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7.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8.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9.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3.xml" ContentType="application/vnd.openxmlformats-officedocument.presentationml.tags+xml"/>
  <Override PartName="/ppt/notesSlides/notesSlide21.xml" ContentType="application/vnd.openxmlformats-officedocument.presentationml.notesSlide+xml"/>
  <Override PartName="/ppt/tags/tag4.xml" ContentType="application/vnd.openxmlformats-officedocument.presentationml.tag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80" r:id="rId3"/>
    <p:sldMasterId id="2147483692" r:id="rId4"/>
    <p:sldMasterId id="2147483704" r:id="rId5"/>
    <p:sldMasterId id="2147483716" r:id="rId6"/>
    <p:sldMasterId id="2147483737" r:id="rId7"/>
    <p:sldMasterId id="2147483758" r:id="rId8"/>
    <p:sldMasterId id="2147483791" r:id="rId9"/>
    <p:sldMasterId id="2147483803" r:id="rId10"/>
  </p:sldMasterIdLst>
  <p:notesMasterIdLst>
    <p:notesMasterId r:id="rId87"/>
  </p:notesMasterIdLst>
  <p:sldIdLst>
    <p:sldId id="587" r:id="rId11"/>
    <p:sldId id="275" r:id="rId12"/>
    <p:sldId id="425" r:id="rId13"/>
    <p:sldId id="588" r:id="rId14"/>
    <p:sldId id="256" r:id="rId15"/>
    <p:sldId id="370" r:id="rId16"/>
    <p:sldId id="270" r:id="rId17"/>
    <p:sldId id="595" r:id="rId18"/>
    <p:sldId id="501" r:id="rId19"/>
    <p:sldId id="600" r:id="rId20"/>
    <p:sldId id="607" r:id="rId21"/>
    <p:sldId id="427" r:id="rId22"/>
    <p:sldId id="602" r:id="rId23"/>
    <p:sldId id="603" r:id="rId24"/>
    <p:sldId id="610" r:id="rId25"/>
    <p:sldId id="597" r:id="rId26"/>
    <p:sldId id="605" r:id="rId27"/>
    <p:sldId id="612" r:id="rId28"/>
    <p:sldId id="609" r:id="rId29"/>
    <p:sldId id="604" r:id="rId30"/>
    <p:sldId id="432" r:id="rId31"/>
    <p:sldId id="513" r:id="rId32"/>
    <p:sldId id="433" r:id="rId33"/>
    <p:sldId id="434" r:id="rId34"/>
    <p:sldId id="435" r:id="rId35"/>
    <p:sldId id="436" r:id="rId36"/>
    <p:sldId id="437" r:id="rId37"/>
    <p:sldId id="440" r:id="rId38"/>
    <p:sldId id="438" r:id="rId39"/>
    <p:sldId id="439" r:id="rId40"/>
    <p:sldId id="441" r:id="rId41"/>
    <p:sldId id="613" r:id="rId42"/>
    <p:sldId id="614" r:id="rId43"/>
    <p:sldId id="615" r:id="rId44"/>
    <p:sldId id="443" r:id="rId45"/>
    <p:sldId id="444" r:id="rId46"/>
    <p:sldId id="445" r:id="rId47"/>
    <p:sldId id="442" r:id="rId48"/>
    <p:sldId id="616" r:id="rId49"/>
    <p:sldId id="598" r:id="rId50"/>
    <p:sldId id="617" r:id="rId51"/>
    <p:sldId id="618" r:id="rId52"/>
    <p:sldId id="619" r:id="rId53"/>
    <p:sldId id="449" r:id="rId54"/>
    <p:sldId id="450" r:id="rId55"/>
    <p:sldId id="451" r:id="rId56"/>
    <p:sldId id="471" r:id="rId57"/>
    <p:sldId id="457" r:id="rId58"/>
    <p:sldId id="458" r:id="rId59"/>
    <p:sldId id="488" r:id="rId60"/>
    <p:sldId id="463" r:id="rId61"/>
    <p:sldId id="453" r:id="rId62"/>
    <p:sldId id="464" r:id="rId63"/>
    <p:sldId id="465" r:id="rId64"/>
    <p:sldId id="466" r:id="rId65"/>
    <p:sldId id="467" r:id="rId66"/>
    <p:sldId id="468" r:id="rId67"/>
    <p:sldId id="477" r:id="rId68"/>
    <p:sldId id="474" r:id="rId69"/>
    <p:sldId id="590" r:id="rId70"/>
    <p:sldId id="472" r:id="rId71"/>
    <p:sldId id="473" r:id="rId72"/>
    <p:sldId id="285" r:id="rId73"/>
    <p:sldId id="592" r:id="rId74"/>
    <p:sldId id="594" r:id="rId75"/>
    <p:sldId id="591" r:id="rId76"/>
    <p:sldId id="514" r:id="rId77"/>
    <p:sldId id="515" r:id="rId78"/>
    <p:sldId id="516" r:id="rId79"/>
    <p:sldId id="517" r:id="rId80"/>
    <p:sldId id="518" r:id="rId81"/>
    <p:sldId id="519" r:id="rId82"/>
    <p:sldId id="520" r:id="rId83"/>
    <p:sldId id="521" r:id="rId84"/>
    <p:sldId id="593" r:id="rId85"/>
    <p:sldId id="293" r:id="rId86"/>
  </p:sldIdLst>
  <p:sldSz cx="18288000" cy="10287000"/>
  <p:notesSz cx="6858000" cy="9144000"/>
  <p:embeddedFontLst>
    <p:embeddedFont>
      <p:font typeface="Calibri" panose="020F0502020204030204" pitchFamily="34" charset="0"/>
      <p:regular r:id="rId88"/>
      <p:bold r:id="rId89"/>
      <p:italic r:id="rId90"/>
      <p:boldItalic r:id="rId91"/>
    </p:embeddedFont>
    <p:embeddedFont>
      <p:font typeface="Alatsi" panose="020B0604020202020204" charset="0"/>
      <p:regular r:id="rId92"/>
    </p:embeddedFont>
    <p:embeddedFont>
      <p:font typeface="Tahoma" panose="020B0604030504040204" pitchFamily="34" charset="0"/>
      <p:regular r:id="rId93"/>
      <p:bold r:id="rId94"/>
    </p:embeddedFont>
    <p:embeddedFont>
      <p:font typeface="Century Gothic" panose="020B0604020202020204" charset="0"/>
      <p:regular r:id="rId95"/>
      <p:bold r:id="rId96"/>
      <p:italic r:id="rId97"/>
      <p:boldItalic r:id="rId98"/>
    </p:embeddedFont>
    <p:embeddedFont>
      <p:font typeface="Adirek Sans Bold" panose="020B0604020202020204" charset="-34"/>
      <p:regular r:id="rId99"/>
    </p:embeddedFont>
    <p:embeddedFont>
      <p:font typeface="Nunito" panose="020B0604020202020204" charset="0"/>
      <p:regular r:id="rId100"/>
      <p:bold r:id="rId101"/>
    </p:embeddedFont>
    <p:embeddedFont>
      <p:font typeface="#9Slide03 Maven Pro Black" panose="020B0604020202020204" charset="0"/>
      <p:bold r:id="rId102"/>
    </p:embeddedFont>
    <p:embeddedFont>
      <p:font typeface="Verdana" panose="020B0604030504040204" pitchFamily="34" charset="0"/>
      <p:regular r:id="rId103"/>
      <p:bold r:id="rId104"/>
      <p:italic r:id="rId105"/>
      <p:boldItalic r:id="rId106"/>
    </p:embeddedFont>
    <p:embeddedFont>
      <p:font typeface="Bebas Neue" panose="020B0604020202020204" charset="0"/>
      <p:regular r:id="rId107"/>
    </p:embeddedFont>
    <p:embeddedFont>
      <p:font typeface="Calibri Light" panose="020F0302020204030204" pitchFamily="34" charset="0"/>
      <p:regular r:id="rId108"/>
      <p:italic r:id="rId109"/>
    </p:embeddedFont>
    <p:embeddedFont>
      <p:font typeface="#9Slide03 FS Neusa Bold" panose="020B0604020202020204" charset="0"/>
      <p:bold r:id="rId110"/>
    </p:embeddedFont>
    <p:embeddedFont>
      <p:font typeface="Saira Bold" panose="020B0604020202020204" charset="0"/>
      <p:regular r:id="rId111"/>
    </p:embeddedFont>
    <p:embeddedFont>
      <p:font typeface="Paytone One" panose="020B0604020202020204" charset="0"/>
      <p:regular r:id="rId112"/>
    </p:embeddedFont>
    <p:embeddedFont>
      <p:font typeface="Roboto Bold" panose="020B0604020202020204" charset="0"/>
      <p:regular r:id="rId113"/>
      <p:bold r:id="rId114"/>
    </p:embeddedFont>
    <p:embeddedFont>
      <p:font typeface="Cambria" panose="02040503050406030204" pitchFamily="18" charset="0"/>
      <p:regular r:id="rId115"/>
      <p:bold r:id="rId116"/>
      <p:italic r:id="rId117"/>
      <p:boldItalic r:id="rId1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CC"/>
    <a:srgbClr val="2B5AB9"/>
    <a:srgbClr val="B03432"/>
    <a:srgbClr val="0033D6"/>
    <a:srgbClr val="D66F1A"/>
    <a:srgbClr val="CCFFCC"/>
    <a:srgbClr val="AC8632"/>
    <a:srgbClr val="506E9E"/>
    <a:srgbClr val="F08F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81" autoAdjust="0"/>
    <p:restoredTop sz="94622" autoAdjust="0"/>
  </p:normalViewPr>
  <p:slideViewPr>
    <p:cSldViewPr>
      <p:cViewPr>
        <p:scale>
          <a:sx n="50" d="100"/>
          <a:sy n="50" d="100"/>
        </p:scale>
        <p:origin x="2172" y="84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117" Type="http://schemas.openxmlformats.org/officeDocument/2006/relationships/font" Target="fonts/font30.fntdata"/><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font" Target="fonts/font2.fntdata"/><Relationship Id="rId112" Type="http://schemas.openxmlformats.org/officeDocument/2006/relationships/font" Target="fonts/font25.fntdata"/><Relationship Id="rId16" Type="http://schemas.openxmlformats.org/officeDocument/2006/relationships/slide" Target="slides/slide6.xml"/><Relationship Id="rId107" Type="http://schemas.openxmlformats.org/officeDocument/2006/relationships/font" Target="fonts/font20.fntdata"/><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font" Target="fonts/font15.fntdata"/><Relationship Id="rId5" Type="http://schemas.openxmlformats.org/officeDocument/2006/relationships/slideMaster" Target="slideMasters/slideMaster5.xml"/><Relationship Id="rId90" Type="http://schemas.openxmlformats.org/officeDocument/2006/relationships/font" Target="fonts/font3.fntdata"/><Relationship Id="rId95" Type="http://schemas.openxmlformats.org/officeDocument/2006/relationships/font" Target="fonts/font8.fntdata"/><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113" Type="http://schemas.openxmlformats.org/officeDocument/2006/relationships/font" Target="fonts/font26.fntdata"/><Relationship Id="rId118" Type="http://schemas.openxmlformats.org/officeDocument/2006/relationships/font" Target="fonts/font31.fntdata"/><Relationship Id="rId80" Type="http://schemas.openxmlformats.org/officeDocument/2006/relationships/slide" Target="slides/slide70.xml"/><Relationship Id="rId85" Type="http://schemas.openxmlformats.org/officeDocument/2006/relationships/slide" Target="slides/slide75.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font" Target="fonts/font16.fntdata"/><Relationship Id="rId108" Type="http://schemas.openxmlformats.org/officeDocument/2006/relationships/font" Target="fonts/font21.fntdata"/><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font" Target="fonts/font4.fntdata"/><Relationship Id="rId96"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3.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font" Target="fonts/font27.fntdata"/><Relationship Id="rId119" Type="http://schemas.openxmlformats.org/officeDocument/2006/relationships/presProps" Target="presProps.xml"/><Relationship Id="rId44" Type="http://schemas.openxmlformats.org/officeDocument/2006/relationships/slide" Target="slides/slide34.xml"/><Relationship Id="rId60" Type="http://schemas.openxmlformats.org/officeDocument/2006/relationships/slide" Target="slides/slide50.xml"/><Relationship Id="rId65" Type="http://schemas.openxmlformats.org/officeDocument/2006/relationships/slide" Target="slides/slide55.xml"/><Relationship Id="rId81" Type="http://schemas.openxmlformats.org/officeDocument/2006/relationships/slide" Target="slides/slide71.xml"/><Relationship Id="rId86" Type="http://schemas.openxmlformats.org/officeDocument/2006/relationships/slide" Target="slides/slide76.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font" Target="fonts/font22.fntdata"/><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font" Target="fonts/font10.fntdata"/><Relationship Id="rId104" Type="http://schemas.openxmlformats.org/officeDocument/2006/relationships/font" Target="fonts/font17.fntdata"/><Relationship Id="rId120"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font" Target="fonts/font5.fntdata"/><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notesMaster" Target="notesMasters/notesMaster1.xml"/><Relationship Id="rId110" Type="http://schemas.openxmlformats.org/officeDocument/2006/relationships/font" Target="fonts/font23.fntdata"/><Relationship Id="rId115" Type="http://schemas.openxmlformats.org/officeDocument/2006/relationships/font" Target="fonts/font28.fntdata"/><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font" Target="fonts/font13.fntdata"/><Relationship Id="rId105" Type="http://schemas.openxmlformats.org/officeDocument/2006/relationships/font" Target="fonts/font18.fntdata"/><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font" Target="fonts/font6.fntdata"/><Relationship Id="rId98" Type="http://schemas.openxmlformats.org/officeDocument/2006/relationships/font" Target="fonts/font11.fntdata"/><Relationship Id="rId121"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font" Target="fonts/font29.fntdata"/><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font" Target="fonts/font1.fntdata"/><Relationship Id="rId111" Type="http://schemas.openxmlformats.org/officeDocument/2006/relationships/font" Target="fonts/font24.fntdata"/><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font" Target="fonts/font19.fntdata"/><Relationship Id="rId10" Type="http://schemas.openxmlformats.org/officeDocument/2006/relationships/slideMaster" Target="slideMasters/slideMaster10.xml"/><Relationship Id="rId31" Type="http://schemas.openxmlformats.org/officeDocument/2006/relationships/slide" Target="slides/slide21.xml"/><Relationship Id="rId52" Type="http://schemas.openxmlformats.org/officeDocument/2006/relationships/slide" Target="slides/slide42.xml"/><Relationship Id="rId73" Type="http://schemas.openxmlformats.org/officeDocument/2006/relationships/slide" Target="slides/slide63.xml"/><Relationship Id="rId78" Type="http://schemas.openxmlformats.org/officeDocument/2006/relationships/slide" Target="slides/slide68.xml"/><Relationship Id="rId94" Type="http://schemas.openxmlformats.org/officeDocument/2006/relationships/font" Target="fonts/font7.fntdata"/><Relationship Id="rId99" Type="http://schemas.openxmlformats.org/officeDocument/2006/relationships/font" Target="fonts/font12.fntdata"/><Relationship Id="rId101" Type="http://schemas.openxmlformats.org/officeDocument/2006/relationships/font" Target="fonts/font14.fntdata"/><Relationship Id="rId1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B8A62D-BAC7-4666-8BE7-467861E3137B}" type="datetimeFigureOut">
              <a:rPr lang="vi-VN" smtClean="0"/>
              <a:t>12/08/2024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758C99-D45A-41AC-AFB8-B3B1699E573B}" type="slidenum">
              <a:rPr lang="vi-VN" smtClean="0"/>
              <a:t>‹#›</a:t>
            </a:fld>
            <a:endParaRPr lang="vi-VN"/>
          </a:p>
        </p:txBody>
      </p:sp>
    </p:spTree>
    <p:extLst>
      <p:ext uri="{BB962C8B-B14F-4D97-AF65-F5344CB8AC3E}">
        <p14:creationId xmlns:p14="http://schemas.microsoft.com/office/powerpoint/2010/main" val="2901734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60.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66.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19003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48A7B-4A47-4925-A22F-0A1BA34F0675}" type="slidenum">
              <a:rPr lang="en-US" smtClean="0">
                <a:solidFill>
                  <a:prstClr val="black"/>
                </a:solidFill>
                <a:latin typeface="Calibri" panose="020F0502020204030204"/>
              </a:rPr>
              <a:pPr/>
              <a:t>30</a:t>
            </a:fld>
            <a:endParaRPr lang="en-US">
              <a:solidFill>
                <a:prstClr val="black"/>
              </a:solidFill>
              <a:latin typeface="Calibri" panose="020F0502020204030204"/>
            </a:endParaRPr>
          </a:p>
        </p:txBody>
      </p:sp>
    </p:spTree>
    <p:extLst>
      <p:ext uri="{BB962C8B-B14F-4D97-AF65-F5344CB8AC3E}">
        <p14:creationId xmlns:p14="http://schemas.microsoft.com/office/powerpoint/2010/main" val="1026342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1C9422F4-EF68-4A5A-82C4-809E92A377A9}" type="slidenum">
              <a:rPr lang="en-US" smtClean="0">
                <a:solidFill>
                  <a:prstClr val="black"/>
                </a:solidFill>
                <a:latin typeface="Calibri" panose="020F0502020204030204"/>
              </a:rPr>
              <a:pPr/>
              <a:t>40</a:t>
            </a:fld>
            <a:endParaRPr lang="en-US">
              <a:solidFill>
                <a:prstClr val="black"/>
              </a:solidFill>
              <a:latin typeface="Calibri" panose="020F0502020204030204"/>
            </a:endParaRPr>
          </a:p>
        </p:txBody>
      </p:sp>
    </p:spTree>
    <p:extLst>
      <p:ext uri="{BB962C8B-B14F-4D97-AF65-F5344CB8AC3E}">
        <p14:creationId xmlns:p14="http://schemas.microsoft.com/office/powerpoint/2010/main" val="2045378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1C9422F4-EF68-4A5A-82C4-809E92A377A9}" type="slidenum">
              <a:rPr lang="en-US" smtClean="0">
                <a:solidFill>
                  <a:prstClr val="black"/>
                </a:solidFill>
                <a:latin typeface="Calibri" panose="020F0502020204030204"/>
              </a:rPr>
              <a:pPr/>
              <a:t>43</a:t>
            </a:fld>
            <a:endParaRPr lang="en-US">
              <a:solidFill>
                <a:prstClr val="black"/>
              </a:solidFill>
              <a:latin typeface="Calibri" panose="020F0502020204030204"/>
            </a:endParaRPr>
          </a:p>
        </p:txBody>
      </p:sp>
    </p:spTree>
    <p:extLst>
      <p:ext uri="{BB962C8B-B14F-4D97-AF65-F5344CB8AC3E}">
        <p14:creationId xmlns:p14="http://schemas.microsoft.com/office/powerpoint/2010/main" val="36034584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48A7B-4A47-4925-A22F-0A1BA34F0675}" type="slidenum">
              <a:rPr lang="en-US" smtClean="0">
                <a:solidFill>
                  <a:prstClr val="black"/>
                </a:solidFill>
                <a:latin typeface="Calibri" panose="020F0502020204030204"/>
              </a:rPr>
              <a:pPr/>
              <a:t>48</a:t>
            </a:fld>
            <a:endParaRPr lang="en-US">
              <a:solidFill>
                <a:prstClr val="black"/>
              </a:solidFill>
              <a:latin typeface="Calibri" panose="020F0502020204030204"/>
            </a:endParaRPr>
          </a:p>
        </p:txBody>
      </p:sp>
    </p:spTree>
    <p:extLst>
      <p:ext uri="{BB962C8B-B14F-4D97-AF65-F5344CB8AC3E}">
        <p14:creationId xmlns:p14="http://schemas.microsoft.com/office/powerpoint/2010/main" val="8444959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48A7B-4A47-4925-A22F-0A1BA34F0675}" type="slidenum">
              <a:rPr lang="en-US" smtClean="0">
                <a:solidFill>
                  <a:prstClr val="black"/>
                </a:solidFill>
                <a:latin typeface="Calibri" panose="020F0502020204030204"/>
              </a:rPr>
              <a:pPr/>
              <a:t>49</a:t>
            </a:fld>
            <a:endParaRPr lang="en-US">
              <a:solidFill>
                <a:prstClr val="black"/>
              </a:solidFill>
              <a:latin typeface="Calibri" panose="020F0502020204030204"/>
            </a:endParaRPr>
          </a:p>
        </p:txBody>
      </p:sp>
    </p:spTree>
    <p:extLst>
      <p:ext uri="{BB962C8B-B14F-4D97-AF65-F5344CB8AC3E}">
        <p14:creationId xmlns:p14="http://schemas.microsoft.com/office/powerpoint/2010/main" val="38004818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Dạng</a:t>
            </a:r>
            <a:r>
              <a:rPr lang="en-US" dirty="0"/>
              <a:t> </a:t>
            </a:r>
            <a:r>
              <a:rPr lang="en-US" dirty="0" err="1"/>
              <a:t>điển</a:t>
            </a:r>
            <a:r>
              <a:rPr lang="en-US" dirty="0"/>
              <a:t> </a:t>
            </a:r>
            <a:r>
              <a:rPr lang="en-US" dirty="0" err="1"/>
              <a:t>hình</a:t>
            </a:r>
            <a:r>
              <a:rPr lang="en-US" dirty="0"/>
              <a:t> </a:t>
            </a:r>
            <a:r>
              <a:rPr lang="en-US" dirty="0" err="1"/>
              <a:t>của</a:t>
            </a:r>
            <a:r>
              <a:rPr lang="en-US" dirty="0"/>
              <a:t> </a:t>
            </a:r>
            <a:r>
              <a:rPr lang="en-US" dirty="0" err="1"/>
              <a:t>đột</a:t>
            </a:r>
            <a:r>
              <a:rPr lang="en-US" dirty="0"/>
              <a:t> </a:t>
            </a:r>
            <a:r>
              <a:rPr lang="en-US" dirty="0" err="1"/>
              <a:t>biến</a:t>
            </a:r>
            <a:r>
              <a:rPr lang="en-US" dirty="0"/>
              <a:t> </a:t>
            </a:r>
            <a:r>
              <a:rPr lang="en-US" dirty="0" err="1"/>
              <a:t>nhiễm</a:t>
            </a:r>
            <a:r>
              <a:rPr lang="en-US" dirty="0"/>
              <a:t> </a:t>
            </a:r>
            <a:r>
              <a:rPr lang="en-US" dirty="0" err="1"/>
              <a:t>sắc</a:t>
            </a:r>
            <a:r>
              <a:rPr lang="en-US" dirty="0"/>
              <a:t> </a:t>
            </a:r>
            <a:r>
              <a:rPr lang="en-US" dirty="0" err="1"/>
              <a:t>thể</a:t>
            </a:r>
            <a:endParaRPr lang="en-US" dirty="0"/>
          </a:p>
        </p:txBody>
      </p:sp>
      <p:sp>
        <p:nvSpPr>
          <p:cNvPr id="4" name="Slide Number Placeholder 3"/>
          <p:cNvSpPr>
            <a:spLocks noGrp="1"/>
          </p:cNvSpPr>
          <p:nvPr>
            <p:ph type="sldNum" sz="quarter" idx="5"/>
          </p:nvPr>
        </p:nvSpPr>
        <p:spPr/>
        <p:txBody>
          <a:bodyPr/>
          <a:lstStyle/>
          <a:p>
            <a:fld id="{F8948A7B-4A47-4925-A22F-0A1BA34F0675}" type="slidenum">
              <a:rPr lang="en-US" smtClean="0">
                <a:solidFill>
                  <a:prstClr val="black"/>
                </a:solidFill>
                <a:latin typeface="Calibri" panose="020F0502020204030204"/>
              </a:rPr>
              <a:pPr/>
              <a:t>53</a:t>
            </a:fld>
            <a:endParaRPr lang="en-US">
              <a:solidFill>
                <a:prstClr val="black"/>
              </a:solidFill>
              <a:latin typeface="Calibri" panose="020F0502020204030204"/>
            </a:endParaRPr>
          </a:p>
        </p:txBody>
      </p:sp>
    </p:spTree>
    <p:extLst>
      <p:ext uri="{BB962C8B-B14F-4D97-AF65-F5344CB8AC3E}">
        <p14:creationId xmlns:p14="http://schemas.microsoft.com/office/powerpoint/2010/main" val="1278185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Đột biến số lượng liên quan đến sự thay đổi về số lượng nhiễm sắc thể trong tế bào. Có </a:t>
            </a:r>
            <a:r>
              <a:rPr lang="en-US" dirty="0" err="1"/>
              <a:t>có</a:t>
            </a:r>
            <a:r>
              <a:rPr lang="en-US" baseline="0" dirty="0"/>
              <a:t> </a:t>
            </a:r>
            <a:r>
              <a:rPr lang="en-US" baseline="0" dirty="0" err="1"/>
              <a:t>dạng</a:t>
            </a:r>
            <a:endParaRPr lang="vi-VN" dirty="0"/>
          </a:p>
        </p:txBody>
      </p:sp>
      <p:sp>
        <p:nvSpPr>
          <p:cNvPr id="4" name="Slide Number Placeholder 3"/>
          <p:cNvSpPr>
            <a:spLocks noGrp="1"/>
          </p:cNvSpPr>
          <p:nvPr>
            <p:ph type="sldNum" sz="quarter" idx="10"/>
          </p:nvPr>
        </p:nvSpPr>
        <p:spPr/>
        <p:txBody>
          <a:bodyPr/>
          <a:lstStyle/>
          <a:p>
            <a:pPr>
              <a:defRPr/>
            </a:pPr>
            <a:fld id="{F8948A7B-4A47-4925-A22F-0A1BA34F0675}" type="slidenum">
              <a:rPr lang="en-US" smtClean="0">
                <a:solidFill>
                  <a:prstClr val="black"/>
                </a:solidFill>
                <a:latin typeface="Calibri" panose="020F0502020204030204"/>
              </a:rPr>
              <a:pPr>
                <a:defRPr/>
              </a:pPr>
              <a:t>54</a:t>
            </a:fld>
            <a:endParaRPr lang="en-US">
              <a:solidFill>
                <a:prstClr val="black"/>
              </a:solidFill>
              <a:latin typeface="Calibri" panose="020F0502020204030204"/>
            </a:endParaRPr>
          </a:p>
        </p:txBody>
      </p:sp>
    </p:spTree>
    <p:extLst>
      <p:ext uri="{BB962C8B-B14F-4D97-AF65-F5344CB8AC3E}">
        <p14:creationId xmlns:p14="http://schemas.microsoft.com/office/powerpoint/2010/main" val="1763148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10"/>
          </p:nvPr>
        </p:nvSpPr>
        <p:spPr/>
        <p:txBody>
          <a:bodyPr/>
          <a:lstStyle/>
          <a:p>
            <a:pPr>
              <a:defRPr/>
            </a:pPr>
            <a:fld id="{F8948A7B-4A47-4925-A22F-0A1BA34F0675}" type="slidenum">
              <a:rPr lang="en-US" smtClean="0">
                <a:solidFill>
                  <a:prstClr val="black"/>
                </a:solidFill>
                <a:latin typeface="Calibri" panose="020F0502020204030204"/>
              </a:rPr>
              <a:pPr>
                <a:defRPr/>
              </a:pPr>
              <a:t>55</a:t>
            </a:fld>
            <a:endParaRPr lang="en-US">
              <a:solidFill>
                <a:prstClr val="black"/>
              </a:solidFill>
              <a:latin typeface="Calibri" panose="020F0502020204030204"/>
            </a:endParaRPr>
          </a:p>
        </p:txBody>
      </p:sp>
    </p:spTree>
    <p:extLst>
      <p:ext uri="{BB962C8B-B14F-4D97-AF65-F5344CB8AC3E}">
        <p14:creationId xmlns:p14="http://schemas.microsoft.com/office/powerpoint/2010/main" val="14222092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10"/>
          </p:nvPr>
        </p:nvSpPr>
        <p:spPr/>
        <p:txBody>
          <a:bodyPr/>
          <a:lstStyle/>
          <a:p>
            <a:pPr>
              <a:defRPr/>
            </a:pPr>
            <a:fld id="{F8948A7B-4A47-4925-A22F-0A1BA34F0675}" type="slidenum">
              <a:rPr lang="en-US" smtClean="0">
                <a:solidFill>
                  <a:prstClr val="black"/>
                </a:solidFill>
                <a:latin typeface="Calibri" panose="020F0502020204030204"/>
              </a:rPr>
              <a:pPr>
                <a:defRPr/>
              </a:pPr>
              <a:t>56</a:t>
            </a:fld>
            <a:endParaRPr lang="en-US">
              <a:solidFill>
                <a:prstClr val="black"/>
              </a:solidFill>
              <a:latin typeface="Calibri" panose="020F0502020204030204"/>
            </a:endParaRPr>
          </a:p>
        </p:txBody>
      </p:sp>
    </p:spTree>
    <p:extLst>
      <p:ext uri="{BB962C8B-B14F-4D97-AF65-F5344CB8AC3E}">
        <p14:creationId xmlns:p14="http://schemas.microsoft.com/office/powerpoint/2010/main" val="18028662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10"/>
          </p:nvPr>
        </p:nvSpPr>
        <p:spPr/>
        <p:txBody>
          <a:bodyPr/>
          <a:lstStyle/>
          <a:p>
            <a:pPr>
              <a:defRPr/>
            </a:pPr>
            <a:fld id="{F8948A7B-4A47-4925-A22F-0A1BA34F0675}" type="slidenum">
              <a:rPr lang="en-US" smtClean="0">
                <a:solidFill>
                  <a:prstClr val="black"/>
                </a:solidFill>
                <a:latin typeface="Calibri" panose="020F0502020204030204"/>
              </a:rPr>
              <a:pPr>
                <a:defRPr/>
              </a:pPr>
              <a:t>57</a:t>
            </a:fld>
            <a:endParaRPr lang="en-US">
              <a:solidFill>
                <a:prstClr val="black"/>
              </a:solidFill>
              <a:latin typeface="Calibri" panose="020F0502020204030204"/>
            </a:endParaRPr>
          </a:p>
        </p:txBody>
      </p:sp>
    </p:spTree>
    <p:extLst>
      <p:ext uri="{BB962C8B-B14F-4D97-AF65-F5344CB8AC3E}">
        <p14:creationId xmlns:p14="http://schemas.microsoft.com/office/powerpoint/2010/main" val="3647029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32790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76245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931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054448-61F8-4095-8F18-0501E2EC6FDE}" type="slidenum">
              <a:rPr lang="en-US" smtClean="0">
                <a:solidFill>
                  <a:prstClr val="black"/>
                </a:solidFill>
                <a:latin typeface="Calibri" panose="020F0502020204030204"/>
                <a:cs typeface="Arial" panose="020B0604020202020204"/>
                <a:sym typeface="Arial" panose="020B0604020202020204"/>
              </a:rPr>
              <a:pPr>
                <a:defRPr/>
              </a:pPr>
              <a:t>69</a:t>
            </a:fld>
            <a:endParaRPr lang="en-US">
              <a:solidFill>
                <a:prstClr val="black"/>
              </a:solidFill>
              <a:latin typeface="Calibri" panose="020F0502020204030204"/>
              <a:cs typeface="Arial" panose="020B0604020202020204"/>
              <a:sym typeface="Arial" panose="020B0604020202020204"/>
            </a:endParaRPr>
          </a:p>
        </p:txBody>
      </p:sp>
    </p:spTree>
    <p:extLst>
      <p:ext uri="{BB962C8B-B14F-4D97-AF65-F5344CB8AC3E}">
        <p14:creationId xmlns:p14="http://schemas.microsoft.com/office/powerpoint/2010/main" val="3016869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1C9422F4-EF68-4A5A-82C4-809E92A377A9}" type="slidenum">
              <a:rPr lang="en-US" smtClean="0">
                <a:solidFill>
                  <a:prstClr val="black"/>
                </a:solidFill>
                <a:latin typeface="Calibri" panose="020F0502020204030204"/>
              </a: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4243555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1C9422F4-EF68-4A5A-82C4-809E92A377A9}" type="slidenum">
              <a:rPr lang="en-US" smtClean="0">
                <a:solidFill>
                  <a:prstClr val="black"/>
                </a:solidFill>
                <a:latin typeface="Calibri" panose="020F0502020204030204"/>
              </a: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1018595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1C9422F4-EF68-4A5A-82C4-809E92A377A9}" type="slidenum">
              <a:rPr lang="en-US" smtClean="0">
                <a:solidFill>
                  <a:prstClr val="black"/>
                </a:solidFill>
                <a:latin typeface="Calibri" panose="020F0502020204030204"/>
              </a: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495026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1C9422F4-EF68-4A5A-82C4-809E92A377A9}" type="slidenum">
              <a:rPr lang="en-US" smtClean="0">
                <a:solidFill>
                  <a:prstClr val="black"/>
                </a:solidFill>
                <a:latin typeface="Calibri" panose="020F0502020204030204"/>
              </a: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289932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1C9422F4-EF68-4A5A-82C4-809E92A377A9}" type="slidenum">
              <a:rPr lang="en-US" smtClean="0">
                <a:solidFill>
                  <a:prstClr val="black"/>
                </a:solidFill>
                <a:latin typeface="Calibri" panose="020F0502020204030204"/>
              </a:rPr>
              <a:pPr/>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2071142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48A7B-4A47-4925-A22F-0A1BA34F0675}" type="slidenum">
              <a:rPr lang="en-US" smtClean="0">
                <a:solidFill>
                  <a:prstClr val="black"/>
                </a:solidFill>
                <a:latin typeface="Calibri" panose="020F0502020204030204"/>
              </a:rPr>
              <a:pPr/>
              <a:t>28</a:t>
            </a:fld>
            <a:endParaRPr lang="en-US">
              <a:solidFill>
                <a:prstClr val="black"/>
              </a:solidFill>
              <a:latin typeface="Calibri" panose="020F0502020204030204"/>
            </a:endParaRPr>
          </a:p>
        </p:txBody>
      </p:sp>
    </p:spTree>
    <p:extLst>
      <p:ext uri="{BB962C8B-B14F-4D97-AF65-F5344CB8AC3E}">
        <p14:creationId xmlns:p14="http://schemas.microsoft.com/office/powerpoint/2010/main" val="3564439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48A7B-4A47-4925-A22F-0A1BA34F0675}" type="slidenum">
              <a:rPr lang="en-US" smtClean="0">
                <a:solidFill>
                  <a:prstClr val="black"/>
                </a:solidFill>
                <a:latin typeface="Calibri" panose="020F0502020204030204"/>
              </a:rPr>
              <a:pPr/>
              <a:t>29</a:t>
            </a:fld>
            <a:endParaRPr lang="en-US">
              <a:solidFill>
                <a:prstClr val="black"/>
              </a:solidFill>
              <a:latin typeface="Calibri" panose="020F0502020204030204"/>
            </a:endParaRPr>
          </a:p>
        </p:txBody>
      </p:sp>
    </p:spTree>
    <p:extLst>
      <p:ext uri="{BB962C8B-B14F-4D97-AF65-F5344CB8AC3E}">
        <p14:creationId xmlns:p14="http://schemas.microsoft.com/office/powerpoint/2010/main" val="573077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8.xml"/><Relationship Id="rId4" Type="http://schemas.openxmlformats.org/officeDocument/2006/relationships/hyperlink" Target="https://www.freepik.com/" TargetMode="Externa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6.svg"/><Relationship Id="rId4" Type="http://schemas.openxmlformats.org/officeDocument/2006/relationships/image" Target="../media/image4.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6.sv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6.svg"/><Relationship Id="rId4" Type="http://schemas.openxmlformats.org/officeDocument/2006/relationships/image" Target="../media/image4.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6.sv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Freeform: Shape 6">
            <a:extLst>
              <a:ext uri="{FF2B5EF4-FFF2-40B4-BE49-F238E27FC236}">
                <a16:creationId xmlns="" xmlns:a16="http://schemas.microsoft.com/office/drawing/2014/main" id="{2C6B5F91-ABF5-D0B6-E43F-40CEDC3A6DF8}"/>
              </a:ext>
            </a:extLst>
          </p:cNvPr>
          <p:cNvSpPr/>
          <p:nvPr userDrawn="1"/>
        </p:nvSpPr>
        <p:spPr>
          <a:xfrm>
            <a:off x="2" y="0"/>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dirty="0">
              <a:solidFill>
                <a:schemeClr val="tx1"/>
              </a:solidFill>
            </a:endParaRPr>
          </a:p>
        </p:txBody>
      </p:sp>
      <p:sp>
        <p:nvSpPr>
          <p:cNvPr id="9" name="Freeform: Shape 8">
            <a:extLst>
              <a:ext uri="{FF2B5EF4-FFF2-40B4-BE49-F238E27FC236}">
                <a16:creationId xmlns="" xmlns:a16="http://schemas.microsoft.com/office/drawing/2014/main" id="{A52D64F1-27B6-A1E5-4F44-A6029FAB307B}"/>
              </a:ext>
            </a:extLst>
          </p:cNvPr>
          <p:cNvSpPr/>
          <p:nvPr userDrawn="1"/>
        </p:nvSpPr>
        <p:spPr>
          <a:xfrm flipH="1" flipV="1">
            <a:off x="14923760" y="7132551"/>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dirty="0">
              <a:solidFill>
                <a:schemeClr val="tx1"/>
              </a:solidFill>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5945243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reeform: Shape 5">
            <a:extLst>
              <a:ext uri="{FF2B5EF4-FFF2-40B4-BE49-F238E27FC236}">
                <a16:creationId xmlns="" xmlns:a16="http://schemas.microsoft.com/office/drawing/2014/main" id="{A626DE4B-D4E5-B36A-89FA-7C0E87AFC31D}"/>
              </a:ext>
            </a:extLst>
          </p:cNvPr>
          <p:cNvSpPr/>
          <p:nvPr userDrawn="1"/>
        </p:nvSpPr>
        <p:spPr>
          <a:xfrm>
            <a:off x="2" y="0"/>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dirty="0">
              <a:solidFill>
                <a:schemeClr val="tx1"/>
              </a:solidFill>
            </a:endParaRPr>
          </a:p>
        </p:txBody>
      </p:sp>
      <p:sp>
        <p:nvSpPr>
          <p:cNvPr id="8" name="Freeform: Shape 7">
            <a:extLst>
              <a:ext uri="{FF2B5EF4-FFF2-40B4-BE49-F238E27FC236}">
                <a16:creationId xmlns="" xmlns:a16="http://schemas.microsoft.com/office/drawing/2014/main" id="{95243571-BE64-3777-F992-88FC43A60537}"/>
              </a:ext>
            </a:extLst>
          </p:cNvPr>
          <p:cNvSpPr/>
          <p:nvPr userDrawn="1"/>
        </p:nvSpPr>
        <p:spPr>
          <a:xfrm flipH="1" flipV="1">
            <a:off x="14923760" y="7132551"/>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dirty="0">
              <a:solidFill>
                <a:schemeClr val="tx1"/>
              </a:solidFill>
            </a:endParaRPr>
          </a:p>
        </p:txBody>
      </p:sp>
      <p:sp>
        <p:nvSpPr>
          <p:cNvPr id="3" name="Footer Placeholder 2"/>
          <p:cNvSpPr>
            <a:spLocks noGrp="1"/>
          </p:cNvSpPr>
          <p:nvPr>
            <p:ph type="ftr" sz="quarter" idx="11"/>
          </p:nvPr>
        </p:nvSpPr>
        <p:spPr/>
        <p:txBody>
          <a:bodyPr/>
          <a:lstStyle/>
          <a:p>
            <a:r>
              <a:rPr lang="en-US"/>
              <a:t>Presentation title</a:t>
            </a:r>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2130666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1" name="Freeform: Shape 10">
            <a:extLst>
              <a:ext uri="{FF2B5EF4-FFF2-40B4-BE49-F238E27FC236}">
                <a16:creationId xmlns="" xmlns:a16="http://schemas.microsoft.com/office/drawing/2014/main" id="{ADFAE2CB-0EAD-E788-FCB7-FB12F6939199}"/>
              </a:ext>
            </a:extLst>
          </p:cNvPr>
          <p:cNvSpPr/>
          <p:nvPr userDrawn="1"/>
        </p:nvSpPr>
        <p:spPr>
          <a:xfrm flipH="1" flipV="1">
            <a:off x="14923760" y="7132551"/>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dirty="0">
              <a:solidFill>
                <a:schemeClr val="tx1"/>
              </a:solidFill>
            </a:endParaRPr>
          </a:p>
        </p:txBody>
      </p:sp>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0563157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Freeform: Shape 10">
            <a:extLst>
              <a:ext uri="{FF2B5EF4-FFF2-40B4-BE49-F238E27FC236}">
                <a16:creationId xmlns="" xmlns:a16="http://schemas.microsoft.com/office/drawing/2014/main" id="{CAA6B609-D718-DB49-892F-7E49376CC913}"/>
              </a:ext>
            </a:extLst>
          </p:cNvPr>
          <p:cNvSpPr/>
          <p:nvPr userDrawn="1"/>
        </p:nvSpPr>
        <p:spPr>
          <a:xfrm flipH="1" flipV="1">
            <a:off x="14923760" y="7132551"/>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dirty="0">
              <a:solidFill>
                <a:schemeClr val="tx1"/>
              </a:solidFill>
            </a:endParaRPr>
          </a:p>
        </p:txBody>
      </p:sp>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38"/>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5378931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6"/>
        <p:cNvGrpSpPr/>
        <p:nvPr/>
      </p:nvGrpSpPr>
      <p:grpSpPr>
        <a:xfrm>
          <a:off x="0" y="0"/>
          <a:ext cx="0" cy="0"/>
          <a:chOff x="0" y="0"/>
          <a:chExt cx="0" cy="0"/>
        </a:xfrm>
      </p:grpSpPr>
      <p:sp>
        <p:nvSpPr>
          <p:cNvPr id="67" name="Google Shape;67;p3"/>
          <p:cNvSpPr/>
          <p:nvPr/>
        </p:nvSpPr>
        <p:spPr>
          <a:xfrm>
            <a:off x="-723900" y="-495300"/>
            <a:ext cx="6477000" cy="11125200"/>
          </a:xfrm>
          <a:prstGeom prst="rect">
            <a:avLst/>
          </a:pr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68" name="Google Shape;68;p3"/>
          <p:cNvSpPr txBox="1">
            <a:spLocks noGrp="1"/>
          </p:cNvSpPr>
          <p:nvPr>
            <p:ph type="title"/>
          </p:nvPr>
        </p:nvSpPr>
        <p:spPr>
          <a:xfrm>
            <a:off x="8127450" y="4301700"/>
            <a:ext cx="8720400" cy="16836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7200">
                <a:solidFill>
                  <a:schemeClr val="accent2"/>
                </a:solidFill>
              </a:defRPr>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69" name="Google Shape;69;p3"/>
          <p:cNvSpPr txBox="1">
            <a:spLocks noGrp="1"/>
          </p:cNvSpPr>
          <p:nvPr>
            <p:ph type="title" idx="2" hasCustomPrompt="1"/>
          </p:nvPr>
        </p:nvSpPr>
        <p:spPr>
          <a:xfrm>
            <a:off x="8127600" y="2675651"/>
            <a:ext cx="8720400" cy="1683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000"/>
              <a:buNone/>
              <a:defRPr sz="11993">
                <a:solidFill>
                  <a:schemeClr val="accent2"/>
                </a:solidFill>
              </a:defRPr>
            </a:lvl1pPr>
            <a:lvl2pPr lvl="1" algn="ctr" rtl="0">
              <a:spcBef>
                <a:spcPts val="0"/>
              </a:spcBef>
              <a:spcAft>
                <a:spcPts val="0"/>
              </a:spcAft>
              <a:buSzPts val="6000"/>
              <a:buNone/>
              <a:defRPr sz="11993"/>
            </a:lvl2pPr>
            <a:lvl3pPr lvl="2" algn="ctr" rtl="0">
              <a:spcBef>
                <a:spcPts val="0"/>
              </a:spcBef>
              <a:spcAft>
                <a:spcPts val="0"/>
              </a:spcAft>
              <a:buSzPts val="6000"/>
              <a:buNone/>
              <a:defRPr sz="11993"/>
            </a:lvl3pPr>
            <a:lvl4pPr lvl="3" algn="ctr" rtl="0">
              <a:spcBef>
                <a:spcPts val="0"/>
              </a:spcBef>
              <a:spcAft>
                <a:spcPts val="0"/>
              </a:spcAft>
              <a:buSzPts val="6000"/>
              <a:buNone/>
              <a:defRPr sz="11993"/>
            </a:lvl4pPr>
            <a:lvl5pPr lvl="4" algn="ctr" rtl="0">
              <a:spcBef>
                <a:spcPts val="0"/>
              </a:spcBef>
              <a:spcAft>
                <a:spcPts val="0"/>
              </a:spcAft>
              <a:buSzPts val="6000"/>
              <a:buNone/>
              <a:defRPr sz="11993"/>
            </a:lvl5pPr>
            <a:lvl6pPr lvl="5" algn="ctr" rtl="0">
              <a:spcBef>
                <a:spcPts val="0"/>
              </a:spcBef>
              <a:spcAft>
                <a:spcPts val="0"/>
              </a:spcAft>
              <a:buSzPts val="6000"/>
              <a:buNone/>
              <a:defRPr sz="11993"/>
            </a:lvl6pPr>
            <a:lvl7pPr lvl="6" algn="ctr" rtl="0">
              <a:spcBef>
                <a:spcPts val="0"/>
              </a:spcBef>
              <a:spcAft>
                <a:spcPts val="0"/>
              </a:spcAft>
              <a:buSzPts val="6000"/>
              <a:buNone/>
              <a:defRPr sz="11993"/>
            </a:lvl7pPr>
            <a:lvl8pPr lvl="7" algn="ctr" rtl="0">
              <a:spcBef>
                <a:spcPts val="0"/>
              </a:spcBef>
              <a:spcAft>
                <a:spcPts val="0"/>
              </a:spcAft>
              <a:buSzPts val="6000"/>
              <a:buNone/>
              <a:defRPr sz="11993"/>
            </a:lvl8pPr>
            <a:lvl9pPr lvl="8" algn="ctr" rtl="0">
              <a:spcBef>
                <a:spcPts val="0"/>
              </a:spcBef>
              <a:spcAft>
                <a:spcPts val="0"/>
              </a:spcAft>
              <a:buSzPts val="6000"/>
              <a:buNone/>
              <a:defRPr sz="11993"/>
            </a:lvl9pPr>
          </a:lstStyle>
          <a:p>
            <a:r>
              <a:t>xx%</a:t>
            </a:r>
          </a:p>
        </p:txBody>
      </p:sp>
      <p:sp>
        <p:nvSpPr>
          <p:cNvPr id="70" name="Google Shape;70;p3"/>
          <p:cNvSpPr txBox="1">
            <a:spLocks noGrp="1"/>
          </p:cNvSpPr>
          <p:nvPr>
            <p:ph type="subTitle" idx="1"/>
          </p:nvPr>
        </p:nvSpPr>
        <p:spPr>
          <a:xfrm>
            <a:off x="8127600" y="6264350"/>
            <a:ext cx="8720400" cy="1426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sp>
        <p:nvSpPr>
          <p:cNvPr id="71" name="Google Shape;71;p3"/>
          <p:cNvSpPr/>
          <p:nvPr/>
        </p:nvSpPr>
        <p:spPr>
          <a:xfrm>
            <a:off x="8623400" y="393209"/>
            <a:ext cx="1640988" cy="1373600"/>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72" name="Google Shape;72;p3"/>
          <p:cNvSpPr/>
          <p:nvPr/>
        </p:nvSpPr>
        <p:spPr>
          <a:xfrm>
            <a:off x="538629" y="8759933"/>
            <a:ext cx="901374" cy="894143"/>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73" name="Google Shape;73;p3"/>
          <p:cNvSpPr/>
          <p:nvPr/>
        </p:nvSpPr>
        <p:spPr>
          <a:xfrm rot="-757690" flipH="1">
            <a:off x="11014603" y="1326779"/>
            <a:ext cx="2488028" cy="2084039"/>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74" name="Google Shape;74;p3"/>
          <p:cNvSpPr/>
          <p:nvPr/>
        </p:nvSpPr>
        <p:spPr>
          <a:xfrm>
            <a:off x="16134752" y="8202300"/>
            <a:ext cx="1082606" cy="1004700"/>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302828358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5"/>
        <p:cNvGrpSpPr/>
        <p:nvPr/>
      </p:nvGrpSpPr>
      <p:grpSpPr>
        <a:xfrm>
          <a:off x="0" y="0"/>
          <a:ext cx="0" cy="0"/>
          <a:chOff x="0" y="0"/>
          <a:chExt cx="0" cy="0"/>
        </a:xfrm>
      </p:grpSpPr>
      <p:sp>
        <p:nvSpPr>
          <p:cNvPr id="76" name="Google Shape;76;p4"/>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7" name="Google Shape;77;p4"/>
          <p:cNvSpPr txBox="1">
            <a:spLocks noGrp="1"/>
          </p:cNvSpPr>
          <p:nvPr>
            <p:ph type="body" idx="1"/>
          </p:nvPr>
        </p:nvSpPr>
        <p:spPr>
          <a:xfrm>
            <a:off x="1440002" y="2304950"/>
            <a:ext cx="15408000" cy="6832800"/>
          </a:xfrm>
          <a:prstGeom prst="rect">
            <a:avLst/>
          </a:prstGeom>
        </p:spPr>
        <p:txBody>
          <a:bodyPr spcFirstLastPara="1" wrap="square" lIns="91425" tIns="91425" rIns="91425" bIns="91425" anchor="t" anchorCtr="0">
            <a:noAutofit/>
          </a:bodyPr>
          <a:lstStyle>
            <a:lvl1pPr marL="914400" lvl="0" indent="-635318" rtl="0">
              <a:lnSpc>
                <a:spcPct val="115000"/>
              </a:lnSpc>
              <a:spcBef>
                <a:spcPts val="0"/>
              </a:spcBef>
              <a:spcAft>
                <a:spcPts val="0"/>
              </a:spcAft>
              <a:buClr>
                <a:srgbClr val="434343"/>
              </a:buClr>
              <a:buSzPts val="1400"/>
              <a:buChar char="●"/>
              <a:defRPr sz="2798">
                <a:solidFill>
                  <a:srgbClr val="434343"/>
                </a:solidFill>
              </a:defRPr>
            </a:lvl1pPr>
            <a:lvl2pPr marL="1827848" lvl="1" indent="-635318" rtl="0">
              <a:lnSpc>
                <a:spcPct val="115000"/>
              </a:lnSpc>
              <a:spcBef>
                <a:spcPts val="3203"/>
              </a:spcBef>
              <a:spcAft>
                <a:spcPts val="0"/>
              </a:spcAft>
              <a:buClr>
                <a:srgbClr val="434343"/>
              </a:buClr>
              <a:buSzPts val="1400"/>
              <a:buChar char="○"/>
              <a:defRPr>
                <a:solidFill>
                  <a:srgbClr val="434343"/>
                </a:solidFill>
              </a:defRPr>
            </a:lvl2pPr>
            <a:lvl3pPr marL="2742248" lvl="2" indent="-635318" rtl="0">
              <a:lnSpc>
                <a:spcPct val="115000"/>
              </a:lnSpc>
              <a:spcBef>
                <a:spcPts val="3203"/>
              </a:spcBef>
              <a:spcAft>
                <a:spcPts val="0"/>
              </a:spcAft>
              <a:buClr>
                <a:srgbClr val="434343"/>
              </a:buClr>
              <a:buSzPts val="1400"/>
              <a:buChar char="■"/>
              <a:defRPr>
                <a:solidFill>
                  <a:srgbClr val="434343"/>
                </a:solidFill>
              </a:defRPr>
            </a:lvl3pPr>
            <a:lvl4pPr marL="3654743" lvl="3" indent="-635318" rtl="0">
              <a:lnSpc>
                <a:spcPct val="115000"/>
              </a:lnSpc>
              <a:spcBef>
                <a:spcPts val="3203"/>
              </a:spcBef>
              <a:spcAft>
                <a:spcPts val="0"/>
              </a:spcAft>
              <a:buClr>
                <a:srgbClr val="434343"/>
              </a:buClr>
              <a:buSzPts val="1400"/>
              <a:buChar char="●"/>
              <a:defRPr>
                <a:solidFill>
                  <a:srgbClr val="434343"/>
                </a:solidFill>
              </a:defRPr>
            </a:lvl4pPr>
            <a:lvl5pPr marL="4569143" lvl="4" indent="-635318" rtl="0">
              <a:lnSpc>
                <a:spcPct val="115000"/>
              </a:lnSpc>
              <a:spcBef>
                <a:spcPts val="3203"/>
              </a:spcBef>
              <a:spcAft>
                <a:spcPts val="0"/>
              </a:spcAft>
              <a:buClr>
                <a:srgbClr val="434343"/>
              </a:buClr>
              <a:buSzPts val="1400"/>
              <a:buChar char="○"/>
              <a:defRPr>
                <a:solidFill>
                  <a:srgbClr val="434343"/>
                </a:solidFill>
              </a:defRPr>
            </a:lvl5pPr>
            <a:lvl6pPr marL="5483543" lvl="5" indent="-635318" rtl="0">
              <a:lnSpc>
                <a:spcPct val="115000"/>
              </a:lnSpc>
              <a:spcBef>
                <a:spcPts val="3203"/>
              </a:spcBef>
              <a:spcAft>
                <a:spcPts val="0"/>
              </a:spcAft>
              <a:buClr>
                <a:srgbClr val="434343"/>
              </a:buClr>
              <a:buSzPts val="1400"/>
              <a:buChar char="■"/>
              <a:defRPr>
                <a:solidFill>
                  <a:srgbClr val="434343"/>
                </a:solidFill>
              </a:defRPr>
            </a:lvl6pPr>
            <a:lvl7pPr marL="6396990" lvl="6" indent="-635318" rtl="0">
              <a:lnSpc>
                <a:spcPct val="115000"/>
              </a:lnSpc>
              <a:spcBef>
                <a:spcPts val="3203"/>
              </a:spcBef>
              <a:spcAft>
                <a:spcPts val="0"/>
              </a:spcAft>
              <a:buClr>
                <a:srgbClr val="434343"/>
              </a:buClr>
              <a:buSzPts val="1400"/>
              <a:buChar char="●"/>
              <a:defRPr>
                <a:solidFill>
                  <a:srgbClr val="434343"/>
                </a:solidFill>
              </a:defRPr>
            </a:lvl7pPr>
            <a:lvl8pPr marL="7311390" lvl="7" indent="-635318" rtl="0">
              <a:lnSpc>
                <a:spcPct val="115000"/>
              </a:lnSpc>
              <a:spcBef>
                <a:spcPts val="3203"/>
              </a:spcBef>
              <a:spcAft>
                <a:spcPts val="0"/>
              </a:spcAft>
              <a:buClr>
                <a:srgbClr val="434343"/>
              </a:buClr>
              <a:buSzPts val="1400"/>
              <a:buChar char="○"/>
              <a:defRPr>
                <a:solidFill>
                  <a:srgbClr val="434343"/>
                </a:solidFill>
              </a:defRPr>
            </a:lvl8pPr>
            <a:lvl9pPr marL="8224838" lvl="8" indent="-635318" rtl="0">
              <a:lnSpc>
                <a:spcPct val="115000"/>
              </a:lnSpc>
              <a:spcBef>
                <a:spcPts val="3203"/>
              </a:spcBef>
              <a:spcAft>
                <a:spcPts val="3203"/>
              </a:spcAft>
              <a:buClr>
                <a:srgbClr val="434343"/>
              </a:buClr>
              <a:buSzPts val="1400"/>
              <a:buChar char="■"/>
              <a:defRPr>
                <a:solidFill>
                  <a:srgbClr val="434343"/>
                </a:solidFill>
              </a:defRPr>
            </a:lvl9pPr>
          </a:lstStyle>
          <a:p>
            <a:endParaRPr/>
          </a:p>
        </p:txBody>
      </p:sp>
      <p:sp>
        <p:nvSpPr>
          <p:cNvPr id="78" name="Google Shape;78;p4"/>
          <p:cNvSpPr/>
          <p:nvPr/>
        </p:nvSpPr>
        <p:spPr>
          <a:xfrm>
            <a:off x="15572612" y="1082410"/>
            <a:ext cx="2095728" cy="1373633"/>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79" name="Google Shape;79;p4"/>
          <p:cNvSpPr/>
          <p:nvPr/>
        </p:nvSpPr>
        <p:spPr>
          <a:xfrm>
            <a:off x="16728984" y="8773837"/>
            <a:ext cx="883464" cy="819836"/>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80" name="Google Shape;80;p4"/>
          <p:cNvSpPr/>
          <p:nvPr/>
        </p:nvSpPr>
        <p:spPr>
          <a:xfrm>
            <a:off x="16214702" y="4919191"/>
            <a:ext cx="1266720" cy="1060421"/>
          </a:xfrm>
          <a:custGeom>
            <a:avLst/>
            <a:gdLst/>
            <a:ahLst/>
            <a:cxnLst/>
            <a:rect l="l" t="t" r="r" b="b"/>
            <a:pathLst>
              <a:path w="73969" h="27472" extrusionOk="0">
                <a:moveTo>
                  <a:pt x="29896" y="0"/>
                </a:moveTo>
                <a:lnTo>
                  <a:pt x="27258" y="11290"/>
                </a:lnTo>
                <a:lnTo>
                  <a:pt x="0" y="13519"/>
                </a:lnTo>
                <a:lnTo>
                  <a:pt x="24286" y="18230"/>
                </a:lnTo>
                <a:lnTo>
                  <a:pt x="22919" y="27471"/>
                </a:lnTo>
                <a:lnTo>
                  <a:pt x="38034" y="19780"/>
                </a:lnTo>
                <a:lnTo>
                  <a:pt x="39353" y="20069"/>
                </a:lnTo>
                <a:lnTo>
                  <a:pt x="42833" y="20814"/>
                </a:lnTo>
                <a:lnTo>
                  <a:pt x="47745" y="21859"/>
                </a:lnTo>
                <a:lnTo>
                  <a:pt x="50510" y="22442"/>
                </a:lnTo>
                <a:lnTo>
                  <a:pt x="53339" y="23037"/>
                </a:lnTo>
                <a:lnTo>
                  <a:pt x="56184" y="23626"/>
                </a:lnTo>
                <a:lnTo>
                  <a:pt x="58902" y="24185"/>
                </a:lnTo>
                <a:lnTo>
                  <a:pt x="61445" y="24695"/>
                </a:lnTo>
                <a:lnTo>
                  <a:pt x="63702" y="25140"/>
                </a:lnTo>
                <a:lnTo>
                  <a:pt x="64687" y="25326"/>
                </a:lnTo>
                <a:lnTo>
                  <a:pt x="65577" y="25488"/>
                </a:lnTo>
                <a:lnTo>
                  <a:pt x="66356" y="25621"/>
                </a:lnTo>
                <a:lnTo>
                  <a:pt x="66992" y="25729"/>
                </a:lnTo>
                <a:lnTo>
                  <a:pt x="67500" y="25801"/>
                </a:lnTo>
                <a:lnTo>
                  <a:pt x="67691" y="25825"/>
                </a:lnTo>
                <a:lnTo>
                  <a:pt x="67850" y="25837"/>
                </a:lnTo>
                <a:lnTo>
                  <a:pt x="67961" y="25837"/>
                </a:lnTo>
                <a:lnTo>
                  <a:pt x="68025" y="25831"/>
                </a:lnTo>
                <a:lnTo>
                  <a:pt x="68057" y="25825"/>
                </a:lnTo>
                <a:lnTo>
                  <a:pt x="68057" y="25819"/>
                </a:lnTo>
                <a:lnTo>
                  <a:pt x="68057" y="25807"/>
                </a:lnTo>
                <a:lnTo>
                  <a:pt x="68041" y="25789"/>
                </a:lnTo>
                <a:lnTo>
                  <a:pt x="67755" y="25566"/>
                </a:lnTo>
                <a:lnTo>
                  <a:pt x="67182" y="25152"/>
                </a:lnTo>
                <a:lnTo>
                  <a:pt x="65434" y="23896"/>
                </a:lnTo>
                <a:lnTo>
                  <a:pt x="63082" y="22232"/>
                </a:lnTo>
                <a:lnTo>
                  <a:pt x="60475" y="20381"/>
                </a:lnTo>
                <a:lnTo>
                  <a:pt x="55675" y="16998"/>
                </a:lnTo>
                <a:lnTo>
                  <a:pt x="53514" y="15484"/>
                </a:lnTo>
                <a:lnTo>
                  <a:pt x="73969" y="9464"/>
                </a:lnTo>
                <a:lnTo>
                  <a:pt x="46330" y="10305"/>
                </a:lnTo>
                <a:lnTo>
                  <a:pt x="2989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grpSp>
        <p:nvGrpSpPr>
          <p:cNvPr id="81" name="Google Shape;81;p4"/>
          <p:cNvGrpSpPr/>
          <p:nvPr/>
        </p:nvGrpSpPr>
        <p:grpSpPr>
          <a:xfrm>
            <a:off x="1440011" y="1082387"/>
            <a:ext cx="883430" cy="760751"/>
            <a:chOff x="-13144872" y="3615925"/>
            <a:chExt cx="441715" cy="380375"/>
          </a:xfrm>
        </p:grpSpPr>
        <p:sp>
          <p:nvSpPr>
            <p:cNvPr id="82" name="Google Shape;82;p4"/>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83" name="Google Shape;83;p4"/>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84" name="Google Shape;84;p4"/>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85" name="Google Shape;85;p4"/>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86" name="Google Shape;86;p4"/>
          <p:cNvSpPr/>
          <p:nvPr/>
        </p:nvSpPr>
        <p:spPr>
          <a:xfrm>
            <a:off x="479537" y="6670709"/>
            <a:ext cx="1266635" cy="125405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51569823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7"/>
        <p:cNvGrpSpPr/>
        <p:nvPr/>
      </p:nvGrpSpPr>
      <p:grpSpPr>
        <a:xfrm>
          <a:off x="0" y="0"/>
          <a:ext cx="0" cy="0"/>
          <a:chOff x="0" y="0"/>
          <a:chExt cx="0" cy="0"/>
        </a:xfrm>
      </p:grpSpPr>
      <p:sp>
        <p:nvSpPr>
          <p:cNvPr id="88" name="Google Shape;88;p5"/>
          <p:cNvSpPr txBox="1">
            <a:spLocks noGrp="1"/>
          </p:cNvSpPr>
          <p:nvPr>
            <p:ph type="subTitle" idx="1"/>
          </p:nvPr>
        </p:nvSpPr>
        <p:spPr>
          <a:xfrm>
            <a:off x="2626650" y="4658100"/>
            <a:ext cx="5815200" cy="142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Font typeface="Bebas Neue" panose="020B0604020202020204"/>
              <a:buNone/>
              <a:defRPr sz="4800">
                <a:solidFill>
                  <a:schemeClr val="accent2"/>
                </a:solidFill>
                <a:latin typeface="Titan One"/>
                <a:ea typeface="Titan One"/>
                <a:cs typeface="Titan One"/>
                <a:sym typeface="Titan One"/>
              </a:defRPr>
            </a:lvl1pPr>
            <a:lvl2pPr lvl="1" algn="ctr">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2pPr>
            <a:lvl3pPr lvl="2" algn="ctr">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3pPr>
            <a:lvl4pPr lvl="3" algn="ctr">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4pPr>
            <a:lvl5pPr lvl="4" algn="ctr">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5pPr>
            <a:lvl6pPr lvl="5" algn="ctr">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6pPr>
            <a:lvl7pPr lvl="6" algn="ctr">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7pPr>
            <a:lvl8pPr lvl="7" algn="ctr">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8pPr>
            <a:lvl9pPr lvl="8" algn="ctr">
              <a:lnSpc>
                <a:spcPct val="100000"/>
              </a:lnSpc>
              <a:spcBef>
                <a:spcPts val="3203"/>
              </a:spcBef>
              <a:spcAft>
                <a:spcPts val="3203"/>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89" name="Google Shape;89;p5"/>
          <p:cNvSpPr txBox="1">
            <a:spLocks noGrp="1"/>
          </p:cNvSpPr>
          <p:nvPr>
            <p:ph type="subTitle" idx="2"/>
          </p:nvPr>
        </p:nvSpPr>
        <p:spPr>
          <a:xfrm>
            <a:off x="9846150" y="4658100"/>
            <a:ext cx="5815200" cy="14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panose="020B0604020202020204"/>
              <a:buNone/>
              <a:defRPr sz="4800">
                <a:solidFill>
                  <a:schemeClr val="accent2"/>
                </a:solidFill>
                <a:latin typeface="Titan One"/>
                <a:ea typeface="Titan One"/>
                <a:cs typeface="Titan One"/>
                <a:sym typeface="Titan One"/>
              </a:defRPr>
            </a:lvl1pPr>
            <a:lvl2pPr lvl="1" algn="ctr" rtl="0">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2pPr>
            <a:lvl3pPr lvl="2" algn="ctr" rtl="0">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3pPr>
            <a:lvl4pPr lvl="3" algn="ctr" rtl="0">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4pPr>
            <a:lvl5pPr lvl="4" algn="ctr" rtl="0">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5pPr>
            <a:lvl6pPr lvl="5" algn="ctr" rtl="0">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6pPr>
            <a:lvl7pPr lvl="6" algn="ctr" rtl="0">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7pPr>
            <a:lvl8pPr lvl="7" algn="ctr" rtl="0">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8pPr>
            <a:lvl9pPr lvl="8" algn="ctr" rtl="0">
              <a:lnSpc>
                <a:spcPct val="100000"/>
              </a:lnSpc>
              <a:spcBef>
                <a:spcPts val="3203"/>
              </a:spcBef>
              <a:spcAft>
                <a:spcPts val="3203"/>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90" name="Google Shape;90;p5"/>
          <p:cNvSpPr txBox="1">
            <a:spLocks noGrp="1"/>
          </p:cNvSpPr>
          <p:nvPr>
            <p:ph type="subTitle" idx="3"/>
          </p:nvPr>
        </p:nvSpPr>
        <p:spPr>
          <a:xfrm>
            <a:off x="2338350" y="5886150"/>
            <a:ext cx="6391800" cy="213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3203"/>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sp>
        <p:nvSpPr>
          <p:cNvPr id="91" name="Google Shape;91;p5"/>
          <p:cNvSpPr txBox="1">
            <a:spLocks noGrp="1"/>
          </p:cNvSpPr>
          <p:nvPr>
            <p:ph type="subTitle" idx="4"/>
          </p:nvPr>
        </p:nvSpPr>
        <p:spPr>
          <a:xfrm>
            <a:off x="9557850" y="5886150"/>
            <a:ext cx="6391800" cy="213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3203"/>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sp>
        <p:nvSpPr>
          <p:cNvPr id="92" name="Google Shape;92;p5"/>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3" name="Google Shape;93;p5"/>
          <p:cNvSpPr/>
          <p:nvPr/>
        </p:nvSpPr>
        <p:spPr>
          <a:xfrm rot="10800000">
            <a:off x="15072073" y="2610458"/>
            <a:ext cx="1775933" cy="976140"/>
          </a:xfrm>
          <a:custGeom>
            <a:avLst/>
            <a:gdLst/>
            <a:ahLst/>
            <a:cxnLst/>
            <a:rect l="l" t="t" r="r" b="b"/>
            <a:pathLst>
              <a:path w="71871" h="159892" extrusionOk="0">
                <a:moveTo>
                  <a:pt x="62104" y="49078"/>
                </a:moveTo>
                <a:lnTo>
                  <a:pt x="62191" y="49114"/>
                </a:lnTo>
                <a:lnTo>
                  <a:pt x="62279" y="49151"/>
                </a:lnTo>
                <a:lnTo>
                  <a:pt x="62359" y="49223"/>
                </a:lnTo>
                <a:lnTo>
                  <a:pt x="62432" y="49331"/>
                </a:lnTo>
                <a:lnTo>
                  <a:pt x="62505" y="49440"/>
                </a:lnTo>
                <a:lnTo>
                  <a:pt x="62578" y="49585"/>
                </a:lnTo>
                <a:lnTo>
                  <a:pt x="62644" y="49729"/>
                </a:lnTo>
                <a:lnTo>
                  <a:pt x="62709" y="49910"/>
                </a:lnTo>
                <a:lnTo>
                  <a:pt x="62768" y="50127"/>
                </a:lnTo>
                <a:lnTo>
                  <a:pt x="62819" y="50344"/>
                </a:lnTo>
                <a:lnTo>
                  <a:pt x="62877" y="50597"/>
                </a:lnTo>
                <a:lnTo>
                  <a:pt x="62921" y="50850"/>
                </a:lnTo>
                <a:lnTo>
                  <a:pt x="62972" y="51140"/>
                </a:lnTo>
                <a:lnTo>
                  <a:pt x="63038" y="51682"/>
                </a:lnTo>
                <a:lnTo>
                  <a:pt x="63103" y="52261"/>
                </a:lnTo>
                <a:lnTo>
                  <a:pt x="63154" y="52912"/>
                </a:lnTo>
                <a:lnTo>
                  <a:pt x="63205" y="53599"/>
                </a:lnTo>
                <a:lnTo>
                  <a:pt x="63242" y="54358"/>
                </a:lnTo>
                <a:lnTo>
                  <a:pt x="63264" y="55190"/>
                </a:lnTo>
                <a:lnTo>
                  <a:pt x="63286" y="56022"/>
                </a:lnTo>
                <a:lnTo>
                  <a:pt x="63300" y="56962"/>
                </a:lnTo>
                <a:lnTo>
                  <a:pt x="63300" y="57903"/>
                </a:lnTo>
                <a:lnTo>
                  <a:pt x="63293" y="58915"/>
                </a:lnTo>
                <a:lnTo>
                  <a:pt x="63278" y="59928"/>
                </a:lnTo>
                <a:lnTo>
                  <a:pt x="63256" y="61013"/>
                </a:lnTo>
                <a:lnTo>
                  <a:pt x="63227" y="62170"/>
                </a:lnTo>
                <a:lnTo>
                  <a:pt x="63184" y="63328"/>
                </a:lnTo>
                <a:lnTo>
                  <a:pt x="63140" y="64521"/>
                </a:lnTo>
                <a:lnTo>
                  <a:pt x="63081" y="65751"/>
                </a:lnTo>
                <a:lnTo>
                  <a:pt x="62848" y="64847"/>
                </a:lnTo>
                <a:lnTo>
                  <a:pt x="62622" y="63943"/>
                </a:lnTo>
                <a:lnTo>
                  <a:pt x="62410" y="62966"/>
                </a:lnTo>
                <a:lnTo>
                  <a:pt x="62213" y="61990"/>
                </a:lnTo>
                <a:lnTo>
                  <a:pt x="62031" y="60977"/>
                </a:lnTo>
                <a:lnTo>
                  <a:pt x="61863" y="59964"/>
                </a:lnTo>
                <a:lnTo>
                  <a:pt x="61710" y="58988"/>
                </a:lnTo>
                <a:lnTo>
                  <a:pt x="61571" y="57975"/>
                </a:lnTo>
                <a:lnTo>
                  <a:pt x="61455" y="56999"/>
                </a:lnTo>
                <a:lnTo>
                  <a:pt x="61353" y="56022"/>
                </a:lnTo>
                <a:lnTo>
                  <a:pt x="61272" y="55118"/>
                </a:lnTo>
                <a:lnTo>
                  <a:pt x="61207" y="54214"/>
                </a:lnTo>
                <a:lnTo>
                  <a:pt x="61156" y="53382"/>
                </a:lnTo>
                <a:lnTo>
                  <a:pt x="61141" y="52948"/>
                </a:lnTo>
                <a:lnTo>
                  <a:pt x="61134" y="52586"/>
                </a:lnTo>
                <a:lnTo>
                  <a:pt x="61127" y="52189"/>
                </a:lnTo>
                <a:lnTo>
                  <a:pt x="61127" y="51827"/>
                </a:lnTo>
                <a:lnTo>
                  <a:pt x="61134" y="51501"/>
                </a:lnTo>
                <a:lnTo>
                  <a:pt x="61148" y="51176"/>
                </a:lnTo>
                <a:lnTo>
                  <a:pt x="61156" y="50959"/>
                </a:lnTo>
                <a:lnTo>
                  <a:pt x="61178" y="50670"/>
                </a:lnTo>
                <a:lnTo>
                  <a:pt x="61214" y="50380"/>
                </a:lnTo>
                <a:lnTo>
                  <a:pt x="61236" y="50236"/>
                </a:lnTo>
                <a:lnTo>
                  <a:pt x="61272" y="50055"/>
                </a:lnTo>
                <a:lnTo>
                  <a:pt x="61309" y="49910"/>
                </a:lnTo>
                <a:lnTo>
                  <a:pt x="61353" y="49765"/>
                </a:lnTo>
                <a:lnTo>
                  <a:pt x="61404" y="49621"/>
                </a:lnTo>
                <a:lnTo>
                  <a:pt x="61469" y="49476"/>
                </a:lnTo>
                <a:lnTo>
                  <a:pt x="61542" y="49368"/>
                </a:lnTo>
                <a:lnTo>
                  <a:pt x="61623" y="49259"/>
                </a:lnTo>
                <a:lnTo>
                  <a:pt x="61717" y="49187"/>
                </a:lnTo>
                <a:lnTo>
                  <a:pt x="61827" y="49114"/>
                </a:lnTo>
                <a:lnTo>
                  <a:pt x="62016" y="49078"/>
                </a:lnTo>
                <a:close/>
                <a:moveTo>
                  <a:pt x="9388" y="48970"/>
                </a:moveTo>
                <a:lnTo>
                  <a:pt x="9534" y="49006"/>
                </a:lnTo>
                <a:lnTo>
                  <a:pt x="9680" y="49078"/>
                </a:lnTo>
                <a:lnTo>
                  <a:pt x="9833" y="49187"/>
                </a:lnTo>
                <a:lnTo>
                  <a:pt x="9994" y="49368"/>
                </a:lnTo>
                <a:lnTo>
                  <a:pt x="10154" y="49621"/>
                </a:lnTo>
                <a:lnTo>
                  <a:pt x="10315" y="49874"/>
                </a:lnTo>
                <a:lnTo>
                  <a:pt x="10475" y="50236"/>
                </a:lnTo>
                <a:lnTo>
                  <a:pt x="10636" y="50633"/>
                </a:lnTo>
                <a:lnTo>
                  <a:pt x="10796" y="51067"/>
                </a:lnTo>
                <a:lnTo>
                  <a:pt x="10949" y="51574"/>
                </a:lnTo>
                <a:lnTo>
                  <a:pt x="11102" y="52152"/>
                </a:lnTo>
                <a:lnTo>
                  <a:pt x="11248" y="52767"/>
                </a:lnTo>
                <a:lnTo>
                  <a:pt x="11380" y="53454"/>
                </a:lnTo>
                <a:lnTo>
                  <a:pt x="11511" y="54178"/>
                </a:lnTo>
                <a:lnTo>
                  <a:pt x="11635" y="54973"/>
                </a:lnTo>
                <a:lnTo>
                  <a:pt x="11744" y="55805"/>
                </a:lnTo>
                <a:lnTo>
                  <a:pt x="11832" y="56637"/>
                </a:lnTo>
                <a:lnTo>
                  <a:pt x="11912" y="57505"/>
                </a:lnTo>
                <a:lnTo>
                  <a:pt x="11970" y="58409"/>
                </a:lnTo>
                <a:lnTo>
                  <a:pt x="12022" y="59313"/>
                </a:lnTo>
                <a:lnTo>
                  <a:pt x="12051" y="60217"/>
                </a:lnTo>
                <a:lnTo>
                  <a:pt x="12073" y="61158"/>
                </a:lnTo>
                <a:lnTo>
                  <a:pt x="12080" y="62134"/>
                </a:lnTo>
                <a:lnTo>
                  <a:pt x="12073" y="63111"/>
                </a:lnTo>
                <a:lnTo>
                  <a:pt x="12051" y="64123"/>
                </a:lnTo>
                <a:lnTo>
                  <a:pt x="12014" y="65136"/>
                </a:lnTo>
                <a:lnTo>
                  <a:pt x="11963" y="66185"/>
                </a:lnTo>
                <a:lnTo>
                  <a:pt x="11905" y="67234"/>
                </a:lnTo>
                <a:lnTo>
                  <a:pt x="11825" y="68283"/>
                </a:lnTo>
                <a:lnTo>
                  <a:pt x="11730" y="69368"/>
                </a:lnTo>
                <a:lnTo>
                  <a:pt x="11628" y="70452"/>
                </a:lnTo>
                <a:lnTo>
                  <a:pt x="11511" y="71574"/>
                </a:lnTo>
                <a:lnTo>
                  <a:pt x="11387" y="72586"/>
                </a:lnTo>
                <a:lnTo>
                  <a:pt x="11248" y="73599"/>
                </a:lnTo>
                <a:lnTo>
                  <a:pt x="11110" y="74503"/>
                </a:lnTo>
                <a:lnTo>
                  <a:pt x="10957" y="75371"/>
                </a:lnTo>
                <a:lnTo>
                  <a:pt x="10796" y="76203"/>
                </a:lnTo>
                <a:lnTo>
                  <a:pt x="10628" y="76962"/>
                </a:lnTo>
                <a:lnTo>
                  <a:pt x="10446" y="77650"/>
                </a:lnTo>
                <a:lnTo>
                  <a:pt x="10264" y="78301"/>
                </a:lnTo>
                <a:lnTo>
                  <a:pt x="10081" y="76456"/>
                </a:lnTo>
                <a:lnTo>
                  <a:pt x="9906" y="74684"/>
                </a:lnTo>
                <a:lnTo>
                  <a:pt x="9746" y="72948"/>
                </a:lnTo>
                <a:lnTo>
                  <a:pt x="9593" y="71284"/>
                </a:lnTo>
                <a:lnTo>
                  <a:pt x="9323" y="68246"/>
                </a:lnTo>
                <a:lnTo>
                  <a:pt x="9104" y="65534"/>
                </a:lnTo>
                <a:lnTo>
                  <a:pt x="8929" y="63328"/>
                </a:lnTo>
                <a:lnTo>
                  <a:pt x="8797" y="61628"/>
                </a:lnTo>
                <a:lnTo>
                  <a:pt x="8688" y="60145"/>
                </a:lnTo>
                <a:lnTo>
                  <a:pt x="8622" y="59386"/>
                </a:lnTo>
                <a:lnTo>
                  <a:pt x="8557" y="58626"/>
                </a:lnTo>
                <a:lnTo>
                  <a:pt x="8506" y="57903"/>
                </a:lnTo>
                <a:lnTo>
                  <a:pt x="8462" y="57179"/>
                </a:lnTo>
                <a:lnTo>
                  <a:pt x="8418" y="56492"/>
                </a:lnTo>
                <a:lnTo>
                  <a:pt x="8389" y="55841"/>
                </a:lnTo>
                <a:lnTo>
                  <a:pt x="8360" y="55226"/>
                </a:lnTo>
                <a:lnTo>
                  <a:pt x="8345" y="54612"/>
                </a:lnTo>
                <a:lnTo>
                  <a:pt x="8331" y="54069"/>
                </a:lnTo>
                <a:lnTo>
                  <a:pt x="8331" y="53527"/>
                </a:lnTo>
                <a:lnTo>
                  <a:pt x="8338" y="53020"/>
                </a:lnTo>
                <a:lnTo>
                  <a:pt x="8345" y="52514"/>
                </a:lnTo>
                <a:lnTo>
                  <a:pt x="8367" y="52080"/>
                </a:lnTo>
                <a:lnTo>
                  <a:pt x="8389" y="51646"/>
                </a:lnTo>
                <a:lnTo>
                  <a:pt x="8425" y="51248"/>
                </a:lnTo>
                <a:lnTo>
                  <a:pt x="8469" y="50887"/>
                </a:lnTo>
                <a:lnTo>
                  <a:pt x="8513" y="50597"/>
                </a:lnTo>
                <a:lnTo>
                  <a:pt x="8557" y="50344"/>
                </a:lnTo>
                <a:lnTo>
                  <a:pt x="8608" y="50091"/>
                </a:lnTo>
                <a:lnTo>
                  <a:pt x="8666" y="49874"/>
                </a:lnTo>
                <a:lnTo>
                  <a:pt x="8725" y="49693"/>
                </a:lnTo>
                <a:lnTo>
                  <a:pt x="8790" y="49548"/>
                </a:lnTo>
                <a:lnTo>
                  <a:pt x="8849" y="49404"/>
                </a:lnTo>
                <a:lnTo>
                  <a:pt x="8914" y="49295"/>
                </a:lnTo>
                <a:lnTo>
                  <a:pt x="9045" y="49114"/>
                </a:lnTo>
                <a:lnTo>
                  <a:pt x="9169" y="49042"/>
                </a:lnTo>
                <a:lnTo>
                  <a:pt x="9286" y="48970"/>
                </a:lnTo>
                <a:close/>
                <a:moveTo>
                  <a:pt x="20439" y="72369"/>
                </a:moveTo>
                <a:lnTo>
                  <a:pt x="20570" y="72405"/>
                </a:lnTo>
                <a:lnTo>
                  <a:pt x="20702" y="72478"/>
                </a:lnTo>
                <a:lnTo>
                  <a:pt x="20840" y="72586"/>
                </a:lnTo>
                <a:lnTo>
                  <a:pt x="20979" y="72731"/>
                </a:lnTo>
                <a:lnTo>
                  <a:pt x="21110" y="72876"/>
                </a:lnTo>
                <a:lnTo>
                  <a:pt x="21256" y="73056"/>
                </a:lnTo>
                <a:lnTo>
                  <a:pt x="21395" y="73237"/>
                </a:lnTo>
                <a:lnTo>
                  <a:pt x="21533" y="73490"/>
                </a:lnTo>
                <a:lnTo>
                  <a:pt x="21672" y="73744"/>
                </a:lnTo>
                <a:lnTo>
                  <a:pt x="21810" y="74033"/>
                </a:lnTo>
                <a:lnTo>
                  <a:pt x="21949" y="74322"/>
                </a:lnTo>
                <a:lnTo>
                  <a:pt x="22088" y="74648"/>
                </a:lnTo>
                <a:lnTo>
                  <a:pt x="22219" y="75009"/>
                </a:lnTo>
                <a:lnTo>
                  <a:pt x="22350" y="75371"/>
                </a:lnTo>
                <a:lnTo>
                  <a:pt x="22482" y="75769"/>
                </a:lnTo>
                <a:lnTo>
                  <a:pt x="22613" y="76167"/>
                </a:lnTo>
                <a:lnTo>
                  <a:pt x="22737" y="76601"/>
                </a:lnTo>
                <a:lnTo>
                  <a:pt x="22861" y="77071"/>
                </a:lnTo>
                <a:lnTo>
                  <a:pt x="22978" y="77541"/>
                </a:lnTo>
                <a:lnTo>
                  <a:pt x="23094" y="78047"/>
                </a:lnTo>
                <a:lnTo>
                  <a:pt x="23204" y="78554"/>
                </a:lnTo>
                <a:lnTo>
                  <a:pt x="23306" y="79060"/>
                </a:lnTo>
                <a:lnTo>
                  <a:pt x="23408" y="79639"/>
                </a:lnTo>
                <a:lnTo>
                  <a:pt x="23503" y="80181"/>
                </a:lnTo>
                <a:lnTo>
                  <a:pt x="23598" y="80760"/>
                </a:lnTo>
                <a:lnTo>
                  <a:pt x="23678" y="81375"/>
                </a:lnTo>
                <a:lnTo>
                  <a:pt x="23758" y="81990"/>
                </a:lnTo>
                <a:lnTo>
                  <a:pt x="23831" y="82604"/>
                </a:lnTo>
                <a:lnTo>
                  <a:pt x="23889" y="83255"/>
                </a:lnTo>
                <a:lnTo>
                  <a:pt x="23948" y="83906"/>
                </a:lnTo>
                <a:lnTo>
                  <a:pt x="23999" y="84557"/>
                </a:lnTo>
                <a:lnTo>
                  <a:pt x="24035" y="85245"/>
                </a:lnTo>
                <a:lnTo>
                  <a:pt x="24072" y="85932"/>
                </a:lnTo>
                <a:lnTo>
                  <a:pt x="24094" y="86619"/>
                </a:lnTo>
                <a:lnTo>
                  <a:pt x="24108" y="87306"/>
                </a:lnTo>
                <a:lnTo>
                  <a:pt x="24115" y="87993"/>
                </a:lnTo>
                <a:lnTo>
                  <a:pt x="24115" y="88680"/>
                </a:lnTo>
                <a:lnTo>
                  <a:pt x="24108" y="89404"/>
                </a:lnTo>
                <a:lnTo>
                  <a:pt x="24094" y="90091"/>
                </a:lnTo>
                <a:lnTo>
                  <a:pt x="24064" y="90814"/>
                </a:lnTo>
                <a:lnTo>
                  <a:pt x="24035" y="91537"/>
                </a:lnTo>
                <a:lnTo>
                  <a:pt x="23991" y="92261"/>
                </a:lnTo>
                <a:lnTo>
                  <a:pt x="23948" y="92984"/>
                </a:lnTo>
                <a:lnTo>
                  <a:pt x="23889" y="93707"/>
                </a:lnTo>
                <a:lnTo>
                  <a:pt x="23824" y="94431"/>
                </a:lnTo>
                <a:lnTo>
                  <a:pt x="23751" y="95154"/>
                </a:lnTo>
                <a:lnTo>
                  <a:pt x="23670" y="95914"/>
                </a:lnTo>
                <a:lnTo>
                  <a:pt x="23583" y="96637"/>
                </a:lnTo>
                <a:lnTo>
                  <a:pt x="23488" y="97396"/>
                </a:lnTo>
                <a:lnTo>
                  <a:pt x="23386" y="98120"/>
                </a:lnTo>
                <a:lnTo>
                  <a:pt x="23269" y="98879"/>
                </a:lnTo>
                <a:lnTo>
                  <a:pt x="23153" y="99639"/>
                </a:lnTo>
                <a:lnTo>
                  <a:pt x="23021" y="100362"/>
                </a:lnTo>
                <a:lnTo>
                  <a:pt x="22890" y="101122"/>
                </a:lnTo>
                <a:lnTo>
                  <a:pt x="22744" y="101881"/>
                </a:lnTo>
                <a:lnTo>
                  <a:pt x="22591" y="102640"/>
                </a:lnTo>
                <a:lnTo>
                  <a:pt x="22438" y="103400"/>
                </a:lnTo>
                <a:lnTo>
                  <a:pt x="22270" y="104159"/>
                </a:lnTo>
                <a:lnTo>
                  <a:pt x="22095" y="104919"/>
                </a:lnTo>
                <a:lnTo>
                  <a:pt x="21913" y="105678"/>
                </a:lnTo>
                <a:lnTo>
                  <a:pt x="21723" y="106438"/>
                </a:lnTo>
                <a:lnTo>
                  <a:pt x="21526" y="107234"/>
                </a:lnTo>
                <a:lnTo>
                  <a:pt x="21322" y="107993"/>
                </a:lnTo>
                <a:lnTo>
                  <a:pt x="21139" y="108608"/>
                </a:lnTo>
                <a:lnTo>
                  <a:pt x="20964" y="109223"/>
                </a:lnTo>
                <a:lnTo>
                  <a:pt x="20789" y="109801"/>
                </a:lnTo>
                <a:lnTo>
                  <a:pt x="20614" y="110308"/>
                </a:lnTo>
                <a:lnTo>
                  <a:pt x="20432" y="110814"/>
                </a:lnTo>
                <a:lnTo>
                  <a:pt x="20257" y="111284"/>
                </a:lnTo>
                <a:lnTo>
                  <a:pt x="20082" y="111718"/>
                </a:lnTo>
                <a:lnTo>
                  <a:pt x="19907" y="112116"/>
                </a:lnTo>
                <a:lnTo>
                  <a:pt x="19834" y="110669"/>
                </a:lnTo>
                <a:lnTo>
                  <a:pt x="19768" y="109223"/>
                </a:lnTo>
                <a:lnTo>
                  <a:pt x="19710" y="107776"/>
                </a:lnTo>
                <a:lnTo>
                  <a:pt x="19659" y="106329"/>
                </a:lnTo>
                <a:lnTo>
                  <a:pt x="19564" y="103436"/>
                </a:lnTo>
                <a:lnTo>
                  <a:pt x="19484" y="100579"/>
                </a:lnTo>
                <a:lnTo>
                  <a:pt x="19418" y="97794"/>
                </a:lnTo>
                <a:lnTo>
                  <a:pt x="19367" y="95046"/>
                </a:lnTo>
                <a:lnTo>
                  <a:pt x="19323" y="92405"/>
                </a:lnTo>
                <a:lnTo>
                  <a:pt x="19294" y="89874"/>
                </a:lnTo>
                <a:lnTo>
                  <a:pt x="19279" y="87451"/>
                </a:lnTo>
                <a:lnTo>
                  <a:pt x="19265" y="85172"/>
                </a:lnTo>
                <a:lnTo>
                  <a:pt x="19265" y="83038"/>
                </a:lnTo>
                <a:lnTo>
                  <a:pt x="19265" y="81085"/>
                </a:lnTo>
                <a:lnTo>
                  <a:pt x="19279" y="77830"/>
                </a:lnTo>
                <a:lnTo>
                  <a:pt x="19301" y="75480"/>
                </a:lnTo>
                <a:lnTo>
                  <a:pt x="19308" y="75118"/>
                </a:lnTo>
                <a:lnTo>
                  <a:pt x="19323" y="74756"/>
                </a:lnTo>
                <a:lnTo>
                  <a:pt x="19345" y="74431"/>
                </a:lnTo>
                <a:lnTo>
                  <a:pt x="19374" y="74105"/>
                </a:lnTo>
                <a:lnTo>
                  <a:pt x="19418" y="73852"/>
                </a:lnTo>
                <a:lnTo>
                  <a:pt x="19462" y="73599"/>
                </a:lnTo>
                <a:lnTo>
                  <a:pt x="19513" y="73346"/>
                </a:lnTo>
                <a:lnTo>
                  <a:pt x="19571" y="73129"/>
                </a:lnTo>
                <a:lnTo>
                  <a:pt x="19637" y="72948"/>
                </a:lnTo>
                <a:lnTo>
                  <a:pt x="19710" y="72803"/>
                </a:lnTo>
                <a:lnTo>
                  <a:pt x="19790" y="72659"/>
                </a:lnTo>
                <a:lnTo>
                  <a:pt x="19885" y="72550"/>
                </a:lnTo>
                <a:lnTo>
                  <a:pt x="19980" y="72478"/>
                </a:lnTo>
                <a:lnTo>
                  <a:pt x="20082" y="72405"/>
                </a:lnTo>
                <a:lnTo>
                  <a:pt x="20191" y="72369"/>
                </a:lnTo>
                <a:close/>
                <a:moveTo>
                  <a:pt x="35436" y="99024"/>
                </a:moveTo>
                <a:lnTo>
                  <a:pt x="35677" y="99132"/>
                </a:lnTo>
                <a:lnTo>
                  <a:pt x="35910" y="99313"/>
                </a:lnTo>
                <a:lnTo>
                  <a:pt x="36129" y="99494"/>
                </a:lnTo>
                <a:lnTo>
                  <a:pt x="36341" y="99711"/>
                </a:lnTo>
                <a:lnTo>
                  <a:pt x="36538" y="99964"/>
                </a:lnTo>
                <a:lnTo>
                  <a:pt x="36720" y="100254"/>
                </a:lnTo>
                <a:lnTo>
                  <a:pt x="36888" y="100543"/>
                </a:lnTo>
                <a:lnTo>
                  <a:pt x="37048" y="100905"/>
                </a:lnTo>
                <a:lnTo>
                  <a:pt x="37187" y="101266"/>
                </a:lnTo>
                <a:lnTo>
                  <a:pt x="37318" y="101628"/>
                </a:lnTo>
                <a:lnTo>
                  <a:pt x="37435" y="102062"/>
                </a:lnTo>
                <a:lnTo>
                  <a:pt x="37530" y="102496"/>
                </a:lnTo>
                <a:lnTo>
                  <a:pt x="37617" y="102930"/>
                </a:lnTo>
                <a:lnTo>
                  <a:pt x="37683" y="103436"/>
                </a:lnTo>
                <a:lnTo>
                  <a:pt x="37734" y="103906"/>
                </a:lnTo>
                <a:lnTo>
                  <a:pt x="37763" y="104449"/>
                </a:lnTo>
                <a:lnTo>
                  <a:pt x="37778" y="104774"/>
                </a:lnTo>
                <a:lnTo>
                  <a:pt x="37785" y="105208"/>
                </a:lnTo>
                <a:lnTo>
                  <a:pt x="37785" y="105751"/>
                </a:lnTo>
                <a:lnTo>
                  <a:pt x="37763" y="106366"/>
                </a:lnTo>
                <a:lnTo>
                  <a:pt x="37727" y="107089"/>
                </a:lnTo>
                <a:lnTo>
                  <a:pt x="37668" y="107885"/>
                </a:lnTo>
                <a:lnTo>
                  <a:pt x="37632" y="108319"/>
                </a:lnTo>
                <a:lnTo>
                  <a:pt x="37581" y="108789"/>
                </a:lnTo>
                <a:lnTo>
                  <a:pt x="37530" y="109295"/>
                </a:lnTo>
                <a:lnTo>
                  <a:pt x="37464" y="109801"/>
                </a:lnTo>
                <a:lnTo>
                  <a:pt x="37398" y="110344"/>
                </a:lnTo>
                <a:lnTo>
                  <a:pt x="37311" y="110923"/>
                </a:lnTo>
                <a:lnTo>
                  <a:pt x="37223" y="111501"/>
                </a:lnTo>
                <a:lnTo>
                  <a:pt x="37121" y="112116"/>
                </a:lnTo>
                <a:lnTo>
                  <a:pt x="37012" y="112767"/>
                </a:lnTo>
                <a:lnTo>
                  <a:pt x="36888" y="113418"/>
                </a:lnTo>
                <a:lnTo>
                  <a:pt x="36756" y="114105"/>
                </a:lnTo>
                <a:lnTo>
                  <a:pt x="36603" y="114829"/>
                </a:lnTo>
                <a:lnTo>
                  <a:pt x="36443" y="115552"/>
                </a:lnTo>
                <a:lnTo>
                  <a:pt x="36275" y="116311"/>
                </a:lnTo>
                <a:lnTo>
                  <a:pt x="36085" y="117107"/>
                </a:lnTo>
                <a:lnTo>
                  <a:pt x="35881" y="117903"/>
                </a:lnTo>
                <a:lnTo>
                  <a:pt x="35662" y="118734"/>
                </a:lnTo>
                <a:lnTo>
                  <a:pt x="35429" y="119602"/>
                </a:lnTo>
                <a:lnTo>
                  <a:pt x="35181" y="120470"/>
                </a:lnTo>
                <a:lnTo>
                  <a:pt x="34918" y="121375"/>
                </a:lnTo>
                <a:lnTo>
                  <a:pt x="34816" y="119602"/>
                </a:lnTo>
                <a:lnTo>
                  <a:pt x="34729" y="117830"/>
                </a:lnTo>
                <a:lnTo>
                  <a:pt x="34656" y="116131"/>
                </a:lnTo>
                <a:lnTo>
                  <a:pt x="34597" y="114503"/>
                </a:lnTo>
                <a:lnTo>
                  <a:pt x="34554" y="112912"/>
                </a:lnTo>
                <a:lnTo>
                  <a:pt x="34524" y="111393"/>
                </a:lnTo>
                <a:lnTo>
                  <a:pt x="34510" y="109910"/>
                </a:lnTo>
                <a:lnTo>
                  <a:pt x="34502" y="108536"/>
                </a:lnTo>
                <a:lnTo>
                  <a:pt x="34510" y="107234"/>
                </a:lnTo>
                <a:lnTo>
                  <a:pt x="34532" y="106004"/>
                </a:lnTo>
                <a:lnTo>
                  <a:pt x="34561" y="104847"/>
                </a:lnTo>
                <a:lnTo>
                  <a:pt x="34605" y="103798"/>
                </a:lnTo>
                <a:lnTo>
                  <a:pt x="34656" y="102857"/>
                </a:lnTo>
                <a:lnTo>
                  <a:pt x="34721" y="101989"/>
                </a:lnTo>
                <a:lnTo>
                  <a:pt x="34787" y="101230"/>
                </a:lnTo>
                <a:lnTo>
                  <a:pt x="34831" y="100905"/>
                </a:lnTo>
                <a:lnTo>
                  <a:pt x="34867" y="100579"/>
                </a:lnTo>
                <a:lnTo>
                  <a:pt x="34926" y="100217"/>
                </a:lnTo>
                <a:lnTo>
                  <a:pt x="34984" y="99892"/>
                </a:lnTo>
                <a:lnTo>
                  <a:pt x="35050" y="99603"/>
                </a:lnTo>
                <a:lnTo>
                  <a:pt x="35115" y="99386"/>
                </a:lnTo>
                <a:lnTo>
                  <a:pt x="35188" y="99241"/>
                </a:lnTo>
                <a:lnTo>
                  <a:pt x="35268" y="99132"/>
                </a:lnTo>
                <a:lnTo>
                  <a:pt x="35349" y="99060"/>
                </a:lnTo>
                <a:lnTo>
                  <a:pt x="35436" y="99024"/>
                </a:lnTo>
                <a:close/>
                <a:moveTo>
                  <a:pt x="50236" y="88644"/>
                </a:moveTo>
                <a:lnTo>
                  <a:pt x="50331" y="88680"/>
                </a:lnTo>
                <a:lnTo>
                  <a:pt x="50513" y="88789"/>
                </a:lnTo>
                <a:lnTo>
                  <a:pt x="50696" y="89006"/>
                </a:lnTo>
                <a:lnTo>
                  <a:pt x="50878" y="89295"/>
                </a:lnTo>
                <a:lnTo>
                  <a:pt x="51053" y="89657"/>
                </a:lnTo>
                <a:lnTo>
                  <a:pt x="51228" y="90127"/>
                </a:lnTo>
                <a:lnTo>
                  <a:pt x="51396" y="90633"/>
                </a:lnTo>
                <a:lnTo>
                  <a:pt x="51564" y="91248"/>
                </a:lnTo>
                <a:lnTo>
                  <a:pt x="51724" y="91935"/>
                </a:lnTo>
                <a:lnTo>
                  <a:pt x="51885" y="92695"/>
                </a:lnTo>
                <a:lnTo>
                  <a:pt x="52031" y="93527"/>
                </a:lnTo>
                <a:lnTo>
                  <a:pt x="52176" y="94395"/>
                </a:lnTo>
                <a:lnTo>
                  <a:pt x="52315" y="95371"/>
                </a:lnTo>
                <a:lnTo>
                  <a:pt x="52446" y="96420"/>
                </a:lnTo>
                <a:lnTo>
                  <a:pt x="52519" y="96999"/>
                </a:lnTo>
                <a:lnTo>
                  <a:pt x="52585" y="97650"/>
                </a:lnTo>
                <a:lnTo>
                  <a:pt x="52651" y="98337"/>
                </a:lnTo>
                <a:lnTo>
                  <a:pt x="52716" y="99024"/>
                </a:lnTo>
                <a:lnTo>
                  <a:pt x="52775" y="99747"/>
                </a:lnTo>
                <a:lnTo>
                  <a:pt x="52833" y="100471"/>
                </a:lnTo>
                <a:lnTo>
                  <a:pt x="52884" y="101266"/>
                </a:lnTo>
                <a:lnTo>
                  <a:pt x="52935" y="102062"/>
                </a:lnTo>
                <a:lnTo>
                  <a:pt x="52986" y="102857"/>
                </a:lnTo>
                <a:lnTo>
                  <a:pt x="53030" y="103689"/>
                </a:lnTo>
                <a:lnTo>
                  <a:pt x="53066" y="104557"/>
                </a:lnTo>
                <a:lnTo>
                  <a:pt x="53103" y="105461"/>
                </a:lnTo>
                <a:lnTo>
                  <a:pt x="53132" y="106329"/>
                </a:lnTo>
                <a:lnTo>
                  <a:pt x="53154" y="107270"/>
                </a:lnTo>
                <a:lnTo>
                  <a:pt x="53176" y="108210"/>
                </a:lnTo>
                <a:lnTo>
                  <a:pt x="53190" y="109150"/>
                </a:lnTo>
                <a:lnTo>
                  <a:pt x="53198" y="110127"/>
                </a:lnTo>
                <a:lnTo>
                  <a:pt x="53198" y="111103"/>
                </a:lnTo>
                <a:lnTo>
                  <a:pt x="53198" y="112116"/>
                </a:lnTo>
                <a:lnTo>
                  <a:pt x="53190" y="113129"/>
                </a:lnTo>
                <a:lnTo>
                  <a:pt x="53168" y="114141"/>
                </a:lnTo>
                <a:lnTo>
                  <a:pt x="53147" y="115190"/>
                </a:lnTo>
                <a:lnTo>
                  <a:pt x="53117" y="116239"/>
                </a:lnTo>
                <a:lnTo>
                  <a:pt x="53081" y="117288"/>
                </a:lnTo>
                <a:lnTo>
                  <a:pt x="53037" y="118337"/>
                </a:lnTo>
                <a:lnTo>
                  <a:pt x="52986" y="119422"/>
                </a:lnTo>
                <a:lnTo>
                  <a:pt x="52928" y="120507"/>
                </a:lnTo>
                <a:lnTo>
                  <a:pt x="52855" y="121592"/>
                </a:lnTo>
                <a:lnTo>
                  <a:pt x="52782" y="122713"/>
                </a:lnTo>
                <a:lnTo>
                  <a:pt x="52694" y="123798"/>
                </a:lnTo>
                <a:lnTo>
                  <a:pt x="52600" y="124919"/>
                </a:lnTo>
                <a:lnTo>
                  <a:pt x="52497" y="126004"/>
                </a:lnTo>
                <a:lnTo>
                  <a:pt x="52286" y="125751"/>
                </a:lnTo>
                <a:lnTo>
                  <a:pt x="52074" y="125425"/>
                </a:lnTo>
                <a:lnTo>
                  <a:pt x="51877" y="125027"/>
                </a:lnTo>
                <a:lnTo>
                  <a:pt x="51680" y="124557"/>
                </a:lnTo>
                <a:lnTo>
                  <a:pt x="51484" y="124051"/>
                </a:lnTo>
                <a:lnTo>
                  <a:pt x="51301" y="123508"/>
                </a:lnTo>
                <a:lnTo>
                  <a:pt x="51119" y="122894"/>
                </a:lnTo>
                <a:lnTo>
                  <a:pt x="50944" y="122206"/>
                </a:lnTo>
                <a:lnTo>
                  <a:pt x="50769" y="121483"/>
                </a:lnTo>
                <a:lnTo>
                  <a:pt x="50608" y="120724"/>
                </a:lnTo>
                <a:lnTo>
                  <a:pt x="50448" y="119928"/>
                </a:lnTo>
                <a:lnTo>
                  <a:pt x="50295" y="119096"/>
                </a:lnTo>
                <a:lnTo>
                  <a:pt x="50149" y="118228"/>
                </a:lnTo>
                <a:lnTo>
                  <a:pt x="50003" y="117360"/>
                </a:lnTo>
                <a:lnTo>
                  <a:pt x="49871" y="116420"/>
                </a:lnTo>
                <a:lnTo>
                  <a:pt x="49740" y="115480"/>
                </a:lnTo>
                <a:lnTo>
                  <a:pt x="49616" y="114503"/>
                </a:lnTo>
                <a:lnTo>
                  <a:pt x="49499" y="113527"/>
                </a:lnTo>
                <a:lnTo>
                  <a:pt x="49390" y="112514"/>
                </a:lnTo>
                <a:lnTo>
                  <a:pt x="49288" y="111501"/>
                </a:lnTo>
                <a:lnTo>
                  <a:pt x="49193" y="110452"/>
                </a:lnTo>
                <a:lnTo>
                  <a:pt x="49106" y="109404"/>
                </a:lnTo>
                <a:lnTo>
                  <a:pt x="49018" y="108391"/>
                </a:lnTo>
                <a:lnTo>
                  <a:pt x="48945" y="107342"/>
                </a:lnTo>
                <a:lnTo>
                  <a:pt x="48879" y="106293"/>
                </a:lnTo>
                <a:lnTo>
                  <a:pt x="48821" y="105281"/>
                </a:lnTo>
                <a:lnTo>
                  <a:pt x="48770" y="104232"/>
                </a:lnTo>
                <a:lnTo>
                  <a:pt x="48719" y="103219"/>
                </a:lnTo>
                <a:lnTo>
                  <a:pt x="48683" y="102243"/>
                </a:lnTo>
                <a:lnTo>
                  <a:pt x="48653" y="101230"/>
                </a:lnTo>
                <a:lnTo>
                  <a:pt x="48639" y="100290"/>
                </a:lnTo>
                <a:lnTo>
                  <a:pt x="48624" y="99349"/>
                </a:lnTo>
                <a:lnTo>
                  <a:pt x="48617" y="98662"/>
                </a:lnTo>
                <a:lnTo>
                  <a:pt x="48617" y="97939"/>
                </a:lnTo>
                <a:lnTo>
                  <a:pt x="48624" y="97179"/>
                </a:lnTo>
                <a:lnTo>
                  <a:pt x="48639" y="96384"/>
                </a:lnTo>
                <a:lnTo>
                  <a:pt x="48661" y="95588"/>
                </a:lnTo>
                <a:lnTo>
                  <a:pt x="48690" y="94792"/>
                </a:lnTo>
                <a:lnTo>
                  <a:pt x="48726" y="93961"/>
                </a:lnTo>
                <a:lnTo>
                  <a:pt x="48785" y="93201"/>
                </a:lnTo>
                <a:lnTo>
                  <a:pt x="48850" y="92442"/>
                </a:lnTo>
                <a:lnTo>
                  <a:pt x="48887" y="92080"/>
                </a:lnTo>
                <a:lnTo>
                  <a:pt x="48923" y="91718"/>
                </a:lnTo>
                <a:lnTo>
                  <a:pt x="48974" y="91393"/>
                </a:lnTo>
                <a:lnTo>
                  <a:pt x="49018" y="91067"/>
                </a:lnTo>
                <a:lnTo>
                  <a:pt x="49076" y="90742"/>
                </a:lnTo>
                <a:lnTo>
                  <a:pt x="49135" y="90452"/>
                </a:lnTo>
                <a:lnTo>
                  <a:pt x="49193" y="90163"/>
                </a:lnTo>
                <a:lnTo>
                  <a:pt x="49259" y="89910"/>
                </a:lnTo>
                <a:lnTo>
                  <a:pt x="49332" y="89657"/>
                </a:lnTo>
                <a:lnTo>
                  <a:pt x="49412" y="89476"/>
                </a:lnTo>
                <a:lnTo>
                  <a:pt x="49492" y="89259"/>
                </a:lnTo>
                <a:lnTo>
                  <a:pt x="49580" y="89114"/>
                </a:lnTo>
                <a:lnTo>
                  <a:pt x="49667" y="88970"/>
                </a:lnTo>
                <a:lnTo>
                  <a:pt x="49769" y="88861"/>
                </a:lnTo>
                <a:lnTo>
                  <a:pt x="49864" y="88753"/>
                </a:lnTo>
                <a:lnTo>
                  <a:pt x="49959" y="88716"/>
                </a:lnTo>
                <a:lnTo>
                  <a:pt x="50047" y="88680"/>
                </a:lnTo>
                <a:lnTo>
                  <a:pt x="50141" y="88644"/>
                </a:lnTo>
                <a:close/>
                <a:moveTo>
                  <a:pt x="17682" y="5100"/>
                </a:moveTo>
                <a:lnTo>
                  <a:pt x="18936" y="5136"/>
                </a:lnTo>
                <a:lnTo>
                  <a:pt x="20220" y="5245"/>
                </a:lnTo>
                <a:lnTo>
                  <a:pt x="21519" y="5426"/>
                </a:lnTo>
                <a:lnTo>
                  <a:pt x="22839" y="5679"/>
                </a:lnTo>
                <a:lnTo>
                  <a:pt x="24181" y="6004"/>
                </a:lnTo>
                <a:lnTo>
                  <a:pt x="25523" y="6366"/>
                </a:lnTo>
                <a:lnTo>
                  <a:pt x="26880" y="6764"/>
                </a:lnTo>
                <a:lnTo>
                  <a:pt x="28244" y="7198"/>
                </a:lnTo>
                <a:lnTo>
                  <a:pt x="29615" y="7668"/>
                </a:lnTo>
                <a:lnTo>
                  <a:pt x="30979" y="8174"/>
                </a:lnTo>
                <a:lnTo>
                  <a:pt x="32343" y="8717"/>
                </a:lnTo>
                <a:lnTo>
                  <a:pt x="33700" y="9259"/>
                </a:lnTo>
                <a:lnTo>
                  <a:pt x="36377" y="10416"/>
                </a:lnTo>
                <a:lnTo>
                  <a:pt x="39003" y="11574"/>
                </a:lnTo>
                <a:lnTo>
                  <a:pt x="42307" y="13020"/>
                </a:lnTo>
                <a:lnTo>
                  <a:pt x="43912" y="13671"/>
                </a:lnTo>
                <a:lnTo>
                  <a:pt x="45473" y="14322"/>
                </a:lnTo>
                <a:lnTo>
                  <a:pt x="46990" y="14901"/>
                </a:lnTo>
                <a:lnTo>
                  <a:pt x="48449" y="15371"/>
                </a:lnTo>
                <a:lnTo>
                  <a:pt x="49850" y="15805"/>
                </a:lnTo>
                <a:lnTo>
                  <a:pt x="51177" y="16131"/>
                </a:lnTo>
                <a:lnTo>
                  <a:pt x="52176" y="16384"/>
                </a:lnTo>
                <a:lnTo>
                  <a:pt x="53161" y="16673"/>
                </a:lnTo>
                <a:lnTo>
                  <a:pt x="54117" y="16999"/>
                </a:lnTo>
                <a:lnTo>
                  <a:pt x="55058" y="17397"/>
                </a:lnTo>
                <a:lnTo>
                  <a:pt x="55969" y="17831"/>
                </a:lnTo>
                <a:lnTo>
                  <a:pt x="56867" y="18337"/>
                </a:lnTo>
                <a:lnTo>
                  <a:pt x="57742" y="18879"/>
                </a:lnTo>
                <a:lnTo>
                  <a:pt x="58588" y="19458"/>
                </a:lnTo>
                <a:lnTo>
                  <a:pt x="59412" y="20073"/>
                </a:lnTo>
                <a:lnTo>
                  <a:pt x="60215" y="20760"/>
                </a:lnTo>
                <a:lnTo>
                  <a:pt x="60988" y="21447"/>
                </a:lnTo>
                <a:lnTo>
                  <a:pt x="61739" y="22207"/>
                </a:lnTo>
                <a:lnTo>
                  <a:pt x="62469" y="23038"/>
                </a:lnTo>
                <a:lnTo>
                  <a:pt x="63169" y="23870"/>
                </a:lnTo>
                <a:lnTo>
                  <a:pt x="63840" y="24738"/>
                </a:lnTo>
                <a:lnTo>
                  <a:pt x="64489" y="25679"/>
                </a:lnTo>
                <a:lnTo>
                  <a:pt x="65102" y="26619"/>
                </a:lnTo>
                <a:lnTo>
                  <a:pt x="65693" y="27632"/>
                </a:lnTo>
                <a:lnTo>
                  <a:pt x="66254" y="28680"/>
                </a:lnTo>
                <a:lnTo>
                  <a:pt x="66524" y="29223"/>
                </a:lnTo>
                <a:lnTo>
                  <a:pt x="66787" y="29765"/>
                </a:lnTo>
                <a:lnTo>
                  <a:pt x="67042" y="30308"/>
                </a:lnTo>
                <a:lnTo>
                  <a:pt x="67283" y="30850"/>
                </a:lnTo>
                <a:lnTo>
                  <a:pt x="67524" y="31429"/>
                </a:lnTo>
                <a:lnTo>
                  <a:pt x="67757" y="32008"/>
                </a:lnTo>
                <a:lnTo>
                  <a:pt x="67983" y="32586"/>
                </a:lnTo>
                <a:lnTo>
                  <a:pt x="68195" y="33201"/>
                </a:lnTo>
                <a:lnTo>
                  <a:pt x="68406" y="33780"/>
                </a:lnTo>
                <a:lnTo>
                  <a:pt x="68603" y="34395"/>
                </a:lnTo>
                <a:lnTo>
                  <a:pt x="68793" y="35010"/>
                </a:lnTo>
                <a:lnTo>
                  <a:pt x="68982" y="35661"/>
                </a:lnTo>
                <a:lnTo>
                  <a:pt x="69158" y="36275"/>
                </a:lnTo>
                <a:lnTo>
                  <a:pt x="69325" y="36926"/>
                </a:lnTo>
                <a:lnTo>
                  <a:pt x="69478" y="37577"/>
                </a:lnTo>
                <a:lnTo>
                  <a:pt x="69632" y="38228"/>
                </a:lnTo>
                <a:lnTo>
                  <a:pt x="69778" y="38915"/>
                </a:lnTo>
                <a:lnTo>
                  <a:pt x="69909" y="39566"/>
                </a:lnTo>
                <a:lnTo>
                  <a:pt x="70033" y="40254"/>
                </a:lnTo>
                <a:lnTo>
                  <a:pt x="70150" y="40941"/>
                </a:lnTo>
                <a:lnTo>
                  <a:pt x="70259" y="41628"/>
                </a:lnTo>
                <a:lnTo>
                  <a:pt x="70361" y="42351"/>
                </a:lnTo>
                <a:lnTo>
                  <a:pt x="70449" y="43038"/>
                </a:lnTo>
                <a:lnTo>
                  <a:pt x="70529" y="43762"/>
                </a:lnTo>
                <a:lnTo>
                  <a:pt x="70602" y="44485"/>
                </a:lnTo>
                <a:lnTo>
                  <a:pt x="70667" y="45208"/>
                </a:lnTo>
                <a:lnTo>
                  <a:pt x="70704" y="45751"/>
                </a:lnTo>
                <a:lnTo>
                  <a:pt x="70740" y="46257"/>
                </a:lnTo>
                <a:lnTo>
                  <a:pt x="70770" y="46800"/>
                </a:lnTo>
                <a:lnTo>
                  <a:pt x="70791" y="47342"/>
                </a:lnTo>
                <a:lnTo>
                  <a:pt x="70813" y="47885"/>
                </a:lnTo>
                <a:lnTo>
                  <a:pt x="70828" y="48427"/>
                </a:lnTo>
                <a:lnTo>
                  <a:pt x="70835" y="48970"/>
                </a:lnTo>
                <a:lnTo>
                  <a:pt x="70842" y="49512"/>
                </a:lnTo>
                <a:lnTo>
                  <a:pt x="70842" y="50055"/>
                </a:lnTo>
                <a:lnTo>
                  <a:pt x="70835" y="50597"/>
                </a:lnTo>
                <a:lnTo>
                  <a:pt x="70821" y="51176"/>
                </a:lnTo>
                <a:lnTo>
                  <a:pt x="70806" y="51718"/>
                </a:lnTo>
                <a:lnTo>
                  <a:pt x="70784" y="52297"/>
                </a:lnTo>
                <a:lnTo>
                  <a:pt x="70762" y="52840"/>
                </a:lnTo>
                <a:lnTo>
                  <a:pt x="70726" y="53418"/>
                </a:lnTo>
                <a:lnTo>
                  <a:pt x="70689" y="53961"/>
                </a:lnTo>
                <a:lnTo>
                  <a:pt x="70653" y="54539"/>
                </a:lnTo>
                <a:lnTo>
                  <a:pt x="70602" y="55118"/>
                </a:lnTo>
                <a:lnTo>
                  <a:pt x="70500" y="56275"/>
                </a:lnTo>
                <a:lnTo>
                  <a:pt x="70368" y="57433"/>
                </a:lnTo>
                <a:lnTo>
                  <a:pt x="70222" y="58626"/>
                </a:lnTo>
                <a:lnTo>
                  <a:pt x="70055" y="59820"/>
                </a:lnTo>
                <a:lnTo>
                  <a:pt x="69865" y="61013"/>
                </a:lnTo>
                <a:lnTo>
                  <a:pt x="69661" y="62207"/>
                </a:lnTo>
                <a:lnTo>
                  <a:pt x="69435" y="63436"/>
                </a:lnTo>
                <a:lnTo>
                  <a:pt x="69282" y="64160"/>
                </a:lnTo>
                <a:lnTo>
                  <a:pt x="69136" y="64847"/>
                </a:lnTo>
                <a:lnTo>
                  <a:pt x="68982" y="65498"/>
                </a:lnTo>
                <a:lnTo>
                  <a:pt x="68829" y="66113"/>
                </a:lnTo>
                <a:lnTo>
                  <a:pt x="68669" y="66727"/>
                </a:lnTo>
                <a:lnTo>
                  <a:pt x="68516" y="67270"/>
                </a:lnTo>
                <a:lnTo>
                  <a:pt x="68355" y="67776"/>
                </a:lnTo>
                <a:lnTo>
                  <a:pt x="68195" y="68246"/>
                </a:lnTo>
                <a:lnTo>
                  <a:pt x="68027" y="68680"/>
                </a:lnTo>
                <a:lnTo>
                  <a:pt x="67866" y="69078"/>
                </a:lnTo>
                <a:lnTo>
                  <a:pt x="67699" y="69440"/>
                </a:lnTo>
                <a:lnTo>
                  <a:pt x="67531" y="69765"/>
                </a:lnTo>
                <a:lnTo>
                  <a:pt x="67363" y="70055"/>
                </a:lnTo>
                <a:lnTo>
                  <a:pt x="67188" y="70308"/>
                </a:lnTo>
                <a:lnTo>
                  <a:pt x="67020" y="70525"/>
                </a:lnTo>
                <a:lnTo>
                  <a:pt x="66845" y="70706"/>
                </a:lnTo>
                <a:lnTo>
                  <a:pt x="66670" y="70850"/>
                </a:lnTo>
                <a:lnTo>
                  <a:pt x="66495" y="70959"/>
                </a:lnTo>
                <a:lnTo>
                  <a:pt x="66320" y="70995"/>
                </a:lnTo>
                <a:lnTo>
                  <a:pt x="66145" y="71031"/>
                </a:lnTo>
                <a:lnTo>
                  <a:pt x="65970" y="71031"/>
                </a:lnTo>
                <a:lnTo>
                  <a:pt x="65795" y="70995"/>
                </a:lnTo>
                <a:lnTo>
                  <a:pt x="65612" y="70923"/>
                </a:lnTo>
                <a:lnTo>
                  <a:pt x="65437" y="70778"/>
                </a:lnTo>
                <a:lnTo>
                  <a:pt x="65255" y="70633"/>
                </a:lnTo>
                <a:lnTo>
                  <a:pt x="65080" y="70452"/>
                </a:lnTo>
                <a:lnTo>
                  <a:pt x="64898" y="70199"/>
                </a:lnTo>
                <a:lnTo>
                  <a:pt x="64715" y="69946"/>
                </a:lnTo>
                <a:lnTo>
                  <a:pt x="64540" y="69657"/>
                </a:lnTo>
                <a:lnTo>
                  <a:pt x="64358" y="69295"/>
                </a:lnTo>
                <a:lnTo>
                  <a:pt x="64176" y="68934"/>
                </a:lnTo>
                <a:lnTo>
                  <a:pt x="64000" y="68500"/>
                </a:lnTo>
                <a:lnTo>
                  <a:pt x="64088" y="66836"/>
                </a:lnTo>
                <a:lnTo>
                  <a:pt x="64161" y="65172"/>
                </a:lnTo>
                <a:lnTo>
                  <a:pt x="64219" y="63617"/>
                </a:lnTo>
                <a:lnTo>
                  <a:pt x="64270" y="62062"/>
                </a:lnTo>
                <a:lnTo>
                  <a:pt x="64300" y="60579"/>
                </a:lnTo>
                <a:lnTo>
                  <a:pt x="64321" y="59169"/>
                </a:lnTo>
                <a:lnTo>
                  <a:pt x="64329" y="57794"/>
                </a:lnTo>
                <a:lnTo>
                  <a:pt x="64321" y="56492"/>
                </a:lnTo>
                <a:lnTo>
                  <a:pt x="64307" y="55226"/>
                </a:lnTo>
                <a:lnTo>
                  <a:pt x="64270" y="54033"/>
                </a:lnTo>
                <a:lnTo>
                  <a:pt x="64227" y="52876"/>
                </a:lnTo>
                <a:lnTo>
                  <a:pt x="64168" y="51791"/>
                </a:lnTo>
                <a:lnTo>
                  <a:pt x="64095" y="50778"/>
                </a:lnTo>
                <a:lnTo>
                  <a:pt x="64008" y="49838"/>
                </a:lnTo>
                <a:lnTo>
                  <a:pt x="63957" y="49368"/>
                </a:lnTo>
                <a:lnTo>
                  <a:pt x="63906" y="48934"/>
                </a:lnTo>
                <a:lnTo>
                  <a:pt x="63855" y="48500"/>
                </a:lnTo>
                <a:lnTo>
                  <a:pt x="63796" y="48102"/>
                </a:lnTo>
                <a:lnTo>
                  <a:pt x="63709" y="47559"/>
                </a:lnTo>
                <a:lnTo>
                  <a:pt x="63614" y="47053"/>
                </a:lnTo>
                <a:lnTo>
                  <a:pt x="63519" y="46583"/>
                </a:lnTo>
                <a:lnTo>
                  <a:pt x="63410" y="46149"/>
                </a:lnTo>
                <a:lnTo>
                  <a:pt x="63300" y="45751"/>
                </a:lnTo>
                <a:lnTo>
                  <a:pt x="63184" y="45389"/>
                </a:lnTo>
                <a:lnTo>
                  <a:pt x="63067" y="45064"/>
                </a:lnTo>
                <a:lnTo>
                  <a:pt x="62936" y="44811"/>
                </a:lnTo>
                <a:lnTo>
                  <a:pt x="62804" y="44557"/>
                </a:lnTo>
                <a:lnTo>
                  <a:pt x="62666" y="44377"/>
                </a:lnTo>
                <a:lnTo>
                  <a:pt x="62527" y="44196"/>
                </a:lnTo>
                <a:lnTo>
                  <a:pt x="62381" y="44087"/>
                </a:lnTo>
                <a:lnTo>
                  <a:pt x="62228" y="44015"/>
                </a:lnTo>
                <a:lnTo>
                  <a:pt x="62067" y="43979"/>
                </a:lnTo>
                <a:lnTo>
                  <a:pt x="61907" y="43979"/>
                </a:lnTo>
                <a:lnTo>
                  <a:pt x="61739" y="44051"/>
                </a:lnTo>
                <a:lnTo>
                  <a:pt x="61579" y="44123"/>
                </a:lnTo>
                <a:lnTo>
                  <a:pt x="61426" y="44268"/>
                </a:lnTo>
                <a:lnTo>
                  <a:pt x="61287" y="44449"/>
                </a:lnTo>
                <a:lnTo>
                  <a:pt x="61148" y="44666"/>
                </a:lnTo>
                <a:lnTo>
                  <a:pt x="61017" y="44919"/>
                </a:lnTo>
                <a:lnTo>
                  <a:pt x="60893" y="45208"/>
                </a:lnTo>
                <a:lnTo>
                  <a:pt x="60784" y="45534"/>
                </a:lnTo>
                <a:lnTo>
                  <a:pt x="60674" y="45896"/>
                </a:lnTo>
                <a:lnTo>
                  <a:pt x="60579" y="46293"/>
                </a:lnTo>
                <a:lnTo>
                  <a:pt x="60485" y="46727"/>
                </a:lnTo>
                <a:lnTo>
                  <a:pt x="60404" y="47234"/>
                </a:lnTo>
                <a:lnTo>
                  <a:pt x="60339" y="47740"/>
                </a:lnTo>
                <a:lnTo>
                  <a:pt x="60273" y="48283"/>
                </a:lnTo>
                <a:lnTo>
                  <a:pt x="60222" y="48825"/>
                </a:lnTo>
                <a:lnTo>
                  <a:pt x="60178" y="49440"/>
                </a:lnTo>
                <a:lnTo>
                  <a:pt x="60142" y="50091"/>
                </a:lnTo>
                <a:lnTo>
                  <a:pt x="60120" y="50670"/>
                </a:lnTo>
                <a:lnTo>
                  <a:pt x="60105" y="51248"/>
                </a:lnTo>
                <a:lnTo>
                  <a:pt x="60105" y="51863"/>
                </a:lnTo>
                <a:lnTo>
                  <a:pt x="60105" y="52514"/>
                </a:lnTo>
                <a:lnTo>
                  <a:pt x="60113" y="53165"/>
                </a:lnTo>
                <a:lnTo>
                  <a:pt x="60135" y="53816"/>
                </a:lnTo>
                <a:lnTo>
                  <a:pt x="60156" y="54467"/>
                </a:lnTo>
                <a:lnTo>
                  <a:pt x="60193" y="55118"/>
                </a:lnTo>
                <a:lnTo>
                  <a:pt x="60229" y="55805"/>
                </a:lnTo>
                <a:lnTo>
                  <a:pt x="60280" y="56492"/>
                </a:lnTo>
                <a:lnTo>
                  <a:pt x="60331" y="57179"/>
                </a:lnTo>
                <a:lnTo>
                  <a:pt x="60397" y="57867"/>
                </a:lnTo>
                <a:lnTo>
                  <a:pt x="60463" y="58590"/>
                </a:lnTo>
                <a:lnTo>
                  <a:pt x="60536" y="59277"/>
                </a:lnTo>
                <a:lnTo>
                  <a:pt x="60616" y="59964"/>
                </a:lnTo>
                <a:lnTo>
                  <a:pt x="60703" y="60688"/>
                </a:lnTo>
                <a:lnTo>
                  <a:pt x="60791" y="61375"/>
                </a:lnTo>
                <a:lnTo>
                  <a:pt x="60893" y="62062"/>
                </a:lnTo>
                <a:lnTo>
                  <a:pt x="60995" y="62785"/>
                </a:lnTo>
                <a:lnTo>
                  <a:pt x="61105" y="63472"/>
                </a:lnTo>
                <a:lnTo>
                  <a:pt x="61214" y="64123"/>
                </a:lnTo>
                <a:lnTo>
                  <a:pt x="61338" y="64811"/>
                </a:lnTo>
                <a:lnTo>
                  <a:pt x="61462" y="65498"/>
                </a:lnTo>
                <a:lnTo>
                  <a:pt x="61593" y="66149"/>
                </a:lnTo>
                <a:lnTo>
                  <a:pt x="61725" y="66800"/>
                </a:lnTo>
                <a:lnTo>
                  <a:pt x="61863" y="67415"/>
                </a:lnTo>
                <a:lnTo>
                  <a:pt x="62002" y="68029"/>
                </a:lnTo>
                <a:lnTo>
                  <a:pt x="62148" y="68644"/>
                </a:lnTo>
                <a:lnTo>
                  <a:pt x="62301" y="69223"/>
                </a:lnTo>
                <a:lnTo>
                  <a:pt x="62454" y="69802"/>
                </a:lnTo>
                <a:lnTo>
                  <a:pt x="62615" y="70380"/>
                </a:lnTo>
                <a:lnTo>
                  <a:pt x="62775" y="70923"/>
                </a:lnTo>
                <a:lnTo>
                  <a:pt x="62680" y="72261"/>
                </a:lnTo>
                <a:lnTo>
                  <a:pt x="62578" y="73635"/>
                </a:lnTo>
                <a:lnTo>
                  <a:pt x="62469" y="75009"/>
                </a:lnTo>
                <a:lnTo>
                  <a:pt x="62352" y="76384"/>
                </a:lnTo>
                <a:lnTo>
                  <a:pt x="62228" y="77794"/>
                </a:lnTo>
                <a:lnTo>
                  <a:pt x="62104" y="79205"/>
                </a:lnTo>
                <a:lnTo>
                  <a:pt x="61965" y="80651"/>
                </a:lnTo>
                <a:lnTo>
                  <a:pt x="61819" y="82062"/>
                </a:lnTo>
                <a:lnTo>
                  <a:pt x="61674" y="83509"/>
                </a:lnTo>
                <a:lnTo>
                  <a:pt x="61520" y="84955"/>
                </a:lnTo>
                <a:lnTo>
                  <a:pt x="61360" y="86402"/>
                </a:lnTo>
                <a:lnTo>
                  <a:pt x="61192" y="87885"/>
                </a:lnTo>
                <a:lnTo>
                  <a:pt x="61017" y="89331"/>
                </a:lnTo>
                <a:lnTo>
                  <a:pt x="60842" y="90814"/>
                </a:lnTo>
                <a:lnTo>
                  <a:pt x="60660" y="92261"/>
                </a:lnTo>
                <a:lnTo>
                  <a:pt x="60470" y="93744"/>
                </a:lnTo>
                <a:lnTo>
                  <a:pt x="60076" y="96673"/>
                </a:lnTo>
                <a:lnTo>
                  <a:pt x="59660" y="99639"/>
                </a:lnTo>
                <a:lnTo>
                  <a:pt x="59230" y="102568"/>
                </a:lnTo>
                <a:lnTo>
                  <a:pt x="58778" y="105461"/>
                </a:lnTo>
                <a:lnTo>
                  <a:pt x="58304" y="108355"/>
                </a:lnTo>
                <a:lnTo>
                  <a:pt x="57822" y="111176"/>
                </a:lnTo>
                <a:lnTo>
                  <a:pt x="57319" y="113997"/>
                </a:lnTo>
                <a:lnTo>
                  <a:pt x="57064" y="115371"/>
                </a:lnTo>
                <a:lnTo>
                  <a:pt x="56801" y="116745"/>
                </a:lnTo>
                <a:lnTo>
                  <a:pt x="56597" y="117758"/>
                </a:lnTo>
                <a:lnTo>
                  <a:pt x="56400" y="118734"/>
                </a:lnTo>
                <a:lnTo>
                  <a:pt x="56196" y="119639"/>
                </a:lnTo>
                <a:lnTo>
                  <a:pt x="55991" y="120507"/>
                </a:lnTo>
                <a:lnTo>
                  <a:pt x="55794" y="121302"/>
                </a:lnTo>
                <a:lnTo>
                  <a:pt x="55590" y="122026"/>
                </a:lnTo>
                <a:lnTo>
                  <a:pt x="55393" y="122713"/>
                </a:lnTo>
                <a:lnTo>
                  <a:pt x="55189" y="123328"/>
                </a:lnTo>
                <a:lnTo>
                  <a:pt x="54992" y="123906"/>
                </a:lnTo>
                <a:lnTo>
                  <a:pt x="54788" y="124413"/>
                </a:lnTo>
                <a:lnTo>
                  <a:pt x="54591" y="124847"/>
                </a:lnTo>
                <a:lnTo>
                  <a:pt x="54394" y="125244"/>
                </a:lnTo>
                <a:lnTo>
                  <a:pt x="54190" y="125570"/>
                </a:lnTo>
                <a:lnTo>
                  <a:pt x="53993" y="125859"/>
                </a:lnTo>
                <a:lnTo>
                  <a:pt x="53796" y="126076"/>
                </a:lnTo>
                <a:lnTo>
                  <a:pt x="53599" y="126221"/>
                </a:lnTo>
                <a:lnTo>
                  <a:pt x="53686" y="125208"/>
                </a:lnTo>
                <a:lnTo>
                  <a:pt x="53759" y="124159"/>
                </a:lnTo>
                <a:lnTo>
                  <a:pt x="53832" y="123111"/>
                </a:lnTo>
                <a:lnTo>
                  <a:pt x="53898" y="122098"/>
                </a:lnTo>
                <a:lnTo>
                  <a:pt x="53956" y="121013"/>
                </a:lnTo>
                <a:lnTo>
                  <a:pt x="54007" y="119964"/>
                </a:lnTo>
                <a:lnTo>
                  <a:pt x="54058" y="118915"/>
                </a:lnTo>
                <a:lnTo>
                  <a:pt x="54102" y="117866"/>
                </a:lnTo>
                <a:lnTo>
                  <a:pt x="54131" y="116782"/>
                </a:lnTo>
                <a:lnTo>
                  <a:pt x="54168" y="115733"/>
                </a:lnTo>
                <a:lnTo>
                  <a:pt x="54190" y="114648"/>
                </a:lnTo>
                <a:lnTo>
                  <a:pt x="54204" y="113599"/>
                </a:lnTo>
                <a:lnTo>
                  <a:pt x="54219" y="112514"/>
                </a:lnTo>
                <a:lnTo>
                  <a:pt x="54226" y="111465"/>
                </a:lnTo>
                <a:lnTo>
                  <a:pt x="54226" y="110416"/>
                </a:lnTo>
                <a:lnTo>
                  <a:pt x="54219" y="109367"/>
                </a:lnTo>
                <a:lnTo>
                  <a:pt x="54212" y="108319"/>
                </a:lnTo>
                <a:lnTo>
                  <a:pt x="54190" y="107270"/>
                </a:lnTo>
                <a:lnTo>
                  <a:pt x="54168" y="106257"/>
                </a:lnTo>
                <a:lnTo>
                  <a:pt x="54139" y="105208"/>
                </a:lnTo>
                <a:lnTo>
                  <a:pt x="54102" y="104196"/>
                </a:lnTo>
                <a:lnTo>
                  <a:pt x="54066" y="103183"/>
                </a:lnTo>
                <a:lnTo>
                  <a:pt x="54015" y="102206"/>
                </a:lnTo>
                <a:lnTo>
                  <a:pt x="53964" y="101194"/>
                </a:lnTo>
                <a:lnTo>
                  <a:pt x="53905" y="100217"/>
                </a:lnTo>
                <a:lnTo>
                  <a:pt x="53840" y="99277"/>
                </a:lnTo>
                <a:lnTo>
                  <a:pt x="53774" y="98301"/>
                </a:lnTo>
                <a:lnTo>
                  <a:pt x="53694" y="97360"/>
                </a:lnTo>
                <a:lnTo>
                  <a:pt x="53613" y="96456"/>
                </a:lnTo>
                <a:lnTo>
                  <a:pt x="53526" y="95552"/>
                </a:lnTo>
                <a:lnTo>
                  <a:pt x="53431" y="94684"/>
                </a:lnTo>
                <a:lnTo>
                  <a:pt x="53329" y="93780"/>
                </a:lnTo>
                <a:lnTo>
                  <a:pt x="53176" y="92622"/>
                </a:lnTo>
                <a:lnTo>
                  <a:pt x="53023" y="91501"/>
                </a:lnTo>
                <a:lnTo>
                  <a:pt x="52855" y="90452"/>
                </a:lnTo>
                <a:lnTo>
                  <a:pt x="52680" y="89440"/>
                </a:lnTo>
                <a:lnTo>
                  <a:pt x="52497" y="88536"/>
                </a:lnTo>
                <a:lnTo>
                  <a:pt x="52308" y="87704"/>
                </a:lnTo>
                <a:lnTo>
                  <a:pt x="52118" y="86944"/>
                </a:lnTo>
                <a:lnTo>
                  <a:pt x="51914" y="86221"/>
                </a:lnTo>
                <a:lnTo>
                  <a:pt x="51710" y="85606"/>
                </a:lnTo>
                <a:lnTo>
                  <a:pt x="51498" y="85064"/>
                </a:lnTo>
                <a:lnTo>
                  <a:pt x="51287" y="84630"/>
                </a:lnTo>
                <a:lnTo>
                  <a:pt x="51068" y="84232"/>
                </a:lnTo>
                <a:lnTo>
                  <a:pt x="50842" y="83943"/>
                </a:lnTo>
                <a:lnTo>
                  <a:pt x="50623" y="83726"/>
                </a:lnTo>
                <a:lnTo>
                  <a:pt x="50389" y="83581"/>
                </a:lnTo>
                <a:lnTo>
                  <a:pt x="50280" y="83581"/>
                </a:lnTo>
                <a:lnTo>
                  <a:pt x="50163" y="83545"/>
                </a:lnTo>
                <a:lnTo>
                  <a:pt x="50010" y="83581"/>
                </a:lnTo>
                <a:lnTo>
                  <a:pt x="49864" y="83617"/>
                </a:lnTo>
                <a:lnTo>
                  <a:pt x="49718" y="83726"/>
                </a:lnTo>
                <a:lnTo>
                  <a:pt x="49565" y="83834"/>
                </a:lnTo>
                <a:lnTo>
                  <a:pt x="49441" y="83979"/>
                </a:lnTo>
                <a:lnTo>
                  <a:pt x="49324" y="84160"/>
                </a:lnTo>
                <a:lnTo>
                  <a:pt x="49215" y="84340"/>
                </a:lnTo>
                <a:lnTo>
                  <a:pt x="49098" y="84557"/>
                </a:lnTo>
                <a:lnTo>
                  <a:pt x="48996" y="84774"/>
                </a:lnTo>
                <a:lnTo>
                  <a:pt x="48887" y="85064"/>
                </a:lnTo>
                <a:lnTo>
                  <a:pt x="48792" y="85353"/>
                </a:lnTo>
                <a:lnTo>
                  <a:pt x="48690" y="85642"/>
                </a:lnTo>
                <a:lnTo>
                  <a:pt x="48602" y="86004"/>
                </a:lnTo>
                <a:lnTo>
                  <a:pt x="48507" y="86366"/>
                </a:lnTo>
                <a:lnTo>
                  <a:pt x="48427" y="86727"/>
                </a:lnTo>
                <a:lnTo>
                  <a:pt x="48347" y="87125"/>
                </a:lnTo>
                <a:lnTo>
                  <a:pt x="48267" y="87559"/>
                </a:lnTo>
                <a:lnTo>
                  <a:pt x="48194" y="88029"/>
                </a:lnTo>
                <a:lnTo>
                  <a:pt x="48121" y="88499"/>
                </a:lnTo>
                <a:lnTo>
                  <a:pt x="48055" y="89006"/>
                </a:lnTo>
                <a:lnTo>
                  <a:pt x="47997" y="89512"/>
                </a:lnTo>
                <a:lnTo>
                  <a:pt x="47938" y="90055"/>
                </a:lnTo>
                <a:lnTo>
                  <a:pt x="47887" y="90597"/>
                </a:lnTo>
                <a:lnTo>
                  <a:pt x="47836" y="91176"/>
                </a:lnTo>
                <a:lnTo>
                  <a:pt x="47793" y="91791"/>
                </a:lnTo>
                <a:lnTo>
                  <a:pt x="47756" y="92405"/>
                </a:lnTo>
                <a:lnTo>
                  <a:pt x="47720" y="93020"/>
                </a:lnTo>
                <a:lnTo>
                  <a:pt x="47683" y="93707"/>
                </a:lnTo>
                <a:lnTo>
                  <a:pt x="47661" y="94358"/>
                </a:lnTo>
                <a:lnTo>
                  <a:pt x="47632" y="95046"/>
                </a:lnTo>
                <a:lnTo>
                  <a:pt x="47618" y="95769"/>
                </a:lnTo>
                <a:lnTo>
                  <a:pt x="47603" y="96492"/>
                </a:lnTo>
                <a:lnTo>
                  <a:pt x="47596" y="97252"/>
                </a:lnTo>
                <a:lnTo>
                  <a:pt x="47588" y="98011"/>
                </a:lnTo>
                <a:lnTo>
                  <a:pt x="47588" y="98771"/>
                </a:lnTo>
                <a:lnTo>
                  <a:pt x="47596" y="99566"/>
                </a:lnTo>
                <a:lnTo>
                  <a:pt x="47610" y="100760"/>
                </a:lnTo>
                <a:lnTo>
                  <a:pt x="47639" y="101953"/>
                </a:lnTo>
                <a:lnTo>
                  <a:pt x="47669" y="103147"/>
                </a:lnTo>
                <a:lnTo>
                  <a:pt x="47712" y="104376"/>
                </a:lnTo>
                <a:lnTo>
                  <a:pt x="47771" y="105570"/>
                </a:lnTo>
                <a:lnTo>
                  <a:pt x="47829" y="106800"/>
                </a:lnTo>
                <a:lnTo>
                  <a:pt x="47902" y="107993"/>
                </a:lnTo>
                <a:lnTo>
                  <a:pt x="47982" y="109187"/>
                </a:lnTo>
                <a:lnTo>
                  <a:pt x="48070" y="110416"/>
                </a:lnTo>
                <a:lnTo>
                  <a:pt x="48165" y="111610"/>
                </a:lnTo>
                <a:lnTo>
                  <a:pt x="48267" y="112767"/>
                </a:lnTo>
                <a:lnTo>
                  <a:pt x="48376" y="113924"/>
                </a:lnTo>
                <a:lnTo>
                  <a:pt x="48493" y="115082"/>
                </a:lnTo>
                <a:lnTo>
                  <a:pt x="48624" y="116203"/>
                </a:lnTo>
                <a:lnTo>
                  <a:pt x="48755" y="117324"/>
                </a:lnTo>
                <a:lnTo>
                  <a:pt x="48894" y="118409"/>
                </a:lnTo>
                <a:lnTo>
                  <a:pt x="49047" y="119458"/>
                </a:lnTo>
                <a:lnTo>
                  <a:pt x="49200" y="120507"/>
                </a:lnTo>
                <a:lnTo>
                  <a:pt x="49361" y="121483"/>
                </a:lnTo>
                <a:lnTo>
                  <a:pt x="49529" y="122460"/>
                </a:lnTo>
                <a:lnTo>
                  <a:pt x="49704" y="123400"/>
                </a:lnTo>
                <a:lnTo>
                  <a:pt x="49879" y="124304"/>
                </a:lnTo>
                <a:lnTo>
                  <a:pt x="50068" y="125136"/>
                </a:lnTo>
                <a:lnTo>
                  <a:pt x="50258" y="125968"/>
                </a:lnTo>
                <a:lnTo>
                  <a:pt x="50455" y="126727"/>
                </a:lnTo>
                <a:lnTo>
                  <a:pt x="50652" y="127414"/>
                </a:lnTo>
                <a:lnTo>
                  <a:pt x="50863" y="128102"/>
                </a:lnTo>
                <a:lnTo>
                  <a:pt x="51075" y="128716"/>
                </a:lnTo>
                <a:lnTo>
                  <a:pt x="51287" y="129259"/>
                </a:lnTo>
                <a:lnTo>
                  <a:pt x="51513" y="129765"/>
                </a:lnTo>
                <a:lnTo>
                  <a:pt x="51739" y="130199"/>
                </a:lnTo>
                <a:lnTo>
                  <a:pt x="51965" y="130597"/>
                </a:lnTo>
                <a:lnTo>
                  <a:pt x="51848" y="131429"/>
                </a:lnTo>
                <a:lnTo>
                  <a:pt x="51732" y="132261"/>
                </a:lnTo>
                <a:lnTo>
                  <a:pt x="51608" y="133056"/>
                </a:lnTo>
                <a:lnTo>
                  <a:pt x="51476" y="133852"/>
                </a:lnTo>
                <a:lnTo>
                  <a:pt x="51345" y="134648"/>
                </a:lnTo>
                <a:lnTo>
                  <a:pt x="51206" y="135443"/>
                </a:lnTo>
                <a:lnTo>
                  <a:pt x="51060" y="136203"/>
                </a:lnTo>
                <a:lnTo>
                  <a:pt x="50915" y="136962"/>
                </a:lnTo>
                <a:lnTo>
                  <a:pt x="50761" y="137686"/>
                </a:lnTo>
                <a:lnTo>
                  <a:pt x="50608" y="138445"/>
                </a:lnTo>
                <a:lnTo>
                  <a:pt x="50448" y="139168"/>
                </a:lnTo>
                <a:lnTo>
                  <a:pt x="50280" y="139892"/>
                </a:lnTo>
                <a:lnTo>
                  <a:pt x="50112" y="140579"/>
                </a:lnTo>
                <a:lnTo>
                  <a:pt x="49937" y="141266"/>
                </a:lnTo>
                <a:lnTo>
                  <a:pt x="49755" y="141953"/>
                </a:lnTo>
                <a:lnTo>
                  <a:pt x="49572" y="142640"/>
                </a:lnTo>
                <a:lnTo>
                  <a:pt x="49383" y="143291"/>
                </a:lnTo>
                <a:lnTo>
                  <a:pt x="49193" y="143942"/>
                </a:lnTo>
                <a:lnTo>
                  <a:pt x="48799" y="145172"/>
                </a:lnTo>
                <a:lnTo>
                  <a:pt x="48383" y="146402"/>
                </a:lnTo>
                <a:lnTo>
                  <a:pt x="47953" y="147523"/>
                </a:lnTo>
                <a:lnTo>
                  <a:pt x="47508" y="148644"/>
                </a:lnTo>
                <a:lnTo>
                  <a:pt x="47049" y="149693"/>
                </a:lnTo>
                <a:lnTo>
                  <a:pt x="46567" y="150705"/>
                </a:lnTo>
                <a:lnTo>
                  <a:pt x="46078" y="151646"/>
                </a:lnTo>
                <a:lnTo>
                  <a:pt x="45648" y="152369"/>
                </a:lnTo>
                <a:lnTo>
                  <a:pt x="45437" y="152695"/>
                </a:lnTo>
                <a:lnTo>
                  <a:pt x="45225" y="153020"/>
                </a:lnTo>
                <a:lnTo>
                  <a:pt x="45013" y="153309"/>
                </a:lnTo>
                <a:lnTo>
                  <a:pt x="44802" y="153563"/>
                </a:lnTo>
                <a:lnTo>
                  <a:pt x="44590" y="153780"/>
                </a:lnTo>
                <a:lnTo>
                  <a:pt x="44386" y="153997"/>
                </a:lnTo>
                <a:lnTo>
                  <a:pt x="44182" y="154177"/>
                </a:lnTo>
                <a:lnTo>
                  <a:pt x="43978" y="154358"/>
                </a:lnTo>
                <a:lnTo>
                  <a:pt x="43773" y="154503"/>
                </a:lnTo>
                <a:lnTo>
                  <a:pt x="43569" y="154611"/>
                </a:lnTo>
                <a:lnTo>
                  <a:pt x="43365" y="154684"/>
                </a:lnTo>
                <a:lnTo>
                  <a:pt x="43168" y="154756"/>
                </a:lnTo>
                <a:lnTo>
                  <a:pt x="42971" y="154792"/>
                </a:lnTo>
                <a:lnTo>
                  <a:pt x="42555" y="154792"/>
                </a:lnTo>
                <a:lnTo>
                  <a:pt x="42344" y="154756"/>
                </a:lnTo>
                <a:lnTo>
                  <a:pt x="42140" y="154684"/>
                </a:lnTo>
                <a:lnTo>
                  <a:pt x="41935" y="154575"/>
                </a:lnTo>
                <a:lnTo>
                  <a:pt x="41731" y="154431"/>
                </a:lnTo>
                <a:lnTo>
                  <a:pt x="41534" y="154286"/>
                </a:lnTo>
                <a:lnTo>
                  <a:pt x="41337" y="154141"/>
                </a:lnTo>
                <a:lnTo>
                  <a:pt x="41148" y="153924"/>
                </a:lnTo>
                <a:lnTo>
                  <a:pt x="40965" y="153707"/>
                </a:lnTo>
                <a:lnTo>
                  <a:pt x="40776" y="153454"/>
                </a:lnTo>
                <a:lnTo>
                  <a:pt x="40600" y="153201"/>
                </a:lnTo>
                <a:lnTo>
                  <a:pt x="40418" y="152912"/>
                </a:lnTo>
                <a:lnTo>
                  <a:pt x="40250" y="152586"/>
                </a:lnTo>
                <a:lnTo>
                  <a:pt x="40075" y="152261"/>
                </a:lnTo>
                <a:lnTo>
                  <a:pt x="39908" y="151935"/>
                </a:lnTo>
                <a:lnTo>
                  <a:pt x="39747" y="151573"/>
                </a:lnTo>
                <a:lnTo>
                  <a:pt x="39587" y="151176"/>
                </a:lnTo>
                <a:lnTo>
                  <a:pt x="39426" y="150778"/>
                </a:lnTo>
                <a:lnTo>
                  <a:pt x="39127" y="149946"/>
                </a:lnTo>
                <a:lnTo>
                  <a:pt x="38835" y="149042"/>
                </a:lnTo>
                <a:lnTo>
                  <a:pt x="38551" y="148065"/>
                </a:lnTo>
                <a:lnTo>
                  <a:pt x="38281" y="147053"/>
                </a:lnTo>
                <a:lnTo>
                  <a:pt x="38026" y="146004"/>
                </a:lnTo>
                <a:lnTo>
                  <a:pt x="37785" y="144919"/>
                </a:lnTo>
                <a:lnTo>
                  <a:pt x="37551" y="143798"/>
                </a:lnTo>
                <a:lnTo>
                  <a:pt x="37333" y="142677"/>
                </a:lnTo>
                <a:lnTo>
                  <a:pt x="37121" y="141483"/>
                </a:lnTo>
                <a:lnTo>
                  <a:pt x="36924" y="140326"/>
                </a:lnTo>
                <a:lnTo>
                  <a:pt x="36742" y="139132"/>
                </a:lnTo>
                <a:lnTo>
                  <a:pt x="36559" y="137939"/>
                </a:lnTo>
                <a:lnTo>
                  <a:pt x="36399" y="136781"/>
                </a:lnTo>
                <a:lnTo>
                  <a:pt x="36238" y="135588"/>
                </a:lnTo>
                <a:lnTo>
                  <a:pt x="36093" y="134431"/>
                </a:lnTo>
                <a:lnTo>
                  <a:pt x="35961" y="133273"/>
                </a:lnTo>
                <a:lnTo>
                  <a:pt x="35830" y="132188"/>
                </a:lnTo>
                <a:lnTo>
                  <a:pt x="35721" y="131103"/>
                </a:lnTo>
                <a:lnTo>
                  <a:pt x="35611" y="130055"/>
                </a:lnTo>
                <a:lnTo>
                  <a:pt x="35422" y="128065"/>
                </a:lnTo>
                <a:lnTo>
                  <a:pt x="35276" y="126329"/>
                </a:lnTo>
                <a:lnTo>
                  <a:pt x="35575" y="125353"/>
                </a:lnTo>
                <a:lnTo>
                  <a:pt x="35859" y="124340"/>
                </a:lnTo>
                <a:lnTo>
                  <a:pt x="36122" y="123400"/>
                </a:lnTo>
                <a:lnTo>
                  <a:pt x="36377" y="122460"/>
                </a:lnTo>
                <a:lnTo>
                  <a:pt x="36610" y="121519"/>
                </a:lnTo>
                <a:lnTo>
                  <a:pt x="36837" y="120615"/>
                </a:lnTo>
                <a:lnTo>
                  <a:pt x="37041" y="119711"/>
                </a:lnTo>
                <a:lnTo>
                  <a:pt x="37238" y="118843"/>
                </a:lnTo>
                <a:lnTo>
                  <a:pt x="37420" y="117975"/>
                </a:lnTo>
                <a:lnTo>
                  <a:pt x="37581" y="117143"/>
                </a:lnTo>
                <a:lnTo>
                  <a:pt x="37741" y="116311"/>
                </a:lnTo>
                <a:lnTo>
                  <a:pt x="37880" y="115516"/>
                </a:lnTo>
                <a:lnTo>
                  <a:pt x="38011" y="114720"/>
                </a:lnTo>
                <a:lnTo>
                  <a:pt x="38128" y="113961"/>
                </a:lnTo>
                <a:lnTo>
                  <a:pt x="38237" y="113201"/>
                </a:lnTo>
                <a:lnTo>
                  <a:pt x="38339" y="112478"/>
                </a:lnTo>
                <a:lnTo>
                  <a:pt x="38419" y="111754"/>
                </a:lnTo>
                <a:lnTo>
                  <a:pt x="38500" y="111067"/>
                </a:lnTo>
                <a:lnTo>
                  <a:pt x="38565" y="110416"/>
                </a:lnTo>
                <a:lnTo>
                  <a:pt x="38624" y="109729"/>
                </a:lnTo>
                <a:lnTo>
                  <a:pt x="38675" y="109114"/>
                </a:lnTo>
                <a:lnTo>
                  <a:pt x="38719" y="108463"/>
                </a:lnTo>
                <a:lnTo>
                  <a:pt x="38748" y="107885"/>
                </a:lnTo>
                <a:lnTo>
                  <a:pt x="38777" y="107270"/>
                </a:lnTo>
                <a:lnTo>
                  <a:pt x="38799" y="106727"/>
                </a:lnTo>
                <a:lnTo>
                  <a:pt x="38806" y="106149"/>
                </a:lnTo>
                <a:lnTo>
                  <a:pt x="38813" y="105642"/>
                </a:lnTo>
                <a:lnTo>
                  <a:pt x="38813" y="105100"/>
                </a:lnTo>
                <a:lnTo>
                  <a:pt x="38806" y="104630"/>
                </a:lnTo>
                <a:lnTo>
                  <a:pt x="38799" y="104123"/>
                </a:lnTo>
                <a:lnTo>
                  <a:pt x="38784" y="103689"/>
                </a:lnTo>
                <a:lnTo>
                  <a:pt x="38762" y="103219"/>
                </a:lnTo>
                <a:lnTo>
                  <a:pt x="38740" y="102749"/>
                </a:lnTo>
                <a:lnTo>
                  <a:pt x="38704" y="102279"/>
                </a:lnTo>
                <a:lnTo>
                  <a:pt x="38667" y="101845"/>
                </a:lnTo>
                <a:lnTo>
                  <a:pt x="38631" y="101375"/>
                </a:lnTo>
                <a:lnTo>
                  <a:pt x="38580" y="100941"/>
                </a:lnTo>
                <a:lnTo>
                  <a:pt x="38529" y="100543"/>
                </a:lnTo>
                <a:lnTo>
                  <a:pt x="38471" y="100109"/>
                </a:lnTo>
                <a:lnTo>
                  <a:pt x="38412" y="99711"/>
                </a:lnTo>
                <a:lnTo>
                  <a:pt x="38347" y="99313"/>
                </a:lnTo>
                <a:lnTo>
                  <a:pt x="38274" y="98952"/>
                </a:lnTo>
                <a:lnTo>
                  <a:pt x="38193" y="98590"/>
                </a:lnTo>
                <a:lnTo>
                  <a:pt x="38113" y="98228"/>
                </a:lnTo>
                <a:lnTo>
                  <a:pt x="38033" y="97903"/>
                </a:lnTo>
                <a:lnTo>
                  <a:pt x="37938" y="97577"/>
                </a:lnTo>
                <a:lnTo>
                  <a:pt x="37843" y="97252"/>
                </a:lnTo>
                <a:lnTo>
                  <a:pt x="37748" y="96962"/>
                </a:lnTo>
                <a:lnTo>
                  <a:pt x="37646" y="96673"/>
                </a:lnTo>
                <a:lnTo>
                  <a:pt x="37537" y="96384"/>
                </a:lnTo>
                <a:lnTo>
                  <a:pt x="37311" y="95877"/>
                </a:lnTo>
                <a:lnTo>
                  <a:pt x="37063" y="95407"/>
                </a:lnTo>
                <a:lnTo>
                  <a:pt x="36800" y="95009"/>
                </a:lnTo>
                <a:lnTo>
                  <a:pt x="36523" y="94648"/>
                </a:lnTo>
                <a:lnTo>
                  <a:pt x="36231" y="94358"/>
                </a:lnTo>
                <a:lnTo>
                  <a:pt x="35925" y="94141"/>
                </a:lnTo>
                <a:lnTo>
                  <a:pt x="35604" y="93961"/>
                </a:lnTo>
                <a:lnTo>
                  <a:pt x="35436" y="93924"/>
                </a:lnTo>
                <a:lnTo>
                  <a:pt x="35327" y="93924"/>
                </a:lnTo>
                <a:lnTo>
                  <a:pt x="35225" y="93997"/>
                </a:lnTo>
                <a:lnTo>
                  <a:pt x="35122" y="94069"/>
                </a:lnTo>
                <a:lnTo>
                  <a:pt x="35020" y="94178"/>
                </a:lnTo>
                <a:lnTo>
                  <a:pt x="34918" y="94286"/>
                </a:lnTo>
                <a:lnTo>
                  <a:pt x="34823" y="94467"/>
                </a:lnTo>
                <a:lnTo>
                  <a:pt x="34736" y="94648"/>
                </a:lnTo>
                <a:lnTo>
                  <a:pt x="34641" y="94865"/>
                </a:lnTo>
                <a:lnTo>
                  <a:pt x="34554" y="95118"/>
                </a:lnTo>
                <a:lnTo>
                  <a:pt x="34473" y="95407"/>
                </a:lnTo>
                <a:lnTo>
                  <a:pt x="34386" y="95697"/>
                </a:lnTo>
                <a:lnTo>
                  <a:pt x="34313" y="96058"/>
                </a:lnTo>
                <a:lnTo>
                  <a:pt x="34233" y="96420"/>
                </a:lnTo>
                <a:lnTo>
                  <a:pt x="34160" y="96782"/>
                </a:lnTo>
                <a:lnTo>
                  <a:pt x="34094" y="97216"/>
                </a:lnTo>
                <a:lnTo>
                  <a:pt x="34028" y="97650"/>
                </a:lnTo>
                <a:lnTo>
                  <a:pt x="33955" y="98156"/>
                </a:lnTo>
                <a:lnTo>
                  <a:pt x="33897" y="98698"/>
                </a:lnTo>
                <a:lnTo>
                  <a:pt x="33839" y="99277"/>
                </a:lnTo>
                <a:lnTo>
                  <a:pt x="33780" y="99856"/>
                </a:lnTo>
                <a:lnTo>
                  <a:pt x="33729" y="100471"/>
                </a:lnTo>
                <a:lnTo>
                  <a:pt x="33685" y="101122"/>
                </a:lnTo>
                <a:lnTo>
                  <a:pt x="33642" y="101809"/>
                </a:lnTo>
                <a:lnTo>
                  <a:pt x="33605" y="102496"/>
                </a:lnTo>
                <a:lnTo>
                  <a:pt x="33576" y="103219"/>
                </a:lnTo>
                <a:lnTo>
                  <a:pt x="33547" y="103942"/>
                </a:lnTo>
                <a:lnTo>
                  <a:pt x="33525" y="104702"/>
                </a:lnTo>
                <a:lnTo>
                  <a:pt x="33503" y="105498"/>
                </a:lnTo>
                <a:lnTo>
                  <a:pt x="33489" y="106293"/>
                </a:lnTo>
                <a:lnTo>
                  <a:pt x="33474" y="107089"/>
                </a:lnTo>
                <a:lnTo>
                  <a:pt x="33474" y="107957"/>
                </a:lnTo>
                <a:lnTo>
                  <a:pt x="33467" y="108789"/>
                </a:lnTo>
                <a:lnTo>
                  <a:pt x="33481" y="110561"/>
                </a:lnTo>
                <a:lnTo>
                  <a:pt x="33503" y="112369"/>
                </a:lnTo>
                <a:lnTo>
                  <a:pt x="33547" y="114250"/>
                </a:lnTo>
                <a:lnTo>
                  <a:pt x="33605" y="116167"/>
                </a:lnTo>
                <a:lnTo>
                  <a:pt x="33685" y="118156"/>
                </a:lnTo>
                <a:lnTo>
                  <a:pt x="33780" y="120145"/>
                </a:lnTo>
                <a:lnTo>
                  <a:pt x="33890" y="122170"/>
                </a:lnTo>
                <a:lnTo>
                  <a:pt x="34021" y="124232"/>
                </a:lnTo>
                <a:lnTo>
                  <a:pt x="33525" y="125715"/>
                </a:lnTo>
                <a:lnTo>
                  <a:pt x="33007" y="127197"/>
                </a:lnTo>
                <a:lnTo>
                  <a:pt x="32460" y="128680"/>
                </a:lnTo>
                <a:lnTo>
                  <a:pt x="31884" y="130163"/>
                </a:lnTo>
                <a:lnTo>
                  <a:pt x="31278" y="131682"/>
                </a:lnTo>
                <a:lnTo>
                  <a:pt x="30651" y="133201"/>
                </a:lnTo>
                <a:lnTo>
                  <a:pt x="30002" y="134720"/>
                </a:lnTo>
                <a:lnTo>
                  <a:pt x="29324" y="136275"/>
                </a:lnTo>
                <a:lnTo>
                  <a:pt x="28893" y="137179"/>
                </a:lnTo>
                <a:lnTo>
                  <a:pt x="28477" y="137975"/>
                </a:lnTo>
                <a:lnTo>
                  <a:pt x="28069" y="138698"/>
                </a:lnTo>
                <a:lnTo>
                  <a:pt x="27675" y="139313"/>
                </a:lnTo>
                <a:lnTo>
                  <a:pt x="27281" y="139856"/>
                </a:lnTo>
                <a:lnTo>
                  <a:pt x="26902" y="140253"/>
                </a:lnTo>
                <a:lnTo>
                  <a:pt x="26712" y="140434"/>
                </a:lnTo>
                <a:lnTo>
                  <a:pt x="26530" y="140615"/>
                </a:lnTo>
                <a:lnTo>
                  <a:pt x="26347" y="140724"/>
                </a:lnTo>
                <a:lnTo>
                  <a:pt x="26165" y="140832"/>
                </a:lnTo>
                <a:lnTo>
                  <a:pt x="25990" y="140904"/>
                </a:lnTo>
                <a:lnTo>
                  <a:pt x="25808" y="140977"/>
                </a:lnTo>
                <a:lnTo>
                  <a:pt x="25297" y="140977"/>
                </a:lnTo>
                <a:lnTo>
                  <a:pt x="25129" y="140941"/>
                </a:lnTo>
                <a:lnTo>
                  <a:pt x="24962" y="140868"/>
                </a:lnTo>
                <a:lnTo>
                  <a:pt x="24801" y="140760"/>
                </a:lnTo>
                <a:lnTo>
                  <a:pt x="24641" y="140651"/>
                </a:lnTo>
                <a:lnTo>
                  <a:pt x="24480" y="140507"/>
                </a:lnTo>
                <a:lnTo>
                  <a:pt x="24327" y="140362"/>
                </a:lnTo>
                <a:lnTo>
                  <a:pt x="24174" y="140145"/>
                </a:lnTo>
                <a:lnTo>
                  <a:pt x="24021" y="139928"/>
                </a:lnTo>
                <a:lnTo>
                  <a:pt x="23875" y="139711"/>
                </a:lnTo>
                <a:lnTo>
                  <a:pt x="23729" y="139422"/>
                </a:lnTo>
                <a:lnTo>
                  <a:pt x="23583" y="139132"/>
                </a:lnTo>
                <a:lnTo>
                  <a:pt x="23444" y="138843"/>
                </a:lnTo>
                <a:lnTo>
                  <a:pt x="23298" y="138517"/>
                </a:lnTo>
                <a:lnTo>
                  <a:pt x="23167" y="138156"/>
                </a:lnTo>
                <a:lnTo>
                  <a:pt x="23029" y="137758"/>
                </a:lnTo>
                <a:lnTo>
                  <a:pt x="22897" y="137360"/>
                </a:lnTo>
                <a:lnTo>
                  <a:pt x="22766" y="136926"/>
                </a:lnTo>
                <a:lnTo>
                  <a:pt x="22635" y="136456"/>
                </a:lnTo>
                <a:lnTo>
                  <a:pt x="22511" y="135986"/>
                </a:lnTo>
                <a:lnTo>
                  <a:pt x="22387" y="135479"/>
                </a:lnTo>
                <a:lnTo>
                  <a:pt x="22263" y="134937"/>
                </a:lnTo>
                <a:lnTo>
                  <a:pt x="22146" y="134358"/>
                </a:lnTo>
                <a:lnTo>
                  <a:pt x="22029" y="133780"/>
                </a:lnTo>
                <a:lnTo>
                  <a:pt x="21913" y="133201"/>
                </a:lnTo>
                <a:lnTo>
                  <a:pt x="21803" y="132550"/>
                </a:lnTo>
                <a:lnTo>
                  <a:pt x="21694" y="131899"/>
                </a:lnTo>
                <a:lnTo>
                  <a:pt x="21584" y="131212"/>
                </a:lnTo>
                <a:lnTo>
                  <a:pt x="21482" y="130525"/>
                </a:lnTo>
                <a:lnTo>
                  <a:pt x="21380" y="129801"/>
                </a:lnTo>
                <a:lnTo>
                  <a:pt x="21278" y="129042"/>
                </a:lnTo>
                <a:lnTo>
                  <a:pt x="21176" y="128282"/>
                </a:lnTo>
                <a:lnTo>
                  <a:pt x="21081" y="127487"/>
                </a:lnTo>
                <a:lnTo>
                  <a:pt x="20986" y="126655"/>
                </a:lnTo>
                <a:lnTo>
                  <a:pt x="20811" y="124919"/>
                </a:lnTo>
                <a:lnTo>
                  <a:pt x="20636" y="123111"/>
                </a:lnTo>
                <a:lnTo>
                  <a:pt x="20476" y="121194"/>
                </a:lnTo>
                <a:lnTo>
                  <a:pt x="20322" y="119168"/>
                </a:lnTo>
                <a:lnTo>
                  <a:pt x="20184" y="117035"/>
                </a:lnTo>
                <a:lnTo>
                  <a:pt x="20403" y="116601"/>
                </a:lnTo>
                <a:lnTo>
                  <a:pt x="20621" y="116058"/>
                </a:lnTo>
                <a:lnTo>
                  <a:pt x="20840" y="115516"/>
                </a:lnTo>
                <a:lnTo>
                  <a:pt x="21059" y="114937"/>
                </a:lnTo>
                <a:lnTo>
                  <a:pt x="21278" y="114286"/>
                </a:lnTo>
                <a:lnTo>
                  <a:pt x="21497" y="113599"/>
                </a:lnTo>
                <a:lnTo>
                  <a:pt x="21716" y="112876"/>
                </a:lnTo>
                <a:lnTo>
                  <a:pt x="21934" y="112080"/>
                </a:lnTo>
                <a:lnTo>
                  <a:pt x="22233" y="110959"/>
                </a:lnTo>
                <a:lnTo>
                  <a:pt x="22518" y="109838"/>
                </a:lnTo>
                <a:lnTo>
                  <a:pt x="22781" y="108716"/>
                </a:lnTo>
                <a:lnTo>
                  <a:pt x="23029" y="107631"/>
                </a:lnTo>
                <a:lnTo>
                  <a:pt x="23262" y="106546"/>
                </a:lnTo>
                <a:lnTo>
                  <a:pt x="23481" y="105461"/>
                </a:lnTo>
                <a:lnTo>
                  <a:pt x="23678" y="104413"/>
                </a:lnTo>
                <a:lnTo>
                  <a:pt x="23867" y="103364"/>
                </a:lnTo>
                <a:lnTo>
                  <a:pt x="24035" y="102315"/>
                </a:lnTo>
                <a:lnTo>
                  <a:pt x="24188" y="101302"/>
                </a:lnTo>
                <a:lnTo>
                  <a:pt x="24334" y="100290"/>
                </a:lnTo>
                <a:lnTo>
                  <a:pt x="24466" y="99277"/>
                </a:lnTo>
                <a:lnTo>
                  <a:pt x="24582" y="98301"/>
                </a:lnTo>
                <a:lnTo>
                  <a:pt x="24684" y="97324"/>
                </a:lnTo>
                <a:lnTo>
                  <a:pt x="24779" y="96384"/>
                </a:lnTo>
                <a:lnTo>
                  <a:pt x="24859" y="95443"/>
                </a:lnTo>
                <a:lnTo>
                  <a:pt x="24925" y="94539"/>
                </a:lnTo>
                <a:lnTo>
                  <a:pt x="24983" y="93635"/>
                </a:lnTo>
                <a:lnTo>
                  <a:pt x="25034" y="92731"/>
                </a:lnTo>
                <a:lnTo>
                  <a:pt x="25078" y="91863"/>
                </a:lnTo>
                <a:lnTo>
                  <a:pt x="25107" y="91031"/>
                </a:lnTo>
                <a:lnTo>
                  <a:pt x="25129" y="90199"/>
                </a:lnTo>
                <a:lnTo>
                  <a:pt x="25144" y="89404"/>
                </a:lnTo>
                <a:lnTo>
                  <a:pt x="25151" y="88608"/>
                </a:lnTo>
                <a:lnTo>
                  <a:pt x="25144" y="87812"/>
                </a:lnTo>
                <a:lnTo>
                  <a:pt x="25137" y="87053"/>
                </a:lnTo>
                <a:lnTo>
                  <a:pt x="25122" y="86329"/>
                </a:lnTo>
                <a:lnTo>
                  <a:pt x="25107" y="85606"/>
                </a:lnTo>
                <a:lnTo>
                  <a:pt x="25078" y="84919"/>
                </a:lnTo>
                <a:lnTo>
                  <a:pt x="25049" y="84232"/>
                </a:lnTo>
                <a:lnTo>
                  <a:pt x="25013" y="83581"/>
                </a:lnTo>
                <a:lnTo>
                  <a:pt x="24976" y="82966"/>
                </a:lnTo>
                <a:lnTo>
                  <a:pt x="24910" y="82098"/>
                </a:lnTo>
                <a:lnTo>
                  <a:pt x="24838" y="81230"/>
                </a:lnTo>
                <a:lnTo>
                  <a:pt x="24757" y="80398"/>
                </a:lnTo>
                <a:lnTo>
                  <a:pt x="24662" y="79603"/>
                </a:lnTo>
                <a:lnTo>
                  <a:pt x="24568" y="78807"/>
                </a:lnTo>
                <a:lnTo>
                  <a:pt x="24458" y="78047"/>
                </a:lnTo>
                <a:lnTo>
                  <a:pt x="24349" y="77288"/>
                </a:lnTo>
                <a:lnTo>
                  <a:pt x="24225" y="76565"/>
                </a:lnTo>
                <a:lnTo>
                  <a:pt x="24101" y="75841"/>
                </a:lnTo>
                <a:lnTo>
                  <a:pt x="23970" y="75154"/>
                </a:lnTo>
                <a:lnTo>
                  <a:pt x="23831" y="74503"/>
                </a:lnTo>
                <a:lnTo>
                  <a:pt x="23685" y="73888"/>
                </a:lnTo>
                <a:lnTo>
                  <a:pt x="23532" y="73273"/>
                </a:lnTo>
                <a:lnTo>
                  <a:pt x="23379" y="72695"/>
                </a:lnTo>
                <a:lnTo>
                  <a:pt x="23226" y="72116"/>
                </a:lnTo>
                <a:lnTo>
                  <a:pt x="23065" y="71610"/>
                </a:lnTo>
                <a:lnTo>
                  <a:pt x="22897" y="71103"/>
                </a:lnTo>
                <a:lnTo>
                  <a:pt x="22730" y="70633"/>
                </a:lnTo>
                <a:lnTo>
                  <a:pt x="22562" y="70163"/>
                </a:lnTo>
                <a:lnTo>
                  <a:pt x="22387" y="69765"/>
                </a:lnTo>
                <a:lnTo>
                  <a:pt x="22212" y="69368"/>
                </a:lnTo>
                <a:lnTo>
                  <a:pt x="22037" y="69006"/>
                </a:lnTo>
                <a:lnTo>
                  <a:pt x="21861" y="68680"/>
                </a:lnTo>
                <a:lnTo>
                  <a:pt x="21686" y="68391"/>
                </a:lnTo>
                <a:lnTo>
                  <a:pt x="21511" y="68138"/>
                </a:lnTo>
                <a:lnTo>
                  <a:pt x="21336" y="67921"/>
                </a:lnTo>
                <a:lnTo>
                  <a:pt x="21161" y="67704"/>
                </a:lnTo>
                <a:lnTo>
                  <a:pt x="20986" y="67559"/>
                </a:lnTo>
                <a:lnTo>
                  <a:pt x="20811" y="67415"/>
                </a:lnTo>
                <a:lnTo>
                  <a:pt x="20643" y="67342"/>
                </a:lnTo>
                <a:lnTo>
                  <a:pt x="20476" y="67270"/>
                </a:lnTo>
                <a:lnTo>
                  <a:pt x="20308" y="67270"/>
                </a:lnTo>
                <a:lnTo>
                  <a:pt x="20089" y="67306"/>
                </a:lnTo>
                <a:lnTo>
                  <a:pt x="19877" y="67415"/>
                </a:lnTo>
                <a:lnTo>
                  <a:pt x="19681" y="67559"/>
                </a:lnTo>
                <a:lnTo>
                  <a:pt x="19491" y="67812"/>
                </a:lnTo>
                <a:lnTo>
                  <a:pt x="19316" y="68102"/>
                </a:lnTo>
                <a:lnTo>
                  <a:pt x="19148" y="68500"/>
                </a:lnTo>
                <a:lnTo>
                  <a:pt x="19002" y="68897"/>
                </a:lnTo>
                <a:lnTo>
                  <a:pt x="18864" y="69404"/>
                </a:lnTo>
                <a:lnTo>
                  <a:pt x="18798" y="69657"/>
                </a:lnTo>
                <a:lnTo>
                  <a:pt x="18732" y="69946"/>
                </a:lnTo>
                <a:lnTo>
                  <a:pt x="18681" y="70235"/>
                </a:lnTo>
                <a:lnTo>
                  <a:pt x="18623" y="70525"/>
                </a:lnTo>
                <a:lnTo>
                  <a:pt x="18572" y="70850"/>
                </a:lnTo>
                <a:lnTo>
                  <a:pt x="18528" y="71212"/>
                </a:lnTo>
                <a:lnTo>
                  <a:pt x="18484" y="71537"/>
                </a:lnTo>
                <a:lnTo>
                  <a:pt x="18448" y="71899"/>
                </a:lnTo>
                <a:lnTo>
                  <a:pt x="18411" y="72261"/>
                </a:lnTo>
                <a:lnTo>
                  <a:pt x="18382" y="72659"/>
                </a:lnTo>
                <a:lnTo>
                  <a:pt x="18353" y="73056"/>
                </a:lnTo>
                <a:lnTo>
                  <a:pt x="18331" y="73454"/>
                </a:lnTo>
                <a:lnTo>
                  <a:pt x="18309" y="73888"/>
                </a:lnTo>
                <a:lnTo>
                  <a:pt x="18295" y="74322"/>
                </a:lnTo>
                <a:lnTo>
                  <a:pt x="18280" y="74756"/>
                </a:lnTo>
                <a:lnTo>
                  <a:pt x="18273" y="75226"/>
                </a:lnTo>
                <a:lnTo>
                  <a:pt x="18251" y="77650"/>
                </a:lnTo>
                <a:lnTo>
                  <a:pt x="18244" y="79277"/>
                </a:lnTo>
                <a:lnTo>
                  <a:pt x="18236" y="81085"/>
                </a:lnTo>
                <a:lnTo>
                  <a:pt x="18236" y="83147"/>
                </a:lnTo>
                <a:lnTo>
                  <a:pt x="18244" y="85353"/>
                </a:lnTo>
                <a:lnTo>
                  <a:pt x="18251" y="87740"/>
                </a:lnTo>
                <a:lnTo>
                  <a:pt x="18273" y="90272"/>
                </a:lnTo>
                <a:lnTo>
                  <a:pt x="18302" y="92948"/>
                </a:lnTo>
                <a:lnTo>
                  <a:pt x="18346" y="95733"/>
                </a:lnTo>
                <a:lnTo>
                  <a:pt x="18404" y="98626"/>
                </a:lnTo>
                <a:lnTo>
                  <a:pt x="18470" y="101555"/>
                </a:lnTo>
                <a:lnTo>
                  <a:pt x="18557" y="104557"/>
                </a:lnTo>
                <a:lnTo>
                  <a:pt x="18659" y="107595"/>
                </a:lnTo>
                <a:lnTo>
                  <a:pt x="18718" y="109114"/>
                </a:lnTo>
                <a:lnTo>
                  <a:pt x="18783" y="110633"/>
                </a:lnTo>
                <a:lnTo>
                  <a:pt x="18849" y="112152"/>
                </a:lnTo>
                <a:lnTo>
                  <a:pt x="18922" y="113671"/>
                </a:lnTo>
                <a:lnTo>
                  <a:pt x="18761" y="113816"/>
                </a:lnTo>
                <a:lnTo>
                  <a:pt x="18601" y="113924"/>
                </a:lnTo>
                <a:lnTo>
                  <a:pt x="18440" y="114033"/>
                </a:lnTo>
                <a:lnTo>
                  <a:pt x="18280" y="114105"/>
                </a:lnTo>
                <a:lnTo>
                  <a:pt x="18120" y="114105"/>
                </a:lnTo>
                <a:lnTo>
                  <a:pt x="17966" y="114141"/>
                </a:lnTo>
                <a:lnTo>
                  <a:pt x="17806" y="114105"/>
                </a:lnTo>
                <a:lnTo>
                  <a:pt x="17653" y="114033"/>
                </a:lnTo>
                <a:lnTo>
                  <a:pt x="17492" y="113961"/>
                </a:lnTo>
                <a:lnTo>
                  <a:pt x="17339" y="113852"/>
                </a:lnTo>
                <a:lnTo>
                  <a:pt x="17186" y="113707"/>
                </a:lnTo>
                <a:lnTo>
                  <a:pt x="17033" y="113563"/>
                </a:lnTo>
                <a:lnTo>
                  <a:pt x="16887" y="113346"/>
                </a:lnTo>
                <a:lnTo>
                  <a:pt x="16734" y="113165"/>
                </a:lnTo>
                <a:lnTo>
                  <a:pt x="16588" y="112912"/>
                </a:lnTo>
                <a:lnTo>
                  <a:pt x="16435" y="112659"/>
                </a:lnTo>
                <a:lnTo>
                  <a:pt x="16289" y="112369"/>
                </a:lnTo>
                <a:lnTo>
                  <a:pt x="16143" y="112044"/>
                </a:lnTo>
                <a:lnTo>
                  <a:pt x="15997" y="111718"/>
                </a:lnTo>
                <a:lnTo>
                  <a:pt x="15851" y="111393"/>
                </a:lnTo>
                <a:lnTo>
                  <a:pt x="15567" y="110633"/>
                </a:lnTo>
                <a:lnTo>
                  <a:pt x="15289" y="109765"/>
                </a:lnTo>
                <a:lnTo>
                  <a:pt x="15012" y="108861"/>
                </a:lnTo>
                <a:lnTo>
                  <a:pt x="14735" y="107848"/>
                </a:lnTo>
                <a:lnTo>
                  <a:pt x="14472" y="106800"/>
                </a:lnTo>
                <a:lnTo>
                  <a:pt x="14210" y="105678"/>
                </a:lnTo>
                <a:lnTo>
                  <a:pt x="13947" y="104521"/>
                </a:lnTo>
                <a:lnTo>
                  <a:pt x="13699" y="103291"/>
                </a:lnTo>
                <a:lnTo>
                  <a:pt x="13451" y="101989"/>
                </a:lnTo>
                <a:lnTo>
                  <a:pt x="13210" y="100651"/>
                </a:lnTo>
                <a:lnTo>
                  <a:pt x="12970" y="99313"/>
                </a:lnTo>
                <a:lnTo>
                  <a:pt x="12736" y="97903"/>
                </a:lnTo>
                <a:lnTo>
                  <a:pt x="12510" y="96456"/>
                </a:lnTo>
                <a:lnTo>
                  <a:pt x="12291" y="95009"/>
                </a:lnTo>
                <a:lnTo>
                  <a:pt x="12080" y="93527"/>
                </a:lnTo>
                <a:lnTo>
                  <a:pt x="11868" y="92008"/>
                </a:lnTo>
                <a:lnTo>
                  <a:pt x="11664" y="90489"/>
                </a:lnTo>
                <a:lnTo>
                  <a:pt x="11467" y="88970"/>
                </a:lnTo>
                <a:lnTo>
                  <a:pt x="11278" y="87414"/>
                </a:lnTo>
                <a:lnTo>
                  <a:pt x="11095" y="85895"/>
                </a:lnTo>
                <a:lnTo>
                  <a:pt x="10913" y="84340"/>
                </a:lnTo>
                <a:lnTo>
                  <a:pt x="10745" y="82821"/>
                </a:lnTo>
                <a:lnTo>
                  <a:pt x="10869" y="82424"/>
                </a:lnTo>
                <a:lnTo>
                  <a:pt x="10993" y="81990"/>
                </a:lnTo>
                <a:lnTo>
                  <a:pt x="11117" y="81556"/>
                </a:lnTo>
                <a:lnTo>
                  <a:pt x="11234" y="81085"/>
                </a:lnTo>
                <a:lnTo>
                  <a:pt x="11343" y="80615"/>
                </a:lnTo>
                <a:lnTo>
                  <a:pt x="11460" y="80109"/>
                </a:lnTo>
                <a:lnTo>
                  <a:pt x="11569" y="79603"/>
                </a:lnTo>
                <a:lnTo>
                  <a:pt x="11671" y="79060"/>
                </a:lnTo>
                <a:lnTo>
                  <a:pt x="11774" y="78481"/>
                </a:lnTo>
                <a:lnTo>
                  <a:pt x="11876" y="77903"/>
                </a:lnTo>
                <a:lnTo>
                  <a:pt x="11970" y="77324"/>
                </a:lnTo>
                <a:lnTo>
                  <a:pt x="12065" y="76709"/>
                </a:lnTo>
                <a:lnTo>
                  <a:pt x="12153" y="76058"/>
                </a:lnTo>
                <a:lnTo>
                  <a:pt x="12240" y="75407"/>
                </a:lnTo>
                <a:lnTo>
                  <a:pt x="12321" y="74756"/>
                </a:lnTo>
                <a:lnTo>
                  <a:pt x="12408" y="74069"/>
                </a:lnTo>
                <a:lnTo>
                  <a:pt x="12554" y="72659"/>
                </a:lnTo>
                <a:lnTo>
                  <a:pt x="12685" y="71248"/>
                </a:lnTo>
                <a:lnTo>
                  <a:pt x="12802" y="69874"/>
                </a:lnTo>
                <a:lnTo>
                  <a:pt x="12897" y="68500"/>
                </a:lnTo>
                <a:lnTo>
                  <a:pt x="12977" y="67125"/>
                </a:lnTo>
                <a:lnTo>
                  <a:pt x="13035" y="65751"/>
                </a:lnTo>
                <a:lnTo>
                  <a:pt x="13072" y="64413"/>
                </a:lnTo>
                <a:lnTo>
                  <a:pt x="13086" y="63762"/>
                </a:lnTo>
                <a:lnTo>
                  <a:pt x="13101" y="63075"/>
                </a:lnTo>
                <a:lnTo>
                  <a:pt x="13101" y="62424"/>
                </a:lnTo>
                <a:lnTo>
                  <a:pt x="13101" y="61773"/>
                </a:lnTo>
                <a:lnTo>
                  <a:pt x="13101" y="61122"/>
                </a:lnTo>
                <a:lnTo>
                  <a:pt x="13094" y="60471"/>
                </a:lnTo>
                <a:lnTo>
                  <a:pt x="13079" y="59856"/>
                </a:lnTo>
                <a:lnTo>
                  <a:pt x="13057" y="59205"/>
                </a:lnTo>
                <a:lnTo>
                  <a:pt x="13035" y="58590"/>
                </a:lnTo>
                <a:lnTo>
                  <a:pt x="13014" y="57975"/>
                </a:lnTo>
                <a:lnTo>
                  <a:pt x="12977" y="57360"/>
                </a:lnTo>
                <a:lnTo>
                  <a:pt x="12941" y="56745"/>
                </a:lnTo>
                <a:lnTo>
                  <a:pt x="12904" y="56131"/>
                </a:lnTo>
                <a:lnTo>
                  <a:pt x="12860" y="55552"/>
                </a:lnTo>
                <a:lnTo>
                  <a:pt x="12809" y="54973"/>
                </a:lnTo>
                <a:lnTo>
                  <a:pt x="12751" y="54395"/>
                </a:lnTo>
                <a:lnTo>
                  <a:pt x="12693" y="53816"/>
                </a:lnTo>
                <a:lnTo>
                  <a:pt x="12627" y="53237"/>
                </a:lnTo>
                <a:lnTo>
                  <a:pt x="12554" y="52659"/>
                </a:lnTo>
                <a:lnTo>
                  <a:pt x="12481" y="52080"/>
                </a:lnTo>
                <a:lnTo>
                  <a:pt x="12401" y="51501"/>
                </a:lnTo>
                <a:lnTo>
                  <a:pt x="12313" y="50995"/>
                </a:lnTo>
                <a:lnTo>
                  <a:pt x="12226" y="50453"/>
                </a:lnTo>
                <a:lnTo>
                  <a:pt x="12138" y="49982"/>
                </a:lnTo>
                <a:lnTo>
                  <a:pt x="12043" y="49512"/>
                </a:lnTo>
                <a:lnTo>
                  <a:pt x="11949" y="49042"/>
                </a:lnTo>
                <a:lnTo>
                  <a:pt x="11854" y="48608"/>
                </a:lnTo>
                <a:lnTo>
                  <a:pt x="11752" y="48210"/>
                </a:lnTo>
                <a:lnTo>
                  <a:pt x="11547" y="47415"/>
                </a:lnTo>
                <a:lnTo>
                  <a:pt x="11336" y="46727"/>
                </a:lnTo>
                <a:lnTo>
                  <a:pt x="11124" y="46113"/>
                </a:lnTo>
                <a:lnTo>
                  <a:pt x="10898" y="45570"/>
                </a:lnTo>
                <a:lnTo>
                  <a:pt x="10679" y="45136"/>
                </a:lnTo>
                <a:lnTo>
                  <a:pt x="10461" y="44738"/>
                </a:lnTo>
                <a:lnTo>
                  <a:pt x="10234" y="44413"/>
                </a:lnTo>
                <a:lnTo>
                  <a:pt x="10016" y="44160"/>
                </a:lnTo>
                <a:lnTo>
                  <a:pt x="9804" y="44015"/>
                </a:lnTo>
                <a:lnTo>
                  <a:pt x="9593" y="43906"/>
                </a:lnTo>
                <a:lnTo>
                  <a:pt x="9388" y="43870"/>
                </a:lnTo>
                <a:lnTo>
                  <a:pt x="9242" y="43870"/>
                </a:lnTo>
                <a:lnTo>
                  <a:pt x="9097" y="43943"/>
                </a:lnTo>
                <a:lnTo>
                  <a:pt x="8958" y="44015"/>
                </a:lnTo>
                <a:lnTo>
                  <a:pt x="8827" y="44160"/>
                </a:lnTo>
                <a:lnTo>
                  <a:pt x="8695" y="44304"/>
                </a:lnTo>
                <a:lnTo>
                  <a:pt x="8564" y="44485"/>
                </a:lnTo>
                <a:lnTo>
                  <a:pt x="8447" y="44702"/>
                </a:lnTo>
                <a:lnTo>
                  <a:pt x="8331" y="44955"/>
                </a:lnTo>
                <a:lnTo>
                  <a:pt x="8221" y="45245"/>
                </a:lnTo>
                <a:lnTo>
                  <a:pt x="8112" y="45570"/>
                </a:lnTo>
                <a:lnTo>
                  <a:pt x="8010" y="45932"/>
                </a:lnTo>
                <a:lnTo>
                  <a:pt x="7922" y="46330"/>
                </a:lnTo>
                <a:lnTo>
                  <a:pt x="7827" y="46727"/>
                </a:lnTo>
                <a:lnTo>
                  <a:pt x="7747" y="47161"/>
                </a:lnTo>
                <a:lnTo>
                  <a:pt x="7674" y="47632"/>
                </a:lnTo>
                <a:lnTo>
                  <a:pt x="7601" y="48138"/>
                </a:lnTo>
                <a:lnTo>
                  <a:pt x="7543" y="48608"/>
                </a:lnTo>
                <a:lnTo>
                  <a:pt x="7492" y="49114"/>
                </a:lnTo>
                <a:lnTo>
                  <a:pt x="7441" y="49693"/>
                </a:lnTo>
                <a:lnTo>
                  <a:pt x="7397" y="50308"/>
                </a:lnTo>
                <a:lnTo>
                  <a:pt x="7360" y="50959"/>
                </a:lnTo>
                <a:lnTo>
                  <a:pt x="7331" y="51682"/>
                </a:lnTo>
                <a:lnTo>
                  <a:pt x="7317" y="52442"/>
                </a:lnTo>
                <a:lnTo>
                  <a:pt x="7302" y="53274"/>
                </a:lnTo>
                <a:lnTo>
                  <a:pt x="7309" y="54142"/>
                </a:lnTo>
                <a:lnTo>
                  <a:pt x="7317" y="55082"/>
                </a:lnTo>
                <a:lnTo>
                  <a:pt x="7346" y="56094"/>
                </a:lnTo>
                <a:lnTo>
                  <a:pt x="7390" y="57143"/>
                </a:lnTo>
                <a:lnTo>
                  <a:pt x="7448" y="58264"/>
                </a:lnTo>
                <a:lnTo>
                  <a:pt x="7528" y="59458"/>
                </a:lnTo>
                <a:lnTo>
                  <a:pt x="7623" y="60724"/>
                </a:lnTo>
                <a:lnTo>
                  <a:pt x="7740" y="62026"/>
                </a:lnTo>
                <a:lnTo>
                  <a:pt x="7842" y="63545"/>
                </a:lnTo>
                <a:lnTo>
                  <a:pt x="7973" y="65245"/>
                </a:lnTo>
                <a:lnTo>
                  <a:pt x="8148" y="67487"/>
                </a:lnTo>
                <a:lnTo>
                  <a:pt x="8374" y="70199"/>
                </a:lnTo>
                <a:lnTo>
                  <a:pt x="8652" y="73310"/>
                </a:lnTo>
                <a:lnTo>
                  <a:pt x="8805" y="75009"/>
                </a:lnTo>
                <a:lnTo>
                  <a:pt x="8965" y="76745"/>
                </a:lnTo>
                <a:lnTo>
                  <a:pt x="9140" y="78590"/>
                </a:lnTo>
                <a:lnTo>
                  <a:pt x="9330" y="80471"/>
                </a:lnTo>
                <a:lnTo>
                  <a:pt x="9177" y="80651"/>
                </a:lnTo>
                <a:lnTo>
                  <a:pt x="9024" y="80868"/>
                </a:lnTo>
                <a:lnTo>
                  <a:pt x="8870" y="81013"/>
                </a:lnTo>
                <a:lnTo>
                  <a:pt x="8710" y="81158"/>
                </a:lnTo>
                <a:lnTo>
                  <a:pt x="8549" y="81230"/>
                </a:lnTo>
                <a:lnTo>
                  <a:pt x="8389" y="81302"/>
                </a:lnTo>
                <a:lnTo>
                  <a:pt x="8221" y="81375"/>
                </a:lnTo>
                <a:lnTo>
                  <a:pt x="8053" y="81375"/>
                </a:lnTo>
                <a:lnTo>
                  <a:pt x="7871" y="81339"/>
                </a:lnTo>
                <a:lnTo>
                  <a:pt x="7689" y="81302"/>
                </a:lnTo>
                <a:lnTo>
                  <a:pt x="7506" y="81230"/>
                </a:lnTo>
                <a:lnTo>
                  <a:pt x="7324" y="81122"/>
                </a:lnTo>
                <a:lnTo>
                  <a:pt x="7149" y="80977"/>
                </a:lnTo>
                <a:lnTo>
                  <a:pt x="6967" y="80796"/>
                </a:lnTo>
                <a:lnTo>
                  <a:pt x="6784" y="80615"/>
                </a:lnTo>
                <a:lnTo>
                  <a:pt x="6602" y="80398"/>
                </a:lnTo>
                <a:lnTo>
                  <a:pt x="6420" y="80109"/>
                </a:lnTo>
                <a:lnTo>
                  <a:pt x="6237" y="79856"/>
                </a:lnTo>
                <a:lnTo>
                  <a:pt x="6062" y="79530"/>
                </a:lnTo>
                <a:lnTo>
                  <a:pt x="5880" y="79169"/>
                </a:lnTo>
                <a:lnTo>
                  <a:pt x="5705" y="78807"/>
                </a:lnTo>
                <a:lnTo>
                  <a:pt x="5530" y="78409"/>
                </a:lnTo>
                <a:lnTo>
                  <a:pt x="5355" y="78011"/>
                </a:lnTo>
                <a:lnTo>
                  <a:pt x="5180" y="77541"/>
                </a:lnTo>
                <a:lnTo>
                  <a:pt x="5004" y="77071"/>
                </a:lnTo>
                <a:lnTo>
                  <a:pt x="4837" y="76565"/>
                </a:lnTo>
                <a:lnTo>
                  <a:pt x="4669" y="76058"/>
                </a:lnTo>
                <a:lnTo>
                  <a:pt x="4501" y="75516"/>
                </a:lnTo>
                <a:lnTo>
                  <a:pt x="4341" y="74937"/>
                </a:lnTo>
                <a:lnTo>
                  <a:pt x="4173" y="74322"/>
                </a:lnTo>
                <a:lnTo>
                  <a:pt x="4020" y="73707"/>
                </a:lnTo>
                <a:lnTo>
                  <a:pt x="3859" y="73056"/>
                </a:lnTo>
                <a:lnTo>
                  <a:pt x="3706" y="72405"/>
                </a:lnTo>
                <a:lnTo>
                  <a:pt x="3553" y="71718"/>
                </a:lnTo>
                <a:lnTo>
                  <a:pt x="3407" y="70995"/>
                </a:lnTo>
                <a:lnTo>
                  <a:pt x="3261" y="70272"/>
                </a:lnTo>
                <a:lnTo>
                  <a:pt x="3123" y="69512"/>
                </a:lnTo>
                <a:lnTo>
                  <a:pt x="2984" y="68753"/>
                </a:lnTo>
                <a:lnTo>
                  <a:pt x="2845" y="67957"/>
                </a:lnTo>
                <a:lnTo>
                  <a:pt x="2721" y="67125"/>
                </a:lnTo>
                <a:lnTo>
                  <a:pt x="2568" y="66149"/>
                </a:lnTo>
                <a:lnTo>
                  <a:pt x="2430" y="65172"/>
                </a:lnTo>
                <a:lnTo>
                  <a:pt x="2298" y="64160"/>
                </a:lnTo>
                <a:lnTo>
                  <a:pt x="2167" y="63147"/>
                </a:lnTo>
                <a:lnTo>
                  <a:pt x="2050" y="62098"/>
                </a:lnTo>
                <a:lnTo>
                  <a:pt x="1934" y="61049"/>
                </a:lnTo>
                <a:lnTo>
                  <a:pt x="1824" y="59964"/>
                </a:lnTo>
                <a:lnTo>
                  <a:pt x="1729" y="58879"/>
                </a:lnTo>
                <a:lnTo>
                  <a:pt x="1634" y="57794"/>
                </a:lnTo>
                <a:lnTo>
                  <a:pt x="1547" y="56673"/>
                </a:lnTo>
                <a:lnTo>
                  <a:pt x="1467" y="55516"/>
                </a:lnTo>
                <a:lnTo>
                  <a:pt x="1394" y="54395"/>
                </a:lnTo>
                <a:lnTo>
                  <a:pt x="1321" y="53237"/>
                </a:lnTo>
                <a:lnTo>
                  <a:pt x="1262" y="52080"/>
                </a:lnTo>
                <a:lnTo>
                  <a:pt x="1211" y="50887"/>
                </a:lnTo>
                <a:lnTo>
                  <a:pt x="1168" y="49693"/>
                </a:lnTo>
                <a:lnTo>
                  <a:pt x="1124" y="48500"/>
                </a:lnTo>
                <a:lnTo>
                  <a:pt x="1095" y="47270"/>
                </a:lnTo>
                <a:lnTo>
                  <a:pt x="1066" y="46040"/>
                </a:lnTo>
                <a:lnTo>
                  <a:pt x="1044" y="44811"/>
                </a:lnTo>
                <a:lnTo>
                  <a:pt x="1036" y="43581"/>
                </a:lnTo>
                <a:lnTo>
                  <a:pt x="1029" y="42315"/>
                </a:lnTo>
                <a:lnTo>
                  <a:pt x="1029" y="41085"/>
                </a:lnTo>
                <a:lnTo>
                  <a:pt x="1044" y="39820"/>
                </a:lnTo>
                <a:lnTo>
                  <a:pt x="1058" y="38518"/>
                </a:lnTo>
                <a:lnTo>
                  <a:pt x="1080" y="37252"/>
                </a:lnTo>
                <a:lnTo>
                  <a:pt x="1109" y="35986"/>
                </a:lnTo>
                <a:lnTo>
                  <a:pt x="1146" y="34684"/>
                </a:lnTo>
                <a:lnTo>
                  <a:pt x="1190" y="33382"/>
                </a:lnTo>
                <a:lnTo>
                  <a:pt x="1241" y="32080"/>
                </a:lnTo>
                <a:lnTo>
                  <a:pt x="1299" y="30778"/>
                </a:lnTo>
                <a:lnTo>
                  <a:pt x="1365" y="29440"/>
                </a:lnTo>
                <a:lnTo>
                  <a:pt x="1408" y="28680"/>
                </a:lnTo>
                <a:lnTo>
                  <a:pt x="1459" y="27957"/>
                </a:lnTo>
                <a:lnTo>
                  <a:pt x="1510" y="27198"/>
                </a:lnTo>
                <a:lnTo>
                  <a:pt x="1576" y="26474"/>
                </a:lnTo>
                <a:lnTo>
                  <a:pt x="1649" y="25787"/>
                </a:lnTo>
                <a:lnTo>
                  <a:pt x="1722" y="25064"/>
                </a:lnTo>
                <a:lnTo>
                  <a:pt x="1810" y="24377"/>
                </a:lnTo>
                <a:lnTo>
                  <a:pt x="1897" y="23689"/>
                </a:lnTo>
                <a:lnTo>
                  <a:pt x="1992" y="23038"/>
                </a:lnTo>
                <a:lnTo>
                  <a:pt x="2094" y="22388"/>
                </a:lnTo>
                <a:lnTo>
                  <a:pt x="2203" y="21737"/>
                </a:lnTo>
                <a:lnTo>
                  <a:pt x="2320" y="21122"/>
                </a:lnTo>
                <a:lnTo>
                  <a:pt x="2444" y="20507"/>
                </a:lnTo>
                <a:lnTo>
                  <a:pt x="2575" y="19892"/>
                </a:lnTo>
                <a:lnTo>
                  <a:pt x="2707" y="19313"/>
                </a:lnTo>
                <a:lnTo>
                  <a:pt x="2853" y="18735"/>
                </a:lnTo>
                <a:lnTo>
                  <a:pt x="2999" y="18156"/>
                </a:lnTo>
                <a:lnTo>
                  <a:pt x="3159" y="17614"/>
                </a:lnTo>
                <a:lnTo>
                  <a:pt x="3319" y="17071"/>
                </a:lnTo>
                <a:lnTo>
                  <a:pt x="3487" y="16529"/>
                </a:lnTo>
                <a:lnTo>
                  <a:pt x="3662" y="16022"/>
                </a:lnTo>
                <a:lnTo>
                  <a:pt x="3845" y="15516"/>
                </a:lnTo>
                <a:lnTo>
                  <a:pt x="4034" y="15046"/>
                </a:lnTo>
                <a:lnTo>
                  <a:pt x="4231" y="14539"/>
                </a:lnTo>
                <a:lnTo>
                  <a:pt x="4435" y="14069"/>
                </a:lnTo>
                <a:lnTo>
                  <a:pt x="4647" y="13635"/>
                </a:lnTo>
                <a:lnTo>
                  <a:pt x="4866" y="13165"/>
                </a:lnTo>
                <a:lnTo>
                  <a:pt x="5085" y="12731"/>
                </a:lnTo>
                <a:lnTo>
                  <a:pt x="5318" y="12333"/>
                </a:lnTo>
                <a:lnTo>
                  <a:pt x="5552" y="11899"/>
                </a:lnTo>
                <a:lnTo>
                  <a:pt x="6048" y="11140"/>
                </a:lnTo>
                <a:lnTo>
                  <a:pt x="6565" y="10416"/>
                </a:lnTo>
                <a:lnTo>
                  <a:pt x="7120" y="9729"/>
                </a:lnTo>
                <a:lnTo>
                  <a:pt x="7696" y="9078"/>
                </a:lnTo>
                <a:lnTo>
                  <a:pt x="8294" y="8500"/>
                </a:lnTo>
                <a:lnTo>
                  <a:pt x="8929" y="7957"/>
                </a:lnTo>
                <a:lnTo>
                  <a:pt x="9585" y="7451"/>
                </a:lnTo>
                <a:lnTo>
                  <a:pt x="10271" y="7017"/>
                </a:lnTo>
                <a:lnTo>
                  <a:pt x="10978" y="6619"/>
                </a:lnTo>
                <a:lnTo>
                  <a:pt x="11722" y="6257"/>
                </a:lnTo>
                <a:lnTo>
                  <a:pt x="12488" y="5932"/>
                </a:lnTo>
                <a:lnTo>
                  <a:pt x="13283" y="5679"/>
                </a:lnTo>
                <a:lnTo>
                  <a:pt x="14108" y="5462"/>
                </a:lnTo>
                <a:lnTo>
                  <a:pt x="14961" y="5317"/>
                </a:lnTo>
                <a:lnTo>
                  <a:pt x="15836" y="5209"/>
                </a:lnTo>
                <a:lnTo>
                  <a:pt x="16748" y="5136"/>
                </a:lnTo>
                <a:lnTo>
                  <a:pt x="17682" y="5100"/>
                </a:lnTo>
                <a:close/>
                <a:moveTo>
                  <a:pt x="17682" y="1"/>
                </a:moveTo>
                <a:lnTo>
                  <a:pt x="16683" y="37"/>
                </a:lnTo>
                <a:lnTo>
                  <a:pt x="15720" y="109"/>
                </a:lnTo>
                <a:lnTo>
                  <a:pt x="14779" y="254"/>
                </a:lnTo>
                <a:lnTo>
                  <a:pt x="13874" y="435"/>
                </a:lnTo>
                <a:lnTo>
                  <a:pt x="12999" y="652"/>
                </a:lnTo>
                <a:lnTo>
                  <a:pt x="12153" y="941"/>
                </a:lnTo>
                <a:lnTo>
                  <a:pt x="11343" y="1303"/>
                </a:lnTo>
                <a:lnTo>
                  <a:pt x="10555" y="1700"/>
                </a:lnTo>
                <a:lnTo>
                  <a:pt x="9804" y="2171"/>
                </a:lnTo>
                <a:lnTo>
                  <a:pt x="9082" y="2677"/>
                </a:lnTo>
                <a:lnTo>
                  <a:pt x="8382" y="3219"/>
                </a:lnTo>
                <a:lnTo>
                  <a:pt x="7718" y="3834"/>
                </a:lnTo>
                <a:lnTo>
                  <a:pt x="7083" y="4521"/>
                </a:lnTo>
                <a:lnTo>
                  <a:pt x="6777" y="4883"/>
                </a:lnTo>
                <a:lnTo>
                  <a:pt x="6478" y="5245"/>
                </a:lnTo>
                <a:lnTo>
                  <a:pt x="6186" y="5643"/>
                </a:lnTo>
                <a:lnTo>
                  <a:pt x="5902" y="6040"/>
                </a:lnTo>
                <a:lnTo>
                  <a:pt x="5617" y="6438"/>
                </a:lnTo>
                <a:lnTo>
                  <a:pt x="5347" y="6872"/>
                </a:lnTo>
                <a:lnTo>
                  <a:pt x="5085" y="7306"/>
                </a:lnTo>
                <a:lnTo>
                  <a:pt x="4829" y="7776"/>
                </a:lnTo>
                <a:lnTo>
                  <a:pt x="4581" y="8246"/>
                </a:lnTo>
                <a:lnTo>
                  <a:pt x="4341" y="8753"/>
                </a:lnTo>
                <a:lnTo>
                  <a:pt x="4100" y="9223"/>
                </a:lnTo>
                <a:lnTo>
                  <a:pt x="3874" y="9729"/>
                </a:lnTo>
                <a:lnTo>
                  <a:pt x="3655" y="10272"/>
                </a:lnTo>
                <a:lnTo>
                  <a:pt x="3436" y="10814"/>
                </a:lnTo>
                <a:lnTo>
                  <a:pt x="3232" y="11357"/>
                </a:lnTo>
                <a:lnTo>
                  <a:pt x="3035" y="11935"/>
                </a:lnTo>
                <a:lnTo>
                  <a:pt x="2838" y="12514"/>
                </a:lnTo>
                <a:lnTo>
                  <a:pt x="2656" y="13129"/>
                </a:lnTo>
                <a:lnTo>
                  <a:pt x="2473" y="13744"/>
                </a:lnTo>
                <a:lnTo>
                  <a:pt x="2298" y="14359"/>
                </a:lnTo>
                <a:lnTo>
                  <a:pt x="2138" y="15010"/>
                </a:lnTo>
                <a:lnTo>
                  <a:pt x="1977" y="15661"/>
                </a:lnTo>
                <a:lnTo>
                  <a:pt x="1824" y="16348"/>
                </a:lnTo>
                <a:lnTo>
                  <a:pt x="1686" y="17035"/>
                </a:lnTo>
                <a:lnTo>
                  <a:pt x="1547" y="17722"/>
                </a:lnTo>
                <a:lnTo>
                  <a:pt x="1416" y="18445"/>
                </a:lnTo>
                <a:lnTo>
                  <a:pt x="1292" y="19169"/>
                </a:lnTo>
                <a:lnTo>
                  <a:pt x="1175" y="19928"/>
                </a:lnTo>
                <a:lnTo>
                  <a:pt x="1066" y="20688"/>
                </a:lnTo>
                <a:lnTo>
                  <a:pt x="956" y="21447"/>
                </a:lnTo>
                <a:lnTo>
                  <a:pt x="861" y="22243"/>
                </a:lnTo>
                <a:lnTo>
                  <a:pt x="774" y="23038"/>
                </a:lnTo>
                <a:lnTo>
                  <a:pt x="686" y="23870"/>
                </a:lnTo>
                <a:lnTo>
                  <a:pt x="613" y="24702"/>
                </a:lnTo>
                <a:lnTo>
                  <a:pt x="540" y="25534"/>
                </a:lnTo>
                <a:lnTo>
                  <a:pt x="475" y="26402"/>
                </a:lnTo>
                <a:lnTo>
                  <a:pt x="416" y="27306"/>
                </a:lnTo>
                <a:lnTo>
                  <a:pt x="373" y="28174"/>
                </a:lnTo>
                <a:lnTo>
                  <a:pt x="300" y="29657"/>
                </a:lnTo>
                <a:lnTo>
                  <a:pt x="234" y="31104"/>
                </a:lnTo>
                <a:lnTo>
                  <a:pt x="176" y="32550"/>
                </a:lnTo>
                <a:lnTo>
                  <a:pt x="125" y="33997"/>
                </a:lnTo>
                <a:lnTo>
                  <a:pt x="88" y="35407"/>
                </a:lnTo>
                <a:lnTo>
                  <a:pt x="52" y="36854"/>
                </a:lnTo>
                <a:lnTo>
                  <a:pt x="30" y="38265"/>
                </a:lnTo>
                <a:lnTo>
                  <a:pt x="15" y="39711"/>
                </a:lnTo>
                <a:lnTo>
                  <a:pt x="1" y="41122"/>
                </a:lnTo>
                <a:lnTo>
                  <a:pt x="1" y="42496"/>
                </a:lnTo>
                <a:lnTo>
                  <a:pt x="8" y="43906"/>
                </a:lnTo>
                <a:lnTo>
                  <a:pt x="22" y="45281"/>
                </a:lnTo>
                <a:lnTo>
                  <a:pt x="44" y="46655"/>
                </a:lnTo>
                <a:lnTo>
                  <a:pt x="74" y="48029"/>
                </a:lnTo>
                <a:lnTo>
                  <a:pt x="110" y="49368"/>
                </a:lnTo>
                <a:lnTo>
                  <a:pt x="154" y="50706"/>
                </a:lnTo>
                <a:lnTo>
                  <a:pt x="205" y="52044"/>
                </a:lnTo>
                <a:lnTo>
                  <a:pt x="270" y="53382"/>
                </a:lnTo>
                <a:lnTo>
                  <a:pt x="336" y="54684"/>
                </a:lnTo>
                <a:lnTo>
                  <a:pt x="409" y="55950"/>
                </a:lnTo>
                <a:lnTo>
                  <a:pt x="497" y="57252"/>
                </a:lnTo>
                <a:lnTo>
                  <a:pt x="584" y="58518"/>
                </a:lnTo>
                <a:lnTo>
                  <a:pt x="686" y="59747"/>
                </a:lnTo>
                <a:lnTo>
                  <a:pt x="788" y="60977"/>
                </a:lnTo>
                <a:lnTo>
                  <a:pt x="905" y="62207"/>
                </a:lnTo>
                <a:lnTo>
                  <a:pt x="1022" y="63400"/>
                </a:lnTo>
                <a:lnTo>
                  <a:pt x="1153" y="64594"/>
                </a:lnTo>
                <a:lnTo>
                  <a:pt x="1284" y="65751"/>
                </a:lnTo>
                <a:lnTo>
                  <a:pt x="1430" y="66908"/>
                </a:lnTo>
                <a:lnTo>
                  <a:pt x="1583" y="68029"/>
                </a:lnTo>
                <a:lnTo>
                  <a:pt x="1737" y="69151"/>
                </a:lnTo>
                <a:lnTo>
                  <a:pt x="1904" y="70272"/>
                </a:lnTo>
                <a:lnTo>
                  <a:pt x="2050" y="71176"/>
                </a:lnTo>
                <a:lnTo>
                  <a:pt x="2203" y="72080"/>
                </a:lnTo>
                <a:lnTo>
                  <a:pt x="2364" y="72984"/>
                </a:lnTo>
                <a:lnTo>
                  <a:pt x="2524" y="73816"/>
                </a:lnTo>
                <a:lnTo>
                  <a:pt x="2692" y="74648"/>
                </a:lnTo>
                <a:lnTo>
                  <a:pt x="2860" y="75480"/>
                </a:lnTo>
                <a:lnTo>
                  <a:pt x="3035" y="76239"/>
                </a:lnTo>
                <a:lnTo>
                  <a:pt x="3210" y="76999"/>
                </a:lnTo>
                <a:lnTo>
                  <a:pt x="3392" y="77758"/>
                </a:lnTo>
                <a:lnTo>
                  <a:pt x="3575" y="78445"/>
                </a:lnTo>
                <a:lnTo>
                  <a:pt x="3757" y="79132"/>
                </a:lnTo>
                <a:lnTo>
                  <a:pt x="3947" y="79783"/>
                </a:lnTo>
                <a:lnTo>
                  <a:pt x="4136" y="80398"/>
                </a:lnTo>
                <a:lnTo>
                  <a:pt x="4333" y="81013"/>
                </a:lnTo>
                <a:lnTo>
                  <a:pt x="4530" y="81556"/>
                </a:lnTo>
                <a:lnTo>
                  <a:pt x="4727" y="82098"/>
                </a:lnTo>
                <a:lnTo>
                  <a:pt x="4924" y="82641"/>
                </a:lnTo>
                <a:lnTo>
                  <a:pt x="5128" y="83111"/>
                </a:lnTo>
                <a:lnTo>
                  <a:pt x="5333" y="83545"/>
                </a:lnTo>
                <a:lnTo>
                  <a:pt x="5537" y="83979"/>
                </a:lnTo>
                <a:lnTo>
                  <a:pt x="5741" y="84377"/>
                </a:lnTo>
                <a:lnTo>
                  <a:pt x="5953" y="84738"/>
                </a:lnTo>
                <a:lnTo>
                  <a:pt x="6157" y="85064"/>
                </a:lnTo>
                <a:lnTo>
                  <a:pt x="6368" y="85353"/>
                </a:lnTo>
                <a:lnTo>
                  <a:pt x="6580" y="85606"/>
                </a:lnTo>
                <a:lnTo>
                  <a:pt x="6792" y="85823"/>
                </a:lnTo>
                <a:lnTo>
                  <a:pt x="7003" y="86040"/>
                </a:lnTo>
                <a:lnTo>
                  <a:pt x="7207" y="86185"/>
                </a:lnTo>
                <a:lnTo>
                  <a:pt x="7419" y="86293"/>
                </a:lnTo>
                <a:lnTo>
                  <a:pt x="7630" y="86402"/>
                </a:lnTo>
                <a:lnTo>
                  <a:pt x="7842" y="86438"/>
                </a:lnTo>
                <a:lnTo>
                  <a:pt x="8053" y="86474"/>
                </a:lnTo>
                <a:lnTo>
                  <a:pt x="8287" y="86438"/>
                </a:lnTo>
                <a:lnTo>
                  <a:pt x="8513" y="86366"/>
                </a:lnTo>
                <a:lnTo>
                  <a:pt x="8739" y="86257"/>
                </a:lnTo>
                <a:lnTo>
                  <a:pt x="8965" y="86112"/>
                </a:lnTo>
                <a:lnTo>
                  <a:pt x="9184" y="85895"/>
                </a:lnTo>
                <a:lnTo>
                  <a:pt x="9396" y="85642"/>
                </a:lnTo>
                <a:lnTo>
                  <a:pt x="9607" y="85353"/>
                </a:lnTo>
                <a:lnTo>
                  <a:pt x="9819" y="85028"/>
                </a:lnTo>
                <a:lnTo>
                  <a:pt x="9986" y="86546"/>
                </a:lnTo>
                <a:lnTo>
                  <a:pt x="10161" y="88065"/>
                </a:lnTo>
                <a:lnTo>
                  <a:pt x="10344" y="89584"/>
                </a:lnTo>
                <a:lnTo>
                  <a:pt x="10526" y="91103"/>
                </a:lnTo>
                <a:lnTo>
                  <a:pt x="10723" y="92622"/>
                </a:lnTo>
                <a:lnTo>
                  <a:pt x="10920" y="94141"/>
                </a:lnTo>
                <a:lnTo>
                  <a:pt x="11124" y="95660"/>
                </a:lnTo>
                <a:lnTo>
                  <a:pt x="11336" y="97143"/>
                </a:lnTo>
                <a:lnTo>
                  <a:pt x="11547" y="98626"/>
                </a:lnTo>
                <a:lnTo>
                  <a:pt x="11774" y="100073"/>
                </a:lnTo>
                <a:lnTo>
                  <a:pt x="12000" y="101519"/>
                </a:lnTo>
                <a:lnTo>
                  <a:pt x="12233" y="102930"/>
                </a:lnTo>
                <a:lnTo>
                  <a:pt x="12474" y="104304"/>
                </a:lnTo>
                <a:lnTo>
                  <a:pt x="12714" y="105606"/>
                </a:lnTo>
                <a:lnTo>
                  <a:pt x="12962" y="106908"/>
                </a:lnTo>
                <a:lnTo>
                  <a:pt x="13218" y="108174"/>
                </a:lnTo>
                <a:lnTo>
                  <a:pt x="13480" y="109367"/>
                </a:lnTo>
                <a:lnTo>
                  <a:pt x="13743" y="110525"/>
                </a:lnTo>
                <a:lnTo>
                  <a:pt x="14020" y="111610"/>
                </a:lnTo>
                <a:lnTo>
                  <a:pt x="14290" y="112659"/>
                </a:lnTo>
                <a:lnTo>
                  <a:pt x="14575" y="113635"/>
                </a:lnTo>
                <a:lnTo>
                  <a:pt x="14859" y="114539"/>
                </a:lnTo>
                <a:lnTo>
                  <a:pt x="15151" y="115407"/>
                </a:lnTo>
                <a:lnTo>
                  <a:pt x="15450" y="116167"/>
                </a:lnTo>
                <a:lnTo>
                  <a:pt x="15749" y="116854"/>
                </a:lnTo>
                <a:lnTo>
                  <a:pt x="16063" y="117469"/>
                </a:lnTo>
                <a:lnTo>
                  <a:pt x="16216" y="117758"/>
                </a:lnTo>
                <a:lnTo>
                  <a:pt x="16369" y="118011"/>
                </a:lnTo>
                <a:lnTo>
                  <a:pt x="16529" y="118228"/>
                </a:lnTo>
                <a:lnTo>
                  <a:pt x="16690" y="118445"/>
                </a:lnTo>
                <a:lnTo>
                  <a:pt x="16850" y="118626"/>
                </a:lnTo>
                <a:lnTo>
                  <a:pt x="17011" y="118771"/>
                </a:lnTo>
                <a:lnTo>
                  <a:pt x="17171" y="118915"/>
                </a:lnTo>
                <a:lnTo>
                  <a:pt x="17339" y="119024"/>
                </a:lnTo>
                <a:lnTo>
                  <a:pt x="17500" y="119132"/>
                </a:lnTo>
                <a:lnTo>
                  <a:pt x="17667" y="119205"/>
                </a:lnTo>
                <a:lnTo>
                  <a:pt x="17835" y="119241"/>
                </a:lnTo>
                <a:lnTo>
                  <a:pt x="18003" y="119241"/>
                </a:lnTo>
                <a:lnTo>
                  <a:pt x="18302" y="119205"/>
                </a:lnTo>
                <a:lnTo>
                  <a:pt x="18601" y="119096"/>
                </a:lnTo>
                <a:lnTo>
                  <a:pt x="18900" y="118879"/>
                </a:lnTo>
                <a:lnTo>
                  <a:pt x="19199" y="118590"/>
                </a:lnTo>
                <a:lnTo>
                  <a:pt x="19279" y="119783"/>
                </a:lnTo>
                <a:lnTo>
                  <a:pt x="19360" y="120941"/>
                </a:lnTo>
                <a:lnTo>
                  <a:pt x="19447" y="122098"/>
                </a:lnTo>
                <a:lnTo>
                  <a:pt x="19535" y="123219"/>
                </a:lnTo>
                <a:lnTo>
                  <a:pt x="19622" y="124304"/>
                </a:lnTo>
                <a:lnTo>
                  <a:pt x="19717" y="125353"/>
                </a:lnTo>
                <a:lnTo>
                  <a:pt x="19819" y="126402"/>
                </a:lnTo>
                <a:lnTo>
                  <a:pt x="19914" y="127414"/>
                </a:lnTo>
                <a:lnTo>
                  <a:pt x="20016" y="128391"/>
                </a:lnTo>
                <a:lnTo>
                  <a:pt x="20125" y="129367"/>
                </a:lnTo>
                <a:lnTo>
                  <a:pt x="20235" y="130308"/>
                </a:lnTo>
                <a:lnTo>
                  <a:pt x="20344" y="131212"/>
                </a:lnTo>
                <a:lnTo>
                  <a:pt x="20454" y="132080"/>
                </a:lnTo>
                <a:lnTo>
                  <a:pt x="20570" y="132948"/>
                </a:lnTo>
                <a:lnTo>
                  <a:pt x="20694" y="133780"/>
                </a:lnTo>
                <a:lnTo>
                  <a:pt x="20818" y="134575"/>
                </a:lnTo>
                <a:lnTo>
                  <a:pt x="20942" y="135335"/>
                </a:lnTo>
                <a:lnTo>
                  <a:pt x="21066" y="136094"/>
                </a:lnTo>
                <a:lnTo>
                  <a:pt x="21198" y="136818"/>
                </a:lnTo>
                <a:lnTo>
                  <a:pt x="21336" y="137505"/>
                </a:lnTo>
                <a:lnTo>
                  <a:pt x="21468" y="138192"/>
                </a:lnTo>
                <a:lnTo>
                  <a:pt x="21606" y="138807"/>
                </a:lnTo>
                <a:lnTo>
                  <a:pt x="21752" y="139422"/>
                </a:lnTo>
                <a:lnTo>
                  <a:pt x="21898" y="140036"/>
                </a:lnTo>
                <a:lnTo>
                  <a:pt x="22044" y="140579"/>
                </a:lnTo>
                <a:lnTo>
                  <a:pt x="22190" y="141121"/>
                </a:lnTo>
                <a:lnTo>
                  <a:pt x="22343" y="141628"/>
                </a:lnTo>
                <a:lnTo>
                  <a:pt x="22496" y="142098"/>
                </a:lnTo>
                <a:lnTo>
                  <a:pt x="22657" y="142568"/>
                </a:lnTo>
                <a:lnTo>
                  <a:pt x="22817" y="142966"/>
                </a:lnTo>
                <a:lnTo>
                  <a:pt x="22978" y="143364"/>
                </a:lnTo>
                <a:lnTo>
                  <a:pt x="23145" y="143762"/>
                </a:lnTo>
                <a:lnTo>
                  <a:pt x="23313" y="144087"/>
                </a:lnTo>
                <a:lnTo>
                  <a:pt x="23488" y="144413"/>
                </a:lnTo>
                <a:lnTo>
                  <a:pt x="23656" y="144702"/>
                </a:lnTo>
                <a:lnTo>
                  <a:pt x="23838" y="144955"/>
                </a:lnTo>
                <a:lnTo>
                  <a:pt x="24013" y="145172"/>
                </a:lnTo>
                <a:lnTo>
                  <a:pt x="24196" y="145389"/>
                </a:lnTo>
                <a:lnTo>
                  <a:pt x="24378" y="145570"/>
                </a:lnTo>
                <a:lnTo>
                  <a:pt x="24560" y="145715"/>
                </a:lnTo>
                <a:lnTo>
                  <a:pt x="24750" y="145859"/>
                </a:lnTo>
                <a:lnTo>
                  <a:pt x="24940" y="145932"/>
                </a:lnTo>
                <a:lnTo>
                  <a:pt x="25137" y="146004"/>
                </a:lnTo>
                <a:lnTo>
                  <a:pt x="25334" y="146040"/>
                </a:lnTo>
                <a:lnTo>
                  <a:pt x="25735" y="146040"/>
                </a:lnTo>
                <a:lnTo>
                  <a:pt x="25932" y="146004"/>
                </a:lnTo>
                <a:lnTo>
                  <a:pt x="26143" y="145932"/>
                </a:lnTo>
                <a:lnTo>
                  <a:pt x="26347" y="145823"/>
                </a:lnTo>
                <a:lnTo>
                  <a:pt x="26559" y="145678"/>
                </a:lnTo>
                <a:lnTo>
                  <a:pt x="26771" y="145534"/>
                </a:lnTo>
                <a:lnTo>
                  <a:pt x="26989" y="145353"/>
                </a:lnTo>
                <a:lnTo>
                  <a:pt x="27201" y="145136"/>
                </a:lnTo>
                <a:lnTo>
                  <a:pt x="27420" y="144883"/>
                </a:lnTo>
                <a:lnTo>
                  <a:pt x="27646" y="144630"/>
                </a:lnTo>
                <a:lnTo>
                  <a:pt x="27872" y="144340"/>
                </a:lnTo>
                <a:lnTo>
                  <a:pt x="28098" y="144015"/>
                </a:lnTo>
                <a:lnTo>
                  <a:pt x="28324" y="143653"/>
                </a:lnTo>
                <a:lnTo>
                  <a:pt x="28558" y="143255"/>
                </a:lnTo>
                <a:lnTo>
                  <a:pt x="28791" y="142857"/>
                </a:lnTo>
                <a:lnTo>
                  <a:pt x="29024" y="142423"/>
                </a:lnTo>
                <a:lnTo>
                  <a:pt x="29258" y="141953"/>
                </a:lnTo>
                <a:lnTo>
                  <a:pt x="29499" y="141447"/>
                </a:lnTo>
                <a:lnTo>
                  <a:pt x="29739" y="140904"/>
                </a:lnTo>
                <a:lnTo>
                  <a:pt x="30403" y="139422"/>
                </a:lnTo>
                <a:lnTo>
                  <a:pt x="31045" y="137903"/>
                </a:lnTo>
                <a:lnTo>
                  <a:pt x="31665" y="136420"/>
                </a:lnTo>
                <a:lnTo>
                  <a:pt x="32256" y="134937"/>
                </a:lnTo>
                <a:lnTo>
                  <a:pt x="32832" y="133454"/>
                </a:lnTo>
                <a:lnTo>
                  <a:pt x="33372" y="132008"/>
                </a:lnTo>
                <a:lnTo>
                  <a:pt x="33897" y="130525"/>
                </a:lnTo>
                <a:lnTo>
                  <a:pt x="34393" y="129078"/>
                </a:lnTo>
                <a:lnTo>
                  <a:pt x="34517" y="130525"/>
                </a:lnTo>
                <a:lnTo>
                  <a:pt x="34656" y="131971"/>
                </a:lnTo>
                <a:lnTo>
                  <a:pt x="34802" y="133418"/>
                </a:lnTo>
                <a:lnTo>
                  <a:pt x="34955" y="134828"/>
                </a:lnTo>
                <a:lnTo>
                  <a:pt x="35115" y="136239"/>
                </a:lnTo>
                <a:lnTo>
                  <a:pt x="35290" y="137649"/>
                </a:lnTo>
                <a:lnTo>
                  <a:pt x="35473" y="139024"/>
                </a:lnTo>
                <a:lnTo>
                  <a:pt x="35662" y="140398"/>
                </a:lnTo>
                <a:lnTo>
                  <a:pt x="35859" y="141736"/>
                </a:lnTo>
                <a:lnTo>
                  <a:pt x="36063" y="143074"/>
                </a:lnTo>
                <a:lnTo>
                  <a:pt x="36282" y="144340"/>
                </a:lnTo>
                <a:lnTo>
                  <a:pt x="36501" y="145606"/>
                </a:lnTo>
                <a:lnTo>
                  <a:pt x="36734" y="146836"/>
                </a:lnTo>
                <a:lnTo>
                  <a:pt x="36975" y="148029"/>
                </a:lnTo>
                <a:lnTo>
                  <a:pt x="37223" y="149150"/>
                </a:lnTo>
                <a:lnTo>
                  <a:pt x="37486" y="150271"/>
                </a:lnTo>
                <a:lnTo>
                  <a:pt x="37748" y="151320"/>
                </a:lnTo>
                <a:lnTo>
                  <a:pt x="38026" y="152333"/>
                </a:lnTo>
                <a:lnTo>
                  <a:pt x="38310" y="153309"/>
                </a:lnTo>
                <a:lnTo>
                  <a:pt x="38602" y="154214"/>
                </a:lnTo>
                <a:lnTo>
                  <a:pt x="38901" y="155045"/>
                </a:lnTo>
                <a:lnTo>
                  <a:pt x="39215" y="155841"/>
                </a:lnTo>
                <a:lnTo>
                  <a:pt x="39528" y="156564"/>
                </a:lnTo>
                <a:lnTo>
                  <a:pt x="39856" y="157252"/>
                </a:lnTo>
                <a:lnTo>
                  <a:pt x="40192" y="157830"/>
                </a:lnTo>
                <a:lnTo>
                  <a:pt x="40535" y="158373"/>
                </a:lnTo>
                <a:lnTo>
                  <a:pt x="40885" y="158807"/>
                </a:lnTo>
                <a:lnTo>
                  <a:pt x="41250" y="159205"/>
                </a:lnTo>
                <a:lnTo>
                  <a:pt x="41614" y="159494"/>
                </a:lnTo>
                <a:lnTo>
                  <a:pt x="41804" y="159602"/>
                </a:lnTo>
                <a:lnTo>
                  <a:pt x="41994" y="159711"/>
                </a:lnTo>
                <a:lnTo>
                  <a:pt x="42183" y="159783"/>
                </a:lnTo>
                <a:lnTo>
                  <a:pt x="42380" y="159856"/>
                </a:lnTo>
                <a:lnTo>
                  <a:pt x="42577" y="159892"/>
                </a:lnTo>
                <a:lnTo>
                  <a:pt x="42993" y="159892"/>
                </a:lnTo>
                <a:lnTo>
                  <a:pt x="43212" y="159856"/>
                </a:lnTo>
                <a:lnTo>
                  <a:pt x="43438" y="159783"/>
                </a:lnTo>
                <a:lnTo>
                  <a:pt x="43657" y="159675"/>
                </a:lnTo>
                <a:lnTo>
                  <a:pt x="43883" y="159566"/>
                </a:lnTo>
                <a:lnTo>
                  <a:pt x="44109" y="159385"/>
                </a:lnTo>
                <a:lnTo>
                  <a:pt x="44335" y="159241"/>
                </a:lnTo>
                <a:lnTo>
                  <a:pt x="44569" y="159024"/>
                </a:lnTo>
                <a:lnTo>
                  <a:pt x="44795" y="158807"/>
                </a:lnTo>
                <a:lnTo>
                  <a:pt x="45028" y="158517"/>
                </a:lnTo>
                <a:lnTo>
                  <a:pt x="45261" y="158264"/>
                </a:lnTo>
                <a:lnTo>
                  <a:pt x="45495" y="157939"/>
                </a:lnTo>
                <a:lnTo>
                  <a:pt x="45728" y="157577"/>
                </a:lnTo>
                <a:lnTo>
                  <a:pt x="45962" y="157215"/>
                </a:lnTo>
                <a:lnTo>
                  <a:pt x="46195" y="156854"/>
                </a:lnTo>
                <a:lnTo>
                  <a:pt x="46429" y="156420"/>
                </a:lnTo>
                <a:lnTo>
                  <a:pt x="46713" y="155877"/>
                </a:lnTo>
                <a:lnTo>
                  <a:pt x="46998" y="155335"/>
                </a:lnTo>
                <a:lnTo>
                  <a:pt x="47275" y="154756"/>
                </a:lnTo>
                <a:lnTo>
                  <a:pt x="47545" y="154177"/>
                </a:lnTo>
                <a:lnTo>
                  <a:pt x="47807" y="153563"/>
                </a:lnTo>
                <a:lnTo>
                  <a:pt x="48070" y="152948"/>
                </a:lnTo>
                <a:lnTo>
                  <a:pt x="48332" y="152297"/>
                </a:lnTo>
                <a:lnTo>
                  <a:pt x="48580" y="151646"/>
                </a:lnTo>
                <a:lnTo>
                  <a:pt x="48828" y="150995"/>
                </a:lnTo>
                <a:lnTo>
                  <a:pt x="49069" y="150308"/>
                </a:lnTo>
                <a:lnTo>
                  <a:pt x="49310" y="149620"/>
                </a:lnTo>
                <a:lnTo>
                  <a:pt x="49543" y="148897"/>
                </a:lnTo>
                <a:lnTo>
                  <a:pt x="49769" y="148138"/>
                </a:lnTo>
                <a:lnTo>
                  <a:pt x="49988" y="147414"/>
                </a:lnTo>
                <a:lnTo>
                  <a:pt x="50207" y="146655"/>
                </a:lnTo>
                <a:lnTo>
                  <a:pt x="50419" y="145859"/>
                </a:lnTo>
                <a:lnTo>
                  <a:pt x="50623" y="145064"/>
                </a:lnTo>
                <a:lnTo>
                  <a:pt x="50827" y="144268"/>
                </a:lnTo>
                <a:lnTo>
                  <a:pt x="51024" y="143436"/>
                </a:lnTo>
                <a:lnTo>
                  <a:pt x="51214" y="142604"/>
                </a:lnTo>
                <a:lnTo>
                  <a:pt x="51396" y="141736"/>
                </a:lnTo>
                <a:lnTo>
                  <a:pt x="51578" y="140868"/>
                </a:lnTo>
                <a:lnTo>
                  <a:pt x="51753" y="140000"/>
                </a:lnTo>
                <a:lnTo>
                  <a:pt x="51921" y="139096"/>
                </a:lnTo>
                <a:lnTo>
                  <a:pt x="52082" y="138192"/>
                </a:lnTo>
                <a:lnTo>
                  <a:pt x="52242" y="137288"/>
                </a:lnTo>
                <a:lnTo>
                  <a:pt x="52395" y="136347"/>
                </a:lnTo>
                <a:lnTo>
                  <a:pt x="52541" y="135407"/>
                </a:lnTo>
                <a:lnTo>
                  <a:pt x="52680" y="134431"/>
                </a:lnTo>
                <a:lnTo>
                  <a:pt x="52818" y="133454"/>
                </a:lnTo>
                <a:lnTo>
                  <a:pt x="52950" y="132478"/>
                </a:lnTo>
                <a:lnTo>
                  <a:pt x="53066" y="131465"/>
                </a:lnTo>
                <a:lnTo>
                  <a:pt x="53205" y="131465"/>
                </a:lnTo>
                <a:lnTo>
                  <a:pt x="53344" y="131429"/>
                </a:lnTo>
                <a:lnTo>
                  <a:pt x="53482" y="131393"/>
                </a:lnTo>
                <a:lnTo>
                  <a:pt x="53621" y="131320"/>
                </a:lnTo>
                <a:lnTo>
                  <a:pt x="53767" y="131248"/>
                </a:lnTo>
                <a:lnTo>
                  <a:pt x="53905" y="131140"/>
                </a:lnTo>
                <a:lnTo>
                  <a:pt x="54044" y="130995"/>
                </a:lnTo>
                <a:lnTo>
                  <a:pt x="54182" y="130850"/>
                </a:lnTo>
                <a:lnTo>
                  <a:pt x="54467" y="130452"/>
                </a:lnTo>
                <a:lnTo>
                  <a:pt x="54744" y="129982"/>
                </a:lnTo>
                <a:lnTo>
                  <a:pt x="55029" y="129404"/>
                </a:lnTo>
                <a:lnTo>
                  <a:pt x="55313" y="128753"/>
                </a:lnTo>
                <a:lnTo>
                  <a:pt x="55597" y="128029"/>
                </a:lnTo>
                <a:lnTo>
                  <a:pt x="55875" y="127197"/>
                </a:lnTo>
                <a:lnTo>
                  <a:pt x="56159" y="126257"/>
                </a:lnTo>
                <a:lnTo>
                  <a:pt x="56436" y="125244"/>
                </a:lnTo>
                <a:lnTo>
                  <a:pt x="56713" y="124123"/>
                </a:lnTo>
                <a:lnTo>
                  <a:pt x="56998" y="122930"/>
                </a:lnTo>
                <a:lnTo>
                  <a:pt x="57275" y="121628"/>
                </a:lnTo>
                <a:lnTo>
                  <a:pt x="57545" y="120253"/>
                </a:lnTo>
                <a:lnTo>
                  <a:pt x="58078" y="117432"/>
                </a:lnTo>
                <a:lnTo>
                  <a:pt x="58595" y="114539"/>
                </a:lnTo>
                <a:lnTo>
                  <a:pt x="59091" y="111646"/>
                </a:lnTo>
                <a:lnTo>
                  <a:pt x="59573" y="108716"/>
                </a:lnTo>
                <a:lnTo>
                  <a:pt x="60032" y="105751"/>
                </a:lnTo>
                <a:lnTo>
                  <a:pt x="60477" y="102785"/>
                </a:lnTo>
                <a:lnTo>
                  <a:pt x="60900" y="99820"/>
                </a:lnTo>
                <a:lnTo>
                  <a:pt x="61105" y="98337"/>
                </a:lnTo>
                <a:lnTo>
                  <a:pt x="61302" y="96818"/>
                </a:lnTo>
                <a:lnTo>
                  <a:pt x="61491" y="95335"/>
                </a:lnTo>
                <a:lnTo>
                  <a:pt x="61681" y="93852"/>
                </a:lnTo>
                <a:lnTo>
                  <a:pt x="61863" y="92333"/>
                </a:lnTo>
                <a:lnTo>
                  <a:pt x="62038" y="90850"/>
                </a:lnTo>
                <a:lnTo>
                  <a:pt x="62213" y="89367"/>
                </a:lnTo>
                <a:lnTo>
                  <a:pt x="62374" y="87885"/>
                </a:lnTo>
                <a:lnTo>
                  <a:pt x="62534" y="86402"/>
                </a:lnTo>
                <a:lnTo>
                  <a:pt x="62687" y="84955"/>
                </a:lnTo>
                <a:lnTo>
                  <a:pt x="62833" y="83472"/>
                </a:lnTo>
                <a:lnTo>
                  <a:pt x="62979" y="82026"/>
                </a:lnTo>
                <a:lnTo>
                  <a:pt x="63111" y="80579"/>
                </a:lnTo>
                <a:lnTo>
                  <a:pt x="63242" y="79132"/>
                </a:lnTo>
                <a:lnTo>
                  <a:pt x="63366" y="77686"/>
                </a:lnTo>
                <a:lnTo>
                  <a:pt x="63475" y="76239"/>
                </a:lnTo>
                <a:lnTo>
                  <a:pt x="63585" y="74829"/>
                </a:lnTo>
                <a:lnTo>
                  <a:pt x="63694" y="73418"/>
                </a:lnTo>
                <a:lnTo>
                  <a:pt x="63906" y="73888"/>
                </a:lnTo>
                <a:lnTo>
                  <a:pt x="64117" y="74322"/>
                </a:lnTo>
                <a:lnTo>
                  <a:pt x="64336" y="74684"/>
                </a:lnTo>
                <a:lnTo>
                  <a:pt x="64548" y="75009"/>
                </a:lnTo>
                <a:lnTo>
                  <a:pt x="64759" y="75299"/>
                </a:lnTo>
                <a:lnTo>
                  <a:pt x="64978" y="75552"/>
                </a:lnTo>
                <a:lnTo>
                  <a:pt x="65189" y="75769"/>
                </a:lnTo>
                <a:lnTo>
                  <a:pt x="65408" y="75914"/>
                </a:lnTo>
                <a:lnTo>
                  <a:pt x="65620" y="76022"/>
                </a:lnTo>
                <a:lnTo>
                  <a:pt x="65831" y="76094"/>
                </a:lnTo>
                <a:lnTo>
                  <a:pt x="66043" y="76131"/>
                </a:lnTo>
                <a:lnTo>
                  <a:pt x="66262" y="76131"/>
                </a:lnTo>
                <a:lnTo>
                  <a:pt x="66466" y="76094"/>
                </a:lnTo>
                <a:lnTo>
                  <a:pt x="66677" y="75986"/>
                </a:lnTo>
                <a:lnTo>
                  <a:pt x="66889" y="75841"/>
                </a:lnTo>
                <a:lnTo>
                  <a:pt x="67093" y="75660"/>
                </a:lnTo>
                <a:lnTo>
                  <a:pt x="67305" y="75443"/>
                </a:lnTo>
                <a:lnTo>
                  <a:pt x="67509" y="75154"/>
                </a:lnTo>
                <a:lnTo>
                  <a:pt x="67713" y="74865"/>
                </a:lnTo>
                <a:lnTo>
                  <a:pt x="67917" y="74503"/>
                </a:lnTo>
                <a:lnTo>
                  <a:pt x="68114" y="74105"/>
                </a:lnTo>
                <a:lnTo>
                  <a:pt x="68311" y="73671"/>
                </a:lnTo>
                <a:lnTo>
                  <a:pt x="68508" y="73201"/>
                </a:lnTo>
                <a:lnTo>
                  <a:pt x="68705" y="72659"/>
                </a:lnTo>
                <a:lnTo>
                  <a:pt x="68895" y="72116"/>
                </a:lnTo>
                <a:lnTo>
                  <a:pt x="69085" y="71501"/>
                </a:lnTo>
                <a:lnTo>
                  <a:pt x="69274" y="70850"/>
                </a:lnTo>
                <a:lnTo>
                  <a:pt x="69457" y="70163"/>
                </a:lnTo>
                <a:lnTo>
                  <a:pt x="69639" y="69404"/>
                </a:lnTo>
                <a:lnTo>
                  <a:pt x="69821" y="68644"/>
                </a:lnTo>
                <a:lnTo>
                  <a:pt x="69996" y="67812"/>
                </a:lnTo>
                <a:lnTo>
                  <a:pt x="70171" y="66981"/>
                </a:lnTo>
                <a:lnTo>
                  <a:pt x="70346" y="66040"/>
                </a:lnTo>
                <a:lnTo>
                  <a:pt x="70514" y="65100"/>
                </a:lnTo>
                <a:lnTo>
                  <a:pt x="70667" y="64196"/>
                </a:lnTo>
                <a:lnTo>
                  <a:pt x="70813" y="63292"/>
                </a:lnTo>
                <a:lnTo>
                  <a:pt x="70945" y="62387"/>
                </a:lnTo>
                <a:lnTo>
                  <a:pt x="71069" y="61483"/>
                </a:lnTo>
                <a:lnTo>
                  <a:pt x="71178" y="60615"/>
                </a:lnTo>
                <a:lnTo>
                  <a:pt x="71280" y="59783"/>
                </a:lnTo>
                <a:lnTo>
                  <a:pt x="71375" y="58915"/>
                </a:lnTo>
                <a:lnTo>
                  <a:pt x="71463" y="58084"/>
                </a:lnTo>
                <a:lnTo>
                  <a:pt x="71535" y="57252"/>
                </a:lnTo>
                <a:lnTo>
                  <a:pt x="71601" y="56456"/>
                </a:lnTo>
                <a:lnTo>
                  <a:pt x="71659" y="55660"/>
                </a:lnTo>
                <a:lnTo>
                  <a:pt x="71711" y="54865"/>
                </a:lnTo>
                <a:lnTo>
                  <a:pt x="71754" y="54105"/>
                </a:lnTo>
                <a:lnTo>
                  <a:pt x="71791" y="53346"/>
                </a:lnTo>
                <a:lnTo>
                  <a:pt x="71820" y="52586"/>
                </a:lnTo>
                <a:lnTo>
                  <a:pt x="71842" y="51863"/>
                </a:lnTo>
                <a:lnTo>
                  <a:pt x="71856" y="51140"/>
                </a:lnTo>
                <a:lnTo>
                  <a:pt x="71864" y="50453"/>
                </a:lnTo>
                <a:lnTo>
                  <a:pt x="71871" y="49765"/>
                </a:lnTo>
                <a:lnTo>
                  <a:pt x="71864" y="49114"/>
                </a:lnTo>
                <a:lnTo>
                  <a:pt x="71856" y="48463"/>
                </a:lnTo>
                <a:lnTo>
                  <a:pt x="71849" y="47812"/>
                </a:lnTo>
                <a:lnTo>
                  <a:pt x="71835" y="47198"/>
                </a:lnTo>
                <a:lnTo>
                  <a:pt x="71813" y="46583"/>
                </a:lnTo>
                <a:lnTo>
                  <a:pt x="71762" y="45425"/>
                </a:lnTo>
                <a:lnTo>
                  <a:pt x="71696" y="44340"/>
                </a:lnTo>
                <a:lnTo>
                  <a:pt x="71623" y="43328"/>
                </a:lnTo>
                <a:lnTo>
                  <a:pt x="71550" y="42496"/>
                </a:lnTo>
                <a:lnTo>
                  <a:pt x="71470" y="41664"/>
                </a:lnTo>
                <a:lnTo>
                  <a:pt x="71382" y="40868"/>
                </a:lnTo>
                <a:lnTo>
                  <a:pt x="71280" y="40073"/>
                </a:lnTo>
                <a:lnTo>
                  <a:pt x="71171" y="39277"/>
                </a:lnTo>
                <a:lnTo>
                  <a:pt x="71054" y="38482"/>
                </a:lnTo>
                <a:lnTo>
                  <a:pt x="70930" y="37686"/>
                </a:lnTo>
                <a:lnTo>
                  <a:pt x="70799" y="36926"/>
                </a:lnTo>
                <a:lnTo>
                  <a:pt x="70653" y="36167"/>
                </a:lnTo>
                <a:lnTo>
                  <a:pt x="70507" y="35407"/>
                </a:lnTo>
                <a:lnTo>
                  <a:pt x="70346" y="34684"/>
                </a:lnTo>
                <a:lnTo>
                  <a:pt x="70179" y="33961"/>
                </a:lnTo>
                <a:lnTo>
                  <a:pt x="70004" y="33237"/>
                </a:lnTo>
                <a:lnTo>
                  <a:pt x="69821" y="32514"/>
                </a:lnTo>
                <a:lnTo>
                  <a:pt x="69624" y="31791"/>
                </a:lnTo>
                <a:lnTo>
                  <a:pt x="69427" y="31104"/>
                </a:lnTo>
                <a:lnTo>
                  <a:pt x="69216" y="30416"/>
                </a:lnTo>
                <a:lnTo>
                  <a:pt x="68997" y="29765"/>
                </a:lnTo>
                <a:lnTo>
                  <a:pt x="68771" y="29078"/>
                </a:lnTo>
                <a:lnTo>
                  <a:pt x="68537" y="28427"/>
                </a:lnTo>
                <a:lnTo>
                  <a:pt x="68297" y="27812"/>
                </a:lnTo>
                <a:lnTo>
                  <a:pt x="68049" y="27161"/>
                </a:lnTo>
                <a:lnTo>
                  <a:pt x="67793" y="26547"/>
                </a:lnTo>
                <a:lnTo>
                  <a:pt x="67531" y="25932"/>
                </a:lnTo>
                <a:lnTo>
                  <a:pt x="67254" y="25317"/>
                </a:lnTo>
                <a:lnTo>
                  <a:pt x="66977" y="24738"/>
                </a:lnTo>
                <a:lnTo>
                  <a:pt x="66692" y="24160"/>
                </a:lnTo>
                <a:lnTo>
                  <a:pt x="66393" y="23581"/>
                </a:lnTo>
                <a:lnTo>
                  <a:pt x="66094" y="23038"/>
                </a:lnTo>
                <a:lnTo>
                  <a:pt x="65780" y="22496"/>
                </a:lnTo>
                <a:lnTo>
                  <a:pt x="65467" y="21954"/>
                </a:lnTo>
                <a:lnTo>
                  <a:pt x="65138" y="21411"/>
                </a:lnTo>
                <a:lnTo>
                  <a:pt x="64467" y="20398"/>
                </a:lnTo>
                <a:lnTo>
                  <a:pt x="63767" y="19422"/>
                </a:lnTo>
                <a:lnTo>
                  <a:pt x="63038" y="18518"/>
                </a:lnTo>
                <a:lnTo>
                  <a:pt x="62286" y="17614"/>
                </a:lnTo>
                <a:lnTo>
                  <a:pt x="61499" y="16782"/>
                </a:lnTo>
                <a:lnTo>
                  <a:pt x="60689" y="16022"/>
                </a:lnTo>
                <a:lnTo>
                  <a:pt x="59857" y="15299"/>
                </a:lnTo>
                <a:lnTo>
                  <a:pt x="58997" y="14612"/>
                </a:lnTo>
                <a:lnTo>
                  <a:pt x="58107" y="13961"/>
                </a:lnTo>
                <a:lnTo>
                  <a:pt x="57195" y="13382"/>
                </a:lnTo>
                <a:lnTo>
                  <a:pt x="56261" y="12876"/>
                </a:lnTo>
                <a:lnTo>
                  <a:pt x="55298" y="12406"/>
                </a:lnTo>
                <a:lnTo>
                  <a:pt x="54314" y="11972"/>
                </a:lnTo>
                <a:lnTo>
                  <a:pt x="53307" y="11610"/>
                </a:lnTo>
                <a:lnTo>
                  <a:pt x="52279" y="11284"/>
                </a:lnTo>
                <a:lnTo>
                  <a:pt x="51221" y="11031"/>
                </a:lnTo>
                <a:lnTo>
                  <a:pt x="49901" y="10706"/>
                </a:lnTo>
                <a:lnTo>
                  <a:pt x="48507" y="10308"/>
                </a:lnTo>
                <a:lnTo>
                  <a:pt x="47056" y="9802"/>
                </a:lnTo>
                <a:lnTo>
                  <a:pt x="45546" y="9223"/>
                </a:lnTo>
                <a:lnTo>
                  <a:pt x="43992" y="8608"/>
                </a:lnTo>
                <a:lnTo>
                  <a:pt x="42388" y="7921"/>
                </a:lnTo>
                <a:lnTo>
                  <a:pt x="39091" y="6474"/>
                </a:lnTo>
                <a:lnTo>
                  <a:pt x="36465" y="5317"/>
                </a:lnTo>
                <a:lnTo>
                  <a:pt x="33773" y="4196"/>
                </a:lnTo>
                <a:lnTo>
                  <a:pt x="32409" y="3653"/>
                </a:lnTo>
                <a:lnTo>
                  <a:pt x="31045" y="3111"/>
                </a:lnTo>
                <a:lnTo>
                  <a:pt x="29674" y="2605"/>
                </a:lnTo>
                <a:lnTo>
                  <a:pt x="28302" y="2098"/>
                </a:lnTo>
                <a:lnTo>
                  <a:pt x="26931" y="1664"/>
                </a:lnTo>
                <a:lnTo>
                  <a:pt x="25567" y="1266"/>
                </a:lnTo>
                <a:lnTo>
                  <a:pt x="24218" y="905"/>
                </a:lnTo>
                <a:lnTo>
                  <a:pt x="22875" y="579"/>
                </a:lnTo>
                <a:lnTo>
                  <a:pt x="21548" y="362"/>
                </a:lnTo>
                <a:lnTo>
                  <a:pt x="20235" y="145"/>
                </a:lnTo>
                <a:lnTo>
                  <a:pt x="18944" y="37"/>
                </a:lnTo>
                <a:lnTo>
                  <a:pt x="1768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grpSp>
        <p:nvGrpSpPr>
          <p:cNvPr id="94" name="Google Shape;94;p5"/>
          <p:cNvGrpSpPr/>
          <p:nvPr/>
        </p:nvGrpSpPr>
        <p:grpSpPr>
          <a:xfrm>
            <a:off x="8702284" y="8416427"/>
            <a:ext cx="883430" cy="865811"/>
            <a:chOff x="-13144872" y="3615925"/>
            <a:chExt cx="441715" cy="380375"/>
          </a:xfrm>
        </p:grpSpPr>
        <p:sp>
          <p:nvSpPr>
            <p:cNvPr id="95" name="Google Shape;95;p5"/>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96" name="Google Shape;96;p5"/>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97" name="Google Shape;97;p5"/>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98" name="Google Shape;98;p5"/>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99" name="Google Shape;99;p5"/>
          <p:cNvSpPr/>
          <p:nvPr/>
        </p:nvSpPr>
        <p:spPr>
          <a:xfrm rot="-1114173">
            <a:off x="1358351" y="3405257"/>
            <a:ext cx="1145360" cy="958746"/>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88798236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0"/>
        <p:cNvGrpSpPr/>
        <p:nvPr/>
      </p:nvGrpSpPr>
      <p:grpSpPr>
        <a:xfrm>
          <a:off x="0" y="0"/>
          <a:ext cx="0" cy="0"/>
          <a:chOff x="0" y="0"/>
          <a:chExt cx="0" cy="0"/>
        </a:xfrm>
      </p:grpSpPr>
      <p:sp>
        <p:nvSpPr>
          <p:cNvPr id="101" name="Google Shape;101;p6"/>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6"/>
          <p:cNvSpPr/>
          <p:nvPr/>
        </p:nvSpPr>
        <p:spPr>
          <a:xfrm>
            <a:off x="16848008" y="3108932"/>
            <a:ext cx="798668" cy="66866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03" name="Google Shape;103;p6"/>
          <p:cNvSpPr/>
          <p:nvPr/>
        </p:nvSpPr>
        <p:spPr>
          <a:xfrm>
            <a:off x="464852" y="572275"/>
            <a:ext cx="659016" cy="652608"/>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04" name="Google Shape;104;p6"/>
          <p:cNvSpPr/>
          <p:nvPr/>
        </p:nvSpPr>
        <p:spPr>
          <a:xfrm rot="-757463" flipH="1">
            <a:off x="15920156" y="685451"/>
            <a:ext cx="1855692" cy="1554582"/>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05" name="Google Shape;105;p6"/>
          <p:cNvSpPr/>
          <p:nvPr/>
        </p:nvSpPr>
        <p:spPr>
          <a:xfrm>
            <a:off x="3218804" y="338258"/>
            <a:ext cx="658836" cy="551777"/>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06" name="Google Shape;106;p6"/>
          <p:cNvSpPr/>
          <p:nvPr/>
        </p:nvSpPr>
        <p:spPr>
          <a:xfrm>
            <a:off x="607124" y="8880160"/>
            <a:ext cx="659034" cy="653714"/>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112552276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7"/>
        <p:cNvGrpSpPr/>
        <p:nvPr/>
      </p:nvGrpSpPr>
      <p:grpSpPr>
        <a:xfrm>
          <a:off x="0" y="0"/>
          <a:ext cx="0" cy="0"/>
          <a:chOff x="0" y="0"/>
          <a:chExt cx="0" cy="0"/>
        </a:xfrm>
      </p:grpSpPr>
      <p:sp>
        <p:nvSpPr>
          <p:cNvPr id="108" name="Google Shape;108;p7"/>
          <p:cNvSpPr txBox="1">
            <a:spLocks noGrp="1"/>
          </p:cNvSpPr>
          <p:nvPr>
            <p:ph type="title"/>
          </p:nvPr>
        </p:nvSpPr>
        <p:spPr>
          <a:xfrm>
            <a:off x="4767300" y="3761000"/>
            <a:ext cx="87534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9" name="Google Shape;109;p7"/>
          <p:cNvSpPr txBox="1">
            <a:spLocks noGrp="1"/>
          </p:cNvSpPr>
          <p:nvPr>
            <p:ph type="subTitle" idx="1"/>
          </p:nvPr>
        </p:nvSpPr>
        <p:spPr>
          <a:xfrm>
            <a:off x="4767300" y="4906400"/>
            <a:ext cx="8753400" cy="27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sp>
        <p:nvSpPr>
          <p:cNvPr id="110" name="Google Shape;110;p7"/>
          <p:cNvSpPr/>
          <p:nvPr/>
        </p:nvSpPr>
        <p:spPr>
          <a:xfrm>
            <a:off x="3040898" y="1730258"/>
            <a:ext cx="1640988" cy="1373600"/>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11" name="Google Shape;111;p7"/>
          <p:cNvSpPr/>
          <p:nvPr/>
        </p:nvSpPr>
        <p:spPr>
          <a:xfrm>
            <a:off x="14424490" y="4226459"/>
            <a:ext cx="1266635" cy="125405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12" name="Google Shape;112;p7"/>
          <p:cNvSpPr/>
          <p:nvPr/>
        </p:nvSpPr>
        <p:spPr>
          <a:xfrm>
            <a:off x="8030219" y="1372957"/>
            <a:ext cx="1913747" cy="1254068"/>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13" name="Google Shape;113;p7"/>
          <p:cNvSpPr/>
          <p:nvPr/>
        </p:nvSpPr>
        <p:spPr>
          <a:xfrm rot="-757690" flipH="1">
            <a:off x="14622203" y="246753"/>
            <a:ext cx="2488028" cy="2084039"/>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14" name="Google Shape;114;p7"/>
          <p:cNvSpPr/>
          <p:nvPr/>
        </p:nvSpPr>
        <p:spPr>
          <a:xfrm rot="-1256854">
            <a:off x="1591991" y="4121098"/>
            <a:ext cx="1266690" cy="125399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15" name="Google Shape;115;p7"/>
          <p:cNvSpPr/>
          <p:nvPr/>
        </p:nvSpPr>
        <p:spPr>
          <a:xfrm>
            <a:off x="1995177" y="7758157"/>
            <a:ext cx="901374" cy="894143"/>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16" name="Google Shape;116;p7"/>
          <p:cNvSpPr/>
          <p:nvPr/>
        </p:nvSpPr>
        <p:spPr>
          <a:xfrm>
            <a:off x="15144707" y="7563614"/>
            <a:ext cx="460391" cy="456698"/>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grpSp>
        <p:nvGrpSpPr>
          <p:cNvPr id="117" name="Google Shape;117;p7"/>
          <p:cNvGrpSpPr/>
          <p:nvPr/>
        </p:nvGrpSpPr>
        <p:grpSpPr>
          <a:xfrm>
            <a:off x="1170251" y="1079995"/>
            <a:ext cx="1110354" cy="1145312"/>
            <a:chOff x="5285884" y="-1380494"/>
            <a:chExt cx="870591" cy="898144"/>
          </a:xfrm>
        </p:grpSpPr>
        <p:sp>
          <p:nvSpPr>
            <p:cNvPr id="118" name="Google Shape;118;p7"/>
            <p:cNvSpPr/>
            <p:nvPr/>
          </p:nvSpPr>
          <p:spPr>
            <a:xfrm rot="10800000">
              <a:off x="5298859" y="-1365927"/>
              <a:ext cx="844437" cy="869013"/>
            </a:xfrm>
            <a:custGeom>
              <a:avLst/>
              <a:gdLst/>
              <a:ahLst/>
              <a:cxnLst/>
              <a:rect l="l" t="t" r="r" b="b"/>
              <a:pathLst>
                <a:path w="33190" h="151067" extrusionOk="0">
                  <a:moveTo>
                    <a:pt x="16602" y="0"/>
                  </a:moveTo>
                  <a:lnTo>
                    <a:pt x="16471" y="73"/>
                  </a:lnTo>
                  <a:lnTo>
                    <a:pt x="16347" y="217"/>
                  </a:lnTo>
                  <a:lnTo>
                    <a:pt x="16223" y="398"/>
                  </a:lnTo>
                  <a:lnTo>
                    <a:pt x="16099" y="687"/>
                  </a:lnTo>
                  <a:lnTo>
                    <a:pt x="15982" y="1049"/>
                  </a:lnTo>
                  <a:lnTo>
                    <a:pt x="15865" y="1483"/>
                  </a:lnTo>
                  <a:lnTo>
                    <a:pt x="15756" y="1953"/>
                  </a:lnTo>
                  <a:lnTo>
                    <a:pt x="15639" y="2532"/>
                  </a:lnTo>
                  <a:lnTo>
                    <a:pt x="15537" y="3110"/>
                  </a:lnTo>
                  <a:lnTo>
                    <a:pt x="15435" y="3798"/>
                  </a:lnTo>
                  <a:lnTo>
                    <a:pt x="15333" y="4521"/>
                  </a:lnTo>
                  <a:lnTo>
                    <a:pt x="15231" y="5280"/>
                  </a:lnTo>
                  <a:lnTo>
                    <a:pt x="15136" y="6112"/>
                  </a:lnTo>
                  <a:lnTo>
                    <a:pt x="15041" y="6980"/>
                  </a:lnTo>
                  <a:lnTo>
                    <a:pt x="14954" y="7884"/>
                  </a:lnTo>
                  <a:lnTo>
                    <a:pt x="14859" y="8861"/>
                  </a:lnTo>
                  <a:lnTo>
                    <a:pt x="14778" y="9837"/>
                  </a:lnTo>
                  <a:lnTo>
                    <a:pt x="14691" y="10886"/>
                  </a:lnTo>
                  <a:lnTo>
                    <a:pt x="14611" y="11935"/>
                  </a:lnTo>
                  <a:lnTo>
                    <a:pt x="14530" y="13020"/>
                  </a:lnTo>
                  <a:lnTo>
                    <a:pt x="14385" y="15299"/>
                  </a:lnTo>
                  <a:lnTo>
                    <a:pt x="14246" y="17613"/>
                  </a:lnTo>
                  <a:lnTo>
                    <a:pt x="14115" y="20036"/>
                  </a:lnTo>
                  <a:lnTo>
                    <a:pt x="13991" y="22496"/>
                  </a:lnTo>
                  <a:lnTo>
                    <a:pt x="13881" y="24955"/>
                  </a:lnTo>
                  <a:lnTo>
                    <a:pt x="13779" y="27450"/>
                  </a:lnTo>
                  <a:lnTo>
                    <a:pt x="13684" y="29874"/>
                  </a:lnTo>
                  <a:lnTo>
                    <a:pt x="13597" y="32297"/>
                  </a:lnTo>
                  <a:lnTo>
                    <a:pt x="13517" y="34611"/>
                  </a:lnTo>
                  <a:lnTo>
                    <a:pt x="13451" y="36890"/>
                  </a:lnTo>
                  <a:lnTo>
                    <a:pt x="13334" y="41013"/>
                  </a:lnTo>
                  <a:lnTo>
                    <a:pt x="13247" y="44557"/>
                  </a:lnTo>
                  <a:lnTo>
                    <a:pt x="13181" y="47306"/>
                  </a:lnTo>
                  <a:lnTo>
                    <a:pt x="13137" y="49693"/>
                  </a:lnTo>
                  <a:lnTo>
                    <a:pt x="12926" y="48246"/>
                  </a:lnTo>
                  <a:lnTo>
                    <a:pt x="12678" y="46655"/>
                  </a:lnTo>
                  <a:lnTo>
                    <a:pt x="12342" y="44557"/>
                  </a:lnTo>
                  <a:lnTo>
                    <a:pt x="12145" y="43400"/>
                  </a:lnTo>
                  <a:lnTo>
                    <a:pt x="11926" y="42134"/>
                  </a:lnTo>
                  <a:lnTo>
                    <a:pt x="11693" y="40832"/>
                  </a:lnTo>
                  <a:lnTo>
                    <a:pt x="11445" y="39494"/>
                  </a:lnTo>
                  <a:lnTo>
                    <a:pt x="11182" y="38083"/>
                  </a:lnTo>
                  <a:lnTo>
                    <a:pt x="10905" y="36673"/>
                  </a:lnTo>
                  <a:lnTo>
                    <a:pt x="10613" y="35262"/>
                  </a:lnTo>
                  <a:lnTo>
                    <a:pt x="10307" y="33888"/>
                  </a:lnTo>
                  <a:lnTo>
                    <a:pt x="9993" y="32478"/>
                  </a:lnTo>
                  <a:lnTo>
                    <a:pt x="9672" y="31139"/>
                  </a:lnTo>
                  <a:lnTo>
                    <a:pt x="9337" y="29874"/>
                  </a:lnTo>
                  <a:lnTo>
                    <a:pt x="8994" y="28644"/>
                  </a:lnTo>
                  <a:lnTo>
                    <a:pt x="8819" y="28029"/>
                  </a:lnTo>
                  <a:lnTo>
                    <a:pt x="8644" y="27487"/>
                  </a:lnTo>
                  <a:lnTo>
                    <a:pt x="8469" y="26944"/>
                  </a:lnTo>
                  <a:lnTo>
                    <a:pt x="8294" y="26402"/>
                  </a:lnTo>
                  <a:lnTo>
                    <a:pt x="8112" y="25931"/>
                  </a:lnTo>
                  <a:lnTo>
                    <a:pt x="7929" y="25461"/>
                  </a:lnTo>
                  <a:lnTo>
                    <a:pt x="7754" y="25027"/>
                  </a:lnTo>
                  <a:lnTo>
                    <a:pt x="7572" y="24629"/>
                  </a:lnTo>
                  <a:lnTo>
                    <a:pt x="7389" y="24268"/>
                  </a:lnTo>
                  <a:lnTo>
                    <a:pt x="7207" y="23906"/>
                  </a:lnTo>
                  <a:lnTo>
                    <a:pt x="7017" y="23617"/>
                  </a:lnTo>
                  <a:lnTo>
                    <a:pt x="6835" y="23364"/>
                  </a:lnTo>
                  <a:lnTo>
                    <a:pt x="6653" y="23147"/>
                  </a:lnTo>
                  <a:lnTo>
                    <a:pt x="6470" y="22966"/>
                  </a:lnTo>
                  <a:lnTo>
                    <a:pt x="6281" y="22821"/>
                  </a:lnTo>
                  <a:lnTo>
                    <a:pt x="6098" y="22749"/>
                  </a:lnTo>
                  <a:lnTo>
                    <a:pt x="5916" y="22676"/>
                  </a:lnTo>
                  <a:lnTo>
                    <a:pt x="5734" y="22676"/>
                  </a:lnTo>
                  <a:lnTo>
                    <a:pt x="5551" y="22749"/>
                  </a:lnTo>
                  <a:lnTo>
                    <a:pt x="5369" y="22857"/>
                  </a:lnTo>
                  <a:lnTo>
                    <a:pt x="5187" y="23002"/>
                  </a:lnTo>
                  <a:lnTo>
                    <a:pt x="5011" y="23219"/>
                  </a:lnTo>
                  <a:lnTo>
                    <a:pt x="4829" y="23508"/>
                  </a:lnTo>
                  <a:lnTo>
                    <a:pt x="4654" y="23834"/>
                  </a:lnTo>
                  <a:lnTo>
                    <a:pt x="4486" y="24232"/>
                  </a:lnTo>
                  <a:lnTo>
                    <a:pt x="4340" y="24629"/>
                  </a:lnTo>
                  <a:lnTo>
                    <a:pt x="4209" y="25100"/>
                  </a:lnTo>
                  <a:lnTo>
                    <a:pt x="4092" y="25606"/>
                  </a:lnTo>
                  <a:lnTo>
                    <a:pt x="4041" y="25895"/>
                  </a:lnTo>
                  <a:lnTo>
                    <a:pt x="3998" y="26148"/>
                  </a:lnTo>
                  <a:lnTo>
                    <a:pt x="3954" y="26438"/>
                  </a:lnTo>
                  <a:lnTo>
                    <a:pt x="3917" y="26727"/>
                  </a:lnTo>
                  <a:lnTo>
                    <a:pt x="3852" y="27342"/>
                  </a:lnTo>
                  <a:lnTo>
                    <a:pt x="3808" y="27993"/>
                  </a:lnTo>
                  <a:lnTo>
                    <a:pt x="3771" y="28680"/>
                  </a:lnTo>
                  <a:lnTo>
                    <a:pt x="3757" y="29367"/>
                  </a:lnTo>
                  <a:lnTo>
                    <a:pt x="3750" y="30091"/>
                  </a:lnTo>
                  <a:lnTo>
                    <a:pt x="3757" y="30850"/>
                  </a:lnTo>
                  <a:lnTo>
                    <a:pt x="3779" y="31646"/>
                  </a:lnTo>
                  <a:lnTo>
                    <a:pt x="3815" y="32478"/>
                  </a:lnTo>
                  <a:lnTo>
                    <a:pt x="3859" y="33309"/>
                  </a:lnTo>
                  <a:lnTo>
                    <a:pt x="3917" y="34141"/>
                  </a:lnTo>
                  <a:lnTo>
                    <a:pt x="3983" y="35009"/>
                  </a:lnTo>
                  <a:lnTo>
                    <a:pt x="4063" y="35913"/>
                  </a:lnTo>
                  <a:lnTo>
                    <a:pt x="4151" y="36817"/>
                  </a:lnTo>
                  <a:lnTo>
                    <a:pt x="4253" y="37722"/>
                  </a:lnTo>
                  <a:lnTo>
                    <a:pt x="4355" y="38662"/>
                  </a:lnTo>
                  <a:lnTo>
                    <a:pt x="4472" y="39602"/>
                  </a:lnTo>
                  <a:lnTo>
                    <a:pt x="4596" y="40543"/>
                  </a:lnTo>
                  <a:lnTo>
                    <a:pt x="4727" y="41519"/>
                  </a:lnTo>
                  <a:lnTo>
                    <a:pt x="4866" y="42496"/>
                  </a:lnTo>
                  <a:lnTo>
                    <a:pt x="5004" y="43436"/>
                  </a:lnTo>
                  <a:lnTo>
                    <a:pt x="5311" y="45425"/>
                  </a:lnTo>
                  <a:lnTo>
                    <a:pt x="5631" y="47378"/>
                  </a:lnTo>
                  <a:lnTo>
                    <a:pt x="5974" y="49295"/>
                  </a:lnTo>
                  <a:lnTo>
                    <a:pt x="6324" y="51248"/>
                  </a:lnTo>
                  <a:lnTo>
                    <a:pt x="6682" y="53128"/>
                  </a:lnTo>
                  <a:lnTo>
                    <a:pt x="7039" y="54973"/>
                  </a:lnTo>
                  <a:lnTo>
                    <a:pt x="7397" y="56745"/>
                  </a:lnTo>
                  <a:lnTo>
                    <a:pt x="7747" y="58445"/>
                  </a:lnTo>
                  <a:lnTo>
                    <a:pt x="8090" y="60072"/>
                  </a:lnTo>
                  <a:lnTo>
                    <a:pt x="8425" y="61591"/>
                  </a:lnTo>
                  <a:lnTo>
                    <a:pt x="8739" y="63038"/>
                  </a:lnTo>
                  <a:lnTo>
                    <a:pt x="9293" y="65497"/>
                  </a:lnTo>
                  <a:lnTo>
                    <a:pt x="9731" y="67378"/>
                  </a:lnTo>
                  <a:lnTo>
                    <a:pt x="10117" y="69005"/>
                  </a:lnTo>
                  <a:lnTo>
                    <a:pt x="10001" y="68933"/>
                  </a:lnTo>
                  <a:lnTo>
                    <a:pt x="9672" y="68716"/>
                  </a:lnTo>
                  <a:lnTo>
                    <a:pt x="9155" y="68427"/>
                  </a:lnTo>
                  <a:lnTo>
                    <a:pt x="8841" y="68318"/>
                  </a:lnTo>
                  <a:lnTo>
                    <a:pt x="8491" y="68174"/>
                  </a:lnTo>
                  <a:lnTo>
                    <a:pt x="8112" y="68065"/>
                  </a:lnTo>
                  <a:lnTo>
                    <a:pt x="7710" y="67993"/>
                  </a:lnTo>
                  <a:lnTo>
                    <a:pt x="7280" y="67957"/>
                  </a:lnTo>
                  <a:lnTo>
                    <a:pt x="6835" y="67957"/>
                  </a:lnTo>
                  <a:lnTo>
                    <a:pt x="6368" y="67993"/>
                  </a:lnTo>
                  <a:lnTo>
                    <a:pt x="5901" y="68101"/>
                  </a:lnTo>
                  <a:lnTo>
                    <a:pt x="5420" y="68282"/>
                  </a:lnTo>
                  <a:lnTo>
                    <a:pt x="4938" y="68535"/>
                  </a:lnTo>
                  <a:lnTo>
                    <a:pt x="4698" y="68716"/>
                  </a:lnTo>
                  <a:lnTo>
                    <a:pt x="4457" y="68897"/>
                  </a:lnTo>
                  <a:lnTo>
                    <a:pt x="4216" y="69078"/>
                  </a:lnTo>
                  <a:lnTo>
                    <a:pt x="3983" y="69331"/>
                  </a:lnTo>
                  <a:lnTo>
                    <a:pt x="3750" y="69584"/>
                  </a:lnTo>
                  <a:lnTo>
                    <a:pt x="3516" y="69873"/>
                  </a:lnTo>
                  <a:lnTo>
                    <a:pt x="3283" y="70163"/>
                  </a:lnTo>
                  <a:lnTo>
                    <a:pt x="3057" y="70488"/>
                  </a:lnTo>
                  <a:lnTo>
                    <a:pt x="2838" y="70886"/>
                  </a:lnTo>
                  <a:lnTo>
                    <a:pt x="2619" y="71284"/>
                  </a:lnTo>
                  <a:lnTo>
                    <a:pt x="2407" y="71682"/>
                  </a:lnTo>
                  <a:lnTo>
                    <a:pt x="2203" y="72152"/>
                  </a:lnTo>
                  <a:lnTo>
                    <a:pt x="2006" y="72658"/>
                  </a:lnTo>
                  <a:lnTo>
                    <a:pt x="1809" y="73201"/>
                  </a:lnTo>
                  <a:lnTo>
                    <a:pt x="1627" y="73743"/>
                  </a:lnTo>
                  <a:lnTo>
                    <a:pt x="1445" y="74358"/>
                  </a:lnTo>
                  <a:lnTo>
                    <a:pt x="1277" y="75009"/>
                  </a:lnTo>
                  <a:lnTo>
                    <a:pt x="1109" y="75660"/>
                  </a:lnTo>
                  <a:lnTo>
                    <a:pt x="956" y="76383"/>
                  </a:lnTo>
                  <a:lnTo>
                    <a:pt x="817" y="77143"/>
                  </a:lnTo>
                  <a:lnTo>
                    <a:pt x="679" y="77975"/>
                  </a:lnTo>
                  <a:lnTo>
                    <a:pt x="555" y="78807"/>
                  </a:lnTo>
                  <a:lnTo>
                    <a:pt x="445" y="79711"/>
                  </a:lnTo>
                  <a:lnTo>
                    <a:pt x="343" y="80651"/>
                  </a:lnTo>
                  <a:lnTo>
                    <a:pt x="256" y="81627"/>
                  </a:lnTo>
                  <a:lnTo>
                    <a:pt x="175" y="82640"/>
                  </a:lnTo>
                  <a:lnTo>
                    <a:pt x="117" y="83725"/>
                  </a:lnTo>
                  <a:lnTo>
                    <a:pt x="66" y="84846"/>
                  </a:lnTo>
                  <a:lnTo>
                    <a:pt x="29" y="86040"/>
                  </a:lnTo>
                  <a:lnTo>
                    <a:pt x="8" y="87269"/>
                  </a:lnTo>
                  <a:lnTo>
                    <a:pt x="0" y="88535"/>
                  </a:lnTo>
                  <a:lnTo>
                    <a:pt x="8" y="89873"/>
                  </a:lnTo>
                  <a:lnTo>
                    <a:pt x="22" y="90995"/>
                  </a:lnTo>
                  <a:lnTo>
                    <a:pt x="59" y="92080"/>
                  </a:lnTo>
                  <a:lnTo>
                    <a:pt x="110" y="93092"/>
                  </a:lnTo>
                  <a:lnTo>
                    <a:pt x="175" y="94033"/>
                  </a:lnTo>
                  <a:lnTo>
                    <a:pt x="256" y="94937"/>
                  </a:lnTo>
                  <a:lnTo>
                    <a:pt x="350" y="95769"/>
                  </a:lnTo>
                  <a:lnTo>
                    <a:pt x="453" y="96528"/>
                  </a:lnTo>
                  <a:lnTo>
                    <a:pt x="569" y="97251"/>
                  </a:lnTo>
                  <a:lnTo>
                    <a:pt x="701" y="97939"/>
                  </a:lnTo>
                  <a:lnTo>
                    <a:pt x="839" y="98553"/>
                  </a:lnTo>
                  <a:lnTo>
                    <a:pt x="992" y="99132"/>
                  </a:lnTo>
                  <a:lnTo>
                    <a:pt x="1153" y="99674"/>
                  </a:lnTo>
                  <a:lnTo>
                    <a:pt x="1328" y="100145"/>
                  </a:lnTo>
                  <a:lnTo>
                    <a:pt x="1503" y="100579"/>
                  </a:lnTo>
                  <a:lnTo>
                    <a:pt x="1693" y="100976"/>
                  </a:lnTo>
                  <a:lnTo>
                    <a:pt x="1889" y="101302"/>
                  </a:lnTo>
                  <a:lnTo>
                    <a:pt x="2101" y="101627"/>
                  </a:lnTo>
                  <a:lnTo>
                    <a:pt x="2313" y="101881"/>
                  </a:lnTo>
                  <a:lnTo>
                    <a:pt x="2531" y="102134"/>
                  </a:lnTo>
                  <a:lnTo>
                    <a:pt x="2758" y="102315"/>
                  </a:lnTo>
                  <a:lnTo>
                    <a:pt x="2984" y="102495"/>
                  </a:lnTo>
                  <a:lnTo>
                    <a:pt x="3224" y="102604"/>
                  </a:lnTo>
                  <a:lnTo>
                    <a:pt x="3465" y="102712"/>
                  </a:lnTo>
                  <a:lnTo>
                    <a:pt x="3713" y="102749"/>
                  </a:lnTo>
                  <a:lnTo>
                    <a:pt x="3961" y="102785"/>
                  </a:lnTo>
                  <a:lnTo>
                    <a:pt x="4472" y="102785"/>
                  </a:lnTo>
                  <a:lnTo>
                    <a:pt x="4727" y="102749"/>
                  </a:lnTo>
                  <a:lnTo>
                    <a:pt x="4990" y="102676"/>
                  </a:lnTo>
                  <a:lnTo>
                    <a:pt x="5245" y="102568"/>
                  </a:lnTo>
                  <a:lnTo>
                    <a:pt x="5770" y="102315"/>
                  </a:lnTo>
                  <a:lnTo>
                    <a:pt x="6295" y="101989"/>
                  </a:lnTo>
                  <a:lnTo>
                    <a:pt x="6813" y="101627"/>
                  </a:lnTo>
                  <a:lnTo>
                    <a:pt x="7324" y="101193"/>
                  </a:lnTo>
                  <a:lnTo>
                    <a:pt x="7820" y="100723"/>
                  </a:lnTo>
                  <a:lnTo>
                    <a:pt x="8301" y="100217"/>
                  </a:lnTo>
                  <a:lnTo>
                    <a:pt x="8761" y="99711"/>
                  </a:lnTo>
                  <a:lnTo>
                    <a:pt x="9191" y="99204"/>
                  </a:lnTo>
                  <a:lnTo>
                    <a:pt x="9600" y="98698"/>
                  </a:lnTo>
                  <a:lnTo>
                    <a:pt x="9972" y="98192"/>
                  </a:lnTo>
                  <a:lnTo>
                    <a:pt x="10307" y="97722"/>
                  </a:lnTo>
                  <a:lnTo>
                    <a:pt x="10854" y="96926"/>
                  </a:lnTo>
                  <a:lnTo>
                    <a:pt x="11204" y="96383"/>
                  </a:lnTo>
                  <a:lnTo>
                    <a:pt x="11328" y="96203"/>
                  </a:lnTo>
                  <a:lnTo>
                    <a:pt x="11285" y="96709"/>
                  </a:lnTo>
                  <a:lnTo>
                    <a:pt x="11153" y="98228"/>
                  </a:lnTo>
                  <a:lnTo>
                    <a:pt x="10971" y="100579"/>
                  </a:lnTo>
                  <a:lnTo>
                    <a:pt x="10737" y="103653"/>
                  </a:lnTo>
                  <a:lnTo>
                    <a:pt x="10613" y="105425"/>
                  </a:lnTo>
                  <a:lnTo>
                    <a:pt x="10482" y="107342"/>
                  </a:lnTo>
                  <a:lnTo>
                    <a:pt x="10344" y="109367"/>
                  </a:lnTo>
                  <a:lnTo>
                    <a:pt x="10212" y="111465"/>
                  </a:lnTo>
                  <a:lnTo>
                    <a:pt x="10088" y="113671"/>
                  </a:lnTo>
                  <a:lnTo>
                    <a:pt x="9957" y="115949"/>
                  </a:lnTo>
                  <a:lnTo>
                    <a:pt x="9840" y="118264"/>
                  </a:lnTo>
                  <a:lnTo>
                    <a:pt x="9738" y="120651"/>
                  </a:lnTo>
                  <a:lnTo>
                    <a:pt x="9636" y="123038"/>
                  </a:lnTo>
                  <a:lnTo>
                    <a:pt x="9556" y="125389"/>
                  </a:lnTo>
                  <a:lnTo>
                    <a:pt x="9490" y="127776"/>
                  </a:lnTo>
                  <a:lnTo>
                    <a:pt x="9461" y="128969"/>
                  </a:lnTo>
                  <a:lnTo>
                    <a:pt x="9439" y="130126"/>
                  </a:lnTo>
                  <a:lnTo>
                    <a:pt x="9424" y="131284"/>
                  </a:lnTo>
                  <a:lnTo>
                    <a:pt x="9417" y="132441"/>
                  </a:lnTo>
                  <a:lnTo>
                    <a:pt x="9410" y="133562"/>
                  </a:lnTo>
                  <a:lnTo>
                    <a:pt x="9410" y="134683"/>
                  </a:lnTo>
                  <a:lnTo>
                    <a:pt x="9417" y="135768"/>
                  </a:lnTo>
                  <a:lnTo>
                    <a:pt x="9432" y="136853"/>
                  </a:lnTo>
                  <a:lnTo>
                    <a:pt x="9454" y="137902"/>
                  </a:lnTo>
                  <a:lnTo>
                    <a:pt x="9483" y="138915"/>
                  </a:lnTo>
                  <a:lnTo>
                    <a:pt x="9512" y="139928"/>
                  </a:lnTo>
                  <a:lnTo>
                    <a:pt x="9556" y="140868"/>
                  </a:lnTo>
                  <a:lnTo>
                    <a:pt x="9607" y="141808"/>
                  </a:lnTo>
                  <a:lnTo>
                    <a:pt x="9665" y="142712"/>
                  </a:lnTo>
                  <a:lnTo>
                    <a:pt x="9738" y="143617"/>
                  </a:lnTo>
                  <a:lnTo>
                    <a:pt x="9811" y="144448"/>
                  </a:lnTo>
                  <a:lnTo>
                    <a:pt x="9899" y="145244"/>
                  </a:lnTo>
                  <a:lnTo>
                    <a:pt x="9993" y="145967"/>
                  </a:lnTo>
                  <a:lnTo>
                    <a:pt x="10096" y="146691"/>
                  </a:lnTo>
                  <a:lnTo>
                    <a:pt x="10212" y="147378"/>
                  </a:lnTo>
                  <a:lnTo>
                    <a:pt x="10336" y="147993"/>
                  </a:lnTo>
                  <a:lnTo>
                    <a:pt x="10475" y="148535"/>
                  </a:lnTo>
                  <a:lnTo>
                    <a:pt x="10621" y="149078"/>
                  </a:lnTo>
                  <a:lnTo>
                    <a:pt x="10774" y="149548"/>
                  </a:lnTo>
                  <a:lnTo>
                    <a:pt x="10942" y="149946"/>
                  </a:lnTo>
                  <a:lnTo>
                    <a:pt x="11124" y="150307"/>
                  </a:lnTo>
                  <a:lnTo>
                    <a:pt x="11321" y="150633"/>
                  </a:lnTo>
                  <a:lnTo>
                    <a:pt x="11518" y="150850"/>
                  </a:lnTo>
                  <a:lnTo>
                    <a:pt x="11708" y="150994"/>
                  </a:lnTo>
                  <a:lnTo>
                    <a:pt x="11897" y="151067"/>
                  </a:lnTo>
                  <a:lnTo>
                    <a:pt x="12080" y="151067"/>
                  </a:lnTo>
                  <a:lnTo>
                    <a:pt x="12262" y="150958"/>
                  </a:lnTo>
                  <a:lnTo>
                    <a:pt x="12437" y="150814"/>
                  </a:lnTo>
                  <a:lnTo>
                    <a:pt x="12612" y="150597"/>
                  </a:lnTo>
                  <a:lnTo>
                    <a:pt x="12780" y="150343"/>
                  </a:lnTo>
                  <a:lnTo>
                    <a:pt x="12948" y="149982"/>
                  </a:lnTo>
                  <a:lnTo>
                    <a:pt x="13108" y="149584"/>
                  </a:lnTo>
                  <a:lnTo>
                    <a:pt x="13269" y="149114"/>
                  </a:lnTo>
                  <a:lnTo>
                    <a:pt x="13422" y="148607"/>
                  </a:lnTo>
                  <a:lnTo>
                    <a:pt x="13575" y="148029"/>
                  </a:lnTo>
                  <a:lnTo>
                    <a:pt x="13721" y="147414"/>
                  </a:lnTo>
                  <a:lnTo>
                    <a:pt x="13867" y="146763"/>
                  </a:lnTo>
                  <a:lnTo>
                    <a:pt x="14013" y="146040"/>
                  </a:lnTo>
                  <a:lnTo>
                    <a:pt x="14151" y="145280"/>
                  </a:lnTo>
                  <a:lnTo>
                    <a:pt x="14282" y="144485"/>
                  </a:lnTo>
                  <a:lnTo>
                    <a:pt x="14414" y="143653"/>
                  </a:lnTo>
                  <a:lnTo>
                    <a:pt x="14545" y="142785"/>
                  </a:lnTo>
                  <a:lnTo>
                    <a:pt x="14669" y="141881"/>
                  </a:lnTo>
                  <a:lnTo>
                    <a:pt x="14793" y="140976"/>
                  </a:lnTo>
                  <a:lnTo>
                    <a:pt x="14910" y="140000"/>
                  </a:lnTo>
                  <a:lnTo>
                    <a:pt x="15026" y="139023"/>
                  </a:lnTo>
                  <a:lnTo>
                    <a:pt x="15136" y="138011"/>
                  </a:lnTo>
                  <a:lnTo>
                    <a:pt x="15245" y="136998"/>
                  </a:lnTo>
                  <a:lnTo>
                    <a:pt x="15347" y="135949"/>
                  </a:lnTo>
                  <a:lnTo>
                    <a:pt x="15552" y="133815"/>
                  </a:lnTo>
                  <a:lnTo>
                    <a:pt x="15741" y="131645"/>
                  </a:lnTo>
                  <a:lnTo>
                    <a:pt x="15916" y="129439"/>
                  </a:lnTo>
                  <a:lnTo>
                    <a:pt x="16077" y="127233"/>
                  </a:lnTo>
                  <a:lnTo>
                    <a:pt x="16230" y="125063"/>
                  </a:lnTo>
                  <a:lnTo>
                    <a:pt x="16369" y="122929"/>
                  </a:lnTo>
                  <a:lnTo>
                    <a:pt x="16500" y="120832"/>
                  </a:lnTo>
                  <a:lnTo>
                    <a:pt x="16617" y="118806"/>
                  </a:lnTo>
                  <a:lnTo>
                    <a:pt x="16719" y="116926"/>
                  </a:lnTo>
                  <a:lnTo>
                    <a:pt x="16814" y="115117"/>
                  </a:lnTo>
                  <a:lnTo>
                    <a:pt x="16959" y="111971"/>
                  </a:lnTo>
                  <a:lnTo>
                    <a:pt x="17069" y="109512"/>
                  </a:lnTo>
                  <a:lnTo>
                    <a:pt x="17127" y="107920"/>
                  </a:lnTo>
                  <a:lnTo>
                    <a:pt x="17149" y="107342"/>
                  </a:lnTo>
                  <a:lnTo>
                    <a:pt x="17193" y="107884"/>
                  </a:lnTo>
                  <a:lnTo>
                    <a:pt x="17310" y="109331"/>
                  </a:lnTo>
                  <a:lnTo>
                    <a:pt x="17499" y="111537"/>
                  </a:lnTo>
                  <a:lnTo>
                    <a:pt x="17762" y="114430"/>
                  </a:lnTo>
                  <a:lnTo>
                    <a:pt x="17915" y="116058"/>
                  </a:lnTo>
                  <a:lnTo>
                    <a:pt x="18090" y="117758"/>
                  </a:lnTo>
                  <a:lnTo>
                    <a:pt x="18280" y="119602"/>
                  </a:lnTo>
                  <a:lnTo>
                    <a:pt x="18484" y="121483"/>
                  </a:lnTo>
                  <a:lnTo>
                    <a:pt x="18703" y="123400"/>
                  </a:lnTo>
                  <a:lnTo>
                    <a:pt x="18929" y="125353"/>
                  </a:lnTo>
                  <a:lnTo>
                    <a:pt x="19177" y="127306"/>
                  </a:lnTo>
                  <a:lnTo>
                    <a:pt x="19439" y="129259"/>
                  </a:lnTo>
                  <a:lnTo>
                    <a:pt x="19709" y="131211"/>
                  </a:lnTo>
                  <a:lnTo>
                    <a:pt x="19994" y="133092"/>
                  </a:lnTo>
                  <a:lnTo>
                    <a:pt x="20140" y="133996"/>
                  </a:lnTo>
                  <a:lnTo>
                    <a:pt x="20286" y="134900"/>
                  </a:lnTo>
                  <a:lnTo>
                    <a:pt x="20439" y="135805"/>
                  </a:lnTo>
                  <a:lnTo>
                    <a:pt x="20599" y="136673"/>
                  </a:lnTo>
                  <a:lnTo>
                    <a:pt x="20752" y="137504"/>
                  </a:lnTo>
                  <a:lnTo>
                    <a:pt x="20913" y="138300"/>
                  </a:lnTo>
                  <a:lnTo>
                    <a:pt x="21081" y="139060"/>
                  </a:lnTo>
                  <a:lnTo>
                    <a:pt x="21241" y="139819"/>
                  </a:lnTo>
                  <a:lnTo>
                    <a:pt x="21409" y="140542"/>
                  </a:lnTo>
                  <a:lnTo>
                    <a:pt x="21584" y="141193"/>
                  </a:lnTo>
                  <a:lnTo>
                    <a:pt x="21759" y="141844"/>
                  </a:lnTo>
                  <a:lnTo>
                    <a:pt x="21934" y="142423"/>
                  </a:lnTo>
                  <a:lnTo>
                    <a:pt x="22109" y="142966"/>
                  </a:lnTo>
                  <a:lnTo>
                    <a:pt x="22292" y="143472"/>
                  </a:lnTo>
                  <a:lnTo>
                    <a:pt x="22474" y="143942"/>
                  </a:lnTo>
                  <a:lnTo>
                    <a:pt x="22656" y="144340"/>
                  </a:lnTo>
                  <a:lnTo>
                    <a:pt x="22846" y="144702"/>
                  </a:lnTo>
                  <a:lnTo>
                    <a:pt x="23028" y="144991"/>
                  </a:lnTo>
                  <a:lnTo>
                    <a:pt x="23218" y="145208"/>
                  </a:lnTo>
                  <a:lnTo>
                    <a:pt x="23415" y="145389"/>
                  </a:lnTo>
                  <a:lnTo>
                    <a:pt x="23605" y="145533"/>
                  </a:lnTo>
                  <a:lnTo>
                    <a:pt x="23801" y="145570"/>
                  </a:lnTo>
                  <a:lnTo>
                    <a:pt x="23998" y="145570"/>
                  </a:lnTo>
                  <a:lnTo>
                    <a:pt x="24195" y="145461"/>
                  </a:lnTo>
                  <a:lnTo>
                    <a:pt x="24400" y="145316"/>
                  </a:lnTo>
                  <a:lnTo>
                    <a:pt x="24604" y="145063"/>
                  </a:lnTo>
                  <a:lnTo>
                    <a:pt x="24808" y="144774"/>
                  </a:lnTo>
                  <a:lnTo>
                    <a:pt x="25012" y="144376"/>
                  </a:lnTo>
                  <a:lnTo>
                    <a:pt x="25209" y="143942"/>
                  </a:lnTo>
                  <a:lnTo>
                    <a:pt x="25384" y="143436"/>
                  </a:lnTo>
                  <a:lnTo>
                    <a:pt x="25552" y="142893"/>
                  </a:lnTo>
                  <a:lnTo>
                    <a:pt x="25698" y="142278"/>
                  </a:lnTo>
                  <a:lnTo>
                    <a:pt x="25829" y="141627"/>
                  </a:lnTo>
                  <a:lnTo>
                    <a:pt x="25953" y="140940"/>
                  </a:lnTo>
                  <a:lnTo>
                    <a:pt x="26055" y="140217"/>
                  </a:lnTo>
                  <a:lnTo>
                    <a:pt x="26143" y="139457"/>
                  </a:lnTo>
                  <a:lnTo>
                    <a:pt x="26223" y="138626"/>
                  </a:lnTo>
                  <a:lnTo>
                    <a:pt x="26282" y="137794"/>
                  </a:lnTo>
                  <a:lnTo>
                    <a:pt x="26333" y="136890"/>
                  </a:lnTo>
                  <a:lnTo>
                    <a:pt x="26369" y="135985"/>
                  </a:lnTo>
                  <a:lnTo>
                    <a:pt x="26398" y="135045"/>
                  </a:lnTo>
                  <a:lnTo>
                    <a:pt x="26413" y="134069"/>
                  </a:lnTo>
                  <a:lnTo>
                    <a:pt x="26413" y="133056"/>
                  </a:lnTo>
                  <a:lnTo>
                    <a:pt x="26406" y="132043"/>
                  </a:lnTo>
                  <a:lnTo>
                    <a:pt x="26391" y="130994"/>
                  </a:lnTo>
                  <a:lnTo>
                    <a:pt x="26362" y="129910"/>
                  </a:lnTo>
                  <a:lnTo>
                    <a:pt x="26325" y="128825"/>
                  </a:lnTo>
                  <a:lnTo>
                    <a:pt x="26282" y="127740"/>
                  </a:lnTo>
                  <a:lnTo>
                    <a:pt x="26230" y="126618"/>
                  </a:lnTo>
                  <a:lnTo>
                    <a:pt x="26165" y="125461"/>
                  </a:lnTo>
                  <a:lnTo>
                    <a:pt x="26099" y="124304"/>
                  </a:lnTo>
                  <a:lnTo>
                    <a:pt x="26019" y="123146"/>
                  </a:lnTo>
                  <a:lnTo>
                    <a:pt x="25939" y="121989"/>
                  </a:lnTo>
                  <a:lnTo>
                    <a:pt x="25851" y="120796"/>
                  </a:lnTo>
                  <a:lnTo>
                    <a:pt x="25756" y="119638"/>
                  </a:lnTo>
                  <a:lnTo>
                    <a:pt x="25654" y="118445"/>
                  </a:lnTo>
                  <a:lnTo>
                    <a:pt x="25443" y="116094"/>
                  </a:lnTo>
                  <a:lnTo>
                    <a:pt x="25209" y="113743"/>
                  </a:lnTo>
                  <a:lnTo>
                    <a:pt x="24961" y="111392"/>
                  </a:lnTo>
                  <a:lnTo>
                    <a:pt x="24713" y="109114"/>
                  </a:lnTo>
                  <a:lnTo>
                    <a:pt x="24451" y="106872"/>
                  </a:lnTo>
                  <a:lnTo>
                    <a:pt x="24188" y="104738"/>
                  </a:lnTo>
                  <a:lnTo>
                    <a:pt x="23933" y="102676"/>
                  </a:lnTo>
                  <a:lnTo>
                    <a:pt x="23670" y="100687"/>
                  </a:lnTo>
                  <a:lnTo>
                    <a:pt x="23422" y="98843"/>
                  </a:lnTo>
                  <a:lnTo>
                    <a:pt x="23189" y="97107"/>
                  </a:lnTo>
                  <a:lnTo>
                    <a:pt x="22758" y="94141"/>
                  </a:lnTo>
                  <a:lnTo>
                    <a:pt x="22423" y="91863"/>
                  </a:lnTo>
                  <a:lnTo>
                    <a:pt x="22197" y="90380"/>
                  </a:lnTo>
                  <a:lnTo>
                    <a:pt x="22116" y="89873"/>
                  </a:lnTo>
                  <a:lnTo>
                    <a:pt x="22226" y="90127"/>
                  </a:lnTo>
                  <a:lnTo>
                    <a:pt x="22532" y="90778"/>
                  </a:lnTo>
                  <a:lnTo>
                    <a:pt x="23014" y="91754"/>
                  </a:lnTo>
                  <a:lnTo>
                    <a:pt x="23305" y="92333"/>
                  </a:lnTo>
                  <a:lnTo>
                    <a:pt x="23634" y="92948"/>
                  </a:lnTo>
                  <a:lnTo>
                    <a:pt x="23991" y="93562"/>
                  </a:lnTo>
                  <a:lnTo>
                    <a:pt x="24378" y="94250"/>
                  </a:lnTo>
                  <a:lnTo>
                    <a:pt x="24786" y="94901"/>
                  </a:lnTo>
                  <a:lnTo>
                    <a:pt x="25217" y="95552"/>
                  </a:lnTo>
                  <a:lnTo>
                    <a:pt x="25662" y="96166"/>
                  </a:lnTo>
                  <a:lnTo>
                    <a:pt x="26121" y="96781"/>
                  </a:lnTo>
                  <a:lnTo>
                    <a:pt x="26595" y="97324"/>
                  </a:lnTo>
                  <a:lnTo>
                    <a:pt x="27077" y="97794"/>
                  </a:lnTo>
                  <a:lnTo>
                    <a:pt x="27558" y="98228"/>
                  </a:lnTo>
                  <a:lnTo>
                    <a:pt x="27799" y="98409"/>
                  </a:lnTo>
                  <a:lnTo>
                    <a:pt x="28039" y="98553"/>
                  </a:lnTo>
                  <a:lnTo>
                    <a:pt x="28280" y="98662"/>
                  </a:lnTo>
                  <a:lnTo>
                    <a:pt x="28521" y="98770"/>
                  </a:lnTo>
                  <a:lnTo>
                    <a:pt x="28762" y="98843"/>
                  </a:lnTo>
                  <a:lnTo>
                    <a:pt x="28995" y="98879"/>
                  </a:lnTo>
                  <a:lnTo>
                    <a:pt x="29228" y="98915"/>
                  </a:lnTo>
                  <a:lnTo>
                    <a:pt x="29462" y="98879"/>
                  </a:lnTo>
                  <a:lnTo>
                    <a:pt x="29695" y="98843"/>
                  </a:lnTo>
                  <a:lnTo>
                    <a:pt x="29921" y="98734"/>
                  </a:lnTo>
                  <a:lnTo>
                    <a:pt x="30140" y="98626"/>
                  </a:lnTo>
                  <a:lnTo>
                    <a:pt x="30359" y="98445"/>
                  </a:lnTo>
                  <a:lnTo>
                    <a:pt x="30571" y="98264"/>
                  </a:lnTo>
                  <a:lnTo>
                    <a:pt x="30782" y="98011"/>
                  </a:lnTo>
                  <a:lnTo>
                    <a:pt x="30986" y="97722"/>
                  </a:lnTo>
                  <a:lnTo>
                    <a:pt x="31183" y="97396"/>
                  </a:lnTo>
                  <a:lnTo>
                    <a:pt x="31373" y="96998"/>
                  </a:lnTo>
                  <a:lnTo>
                    <a:pt x="31555" y="96564"/>
                  </a:lnTo>
                  <a:lnTo>
                    <a:pt x="31730" y="96094"/>
                  </a:lnTo>
                  <a:lnTo>
                    <a:pt x="31905" y="95552"/>
                  </a:lnTo>
                  <a:lnTo>
                    <a:pt x="32066" y="94973"/>
                  </a:lnTo>
                  <a:lnTo>
                    <a:pt x="32219" y="94322"/>
                  </a:lnTo>
                  <a:lnTo>
                    <a:pt x="32365" y="93635"/>
                  </a:lnTo>
                  <a:lnTo>
                    <a:pt x="32496" y="92875"/>
                  </a:lnTo>
                  <a:lnTo>
                    <a:pt x="32628" y="92080"/>
                  </a:lnTo>
                  <a:lnTo>
                    <a:pt x="32737" y="91212"/>
                  </a:lnTo>
                  <a:lnTo>
                    <a:pt x="32846" y="90271"/>
                  </a:lnTo>
                  <a:lnTo>
                    <a:pt x="32941" y="89259"/>
                  </a:lnTo>
                  <a:lnTo>
                    <a:pt x="33029" y="88210"/>
                  </a:lnTo>
                  <a:lnTo>
                    <a:pt x="33102" y="87089"/>
                  </a:lnTo>
                  <a:lnTo>
                    <a:pt x="33124" y="86546"/>
                  </a:lnTo>
                  <a:lnTo>
                    <a:pt x="33153" y="86040"/>
                  </a:lnTo>
                  <a:lnTo>
                    <a:pt x="33167" y="85533"/>
                  </a:lnTo>
                  <a:lnTo>
                    <a:pt x="33175" y="85027"/>
                  </a:lnTo>
                  <a:lnTo>
                    <a:pt x="33182" y="84521"/>
                  </a:lnTo>
                  <a:lnTo>
                    <a:pt x="33189" y="84051"/>
                  </a:lnTo>
                  <a:lnTo>
                    <a:pt x="33182" y="83580"/>
                  </a:lnTo>
                  <a:lnTo>
                    <a:pt x="33175" y="83110"/>
                  </a:lnTo>
                  <a:lnTo>
                    <a:pt x="33160" y="82640"/>
                  </a:lnTo>
                  <a:lnTo>
                    <a:pt x="33145" y="82170"/>
                  </a:lnTo>
                  <a:lnTo>
                    <a:pt x="33124" y="81736"/>
                  </a:lnTo>
                  <a:lnTo>
                    <a:pt x="33094" y="81302"/>
                  </a:lnTo>
                  <a:lnTo>
                    <a:pt x="33065" y="80868"/>
                  </a:lnTo>
                  <a:lnTo>
                    <a:pt x="33029" y="80434"/>
                  </a:lnTo>
                  <a:lnTo>
                    <a:pt x="32948" y="79602"/>
                  </a:lnTo>
                  <a:lnTo>
                    <a:pt x="32846" y="78807"/>
                  </a:lnTo>
                  <a:lnTo>
                    <a:pt x="32737" y="78011"/>
                  </a:lnTo>
                  <a:lnTo>
                    <a:pt x="32606" y="77288"/>
                  </a:lnTo>
                  <a:lnTo>
                    <a:pt x="32460" y="76564"/>
                  </a:lnTo>
                  <a:lnTo>
                    <a:pt x="32307" y="75841"/>
                  </a:lnTo>
                  <a:lnTo>
                    <a:pt x="32139" y="75190"/>
                  </a:lnTo>
                  <a:lnTo>
                    <a:pt x="31956" y="74539"/>
                  </a:lnTo>
                  <a:lnTo>
                    <a:pt x="31760" y="73888"/>
                  </a:lnTo>
                  <a:lnTo>
                    <a:pt x="31555" y="73309"/>
                  </a:lnTo>
                  <a:lnTo>
                    <a:pt x="31344" y="72731"/>
                  </a:lnTo>
                  <a:lnTo>
                    <a:pt x="31118" y="72152"/>
                  </a:lnTo>
                  <a:lnTo>
                    <a:pt x="30891" y="71646"/>
                  </a:lnTo>
                  <a:lnTo>
                    <a:pt x="30651" y="71103"/>
                  </a:lnTo>
                  <a:lnTo>
                    <a:pt x="30403" y="70633"/>
                  </a:lnTo>
                  <a:lnTo>
                    <a:pt x="30147" y="70163"/>
                  </a:lnTo>
                  <a:lnTo>
                    <a:pt x="29885" y="69729"/>
                  </a:lnTo>
                  <a:lnTo>
                    <a:pt x="29622" y="69295"/>
                  </a:lnTo>
                  <a:lnTo>
                    <a:pt x="29352" y="68861"/>
                  </a:lnTo>
                  <a:lnTo>
                    <a:pt x="29083" y="68499"/>
                  </a:lnTo>
                  <a:lnTo>
                    <a:pt x="28805" y="68101"/>
                  </a:lnTo>
                  <a:lnTo>
                    <a:pt x="28244" y="67414"/>
                  </a:lnTo>
                  <a:lnTo>
                    <a:pt x="27682" y="66799"/>
                  </a:lnTo>
                  <a:lnTo>
                    <a:pt x="27113" y="66257"/>
                  </a:lnTo>
                  <a:lnTo>
                    <a:pt x="26559" y="65787"/>
                  </a:lnTo>
                  <a:lnTo>
                    <a:pt x="26012" y="65353"/>
                  </a:lnTo>
                  <a:lnTo>
                    <a:pt x="25486" y="64955"/>
                  </a:lnTo>
                  <a:lnTo>
                    <a:pt x="24983" y="64629"/>
                  </a:lnTo>
                  <a:lnTo>
                    <a:pt x="24502" y="64376"/>
                  </a:lnTo>
                  <a:lnTo>
                    <a:pt x="24057" y="64123"/>
                  </a:lnTo>
                  <a:lnTo>
                    <a:pt x="23656" y="63942"/>
                  </a:lnTo>
                  <a:lnTo>
                    <a:pt x="22992" y="63653"/>
                  </a:lnTo>
                  <a:lnTo>
                    <a:pt x="22547" y="63508"/>
                  </a:lnTo>
                  <a:lnTo>
                    <a:pt x="22364" y="63400"/>
                  </a:lnTo>
                  <a:lnTo>
                    <a:pt x="22496" y="63400"/>
                  </a:lnTo>
                  <a:lnTo>
                    <a:pt x="22576" y="63364"/>
                  </a:lnTo>
                  <a:lnTo>
                    <a:pt x="22664" y="63255"/>
                  </a:lnTo>
                  <a:lnTo>
                    <a:pt x="22758" y="63110"/>
                  </a:lnTo>
                  <a:lnTo>
                    <a:pt x="22868" y="62930"/>
                  </a:lnTo>
                  <a:lnTo>
                    <a:pt x="22977" y="62640"/>
                  </a:lnTo>
                  <a:lnTo>
                    <a:pt x="23094" y="62351"/>
                  </a:lnTo>
                  <a:lnTo>
                    <a:pt x="23218" y="61953"/>
                  </a:lnTo>
                  <a:lnTo>
                    <a:pt x="23349" y="61555"/>
                  </a:lnTo>
                  <a:lnTo>
                    <a:pt x="23481" y="61085"/>
                  </a:lnTo>
                  <a:lnTo>
                    <a:pt x="23626" y="60579"/>
                  </a:lnTo>
                  <a:lnTo>
                    <a:pt x="23918" y="59421"/>
                  </a:lnTo>
                  <a:lnTo>
                    <a:pt x="24232" y="58083"/>
                  </a:lnTo>
                  <a:lnTo>
                    <a:pt x="24553" y="56637"/>
                  </a:lnTo>
                  <a:lnTo>
                    <a:pt x="24881" y="55045"/>
                  </a:lnTo>
                  <a:lnTo>
                    <a:pt x="25217" y="53345"/>
                  </a:lnTo>
                  <a:lnTo>
                    <a:pt x="25552" y="51501"/>
                  </a:lnTo>
                  <a:lnTo>
                    <a:pt x="25888" y="49620"/>
                  </a:lnTo>
                  <a:lnTo>
                    <a:pt x="26223" y="47631"/>
                  </a:lnTo>
                  <a:lnTo>
                    <a:pt x="26544" y="45606"/>
                  </a:lnTo>
                  <a:lnTo>
                    <a:pt x="26858" y="43544"/>
                  </a:lnTo>
                  <a:lnTo>
                    <a:pt x="27150" y="41447"/>
                  </a:lnTo>
                  <a:lnTo>
                    <a:pt x="27288" y="40398"/>
                  </a:lnTo>
                  <a:lnTo>
                    <a:pt x="27427" y="39349"/>
                  </a:lnTo>
                  <a:lnTo>
                    <a:pt x="27558" y="38264"/>
                  </a:lnTo>
                  <a:lnTo>
                    <a:pt x="27682" y="37215"/>
                  </a:lnTo>
                  <a:lnTo>
                    <a:pt x="27799" y="36166"/>
                  </a:lnTo>
                  <a:lnTo>
                    <a:pt x="27915" y="35154"/>
                  </a:lnTo>
                  <a:lnTo>
                    <a:pt x="28018" y="34105"/>
                  </a:lnTo>
                  <a:lnTo>
                    <a:pt x="28112" y="33092"/>
                  </a:lnTo>
                  <a:lnTo>
                    <a:pt x="28207" y="32080"/>
                  </a:lnTo>
                  <a:lnTo>
                    <a:pt x="28287" y="31067"/>
                  </a:lnTo>
                  <a:lnTo>
                    <a:pt x="28360" y="30091"/>
                  </a:lnTo>
                  <a:lnTo>
                    <a:pt x="28419" y="29114"/>
                  </a:lnTo>
                  <a:lnTo>
                    <a:pt x="28470" y="28174"/>
                  </a:lnTo>
                  <a:lnTo>
                    <a:pt x="28514" y="27270"/>
                  </a:lnTo>
                  <a:lnTo>
                    <a:pt x="28550" y="26365"/>
                  </a:lnTo>
                  <a:lnTo>
                    <a:pt x="28572" y="25461"/>
                  </a:lnTo>
                  <a:lnTo>
                    <a:pt x="28579" y="24629"/>
                  </a:lnTo>
                  <a:lnTo>
                    <a:pt x="28579" y="23798"/>
                  </a:lnTo>
                  <a:lnTo>
                    <a:pt x="28565" y="23002"/>
                  </a:lnTo>
                  <a:lnTo>
                    <a:pt x="28535" y="22242"/>
                  </a:lnTo>
                  <a:lnTo>
                    <a:pt x="28499" y="21519"/>
                  </a:lnTo>
                  <a:lnTo>
                    <a:pt x="28448" y="20832"/>
                  </a:lnTo>
                  <a:lnTo>
                    <a:pt x="28375" y="20181"/>
                  </a:lnTo>
                  <a:lnTo>
                    <a:pt x="28295" y="19566"/>
                  </a:lnTo>
                  <a:lnTo>
                    <a:pt x="28200" y="19024"/>
                  </a:lnTo>
                  <a:lnTo>
                    <a:pt x="28090" y="18481"/>
                  </a:lnTo>
                  <a:lnTo>
                    <a:pt x="27966" y="18011"/>
                  </a:lnTo>
                  <a:lnTo>
                    <a:pt x="27821" y="17577"/>
                  </a:lnTo>
                  <a:lnTo>
                    <a:pt x="27660" y="17179"/>
                  </a:lnTo>
                  <a:lnTo>
                    <a:pt x="27485" y="16854"/>
                  </a:lnTo>
                  <a:lnTo>
                    <a:pt x="27295" y="16601"/>
                  </a:lnTo>
                  <a:lnTo>
                    <a:pt x="27084" y="16347"/>
                  </a:lnTo>
                  <a:lnTo>
                    <a:pt x="26865" y="16203"/>
                  </a:lnTo>
                  <a:lnTo>
                    <a:pt x="26646" y="16094"/>
                  </a:lnTo>
                  <a:lnTo>
                    <a:pt x="26435" y="16022"/>
                  </a:lnTo>
                  <a:lnTo>
                    <a:pt x="26230" y="16022"/>
                  </a:lnTo>
                  <a:lnTo>
                    <a:pt x="26026" y="16094"/>
                  </a:lnTo>
                  <a:lnTo>
                    <a:pt x="25822" y="16203"/>
                  </a:lnTo>
                  <a:lnTo>
                    <a:pt x="25625" y="16347"/>
                  </a:lnTo>
                  <a:lnTo>
                    <a:pt x="25428" y="16564"/>
                  </a:lnTo>
                  <a:lnTo>
                    <a:pt x="25231" y="16818"/>
                  </a:lnTo>
                  <a:lnTo>
                    <a:pt x="25041" y="17107"/>
                  </a:lnTo>
                  <a:lnTo>
                    <a:pt x="24859" y="17432"/>
                  </a:lnTo>
                  <a:lnTo>
                    <a:pt x="24677" y="17830"/>
                  </a:lnTo>
                  <a:lnTo>
                    <a:pt x="24494" y="18228"/>
                  </a:lnTo>
                  <a:lnTo>
                    <a:pt x="24319" y="18698"/>
                  </a:lnTo>
                  <a:lnTo>
                    <a:pt x="24144" y="19168"/>
                  </a:lnTo>
                  <a:lnTo>
                    <a:pt x="23977" y="19675"/>
                  </a:lnTo>
                  <a:lnTo>
                    <a:pt x="23809" y="20253"/>
                  </a:lnTo>
                  <a:lnTo>
                    <a:pt x="23641" y="20832"/>
                  </a:lnTo>
                  <a:lnTo>
                    <a:pt x="23481" y="21447"/>
                  </a:lnTo>
                  <a:lnTo>
                    <a:pt x="23327" y="22062"/>
                  </a:lnTo>
                  <a:lnTo>
                    <a:pt x="23174" y="22713"/>
                  </a:lnTo>
                  <a:lnTo>
                    <a:pt x="23021" y="23400"/>
                  </a:lnTo>
                  <a:lnTo>
                    <a:pt x="22875" y="24123"/>
                  </a:lnTo>
                  <a:lnTo>
                    <a:pt x="22729" y="24846"/>
                  </a:lnTo>
                  <a:lnTo>
                    <a:pt x="22591" y="25570"/>
                  </a:lnTo>
                  <a:lnTo>
                    <a:pt x="22452" y="26329"/>
                  </a:lnTo>
                  <a:lnTo>
                    <a:pt x="22189" y="27884"/>
                  </a:lnTo>
                  <a:lnTo>
                    <a:pt x="21941" y="29476"/>
                  </a:lnTo>
                  <a:lnTo>
                    <a:pt x="21701" y="31103"/>
                  </a:lnTo>
                  <a:lnTo>
                    <a:pt x="21482" y="32731"/>
                  </a:lnTo>
                  <a:lnTo>
                    <a:pt x="21270" y="34358"/>
                  </a:lnTo>
                  <a:lnTo>
                    <a:pt x="21081" y="35949"/>
                  </a:lnTo>
                  <a:lnTo>
                    <a:pt x="20898" y="37541"/>
                  </a:lnTo>
                  <a:lnTo>
                    <a:pt x="20731" y="39096"/>
                  </a:lnTo>
                  <a:lnTo>
                    <a:pt x="20577" y="40543"/>
                  </a:lnTo>
                  <a:lnTo>
                    <a:pt x="20439" y="41953"/>
                  </a:lnTo>
                  <a:lnTo>
                    <a:pt x="20315" y="43291"/>
                  </a:lnTo>
                  <a:lnTo>
                    <a:pt x="20103" y="45606"/>
                  </a:lnTo>
                  <a:lnTo>
                    <a:pt x="19957" y="47378"/>
                  </a:lnTo>
                  <a:lnTo>
                    <a:pt x="19870" y="48535"/>
                  </a:lnTo>
                  <a:lnTo>
                    <a:pt x="19841" y="48969"/>
                  </a:lnTo>
                  <a:lnTo>
                    <a:pt x="19848" y="47161"/>
                  </a:lnTo>
                  <a:lnTo>
                    <a:pt x="19855" y="45100"/>
                  </a:lnTo>
                  <a:lnTo>
                    <a:pt x="19848" y="42423"/>
                  </a:lnTo>
                  <a:lnTo>
                    <a:pt x="19833" y="39204"/>
                  </a:lnTo>
                  <a:lnTo>
                    <a:pt x="19819" y="37396"/>
                  </a:lnTo>
                  <a:lnTo>
                    <a:pt x="19797" y="35552"/>
                  </a:lnTo>
                  <a:lnTo>
                    <a:pt x="19768" y="33599"/>
                  </a:lnTo>
                  <a:lnTo>
                    <a:pt x="19739" y="31610"/>
                  </a:lnTo>
                  <a:lnTo>
                    <a:pt x="19695" y="29548"/>
                  </a:lnTo>
                  <a:lnTo>
                    <a:pt x="19644" y="27450"/>
                  </a:lnTo>
                  <a:lnTo>
                    <a:pt x="19585" y="25353"/>
                  </a:lnTo>
                  <a:lnTo>
                    <a:pt x="19520" y="23255"/>
                  </a:lnTo>
                  <a:lnTo>
                    <a:pt x="19439" y="21121"/>
                  </a:lnTo>
                  <a:lnTo>
                    <a:pt x="19345" y="19060"/>
                  </a:lnTo>
                  <a:lnTo>
                    <a:pt x="19250" y="16998"/>
                  </a:lnTo>
                  <a:lnTo>
                    <a:pt x="19133" y="15009"/>
                  </a:lnTo>
                  <a:lnTo>
                    <a:pt x="19002" y="13056"/>
                  </a:lnTo>
                  <a:lnTo>
                    <a:pt x="18936" y="12116"/>
                  </a:lnTo>
                  <a:lnTo>
                    <a:pt x="18863" y="11176"/>
                  </a:lnTo>
                  <a:lnTo>
                    <a:pt x="18790" y="10271"/>
                  </a:lnTo>
                  <a:lnTo>
                    <a:pt x="18710" y="9403"/>
                  </a:lnTo>
                  <a:lnTo>
                    <a:pt x="18623" y="8572"/>
                  </a:lnTo>
                  <a:lnTo>
                    <a:pt x="18535" y="7740"/>
                  </a:lnTo>
                  <a:lnTo>
                    <a:pt x="18447" y="6944"/>
                  </a:lnTo>
                  <a:lnTo>
                    <a:pt x="18353" y="6185"/>
                  </a:lnTo>
                  <a:lnTo>
                    <a:pt x="18251" y="5461"/>
                  </a:lnTo>
                  <a:lnTo>
                    <a:pt x="18148" y="4738"/>
                  </a:lnTo>
                  <a:lnTo>
                    <a:pt x="18039" y="4087"/>
                  </a:lnTo>
                  <a:lnTo>
                    <a:pt x="17922" y="3472"/>
                  </a:lnTo>
                  <a:lnTo>
                    <a:pt x="17806" y="2893"/>
                  </a:lnTo>
                  <a:lnTo>
                    <a:pt x="17689" y="2351"/>
                  </a:lnTo>
                  <a:lnTo>
                    <a:pt x="17558" y="1845"/>
                  </a:lnTo>
                  <a:lnTo>
                    <a:pt x="17426" y="1411"/>
                  </a:lnTo>
                  <a:lnTo>
                    <a:pt x="17295" y="977"/>
                  </a:lnTo>
                  <a:lnTo>
                    <a:pt x="17149" y="615"/>
                  </a:lnTo>
                  <a:lnTo>
                    <a:pt x="17011" y="326"/>
                  </a:lnTo>
                  <a:lnTo>
                    <a:pt x="16872" y="145"/>
                  </a:lnTo>
                  <a:lnTo>
                    <a:pt x="16733" y="36"/>
                  </a:lnTo>
                  <a:lnTo>
                    <a:pt x="166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19" name="Google Shape;119;p7"/>
            <p:cNvSpPr/>
            <p:nvPr/>
          </p:nvSpPr>
          <p:spPr>
            <a:xfrm rot="10800000">
              <a:off x="5285884" y="-1380494"/>
              <a:ext cx="870591" cy="898144"/>
            </a:xfrm>
            <a:custGeom>
              <a:avLst/>
              <a:gdLst/>
              <a:ahLst/>
              <a:cxnLst/>
              <a:rect l="l" t="t" r="r" b="b"/>
              <a:pathLst>
                <a:path w="34218" h="156131" extrusionOk="0">
                  <a:moveTo>
                    <a:pt x="17215" y="5100"/>
                  </a:moveTo>
                  <a:lnTo>
                    <a:pt x="17295" y="5172"/>
                  </a:lnTo>
                  <a:lnTo>
                    <a:pt x="17368" y="5317"/>
                  </a:lnTo>
                  <a:lnTo>
                    <a:pt x="17448" y="5462"/>
                  </a:lnTo>
                  <a:lnTo>
                    <a:pt x="17558" y="5751"/>
                  </a:lnTo>
                  <a:lnTo>
                    <a:pt x="17660" y="6040"/>
                  </a:lnTo>
                  <a:lnTo>
                    <a:pt x="17755" y="6366"/>
                  </a:lnTo>
                  <a:lnTo>
                    <a:pt x="17849" y="6727"/>
                  </a:lnTo>
                  <a:lnTo>
                    <a:pt x="17944" y="7125"/>
                  </a:lnTo>
                  <a:lnTo>
                    <a:pt x="18032" y="7559"/>
                  </a:lnTo>
                  <a:lnTo>
                    <a:pt x="18119" y="8029"/>
                  </a:lnTo>
                  <a:lnTo>
                    <a:pt x="18207" y="8500"/>
                  </a:lnTo>
                  <a:lnTo>
                    <a:pt x="18287" y="9006"/>
                  </a:lnTo>
                  <a:lnTo>
                    <a:pt x="18367" y="9548"/>
                  </a:lnTo>
                  <a:lnTo>
                    <a:pt x="18448" y="10127"/>
                  </a:lnTo>
                  <a:lnTo>
                    <a:pt x="18521" y="10706"/>
                  </a:lnTo>
                  <a:lnTo>
                    <a:pt x="18593" y="11321"/>
                  </a:lnTo>
                  <a:lnTo>
                    <a:pt x="18659" y="11972"/>
                  </a:lnTo>
                  <a:lnTo>
                    <a:pt x="18790" y="13310"/>
                  </a:lnTo>
                  <a:lnTo>
                    <a:pt x="18914" y="14720"/>
                  </a:lnTo>
                  <a:lnTo>
                    <a:pt x="19024" y="16239"/>
                  </a:lnTo>
                  <a:lnTo>
                    <a:pt x="19133" y="17794"/>
                  </a:lnTo>
                  <a:lnTo>
                    <a:pt x="19228" y="19386"/>
                  </a:lnTo>
                  <a:lnTo>
                    <a:pt x="19316" y="21085"/>
                  </a:lnTo>
                  <a:lnTo>
                    <a:pt x="19396" y="22785"/>
                  </a:lnTo>
                  <a:lnTo>
                    <a:pt x="19469" y="24521"/>
                  </a:lnTo>
                  <a:lnTo>
                    <a:pt x="19534" y="26257"/>
                  </a:lnTo>
                  <a:lnTo>
                    <a:pt x="19593" y="28066"/>
                  </a:lnTo>
                  <a:lnTo>
                    <a:pt x="19644" y="29838"/>
                  </a:lnTo>
                  <a:lnTo>
                    <a:pt x="19688" y="31610"/>
                  </a:lnTo>
                  <a:lnTo>
                    <a:pt x="19724" y="33418"/>
                  </a:lnTo>
                  <a:lnTo>
                    <a:pt x="19761" y="35190"/>
                  </a:lnTo>
                  <a:lnTo>
                    <a:pt x="19790" y="36926"/>
                  </a:lnTo>
                  <a:lnTo>
                    <a:pt x="19812" y="38626"/>
                  </a:lnTo>
                  <a:lnTo>
                    <a:pt x="19833" y="40290"/>
                  </a:lnTo>
                  <a:lnTo>
                    <a:pt x="19855" y="43509"/>
                  </a:lnTo>
                  <a:lnTo>
                    <a:pt x="19863" y="46474"/>
                  </a:lnTo>
                  <a:lnTo>
                    <a:pt x="19855" y="49114"/>
                  </a:lnTo>
                  <a:lnTo>
                    <a:pt x="19848" y="51393"/>
                  </a:lnTo>
                  <a:lnTo>
                    <a:pt x="19848" y="51863"/>
                  </a:lnTo>
                  <a:lnTo>
                    <a:pt x="19870" y="52297"/>
                  </a:lnTo>
                  <a:lnTo>
                    <a:pt x="19906" y="52695"/>
                  </a:lnTo>
                  <a:lnTo>
                    <a:pt x="19957" y="53093"/>
                  </a:lnTo>
                  <a:lnTo>
                    <a:pt x="20016" y="53382"/>
                  </a:lnTo>
                  <a:lnTo>
                    <a:pt x="20089" y="53671"/>
                  </a:lnTo>
                  <a:lnTo>
                    <a:pt x="20169" y="53852"/>
                  </a:lnTo>
                  <a:lnTo>
                    <a:pt x="20264" y="53997"/>
                  </a:lnTo>
                  <a:lnTo>
                    <a:pt x="20308" y="54033"/>
                  </a:lnTo>
                  <a:lnTo>
                    <a:pt x="20351" y="54033"/>
                  </a:lnTo>
                  <a:lnTo>
                    <a:pt x="20446" y="53997"/>
                  </a:lnTo>
                  <a:lnTo>
                    <a:pt x="20534" y="53888"/>
                  </a:lnTo>
                  <a:lnTo>
                    <a:pt x="20614" y="53707"/>
                  </a:lnTo>
                  <a:lnTo>
                    <a:pt x="20687" y="53454"/>
                  </a:lnTo>
                  <a:lnTo>
                    <a:pt x="20753" y="53129"/>
                  </a:lnTo>
                  <a:lnTo>
                    <a:pt x="20804" y="52767"/>
                  </a:lnTo>
                  <a:lnTo>
                    <a:pt x="20847" y="52333"/>
                  </a:lnTo>
                  <a:lnTo>
                    <a:pt x="20877" y="51899"/>
                  </a:lnTo>
                  <a:lnTo>
                    <a:pt x="20964" y="50742"/>
                  </a:lnTo>
                  <a:lnTo>
                    <a:pt x="21110" y="49006"/>
                  </a:lnTo>
                  <a:lnTo>
                    <a:pt x="21307" y="46800"/>
                  </a:lnTo>
                  <a:lnTo>
                    <a:pt x="21424" y="45570"/>
                  </a:lnTo>
                  <a:lnTo>
                    <a:pt x="21555" y="44232"/>
                  </a:lnTo>
                  <a:lnTo>
                    <a:pt x="21701" y="42858"/>
                  </a:lnTo>
                  <a:lnTo>
                    <a:pt x="21854" y="41375"/>
                  </a:lnTo>
                  <a:lnTo>
                    <a:pt x="22022" y="39892"/>
                  </a:lnTo>
                  <a:lnTo>
                    <a:pt x="22204" y="38373"/>
                  </a:lnTo>
                  <a:lnTo>
                    <a:pt x="22401" y="36854"/>
                  </a:lnTo>
                  <a:lnTo>
                    <a:pt x="22605" y="35299"/>
                  </a:lnTo>
                  <a:lnTo>
                    <a:pt x="22831" y="33780"/>
                  </a:lnTo>
                  <a:lnTo>
                    <a:pt x="23058" y="32297"/>
                  </a:lnTo>
                  <a:lnTo>
                    <a:pt x="23306" y="30814"/>
                  </a:lnTo>
                  <a:lnTo>
                    <a:pt x="23561" y="29404"/>
                  </a:lnTo>
                  <a:lnTo>
                    <a:pt x="23692" y="28753"/>
                  </a:lnTo>
                  <a:lnTo>
                    <a:pt x="23823" y="28066"/>
                  </a:lnTo>
                  <a:lnTo>
                    <a:pt x="23962" y="27451"/>
                  </a:lnTo>
                  <a:lnTo>
                    <a:pt x="24108" y="26800"/>
                  </a:lnTo>
                  <a:lnTo>
                    <a:pt x="24247" y="26221"/>
                  </a:lnTo>
                  <a:lnTo>
                    <a:pt x="24392" y="25642"/>
                  </a:lnTo>
                  <a:lnTo>
                    <a:pt x="24546" y="25100"/>
                  </a:lnTo>
                  <a:lnTo>
                    <a:pt x="24699" y="24557"/>
                  </a:lnTo>
                  <a:lnTo>
                    <a:pt x="24852" y="24087"/>
                  </a:lnTo>
                  <a:lnTo>
                    <a:pt x="25012" y="23617"/>
                  </a:lnTo>
                  <a:lnTo>
                    <a:pt x="25173" y="23183"/>
                  </a:lnTo>
                  <a:lnTo>
                    <a:pt x="25333" y="22821"/>
                  </a:lnTo>
                  <a:lnTo>
                    <a:pt x="25501" y="22460"/>
                  </a:lnTo>
                  <a:lnTo>
                    <a:pt x="25669" y="22134"/>
                  </a:lnTo>
                  <a:lnTo>
                    <a:pt x="25844" y="21845"/>
                  </a:lnTo>
                  <a:lnTo>
                    <a:pt x="26019" y="21628"/>
                  </a:lnTo>
                  <a:lnTo>
                    <a:pt x="26194" y="21411"/>
                  </a:lnTo>
                  <a:lnTo>
                    <a:pt x="26376" y="21266"/>
                  </a:lnTo>
                  <a:lnTo>
                    <a:pt x="26559" y="21158"/>
                  </a:lnTo>
                  <a:lnTo>
                    <a:pt x="26741" y="21122"/>
                  </a:lnTo>
                  <a:lnTo>
                    <a:pt x="26931" y="21122"/>
                  </a:lnTo>
                  <a:lnTo>
                    <a:pt x="27120" y="21158"/>
                  </a:lnTo>
                  <a:lnTo>
                    <a:pt x="27317" y="21230"/>
                  </a:lnTo>
                  <a:lnTo>
                    <a:pt x="27507" y="21411"/>
                  </a:lnTo>
                  <a:lnTo>
                    <a:pt x="27653" y="21556"/>
                  </a:lnTo>
                  <a:lnTo>
                    <a:pt x="27784" y="21700"/>
                  </a:lnTo>
                  <a:lnTo>
                    <a:pt x="27908" y="21917"/>
                  </a:lnTo>
                  <a:lnTo>
                    <a:pt x="28018" y="22134"/>
                  </a:lnTo>
                  <a:lnTo>
                    <a:pt x="28120" y="22424"/>
                  </a:lnTo>
                  <a:lnTo>
                    <a:pt x="28207" y="22677"/>
                  </a:lnTo>
                  <a:lnTo>
                    <a:pt x="28288" y="23002"/>
                  </a:lnTo>
                  <a:lnTo>
                    <a:pt x="28360" y="23364"/>
                  </a:lnTo>
                  <a:lnTo>
                    <a:pt x="28419" y="23762"/>
                  </a:lnTo>
                  <a:lnTo>
                    <a:pt x="28470" y="24160"/>
                  </a:lnTo>
                  <a:lnTo>
                    <a:pt x="28514" y="24630"/>
                  </a:lnTo>
                  <a:lnTo>
                    <a:pt x="28543" y="25100"/>
                  </a:lnTo>
                  <a:lnTo>
                    <a:pt x="28565" y="25642"/>
                  </a:lnTo>
                  <a:lnTo>
                    <a:pt x="28579" y="26185"/>
                  </a:lnTo>
                  <a:lnTo>
                    <a:pt x="28587" y="26800"/>
                  </a:lnTo>
                  <a:lnTo>
                    <a:pt x="28579" y="27451"/>
                  </a:lnTo>
                  <a:lnTo>
                    <a:pt x="28572" y="28066"/>
                  </a:lnTo>
                  <a:lnTo>
                    <a:pt x="28550" y="28680"/>
                  </a:lnTo>
                  <a:lnTo>
                    <a:pt x="28528" y="29295"/>
                  </a:lnTo>
                  <a:lnTo>
                    <a:pt x="28499" y="29946"/>
                  </a:lnTo>
                  <a:lnTo>
                    <a:pt x="28470" y="30597"/>
                  </a:lnTo>
                  <a:lnTo>
                    <a:pt x="28426" y="31284"/>
                  </a:lnTo>
                  <a:lnTo>
                    <a:pt x="28331" y="32659"/>
                  </a:lnTo>
                  <a:lnTo>
                    <a:pt x="28222" y="34033"/>
                  </a:lnTo>
                  <a:lnTo>
                    <a:pt x="28083" y="35480"/>
                  </a:lnTo>
                  <a:lnTo>
                    <a:pt x="27937" y="36926"/>
                  </a:lnTo>
                  <a:lnTo>
                    <a:pt x="27770" y="38409"/>
                  </a:lnTo>
                  <a:lnTo>
                    <a:pt x="27595" y="39892"/>
                  </a:lnTo>
                  <a:lnTo>
                    <a:pt x="27398" y="41375"/>
                  </a:lnTo>
                  <a:lnTo>
                    <a:pt x="27201" y="42858"/>
                  </a:lnTo>
                  <a:lnTo>
                    <a:pt x="26989" y="44340"/>
                  </a:lnTo>
                  <a:lnTo>
                    <a:pt x="26770" y="45823"/>
                  </a:lnTo>
                  <a:lnTo>
                    <a:pt x="26544" y="47270"/>
                  </a:lnTo>
                  <a:lnTo>
                    <a:pt x="26311" y="48717"/>
                  </a:lnTo>
                  <a:lnTo>
                    <a:pt x="26077" y="50091"/>
                  </a:lnTo>
                  <a:lnTo>
                    <a:pt x="25837" y="51465"/>
                  </a:lnTo>
                  <a:lnTo>
                    <a:pt x="25596" y="52767"/>
                  </a:lnTo>
                  <a:lnTo>
                    <a:pt x="25363" y="54033"/>
                  </a:lnTo>
                  <a:lnTo>
                    <a:pt x="25129" y="55263"/>
                  </a:lnTo>
                  <a:lnTo>
                    <a:pt x="24896" y="56420"/>
                  </a:lnTo>
                  <a:lnTo>
                    <a:pt x="24670" y="57505"/>
                  </a:lnTo>
                  <a:lnTo>
                    <a:pt x="24451" y="58518"/>
                  </a:lnTo>
                  <a:lnTo>
                    <a:pt x="24239" y="59458"/>
                  </a:lnTo>
                  <a:lnTo>
                    <a:pt x="24035" y="60290"/>
                  </a:lnTo>
                  <a:lnTo>
                    <a:pt x="23845" y="61049"/>
                  </a:lnTo>
                  <a:lnTo>
                    <a:pt x="23670" y="61736"/>
                  </a:lnTo>
                  <a:lnTo>
                    <a:pt x="23503" y="62279"/>
                  </a:lnTo>
                  <a:lnTo>
                    <a:pt x="23357" y="62749"/>
                  </a:lnTo>
                  <a:lnTo>
                    <a:pt x="23218" y="63075"/>
                  </a:lnTo>
                  <a:lnTo>
                    <a:pt x="23109" y="63292"/>
                  </a:lnTo>
                  <a:lnTo>
                    <a:pt x="23058" y="63364"/>
                  </a:lnTo>
                  <a:lnTo>
                    <a:pt x="23014" y="63364"/>
                  </a:lnTo>
                  <a:lnTo>
                    <a:pt x="22919" y="63400"/>
                  </a:lnTo>
                  <a:lnTo>
                    <a:pt x="22831" y="63436"/>
                  </a:lnTo>
                  <a:lnTo>
                    <a:pt x="22751" y="63545"/>
                  </a:lnTo>
                  <a:lnTo>
                    <a:pt x="22686" y="63653"/>
                  </a:lnTo>
                  <a:lnTo>
                    <a:pt x="22620" y="63762"/>
                  </a:lnTo>
                  <a:lnTo>
                    <a:pt x="22569" y="63906"/>
                  </a:lnTo>
                  <a:lnTo>
                    <a:pt x="22525" y="64087"/>
                  </a:lnTo>
                  <a:lnTo>
                    <a:pt x="22489" y="64268"/>
                  </a:lnTo>
                  <a:lnTo>
                    <a:pt x="22459" y="64449"/>
                  </a:lnTo>
                  <a:lnTo>
                    <a:pt x="22430" y="64666"/>
                  </a:lnTo>
                  <a:lnTo>
                    <a:pt x="22408" y="64883"/>
                  </a:lnTo>
                  <a:lnTo>
                    <a:pt x="22394" y="65064"/>
                  </a:lnTo>
                  <a:lnTo>
                    <a:pt x="22372" y="65498"/>
                  </a:lnTo>
                  <a:lnTo>
                    <a:pt x="22365" y="65859"/>
                  </a:lnTo>
                  <a:lnTo>
                    <a:pt x="22372" y="66293"/>
                  </a:lnTo>
                  <a:lnTo>
                    <a:pt x="22379" y="66691"/>
                  </a:lnTo>
                  <a:lnTo>
                    <a:pt x="22408" y="67017"/>
                  </a:lnTo>
                  <a:lnTo>
                    <a:pt x="22438" y="67306"/>
                  </a:lnTo>
                  <a:lnTo>
                    <a:pt x="22474" y="67559"/>
                  </a:lnTo>
                  <a:lnTo>
                    <a:pt x="22518" y="67776"/>
                  </a:lnTo>
                  <a:lnTo>
                    <a:pt x="22569" y="67957"/>
                  </a:lnTo>
                  <a:lnTo>
                    <a:pt x="22627" y="68102"/>
                  </a:lnTo>
                  <a:lnTo>
                    <a:pt x="22686" y="68246"/>
                  </a:lnTo>
                  <a:lnTo>
                    <a:pt x="22744" y="68319"/>
                  </a:lnTo>
                  <a:lnTo>
                    <a:pt x="22868" y="68463"/>
                  </a:lnTo>
                  <a:lnTo>
                    <a:pt x="22985" y="68536"/>
                  </a:lnTo>
                  <a:lnTo>
                    <a:pt x="23094" y="68572"/>
                  </a:lnTo>
                  <a:lnTo>
                    <a:pt x="23575" y="68789"/>
                  </a:lnTo>
                  <a:lnTo>
                    <a:pt x="24057" y="68970"/>
                  </a:lnTo>
                  <a:lnTo>
                    <a:pt x="24524" y="69223"/>
                  </a:lnTo>
                  <a:lnTo>
                    <a:pt x="24983" y="69440"/>
                  </a:lnTo>
                  <a:lnTo>
                    <a:pt x="25428" y="69693"/>
                  </a:lnTo>
                  <a:lnTo>
                    <a:pt x="25866" y="69982"/>
                  </a:lnTo>
                  <a:lnTo>
                    <a:pt x="26289" y="70272"/>
                  </a:lnTo>
                  <a:lnTo>
                    <a:pt x="26705" y="70597"/>
                  </a:lnTo>
                  <a:lnTo>
                    <a:pt x="27106" y="70923"/>
                  </a:lnTo>
                  <a:lnTo>
                    <a:pt x="27500" y="71284"/>
                  </a:lnTo>
                  <a:lnTo>
                    <a:pt x="27879" y="71646"/>
                  </a:lnTo>
                  <a:lnTo>
                    <a:pt x="28251" y="72008"/>
                  </a:lnTo>
                  <a:lnTo>
                    <a:pt x="28608" y="72405"/>
                  </a:lnTo>
                  <a:lnTo>
                    <a:pt x="28951" y="72803"/>
                  </a:lnTo>
                  <a:lnTo>
                    <a:pt x="29287" y="73237"/>
                  </a:lnTo>
                  <a:lnTo>
                    <a:pt x="29608" y="73671"/>
                  </a:lnTo>
                  <a:lnTo>
                    <a:pt x="29914" y="74141"/>
                  </a:lnTo>
                  <a:lnTo>
                    <a:pt x="30206" y="74612"/>
                  </a:lnTo>
                  <a:lnTo>
                    <a:pt x="30490" y="75082"/>
                  </a:lnTo>
                  <a:lnTo>
                    <a:pt x="30760" y="75588"/>
                  </a:lnTo>
                  <a:lnTo>
                    <a:pt x="31016" y="76094"/>
                  </a:lnTo>
                  <a:lnTo>
                    <a:pt x="31264" y="76637"/>
                  </a:lnTo>
                  <a:lnTo>
                    <a:pt x="31490" y="77179"/>
                  </a:lnTo>
                  <a:lnTo>
                    <a:pt x="31709" y="77722"/>
                  </a:lnTo>
                  <a:lnTo>
                    <a:pt x="31906" y="78301"/>
                  </a:lnTo>
                  <a:lnTo>
                    <a:pt x="32095" y="78879"/>
                  </a:lnTo>
                  <a:lnTo>
                    <a:pt x="32270" y="79458"/>
                  </a:lnTo>
                  <a:lnTo>
                    <a:pt x="32431" y="80073"/>
                  </a:lnTo>
                  <a:lnTo>
                    <a:pt x="32577" y="80688"/>
                  </a:lnTo>
                  <a:lnTo>
                    <a:pt x="32701" y="81302"/>
                  </a:lnTo>
                  <a:lnTo>
                    <a:pt x="32817" y="81953"/>
                  </a:lnTo>
                  <a:lnTo>
                    <a:pt x="32919" y="82604"/>
                  </a:lnTo>
                  <a:lnTo>
                    <a:pt x="33014" y="83328"/>
                  </a:lnTo>
                  <a:lnTo>
                    <a:pt x="33051" y="83689"/>
                  </a:lnTo>
                  <a:lnTo>
                    <a:pt x="33087" y="84087"/>
                  </a:lnTo>
                  <a:lnTo>
                    <a:pt x="33116" y="84449"/>
                  </a:lnTo>
                  <a:lnTo>
                    <a:pt x="33138" y="84810"/>
                  </a:lnTo>
                  <a:lnTo>
                    <a:pt x="33160" y="85208"/>
                  </a:lnTo>
                  <a:lnTo>
                    <a:pt x="33175" y="85606"/>
                  </a:lnTo>
                  <a:lnTo>
                    <a:pt x="33182" y="86004"/>
                  </a:lnTo>
                  <a:lnTo>
                    <a:pt x="33189" y="86402"/>
                  </a:lnTo>
                  <a:lnTo>
                    <a:pt x="33189" y="86800"/>
                  </a:lnTo>
                  <a:lnTo>
                    <a:pt x="33189" y="87197"/>
                  </a:lnTo>
                  <a:lnTo>
                    <a:pt x="33182" y="87631"/>
                  </a:lnTo>
                  <a:lnTo>
                    <a:pt x="33167" y="88029"/>
                  </a:lnTo>
                  <a:lnTo>
                    <a:pt x="33124" y="88897"/>
                  </a:lnTo>
                  <a:lnTo>
                    <a:pt x="33087" y="89512"/>
                  </a:lnTo>
                  <a:lnTo>
                    <a:pt x="33043" y="90127"/>
                  </a:lnTo>
                  <a:lnTo>
                    <a:pt x="32992" y="90706"/>
                  </a:lnTo>
                  <a:lnTo>
                    <a:pt x="32941" y="91248"/>
                  </a:lnTo>
                  <a:lnTo>
                    <a:pt x="32890" y="91791"/>
                  </a:lnTo>
                  <a:lnTo>
                    <a:pt x="32832" y="92333"/>
                  </a:lnTo>
                  <a:lnTo>
                    <a:pt x="32766" y="92803"/>
                  </a:lnTo>
                  <a:lnTo>
                    <a:pt x="32701" y="93310"/>
                  </a:lnTo>
                  <a:lnTo>
                    <a:pt x="32628" y="93744"/>
                  </a:lnTo>
                  <a:lnTo>
                    <a:pt x="32547" y="94214"/>
                  </a:lnTo>
                  <a:lnTo>
                    <a:pt x="32467" y="94612"/>
                  </a:lnTo>
                  <a:lnTo>
                    <a:pt x="32380" y="95009"/>
                  </a:lnTo>
                  <a:lnTo>
                    <a:pt x="32292" y="95407"/>
                  </a:lnTo>
                  <a:lnTo>
                    <a:pt x="32197" y="95769"/>
                  </a:lnTo>
                  <a:lnTo>
                    <a:pt x="32095" y="96094"/>
                  </a:lnTo>
                  <a:lnTo>
                    <a:pt x="31993" y="96420"/>
                  </a:lnTo>
                  <a:lnTo>
                    <a:pt x="31884" y="96709"/>
                  </a:lnTo>
                  <a:lnTo>
                    <a:pt x="31774" y="96999"/>
                  </a:lnTo>
                  <a:lnTo>
                    <a:pt x="31658" y="97252"/>
                  </a:lnTo>
                  <a:lnTo>
                    <a:pt x="31541" y="97505"/>
                  </a:lnTo>
                  <a:lnTo>
                    <a:pt x="31409" y="97722"/>
                  </a:lnTo>
                  <a:lnTo>
                    <a:pt x="31285" y="97939"/>
                  </a:lnTo>
                  <a:lnTo>
                    <a:pt x="31147" y="98120"/>
                  </a:lnTo>
                  <a:lnTo>
                    <a:pt x="31008" y="98264"/>
                  </a:lnTo>
                  <a:lnTo>
                    <a:pt x="30862" y="98409"/>
                  </a:lnTo>
                  <a:lnTo>
                    <a:pt x="30717" y="98554"/>
                  </a:lnTo>
                  <a:lnTo>
                    <a:pt x="30563" y="98662"/>
                  </a:lnTo>
                  <a:lnTo>
                    <a:pt x="30410" y="98735"/>
                  </a:lnTo>
                  <a:lnTo>
                    <a:pt x="30082" y="98843"/>
                  </a:lnTo>
                  <a:lnTo>
                    <a:pt x="29732" y="98879"/>
                  </a:lnTo>
                  <a:lnTo>
                    <a:pt x="29447" y="98879"/>
                  </a:lnTo>
                  <a:lnTo>
                    <a:pt x="29156" y="98807"/>
                  </a:lnTo>
                  <a:lnTo>
                    <a:pt x="28864" y="98662"/>
                  </a:lnTo>
                  <a:lnTo>
                    <a:pt x="28572" y="98518"/>
                  </a:lnTo>
                  <a:lnTo>
                    <a:pt x="28273" y="98337"/>
                  </a:lnTo>
                  <a:lnTo>
                    <a:pt x="27974" y="98084"/>
                  </a:lnTo>
                  <a:lnTo>
                    <a:pt x="27682" y="97830"/>
                  </a:lnTo>
                  <a:lnTo>
                    <a:pt x="27383" y="97541"/>
                  </a:lnTo>
                  <a:lnTo>
                    <a:pt x="27091" y="97216"/>
                  </a:lnTo>
                  <a:lnTo>
                    <a:pt x="26800" y="96854"/>
                  </a:lnTo>
                  <a:lnTo>
                    <a:pt x="26515" y="96492"/>
                  </a:lnTo>
                  <a:lnTo>
                    <a:pt x="26231" y="96131"/>
                  </a:lnTo>
                  <a:lnTo>
                    <a:pt x="25691" y="95335"/>
                  </a:lnTo>
                  <a:lnTo>
                    <a:pt x="25173" y="94539"/>
                  </a:lnTo>
                  <a:lnTo>
                    <a:pt x="24691" y="93707"/>
                  </a:lnTo>
                  <a:lnTo>
                    <a:pt x="24247" y="92912"/>
                  </a:lnTo>
                  <a:lnTo>
                    <a:pt x="23853" y="92188"/>
                  </a:lnTo>
                  <a:lnTo>
                    <a:pt x="23517" y="91501"/>
                  </a:lnTo>
                  <a:lnTo>
                    <a:pt x="23036" y="90489"/>
                  </a:lnTo>
                  <a:lnTo>
                    <a:pt x="22853" y="90091"/>
                  </a:lnTo>
                  <a:lnTo>
                    <a:pt x="22773" y="89946"/>
                  </a:lnTo>
                  <a:lnTo>
                    <a:pt x="22686" y="89874"/>
                  </a:lnTo>
                  <a:lnTo>
                    <a:pt x="22605" y="89874"/>
                  </a:lnTo>
                  <a:lnTo>
                    <a:pt x="22518" y="89946"/>
                  </a:lnTo>
                  <a:lnTo>
                    <a:pt x="22438" y="90055"/>
                  </a:lnTo>
                  <a:lnTo>
                    <a:pt x="22365" y="90235"/>
                  </a:lnTo>
                  <a:lnTo>
                    <a:pt x="22292" y="90525"/>
                  </a:lnTo>
                  <a:lnTo>
                    <a:pt x="22233" y="90814"/>
                  </a:lnTo>
                  <a:lnTo>
                    <a:pt x="22182" y="91176"/>
                  </a:lnTo>
                  <a:lnTo>
                    <a:pt x="22153" y="91574"/>
                  </a:lnTo>
                  <a:lnTo>
                    <a:pt x="22131" y="92008"/>
                  </a:lnTo>
                  <a:lnTo>
                    <a:pt x="22124" y="92405"/>
                  </a:lnTo>
                  <a:lnTo>
                    <a:pt x="22131" y="92839"/>
                  </a:lnTo>
                  <a:lnTo>
                    <a:pt x="22153" y="93237"/>
                  </a:lnTo>
                  <a:lnTo>
                    <a:pt x="22190" y="93635"/>
                  </a:lnTo>
                  <a:lnTo>
                    <a:pt x="22233" y="93997"/>
                  </a:lnTo>
                  <a:lnTo>
                    <a:pt x="22510" y="95769"/>
                  </a:lnTo>
                  <a:lnTo>
                    <a:pt x="22824" y="97867"/>
                  </a:lnTo>
                  <a:lnTo>
                    <a:pt x="23167" y="100254"/>
                  </a:lnTo>
                  <a:lnTo>
                    <a:pt x="23539" y="102894"/>
                  </a:lnTo>
                  <a:lnTo>
                    <a:pt x="23911" y="105751"/>
                  </a:lnTo>
                  <a:lnTo>
                    <a:pt x="24298" y="108789"/>
                  </a:lnTo>
                  <a:lnTo>
                    <a:pt x="24480" y="110344"/>
                  </a:lnTo>
                  <a:lnTo>
                    <a:pt x="24670" y="111935"/>
                  </a:lnTo>
                  <a:lnTo>
                    <a:pt x="24852" y="113563"/>
                  </a:lnTo>
                  <a:lnTo>
                    <a:pt x="25027" y="115190"/>
                  </a:lnTo>
                  <a:lnTo>
                    <a:pt x="25202" y="116818"/>
                  </a:lnTo>
                  <a:lnTo>
                    <a:pt x="25370" y="118445"/>
                  </a:lnTo>
                  <a:lnTo>
                    <a:pt x="25523" y="120109"/>
                  </a:lnTo>
                  <a:lnTo>
                    <a:pt x="25676" y="121736"/>
                  </a:lnTo>
                  <a:lnTo>
                    <a:pt x="25815" y="123364"/>
                  </a:lnTo>
                  <a:lnTo>
                    <a:pt x="25939" y="124955"/>
                  </a:lnTo>
                  <a:lnTo>
                    <a:pt x="26056" y="126546"/>
                  </a:lnTo>
                  <a:lnTo>
                    <a:pt x="26158" y="128102"/>
                  </a:lnTo>
                  <a:lnTo>
                    <a:pt x="26238" y="129621"/>
                  </a:lnTo>
                  <a:lnTo>
                    <a:pt x="26311" y="131103"/>
                  </a:lnTo>
                  <a:lnTo>
                    <a:pt x="26369" y="132550"/>
                  </a:lnTo>
                  <a:lnTo>
                    <a:pt x="26398" y="133960"/>
                  </a:lnTo>
                  <a:lnTo>
                    <a:pt x="26413" y="134648"/>
                  </a:lnTo>
                  <a:lnTo>
                    <a:pt x="26420" y="135299"/>
                  </a:lnTo>
                  <a:lnTo>
                    <a:pt x="26420" y="135950"/>
                  </a:lnTo>
                  <a:lnTo>
                    <a:pt x="26413" y="136601"/>
                  </a:lnTo>
                  <a:lnTo>
                    <a:pt x="26406" y="137215"/>
                  </a:lnTo>
                  <a:lnTo>
                    <a:pt x="26391" y="137830"/>
                  </a:lnTo>
                  <a:lnTo>
                    <a:pt x="26369" y="138409"/>
                  </a:lnTo>
                  <a:lnTo>
                    <a:pt x="26347" y="138988"/>
                  </a:lnTo>
                  <a:lnTo>
                    <a:pt x="26318" y="139458"/>
                  </a:lnTo>
                  <a:lnTo>
                    <a:pt x="26282" y="139928"/>
                  </a:lnTo>
                  <a:lnTo>
                    <a:pt x="26245" y="140362"/>
                  </a:lnTo>
                  <a:lnTo>
                    <a:pt x="26209" y="140796"/>
                  </a:lnTo>
                  <a:lnTo>
                    <a:pt x="26158" y="141230"/>
                  </a:lnTo>
                  <a:lnTo>
                    <a:pt x="26107" y="141592"/>
                  </a:lnTo>
                  <a:lnTo>
                    <a:pt x="26048" y="141989"/>
                  </a:lnTo>
                  <a:lnTo>
                    <a:pt x="25990" y="142351"/>
                  </a:lnTo>
                  <a:lnTo>
                    <a:pt x="25924" y="142677"/>
                  </a:lnTo>
                  <a:lnTo>
                    <a:pt x="25851" y="143002"/>
                  </a:lnTo>
                  <a:lnTo>
                    <a:pt x="25778" y="143291"/>
                  </a:lnTo>
                  <a:lnTo>
                    <a:pt x="25698" y="143581"/>
                  </a:lnTo>
                  <a:lnTo>
                    <a:pt x="25618" y="143870"/>
                  </a:lnTo>
                  <a:lnTo>
                    <a:pt x="25523" y="144123"/>
                  </a:lnTo>
                  <a:lnTo>
                    <a:pt x="25428" y="144340"/>
                  </a:lnTo>
                  <a:lnTo>
                    <a:pt x="25326" y="144557"/>
                  </a:lnTo>
                  <a:lnTo>
                    <a:pt x="25209" y="144810"/>
                  </a:lnTo>
                  <a:lnTo>
                    <a:pt x="25093" y="144991"/>
                  </a:lnTo>
                  <a:lnTo>
                    <a:pt x="24969" y="145172"/>
                  </a:lnTo>
                  <a:lnTo>
                    <a:pt x="24852" y="145317"/>
                  </a:lnTo>
                  <a:lnTo>
                    <a:pt x="24735" y="145425"/>
                  </a:lnTo>
                  <a:lnTo>
                    <a:pt x="24611" y="145498"/>
                  </a:lnTo>
                  <a:lnTo>
                    <a:pt x="24495" y="145534"/>
                  </a:lnTo>
                  <a:lnTo>
                    <a:pt x="24239" y="145534"/>
                  </a:lnTo>
                  <a:lnTo>
                    <a:pt x="24108" y="145461"/>
                  </a:lnTo>
                  <a:lnTo>
                    <a:pt x="23977" y="145389"/>
                  </a:lnTo>
                  <a:lnTo>
                    <a:pt x="23845" y="145244"/>
                  </a:lnTo>
                  <a:lnTo>
                    <a:pt x="23714" y="145100"/>
                  </a:lnTo>
                  <a:lnTo>
                    <a:pt x="23583" y="144883"/>
                  </a:lnTo>
                  <a:lnTo>
                    <a:pt x="23451" y="144666"/>
                  </a:lnTo>
                  <a:lnTo>
                    <a:pt x="23320" y="144413"/>
                  </a:lnTo>
                  <a:lnTo>
                    <a:pt x="23189" y="144087"/>
                  </a:lnTo>
                  <a:lnTo>
                    <a:pt x="23065" y="143798"/>
                  </a:lnTo>
                  <a:lnTo>
                    <a:pt x="22934" y="143436"/>
                  </a:lnTo>
                  <a:lnTo>
                    <a:pt x="22810" y="143038"/>
                  </a:lnTo>
                  <a:lnTo>
                    <a:pt x="22678" y="142640"/>
                  </a:lnTo>
                  <a:lnTo>
                    <a:pt x="22554" y="142206"/>
                  </a:lnTo>
                  <a:lnTo>
                    <a:pt x="22430" y="141736"/>
                  </a:lnTo>
                  <a:lnTo>
                    <a:pt x="22306" y="141266"/>
                  </a:lnTo>
                  <a:lnTo>
                    <a:pt x="22066" y="140253"/>
                  </a:lnTo>
                  <a:lnTo>
                    <a:pt x="21825" y="139132"/>
                  </a:lnTo>
                  <a:lnTo>
                    <a:pt x="21584" y="137939"/>
                  </a:lnTo>
                  <a:lnTo>
                    <a:pt x="21358" y="136673"/>
                  </a:lnTo>
                  <a:lnTo>
                    <a:pt x="21132" y="135335"/>
                  </a:lnTo>
                  <a:lnTo>
                    <a:pt x="20906" y="133960"/>
                  </a:lnTo>
                  <a:lnTo>
                    <a:pt x="20694" y="132550"/>
                  </a:lnTo>
                  <a:lnTo>
                    <a:pt x="20483" y="131103"/>
                  </a:lnTo>
                  <a:lnTo>
                    <a:pt x="20278" y="129584"/>
                  </a:lnTo>
                  <a:lnTo>
                    <a:pt x="20081" y="128102"/>
                  </a:lnTo>
                  <a:lnTo>
                    <a:pt x="19892" y="126546"/>
                  </a:lnTo>
                  <a:lnTo>
                    <a:pt x="19702" y="125027"/>
                  </a:lnTo>
                  <a:lnTo>
                    <a:pt x="19527" y="123508"/>
                  </a:lnTo>
                  <a:lnTo>
                    <a:pt x="19359" y="121989"/>
                  </a:lnTo>
                  <a:lnTo>
                    <a:pt x="19199" y="120470"/>
                  </a:lnTo>
                  <a:lnTo>
                    <a:pt x="19046" y="118988"/>
                  </a:lnTo>
                  <a:lnTo>
                    <a:pt x="18900" y="117541"/>
                  </a:lnTo>
                  <a:lnTo>
                    <a:pt x="18769" y="116131"/>
                  </a:lnTo>
                  <a:lnTo>
                    <a:pt x="18521" y="113490"/>
                  </a:lnTo>
                  <a:lnTo>
                    <a:pt x="18316" y="111067"/>
                  </a:lnTo>
                  <a:lnTo>
                    <a:pt x="18149" y="109006"/>
                  </a:lnTo>
                  <a:lnTo>
                    <a:pt x="18112" y="108608"/>
                  </a:lnTo>
                  <a:lnTo>
                    <a:pt x="18068" y="108282"/>
                  </a:lnTo>
                  <a:lnTo>
                    <a:pt x="18010" y="107957"/>
                  </a:lnTo>
                  <a:lnTo>
                    <a:pt x="17952" y="107740"/>
                  </a:lnTo>
                  <a:lnTo>
                    <a:pt x="17879" y="107523"/>
                  </a:lnTo>
                  <a:lnTo>
                    <a:pt x="17798" y="107414"/>
                  </a:lnTo>
                  <a:lnTo>
                    <a:pt x="17711" y="107342"/>
                  </a:lnTo>
                  <a:lnTo>
                    <a:pt x="17623" y="107342"/>
                  </a:lnTo>
                  <a:lnTo>
                    <a:pt x="17536" y="107414"/>
                  </a:lnTo>
                  <a:lnTo>
                    <a:pt x="17456" y="107559"/>
                  </a:lnTo>
                  <a:lnTo>
                    <a:pt x="17383" y="107776"/>
                  </a:lnTo>
                  <a:lnTo>
                    <a:pt x="17317" y="108029"/>
                  </a:lnTo>
                  <a:lnTo>
                    <a:pt x="17266" y="108319"/>
                  </a:lnTo>
                  <a:lnTo>
                    <a:pt x="17215" y="108680"/>
                  </a:lnTo>
                  <a:lnTo>
                    <a:pt x="17186" y="109042"/>
                  </a:lnTo>
                  <a:lnTo>
                    <a:pt x="17164" y="109440"/>
                  </a:lnTo>
                  <a:lnTo>
                    <a:pt x="17069" y="111827"/>
                  </a:lnTo>
                  <a:lnTo>
                    <a:pt x="16952" y="114575"/>
                  </a:lnTo>
                  <a:lnTo>
                    <a:pt x="16806" y="117577"/>
                  </a:lnTo>
                  <a:lnTo>
                    <a:pt x="16726" y="119205"/>
                  </a:lnTo>
                  <a:lnTo>
                    <a:pt x="16631" y="120832"/>
                  </a:lnTo>
                  <a:lnTo>
                    <a:pt x="16536" y="122532"/>
                  </a:lnTo>
                  <a:lnTo>
                    <a:pt x="16434" y="124232"/>
                  </a:lnTo>
                  <a:lnTo>
                    <a:pt x="16325" y="125968"/>
                  </a:lnTo>
                  <a:lnTo>
                    <a:pt x="16201" y="127704"/>
                  </a:lnTo>
                  <a:lnTo>
                    <a:pt x="16077" y="129440"/>
                  </a:lnTo>
                  <a:lnTo>
                    <a:pt x="15946" y="131176"/>
                  </a:lnTo>
                  <a:lnTo>
                    <a:pt x="15814" y="132912"/>
                  </a:lnTo>
                  <a:lnTo>
                    <a:pt x="15668" y="134575"/>
                  </a:lnTo>
                  <a:lnTo>
                    <a:pt x="15515" y="136239"/>
                  </a:lnTo>
                  <a:lnTo>
                    <a:pt x="15355" y="137866"/>
                  </a:lnTo>
                  <a:lnTo>
                    <a:pt x="15194" y="139422"/>
                  </a:lnTo>
                  <a:lnTo>
                    <a:pt x="15027" y="140941"/>
                  </a:lnTo>
                  <a:lnTo>
                    <a:pt x="14844" y="142387"/>
                  </a:lnTo>
                  <a:lnTo>
                    <a:pt x="14662" y="143725"/>
                  </a:lnTo>
                  <a:lnTo>
                    <a:pt x="14472" y="144991"/>
                  </a:lnTo>
                  <a:lnTo>
                    <a:pt x="14377" y="145606"/>
                  </a:lnTo>
                  <a:lnTo>
                    <a:pt x="14283" y="146185"/>
                  </a:lnTo>
                  <a:lnTo>
                    <a:pt x="14180" y="146727"/>
                  </a:lnTo>
                  <a:lnTo>
                    <a:pt x="14078" y="147234"/>
                  </a:lnTo>
                  <a:lnTo>
                    <a:pt x="13976" y="147740"/>
                  </a:lnTo>
                  <a:lnTo>
                    <a:pt x="13867" y="148210"/>
                  </a:lnTo>
                  <a:lnTo>
                    <a:pt x="13765" y="148644"/>
                  </a:lnTo>
                  <a:lnTo>
                    <a:pt x="13655" y="149042"/>
                  </a:lnTo>
                  <a:lnTo>
                    <a:pt x="13546" y="149403"/>
                  </a:lnTo>
                  <a:lnTo>
                    <a:pt x="13436" y="149729"/>
                  </a:lnTo>
                  <a:lnTo>
                    <a:pt x="13320" y="150018"/>
                  </a:lnTo>
                  <a:lnTo>
                    <a:pt x="13210" y="150308"/>
                  </a:lnTo>
                  <a:lnTo>
                    <a:pt x="13094" y="150525"/>
                  </a:lnTo>
                  <a:lnTo>
                    <a:pt x="12977" y="150705"/>
                  </a:lnTo>
                  <a:lnTo>
                    <a:pt x="12853" y="150850"/>
                  </a:lnTo>
                  <a:lnTo>
                    <a:pt x="12736" y="150959"/>
                  </a:lnTo>
                  <a:lnTo>
                    <a:pt x="12612" y="151031"/>
                  </a:lnTo>
                  <a:lnTo>
                    <a:pt x="12488" y="151031"/>
                  </a:lnTo>
                  <a:lnTo>
                    <a:pt x="12328" y="150995"/>
                  </a:lnTo>
                  <a:lnTo>
                    <a:pt x="12160" y="150886"/>
                  </a:lnTo>
                  <a:lnTo>
                    <a:pt x="11985" y="150705"/>
                  </a:lnTo>
                  <a:lnTo>
                    <a:pt x="11817" y="150452"/>
                  </a:lnTo>
                  <a:lnTo>
                    <a:pt x="11722" y="150271"/>
                  </a:lnTo>
                  <a:lnTo>
                    <a:pt x="11635" y="150054"/>
                  </a:lnTo>
                  <a:lnTo>
                    <a:pt x="11547" y="149874"/>
                  </a:lnTo>
                  <a:lnTo>
                    <a:pt x="11467" y="149620"/>
                  </a:lnTo>
                  <a:lnTo>
                    <a:pt x="11394" y="149367"/>
                  </a:lnTo>
                  <a:lnTo>
                    <a:pt x="11314" y="149114"/>
                  </a:lnTo>
                  <a:lnTo>
                    <a:pt x="11241" y="148825"/>
                  </a:lnTo>
                  <a:lnTo>
                    <a:pt x="11175" y="148499"/>
                  </a:lnTo>
                  <a:lnTo>
                    <a:pt x="11110" y="148174"/>
                  </a:lnTo>
                  <a:lnTo>
                    <a:pt x="11051" y="147812"/>
                  </a:lnTo>
                  <a:lnTo>
                    <a:pt x="10986" y="147451"/>
                  </a:lnTo>
                  <a:lnTo>
                    <a:pt x="10934" y="147053"/>
                  </a:lnTo>
                  <a:lnTo>
                    <a:pt x="10883" y="146655"/>
                  </a:lnTo>
                  <a:lnTo>
                    <a:pt x="10832" y="146221"/>
                  </a:lnTo>
                  <a:lnTo>
                    <a:pt x="10781" y="145751"/>
                  </a:lnTo>
                  <a:lnTo>
                    <a:pt x="10738" y="145281"/>
                  </a:lnTo>
                  <a:lnTo>
                    <a:pt x="10686" y="144630"/>
                  </a:lnTo>
                  <a:lnTo>
                    <a:pt x="10635" y="143942"/>
                  </a:lnTo>
                  <a:lnTo>
                    <a:pt x="10592" y="143255"/>
                  </a:lnTo>
                  <a:lnTo>
                    <a:pt x="10555" y="142496"/>
                  </a:lnTo>
                  <a:lnTo>
                    <a:pt x="10526" y="141772"/>
                  </a:lnTo>
                  <a:lnTo>
                    <a:pt x="10497" y="140977"/>
                  </a:lnTo>
                  <a:lnTo>
                    <a:pt x="10475" y="140181"/>
                  </a:lnTo>
                  <a:lnTo>
                    <a:pt x="10460" y="139385"/>
                  </a:lnTo>
                  <a:lnTo>
                    <a:pt x="10446" y="138554"/>
                  </a:lnTo>
                  <a:lnTo>
                    <a:pt x="10438" y="137722"/>
                  </a:lnTo>
                  <a:lnTo>
                    <a:pt x="10431" y="135986"/>
                  </a:lnTo>
                  <a:lnTo>
                    <a:pt x="10446" y="134214"/>
                  </a:lnTo>
                  <a:lnTo>
                    <a:pt x="10475" y="132405"/>
                  </a:lnTo>
                  <a:lnTo>
                    <a:pt x="10511" y="130561"/>
                  </a:lnTo>
                  <a:lnTo>
                    <a:pt x="10562" y="128680"/>
                  </a:lnTo>
                  <a:lnTo>
                    <a:pt x="10628" y="126800"/>
                  </a:lnTo>
                  <a:lnTo>
                    <a:pt x="10701" y="124883"/>
                  </a:lnTo>
                  <a:lnTo>
                    <a:pt x="10781" y="123002"/>
                  </a:lnTo>
                  <a:lnTo>
                    <a:pt x="10869" y="121121"/>
                  </a:lnTo>
                  <a:lnTo>
                    <a:pt x="10964" y="119277"/>
                  </a:lnTo>
                  <a:lnTo>
                    <a:pt x="11066" y="117469"/>
                  </a:lnTo>
                  <a:lnTo>
                    <a:pt x="11168" y="115697"/>
                  </a:lnTo>
                  <a:lnTo>
                    <a:pt x="11270" y="113961"/>
                  </a:lnTo>
                  <a:lnTo>
                    <a:pt x="11489" y="110669"/>
                  </a:lnTo>
                  <a:lnTo>
                    <a:pt x="11693" y="107668"/>
                  </a:lnTo>
                  <a:lnTo>
                    <a:pt x="11890" y="105064"/>
                  </a:lnTo>
                  <a:lnTo>
                    <a:pt x="12058" y="102894"/>
                  </a:lnTo>
                  <a:lnTo>
                    <a:pt x="12189" y="101230"/>
                  </a:lnTo>
                  <a:lnTo>
                    <a:pt x="12313" y="99747"/>
                  </a:lnTo>
                  <a:lnTo>
                    <a:pt x="12342" y="99386"/>
                  </a:lnTo>
                  <a:lnTo>
                    <a:pt x="12357" y="99024"/>
                  </a:lnTo>
                  <a:lnTo>
                    <a:pt x="12357" y="98662"/>
                  </a:lnTo>
                  <a:lnTo>
                    <a:pt x="12350" y="98301"/>
                  </a:lnTo>
                  <a:lnTo>
                    <a:pt x="12335" y="97939"/>
                  </a:lnTo>
                  <a:lnTo>
                    <a:pt x="12306" y="97613"/>
                  </a:lnTo>
                  <a:lnTo>
                    <a:pt x="12269" y="97288"/>
                  </a:lnTo>
                  <a:lnTo>
                    <a:pt x="12226" y="96999"/>
                  </a:lnTo>
                  <a:lnTo>
                    <a:pt x="12167" y="96745"/>
                  </a:lnTo>
                  <a:lnTo>
                    <a:pt x="12109" y="96528"/>
                  </a:lnTo>
                  <a:lnTo>
                    <a:pt x="12043" y="96384"/>
                  </a:lnTo>
                  <a:lnTo>
                    <a:pt x="11970" y="96239"/>
                  </a:lnTo>
                  <a:lnTo>
                    <a:pt x="11897" y="96167"/>
                  </a:lnTo>
                  <a:lnTo>
                    <a:pt x="11824" y="96167"/>
                  </a:lnTo>
                  <a:lnTo>
                    <a:pt x="11751" y="96203"/>
                  </a:lnTo>
                  <a:lnTo>
                    <a:pt x="11679" y="96311"/>
                  </a:lnTo>
                  <a:lnTo>
                    <a:pt x="11496" y="96601"/>
                  </a:lnTo>
                  <a:lnTo>
                    <a:pt x="11007" y="97360"/>
                  </a:lnTo>
                  <a:lnTo>
                    <a:pt x="10665" y="97830"/>
                  </a:lnTo>
                  <a:lnTo>
                    <a:pt x="10263" y="98373"/>
                  </a:lnTo>
                  <a:lnTo>
                    <a:pt x="9811" y="98952"/>
                  </a:lnTo>
                  <a:lnTo>
                    <a:pt x="9322" y="99566"/>
                  </a:lnTo>
                  <a:lnTo>
                    <a:pt x="8790" y="100181"/>
                  </a:lnTo>
                  <a:lnTo>
                    <a:pt x="8236" y="100760"/>
                  </a:lnTo>
                  <a:lnTo>
                    <a:pt x="7652" y="101302"/>
                  </a:lnTo>
                  <a:lnTo>
                    <a:pt x="7061" y="101772"/>
                  </a:lnTo>
                  <a:lnTo>
                    <a:pt x="6762" y="101989"/>
                  </a:lnTo>
                  <a:lnTo>
                    <a:pt x="6456" y="102206"/>
                  </a:lnTo>
                  <a:lnTo>
                    <a:pt x="6149" y="102351"/>
                  </a:lnTo>
                  <a:lnTo>
                    <a:pt x="5850" y="102496"/>
                  </a:lnTo>
                  <a:lnTo>
                    <a:pt x="5544" y="102640"/>
                  </a:lnTo>
                  <a:lnTo>
                    <a:pt x="5245" y="102713"/>
                  </a:lnTo>
                  <a:lnTo>
                    <a:pt x="4946" y="102749"/>
                  </a:lnTo>
                  <a:lnTo>
                    <a:pt x="4654" y="102785"/>
                  </a:lnTo>
                  <a:lnTo>
                    <a:pt x="4340" y="102749"/>
                  </a:lnTo>
                  <a:lnTo>
                    <a:pt x="4041" y="102713"/>
                  </a:lnTo>
                  <a:lnTo>
                    <a:pt x="3757" y="102604"/>
                  </a:lnTo>
                  <a:lnTo>
                    <a:pt x="3494" y="102423"/>
                  </a:lnTo>
                  <a:lnTo>
                    <a:pt x="3254" y="102243"/>
                  </a:lnTo>
                  <a:lnTo>
                    <a:pt x="3028" y="102026"/>
                  </a:lnTo>
                  <a:lnTo>
                    <a:pt x="2816" y="101772"/>
                  </a:lnTo>
                  <a:lnTo>
                    <a:pt x="2619" y="101519"/>
                  </a:lnTo>
                  <a:lnTo>
                    <a:pt x="2437" y="101194"/>
                  </a:lnTo>
                  <a:lnTo>
                    <a:pt x="2269" y="100868"/>
                  </a:lnTo>
                  <a:lnTo>
                    <a:pt x="2116" y="100507"/>
                  </a:lnTo>
                  <a:lnTo>
                    <a:pt x="1977" y="100145"/>
                  </a:lnTo>
                  <a:lnTo>
                    <a:pt x="1853" y="99747"/>
                  </a:lnTo>
                  <a:lnTo>
                    <a:pt x="1736" y="99349"/>
                  </a:lnTo>
                  <a:lnTo>
                    <a:pt x="1634" y="98915"/>
                  </a:lnTo>
                  <a:lnTo>
                    <a:pt x="1547" y="98518"/>
                  </a:lnTo>
                  <a:lnTo>
                    <a:pt x="1459" y="98047"/>
                  </a:lnTo>
                  <a:lnTo>
                    <a:pt x="1394" y="97613"/>
                  </a:lnTo>
                  <a:lnTo>
                    <a:pt x="1328" y="97179"/>
                  </a:lnTo>
                  <a:lnTo>
                    <a:pt x="1270" y="96745"/>
                  </a:lnTo>
                  <a:lnTo>
                    <a:pt x="1226" y="96311"/>
                  </a:lnTo>
                  <a:lnTo>
                    <a:pt x="1182" y="95841"/>
                  </a:lnTo>
                  <a:lnTo>
                    <a:pt x="1153" y="95443"/>
                  </a:lnTo>
                  <a:lnTo>
                    <a:pt x="1124" y="95009"/>
                  </a:lnTo>
                  <a:lnTo>
                    <a:pt x="1080" y="94214"/>
                  </a:lnTo>
                  <a:lnTo>
                    <a:pt x="1058" y="93454"/>
                  </a:lnTo>
                  <a:lnTo>
                    <a:pt x="1043" y="92803"/>
                  </a:lnTo>
                  <a:lnTo>
                    <a:pt x="1036" y="92261"/>
                  </a:lnTo>
                  <a:lnTo>
                    <a:pt x="1029" y="91393"/>
                  </a:lnTo>
                  <a:lnTo>
                    <a:pt x="1029" y="90561"/>
                  </a:lnTo>
                  <a:lnTo>
                    <a:pt x="1036" y="89765"/>
                  </a:lnTo>
                  <a:lnTo>
                    <a:pt x="1051" y="88970"/>
                  </a:lnTo>
                  <a:lnTo>
                    <a:pt x="1073" y="88174"/>
                  </a:lnTo>
                  <a:lnTo>
                    <a:pt x="1102" y="87414"/>
                  </a:lnTo>
                  <a:lnTo>
                    <a:pt x="1138" y="86691"/>
                  </a:lnTo>
                  <a:lnTo>
                    <a:pt x="1182" y="86004"/>
                  </a:lnTo>
                  <a:lnTo>
                    <a:pt x="1233" y="85281"/>
                  </a:lnTo>
                  <a:lnTo>
                    <a:pt x="1291" y="84630"/>
                  </a:lnTo>
                  <a:lnTo>
                    <a:pt x="1357" y="83979"/>
                  </a:lnTo>
                  <a:lnTo>
                    <a:pt x="1430" y="83328"/>
                  </a:lnTo>
                  <a:lnTo>
                    <a:pt x="1503" y="82713"/>
                  </a:lnTo>
                  <a:lnTo>
                    <a:pt x="1591" y="82134"/>
                  </a:lnTo>
                  <a:lnTo>
                    <a:pt x="1685" y="81556"/>
                  </a:lnTo>
                  <a:lnTo>
                    <a:pt x="1787" y="81013"/>
                  </a:lnTo>
                  <a:lnTo>
                    <a:pt x="1911" y="80398"/>
                  </a:lnTo>
                  <a:lnTo>
                    <a:pt x="2035" y="79820"/>
                  </a:lnTo>
                  <a:lnTo>
                    <a:pt x="2174" y="79277"/>
                  </a:lnTo>
                  <a:lnTo>
                    <a:pt x="2320" y="78771"/>
                  </a:lnTo>
                  <a:lnTo>
                    <a:pt x="2466" y="78264"/>
                  </a:lnTo>
                  <a:lnTo>
                    <a:pt x="2619" y="77830"/>
                  </a:lnTo>
                  <a:lnTo>
                    <a:pt x="2779" y="77396"/>
                  </a:lnTo>
                  <a:lnTo>
                    <a:pt x="2947" y="76962"/>
                  </a:lnTo>
                  <a:lnTo>
                    <a:pt x="3115" y="76601"/>
                  </a:lnTo>
                  <a:lnTo>
                    <a:pt x="3290" y="76239"/>
                  </a:lnTo>
                  <a:lnTo>
                    <a:pt x="3472" y="75877"/>
                  </a:lnTo>
                  <a:lnTo>
                    <a:pt x="3655" y="75588"/>
                  </a:lnTo>
                  <a:lnTo>
                    <a:pt x="3844" y="75299"/>
                  </a:lnTo>
                  <a:lnTo>
                    <a:pt x="4034" y="75009"/>
                  </a:lnTo>
                  <a:lnTo>
                    <a:pt x="4224" y="74756"/>
                  </a:lnTo>
                  <a:lnTo>
                    <a:pt x="4421" y="74539"/>
                  </a:lnTo>
                  <a:lnTo>
                    <a:pt x="4815" y="74141"/>
                  </a:lnTo>
                  <a:lnTo>
                    <a:pt x="5216" y="73816"/>
                  </a:lnTo>
                  <a:lnTo>
                    <a:pt x="5617" y="73563"/>
                  </a:lnTo>
                  <a:lnTo>
                    <a:pt x="6018" y="73346"/>
                  </a:lnTo>
                  <a:lnTo>
                    <a:pt x="6412" y="73201"/>
                  </a:lnTo>
                  <a:lnTo>
                    <a:pt x="6806" y="73093"/>
                  </a:lnTo>
                  <a:lnTo>
                    <a:pt x="7193" y="73056"/>
                  </a:lnTo>
                  <a:lnTo>
                    <a:pt x="7557" y="73020"/>
                  </a:lnTo>
                  <a:lnTo>
                    <a:pt x="7864" y="73020"/>
                  </a:lnTo>
                  <a:lnTo>
                    <a:pt x="8163" y="73056"/>
                  </a:lnTo>
                  <a:lnTo>
                    <a:pt x="8724" y="73201"/>
                  </a:lnTo>
                  <a:lnTo>
                    <a:pt x="9235" y="73346"/>
                  </a:lnTo>
                  <a:lnTo>
                    <a:pt x="9673" y="73527"/>
                  </a:lnTo>
                  <a:lnTo>
                    <a:pt x="10037" y="73707"/>
                  </a:lnTo>
                  <a:lnTo>
                    <a:pt x="10314" y="73888"/>
                  </a:lnTo>
                  <a:lnTo>
                    <a:pt x="10555" y="74069"/>
                  </a:lnTo>
                  <a:lnTo>
                    <a:pt x="10643" y="74069"/>
                  </a:lnTo>
                  <a:lnTo>
                    <a:pt x="10730" y="74033"/>
                  </a:lnTo>
                  <a:lnTo>
                    <a:pt x="10810" y="73924"/>
                  </a:lnTo>
                  <a:lnTo>
                    <a:pt x="10883" y="73780"/>
                  </a:lnTo>
                  <a:lnTo>
                    <a:pt x="10956" y="73563"/>
                  </a:lnTo>
                  <a:lnTo>
                    <a:pt x="11015" y="73273"/>
                  </a:lnTo>
                  <a:lnTo>
                    <a:pt x="11066" y="72948"/>
                  </a:lnTo>
                  <a:lnTo>
                    <a:pt x="11110" y="72586"/>
                  </a:lnTo>
                  <a:lnTo>
                    <a:pt x="11139" y="72188"/>
                  </a:lnTo>
                  <a:lnTo>
                    <a:pt x="11146" y="71754"/>
                  </a:lnTo>
                  <a:lnTo>
                    <a:pt x="11153" y="71357"/>
                  </a:lnTo>
                  <a:lnTo>
                    <a:pt x="11139" y="70959"/>
                  </a:lnTo>
                  <a:lnTo>
                    <a:pt x="11110" y="70561"/>
                  </a:lnTo>
                  <a:lnTo>
                    <a:pt x="11073" y="70199"/>
                  </a:lnTo>
                  <a:lnTo>
                    <a:pt x="11022" y="69874"/>
                  </a:lnTo>
                  <a:lnTo>
                    <a:pt x="10964" y="69548"/>
                  </a:lnTo>
                  <a:lnTo>
                    <a:pt x="10475" y="67559"/>
                  </a:lnTo>
                  <a:lnTo>
                    <a:pt x="9964" y="65353"/>
                  </a:lnTo>
                  <a:lnTo>
                    <a:pt x="9439" y="63002"/>
                  </a:lnTo>
                  <a:lnTo>
                    <a:pt x="8899" y="60507"/>
                  </a:lnTo>
                  <a:lnTo>
                    <a:pt x="8367" y="57939"/>
                  </a:lnTo>
                  <a:lnTo>
                    <a:pt x="7842" y="55299"/>
                  </a:lnTo>
                  <a:lnTo>
                    <a:pt x="7579" y="53961"/>
                  </a:lnTo>
                  <a:lnTo>
                    <a:pt x="7331" y="52622"/>
                  </a:lnTo>
                  <a:lnTo>
                    <a:pt x="7083" y="51284"/>
                  </a:lnTo>
                  <a:lnTo>
                    <a:pt x="6842" y="49946"/>
                  </a:lnTo>
                  <a:lnTo>
                    <a:pt x="6609" y="48608"/>
                  </a:lnTo>
                  <a:lnTo>
                    <a:pt x="6383" y="47306"/>
                  </a:lnTo>
                  <a:lnTo>
                    <a:pt x="6171" y="45968"/>
                  </a:lnTo>
                  <a:lnTo>
                    <a:pt x="5974" y="44702"/>
                  </a:lnTo>
                  <a:lnTo>
                    <a:pt x="5785" y="43400"/>
                  </a:lnTo>
                  <a:lnTo>
                    <a:pt x="5610" y="42170"/>
                  </a:lnTo>
                  <a:lnTo>
                    <a:pt x="5442" y="40941"/>
                  </a:lnTo>
                  <a:lnTo>
                    <a:pt x="5296" y="39747"/>
                  </a:lnTo>
                  <a:lnTo>
                    <a:pt x="5165" y="38590"/>
                  </a:lnTo>
                  <a:lnTo>
                    <a:pt x="5055" y="37469"/>
                  </a:lnTo>
                  <a:lnTo>
                    <a:pt x="4960" y="36420"/>
                  </a:lnTo>
                  <a:lnTo>
                    <a:pt x="4880" y="35371"/>
                  </a:lnTo>
                  <a:lnTo>
                    <a:pt x="4829" y="34395"/>
                  </a:lnTo>
                  <a:lnTo>
                    <a:pt x="4807" y="33925"/>
                  </a:lnTo>
                  <a:lnTo>
                    <a:pt x="4793" y="33491"/>
                  </a:lnTo>
                  <a:lnTo>
                    <a:pt x="4785" y="33057"/>
                  </a:lnTo>
                  <a:lnTo>
                    <a:pt x="4778" y="32623"/>
                  </a:lnTo>
                  <a:lnTo>
                    <a:pt x="4785" y="32189"/>
                  </a:lnTo>
                  <a:lnTo>
                    <a:pt x="4793" y="31791"/>
                  </a:lnTo>
                  <a:lnTo>
                    <a:pt x="4807" y="31429"/>
                  </a:lnTo>
                  <a:lnTo>
                    <a:pt x="4829" y="31067"/>
                  </a:lnTo>
                  <a:lnTo>
                    <a:pt x="4866" y="30670"/>
                  </a:lnTo>
                  <a:lnTo>
                    <a:pt x="4917" y="30272"/>
                  </a:lnTo>
                  <a:lnTo>
                    <a:pt x="4990" y="29874"/>
                  </a:lnTo>
                  <a:lnTo>
                    <a:pt x="5041" y="29657"/>
                  </a:lnTo>
                  <a:lnTo>
                    <a:pt x="5092" y="29476"/>
                  </a:lnTo>
                  <a:lnTo>
                    <a:pt x="5150" y="29259"/>
                  </a:lnTo>
                  <a:lnTo>
                    <a:pt x="5216" y="29078"/>
                  </a:lnTo>
                  <a:lnTo>
                    <a:pt x="5289" y="28897"/>
                  </a:lnTo>
                  <a:lnTo>
                    <a:pt x="5369" y="28717"/>
                  </a:lnTo>
                  <a:lnTo>
                    <a:pt x="5486" y="28500"/>
                  </a:lnTo>
                  <a:lnTo>
                    <a:pt x="5602" y="28319"/>
                  </a:lnTo>
                  <a:lnTo>
                    <a:pt x="5726" y="28138"/>
                  </a:lnTo>
                  <a:lnTo>
                    <a:pt x="5850" y="27993"/>
                  </a:lnTo>
                  <a:lnTo>
                    <a:pt x="5974" y="27885"/>
                  </a:lnTo>
                  <a:lnTo>
                    <a:pt x="6106" y="27812"/>
                  </a:lnTo>
                  <a:lnTo>
                    <a:pt x="6230" y="27776"/>
                  </a:lnTo>
                  <a:lnTo>
                    <a:pt x="6514" y="27776"/>
                  </a:lnTo>
                  <a:lnTo>
                    <a:pt x="6660" y="27849"/>
                  </a:lnTo>
                  <a:lnTo>
                    <a:pt x="6813" y="27921"/>
                  </a:lnTo>
                  <a:lnTo>
                    <a:pt x="6966" y="28066"/>
                  </a:lnTo>
                  <a:lnTo>
                    <a:pt x="7112" y="28210"/>
                  </a:lnTo>
                  <a:lnTo>
                    <a:pt x="7265" y="28391"/>
                  </a:lnTo>
                  <a:lnTo>
                    <a:pt x="7419" y="28608"/>
                  </a:lnTo>
                  <a:lnTo>
                    <a:pt x="7572" y="28861"/>
                  </a:lnTo>
                  <a:lnTo>
                    <a:pt x="7725" y="29151"/>
                  </a:lnTo>
                  <a:lnTo>
                    <a:pt x="7878" y="29440"/>
                  </a:lnTo>
                  <a:lnTo>
                    <a:pt x="8024" y="29765"/>
                  </a:lnTo>
                  <a:lnTo>
                    <a:pt x="8177" y="30127"/>
                  </a:lnTo>
                  <a:lnTo>
                    <a:pt x="8476" y="30923"/>
                  </a:lnTo>
                  <a:lnTo>
                    <a:pt x="8775" y="31791"/>
                  </a:lnTo>
                  <a:lnTo>
                    <a:pt x="9074" y="32731"/>
                  </a:lnTo>
                  <a:lnTo>
                    <a:pt x="9366" y="33708"/>
                  </a:lnTo>
                  <a:lnTo>
                    <a:pt x="9651" y="34793"/>
                  </a:lnTo>
                  <a:lnTo>
                    <a:pt x="9928" y="35914"/>
                  </a:lnTo>
                  <a:lnTo>
                    <a:pt x="10205" y="37035"/>
                  </a:lnTo>
                  <a:lnTo>
                    <a:pt x="10468" y="38228"/>
                  </a:lnTo>
                  <a:lnTo>
                    <a:pt x="10730" y="39422"/>
                  </a:lnTo>
                  <a:lnTo>
                    <a:pt x="10978" y="40615"/>
                  </a:lnTo>
                  <a:lnTo>
                    <a:pt x="11219" y="41845"/>
                  </a:lnTo>
                  <a:lnTo>
                    <a:pt x="11452" y="43038"/>
                  </a:lnTo>
                  <a:lnTo>
                    <a:pt x="11671" y="44196"/>
                  </a:lnTo>
                  <a:lnTo>
                    <a:pt x="11883" y="45353"/>
                  </a:lnTo>
                  <a:lnTo>
                    <a:pt x="12262" y="47559"/>
                  </a:lnTo>
                  <a:lnTo>
                    <a:pt x="12590" y="49512"/>
                  </a:lnTo>
                  <a:lnTo>
                    <a:pt x="12860" y="51176"/>
                  </a:lnTo>
                  <a:lnTo>
                    <a:pt x="13057" y="52478"/>
                  </a:lnTo>
                  <a:lnTo>
                    <a:pt x="13232" y="53671"/>
                  </a:lnTo>
                  <a:lnTo>
                    <a:pt x="13269" y="53924"/>
                  </a:lnTo>
                  <a:lnTo>
                    <a:pt x="13312" y="54141"/>
                  </a:lnTo>
                  <a:lnTo>
                    <a:pt x="13363" y="54322"/>
                  </a:lnTo>
                  <a:lnTo>
                    <a:pt x="13415" y="54503"/>
                  </a:lnTo>
                  <a:lnTo>
                    <a:pt x="13473" y="54612"/>
                  </a:lnTo>
                  <a:lnTo>
                    <a:pt x="13531" y="54684"/>
                  </a:lnTo>
                  <a:lnTo>
                    <a:pt x="13590" y="54756"/>
                  </a:lnTo>
                  <a:lnTo>
                    <a:pt x="13721" y="54756"/>
                  </a:lnTo>
                  <a:lnTo>
                    <a:pt x="13787" y="54684"/>
                  </a:lnTo>
                  <a:lnTo>
                    <a:pt x="13859" y="54539"/>
                  </a:lnTo>
                  <a:lnTo>
                    <a:pt x="13932" y="54358"/>
                  </a:lnTo>
                  <a:lnTo>
                    <a:pt x="13991" y="54141"/>
                  </a:lnTo>
                  <a:lnTo>
                    <a:pt x="14049" y="53852"/>
                  </a:lnTo>
                  <a:lnTo>
                    <a:pt x="14093" y="53527"/>
                  </a:lnTo>
                  <a:lnTo>
                    <a:pt x="14129" y="53201"/>
                  </a:lnTo>
                  <a:lnTo>
                    <a:pt x="14151" y="52839"/>
                  </a:lnTo>
                  <a:lnTo>
                    <a:pt x="14166" y="52442"/>
                  </a:lnTo>
                  <a:lnTo>
                    <a:pt x="14239" y="48753"/>
                  </a:lnTo>
                  <a:lnTo>
                    <a:pt x="14326" y="44919"/>
                  </a:lnTo>
                  <a:lnTo>
                    <a:pt x="14436" y="40977"/>
                  </a:lnTo>
                  <a:lnTo>
                    <a:pt x="14560" y="36999"/>
                  </a:lnTo>
                  <a:lnTo>
                    <a:pt x="14698" y="32984"/>
                  </a:lnTo>
                  <a:lnTo>
                    <a:pt x="14779" y="31031"/>
                  </a:lnTo>
                  <a:lnTo>
                    <a:pt x="14859" y="29078"/>
                  </a:lnTo>
                  <a:lnTo>
                    <a:pt x="14946" y="27125"/>
                  </a:lnTo>
                  <a:lnTo>
                    <a:pt x="15034" y="25245"/>
                  </a:lnTo>
                  <a:lnTo>
                    <a:pt x="15121" y="23400"/>
                  </a:lnTo>
                  <a:lnTo>
                    <a:pt x="15216" y="21592"/>
                  </a:lnTo>
                  <a:lnTo>
                    <a:pt x="15318" y="19856"/>
                  </a:lnTo>
                  <a:lnTo>
                    <a:pt x="15420" y="18192"/>
                  </a:lnTo>
                  <a:lnTo>
                    <a:pt x="15523" y="16565"/>
                  </a:lnTo>
                  <a:lnTo>
                    <a:pt x="15632" y="15046"/>
                  </a:lnTo>
                  <a:lnTo>
                    <a:pt x="15749" y="13599"/>
                  </a:lnTo>
                  <a:lnTo>
                    <a:pt x="15858" y="12225"/>
                  </a:lnTo>
                  <a:lnTo>
                    <a:pt x="15975" y="10959"/>
                  </a:lnTo>
                  <a:lnTo>
                    <a:pt x="16099" y="9802"/>
                  </a:lnTo>
                  <a:lnTo>
                    <a:pt x="16223" y="8753"/>
                  </a:lnTo>
                  <a:lnTo>
                    <a:pt x="16347" y="7812"/>
                  </a:lnTo>
                  <a:lnTo>
                    <a:pt x="16412" y="7415"/>
                  </a:lnTo>
                  <a:lnTo>
                    <a:pt x="16471" y="7017"/>
                  </a:lnTo>
                  <a:lnTo>
                    <a:pt x="16536" y="6655"/>
                  </a:lnTo>
                  <a:lnTo>
                    <a:pt x="16602" y="6330"/>
                  </a:lnTo>
                  <a:lnTo>
                    <a:pt x="16668" y="6040"/>
                  </a:lnTo>
                  <a:lnTo>
                    <a:pt x="16733" y="5787"/>
                  </a:lnTo>
                  <a:lnTo>
                    <a:pt x="16799" y="5570"/>
                  </a:lnTo>
                  <a:lnTo>
                    <a:pt x="16872" y="5425"/>
                  </a:lnTo>
                  <a:lnTo>
                    <a:pt x="16938" y="5281"/>
                  </a:lnTo>
                  <a:lnTo>
                    <a:pt x="17003" y="5172"/>
                  </a:lnTo>
                  <a:lnTo>
                    <a:pt x="17076" y="5100"/>
                  </a:lnTo>
                  <a:close/>
                  <a:moveTo>
                    <a:pt x="17025" y="1"/>
                  </a:moveTo>
                  <a:lnTo>
                    <a:pt x="16916" y="73"/>
                  </a:lnTo>
                  <a:lnTo>
                    <a:pt x="16799" y="181"/>
                  </a:lnTo>
                  <a:lnTo>
                    <a:pt x="16690" y="326"/>
                  </a:lnTo>
                  <a:lnTo>
                    <a:pt x="16588" y="543"/>
                  </a:lnTo>
                  <a:lnTo>
                    <a:pt x="16478" y="760"/>
                  </a:lnTo>
                  <a:lnTo>
                    <a:pt x="16376" y="1013"/>
                  </a:lnTo>
                  <a:lnTo>
                    <a:pt x="16274" y="1339"/>
                  </a:lnTo>
                  <a:lnTo>
                    <a:pt x="16172" y="1664"/>
                  </a:lnTo>
                  <a:lnTo>
                    <a:pt x="16077" y="2062"/>
                  </a:lnTo>
                  <a:lnTo>
                    <a:pt x="15982" y="2460"/>
                  </a:lnTo>
                  <a:lnTo>
                    <a:pt x="15887" y="2930"/>
                  </a:lnTo>
                  <a:lnTo>
                    <a:pt x="15800" y="3400"/>
                  </a:lnTo>
                  <a:lnTo>
                    <a:pt x="15705" y="3907"/>
                  </a:lnTo>
                  <a:lnTo>
                    <a:pt x="15617" y="4449"/>
                  </a:lnTo>
                  <a:lnTo>
                    <a:pt x="15530" y="5028"/>
                  </a:lnTo>
                  <a:lnTo>
                    <a:pt x="15450" y="5606"/>
                  </a:lnTo>
                  <a:lnTo>
                    <a:pt x="15369" y="6221"/>
                  </a:lnTo>
                  <a:lnTo>
                    <a:pt x="15209" y="7559"/>
                  </a:lnTo>
                  <a:lnTo>
                    <a:pt x="15056" y="8970"/>
                  </a:lnTo>
                  <a:lnTo>
                    <a:pt x="14910" y="10489"/>
                  </a:lnTo>
                  <a:lnTo>
                    <a:pt x="14771" y="12080"/>
                  </a:lnTo>
                  <a:lnTo>
                    <a:pt x="14647" y="13708"/>
                  </a:lnTo>
                  <a:lnTo>
                    <a:pt x="14516" y="15407"/>
                  </a:lnTo>
                  <a:lnTo>
                    <a:pt x="14399" y="17180"/>
                  </a:lnTo>
                  <a:lnTo>
                    <a:pt x="14290" y="18988"/>
                  </a:lnTo>
                  <a:lnTo>
                    <a:pt x="14188" y="20832"/>
                  </a:lnTo>
                  <a:lnTo>
                    <a:pt x="14086" y="22713"/>
                  </a:lnTo>
                  <a:lnTo>
                    <a:pt x="13991" y="24594"/>
                  </a:lnTo>
                  <a:lnTo>
                    <a:pt x="13903" y="26474"/>
                  </a:lnTo>
                  <a:lnTo>
                    <a:pt x="13823" y="28391"/>
                  </a:lnTo>
                  <a:lnTo>
                    <a:pt x="13743" y="30272"/>
                  </a:lnTo>
                  <a:lnTo>
                    <a:pt x="13670" y="32152"/>
                  </a:lnTo>
                  <a:lnTo>
                    <a:pt x="13546" y="35841"/>
                  </a:lnTo>
                  <a:lnTo>
                    <a:pt x="13436" y="39313"/>
                  </a:lnTo>
                  <a:lnTo>
                    <a:pt x="13349" y="42604"/>
                  </a:lnTo>
                  <a:lnTo>
                    <a:pt x="13276" y="45570"/>
                  </a:lnTo>
                  <a:lnTo>
                    <a:pt x="13006" y="43979"/>
                  </a:lnTo>
                  <a:lnTo>
                    <a:pt x="12707" y="42243"/>
                  </a:lnTo>
                  <a:lnTo>
                    <a:pt x="12371" y="40434"/>
                  </a:lnTo>
                  <a:lnTo>
                    <a:pt x="12014" y="38554"/>
                  </a:lnTo>
                  <a:lnTo>
                    <a:pt x="11627" y="36637"/>
                  </a:lnTo>
                  <a:lnTo>
                    <a:pt x="11430" y="35697"/>
                  </a:lnTo>
                  <a:lnTo>
                    <a:pt x="11226" y="34756"/>
                  </a:lnTo>
                  <a:lnTo>
                    <a:pt x="11015" y="33816"/>
                  </a:lnTo>
                  <a:lnTo>
                    <a:pt x="10796" y="32876"/>
                  </a:lnTo>
                  <a:lnTo>
                    <a:pt x="10577" y="31972"/>
                  </a:lnTo>
                  <a:lnTo>
                    <a:pt x="10351" y="31067"/>
                  </a:lnTo>
                  <a:lnTo>
                    <a:pt x="10118" y="30199"/>
                  </a:lnTo>
                  <a:lnTo>
                    <a:pt x="9884" y="29368"/>
                  </a:lnTo>
                  <a:lnTo>
                    <a:pt x="9643" y="28536"/>
                  </a:lnTo>
                  <a:lnTo>
                    <a:pt x="9403" y="27776"/>
                  </a:lnTo>
                  <a:lnTo>
                    <a:pt x="9162" y="27017"/>
                  </a:lnTo>
                  <a:lnTo>
                    <a:pt x="8914" y="26330"/>
                  </a:lnTo>
                  <a:lnTo>
                    <a:pt x="8666" y="25679"/>
                  </a:lnTo>
                  <a:lnTo>
                    <a:pt x="8418" y="25100"/>
                  </a:lnTo>
                  <a:lnTo>
                    <a:pt x="8163" y="24557"/>
                  </a:lnTo>
                  <a:lnTo>
                    <a:pt x="7907" y="24087"/>
                  </a:lnTo>
                  <a:lnTo>
                    <a:pt x="7652" y="23653"/>
                  </a:lnTo>
                  <a:lnTo>
                    <a:pt x="7397" y="23328"/>
                  </a:lnTo>
                  <a:lnTo>
                    <a:pt x="7134" y="23038"/>
                  </a:lnTo>
                  <a:lnTo>
                    <a:pt x="6879" y="22821"/>
                  </a:lnTo>
                  <a:lnTo>
                    <a:pt x="6616" y="22713"/>
                  </a:lnTo>
                  <a:lnTo>
                    <a:pt x="6361" y="22677"/>
                  </a:lnTo>
                  <a:lnTo>
                    <a:pt x="6179" y="22677"/>
                  </a:lnTo>
                  <a:lnTo>
                    <a:pt x="6004" y="22749"/>
                  </a:lnTo>
                  <a:lnTo>
                    <a:pt x="5829" y="22858"/>
                  </a:lnTo>
                  <a:lnTo>
                    <a:pt x="5653" y="23002"/>
                  </a:lnTo>
                  <a:lnTo>
                    <a:pt x="5478" y="23183"/>
                  </a:lnTo>
                  <a:lnTo>
                    <a:pt x="5311" y="23436"/>
                  </a:lnTo>
                  <a:lnTo>
                    <a:pt x="5143" y="23689"/>
                  </a:lnTo>
                  <a:lnTo>
                    <a:pt x="4975" y="24015"/>
                  </a:lnTo>
                  <a:lnTo>
                    <a:pt x="4822" y="24377"/>
                  </a:lnTo>
                  <a:lnTo>
                    <a:pt x="4676" y="24738"/>
                  </a:lnTo>
                  <a:lnTo>
                    <a:pt x="4545" y="25136"/>
                  </a:lnTo>
                  <a:lnTo>
                    <a:pt x="4428" y="25534"/>
                  </a:lnTo>
                  <a:lnTo>
                    <a:pt x="4326" y="26004"/>
                  </a:lnTo>
                  <a:lnTo>
                    <a:pt x="4231" y="26438"/>
                  </a:lnTo>
                  <a:lnTo>
                    <a:pt x="4144" y="26908"/>
                  </a:lnTo>
                  <a:lnTo>
                    <a:pt x="4071" y="27378"/>
                  </a:lnTo>
                  <a:lnTo>
                    <a:pt x="4012" y="27849"/>
                  </a:lnTo>
                  <a:lnTo>
                    <a:pt x="3954" y="28319"/>
                  </a:lnTo>
                  <a:lnTo>
                    <a:pt x="3910" y="28789"/>
                  </a:lnTo>
                  <a:lnTo>
                    <a:pt x="3866" y="29259"/>
                  </a:lnTo>
                  <a:lnTo>
                    <a:pt x="3837" y="29729"/>
                  </a:lnTo>
                  <a:lnTo>
                    <a:pt x="3808" y="30199"/>
                  </a:lnTo>
                  <a:lnTo>
                    <a:pt x="3793" y="30633"/>
                  </a:lnTo>
                  <a:lnTo>
                    <a:pt x="3772" y="31067"/>
                  </a:lnTo>
                  <a:lnTo>
                    <a:pt x="3764" y="31574"/>
                  </a:lnTo>
                  <a:lnTo>
                    <a:pt x="3757" y="32080"/>
                  </a:lnTo>
                  <a:lnTo>
                    <a:pt x="3757" y="32586"/>
                  </a:lnTo>
                  <a:lnTo>
                    <a:pt x="3757" y="33129"/>
                  </a:lnTo>
                  <a:lnTo>
                    <a:pt x="3772" y="33671"/>
                  </a:lnTo>
                  <a:lnTo>
                    <a:pt x="3786" y="34214"/>
                  </a:lnTo>
                  <a:lnTo>
                    <a:pt x="3801" y="34756"/>
                  </a:lnTo>
                  <a:lnTo>
                    <a:pt x="3830" y="35335"/>
                  </a:lnTo>
                  <a:lnTo>
                    <a:pt x="3888" y="36456"/>
                  </a:lnTo>
                  <a:lnTo>
                    <a:pt x="3976" y="37650"/>
                  </a:lnTo>
                  <a:lnTo>
                    <a:pt x="4071" y="38843"/>
                  </a:lnTo>
                  <a:lnTo>
                    <a:pt x="4187" y="40073"/>
                  </a:lnTo>
                  <a:lnTo>
                    <a:pt x="4311" y="41302"/>
                  </a:lnTo>
                  <a:lnTo>
                    <a:pt x="4457" y="42568"/>
                  </a:lnTo>
                  <a:lnTo>
                    <a:pt x="4610" y="43834"/>
                  </a:lnTo>
                  <a:lnTo>
                    <a:pt x="4778" y="45100"/>
                  </a:lnTo>
                  <a:lnTo>
                    <a:pt x="4953" y="46366"/>
                  </a:lnTo>
                  <a:lnTo>
                    <a:pt x="5143" y="47668"/>
                  </a:lnTo>
                  <a:lnTo>
                    <a:pt x="5340" y="48934"/>
                  </a:lnTo>
                  <a:lnTo>
                    <a:pt x="5544" y="50236"/>
                  </a:lnTo>
                  <a:lnTo>
                    <a:pt x="5756" y="51501"/>
                  </a:lnTo>
                  <a:lnTo>
                    <a:pt x="5974" y="52767"/>
                  </a:lnTo>
                  <a:lnTo>
                    <a:pt x="6193" y="54033"/>
                  </a:lnTo>
                  <a:lnTo>
                    <a:pt x="6419" y="55299"/>
                  </a:lnTo>
                  <a:lnTo>
                    <a:pt x="6879" y="57722"/>
                  </a:lnTo>
                  <a:lnTo>
                    <a:pt x="7338" y="60073"/>
                  </a:lnTo>
                  <a:lnTo>
                    <a:pt x="7798" y="62315"/>
                  </a:lnTo>
                  <a:lnTo>
                    <a:pt x="8243" y="64449"/>
                  </a:lnTo>
                  <a:lnTo>
                    <a:pt x="8666" y="66402"/>
                  </a:lnTo>
                  <a:lnTo>
                    <a:pt x="9060" y="68174"/>
                  </a:lnTo>
                  <a:lnTo>
                    <a:pt x="8630" y="68065"/>
                  </a:lnTo>
                  <a:lnTo>
                    <a:pt x="8170" y="67957"/>
                  </a:lnTo>
                  <a:lnTo>
                    <a:pt x="7674" y="67921"/>
                  </a:lnTo>
                  <a:lnTo>
                    <a:pt x="7156" y="67957"/>
                  </a:lnTo>
                  <a:lnTo>
                    <a:pt x="6616" y="68029"/>
                  </a:lnTo>
                  <a:lnTo>
                    <a:pt x="6339" y="68102"/>
                  </a:lnTo>
                  <a:lnTo>
                    <a:pt x="6062" y="68210"/>
                  </a:lnTo>
                  <a:lnTo>
                    <a:pt x="5785" y="68319"/>
                  </a:lnTo>
                  <a:lnTo>
                    <a:pt x="5500" y="68463"/>
                  </a:lnTo>
                  <a:lnTo>
                    <a:pt x="5223" y="68644"/>
                  </a:lnTo>
                  <a:lnTo>
                    <a:pt x="4939" y="68861"/>
                  </a:lnTo>
                  <a:lnTo>
                    <a:pt x="4661" y="69078"/>
                  </a:lnTo>
                  <a:lnTo>
                    <a:pt x="4384" y="69367"/>
                  </a:lnTo>
                  <a:lnTo>
                    <a:pt x="4107" y="69657"/>
                  </a:lnTo>
                  <a:lnTo>
                    <a:pt x="3837" y="70018"/>
                  </a:lnTo>
                  <a:lnTo>
                    <a:pt x="3567" y="70380"/>
                  </a:lnTo>
                  <a:lnTo>
                    <a:pt x="3297" y="70814"/>
                  </a:lnTo>
                  <a:lnTo>
                    <a:pt x="3042" y="71248"/>
                  </a:lnTo>
                  <a:lnTo>
                    <a:pt x="2787" y="71754"/>
                  </a:lnTo>
                  <a:lnTo>
                    <a:pt x="2539" y="72297"/>
                  </a:lnTo>
                  <a:lnTo>
                    <a:pt x="2298" y="72876"/>
                  </a:lnTo>
                  <a:lnTo>
                    <a:pt x="2065" y="73527"/>
                  </a:lnTo>
                  <a:lnTo>
                    <a:pt x="1839" y="74214"/>
                  </a:lnTo>
                  <a:lnTo>
                    <a:pt x="1627" y="74973"/>
                  </a:lnTo>
                  <a:lnTo>
                    <a:pt x="1415" y="75769"/>
                  </a:lnTo>
                  <a:lnTo>
                    <a:pt x="1226" y="76601"/>
                  </a:lnTo>
                  <a:lnTo>
                    <a:pt x="1043" y="77505"/>
                  </a:lnTo>
                  <a:lnTo>
                    <a:pt x="905" y="78264"/>
                  </a:lnTo>
                  <a:lnTo>
                    <a:pt x="781" y="79024"/>
                  </a:lnTo>
                  <a:lnTo>
                    <a:pt x="657" y="79856"/>
                  </a:lnTo>
                  <a:lnTo>
                    <a:pt x="555" y="80651"/>
                  </a:lnTo>
                  <a:lnTo>
                    <a:pt x="453" y="81519"/>
                  </a:lnTo>
                  <a:lnTo>
                    <a:pt x="365" y="82424"/>
                  </a:lnTo>
                  <a:lnTo>
                    <a:pt x="285" y="83328"/>
                  </a:lnTo>
                  <a:lnTo>
                    <a:pt x="219" y="84232"/>
                  </a:lnTo>
                  <a:lnTo>
                    <a:pt x="154" y="85208"/>
                  </a:lnTo>
                  <a:lnTo>
                    <a:pt x="110" y="86185"/>
                  </a:lnTo>
                  <a:lnTo>
                    <a:pt x="66" y="87197"/>
                  </a:lnTo>
                  <a:lnTo>
                    <a:pt x="37" y="88210"/>
                  </a:lnTo>
                  <a:lnTo>
                    <a:pt x="15" y="89259"/>
                  </a:lnTo>
                  <a:lnTo>
                    <a:pt x="0" y="90344"/>
                  </a:lnTo>
                  <a:lnTo>
                    <a:pt x="0" y="91429"/>
                  </a:lnTo>
                  <a:lnTo>
                    <a:pt x="8" y="92550"/>
                  </a:lnTo>
                  <a:lnTo>
                    <a:pt x="22" y="93201"/>
                  </a:lnTo>
                  <a:lnTo>
                    <a:pt x="37" y="93888"/>
                  </a:lnTo>
                  <a:lnTo>
                    <a:pt x="51" y="94539"/>
                  </a:lnTo>
                  <a:lnTo>
                    <a:pt x="81" y="95226"/>
                  </a:lnTo>
                  <a:lnTo>
                    <a:pt x="110" y="95877"/>
                  </a:lnTo>
                  <a:lnTo>
                    <a:pt x="154" y="96565"/>
                  </a:lnTo>
                  <a:lnTo>
                    <a:pt x="197" y="97216"/>
                  </a:lnTo>
                  <a:lnTo>
                    <a:pt x="248" y="97903"/>
                  </a:lnTo>
                  <a:lnTo>
                    <a:pt x="307" y="98554"/>
                  </a:lnTo>
                  <a:lnTo>
                    <a:pt x="380" y="99205"/>
                  </a:lnTo>
                  <a:lnTo>
                    <a:pt x="453" y="99856"/>
                  </a:lnTo>
                  <a:lnTo>
                    <a:pt x="540" y="100471"/>
                  </a:lnTo>
                  <a:lnTo>
                    <a:pt x="635" y="101085"/>
                  </a:lnTo>
                  <a:lnTo>
                    <a:pt x="737" y="101700"/>
                  </a:lnTo>
                  <a:lnTo>
                    <a:pt x="854" y="102279"/>
                  </a:lnTo>
                  <a:lnTo>
                    <a:pt x="978" y="102857"/>
                  </a:lnTo>
                  <a:lnTo>
                    <a:pt x="1109" y="103400"/>
                  </a:lnTo>
                  <a:lnTo>
                    <a:pt x="1255" y="103906"/>
                  </a:lnTo>
                  <a:lnTo>
                    <a:pt x="1415" y="104413"/>
                  </a:lnTo>
                  <a:lnTo>
                    <a:pt x="1583" y="104883"/>
                  </a:lnTo>
                  <a:lnTo>
                    <a:pt x="1766" y="105317"/>
                  </a:lnTo>
                  <a:lnTo>
                    <a:pt x="1955" y="105751"/>
                  </a:lnTo>
                  <a:lnTo>
                    <a:pt x="2159" y="106112"/>
                  </a:lnTo>
                  <a:lnTo>
                    <a:pt x="2378" y="106474"/>
                  </a:lnTo>
                  <a:lnTo>
                    <a:pt x="2612" y="106800"/>
                  </a:lnTo>
                  <a:lnTo>
                    <a:pt x="2860" y="107053"/>
                  </a:lnTo>
                  <a:lnTo>
                    <a:pt x="3122" y="107306"/>
                  </a:lnTo>
                  <a:lnTo>
                    <a:pt x="3400" y="107523"/>
                  </a:lnTo>
                  <a:lnTo>
                    <a:pt x="3691" y="107668"/>
                  </a:lnTo>
                  <a:lnTo>
                    <a:pt x="3998" y="107776"/>
                  </a:lnTo>
                  <a:lnTo>
                    <a:pt x="4319" y="107848"/>
                  </a:lnTo>
                  <a:lnTo>
                    <a:pt x="4654" y="107885"/>
                  </a:lnTo>
                  <a:lnTo>
                    <a:pt x="5092" y="107848"/>
                  </a:lnTo>
                  <a:lnTo>
                    <a:pt x="5529" y="107740"/>
                  </a:lnTo>
                  <a:lnTo>
                    <a:pt x="5967" y="107559"/>
                  </a:lnTo>
                  <a:lnTo>
                    <a:pt x="6412" y="107342"/>
                  </a:lnTo>
                  <a:lnTo>
                    <a:pt x="6850" y="107089"/>
                  </a:lnTo>
                  <a:lnTo>
                    <a:pt x="7287" y="106763"/>
                  </a:lnTo>
                  <a:lnTo>
                    <a:pt x="7718" y="106438"/>
                  </a:lnTo>
                  <a:lnTo>
                    <a:pt x="8141" y="106040"/>
                  </a:lnTo>
                  <a:lnTo>
                    <a:pt x="8549" y="105642"/>
                  </a:lnTo>
                  <a:lnTo>
                    <a:pt x="8950" y="105244"/>
                  </a:lnTo>
                  <a:lnTo>
                    <a:pt x="9337" y="104810"/>
                  </a:lnTo>
                  <a:lnTo>
                    <a:pt x="9702" y="104376"/>
                  </a:lnTo>
                  <a:lnTo>
                    <a:pt x="10380" y="103508"/>
                  </a:lnTo>
                  <a:lnTo>
                    <a:pt x="10964" y="102713"/>
                  </a:lnTo>
                  <a:lnTo>
                    <a:pt x="10810" y="104738"/>
                  </a:lnTo>
                  <a:lnTo>
                    <a:pt x="10650" y="106980"/>
                  </a:lnTo>
                  <a:lnTo>
                    <a:pt x="10482" y="109476"/>
                  </a:lnTo>
                  <a:lnTo>
                    <a:pt x="10307" y="112188"/>
                  </a:lnTo>
                  <a:lnTo>
                    <a:pt x="10139" y="115009"/>
                  </a:lnTo>
                  <a:lnTo>
                    <a:pt x="9972" y="117975"/>
                  </a:lnTo>
                  <a:lnTo>
                    <a:pt x="9899" y="119494"/>
                  </a:lnTo>
                  <a:lnTo>
                    <a:pt x="9826" y="121049"/>
                  </a:lnTo>
                  <a:lnTo>
                    <a:pt x="9753" y="122604"/>
                  </a:lnTo>
                  <a:lnTo>
                    <a:pt x="9687" y="124159"/>
                  </a:lnTo>
                  <a:lnTo>
                    <a:pt x="9629" y="125715"/>
                  </a:lnTo>
                  <a:lnTo>
                    <a:pt x="9578" y="127306"/>
                  </a:lnTo>
                  <a:lnTo>
                    <a:pt x="9527" y="128861"/>
                  </a:lnTo>
                  <a:lnTo>
                    <a:pt x="9490" y="130452"/>
                  </a:lnTo>
                  <a:lnTo>
                    <a:pt x="9461" y="132008"/>
                  </a:lnTo>
                  <a:lnTo>
                    <a:pt x="9439" y="133526"/>
                  </a:lnTo>
                  <a:lnTo>
                    <a:pt x="9425" y="135045"/>
                  </a:lnTo>
                  <a:lnTo>
                    <a:pt x="9417" y="136564"/>
                  </a:lnTo>
                  <a:lnTo>
                    <a:pt x="9425" y="138047"/>
                  </a:lnTo>
                  <a:lnTo>
                    <a:pt x="9439" y="139494"/>
                  </a:lnTo>
                  <a:lnTo>
                    <a:pt x="9468" y="140904"/>
                  </a:lnTo>
                  <a:lnTo>
                    <a:pt x="9505" y="142279"/>
                  </a:lnTo>
                  <a:lnTo>
                    <a:pt x="9556" y="143617"/>
                  </a:lnTo>
                  <a:lnTo>
                    <a:pt x="9622" y="144883"/>
                  </a:lnTo>
                  <a:lnTo>
                    <a:pt x="9702" y="146149"/>
                  </a:lnTo>
                  <a:lnTo>
                    <a:pt x="9746" y="146727"/>
                  </a:lnTo>
                  <a:lnTo>
                    <a:pt x="9797" y="147306"/>
                  </a:lnTo>
                  <a:lnTo>
                    <a:pt x="9862" y="148029"/>
                  </a:lnTo>
                  <a:lnTo>
                    <a:pt x="9935" y="148716"/>
                  </a:lnTo>
                  <a:lnTo>
                    <a:pt x="10008" y="149367"/>
                  </a:lnTo>
                  <a:lnTo>
                    <a:pt x="10096" y="150018"/>
                  </a:lnTo>
                  <a:lnTo>
                    <a:pt x="10183" y="150633"/>
                  </a:lnTo>
                  <a:lnTo>
                    <a:pt x="10271" y="151176"/>
                  </a:lnTo>
                  <a:lnTo>
                    <a:pt x="10373" y="151718"/>
                  </a:lnTo>
                  <a:lnTo>
                    <a:pt x="10475" y="152224"/>
                  </a:lnTo>
                  <a:lnTo>
                    <a:pt x="10577" y="152731"/>
                  </a:lnTo>
                  <a:lnTo>
                    <a:pt x="10694" y="153165"/>
                  </a:lnTo>
                  <a:lnTo>
                    <a:pt x="10810" y="153599"/>
                  </a:lnTo>
                  <a:lnTo>
                    <a:pt x="10934" y="153997"/>
                  </a:lnTo>
                  <a:lnTo>
                    <a:pt x="11058" y="154358"/>
                  </a:lnTo>
                  <a:lnTo>
                    <a:pt x="11190" y="154684"/>
                  </a:lnTo>
                  <a:lnTo>
                    <a:pt x="11328" y="154973"/>
                  </a:lnTo>
                  <a:lnTo>
                    <a:pt x="11474" y="155226"/>
                  </a:lnTo>
                  <a:lnTo>
                    <a:pt x="11598" y="155443"/>
                  </a:lnTo>
                  <a:lnTo>
                    <a:pt x="11730" y="155624"/>
                  </a:lnTo>
                  <a:lnTo>
                    <a:pt x="11854" y="155805"/>
                  </a:lnTo>
                  <a:lnTo>
                    <a:pt x="11985" y="155913"/>
                  </a:lnTo>
                  <a:lnTo>
                    <a:pt x="12109" y="156022"/>
                  </a:lnTo>
                  <a:lnTo>
                    <a:pt x="12240" y="156094"/>
                  </a:lnTo>
                  <a:lnTo>
                    <a:pt x="12364" y="156130"/>
                  </a:lnTo>
                  <a:lnTo>
                    <a:pt x="12634" y="156130"/>
                  </a:lnTo>
                  <a:lnTo>
                    <a:pt x="12773" y="156058"/>
                  </a:lnTo>
                  <a:lnTo>
                    <a:pt x="12911" y="155986"/>
                  </a:lnTo>
                  <a:lnTo>
                    <a:pt x="13050" y="155877"/>
                  </a:lnTo>
                  <a:lnTo>
                    <a:pt x="13181" y="155696"/>
                  </a:lnTo>
                  <a:lnTo>
                    <a:pt x="13320" y="155516"/>
                  </a:lnTo>
                  <a:lnTo>
                    <a:pt x="13451" y="155299"/>
                  </a:lnTo>
                  <a:lnTo>
                    <a:pt x="13575" y="155082"/>
                  </a:lnTo>
                  <a:lnTo>
                    <a:pt x="13699" y="154792"/>
                  </a:lnTo>
                  <a:lnTo>
                    <a:pt x="13823" y="154467"/>
                  </a:lnTo>
                  <a:lnTo>
                    <a:pt x="13947" y="154141"/>
                  </a:lnTo>
                  <a:lnTo>
                    <a:pt x="14071" y="153780"/>
                  </a:lnTo>
                  <a:lnTo>
                    <a:pt x="14188" y="153418"/>
                  </a:lnTo>
                  <a:lnTo>
                    <a:pt x="14304" y="152984"/>
                  </a:lnTo>
                  <a:lnTo>
                    <a:pt x="14421" y="152550"/>
                  </a:lnTo>
                  <a:lnTo>
                    <a:pt x="14531" y="152116"/>
                  </a:lnTo>
                  <a:lnTo>
                    <a:pt x="14640" y="151610"/>
                  </a:lnTo>
                  <a:lnTo>
                    <a:pt x="14749" y="151103"/>
                  </a:lnTo>
                  <a:lnTo>
                    <a:pt x="14961" y="150054"/>
                  </a:lnTo>
                  <a:lnTo>
                    <a:pt x="15165" y="148897"/>
                  </a:lnTo>
                  <a:lnTo>
                    <a:pt x="15362" y="147668"/>
                  </a:lnTo>
                  <a:lnTo>
                    <a:pt x="15544" y="146402"/>
                  </a:lnTo>
                  <a:lnTo>
                    <a:pt x="15727" y="145064"/>
                  </a:lnTo>
                  <a:lnTo>
                    <a:pt x="15902" y="143653"/>
                  </a:lnTo>
                  <a:lnTo>
                    <a:pt x="16070" y="142206"/>
                  </a:lnTo>
                  <a:lnTo>
                    <a:pt x="16230" y="140724"/>
                  </a:lnTo>
                  <a:lnTo>
                    <a:pt x="16383" y="139241"/>
                  </a:lnTo>
                  <a:lnTo>
                    <a:pt x="16529" y="137686"/>
                  </a:lnTo>
                  <a:lnTo>
                    <a:pt x="16668" y="136130"/>
                  </a:lnTo>
                  <a:lnTo>
                    <a:pt x="16799" y="134539"/>
                  </a:lnTo>
                  <a:lnTo>
                    <a:pt x="16923" y="132984"/>
                  </a:lnTo>
                  <a:lnTo>
                    <a:pt x="17047" y="131393"/>
                  </a:lnTo>
                  <a:lnTo>
                    <a:pt x="17156" y="129838"/>
                  </a:lnTo>
                  <a:lnTo>
                    <a:pt x="17266" y="128282"/>
                  </a:lnTo>
                  <a:lnTo>
                    <a:pt x="17361" y="126727"/>
                  </a:lnTo>
                  <a:lnTo>
                    <a:pt x="17543" y="123762"/>
                  </a:lnTo>
                  <a:lnTo>
                    <a:pt x="17704" y="120904"/>
                  </a:lnTo>
                  <a:lnTo>
                    <a:pt x="17835" y="118300"/>
                  </a:lnTo>
                  <a:lnTo>
                    <a:pt x="18054" y="120543"/>
                  </a:lnTo>
                  <a:lnTo>
                    <a:pt x="18309" y="123002"/>
                  </a:lnTo>
                  <a:lnTo>
                    <a:pt x="18586" y="125570"/>
                  </a:lnTo>
                  <a:lnTo>
                    <a:pt x="18732" y="126908"/>
                  </a:lnTo>
                  <a:lnTo>
                    <a:pt x="18893" y="128246"/>
                  </a:lnTo>
                  <a:lnTo>
                    <a:pt x="19053" y="129584"/>
                  </a:lnTo>
                  <a:lnTo>
                    <a:pt x="19221" y="130923"/>
                  </a:lnTo>
                  <a:lnTo>
                    <a:pt x="19403" y="132261"/>
                  </a:lnTo>
                  <a:lnTo>
                    <a:pt x="19585" y="133599"/>
                  </a:lnTo>
                  <a:lnTo>
                    <a:pt x="19768" y="134937"/>
                  </a:lnTo>
                  <a:lnTo>
                    <a:pt x="19965" y="136275"/>
                  </a:lnTo>
                  <a:lnTo>
                    <a:pt x="20169" y="137541"/>
                  </a:lnTo>
                  <a:lnTo>
                    <a:pt x="20373" y="138807"/>
                  </a:lnTo>
                  <a:lnTo>
                    <a:pt x="20585" y="140036"/>
                  </a:lnTo>
                  <a:lnTo>
                    <a:pt x="20804" y="141230"/>
                  </a:lnTo>
                  <a:lnTo>
                    <a:pt x="21030" y="142387"/>
                  </a:lnTo>
                  <a:lnTo>
                    <a:pt x="21256" y="143472"/>
                  </a:lnTo>
                  <a:lnTo>
                    <a:pt x="21489" y="144485"/>
                  </a:lnTo>
                  <a:lnTo>
                    <a:pt x="21730" y="145461"/>
                  </a:lnTo>
                  <a:lnTo>
                    <a:pt x="21971" y="146402"/>
                  </a:lnTo>
                  <a:lnTo>
                    <a:pt x="22219" y="147234"/>
                  </a:lnTo>
                  <a:lnTo>
                    <a:pt x="22474" y="147993"/>
                  </a:lnTo>
                  <a:lnTo>
                    <a:pt x="22605" y="148318"/>
                  </a:lnTo>
                  <a:lnTo>
                    <a:pt x="22729" y="148644"/>
                  </a:lnTo>
                  <a:lnTo>
                    <a:pt x="22861" y="148969"/>
                  </a:lnTo>
                  <a:lnTo>
                    <a:pt x="22992" y="149259"/>
                  </a:lnTo>
                  <a:lnTo>
                    <a:pt x="23131" y="149512"/>
                  </a:lnTo>
                  <a:lnTo>
                    <a:pt x="23262" y="149729"/>
                  </a:lnTo>
                  <a:lnTo>
                    <a:pt x="23400" y="149946"/>
                  </a:lnTo>
                  <a:lnTo>
                    <a:pt x="23532" y="150127"/>
                  </a:lnTo>
                  <a:lnTo>
                    <a:pt x="23670" y="150271"/>
                  </a:lnTo>
                  <a:lnTo>
                    <a:pt x="23809" y="150416"/>
                  </a:lnTo>
                  <a:lnTo>
                    <a:pt x="23947" y="150525"/>
                  </a:lnTo>
                  <a:lnTo>
                    <a:pt x="24086" y="150597"/>
                  </a:lnTo>
                  <a:lnTo>
                    <a:pt x="24232" y="150633"/>
                  </a:lnTo>
                  <a:lnTo>
                    <a:pt x="24546" y="150633"/>
                  </a:lnTo>
                  <a:lnTo>
                    <a:pt x="24713" y="150561"/>
                  </a:lnTo>
                  <a:lnTo>
                    <a:pt x="24881" y="150452"/>
                  </a:lnTo>
                  <a:lnTo>
                    <a:pt x="25056" y="150308"/>
                  </a:lnTo>
                  <a:lnTo>
                    <a:pt x="25224" y="150127"/>
                  </a:lnTo>
                  <a:lnTo>
                    <a:pt x="25392" y="149874"/>
                  </a:lnTo>
                  <a:lnTo>
                    <a:pt x="25559" y="149584"/>
                  </a:lnTo>
                  <a:lnTo>
                    <a:pt x="25727" y="149259"/>
                  </a:lnTo>
                  <a:lnTo>
                    <a:pt x="25880" y="148933"/>
                  </a:lnTo>
                  <a:lnTo>
                    <a:pt x="26034" y="148535"/>
                  </a:lnTo>
                  <a:lnTo>
                    <a:pt x="26172" y="148138"/>
                  </a:lnTo>
                  <a:lnTo>
                    <a:pt x="26304" y="147704"/>
                  </a:lnTo>
                  <a:lnTo>
                    <a:pt x="26435" y="147234"/>
                  </a:lnTo>
                  <a:lnTo>
                    <a:pt x="26552" y="146763"/>
                  </a:lnTo>
                  <a:lnTo>
                    <a:pt x="26668" y="146221"/>
                  </a:lnTo>
                  <a:lnTo>
                    <a:pt x="26770" y="145678"/>
                  </a:lnTo>
                  <a:lnTo>
                    <a:pt x="26865" y="145100"/>
                  </a:lnTo>
                  <a:lnTo>
                    <a:pt x="26960" y="144485"/>
                  </a:lnTo>
                  <a:lnTo>
                    <a:pt x="27040" y="143870"/>
                  </a:lnTo>
                  <a:lnTo>
                    <a:pt x="27113" y="143183"/>
                  </a:lnTo>
                  <a:lnTo>
                    <a:pt x="27179" y="142496"/>
                  </a:lnTo>
                  <a:lnTo>
                    <a:pt x="27244" y="141772"/>
                  </a:lnTo>
                  <a:lnTo>
                    <a:pt x="27296" y="141013"/>
                  </a:lnTo>
                  <a:lnTo>
                    <a:pt x="27339" y="140253"/>
                  </a:lnTo>
                  <a:lnTo>
                    <a:pt x="27368" y="139675"/>
                  </a:lnTo>
                  <a:lnTo>
                    <a:pt x="27390" y="139096"/>
                  </a:lnTo>
                  <a:lnTo>
                    <a:pt x="27405" y="138517"/>
                  </a:lnTo>
                  <a:lnTo>
                    <a:pt x="27420" y="137903"/>
                  </a:lnTo>
                  <a:lnTo>
                    <a:pt x="27441" y="136673"/>
                  </a:lnTo>
                  <a:lnTo>
                    <a:pt x="27441" y="135407"/>
                  </a:lnTo>
                  <a:lnTo>
                    <a:pt x="27427" y="134105"/>
                  </a:lnTo>
                  <a:lnTo>
                    <a:pt x="27405" y="132767"/>
                  </a:lnTo>
                  <a:lnTo>
                    <a:pt x="27361" y="131429"/>
                  </a:lnTo>
                  <a:lnTo>
                    <a:pt x="27310" y="130055"/>
                  </a:lnTo>
                  <a:lnTo>
                    <a:pt x="27244" y="128680"/>
                  </a:lnTo>
                  <a:lnTo>
                    <a:pt x="27172" y="127270"/>
                  </a:lnTo>
                  <a:lnTo>
                    <a:pt x="27084" y="125823"/>
                  </a:lnTo>
                  <a:lnTo>
                    <a:pt x="26989" y="124413"/>
                  </a:lnTo>
                  <a:lnTo>
                    <a:pt x="26880" y="122966"/>
                  </a:lnTo>
                  <a:lnTo>
                    <a:pt x="26770" y="121519"/>
                  </a:lnTo>
                  <a:lnTo>
                    <a:pt x="26646" y="120073"/>
                  </a:lnTo>
                  <a:lnTo>
                    <a:pt x="26515" y="118626"/>
                  </a:lnTo>
                  <a:lnTo>
                    <a:pt x="26384" y="117179"/>
                  </a:lnTo>
                  <a:lnTo>
                    <a:pt x="26245" y="115733"/>
                  </a:lnTo>
                  <a:lnTo>
                    <a:pt x="26099" y="114322"/>
                  </a:lnTo>
                  <a:lnTo>
                    <a:pt x="25953" y="112912"/>
                  </a:lnTo>
                  <a:lnTo>
                    <a:pt x="25647" y="110163"/>
                  </a:lnTo>
                  <a:lnTo>
                    <a:pt x="25333" y="107487"/>
                  </a:lnTo>
                  <a:lnTo>
                    <a:pt x="25020" y="104919"/>
                  </a:lnTo>
                  <a:lnTo>
                    <a:pt x="24706" y="102496"/>
                  </a:lnTo>
                  <a:lnTo>
                    <a:pt x="24407" y="100217"/>
                  </a:lnTo>
                  <a:lnTo>
                    <a:pt x="24123" y="98156"/>
                  </a:lnTo>
                  <a:lnTo>
                    <a:pt x="24123" y="98156"/>
                  </a:lnTo>
                  <a:lnTo>
                    <a:pt x="24706" y="99132"/>
                  </a:lnTo>
                  <a:lnTo>
                    <a:pt x="25020" y="99675"/>
                  </a:lnTo>
                  <a:lnTo>
                    <a:pt x="25341" y="100181"/>
                  </a:lnTo>
                  <a:lnTo>
                    <a:pt x="25676" y="100651"/>
                  </a:lnTo>
                  <a:lnTo>
                    <a:pt x="26026" y="101158"/>
                  </a:lnTo>
                  <a:lnTo>
                    <a:pt x="26384" y="101628"/>
                  </a:lnTo>
                  <a:lnTo>
                    <a:pt x="26741" y="102062"/>
                  </a:lnTo>
                  <a:lnTo>
                    <a:pt x="27113" y="102460"/>
                  </a:lnTo>
                  <a:lnTo>
                    <a:pt x="27485" y="102821"/>
                  </a:lnTo>
                  <a:lnTo>
                    <a:pt x="27857" y="103183"/>
                  </a:lnTo>
                  <a:lnTo>
                    <a:pt x="28236" y="103436"/>
                  </a:lnTo>
                  <a:lnTo>
                    <a:pt x="28616" y="103689"/>
                  </a:lnTo>
                  <a:lnTo>
                    <a:pt x="28988" y="103834"/>
                  </a:lnTo>
                  <a:lnTo>
                    <a:pt x="29367" y="103942"/>
                  </a:lnTo>
                  <a:lnTo>
                    <a:pt x="29732" y="103979"/>
                  </a:lnTo>
                  <a:lnTo>
                    <a:pt x="30009" y="103979"/>
                  </a:lnTo>
                  <a:lnTo>
                    <a:pt x="30272" y="103906"/>
                  </a:lnTo>
                  <a:lnTo>
                    <a:pt x="30520" y="103798"/>
                  </a:lnTo>
                  <a:lnTo>
                    <a:pt x="30760" y="103653"/>
                  </a:lnTo>
                  <a:lnTo>
                    <a:pt x="30986" y="103472"/>
                  </a:lnTo>
                  <a:lnTo>
                    <a:pt x="31213" y="103255"/>
                  </a:lnTo>
                  <a:lnTo>
                    <a:pt x="31417" y="103002"/>
                  </a:lnTo>
                  <a:lnTo>
                    <a:pt x="31621" y="102713"/>
                  </a:lnTo>
                  <a:lnTo>
                    <a:pt x="31811" y="102423"/>
                  </a:lnTo>
                  <a:lnTo>
                    <a:pt x="31993" y="102062"/>
                  </a:lnTo>
                  <a:lnTo>
                    <a:pt x="32168" y="101700"/>
                  </a:lnTo>
                  <a:lnTo>
                    <a:pt x="32329" y="101302"/>
                  </a:lnTo>
                  <a:lnTo>
                    <a:pt x="32482" y="100868"/>
                  </a:lnTo>
                  <a:lnTo>
                    <a:pt x="32635" y="100434"/>
                  </a:lnTo>
                  <a:lnTo>
                    <a:pt x="32774" y="99964"/>
                  </a:lnTo>
                  <a:lnTo>
                    <a:pt x="32905" y="99494"/>
                  </a:lnTo>
                  <a:lnTo>
                    <a:pt x="33022" y="98988"/>
                  </a:lnTo>
                  <a:lnTo>
                    <a:pt x="33138" y="98445"/>
                  </a:lnTo>
                  <a:lnTo>
                    <a:pt x="33248" y="97939"/>
                  </a:lnTo>
                  <a:lnTo>
                    <a:pt x="33350" y="97360"/>
                  </a:lnTo>
                  <a:lnTo>
                    <a:pt x="33445" y="96818"/>
                  </a:lnTo>
                  <a:lnTo>
                    <a:pt x="33532" y="96239"/>
                  </a:lnTo>
                  <a:lnTo>
                    <a:pt x="33620" y="95660"/>
                  </a:lnTo>
                  <a:lnTo>
                    <a:pt x="33693" y="95082"/>
                  </a:lnTo>
                  <a:lnTo>
                    <a:pt x="33766" y="94467"/>
                  </a:lnTo>
                  <a:lnTo>
                    <a:pt x="33831" y="93888"/>
                  </a:lnTo>
                  <a:lnTo>
                    <a:pt x="33890" y="93273"/>
                  </a:lnTo>
                  <a:lnTo>
                    <a:pt x="33941" y="92695"/>
                  </a:lnTo>
                  <a:lnTo>
                    <a:pt x="34035" y="91501"/>
                  </a:lnTo>
                  <a:lnTo>
                    <a:pt x="34116" y="90308"/>
                  </a:lnTo>
                  <a:lnTo>
                    <a:pt x="34152" y="89584"/>
                  </a:lnTo>
                  <a:lnTo>
                    <a:pt x="34181" y="88861"/>
                  </a:lnTo>
                  <a:lnTo>
                    <a:pt x="34203" y="88174"/>
                  </a:lnTo>
                  <a:lnTo>
                    <a:pt x="34218" y="87487"/>
                  </a:lnTo>
                  <a:lnTo>
                    <a:pt x="34218" y="86800"/>
                  </a:lnTo>
                  <a:lnTo>
                    <a:pt x="34218" y="86112"/>
                  </a:lnTo>
                  <a:lnTo>
                    <a:pt x="34210" y="85425"/>
                  </a:lnTo>
                  <a:lnTo>
                    <a:pt x="34189" y="84738"/>
                  </a:lnTo>
                  <a:lnTo>
                    <a:pt x="34167" y="84087"/>
                  </a:lnTo>
                  <a:lnTo>
                    <a:pt x="34130" y="83436"/>
                  </a:lnTo>
                  <a:lnTo>
                    <a:pt x="34086" y="82785"/>
                  </a:lnTo>
                  <a:lnTo>
                    <a:pt x="34035" y="82134"/>
                  </a:lnTo>
                  <a:lnTo>
                    <a:pt x="33984" y="81519"/>
                  </a:lnTo>
                  <a:lnTo>
                    <a:pt x="33919" y="80905"/>
                  </a:lnTo>
                  <a:lnTo>
                    <a:pt x="33846" y="80290"/>
                  </a:lnTo>
                  <a:lnTo>
                    <a:pt x="33758" y="79675"/>
                  </a:lnTo>
                  <a:lnTo>
                    <a:pt x="33627" y="78807"/>
                  </a:lnTo>
                  <a:lnTo>
                    <a:pt x="33481" y="77975"/>
                  </a:lnTo>
                  <a:lnTo>
                    <a:pt x="33313" y="77143"/>
                  </a:lnTo>
                  <a:lnTo>
                    <a:pt x="33138" y="76384"/>
                  </a:lnTo>
                  <a:lnTo>
                    <a:pt x="32949" y="75624"/>
                  </a:lnTo>
                  <a:lnTo>
                    <a:pt x="32744" y="74901"/>
                  </a:lnTo>
                  <a:lnTo>
                    <a:pt x="32526" y="74178"/>
                  </a:lnTo>
                  <a:lnTo>
                    <a:pt x="32292" y="73527"/>
                  </a:lnTo>
                  <a:lnTo>
                    <a:pt x="32051" y="72876"/>
                  </a:lnTo>
                  <a:lnTo>
                    <a:pt x="31796" y="72261"/>
                  </a:lnTo>
                  <a:lnTo>
                    <a:pt x="31533" y="71646"/>
                  </a:lnTo>
                  <a:lnTo>
                    <a:pt x="31264" y="71103"/>
                  </a:lnTo>
                  <a:lnTo>
                    <a:pt x="30979" y="70561"/>
                  </a:lnTo>
                  <a:lnTo>
                    <a:pt x="30695" y="70018"/>
                  </a:lnTo>
                  <a:lnTo>
                    <a:pt x="30396" y="69548"/>
                  </a:lnTo>
                  <a:lnTo>
                    <a:pt x="30089" y="69042"/>
                  </a:lnTo>
                  <a:lnTo>
                    <a:pt x="29776" y="68608"/>
                  </a:lnTo>
                  <a:lnTo>
                    <a:pt x="29455" y="68174"/>
                  </a:lnTo>
                  <a:lnTo>
                    <a:pt x="29126" y="67776"/>
                  </a:lnTo>
                  <a:lnTo>
                    <a:pt x="28798" y="67378"/>
                  </a:lnTo>
                  <a:lnTo>
                    <a:pt x="28463" y="67017"/>
                  </a:lnTo>
                  <a:lnTo>
                    <a:pt x="28127" y="66655"/>
                  </a:lnTo>
                  <a:lnTo>
                    <a:pt x="27441" y="66040"/>
                  </a:lnTo>
                  <a:lnTo>
                    <a:pt x="26741" y="65462"/>
                  </a:lnTo>
                  <a:lnTo>
                    <a:pt x="26041" y="64955"/>
                  </a:lnTo>
                  <a:lnTo>
                    <a:pt x="25341" y="64521"/>
                  </a:lnTo>
                  <a:lnTo>
                    <a:pt x="24648" y="64160"/>
                  </a:lnTo>
                  <a:lnTo>
                    <a:pt x="24845" y="63364"/>
                  </a:lnTo>
                  <a:lnTo>
                    <a:pt x="25042" y="62568"/>
                  </a:lnTo>
                  <a:lnTo>
                    <a:pt x="25239" y="61700"/>
                  </a:lnTo>
                  <a:lnTo>
                    <a:pt x="25443" y="60796"/>
                  </a:lnTo>
                  <a:lnTo>
                    <a:pt x="25640" y="59820"/>
                  </a:lnTo>
                  <a:lnTo>
                    <a:pt x="25844" y="58843"/>
                  </a:lnTo>
                  <a:lnTo>
                    <a:pt x="26048" y="57830"/>
                  </a:lnTo>
                  <a:lnTo>
                    <a:pt x="26252" y="56745"/>
                  </a:lnTo>
                  <a:lnTo>
                    <a:pt x="26457" y="55660"/>
                  </a:lnTo>
                  <a:lnTo>
                    <a:pt x="26661" y="54539"/>
                  </a:lnTo>
                  <a:lnTo>
                    <a:pt x="26865" y="53382"/>
                  </a:lnTo>
                  <a:lnTo>
                    <a:pt x="27062" y="52225"/>
                  </a:lnTo>
                  <a:lnTo>
                    <a:pt x="27252" y="51031"/>
                  </a:lnTo>
                  <a:lnTo>
                    <a:pt x="27449" y="49838"/>
                  </a:lnTo>
                  <a:lnTo>
                    <a:pt x="27631" y="48608"/>
                  </a:lnTo>
                  <a:lnTo>
                    <a:pt x="27813" y="47378"/>
                  </a:lnTo>
                  <a:lnTo>
                    <a:pt x="27988" y="46113"/>
                  </a:lnTo>
                  <a:lnTo>
                    <a:pt x="28164" y="44883"/>
                  </a:lnTo>
                  <a:lnTo>
                    <a:pt x="28324" y="43617"/>
                  </a:lnTo>
                  <a:lnTo>
                    <a:pt x="28484" y="42351"/>
                  </a:lnTo>
                  <a:lnTo>
                    <a:pt x="28630" y="41122"/>
                  </a:lnTo>
                  <a:lnTo>
                    <a:pt x="28776" y="39856"/>
                  </a:lnTo>
                  <a:lnTo>
                    <a:pt x="28908" y="38626"/>
                  </a:lnTo>
                  <a:lnTo>
                    <a:pt x="29032" y="37396"/>
                  </a:lnTo>
                  <a:lnTo>
                    <a:pt x="29141" y="36167"/>
                  </a:lnTo>
                  <a:lnTo>
                    <a:pt x="29243" y="34973"/>
                  </a:lnTo>
                  <a:lnTo>
                    <a:pt x="29331" y="33780"/>
                  </a:lnTo>
                  <a:lnTo>
                    <a:pt x="29411" y="32623"/>
                  </a:lnTo>
                  <a:lnTo>
                    <a:pt x="29477" y="31465"/>
                  </a:lnTo>
                  <a:lnTo>
                    <a:pt x="29535" y="30344"/>
                  </a:lnTo>
                  <a:lnTo>
                    <a:pt x="29571" y="29259"/>
                  </a:lnTo>
                  <a:lnTo>
                    <a:pt x="29601" y="28210"/>
                  </a:lnTo>
                  <a:lnTo>
                    <a:pt x="29608" y="27595"/>
                  </a:lnTo>
                  <a:lnTo>
                    <a:pt x="29615" y="27017"/>
                  </a:lnTo>
                  <a:lnTo>
                    <a:pt x="29608" y="26474"/>
                  </a:lnTo>
                  <a:lnTo>
                    <a:pt x="29608" y="25896"/>
                  </a:lnTo>
                  <a:lnTo>
                    <a:pt x="29593" y="25353"/>
                  </a:lnTo>
                  <a:lnTo>
                    <a:pt x="29579" y="24847"/>
                  </a:lnTo>
                  <a:lnTo>
                    <a:pt x="29564" y="24304"/>
                  </a:lnTo>
                  <a:lnTo>
                    <a:pt x="29542" y="23834"/>
                  </a:lnTo>
                  <a:lnTo>
                    <a:pt x="29513" y="23328"/>
                  </a:lnTo>
                  <a:lnTo>
                    <a:pt x="29477" y="22858"/>
                  </a:lnTo>
                  <a:lnTo>
                    <a:pt x="29440" y="22387"/>
                  </a:lnTo>
                  <a:lnTo>
                    <a:pt x="29404" y="21953"/>
                  </a:lnTo>
                  <a:lnTo>
                    <a:pt x="29353" y="21519"/>
                  </a:lnTo>
                  <a:lnTo>
                    <a:pt x="29309" y="21122"/>
                  </a:lnTo>
                  <a:lnTo>
                    <a:pt x="29250" y="20724"/>
                  </a:lnTo>
                  <a:lnTo>
                    <a:pt x="29192" y="20326"/>
                  </a:lnTo>
                  <a:lnTo>
                    <a:pt x="29134" y="19964"/>
                  </a:lnTo>
                  <a:lnTo>
                    <a:pt x="29061" y="19603"/>
                  </a:lnTo>
                  <a:lnTo>
                    <a:pt x="28995" y="19277"/>
                  </a:lnTo>
                  <a:lnTo>
                    <a:pt x="28915" y="18952"/>
                  </a:lnTo>
                  <a:lnTo>
                    <a:pt x="28835" y="18662"/>
                  </a:lnTo>
                  <a:lnTo>
                    <a:pt x="28754" y="18373"/>
                  </a:lnTo>
                  <a:lnTo>
                    <a:pt x="28667" y="18084"/>
                  </a:lnTo>
                  <a:lnTo>
                    <a:pt x="28572" y="17831"/>
                  </a:lnTo>
                  <a:lnTo>
                    <a:pt x="28477" y="17577"/>
                  </a:lnTo>
                  <a:lnTo>
                    <a:pt x="28375" y="17360"/>
                  </a:lnTo>
                  <a:lnTo>
                    <a:pt x="28273" y="17180"/>
                  </a:lnTo>
                  <a:lnTo>
                    <a:pt x="28164" y="16963"/>
                  </a:lnTo>
                  <a:lnTo>
                    <a:pt x="28054" y="16782"/>
                  </a:lnTo>
                  <a:lnTo>
                    <a:pt x="27937" y="16637"/>
                  </a:lnTo>
                  <a:lnTo>
                    <a:pt x="27689" y="16384"/>
                  </a:lnTo>
                  <a:lnTo>
                    <a:pt x="27536" y="16239"/>
                  </a:lnTo>
                  <a:lnTo>
                    <a:pt x="27383" y="16167"/>
                  </a:lnTo>
                  <a:lnTo>
                    <a:pt x="27230" y="16095"/>
                  </a:lnTo>
                  <a:lnTo>
                    <a:pt x="27077" y="16022"/>
                  </a:lnTo>
                  <a:lnTo>
                    <a:pt x="26639" y="16022"/>
                  </a:lnTo>
                  <a:lnTo>
                    <a:pt x="26493" y="16058"/>
                  </a:lnTo>
                  <a:lnTo>
                    <a:pt x="26347" y="16131"/>
                  </a:lnTo>
                  <a:lnTo>
                    <a:pt x="26209" y="16239"/>
                  </a:lnTo>
                  <a:lnTo>
                    <a:pt x="26070" y="16348"/>
                  </a:lnTo>
                  <a:lnTo>
                    <a:pt x="25932" y="16492"/>
                  </a:lnTo>
                  <a:lnTo>
                    <a:pt x="25654" y="16818"/>
                  </a:lnTo>
                  <a:lnTo>
                    <a:pt x="25392" y="17216"/>
                  </a:lnTo>
                  <a:lnTo>
                    <a:pt x="25129" y="17686"/>
                  </a:lnTo>
                  <a:lnTo>
                    <a:pt x="24874" y="18228"/>
                  </a:lnTo>
                  <a:lnTo>
                    <a:pt x="24626" y="18843"/>
                  </a:lnTo>
                  <a:lnTo>
                    <a:pt x="24385" y="19530"/>
                  </a:lnTo>
                  <a:lnTo>
                    <a:pt x="24152" y="20254"/>
                  </a:lnTo>
                  <a:lnTo>
                    <a:pt x="23918" y="21049"/>
                  </a:lnTo>
                  <a:lnTo>
                    <a:pt x="23699" y="21881"/>
                  </a:lnTo>
                  <a:lnTo>
                    <a:pt x="23481" y="22785"/>
                  </a:lnTo>
                  <a:lnTo>
                    <a:pt x="23269" y="23689"/>
                  </a:lnTo>
                  <a:lnTo>
                    <a:pt x="23065" y="24666"/>
                  </a:lnTo>
                  <a:lnTo>
                    <a:pt x="22868" y="25642"/>
                  </a:lnTo>
                  <a:lnTo>
                    <a:pt x="22671" y="26691"/>
                  </a:lnTo>
                  <a:lnTo>
                    <a:pt x="22489" y="27740"/>
                  </a:lnTo>
                  <a:lnTo>
                    <a:pt x="22306" y="28789"/>
                  </a:lnTo>
                  <a:lnTo>
                    <a:pt x="22131" y="29874"/>
                  </a:lnTo>
                  <a:lnTo>
                    <a:pt x="21971" y="30995"/>
                  </a:lnTo>
                  <a:lnTo>
                    <a:pt x="21810" y="32080"/>
                  </a:lnTo>
                  <a:lnTo>
                    <a:pt x="21650" y="33201"/>
                  </a:lnTo>
                  <a:lnTo>
                    <a:pt x="21504" y="34322"/>
                  </a:lnTo>
                  <a:lnTo>
                    <a:pt x="21365" y="35407"/>
                  </a:lnTo>
                  <a:lnTo>
                    <a:pt x="21227" y="36529"/>
                  </a:lnTo>
                  <a:lnTo>
                    <a:pt x="21095" y="37613"/>
                  </a:lnTo>
                  <a:lnTo>
                    <a:pt x="20862" y="39747"/>
                  </a:lnTo>
                  <a:lnTo>
                    <a:pt x="20833" y="37143"/>
                  </a:lnTo>
                  <a:lnTo>
                    <a:pt x="20789" y="34431"/>
                  </a:lnTo>
                  <a:lnTo>
                    <a:pt x="20731" y="31646"/>
                  </a:lnTo>
                  <a:lnTo>
                    <a:pt x="20665" y="28753"/>
                  </a:lnTo>
                  <a:lnTo>
                    <a:pt x="20621" y="27306"/>
                  </a:lnTo>
                  <a:lnTo>
                    <a:pt x="20570" y="25859"/>
                  </a:lnTo>
                  <a:lnTo>
                    <a:pt x="20519" y="24377"/>
                  </a:lnTo>
                  <a:lnTo>
                    <a:pt x="20461" y="22930"/>
                  </a:lnTo>
                  <a:lnTo>
                    <a:pt x="20402" y="21483"/>
                  </a:lnTo>
                  <a:lnTo>
                    <a:pt x="20330" y="20073"/>
                  </a:lnTo>
                  <a:lnTo>
                    <a:pt x="20257" y="18662"/>
                  </a:lnTo>
                  <a:lnTo>
                    <a:pt x="20176" y="17252"/>
                  </a:lnTo>
                  <a:lnTo>
                    <a:pt x="20089" y="15878"/>
                  </a:lnTo>
                  <a:lnTo>
                    <a:pt x="20001" y="14539"/>
                  </a:lnTo>
                  <a:lnTo>
                    <a:pt x="19899" y="13237"/>
                  </a:lnTo>
                  <a:lnTo>
                    <a:pt x="19790" y="11935"/>
                  </a:lnTo>
                  <a:lnTo>
                    <a:pt x="19680" y="10706"/>
                  </a:lnTo>
                  <a:lnTo>
                    <a:pt x="19556" y="9512"/>
                  </a:lnTo>
                  <a:lnTo>
                    <a:pt x="19432" y="8355"/>
                  </a:lnTo>
                  <a:lnTo>
                    <a:pt x="19294" y="7270"/>
                  </a:lnTo>
                  <a:lnTo>
                    <a:pt x="19148" y="6221"/>
                  </a:lnTo>
                  <a:lnTo>
                    <a:pt x="18995" y="5245"/>
                  </a:lnTo>
                  <a:lnTo>
                    <a:pt x="18834" y="4341"/>
                  </a:lnTo>
                  <a:lnTo>
                    <a:pt x="18659" y="3509"/>
                  </a:lnTo>
                  <a:lnTo>
                    <a:pt x="18484" y="2713"/>
                  </a:lnTo>
                  <a:lnTo>
                    <a:pt x="18389" y="2351"/>
                  </a:lnTo>
                  <a:lnTo>
                    <a:pt x="18294" y="2026"/>
                  </a:lnTo>
                  <a:lnTo>
                    <a:pt x="18192" y="1700"/>
                  </a:lnTo>
                  <a:lnTo>
                    <a:pt x="18097" y="1375"/>
                  </a:lnTo>
                  <a:lnTo>
                    <a:pt x="17995" y="1122"/>
                  </a:lnTo>
                  <a:lnTo>
                    <a:pt x="17886" y="869"/>
                  </a:lnTo>
                  <a:lnTo>
                    <a:pt x="17791" y="652"/>
                  </a:lnTo>
                  <a:lnTo>
                    <a:pt x="17704" y="471"/>
                  </a:lnTo>
                  <a:lnTo>
                    <a:pt x="17609" y="326"/>
                  </a:lnTo>
                  <a:lnTo>
                    <a:pt x="17514" y="218"/>
                  </a:lnTo>
                  <a:lnTo>
                    <a:pt x="17419" y="109"/>
                  </a:lnTo>
                  <a:lnTo>
                    <a:pt x="17332" y="37"/>
                  </a:lnTo>
                  <a:lnTo>
                    <a:pt x="1723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20" name="Google Shape;120;p7"/>
            <p:cNvSpPr/>
            <p:nvPr/>
          </p:nvSpPr>
          <p:spPr>
            <a:xfrm rot="10800000">
              <a:off x="5823157" y="-856613"/>
              <a:ext cx="103017" cy="138146"/>
            </a:xfrm>
            <a:custGeom>
              <a:avLst/>
              <a:gdLst/>
              <a:ahLst/>
              <a:cxnLst/>
              <a:rect l="l" t="t" r="r" b="b"/>
              <a:pathLst>
                <a:path w="4049" h="24015" extrusionOk="0">
                  <a:moveTo>
                    <a:pt x="518" y="0"/>
                  </a:moveTo>
                  <a:lnTo>
                    <a:pt x="431" y="36"/>
                  </a:lnTo>
                  <a:lnTo>
                    <a:pt x="351" y="145"/>
                  </a:lnTo>
                  <a:lnTo>
                    <a:pt x="270" y="326"/>
                  </a:lnTo>
                  <a:lnTo>
                    <a:pt x="198" y="543"/>
                  </a:lnTo>
                  <a:lnTo>
                    <a:pt x="161" y="724"/>
                  </a:lnTo>
                  <a:lnTo>
                    <a:pt x="125" y="904"/>
                  </a:lnTo>
                  <a:lnTo>
                    <a:pt x="95" y="1121"/>
                  </a:lnTo>
                  <a:lnTo>
                    <a:pt x="66" y="1338"/>
                  </a:lnTo>
                  <a:lnTo>
                    <a:pt x="44" y="1555"/>
                  </a:lnTo>
                  <a:lnTo>
                    <a:pt x="30" y="1772"/>
                  </a:lnTo>
                  <a:lnTo>
                    <a:pt x="15" y="2026"/>
                  </a:lnTo>
                  <a:lnTo>
                    <a:pt x="8" y="2243"/>
                  </a:lnTo>
                  <a:lnTo>
                    <a:pt x="1" y="2496"/>
                  </a:lnTo>
                  <a:lnTo>
                    <a:pt x="8" y="2749"/>
                  </a:lnTo>
                  <a:lnTo>
                    <a:pt x="15" y="3002"/>
                  </a:lnTo>
                  <a:lnTo>
                    <a:pt x="22" y="3219"/>
                  </a:lnTo>
                  <a:lnTo>
                    <a:pt x="37" y="3472"/>
                  </a:lnTo>
                  <a:lnTo>
                    <a:pt x="59" y="3689"/>
                  </a:lnTo>
                  <a:lnTo>
                    <a:pt x="88" y="3906"/>
                  </a:lnTo>
                  <a:lnTo>
                    <a:pt x="117" y="4123"/>
                  </a:lnTo>
                  <a:lnTo>
                    <a:pt x="3130" y="23038"/>
                  </a:lnTo>
                  <a:lnTo>
                    <a:pt x="3166" y="23219"/>
                  </a:lnTo>
                  <a:lnTo>
                    <a:pt x="3203" y="23400"/>
                  </a:lnTo>
                  <a:lnTo>
                    <a:pt x="3247" y="23545"/>
                  </a:lnTo>
                  <a:lnTo>
                    <a:pt x="3283" y="23689"/>
                  </a:lnTo>
                  <a:lnTo>
                    <a:pt x="3334" y="23798"/>
                  </a:lnTo>
                  <a:lnTo>
                    <a:pt x="3378" y="23870"/>
                  </a:lnTo>
                  <a:lnTo>
                    <a:pt x="3429" y="23942"/>
                  </a:lnTo>
                  <a:lnTo>
                    <a:pt x="3473" y="23979"/>
                  </a:lnTo>
                  <a:lnTo>
                    <a:pt x="3524" y="24015"/>
                  </a:lnTo>
                  <a:lnTo>
                    <a:pt x="3575" y="23979"/>
                  </a:lnTo>
                  <a:lnTo>
                    <a:pt x="3626" y="23942"/>
                  </a:lnTo>
                  <a:lnTo>
                    <a:pt x="3670" y="23906"/>
                  </a:lnTo>
                  <a:lnTo>
                    <a:pt x="3721" y="23834"/>
                  </a:lnTo>
                  <a:lnTo>
                    <a:pt x="3764" y="23725"/>
                  </a:lnTo>
                  <a:lnTo>
                    <a:pt x="3808" y="23617"/>
                  </a:lnTo>
                  <a:lnTo>
                    <a:pt x="3852" y="23436"/>
                  </a:lnTo>
                  <a:lnTo>
                    <a:pt x="3888" y="23291"/>
                  </a:lnTo>
                  <a:lnTo>
                    <a:pt x="3925" y="23074"/>
                  </a:lnTo>
                  <a:lnTo>
                    <a:pt x="3954" y="22894"/>
                  </a:lnTo>
                  <a:lnTo>
                    <a:pt x="3983" y="22677"/>
                  </a:lnTo>
                  <a:lnTo>
                    <a:pt x="4005" y="22460"/>
                  </a:lnTo>
                  <a:lnTo>
                    <a:pt x="4020" y="22206"/>
                  </a:lnTo>
                  <a:lnTo>
                    <a:pt x="4034" y="21989"/>
                  </a:lnTo>
                  <a:lnTo>
                    <a:pt x="4042" y="21736"/>
                  </a:lnTo>
                  <a:lnTo>
                    <a:pt x="4049" y="21519"/>
                  </a:lnTo>
                  <a:lnTo>
                    <a:pt x="4049" y="21266"/>
                  </a:lnTo>
                  <a:lnTo>
                    <a:pt x="4042" y="21013"/>
                  </a:lnTo>
                  <a:lnTo>
                    <a:pt x="4027" y="20760"/>
                  </a:lnTo>
                  <a:lnTo>
                    <a:pt x="4012" y="20543"/>
                  </a:lnTo>
                  <a:lnTo>
                    <a:pt x="3991" y="20290"/>
                  </a:lnTo>
                  <a:lnTo>
                    <a:pt x="3969" y="20073"/>
                  </a:lnTo>
                  <a:lnTo>
                    <a:pt x="3939" y="19856"/>
                  </a:lnTo>
                  <a:lnTo>
                    <a:pt x="920" y="977"/>
                  </a:lnTo>
                  <a:lnTo>
                    <a:pt x="883" y="760"/>
                  </a:lnTo>
                  <a:lnTo>
                    <a:pt x="839" y="543"/>
                  </a:lnTo>
                  <a:lnTo>
                    <a:pt x="788" y="398"/>
                  </a:lnTo>
                  <a:lnTo>
                    <a:pt x="737" y="253"/>
                  </a:lnTo>
                  <a:lnTo>
                    <a:pt x="686" y="145"/>
                  </a:lnTo>
                  <a:lnTo>
                    <a:pt x="628" y="73"/>
                  </a:lnTo>
                  <a:lnTo>
                    <a:pt x="577" y="36"/>
                  </a:lnTo>
                  <a:lnTo>
                    <a:pt x="51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21" name="Google Shape;121;p7"/>
            <p:cNvSpPr/>
            <p:nvPr/>
          </p:nvSpPr>
          <p:spPr>
            <a:xfrm rot="10800000">
              <a:off x="5834477" y="-1014294"/>
              <a:ext cx="181151" cy="65331"/>
            </a:xfrm>
            <a:custGeom>
              <a:avLst/>
              <a:gdLst/>
              <a:ahLst/>
              <a:cxnLst/>
              <a:rect l="l" t="t" r="r" b="b"/>
              <a:pathLst>
                <a:path w="7120" h="11357" extrusionOk="0">
                  <a:moveTo>
                    <a:pt x="6609" y="1"/>
                  </a:moveTo>
                  <a:lnTo>
                    <a:pt x="6558" y="37"/>
                  </a:lnTo>
                  <a:lnTo>
                    <a:pt x="6507" y="73"/>
                  </a:lnTo>
                  <a:lnTo>
                    <a:pt x="409" y="6293"/>
                  </a:lnTo>
                  <a:lnTo>
                    <a:pt x="358" y="6366"/>
                  </a:lnTo>
                  <a:lnTo>
                    <a:pt x="314" y="6438"/>
                  </a:lnTo>
                  <a:lnTo>
                    <a:pt x="263" y="6547"/>
                  </a:lnTo>
                  <a:lnTo>
                    <a:pt x="227" y="6691"/>
                  </a:lnTo>
                  <a:lnTo>
                    <a:pt x="183" y="6836"/>
                  </a:lnTo>
                  <a:lnTo>
                    <a:pt x="147" y="7017"/>
                  </a:lnTo>
                  <a:lnTo>
                    <a:pt x="117" y="7198"/>
                  </a:lnTo>
                  <a:lnTo>
                    <a:pt x="88" y="7378"/>
                  </a:lnTo>
                  <a:lnTo>
                    <a:pt x="59" y="7595"/>
                  </a:lnTo>
                  <a:lnTo>
                    <a:pt x="37" y="7812"/>
                  </a:lnTo>
                  <a:lnTo>
                    <a:pt x="23" y="8066"/>
                  </a:lnTo>
                  <a:lnTo>
                    <a:pt x="8" y="8283"/>
                  </a:lnTo>
                  <a:lnTo>
                    <a:pt x="1" y="8536"/>
                  </a:lnTo>
                  <a:lnTo>
                    <a:pt x="1" y="8789"/>
                  </a:lnTo>
                  <a:lnTo>
                    <a:pt x="1" y="9042"/>
                  </a:lnTo>
                  <a:lnTo>
                    <a:pt x="15" y="9295"/>
                  </a:lnTo>
                  <a:lnTo>
                    <a:pt x="23" y="9548"/>
                  </a:lnTo>
                  <a:lnTo>
                    <a:pt x="44" y="9802"/>
                  </a:lnTo>
                  <a:lnTo>
                    <a:pt x="66" y="10019"/>
                  </a:lnTo>
                  <a:lnTo>
                    <a:pt x="96" y="10236"/>
                  </a:lnTo>
                  <a:lnTo>
                    <a:pt x="125" y="10453"/>
                  </a:lnTo>
                  <a:lnTo>
                    <a:pt x="154" y="10633"/>
                  </a:lnTo>
                  <a:lnTo>
                    <a:pt x="198" y="10778"/>
                  </a:lnTo>
                  <a:lnTo>
                    <a:pt x="234" y="10923"/>
                  </a:lnTo>
                  <a:lnTo>
                    <a:pt x="278" y="11067"/>
                  </a:lnTo>
                  <a:lnTo>
                    <a:pt x="322" y="11140"/>
                  </a:lnTo>
                  <a:lnTo>
                    <a:pt x="365" y="11248"/>
                  </a:lnTo>
                  <a:lnTo>
                    <a:pt x="417" y="11284"/>
                  </a:lnTo>
                  <a:lnTo>
                    <a:pt x="468" y="11321"/>
                  </a:lnTo>
                  <a:lnTo>
                    <a:pt x="519" y="11357"/>
                  </a:lnTo>
                  <a:lnTo>
                    <a:pt x="570" y="11321"/>
                  </a:lnTo>
                  <a:lnTo>
                    <a:pt x="621" y="11284"/>
                  </a:lnTo>
                  <a:lnTo>
                    <a:pt x="6711" y="5064"/>
                  </a:lnTo>
                  <a:lnTo>
                    <a:pt x="6763" y="4991"/>
                  </a:lnTo>
                  <a:lnTo>
                    <a:pt x="6814" y="4919"/>
                  </a:lnTo>
                  <a:lnTo>
                    <a:pt x="6857" y="4774"/>
                  </a:lnTo>
                  <a:lnTo>
                    <a:pt x="6901" y="4666"/>
                  </a:lnTo>
                  <a:lnTo>
                    <a:pt x="6938" y="4521"/>
                  </a:lnTo>
                  <a:lnTo>
                    <a:pt x="6974" y="4340"/>
                  </a:lnTo>
                  <a:lnTo>
                    <a:pt x="7011" y="4160"/>
                  </a:lnTo>
                  <a:lnTo>
                    <a:pt x="7040" y="3979"/>
                  </a:lnTo>
                  <a:lnTo>
                    <a:pt x="7062" y="3762"/>
                  </a:lnTo>
                  <a:lnTo>
                    <a:pt x="7083" y="3545"/>
                  </a:lnTo>
                  <a:lnTo>
                    <a:pt x="7105" y="3292"/>
                  </a:lnTo>
                  <a:lnTo>
                    <a:pt x="7113" y="3075"/>
                  </a:lnTo>
                  <a:lnTo>
                    <a:pt x="7120" y="2821"/>
                  </a:lnTo>
                  <a:lnTo>
                    <a:pt x="7120" y="2568"/>
                  </a:lnTo>
                  <a:lnTo>
                    <a:pt x="7120" y="2315"/>
                  </a:lnTo>
                  <a:lnTo>
                    <a:pt x="7113" y="2062"/>
                  </a:lnTo>
                  <a:lnTo>
                    <a:pt x="7083" y="1628"/>
                  </a:lnTo>
                  <a:lnTo>
                    <a:pt x="7047" y="1230"/>
                  </a:lnTo>
                  <a:lnTo>
                    <a:pt x="6996" y="869"/>
                  </a:lnTo>
                  <a:lnTo>
                    <a:pt x="6930" y="579"/>
                  </a:lnTo>
                  <a:lnTo>
                    <a:pt x="6857" y="326"/>
                  </a:lnTo>
                  <a:lnTo>
                    <a:pt x="6784"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22" name="Google Shape;122;p7"/>
            <p:cNvSpPr/>
            <p:nvPr/>
          </p:nvSpPr>
          <p:spPr>
            <a:xfrm rot="10800000">
              <a:off x="5762453" y="-1200490"/>
              <a:ext cx="59790" cy="159994"/>
            </a:xfrm>
            <a:custGeom>
              <a:avLst/>
              <a:gdLst/>
              <a:ahLst/>
              <a:cxnLst/>
              <a:rect l="l" t="t" r="r" b="b"/>
              <a:pathLst>
                <a:path w="2350" h="27813" extrusionOk="0">
                  <a:moveTo>
                    <a:pt x="1839" y="1"/>
                  </a:moveTo>
                  <a:lnTo>
                    <a:pt x="1751" y="37"/>
                  </a:lnTo>
                  <a:lnTo>
                    <a:pt x="1671" y="109"/>
                  </a:lnTo>
                  <a:lnTo>
                    <a:pt x="1598" y="290"/>
                  </a:lnTo>
                  <a:lnTo>
                    <a:pt x="1532" y="507"/>
                  </a:lnTo>
                  <a:lnTo>
                    <a:pt x="1467" y="760"/>
                  </a:lnTo>
                  <a:lnTo>
                    <a:pt x="1415" y="1086"/>
                  </a:lnTo>
                  <a:lnTo>
                    <a:pt x="1372" y="1447"/>
                  </a:lnTo>
                  <a:lnTo>
                    <a:pt x="1343" y="1845"/>
                  </a:lnTo>
                  <a:lnTo>
                    <a:pt x="22" y="24558"/>
                  </a:lnTo>
                  <a:lnTo>
                    <a:pt x="8" y="24811"/>
                  </a:lnTo>
                  <a:lnTo>
                    <a:pt x="0" y="25064"/>
                  </a:lnTo>
                  <a:lnTo>
                    <a:pt x="0" y="25317"/>
                  </a:lnTo>
                  <a:lnTo>
                    <a:pt x="8" y="25570"/>
                  </a:lnTo>
                  <a:lnTo>
                    <a:pt x="15" y="25823"/>
                  </a:lnTo>
                  <a:lnTo>
                    <a:pt x="30" y="26077"/>
                  </a:lnTo>
                  <a:lnTo>
                    <a:pt x="44" y="26294"/>
                  </a:lnTo>
                  <a:lnTo>
                    <a:pt x="66" y="26511"/>
                  </a:lnTo>
                  <a:lnTo>
                    <a:pt x="95" y="26728"/>
                  </a:lnTo>
                  <a:lnTo>
                    <a:pt x="124" y="26908"/>
                  </a:lnTo>
                  <a:lnTo>
                    <a:pt x="154" y="27089"/>
                  </a:lnTo>
                  <a:lnTo>
                    <a:pt x="190" y="27270"/>
                  </a:lnTo>
                  <a:lnTo>
                    <a:pt x="234" y="27415"/>
                  </a:lnTo>
                  <a:lnTo>
                    <a:pt x="278" y="27523"/>
                  </a:lnTo>
                  <a:lnTo>
                    <a:pt x="321" y="27632"/>
                  </a:lnTo>
                  <a:lnTo>
                    <a:pt x="372" y="27740"/>
                  </a:lnTo>
                  <a:lnTo>
                    <a:pt x="423" y="27776"/>
                  </a:lnTo>
                  <a:lnTo>
                    <a:pt x="474" y="27813"/>
                  </a:lnTo>
                  <a:lnTo>
                    <a:pt x="577" y="27813"/>
                  </a:lnTo>
                  <a:lnTo>
                    <a:pt x="628" y="27776"/>
                  </a:lnTo>
                  <a:lnTo>
                    <a:pt x="679" y="27704"/>
                  </a:lnTo>
                  <a:lnTo>
                    <a:pt x="722" y="27596"/>
                  </a:lnTo>
                  <a:lnTo>
                    <a:pt x="766" y="27487"/>
                  </a:lnTo>
                  <a:lnTo>
                    <a:pt x="810" y="27379"/>
                  </a:lnTo>
                  <a:lnTo>
                    <a:pt x="846" y="27234"/>
                  </a:lnTo>
                  <a:lnTo>
                    <a:pt x="883" y="27053"/>
                  </a:lnTo>
                  <a:lnTo>
                    <a:pt x="919" y="26872"/>
                  </a:lnTo>
                  <a:lnTo>
                    <a:pt x="949" y="26691"/>
                  </a:lnTo>
                  <a:lnTo>
                    <a:pt x="970" y="26474"/>
                  </a:lnTo>
                  <a:lnTo>
                    <a:pt x="992" y="26221"/>
                  </a:lnTo>
                  <a:lnTo>
                    <a:pt x="1007" y="25968"/>
                  </a:lnTo>
                  <a:lnTo>
                    <a:pt x="2327" y="3256"/>
                  </a:lnTo>
                  <a:lnTo>
                    <a:pt x="2342" y="3003"/>
                  </a:lnTo>
                  <a:lnTo>
                    <a:pt x="2349" y="2749"/>
                  </a:lnTo>
                  <a:lnTo>
                    <a:pt x="2349" y="2496"/>
                  </a:lnTo>
                  <a:lnTo>
                    <a:pt x="2349" y="2243"/>
                  </a:lnTo>
                  <a:lnTo>
                    <a:pt x="2335" y="1990"/>
                  </a:lnTo>
                  <a:lnTo>
                    <a:pt x="2327" y="1737"/>
                  </a:lnTo>
                  <a:lnTo>
                    <a:pt x="2305" y="1520"/>
                  </a:lnTo>
                  <a:lnTo>
                    <a:pt x="2283" y="1303"/>
                  </a:lnTo>
                  <a:lnTo>
                    <a:pt x="2262" y="1086"/>
                  </a:lnTo>
                  <a:lnTo>
                    <a:pt x="2232" y="905"/>
                  </a:lnTo>
                  <a:lnTo>
                    <a:pt x="2196" y="724"/>
                  </a:lnTo>
                  <a:lnTo>
                    <a:pt x="2159" y="543"/>
                  </a:lnTo>
                  <a:lnTo>
                    <a:pt x="2116" y="399"/>
                  </a:lnTo>
                  <a:lnTo>
                    <a:pt x="2072" y="290"/>
                  </a:lnTo>
                  <a:lnTo>
                    <a:pt x="2028" y="182"/>
                  </a:lnTo>
                  <a:lnTo>
                    <a:pt x="1977" y="73"/>
                  </a:lnTo>
                  <a:lnTo>
                    <a:pt x="190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23" name="Google Shape;123;p7"/>
            <p:cNvSpPr/>
            <p:nvPr/>
          </p:nvSpPr>
          <p:spPr>
            <a:xfrm rot="10800000">
              <a:off x="5572248" y="-1186345"/>
              <a:ext cx="86861" cy="156664"/>
            </a:xfrm>
            <a:custGeom>
              <a:avLst/>
              <a:gdLst/>
              <a:ahLst/>
              <a:cxnLst/>
              <a:rect l="l" t="t" r="r" b="b"/>
              <a:pathLst>
                <a:path w="3414" h="27234" extrusionOk="0">
                  <a:moveTo>
                    <a:pt x="452" y="0"/>
                  </a:moveTo>
                  <a:lnTo>
                    <a:pt x="387" y="72"/>
                  </a:lnTo>
                  <a:lnTo>
                    <a:pt x="328" y="181"/>
                  </a:lnTo>
                  <a:lnTo>
                    <a:pt x="270" y="289"/>
                  </a:lnTo>
                  <a:lnTo>
                    <a:pt x="226" y="434"/>
                  </a:lnTo>
                  <a:lnTo>
                    <a:pt x="182" y="579"/>
                  </a:lnTo>
                  <a:lnTo>
                    <a:pt x="146" y="760"/>
                  </a:lnTo>
                  <a:lnTo>
                    <a:pt x="109" y="940"/>
                  </a:lnTo>
                  <a:lnTo>
                    <a:pt x="80" y="1157"/>
                  </a:lnTo>
                  <a:lnTo>
                    <a:pt x="58" y="1338"/>
                  </a:lnTo>
                  <a:lnTo>
                    <a:pt x="36" y="1591"/>
                  </a:lnTo>
                  <a:lnTo>
                    <a:pt x="22" y="1808"/>
                  </a:lnTo>
                  <a:lnTo>
                    <a:pt x="7" y="2062"/>
                  </a:lnTo>
                  <a:lnTo>
                    <a:pt x="0" y="2279"/>
                  </a:lnTo>
                  <a:lnTo>
                    <a:pt x="0" y="2532"/>
                  </a:lnTo>
                  <a:lnTo>
                    <a:pt x="0" y="2785"/>
                  </a:lnTo>
                  <a:lnTo>
                    <a:pt x="7" y="3038"/>
                  </a:lnTo>
                  <a:lnTo>
                    <a:pt x="22" y="3255"/>
                  </a:lnTo>
                  <a:lnTo>
                    <a:pt x="36" y="3508"/>
                  </a:lnTo>
                  <a:lnTo>
                    <a:pt x="58" y="3761"/>
                  </a:lnTo>
                  <a:lnTo>
                    <a:pt x="2444" y="25859"/>
                  </a:lnTo>
                  <a:lnTo>
                    <a:pt x="2473" y="26076"/>
                  </a:lnTo>
                  <a:lnTo>
                    <a:pt x="2502" y="26293"/>
                  </a:lnTo>
                  <a:lnTo>
                    <a:pt x="2538" y="26474"/>
                  </a:lnTo>
                  <a:lnTo>
                    <a:pt x="2575" y="26655"/>
                  </a:lnTo>
                  <a:lnTo>
                    <a:pt x="2619" y="26799"/>
                  </a:lnTo>
                  <a:lnTo>
                    <a:pt x="2662" y="26908"/>
                  </a:lnTo>
                  <a:lnTo>
                    <a:pt x="2706" y="27016"/>
                  </a:lnTo>
                  <a:lnTo>
                    <a:pt x="2750" y="27125"/>
                  </a:lnTo>
                  <a:lnTo>
                    <a:pt x="2801" y="27161"/>
                  </a:lnTo>
                  <a:lnTo>
                    <a:pt x="2845" y="27197"/>
                  </a:lnTo>
                  <a:lnTo>
                    <a:pt x="2896" y="27233"/>
                  </a:lnTo>
                  <a:lnTo>
                    <a:pt x="2947" y="27197"/>
                  </a:lnTo>
                  <a:lnTo>
                    <a:pt x="2998" y="27161"/>
                  </a:lnTo>
                  <a:lnTo>
                    <a:pt x="3049" y="27125"/>
                  </a:lnTo>
                  <a:lnTo>
                    <a:pt x="3093" y="27016"/>
                  </a:lnTo>
                  <a:lnTo>
                    <a:pt x="3144" y="26908"/>
                  </a:lnTo>
                  <a:lnTo>
                    <a:pt x="3188" y="26763"/>
                  </a:lnTo>
                  <a:lnTo>
                    <a:pt x="3231" y="26618"/>
                  </a:lnTo>
                  <a:lnTo>
                    <a:pt x="3268" y="26438"/>
                  </a:lnTo>
                  <a:lnTo>
                    <a:pt x="3297" y="26257"/>
                  </a:lnTo>
                  <a:lnTo>
                    <a:pt x="3326" y="26076"/>
                  </a:lnTo>
                  <a:lnTo>
                    <a:pt x="3355" y="25859"/>
                  </a:lnTo>
                  <a:lnTo>
                    <a:pt x="3377" y="25642"/>
                  </a:lnTo>
                  <a:lnTo>
                    <a:pt x="3392" y="25389"/>
                  </a:lnTo>
                  <a:lnTo>
                    <a:pt x="3406" y="25172"/>
                  </a:lnTo>
                  <a:lnTo>
                    <a:pt x="3414" y="24919"/>
                  </a:lnTo>
                  <a:lnTo>
                    <a:pt x="3414" y="24665"/>
                  </a:lnTo>
                  <a:lnTo>
                    <a:pt x="3414" y="24448"/>
                  </a:lnTo>
                  <a:lnTo>
                    <a:pt x="3406" y="24195"/>
                  </a:lnTo>
                  <a:lnTo>
                    <a:pt x="3392" y="23942"/>
                  </a:lnTo>
                  <a:lnTo>
                    <a:pt x="3377" y="23689"/>
                  </a:lnTo>
                  <a:lnTo>
                    <a:pt x="3355" y="23472"/>
                  </a:lnTo>
                  <a:lnTo>
                    <a:pt x="963" y="1338"/>
                  </a:lnTo>
                  <a:lnTo>
                    <a:pt x="926" y="1049"/>
                  </a:lnTo>
                  <a:lnTo>
                    <a:pt x="883" y="760"/>
                  </a:lnTo>
                  <a:lnTo>
                    <a:pt x="832" y="543"/>
                  </a:lnTo>
                  <a:lnTo>
                    <a:pt x="773" y="362"/>
                  </a:lnTo>
                  <a:lnTo>
                    <a:pt x="715" y="181"/>
                  </a:lnTo>
                  <a:lnTo>
                    <a:pt x="649" y="72"/>
                  </a:lnTo>
                  <a:lnTo>
                    <a:pt x="584" y="36"/>
                  </a:lnTo>
                  <a:lnTo>
                    <a:pt x="511"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24" name="Google Shape;124;p7"/>
            <p:cNvSpPr/>
            <p:nvPr/>
          </p:nvSpPr>
          <p:spPr>
            <a:xfrm rot="10800000">
              <a:off x="5425268" y="-978303"/>
              <a:ext cx="195449" cy="55966"/>
            </a:xfrm>
            <a:custGeom>
              <a:avLst/>
              <a:gdLst/>
              <a:ahLst/>
              <a:cxnLst/>
              <a:rect l="l" t="t" r="r" b="b"/>
              <a:pathLst>
                <a:path w="7682" h="9729" extrusionOk="0">
                  <a:moveTo>
                    <a:pt x="512" y="0"/>
                  </a:moveTo>
                  <a:lnTo>
                    <a:pt x="417" y="36"/>
                  </a:lnTo>
                  <a:lnTo>
                    <a:pt x="329" y="181"/>
                  </a:lnTo>
                  <a:lnTo>
                    <a:pt x="249" y="362"/>
                  </a:lnTo>
                  <a:lnTo>
                    <a:pt x="176" y="615"/>
                  </a:lnTo>
                  <a:lnTo>
                    <a:pt x="110" y="941"/>
                  </a:lnTo>
                  <a:lnTo>
                    <a:pt x="59" y="1302"/>
                  </a:lnTo>
                  <a:lnTo>
                    <a:pt x="23" y="1736"/>
                  </a:lnTo>
                  <a:lnTo>
                    <a:pt x="8" y="1953"/>
                  </a:lnTo>
                  <a:lnTo>
                    <a:pt x="1" y="2206"/>
                  </a:lnTo>
                  <a:lnTo>
                    <a:pt x="1" y="2460"/>
                  </a:lnTo>
                  <a:lnTo>
                    <a:pt x="1" y="2713"/>
                  </a:lnTo>
                  <a:lnTo>
                    <a:pt x="1" y="2966"/>
                  </a:lnTo>
                  <a:lnTo>
                    <a:pt x="16" y="3219"/>
                  </a:lnTo>
                  <a:lnTo>
                    <a:pt x="30" y="3436"/>
                  </a:lnTo>
                  <a:lnTo>
                    <a:pt x="52" y="3653"/>
                  </a:lnTo>
                  <a:lnTo>
                    <a:pt x="74" y="3870"/>
                  </a:lnTo>
                  <a:lnTo>
                    <a:pt x="103" y="4087"/>
                  </a:lnTo>
                  <a:lnTo>
                    <a:pt x="132" y="4268"/>
                  </a:lnTo>
                  <a:lnTo>
                    <a:pt x="169" y="4449"/>
                  </a:lnTo>
                  <a:lnTo>
                    <a:pt x="205" y="4593"/>
                  </a:lnTo>
                  <a:lnTo>
                    <a:pt x="249" y="4738"/>
                  </a:lnTo>
                  <a:lnTo>
                    <a:pt x="293" y="4847"/>
                  </a:lnTo>
                  <a:lnTo>
                    <a:pt x="336" y="4955"/>
                  </a:lnTo>
                  <a:lnTo>
                    <a:pt x="388" y="5027"/>
                  </a:lnTo>
                  <a:lnTo>
                    <a:pt x="439" y="5064"/>
                  </a:lnTo>
                  <a:lnTo>
                    <a:pt x="7098" y="9729"/>
                  </a:lnTo>
                  <a:lnTo>
                    <a:pt x="7200" y="9729"/>
                  </a:lnTo>
                  <a:lnTo>
                    <a:pt x="7251" y="9693"/>
                  </a:lnTo>
                  <a:lnTo>
                    <a:pt x="7302" y="9657"/>
                  </a:lnTo>
                  <a:lnTo>
                    <a:pt x="7346" y="9584"/>
                  </a:lnTo>
                  <a:lnTo>
                    <a:pt x="7397" y="9476"/>
                  </a:lnTo>
                  <a:lnTo>
                    <a:pt x="7441" y="9367"/>
                  </a:lnTo>
                  <a:lnTo>
                    <a:pt x="7478" y="9223"/>
                  </a:lnTo>
                  <a:lnTo>
                    <a:pt x="7521" y="9078"/>
                  </a:lnTo>
                  <a:lnTo>
                    <a:pt x="7550" y="8897"/>
                  </a:lnTo>
                  <a:lnTo>
                    <a:pt x="7587" y="8716"/>
                  </a:lnTo>
                  <a:lnTo>
                    <a:pt x="7616" y="8499"/>
                  </a:lnTo>
                  <a:lnTo>
                    <a:pt x="7638" y="8282"/>
                  </a:lnTo>
                  <a:lnTo>
                    <a:pt x="7653" y="8029"/>
                  </a:lnTo>
                  <a:lnTo>
                    <a:pt x="7667" y="7812"/>
                  </a:lnTo>
                  <a:lnTo>
                    <a:pt x="7682" y="7559"/>
                  </a:lnTo>
                  <a:lnTo>
                    <a:pt x="7682" y="7270"/>
                  </a:lnTo>
                  <a:lnTo>
                    <a:pt x="7682" y="7017"/>
                  </a:lnTo>
                  <a:lnTo>
                    <a:pt x="7682" y="6763"/>
                  </a:lnTo>
                  <a:lnTo>
                    <a:pt x="7667" y="6546"/>
                  </a:lnTo>
                  <a:lnTo>
                    <a:pt x="7653" y="6293"/>
                  </a:lnTo>
                  <a:lnTo>
                    <a:pt x="7631" y="6076"/>
                  </a:lnTo>
                  <a:lnTo>
                    <a:pt x="7609" y="5859"/>
                  </a:lnTo>
                  <a:lnTo>
                    <a:pt x="7580" y="5642"/>
                  </a:lnTo>
                  <a:lnTo>
                    <a:pt x="7550" y="5461"/>
                  </a:lnTo>
                  <a:lnTo>
                    <a:pt x="7514" y="5281"/>
                  </a:lnTo>
                  <a:lnTo>
                    <a:pt x="7478" y="5136"/>
                  </a:lnTo>
                  <a:lnTo>
                    <a:pt x="7434" y="4991"/>
                  </a:lnTo>
                  <a:lnTo>
                    <a:pt x="7390" y="4883"/>
                  </a:lnTo>
                  <a:lnTo>
                    <a:pt x="7346" y="4774"/>
                  </a:lnTo>
                  <a:lnTo>
                    <a:pt x="7295" y="4702"/>
                  </a:lnTo>
                  <a:lnTo>
                    <a:pt x="7244" y="4666"/>
                  </a:lnTo>
                  <a:lnTo>
                    <a:pt x="584" y="36"/>
                  </a:lnTo>
                  <a:lnTo>
                    <a:pt x="51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25" name="Google Shape;125;p7"/>
            <p:cNvSpPr/>
            <p:nvPr/>
          </p:nvSpPr>
          <p:spPr>
            <a:xfrm rot="10800000">
              <a:off x="5524926" y="-845798"/>
              <a:ext cx="103755" cy="127332"/>
            </a:xfrm>
            <a:custGeom>
              <a:avLst/>
              <a:gdLst/>
              <a:ahLst/>
              <a:cxnLst/>
              <a:rect l="l" t="t" r="r" b="b"/>
              <a:pathLst>
                <a:path w="4078" h="22135" extrusionOk="0">
                  <a:moveTo>
                    <a:pt x="3509" y="0"/>
                  </a:moveTo>
                  <a:lnTo>
                    <a:pt x="3458" y="73"/>
                  </a:lnTo>
                  <a:lnTo>
                    <a:pt x="3407" y="109"/>
                  </a:lnTo>
                  <a:lnTo>
                    <a:pt x="3356" y="217"/>
                  </a:lnTo>
                  <a:lnTo>
                    <a:pt x="3305" y="326"/>
                  </a:lnTo>
                  <a:lnTo>
                    <a:pt x="3261" y="470"/>
                  </a:lnTo>
                  <a:lnTo>
                    <a:pt x="3217" y="651"/>
                  </a:lnTo>
                  <a:lnTo>
                    <a:pt x="3173" y="868"/>
                  </a:lnTo>
                  <a:lnTo>
                    <a:pt x="124" y="17903"/>
                  </a:lnTo>
                  <a:lnTo>
                    <a:pt x="95" y="18083"/>
                  </a:lnTo>
                  <a:lnTo>
                    <a:pt x="66" y="18300"/>
                  </a:lnTo>
                  <a:lnTo>
                    <a:pt x="44" y="18517"/>
                  </a:lnTo>
                  <a:lnTo>
                    <a:pt x="22" y="18771"/>
                  </a:lnTo>
                  <a:lnTo>
                    <a:pt x="8" y="18988"/>
                  </a:lnTo>
                  <a:lnTo>
                    <a:pt x="0" y="19241"/>
                  </a:lnTo>
                  <a:lnTo>
                    <a:pt x="0" y="19494"/>
                  </a:lnTo>
                  <a:lnTo>
                    <a:pt x="0" y="19747"/>
                  </a:lnTo>
                  <a:lnTo>
                    <a:pt x="0" y="19964"/>
                  </a:lnTo>
                  <a:lnTo>
                    <a:pt x="15" y="20217"/>
                  </a:lnTo>
                  <a:lnTo>
                    <a:pt x="29" y="20434"/>
                  </a:lnTo>
                  <a:lnTo>
                    <a:pt x="44" y="20687"/>
                  </a:lnTo>
                  <a:lnTo>
                    <a:pt x="73" y="20904"/>
                  </a:lnTo>
                  <a:lnTo>
                    <a:pt x="95" y="21121"/>
                  </a:lnTo>
                  <a:lnTo>
                    <a:pt x="132" y="21302"/>
                  </a:lnTo>
                  <a:lnTo>
                    <a:pt x="168" y="21483"/>
                  </a:lnTo>
                  <a:lnTo>
                    <a:pt x="212" y="21664"/>
                  </a:lnTo>
                  <a:lnTo>
                    <a:pt x="256" y="21772"/>
                  </a:lnTo>
                  <a:lnTo>
                    <a:pt x="299" y="21917"/>
                  </a:lnTo>
                  <a:lnTo>
                    <a:pt x="343" y="21989"/>
                  </a:lnTo>
                  <a:lnTo>
                    <a:pt x="394" y="22062"/>
                  </a:lnTo>
                  <a:lnTo>
                    <a:pt x="445" y="22098"/>
                  </a:lnTo>
                  <a:lnTo>
                    <a:pt x="489" y="22134"/>
                  </a:lnTo>
                  <a:lnTo>
                    <a:pt x="540" y="22134"/>
                  </a:lnTo>
                  <a:lnTo>
                    <a:pt x="591" y="22098"/>
                  </a:lnTo>
                  <a:lnTo>
                    <a:pt x="642" y="22062"/>
                  </a:lnTo>
                  <a:lnTo>
                    <a:pt x="686" y="21989"/>
                  </a:lnTo>
                  <a:lnTo>
                    <a:pt x="730" y="21881"/>
                  </a:lnTo>
                  <a:lnTo>
                    <a:pt x="773" y="21772"/>
                  </a:lnTo>
                  <a:lnTo>
                    <a:pt x="817" y="21628"/>
                  </a:lnTo>
                  <a:lnTo>
                    <a:pt x="861" y="21447"/>
                  </a:lnTo>
                  <a:lnTo>
                    <a:pt x="897" y="21266"/>
                  </a:lnTo>
                  <a:lnTo>
                    <a:pt x="3946" y="4232"/>
                  </a:lnTo>
                  <a:lnTo>
                    <a:pt x="3976" y="4051"/>
                  </a:lnTo>
                  <a:lnTo>
                    <a:pt x="4005" y="3834"/>
                  </a:lnTo>
                  <a:lnTo>
                    <a:pt x="4027" y="3617"/>
                  </a:lnTo>
                  <a:lnTo>
                    <a:pt x="4049" y="3364"/>
                  </a:lnTo>
                  <a:lnTo>
                    <a:pt x="4063" y="3147"/>
                  </a:lnTo>
                  <a:lnTo>
                    <a:pt x="4070" y="2894"/>
                  </a:lnTo>
                  <a:lnTo>
                    <a:pt x="4078" y="2640"/>
                  </a:lnTo>
                  <a:lnTo>
                    <a:pt x="4070" y="2387"/>
                  </a:lnTo>
                  <a:lnTo>
                    <a:pt x="4070" y="2170"/>
                  </a:lnTo>
                  <a:lnTo>
                    <a:pt x="4056" y="1917"/>
                  </a:lnTo>
                  <a:lnTo>
                    <a:pt x="4041" y="1700"/>
                  </a:lnTo>
                  <a:lnTo>
                    <a:pt x="4027" y="1447"/>
                  </a:lnTo>
                  <a:lnTo>
                    <a:pt x="3998" y="1230"/>
                  </a:lnTo>
                  <a:lnTo>
                    <a:pt x="3976" y="1013"/>
                  </a:lnTo>
                  <a:lnTo>
                    <a:pt x="3939" y="832"/>
                  </a:lnTo>
                  <a:lnTo>
                    <a:pt x="3903" y="651"/>
                  </a:lnTo>
                  <a:lnTo>
                    <a:pt x="3866" y="507"/>
                  </a:lnTo>
                  <a:lnTo>
                    <a:pt x="3822" y="362"/>
                  </a:lnTo>
                  <a:lnTo>
                    <a:pt x="3742" y="181"/>
                  </a:lnTo>
                  <a:lnTo>
                    <a:pt x="3655" y="36"/>
                  </a:lnTo>
                  <a:lnTo>
                    <a:pt x="3560"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26" name="Google Shape;126;p7"/>
            <p:cNvSpPr/>
            <p:nvPr/>
          </p:nvSpPr>
          <p:spPr>
            <a:xfrm rot="10800000">
              <a:off x="5708084" y="-811680"/>
              <a:ext cx="37324" cy="167271"/>
            </a:xfrm>
            <a:custGeom>
              <a:avLst/>
              <a:gdLst/>
              <a:ahLst/>
              <a:cxnLst/>
              <a:rect l="l" t="t" r="r" b="b"/>
              <a:pathLst>
                <a:path w="1467" h="29078" extrusionOk="0">
                  <a:moveTo>
                    <a:pt x="905" y="0"/>
                  </a:moveTo>
                  <a:lnTo>
                    <a:pt x="854" y="36"/>
                  </a:lnTo>
                  <a:lnTo>
                    <a:pt x="810" y="109"/>
                  </a:lnTo>
                  <a:lnTo>
                    <a:pt x="766" y="181"/>
                  </a:lnTo>
                  <a:lnTo>
                    <a:pt x="679" y="398"/>
                  </a:lnTo>
                  <a:lnTo>
                    <a:pt x="606" y="651"/>
                  </a:lnTo>
                  <a:lnTo>
                    <a:pt x="547" y="1013"/>
                  </a:lnTo>
                  <a:lnTo>
                    <a:pt x="496" y="1411"/>
                  </a:lnTo>
                  <a:lnTo>
                    <a:pt x="474" y="1628"/>
                  </a:lnTo>
                  <a:lnTo>
                    <a:pt x="460" y="1845"/>
                  </a:lnTo>
                  <a:lnTo>
                    <a:pt x="445" y="2062"/>
                  </a:lnTo>
                  <a:lnTo>
                    <a:pt x="438" y="2315"/>
                  </a:lnTo>
                  <a:lnTo>
                    <a:pt x="0" y="26293"/>
                  </a:lnTo>
                  <a:lnTo>
                    <a:pt x="0" y="26582"/>
                  </a:lnTo>
                  <a:lnTo>
                    <a:pt x="0" y="26835"/>
                  </a:lnTo>
                  <a:lnTo>
                    <a:pt x="7" y="27089"/>
                  </a:lnTo>
                  <a:lnTo>
                    <a:pt x="22" y="27306"/>
                  </a:lnTo>
                  <a:lnTo>
                    <a:pt x="37" y="27559"/>
                  </a:lnTo>
                  <a:lnTo>
                    <a:pt x="59" y="27776"/>
                  </a:lnTo>
                  <a:lnTo>
                    <a:pt x="88" y="27993"/>
                  </a:lnTo>
                  <a:lnTo>
                    <a:pt x="117" y="28174"/>
                  </a:lnTo>
                  <a:lnTo>
                    <a:pt x="153" y="28354"/>
                  </a:lnTo>
                  <a:lnTo>
                    <a:pt x="190" y="28499"/>
                  </a:lnTo>
                  <a:lnTo>
                    <a:pt x="226" y="28680"/>
                  </a:lnTo>
                  <a:lnTo>
                    <a:pt x="270" y="28788"/>
                  </a:lnTo>
                  <a:lnTo>
                    <a:pt x="314" y="28897"/>
                  </a:lnTo>
                  <a:lnTo>
                    <a:pt x="365" y="28969"/>
                  </a:lnTo>
                  <a:lnTo>
                    <a:pt x="416" y="29042"/>
                  </a:lnTo>
                  <a:lnTo>
                    <a:pt x="467" y="29078"/>
                  </a:lnTo>
                  <a:lnTo>
                    <a:pt x="569" y="29078"/>
                  </a:lnTo>
                  <a:lnTo>
                    <a:pt x="620" y="29042"/>
                  </a:lnTo>
                  <a:lnTo>
                    <a:pt x="671" y="28969"/>
                  </a:lnTo>
                  <a:lnTo>
                    <a:pt x="715" y="28897"/>
                  </a:lnTo>
                  <a:lnTo>
                    <a:pt x="766" y="28788"/>
                  </a:lnTo>
                  <a:lnTo>
                    <a:pt x="803" y="28644"/>
                  </a:lnTo>
                  <a:lnTo>
                    <a:pt x="846" y="28499"/>
                  </a:lnTo>
                  <a:lnTo>
                    <a:pt x="883" y="28354"/>
                  </a:lnTo>
                  <a:lnTo>
                    <a:pt x="912" y="28174"/>
                  </a:lnTo>
                  <a:lnTo>
                    <a:pt x="941" y="27957"/>
                  </a:lnTo>
                  <a:lnTo>
                    <a:pt x="970" y="27740"/>
                  </a:lnTo>
                  <a:lnTo>
                    <a:pt x="985" y="27523"/>
                  </a:lnTo>
                  <a:lnTo>
                    <a:pt x="1007" y="27269"/>
                  </a:lnTo>
                  <a:lnTo>
                    <a:pt x="1014" y="27016"/>
                  </a:lnTo>
                  <a:lnTo>
                    <a:pt x="1021" y="26763"/>
                  </a:lnTo>
                  <a:lnTo>
                    <a:pt x="1466" y="2785"/>
                  </a:lnTo>
                  <a:lnTo>
                    <a:pt x="1466" y="2532"/>
                  </a:lnTo>
                  <a:lnTo>
                    <a:pt x="1466" y="2279"/>
                  </a:lnTo>
                  <a:lnTo>
                    <a:pt x="1459" y="2025"/>
                  </a:lnTo>
                  <a:lnTo>
                    <a:pt x="1444" y="1772"/>
                  </a:lnTo>
                  <a:lnTo>
                    <a:pt x="1423" y="1555"/>
                  </a:lnTo>
                  <a:lnTo>
                    <a:pt x="1401" y="1338"/>
                  </a:lnTo>
                  <a:lnTo>
                    <a:pt x="1379" y="1121"/>
                  </a:lnTo>
                  <a:lnTo>
                    <a:pt x="1350" y="940"/>
                  </a:lnTo>
                  <a:lnTo>
                    <a:pt x="1313" y="760"/>
                  </a:lnTo>
                  <a:lnTo>
                    <a:pt x="1277" y="579"/>
                  </a:lnTo>
                  <a:lnTo>
                    <a:pt x="1240" y="434"/>
                  </a:lnTo>
                  <a:lnTo>
                    <a:pt x="1196" y="289"/>
                  </a:lnTo>
                  <a:lnTo>
                    <a:pt x="1153" y="181"/>
                  </a:lnTo>
                  <a:lnTo>
                    <a:pt x="1102" y="109"/>
                  </a:lnTo>
                  <a:lnTo>
                    <a:pt x="1051" y="36"/>
                  </a:lnTo>
                  <a:lnTo>
                    <a:pt x="99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27" name="Google Shape;127;p7"/>
            <p:cNvSpPr/>
            <p:nvPr/>
          </p:nvSpPr>
          <p:spPr>
            <a:xfrm rot="10800000">
              <a:off x="5569089" y="-1108138"/>
              <a:ext cx="315334" cy="353474"/>
            </a:xfrm>
            <a:custGeom>
              <a:avLst/>
              <a:gdLst/>
              <a:ahLst/>
              <a:cxnLst/>
              <a:rect l="l" t="t" r="r" b="b"/>
              <a:pathLst>
                <a:path w="12394" h="61447" extrusionOk="0">
                  <a:moveTo>
                    <a:pt x="6194" y="0"/>
                  </a:moveTo>
                  <a:lnTo>
                    <a:pt x="5880" y="36"/>
                  </a:lnTo>
                  <a:lnTo>
                    <a:pt x="5566" y="181"/>
                  </a:lnTo>
                  <a:lnTo>
                    <a:pt x="5253" y="362"/>
                  </a:lnTo>
                  <a:lnTo>
                    <a:pt x="4946" y="615"/>
                  </a:lnTo>
                  <a:lnTo>
                    <a:pt x="4647" y="977"/>
                  </a:lnTo>
                  <a:lnTo>
                    <a:pt x="4355" y="1375"/>
                  </a:lnTo>
                  <a:lnTo>
                    <a:pt x="4064" y="1881"/>
                  </a:lnTo>
                  <a:lnTo>
                    <a:pt x="3787" y="2423"/>
                  </a:lnTo>
                  <a:lnTo>
                    <a:pt x="3509" y="3038"/>
                  </a:lnTo>
                  <a:lnTo>
                    <a:pt x="3247" y="3725"/>
                  </a:lnTo>
                  <a:lnTo>
                    <a:pt x="2984" y="4449"/>
                  </a:lnTo>
                  <a:lnTo>
                    <a:pt x="2736" y="5244"/>
                  </a:lnTo>
                  <a:lnTo>
                    <a:pt x="2488" y="6112"/>
                  </a:lnTo>
                  <a:lnTo>
                    <a:pt x="2255" y="7016"/>
                  </a:lnTo>
                  <a:lnTo>
                    <a:pt x="2029" y="7993"/>
                  </a:lnTo>
                  <a:lnTo>
                    <a:pt x="1817" y="9006"/>
                  </a:lnTo>
                  <a:lnTo>
                    <a:pt x="1613" y="10054"/>
                  </a:lnTo>
                  <a:lnTo>
                    <a:pt x="1416" y="11176"/>
                  </a:lnTo>
                  <a:lnTo>
                    <a:pt x="1234" y="12333"/>
                  </a:lnTo>
                  <a:lnTo>
                    <a:pt x="1058" y="13563"/>
                  </a:lnTo>
                  <a:lnTo>
                    <a:pt x="898" y="14792"/>
                  </a:lnTo>
                  <a:lnTo>
                    <a:pt x="752" y="16094"/>
                  </a:lnTo>
                  <a:lnTo>
                    <a:pt x="613" y="17396"/>
                  </a:lnTo>
                  <a:lnTo>
                    <a:pt x="489" y="18771"/>
                  </a:lnTo>
                  <a:lnTo>
                    <a:pt x="380" y="20181"/>
                  </a:lnTo>
                  <a:lnTo>
                    <a:pt x="278" y="21591"/>
                  </a:lnTo>
                  <a:lnTo>
                    <a:pt x="198" y="23038"/>
                  </a:lnTo>
                  <a:lnTo>
                    <a:pt x="125" y="24521"/>
                  </a:lnTo>
                  <a:lnTo>
                    <a:pt x="74" y="26040"/>
                  </a:lnTo>
                  <a:lnTo>
                    <a:pt x="30" y="27595"/>
                  </a:lnTo>
                  <a:lnTo>
                    <a:pt x="8" y="29150"/>
                  </a:lnTo>
                  <a:lnTo>
                    <a:pt x="1" y="30742"/>
                  </a:lnTo>
                  <a:lnTo>
                    <a:pt x="8" y="32297"/>
                  </a:lnTo>
                  <a:lnTo>
                    <a:pt x="30" y="33852"/>
                  </a:lnTo>
                  <a:lnTo>
                    <a:pt x="74" y="35407"/>
                  </a:lnTo>
                  <a:lnTo>
                    <a:pt x="125" y="36926"/>
                  </a:lnTo>
                  <a:lnTo>
                    <a:pt x="198" y="38409"/>
                  </a:lnTo>
                  <a:lnTo>
                    <a:pt x="278" y="39855"/>
                  </a:lnTo>
                  <a:lnTo>
                    <a:pt x="380" y="41302"/>
                  </a:lnTo>
                  <a:lnTo>
                    <a:pt x="489" y="42676"/>
                  </a:lnTo>
                  <a:lnTo>
                    <a:pt x="613" y="44051"/>
                  </a:lnTo>
                  <a:lnTo>
                    <a:pt x="752" y="45353"/>
                  </a:lnTo>
                  <a:lnTo>
                    <a:pt x="898" y="46655"/>
                  </a:lnTo>
                  <a:lnTo>
                    <a:pt x="1058" y="47884"/>
                  </a:lnTo>
                  <a:lnTo>
                    <a:pt x="1234" y="49114"/>
                  </a:lnTo>
                  <a:lnTo>
                    <a:pt x="1416" y="50271"/>
                  </a:lnTo>
                  <a:lnTo>
                    <a:pt x="1613" y="51393"/>
                  </a:lnTo>
                  <a:lnTo>
                    <a:pt x="1817" y="52441"/>
                  </a:lnTo>
                  <a:lnTo>
                    <a:pt x="2029" y="53454"/>
                  </a:lnTo>
                  <a:lnTo>
                    <a:pt x="2255" y="54430"/>
                  </a:lnTo>
                  <a:lnTo>
                    <a:pt x="2488" y="55335"/>
                  </a:lnTo>
                  <a:lnTo>
                    <a:pt x="2736" y="56203"/>
                  </a:lnTo>
                  <a:lnTo>
                    <a:pt x="2984" y="56998"/>
                  </a:lnTo>
                  <a:lnTo>
                    <a:pt x="3247" y="57722"/>
                  </a:lnTo>
                  <a:lnTo>
                    <a:pt x="3509" y="58409"/>
                  </a:lnTo>
                  <a:lnTo>
                    <a:pt x="3787" y="59024"/>
                  </a:lnTo>
                  <a:lnTo>
                    <a:pt x="4064" y="59566"/>
                  </a:lnTo>
                  <a:lnTo>
                    <a:pt x="4355" y="60072"/>
                  </a:lnTo>
                  <a:lnTo>
                    <a:pt x="4647" y="60470"/>
                  </a:lnTo>
                  <a:lnTo>
                    <a:pt x="4946" y="60832"/>
                  </a:lnTo>
                  <a:lnTo>
                    <a:pt x="5253" y="61085"/>
                  </a:lnTo>
                  <a:lnTo>
                    <a:pt x="5566" y="61266"/>
                  </a:lnTo>
                  <a:lnTo>
                    <a:pt x="5880" y="61411"/>
                  </a:lnTo>
                  <a:lnTo>
                    <a:pt x="6194" y="61447"/>
                  </a:lnTo>
                  <a:lnTo>
                    <a:pt x="6515" y="61411"/>
                  </a:lnTo>
                  <a:lnTo>
                    <a:pt x="6828" y="61266"/>
                  </a:lnTo>
                  <a:lnTo>
                    <a:pt x="7142" y="61085"/>
                  </a:lnTo>
                  <a:lnTo>
                    <a:pt x="7448" y="60832"/>
                  </a:lnTo>
                  <a:lnTo>
                    <a:pt x="7747" y="60470"/>
                  </a:lnTo>
                  <a:lnTo>
                    <a:pt x="8039" y="60072"/>
                  </a:lnTo>
                  <a:lnTo>
                    <a:pt x="8324" y="59566"/>
                  </a:lnTo>
                  <a:lnTo>
                    <a:pt x="8608" y="59024"/>
                  </a:lnTo>
                  <a:lnTo>
                    <a:pt x="8885" y="58409"/>
                  </a:lnTo>
                  <a:lnTo>
                    <a:pt x="9148" y="57722"/>
                  </a:lnTo>
                  <a:lnTo>
                    <a:pt x="9410" y="56998"/>
                  </a:lnTo>
                  <a:lnTo>
                    <a:pt x="9658" y="56203"/>
                  </a:lnTo>
                  <a:lnTo>
                    <a:pt x="9906" y="55335"/>
                  </a:lnTo>
                  <a:lnTo>
                    <a:pt x="10140" y="54430"/>
                  </a:lnTo>
                  <a:lnTo>
                    <a:pt x="10359" y="53454"/>
                  </a:lnTo>
                  <a:lnTo>
                    <a:pt x="10577" y="52441"/>
                  </a:lnTo>
                  <a:lnTo>
                    <a:pt x="10782" y="51393"/>
                  </a:lnTo>
                  <a:lnTo>
                    <a:pt x="10979" y="50271"/>
                  </a:lnTo>
                  <a:lnTo>
                    <a:pt x="11161" y="49114"/>
                  </a:lnTo>
                  <a:lnTo>
                    <a:pt x="11336" y="47884"/>
                  </a:lnTo>
                  <a:lnTo>
                    <a:pt x="11497" y="46655"/>
                  </a:lnTo>
                  <a:lnTo>
                    <a:pt x="11642" y="45353"/>
                  </a:lnTo>
                  <a:lnTo>
                    <a:pt x="11781" y="44051"/>
                  </a:lnTo>
                  <a:lnTo>
                    <a:pt x="11905" y="42676"/>
                  </a:lnTo>
                  <a:lnTo>
                    <a:pt x="12014" y="41302"/>
                  </a:lnTo>
                  <a:lnTo>
                    <a:pt x="12117" y="39855"/>
                  </a:lnTo>
                  <a:lnTo>
                    <a:pt x="12197" y="38409"/>
                  </a:lnTo>
                  <a:lnTo>
                    <a:pt x="12262" y="36926"/>
                  </a:lnTo>
                  <a:lnTo>
                    <a:pt x="12321" y="35407"/>
                  </a:lnTo>
                  <a:lnTo>
                    <a:pt x="12357" y="33852"/>
                  </a:lnTo>
                  <a:lnTo>
                    <a:pt x="12386" y="32297"/>
                  </a:lnTo>
                  <a:lnTo>
                    <a:pt x="12394" y="30742"/>
                  </a:lnTo>
                  <a:lnTo>
                    <a:pt x="12386" y="29150"/>
                  </a:lnTo>
                  <a:lnTo>
                    <a:pt x="12357" y="27595"/>
                  </a:lnTo>
                  <a:lnTo>
                    <a:pt x="12321" y="26040"/>
                  </a:lnTo>
                  <a:lnTo>
                    <a:pt x="12262" y="24521"/>
                  </a:lnTo>
                  <a:lnTo>
                    <a:pt x="12197" y="23038"/>
                  </a:lnTo>
                  <a:lnTo>
                    <a:pt x="12117" y="21591"/>
                  </a:lnTo>
                  <a:lnTo>
                    <a:pt x="12014" y="20181"/>
                  </a:lnTo>
                  <a:lnTo>
                    <a:pt x="11905" y="18771"/>
                  </a:lnTo>
                  <a:lnTo>
                    <a:pt x="11781" y="17396"/>
                  </a:lnTo>
                  <a:lnTo>
                    <a:pt x="11642" y="16094"/>
                  </a:lnTo>
                  <a:lnTo>
                    <a:pt x="11497" y="14792"/>
                  </a:lnTo>
                  <a:lnTo>
                    <a:pt x="11336" y="13563"/>
                  </a:lnTo>
                  <a:lnTo>
                    <a:pt x="11161" y="12333"/>
                  </a:lnTo>
                  <a:lnTo>
                    <a:pt x="10979" y="11176"/>
                  </a:lnTo>
                  <a:lnTo>
                    <a:pt x="10782" y="10054"/>
                  </a:lnTo>
                  <a:lnTo>
                    <a:pt x="10577" y="9006"/>
                  </a:lnTo>
                  <a:lnTo>
                    <a:pt x="10359" y="7993"/>
                  </a:lnTo>
                  <a:lnTo>
                    <a:pt x="10140" y="7016"/>
                  </a:lnTo>
                  <a:lnTo>
                    <a:pt x="9906" y="6112"/>
                  </a:lnTo>
                  <a:lnTo>
                    <a:pt x="9658" y="5244"/>
                  </a:lnTo>
                  <a:lnTo>
                    <a:pt x="9410" y="4449"/>
                  </a:lnTo>
                  <a:lnTo>
                    <a:pt x="9148" y="3725"/>
                  </a:lnTo>
                  <a:lnTo>
                    <a:pt x="8885" y="3038"/>
                  </a:lnTo>
                  <a:lnTo>
                    <a:pt x="8608" y="2423"/>
                  </a:lnTo>
                  <a:lnTo>
                    <a:pt x="8324" y="1881"/>
                  </a:lnTo>
                  <a:lnTo>
                    <a:pt x="8039" y="1375"/>
                  </a:lnTo>
                  <a:lnTo>
                    <a:pt x="7747" y="977"/>
                  </a:lnTo>
                  <a:lnTo>
                    <a:pt x="7448" y="615"/>
                  </a:lnTo>
                  <a:lnTo>
                    <a:pt x="7142" y="362"/>
                  </a:lnTo>
                  <a:lnTo>
                    <a:pt x="6828" y="181"/>
                  </a:lnTo>
                  <a:lnTo>
                    <a:pt x="6515" y="36"/>
                  </a:lnTo>
                  <a:lnTo>
                    <a:pt x="6194" y="0"/>
                  </a:ln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grpSp>
        <p:nvGrpSpPr>
          <p:cNvPr id="128" name="Google Shape;128;p7"/>
          <p:cNvGrpSpPr/>
          <p:nvPr/>
        </p:nvGrpSpPr>
        <p:grpSpPr>
          <a:xfrm>
            <a:off x="13365399" y="7914095"/>
            <a:ext cx="1110354" cy="1145312"/>
            <a:chOff x="5285884" y="-1380494"/>
            <a:chExt cx="870591" cy="898144"/>
          </a:xfrm>
        </p:grpSpPr>
        <p:sp>
          <p:nvSpPr>
            <p:cNvPr id="129" name="Google Shape;129;p7"/>
            <p:cNvSpPr/>
            <p:nvPr/>
          </p:nvSpPr>
          <p:spPr>
            <a:xfrm rot="10800000">
              <a:off x="5298859" y="-1365927"/>
              <a:ext cx="844437" cy="869013"/>
            </a:xfrm>
            <a:custGeom>
              <a:avLst/>
              <a:gdLst/>
              <a:ahLst/>
              <a:cxnLst/>
              <a:rect l="l" t="t" r="r" b="b"/>
              <a:pathLst>
                <a:path w="33190" h="151067" extrusionOk="0">
                  <a:moveTo>
                    <a:pt x="16602" y="0"/>
                  </a:moveTo>
                  <a:lnTo>
                    <a:pt x="16471" y="73"/>
                  </a:lnTo>
                  <a:lnTo>
                    <a:pt x="16347" y="217"/>
                  </a:lnTo>
                  <a:lnTo>
                    <a:pt x="16223" y="398"/>
                  </a:lnTo>
                  <a:lnTo>
                    <a:pt x="16099" y="687"/>
                  </a:lnTo>
                  <a:lnTo>
                    <a:pt x="15982" y="1049"/>
                  </a:lnTo>
                  <a:lnTo>
                    <a:pt x="15865" y="1483"/>
                  </a:lnTo>
                  <a:lnTo>
                    <a:pt x="15756" y="1953"/>
                  </a:lnTo>
                  <a:lnTo>
                    <a:pt x="15639" y="2532"/>
                  </a:lnTo>
                  <a:lnTo>
                    <a:pt x="15537" y="3110"/>
                  </a:lnTo>
                  <a:lnTo>
                    <a:pt x="15435" y="3798"/>
                  </a:lnTo>
                  <a:lnTo>
                    <a:pt x="15333" y="4521"/>
                  </a:lnTo>
                  <a:lnTo>
                    <a:pt x="15231" y="5280"/>
                  </a:lnTo>
                  <a:lnTo>
                    <a:pt x="15136" y="6112"/>
                  </a:lnTo>
                  <a:lnTo>
                    <a:pt x="15041" y="6980"/>
                  </a:lnTo>
                  <a:lnTo>
                    <a:pt x="14954" y="7884"/>
                  </a:lnTo>
                  <a:lnTo>
                    <a:pt x="14859" y="8861"/>
                  </a:lnTo>
                  <a:lnTo>
                    <a:pt x="14778" y="9837"/>
                  </a:lnTo>
                  <a:lnTo>
                    <a:pt x="14691" y="10886"/>
                  </a:lnTo>
                  <a:lnTo>
                    <a:pt x="14611" y="11935"/>
                  </a:lnTo>
                  <a:lnTo>
                    <a:pt x="14530" y="13020"/>
                  </a:lnTo>
                  <a:lnTo>
                    <a:pt x="14385" y="15299"/>
                  </a:lnTo>
                  <a:lnTo>
                    <a:pt x="14246" y="17613"/>
                  </a:lnTo>
                  <a:lnTo>
                    <a:pt x="14115" y="20036"/>
                  </a:lnTo>
                  <a:lnTo>
                    <a:pt x="13991" y="22496"/>
                  </a:lnTo>
                  <a:lnTo>
                    <a:pt x="13881" y="24955"/>
                  </a:lnTo>
                  <a:lnTo>
                    <a:pt x="13779" y="27450"/>
                  </a:lnTo>
                  <a:lnTo>
                    <a:pt x="13684" y="29874"/>
                  </a:lnTo>
                  <a:lnTo>
                    <a:pt x="13597" y="32297"/>
                  </a:lnTo>
                  <a:lnTo>
                    <a:pt x="13517" y="34611"/>
                  </a:lnTo>
                  <a:lnTo>
                    <a:pt x="13451" y="36890"/>
                  </a:lnTo>
                  <a:lnTo>
                    <a:pt x="13334" y="41013"/>
                  </a:lnTo>
                  <a:lnTo>
                    <a:pt x="13247" y="44557"/>
                  </a:lnTo>
                  <a:lnTo>
                    <a:pt x="13181" y="47306"/>
                  </a:lnTo>
                  <a:lnTo>
                    <a:pt x="13137" y="49693"/>
                  </a:lnTo>
                  <a:lnTo>
                    <a:pt x="12926" y="48246"/>
                  </a:lnTo>
                  <a:lnTo>
                    <a:pt x="12678" y="46655"/>
                  </a:lnTo>
                  <a:lnTo>
                    <a:pt x="12342" y="44557"/>
                  </a:lnTo>
                  <a:lnTo>
                    <a:pt x="12145" y="43400"/>
                  </a:lnTo>
                  <a:lnTo>
                    <a:pt x="11926" y="42134"/>
                  </a:lnTo>
                  <a:lnTo>
                    <a:pt x="11693" y="40832"/>
                  </a:lnTo>
                  <a:lnTo>
                    <a:pt x="11445" y="39494"/>
                  </a:lnTo>
                  <a:lnTo>
                    <a:pt x="11182" y="38083"/>
                  </a:lnTo>
                  <a:lnTo>
                    <a:pt x="10905" y="36673"/>
                  </a:lnTo>
                  <a:lnTo>
                    <a:pt x="10613" y="35262"/>
                  </a:lnTo>
                  <a:lnTo>
                    <a:pt x="10307" y="33888"/>
                  </a:lnTo>
                  <a:lnTo>
                    <a:pt x="9993" y="32478"/>
                  </a:lnTo>
                  <a:lnTo>
                    <a:pt x="9672" y="31139"/>
                  </a:lnTo>
                  <a:lnTo>
                    <a:pt x="9337" y="29874"/>
                  </a:lnTo>
                  <a:lnTo>
                    <a:pt x="8994" y="28644"/>
                  </a:lnTo>
                  <a:lnTo>
                    <a:pt x="8819" y="28029"/>
                  </a:lnTo>
                  <a:lnTo>
                    <a:pt x="8644" y="27487"/>
                  </a:lnTo>
                  <a:lnTo>
                    <a:pt x="8469" y="26944"/>
                  </a:lnTo>
                  <a:lnTo>
                    <a:pt x="8294" y="26402"/>
                  </a:lnTo>
                  <a:lnTo>
                    <a:pt x="8112" y="25931"/>
                  </a:lnTo>
                  <a:lnTo>
                    <a:pt x="7929" y="25461"/>
                  </a:lnTo>
                  <a:lnTo>
                    <a:pt x="7754" y="25027"/>
                  </a:lnTo>
                  <a:lnTo>
                    <a:pt x="7572" y="24629"/>
                  </a:lnTo>
                  <a:lnTo>
                    <a:pt x="7389" y="24268"/>
                  </a:lnTo>
                  <a:lnTo>
                    <a:pt x="7207" y="23906"/>
                  </a:lnTo>
                  <a:lnTo>
                    <a:pt x="7017" y="23617"/>
                  </a:lnTo>
                  <a:lnTo>
                    <a:pt x="6835" y="23364"/>
                  </a:lnTo>
                  <a:lnTo>
                    <a:pt x="6653" y="23147"/>
                  </a:lnTo>
                  <a:lnTo>
                    <a:pt x="6470" y="22966"/>
                  </a:lnTo>
                  <a:lnTo>
                    <a:pt x="6281" y="22821"/>
                  </a:lnTo>
                  <a:lnTo>
                    <a:pt x="6098" y="22749"/>
                  </a:lnTo>
                  <a:lnTo>
                    <a:pt x="5916" y="22676"/>
                  </a:lnTo>
                  <a:lnTo>
                    <a:pt x="5734" y="22676"/>
                  </a:lnTo>
                  <a:lnTo>
                    <a:pt x="5551" y="22749"/>
                  </a:lnTo>
                  <a:lnTo>
                    <a:pt x="5369" y="22857"/>
                  </a:lnTo>
                  <a:lnTo>
                    <a:pt x="5187" y="23002"/>
                  </a:lnTo>
                  <a:lnTo>
                    <a:pt x="5011" y="23219"/>
                  </a:lnTo>
                  <a:lnTo>
                    <a:pt x="4829" y="23508"/>
                  </a:lnTo>
                  <a:lnTo>
                    <a:pt x="4654" y="23834"/>
                  </a:lnTo>
                  <a:lnTo>
                    <a:pt x="4486" y="24232"/>
                  </a:lnTo>
                  <a:lnTo>
                    <a:pt x="4340" y="24629"/>
                  </a:lnTo>
                  <a:lnTo>
                    <a:pt x="4209" y="25100"/>
                  </a:lnTo>
                  <a:lnTo>
                    <a:pt x="4092" y="25606"/>
                  </a:lnTo>
                  <a:lnTo>
                    <a:pt x="4041" y="25895"/>
                  </a:lnTo>
                  <a:lnTo>
                    <a:pt x="3998" y="26148"/>
                  </a:lnTo>
                  <a:lnTo>
                    <a:pt x="3954" y="26438"/>
                  </a:lnTo>
                  <a:lnTo>
                    <a:pt x="3917" y="26727"/>
                  </a:lnTo>
                  <a:lnTo>
                    <a:pt x="3852" y="27342"/>
                  </a:lnTo>
                  <a:lnTo>
                    <a:pt x="3808" y="27993"/>
                  </a:lnTo>
                  <a:lnTo>
                    <a:pt x="3771" y="28680"/>
                  </a:lnTo>
                  <a:lnTo>
                    <a:pt x="3757" y="29367"/>
                  </a:lnTo>
                  <a:lnTo>
                    <a:pt x="3750" y="30091"/>
                  </a:lnTo>
                  <a:lnTo>
                    <a:pt x="3757" y="30850"/>
                  </a:lnTo>
                  <a:lnTo>
                    <a:pt x="3779" y="31646"/>
                  </a:lnTo>
                  <a:lnTo>
                    <a:pt x="3815" y="32478"/>
                  </a:lnTo>
                  <a:lnTo>
                    <a:pt x="3859" y="33309"/>
                  </a:lnTo>
                  <a:lnTo>
                    <a:pt x="3917" y="34141"/>
                  </a:lnTo>
                  <a:lnTo>
                    <a:pt x="3983" y="35009"/>
                  </a:lnTo>
                  <a:lnTo>
                    <a:pt x="4063" y="35913"/>
                  </a:lnTo>
                  <a:lnTo>
                    <a:pt x="4151" y="36817"/>
                  </a:lnTo>
                  <a:lnTo>
                    <a:pt x="4253" y="37722"/>
                  </a:lnTo>
                  <a:lnTo>
                    <a:pt x="4355" y="38662"/>
                  </a:lnTo>
                  <a:lnTo>
                    <a:pt x="4472" y="39602"/>
                  </a:lnTo>
                  <a:lnTo>
                    <a:pt x="4596" y="40543"/>
                  </a:lnTo>
                  <a:lnTo>
                    <a:pt x="4727" y="41519"/>
                  </a:lnTo>
                  <a:lnTo>
                    <a:pt x="4866" y="42496"/>
                  </a:lnTo>
                  <a:lnTo>
                    <a:pt x="5004" y="43436"/>
                  </a:lnTo>
                  <a:lnTo>
                    <a:pt x="5311" y="45425"/>
                  </a:lnTo>
                  <a:lnTo>
                    <a:pt x="5631" y="47378"/>
                  </a:lnTo>
                  <a:lnTo>
                    <a:pt x="5974" y="49295"/>
                  </a:lnTo>
                  <a:lnTo>
                    <a:pt x="6324" y="51248"/>
                  </a:lnTo>
                  <a:lnTo>
                    <a:pt x="6682" y="53128"/>
                  </a:lnTo>
                  <a:lnTo>
                    <a:pt x="7039" y="54973"/>
                  </a:lnTo>
                  <a:lnTo>
                    <a:pt x="7397" y="56745"/>
                  </a:lnTo>
                  <a:lnTo>
                    <a:pt x="7747" y="58445"/>
                  </a:lnTo>
                  <a:lnTo>
                    <a:pt x="8090" y="60072"/>
                  </a:lnTo>
                  <a:lnTo>
                    <a:pt x="8425" y="61591"/>
                  </a:lnTo>
                  <a:lnTo>
                    <a:pt x="8739" y="63038"/>
                  </a:lnTo>
                  <a:lnTo>
                    <a:pt x="9293" y="65497"/>
                  </a:lnTo>
                  <a:lnTo>
                    <a:pt x="9731" y="67378"/>
                  </a:lnTo>
                  <a:lnTo>
                    <a:pt x="10117" y="69005"/>
                  </a:lnTo>
                  <a:lnTo>
                    <a:pt x="10001" y="68933"/>
                  </a:lnTo>
                  <a:lnTo>
                    <a:pt x="9672" y="68716"/>
                  </a:lnTo>
                  <a:lnTo>
                    <a:pt x="9155" y="68427"/>
                  </a:lnTo>
                  <a:lnTo>
                    <a:pt x="8841" y="68318"/>
                  </a:lnTo>
                  <a:lnTo>
                    <a:pt x="8491" y="68174"/>
                  </a:lnTo>
                  <a:lnTo>
                    <a:pt x="8112" y="68065"/>
                  </a:lnTo>
                  <a:lnTo>
                    <a:pt x="7710" y="67993"/>
                  </a:lnTo>
                  <a:lnTo>
                    <a:pt x="7280" y="67957"/>
                  </a:lnTo>
                  <a:lnTo>
                    <a:pt x="6835" y="67957"/>
                  </a:lnTo>
                  <a:lnTo>
                    <a:pt x="6368" y="67993"/>
                  </a:lnTo>
                  <a:lnTo>
                    <a:pt x="5901" y="68101"/>
                  </a:lnTo>
                  <a:lnTo>
                    <a:pt x="5420" y="68282"/>
                  </a:lnTo>
                  <a:lnTo>
                    <a:pt x="4938" y="68535"/>
                  </a:lnTo>
                  <a:lnTo>
                    <a:pt x="4698" y="68716"/>
                  </a:lnTo>
                  <a:lnTo>
                    <a:pt x="4457" y="68897"/>
                  </a:lnTo>
                  <a:lnTo>
                    <a:pt x="4216" y="69078"/>
                  </a:lnTo>
                  <a:lnTo>
                    <a:pt x="3983" y="69331"/>
                  </a:lnTo>
                  <a:lnTo>
                    <a:pt x="3750" y="69584"/>
                  </a:lnTo>
                  <a:lnTo>
                    <a:pt x="3516" y="69873"/>
                  </a:lnTo>
                  <a:lnTo>
                    <a:pt x="3283" y="70163"/>
                  </a:lnTo>
                  <a:lnTo>
                    <a:pt x="3057" y="70488"/>
                  </a:lnTo>
                  <a:lnTo>
                    <a:pt x="2838" y="70886"/>
                  </a:lnTo>
                  <a:lnTo>
                    <a:pt x="2619" y="71284"/>
                  </a:lnTo>
                  <a:lnTo>
                    <a:pt x="2407" y="71682"/>
                  </a:lnTo>
                  <a:lnTo>
                    <a:pt x="2203" y="72152"/>
                  </a:lnTo>
                  <a:lnTo>
                    <a:pt x="2006" y="72658"/>
                  </a:lnTo>
                  <a:lnTo>
                    <a:pt x="1809" y="73201"/>
                  </a:lnTo>
                  <a:lnTo>
                    <a:pt x="1627" y="73743"/>
                  </a:lnTo>
                  <a:lnTo>
                    <a:pt x="1445" y="74358"/>
                  </a:lnTo>
                  <a:lnTo>
                    <a:pt x="1277" y="75009"/>
                  </a:lnTo>
                  <a:lnTo>
                    <a:pt x="1109" y="75660"/>
                  </a:lnTo>
                  <a:lnTo>
                    <a:pt x="956" y="76383"/>
                  </a:lnTo>
                  <a:lnTo>
                    <a:pt x="817" y="77143"/>
                  </a:lnTo>
                  <a:lnTo>
                    <a:pt x="679" y="77975"/>
                  </a:lnTo>
                  <a:lnTo>
                    <a:pt x="555" y="78807"/>
                  </a:lnTo>
                  <a:lnTo>
                    <a:pt x="445" y="79711"/>
                  </a:lnTo>
                  <a:lnTo>
                    <a:pt x="343" y="80651"/>
                  </a:lnTo>
                  <a:lnTo>
                    <a:pt x="256" y="81627"/>
                  </a:lnTo>
                  <a:lnTo>
                    <a:pt x="175" y="82640"/>
                  </a:lnTo>
                  <a:lnTo>
                    <a:pt x="117" y="83725"/>
                  </a:lnTo>
                  <a:lnTo>
                    <a:pt x="66" y="84846"/>
                  </a:lnTo>
                  <a:lnTo>
                    <a:pt x="29" y="86040"/>
                  </a:lnTo>
                  <a:lnTo>
                    <a:pt x="8" y="87269"/>
                  </a:lnTo>
                  <a:lnTo>
                    <a:pt x="0" y="88535"/>
                  </a:lnTo>
                  <a:lnTo>
                    <a:pt x="8" y="89873"/>
                  </a:lnTo>
                  <a:lnTo>
                    <a:pt x="22" y="90995"/>
                  </a:lnTo>
                  <a:lnTo>
                    <a:pt x="59" y="92080"/>
                  </a:lnTo>
                  <a:lnTo>
                    <a:pt x="110" y="93092"/>
                  </a:lnTo>
                  <a:lnTo>
                    <a:pt x="175" y="94033"/>
                  </a:lnTo>
                  <a:lnTo>
                    <a:pt x="256" y="94937"/>
                  </a:lnTo>
                  <a:lnTo>
                    <a:pt x="350" y="95769"/>
                  </a:lnTo>
                  <a:lnTo>
                    <a:pt x="453" y="96528"/>
                  </a:lnTo>
                  <a:lnTo>
                    <a:pt x="569" y="97251"/>
                  </a:lnTo>
                  <a:lnTo>
                    <a:pt x="701" y="97939"/>
                  </a:lnTo>
                  <a:lnTo>
                    <a:pt x="839" y="98553"/>
                  </a:lnTo>
                  <a:lnTo>
                    <a:pt x="992" y="99132"/>
                  </a:lnTo>
                  <a:lnTo>
                    <a:pt x="1153" y="99674"/>
                  </a:lnTo>
                  <a:lnTo>
                    <a:pt x="1328" y="100145"/>
                  </a:lnTo>
                  <a:lnTo>
                    <a:pt x="1503" y="100579"/>
                  </a:lnTo>
                  <a:lnTo>
                    <a:pt x="1693" y="100976"/>
                  </a:lnTo>
                  <a:lnTo>
                    <a:pt x="1889" y="101302"/>
                  </a:lnTo>
                  <a:lnTo>
                    <a:pt x="2101" y="101627"/>
                  </a:lnTo>
                  <a:lnTo>
                    <a:pt x="2313" y="101881"/>
                  </a:lnTo>
                  <a:lnTo>
                    <a:pt x="2531" y="102134"/>
                  </a:lnTo>
                  <a:lnTo>
                    <a:pt x="2758" y="102315"/>
                  </a:lnTo>
                  <a:lnTo>
                    <a:pt x="2984" y="102495"/>
                  </a:lnTo>
                  <a:lnTo>
                    <a:pt x="3224" y="102604"/>
                  </a:lnTo>
                  <a:lnTo>
                    <a:pt x="3465" y="102712"/>
                  </a:lnTo>
                  <a:lnTo>
                    <a:pt x="3713" y="102749"/>
                  </a:lnTo>
                  <a:lnTo>
                    <a:pt x="3961" y="102785"/>
                  </a:lnTo>
                  <a:lnTo>
                    <a:pt x="4472" y="102785"/>
                  </a:lnTo>
                  <a:lnTo>
                    <a:pt x="4727" y="102749"/>
                  </a:lnTo>
                  <a:lnTo>
                    <a:pt x="4990" y="102676"/>
                  </a:lnTo>
                  <a:lnTo>
                    <a:pt x="5245" y="102568"/>
                  </a:lnTo>
                  <a:lnTo>
                    <a:pt x="5770" y="102315"/>
                  </a:lnTo>
                  <a:lnTo>
                    <a:pt x="6295" y="101989"/>
                  </a:lnTo>
                  <a:lnTo>
                    <a:pt x="6813" y="101627"/>
                  </a:lnTo>
                  <a:lnTo>
                    <a:pt x="7324" y="101193"/>
                  </a:lnTo>
                  <a:lnTo>
                    <a:pt x="7820" y="100723"/>
                  </a:lnTo>
                  <a:lnTo>
                    <a:pt x="8301" y="100217"/>
                  </a:lnTo>
                  <a:lnTo>
                    <a:pt x="8761" y="99711"/>
                  </a:lnTo>
                  <a:lnTo>
                    <a:pt x="9191" y="99204"/>
                  </a:lnTo>
                  <a:lnTo>
                    <a:pt x="9600" y="98698"/>
                  </a:lnTo>
                  <a:lnTo>
                    <a:pt x="9972" y="98192"/>
                  </a:lnTo>
                  <a:lnTo>
                    <a:pt x="10307" y="97722"/>
                  </a:lnTo>
                  <a:lnTo>
                    <a:pt x="10854" y="96926"/>
                  </a:lnTo>
                  <a:lnTo>
                    <a:pt x="11204" y="96383"/>
                  </a:lnTo>
                  <a:lnTo>
                    <a:pt x="11328" y="96203"/>
                  </a:lnTo>
                  <a:lnTo>
                    <a:pt x="11285" y="96709"/>
                  </a:lnTo>
                  <a:lnTo>
                    <a:pt x="11153" y="98228"/>
                  </a:lnTo>
                  <a:lnTo>
                    <a:pt x="10971" y="100579"/>
                  </a:lnTo>
                  <a:lnTo>
                    <a:pt x="10737" y="103653"/>
                  </a:lnTo>
                  <a:lnTo>
                    <a:pt x="10613" y="105425"/>
                  </a:lnTo>
                  <a:lnTo>
                    <a:pt x="10482" y="107342"/>
                  </a:lnTo>
                  <a:lnTo>
                    <a:pt x="10344" y="109367"/>
                  </a:lnTo>
                  <a:lnTo>
                    <a:pt x="10212" y="111465"/>
                  </a:lnTo>
                  <a:lnTo>
                    <a:pt x="10088" y="113671"/>
                  </a:lnTo>
                  <a:lnTo>
                    <a:pt x="9957" y="115949"/>
                  </a:lnTo>
                  <a:lnTo>
                    <a:pt x="9840" y="118264"/>
                  </a:lnTo>
                  <a:lnTo>
                    <a:pt x="9738" y="120651"/>
                  </a:lnTo>
                  <a:lnTo>
                    <a:pt x="9636" y="123038"/>
                  </a:lnTo>
                  <a:lnTo>
                    <a:pt x="9556" y="125389"/>
                  </a:lnTo>
                  <a:lnTo>
                    <a:pt x="9490" y="127776"/>
                  </a:lnTo>
                  <a:lnTo>
                    <a:pt x="9461" y="128969"/>
                  </a:lnTo>
                  <a:lnTo>
                    <a:pt x="9439" y="130126"/>
                  </a:lnTo>
                  <a:lnTo>
                    <a:pt x="9424" y="131284"/>
                  </a:lnTo>
                  <a:lnTo>
                    <a:pt x="9417" y="132441"/>
                  </a:lnTo>
                  <a:lnTo>
                    <a:pt x="9410" y="133562"/>
                  </a:lnTo>
                  <a:lnTo>
                    <a:pt x="9410" y="134683"/>
                  </a:lnTo>
                  <a:lnTo>
                    <a:pt x="9417" y="135768"/>
                  </a:lnTo>
                  <a:lnTo>
                    <a:pt x="9432" y="136853"/>
                  </a:lnTo>
                  <a:lnTo>
                    <a:pt x="9454" y="137902"/>
                  </a:lnTo>
                  <a:lnTo>
                    <a:pt x="9483" y="138915"/>
                  </a:lnTo>
                  <a:lnTo>
                    <a:pt x="9512" y="139928"/>
                  </a:lnTo>
                  <a:lnTo>
                    <a:pt x="9556" y="140868"/>
                  </a:lnTo>
                  <a:lnTo>
                    <a:pt x="9607" y="141808"/>
                  </a:lnTo>
                  <a:lnTo>
                    <a:pt x="9665" y="142712"/>
                  </a:lnTo>
                  <a:lnTo>
                    <a:pt x="9738" y="143617"/>
                  </a:lnTo>
                  <a:lnTo>
                    <a:pt x="9811" y="144448"/>
                  </a:lnTo>
                  <a:lnTo>
                    <a:pt x="9899" y="145244"/>
                  </a:lnTo>
                  <a:lnTo>
                    <a:pt x="9993" y="145967"/>
                  </a:lnTo>
                  <a:lnTo>
                    <a:pt x="10096" y="146691"/>
                  </a:lnTo>
                  <a:lnTo>
                    <a:pt x="10212" y="147378"/>
                  </a:lnTo>
                  <a:lnTo>
                    <a:pt x="10336" y="147993"/>
                  </a:lnTo>
                  <a:lnTo>
                    <a:pt x="10475" y="148535"/>
                  </a:lnTo>
                  <a:lnTo>
                    <a:pt x="10621" y="149078"/>
                  </a:lnTo>
                  <a:lnTo>
                    <a:pt x="10774" y="149548"/>
                  </a:lnTo>
                  <a:lnTo>
                    <a:pt x="10942" y="149946"/>
                  </a:lnTo>
                  <a:lnTo>
                    <a:pt x="11124" y="150307"/>
                  </a:lnTo>
                  <a:lnTo>
                    <a:pt x="11321" y="150633"/>
                  </a:lnTo>
                  <a:lnTo>
                    <a:pt x="11518" y="150850"/>
                  </a:lnTo>
                  <a:lnTo>
                    <a:pt x="11708" y="150994"/>
                  </a:lnTo>
                  <a:lnTo>
                    <a:pt x="11897" y="151067"/>
                  </a:lnTo>
                  <a:lnTo>
                    <a:pt x="12080" y="151067"/>
                  </a:lnTo>
                  <a:lnTo>
                    <a:pt x="12262" y="150958"/>
                  </a:lnTo>
                  <a:lnTo>
                    <a:pt x="12437" y="150814"/>
                  </a:lnTo>
                  <a:lnTo>
                    <a:pt x="12612" y="150597"/>
                  </a:lnTo>
                  <a:lnTo>
                    <a:pt x="12780" y="150343"/>
                  </a:lnTo>
                  <a:lnTo>
                    <a:pt x="12948" y="149982"/>
                  </a:lnTo>
                  <a:lnTo>
                    <a:pt x="13108" y="149584"/>
                  </a:lnTo>
                  <a:lnTo>
                    <a:pt x="13269" y="149114"/>
                  </a:lnTo>
                  <a:lnTo>
                    <a:pt x="13422" y="148607"/>
                  </a:lnTo>
                  <a:lnTo>
                    <a:pt x="13575" y="148029"/>
                  </a:lnTo>
                  <a:lnTo>
                    <a:pt x="13721" y="147414"/>
                  </a:lnTo>
                  <a:lnTo>
                    <a:pt x="13867" y="146763"/>
                  </a:lnTo>
                  <a:lnTo>
                    <a:pt x="14013" y="146040"/>
                  </a:lnTo>
                  <a:lnTo>
                    <a:pt x="14151" y="145280"/>
                  </a:lnTo>
                  <a:lnTo>
                    <a:pt x="14282" y="144485"/>
                  </a:lnTo>
                  <a:lnTo>
                    <a:pt x="14414" y="143653"/>
                  </a:lnTo>
                  <a:lnTo>
                    <a:pt x="14545" y="142785"/>
                  </a:lnTo>
                  <a:lnTo>
                    <a:pt x="14669" y="141881"/>
                  </a:lnTo>
                  <a:lnTo>
                    <a:pt x="14793" y="140976"/>
                  </a:lnTo>
                  <a:lnTo>
                    <a:pt x="14910" y="140000"/>
                  </a:lnTo>
                  <a:lnTo>
                    <a:pt x="15026" y="139023"/>
                  </a:lnTo>
                  <a:lnTo>
                    <a:pt x="15136" y="138011"/>
                  </a:lnTo>
                  <a:lnTo>
                    <a:pt x="15245" y="136998"/>
                  </a:lnTo>
                  <a:lnTo>
                    <a:pt x="15347" y="135949"/>
                  </a:lnTo>
                  <a:lnTo>
                    <a:pt x="15552" y="133815"/>
                  </a:lnTo>
                  <a:lnTo>
                    <a:pt x="15741" y="131645"/>
                  </a:lnTo>
                  <a:lnTo>
                    <a:pt x="15916" y="129439"/>
                  </a:lnTo>
                  <a:lnTo>
                    <a:pt x="16077" y="127233"/>
                  </a:lnTo>
                  <a:lnTo>
                    <a:pt x="16230" y="125063"/>
                  </a:lnTo>
                  <a:lnTo>
                    <a:pt x="16369" y="122929"/>
                  </a:lnTo>
                  <a:lnTo>
                    <a:pt x="16500" y="120832"/>
                  </a:lnTo>
                  <a:lnTo>
                    <a:pt x="16617" y="118806"/>
                  </a:lnTo>
                  <a:lnTo>
                    <a:pt x="16719" y="116926"/>
                  </a:lnTo>
                  <a:lnTo>
                    <a:pt x="16814" y="115117"/>
                  </a:lnTo>
                  <a:lnTo>
                    <a:pt x="16959" y="111971"/>
                  </a:lnTo>
                  <a:lnTo>
                    <a:pt x="17069" y="109512"/>
                  </a:lnTo>
                  <a:lnTo>
                    <a:pt x="17127" y="107920"/>
                  </a:lnTo>
                  <a:lnTo>
                    <a:pt x="17149" y="107342"/>
                  </a:lnTo>
                  <a:lnTo>
                    <a:pt x="17193" y="107884"/>
                  </a:lnTo>
                  <a:lnTo>
                    <a:pt x="17310" y="109331"/>
                  </a:lnTo>
                  <a:lnTo>
                    <a:pt x="17499" y="111537"/>
                  </a:lnTo>
                  <a:lnTo>
                    <a:pt x="17762" y="114430"/>
                  </a:lnTo>
                  <a:lnTo>
                    <a:pt x="17915" y="116058"/>
                  </a:lnTo>
                  <a:lnTo>
                    <a:pt x="18090" y="117758"/>
                  </a:lnTo>
                  <a:lnTo>
                    <a:pt x="18280" y="119602"/>
                  </a:lnTo>
                  <a:lnTo>
                    <a:pt x="18484" y="121483"/>
                  </a:lnTo>
                  <a:lnTo>
                    <a:pt x="18703" y="123400"/>
                  </a:lnTo>
                  <a:lnTo>
                    <a:pt x="18929" y="125353"/>
                  </a:lnTo>
                  <a:lnTo>
                    <a:pt x="19177" y="127306"/>
                  </a:lnTo>
                  <a:lnTo>
                    <a:pt x="19439" y="129259"/>
                  </a:lnTo>
                  <a:lnTo>
                    <a:pt x="19709" y="131211"/>
                  </a:lnTo>
                  <a:lnTo>
                    <a:pt x="19994" y="133092"/>
                  </a:lnTo>
                  <a:lnTo>
                    <a:pt x="20140" y="133996"/>
                  </a:lnTo>
                  <a:lnTo>
                    <a:pt x="20286" y="134900"/>
                  </a:lnTo>
                  <a:lnTo>
                    <a:pt x="20439" y="135805"/>
                  </a:lnTo>
                  <a:lnTo>
                    <a:pt x="20599" y="136673"/>
                  </a:lnTo>
                  <a:lnTo>
                    <a:pt x="20752" y="137504"/>
                  </a:lnTo>
                  <a:lnTo>
                    <a:pt x="20913" y="138300"/>
                  </a:lnTo>
                  <a:lnTo>
                    <a:pt x="21081" y="139060"/>
                  </a:lnTo>
                  <a:lnTo>
                    <a:pt x="21241" y="139819"/>
                  </a:lnTo>
                  <a:lnTo>
                    <a:pt x="21409" y="140542"/>
                  </a:lnTo>
                  <a:lnTo>
                    <a:pt x="21584" y="141193"/>
                  </a:lnTo>
                  <a:lnTo>
                    <a:pt x="21759" y="141844"/>
                  </a:lnTo>
                  <a:lnTo>
                    <a:pt x="21934" y="142423"/>
                  </a:lnTo>
                  <a:lnTo>
                    <a:pt x="22109" y="142966"/>
                  </a:lnTo>
                  <a:lnTo>
                    <a:pt x="22292" y="143472"/>
                  </a:lnTo>
                  <a:lnTo>
                    <a:pt x="22474" y="143942"/>
                  </a:lnTo>
                  <a:lnTo>
                    <a:pt x="22656" y="144340"/>
                  </a:lnTo>
                  <a:lnTo>
                    <a:pt x="22846" y="144702"/>
                  </a:lnTo>
                  <a:lnTo>
                    <a:pt x="23028" y="144991"/>
                  </a:lnTo>
                  <a:lnTo>
                    <a:pt x="23218" y="145208"/>
                  </a:lnTo>
                  <a:lnTo>
                    <a:pt x="23415" y="145389"/>
                  </a:lnTo>
                  <a:lnTo>
                    <a:pt x="23605" y="145533"/>
                  </a:lnTo>
                  <a:lnTo>
                    <a:pt x="23801" y="145570"/>
                  </a:lnTo>
                  <a:lnTo>
                    <a:pt x="23998" y="145570"/>
                  </a:lnTo>
                  <a:lnTo>
                    <a:pt x="24195" y="145461"/>
                  </a:lnTo>
                  <a:lnTo>
                    <a:pt x="24400" y="145316"/>
                  </a:lnTo>
                  <a:lnTo>
                    <a:pt x="24604" y="145063"/>
                  </a:lnTo>
                  <a:lnTo>
                    <a:pt x="24808" y="144774"/>
                  </a:lnTo>
                  <a:lnTo>
                    <a:pt x="25012" y="144376"/>
                  </a:lnTo>
                  <a:lnTo>
                    <a:pt x="25209" y="143942"/>
                  </a:lnTo>
                  <a:lnTo>
                    <a:pt x="25384" y="143436"/>
                  </a:lnTo>
                  <a:lnTo>
                    <a:pt x="25552" y="142893"/>
                  </a:lnTo>
                  <a:lnTo>
                    <a:pt x="25698" y="142278"/>
                  </a:lnTo>
                  <a:lnTo>
                    <a:pt x="25829" y="141627"/>
                  </a:lnTo>
                  <a:lnTo>
                    <a:pt x="25953" y="140940"/>
                  </a:lnTo>
                  <a:lnTo>
                    <a:pt x="26055" y="140217"/>
                  </a:lnTo>
                  <a:lnTo>
                    <a:pt x="26143" y="139457"/>
                  </a:lnTo>
                  <a:lnTo>
                    <a:pt x="26223" y="138626"/>
                  </a:lnTo>
                  <a:lnTo>
                    <a:pt x="26282" y="137794"/>
                  </a:lnTo>
                  <a:lnTo>
                    <a:pt x="26333" y="136890"/>
                  </a:lnTo>
                  <a:lnTo>
                    <a:pt x="26369" y="135985"/>
                  </a:lnTo>
                  <a:lnTo>
                    <a:pt x="26398" y="135045"/>
                  </a:lnTo>
                  <a:lnTo>
                    <a:pt x="26413" y="134069"/>
                  </a:lnTo>
                  <a:lnTo>
                    <a:pt x="26413" y="133056"/>
                  </a:lnTo>
                  <a:lnTo>
                    <a:pt x="26406" y="132043"/>
                  </a:lnTo>
                  <a:lnTo>
                    <a:pt x="26391" y="130994"/>
                  </a:lnTo>
                  <a:lnTo>
                    <a:pt x="26362" y="129910"/>
                  </a:lnTo>
                  <a:lnTo>
                    <a:pt x="26325" y="128825"/>
                  </a:lnTo>
                  <a:lnTo>
                    <a:pt x="26282" y="127740"/>
                  </a:lnTo>
                  <a:lnTo>
                    <a:pt x="26230" y="126618"/>
                  </a:lnTo>
                  <a:lnTo>
                    <a:pt x="26165" y="125461"/>
                  </a:lnTo>
                  <a:lnTo>
                    <a:pt x="26099" y="124304"/>
                  </a:lnTo>
                  <a:lnTo>
                    <a:pt x="26019" y="123146"/>
                  </a:lnTo>
                  <a:lnTo>
                    <a:pt x="25939" y="121989"/>
                  </a:lnTo>
                  <a:lnTo>
                    <a:pt x="25851" y="120796"/>
                  </a:lnTo>
                  <a:lnTo>
                    <a:pt x="25756" y="119638"/>
                  </a:lnTo>
                  <a:lnTo>
                    <a:pt x="25654" y="118445"/>
                  </a:lnTo>
                  <a:lnTo>
                    <a:pt x="25443" y="116094"/>
                  </a:lnTo>
                  <a:lnTo>
                    <a:pt x="25209" y="113743"/>
                  </a:lnTo>
                  <a:lnTo>
                    <a:pt x="24961" y="111392"/>
                  </a:lnTo>
                  <a:lnTo>
                    <a:pt x="24713" y="109114"/>
                  </a:lnTo>
                  <a:lnTo>
                    <a:pt x="24451" y="106872"/>
                  </a:lnTo>
                  <a:lnTo>
                    <a:pt x="24188" y="104738"/>
                  </a:lnTo>
                  <a:lnTo>
                    <a:pt x="23933" y="102676"/>
                  </a:lnTo>
                  <a:lnTo>
                    <a:pt x="23670" y="100687"/>
                  </a:lnTo>
                  <a:lnTo>
                    <a:pt x="23422" y="98843"/>
                  </a:lnTo>
                  <a:lnTo>
                    <a:pt x="23189" y="97107"/>
                  </a:lnTo>
                  <a:lnTo>
                    <a:pt x="22758" y="94141"/>
                  </a:lnTo>
                  <a:lnTo>
                    <a:pt x="22423" y="91863"/>
                  </a:lnTo>
                  <a:lnTo>
                    <a:pt x="22197" y="90380"/>
                  </a:lnTo>
                  <a:lnTo>
                    <a:pt x="22116" y="89873"/>
                  </a:lnTo>
                  <a:lnTo>
                    <a:pt x="22226" y="90127"/>
                  </a:lnTo>
                  <a:lnTo>
                    <a:pt x="22532" y="90778"/>
                  </a:lnTo>
                  <a:lnTo>
                    <a:pt x="23014" y="91754"/>
                  </a:lnTo>
                  <a:lnTo>
                    <a:pt x="23305" y="92333"/>
                  </a:lnTo>
                  <a:lnTo>
                    <a:pt x="23634" y="92948"/>
                  </a:lnTo>
                  <a:lnTo>
                    <a:pt x="23991" y="93562"/>
                  </a:lnTo>
                  <a:lnTo>
                    <a:pt x="24378" y="94250"/>
                  </a:lnTo>
                  <a:lnTo>
                    <a:pt x="24786" y="94901"/>
                  </a:lnTo>
                  <a:lnTo>
                    <a:pt x="25217" y="95552"/>
                  </a:lnTo>
                  <a:lnTo>
                    <a:pt x="25662" y="96166"/>
                  </a:lnTo>
                  <a:lnTo>
                    <a:pt x="26121" y="96781"/>
                  </a:lnTo>
                  <a:lnTo>
                    <a:pt x="26595" y="97324"/>
                  </a:lnTo>
                  <a:lnTo>
                    <a:pt x="27077" y="97794"/>
                  </a:lnTo>
                  <a:lnTo>
                    <a:pt x="27558" y="98228"/>
                  </a:lnTo>
                  <a:lnTo>
                    <a:pt x="27799" y="98409"/>
                  </a:lnTo>
                  <a:lnTo>
                    <a:pt x="28039" y="98553"/>
                  </a:lnTo>
                  <a:lnTo>
                    <a:pt x="28280" y="98662"/>
                  </a:lnTo>
                  <a:lnTo>
                    <a:pt x="28521" y="98770"/>
                  </a:lnTo>
                  <a:lnTo>
                    <a:pt x="28762" y="98843"/>
                  </a:lnTo>
                  <a:lnTo>
                    <a:pt x="28995" y="98879"/>
                  </a:lnTo>
                  <a:lnTo>
                    <a:pt x="29228" y="98915"/>
                  </a:lnTo>
                  <a:lnTo>
                    <a:pt x="29462" y="98879"/>
                  </a:lnTo>
                  <a:lnTo>
                    <a:pt x="29695" y="98843"/>
                  </a:lnTo>
                  <a:lnTo>
                    <a:pt x="29921" y="98734"/>
                  </a:lnTo>
                  <a:lnTo>
                    <a:pt x="30140" y="98626"/>
                  </a:lnTo>
                  <a:lnTo>
                    <a:pt x="30359" y="98445"/>
                  </a:lnTo>
                  <a:lnTo>
                    <a:pt x="30571" y="98264"/>
                  </a:lnTo>
                  <a:lnTo>
                    <a:pt x="30782" y="98011"/>
                  </a:lnTo>
                  <a:lnTo>
                    <a:pt x="30986" y="97722"/>
                  </a:lnTo>
                  <a:lnTo>
                    <a:pt x="31183" y="97396"/>
                  </a:lnTo>
                  <a:lnTo>
                    <a:pt x="31373" y="96998"/>
                  </a:lnTo>
                  <a:lnTo>
                    <a:pt x="31555" y="96564"/>
                  </a:lnTo>
                  <a:lnTo>
                    <a:pt x="31730" y="96094"/>
                  </a:lnTo>
                  <a:lnTo>
                    <a:pt x="31905" y="95552"/>
                  </a:lnTo>
                  <a:lnTo>
                    <a:pt x="32066" y="94973"/>
                  </a:lnTo>
                  <a:lnTo>
                    <a:pt x="32219" y="94322"/>
                  </a:lnTo>
                  <a:lnTo>
                    <a:pt x="32365" y="93635"/>
                  </a:lnTo>
                  <a:lnTo>
                    <a:pt x="32496" y="92875"/>
                  </a:lnTo>
                  <a:lnTo>
                    <a:pt x="32628" y="92080"/>
                  </a:lnTo>
                  <a:lnTo>
                    <a:pt x="32737" y="91212"/>
                  </a:lnTo>
                  <a:lnTo>
                    <a:pt x="32846" y="90271"/>
                  </a:lnTo>
                  <a:lnTo>
                    <a:pt x="32941" y="89259"/>
                  </a:lnTo>
                  <a:lnTo>
                    <a:pt x="33029" y="88210"/>
                  </a:lnTo>
                  <a:lnTo>
                    <a:pt x="33102" y="87089"/>
                  </a:lnTo>
                  <a:lnTo>
                    <a:pt x="33124" y="86546"/>
                  </a:lnTo>
                  <a:lnTo>
                    <a:pt x="33153" y="86040"/>
                  </a:lnTo>
                  <a:lnTo>
                    <a:pt x="33167" y="85533"/>
                  </a:lnTo>
                  <a:lnTo>
                    <a:pt x="33175" y="85027"/>
                  </a:lnTo>
                  <a:lnTo>
                    <a:pt x="33182" y="84521"/>
                  </a:lnTo>
                  <a:lnTo>
                    <a:pt x="33189" y="84051"/>
                  </a:lnTo>
                  <a:lnTo>
                    <a:pt x="33182" y="83580"/>
                  </a:lnTo>
                  <a:lnTo>
                    <a:pt x="33175" y="83110"/>
                  </a:lnTo>
                  <a:lnTo>
                    <a:pt x="33160" y="82640"/>
                  </a:lnTo>
                  <a:lnTo>
                    <a:pt x="33145" y="82170"/>
                  </a:lnTo>
                  <a:lnTo>
                    <a:pt x="33124" y="81736"/>
                  </a:lnTo>
                  <a:lnTo>
                    <a:pt x="33094" y="81302"/>
                  </a:lnTo>
                  <a:lnTo>
                    <a:pt x="33065" y="80868"/>
                  </a:lnTo>
                  <a:lnTo>
                    <a:pt x="33029" y="80434"/>
                  </a:lnTo>
                  <a:lnTo>
                    <a:pt x="32948" y="79602"/>
                  </a:lnTo>
                  <a:lnTo>
                    <a:pt x="32846" y="78807"/>
                  </a:lnTo>
                  <a:lnTo>
                    <a:pt x="32737" y="78011"/>
                  </a:lnTo>
                  <a:lnTo>
                    <a:pt x="32606" y="77288"/>
                  </a:lnTo>
                  <a:lnTo>
                    <a:pt x="32460" y="76564"/>
                  </a:lnTo>
                  <a:lnTo>
                    <a:pt x="32307" y="75841"/>
                  </a:lnTo>
                  <a:lnTo>
                    <a:pt x="32139" y="75190"/>
                  </a:lnTo>
                  <a:lnTo>
                    <a:pt x="31956" y="74539"/>
                  </a:lnTo>
                  <a:lnTo>
                    <a:pt x="31760" y="73888"/>
                  </a:lnTo>
                  <a:lnTo>
                    <a:pt x="31555" y="73309"/>
                  </a:lnTo>
                  <a:lnTo>
                    <a:pt x="31344" y="72731"/>
                  </a:lnTo>
                  <a:lnTo>
                    <a:pt x="31118" y="72152"/>
                  </a:lnTo>
                  <a:lnTo>
                    <a:pt x="30891" y="71646"/>
                  </a:lnTo>
                  <a:lnTo>
                    <a:pt x="30651" y="71103"/>
                  </a:lnTo>
                  <a:lnTo>
                    <a:pt x="30403" y="70633"/>
                  </a:lnTo>
                  <a:lnTo>
                    <a:pt x="30147" y="70163"/>
                  </a:lnTo>
                  <a:lnTo>
                    <a:pt x="29885" y="69729"/>
                  </a:lnTo>
                  <a:lnTo>
                    <a:pt x="29622" y="69295"/>
                  </a:lnTo>
                  <a:lnTo>
                    <a:pt x="29352" y="68861"/>
                  </a:lnTo>
                  <a:lnTo>
                    <a:pt x="29083" y="68499"/>
                  </a:lnTo>
                  <a:lnTo>
                    <a:pt x="28805" y="68101"/>
                  </a:lnTo>
                  <a:lnTo>
                    <a:pt x="28244" y="67414"/>
                  </a:lnTo>
                  <a:lnTo>
                    <a:pt x="27682" y="66799"/>
                  </a:lnTo>
                  <a:lnTo>
                    <a:pt x="27113" y="66257"/>
                  </a:lnTo>
                  <a:lnTo>
                    <a:pt x="26559" y="65787"/>
                  </a:lnTo>
                  <a:lnTo>
                    <a:pt x="26012" y="65353"/>
                  </a:lnTo>
                  <a:lnTo>
                    <a:pt x="25486" y="64955"/>
                  </a:lnTo>
                  <a:lnTo>
                    <a:pt x="24983" y="64629"/>
                  </a:lnTo>
                  <a:lnTo>
                    <a:pt x="24502" y="64376"/>
                  </a:lnTo>
                  <a:lnTo>
                    <a:pt x="24057" y="64123"/>
                  </a:lnTo>
                  <a:lnTo>
                    <a:pt x="23656" y="63942"/>
                  </a:lnTo>
                  <a:lnTo>
                    <a:pt x="22992" y="63653"/>
                  </a:lnTo>
                  <a:lnTo>
                    <a:pt x="22547" y="63508"/>
                  </a:lnTo>
                  <a:lnTo>
                    <a:pt x="22364" y="63400"/>
                  </a:lnTo>
                  <a:lnTo>
                    <a:pt x="22496" y="63400"/>
                  </a:lnTo>
                  <a:lnTo>
                    <a:pt x="22576" y="63364"/>
                  </a:lnTo>
                  <a:lnTo>
                    <a:pt x="22664" y="63255"/>
                  </a:lnTo>
                  <a:lnTo>
                    <a:pt x="22758" y="63110"/>
                  </a:lnTo>
                  <a:lnTo>
                    <a:pt x="22868" y="62930"/>
                  </a:lnTo>
                  <a:lnTo>
                    <a:pt x="22977" y="62640"/>
                  </a:lnTo>
                  <a:lnTo>
                    <a:pt x="23094" y="62351"/>
                  </a:lnTo>
                  <a:lnTo>
                    <a:pt x="23218" y="61953"/>
                  </a:lnTo>
                  <a:lnTo>
                    <a:pt x="23349" y="61555"/>
                  </a:lnTo>
                  <a:lnTo>
                    <a:pt x="23481" y="61085"/>
                  </a:lnTo>
                  <a:lnTo>
                    <a:pt x="23626" y="60579"/>
                  </a:lnTo>
                  <a:lnTo>
                    <a:pt x="23918" y="59421"/>
                  </a:lnTo>
                  <a:lnTo>
                    <a:pt x="24232" y="58083"/>
                  </a:lnTo>
                  <a:lnTo>
                    <a:pt x="24553" y="56637"/>
                  </a:lnTo>
                  <a:lnTo>
                    <a:pt x="24881" y="55045"/>
                  </a:lnTo>
                  <a:lnTo>
                    <a:pt x="25217" y="53345"/>
                  </a:lnTo>
                  <a:lnTo>
                    <a:pt x="25552" y="51501"/>
                  </a:lnTo>
                  <a:lnTo>
                    <a:pt x="25888" y="49620"/>
                  </a:lnTo>
                  <a:lnTo>
                    <a:pt x="26223" y="47631"/>
                  </a:lnTo>
                  <a:lnTo>
                    <a:pt x="26544" y="45606"/>
                  </a:lnTo>
                  <a:lnTo>
                    <a:pt x="26858" y="43544"/>
                  </a:lnTo>
                  <a:lnTo>
                    <a:pt x="27150" y="41447"/>
                  </a:lnTo>
                  <a:lnTo>
                    <a:pt x="27288" y="40398"/>
                  </a:lnTo>
                  <a:lnTo>
                    <a:pt x="27427" y="39349"/>
                  </a:lnTo>
                  <a:lnTo>
                    <a:pt x="27558" y="38264"/>
                  </a:lnTo>
                  <a:lnTo>
                    <a:pt x="27682" y="37215"/>
                  </a:lnTo>
                  <a:lnTo>
                    <a:pt x="27799" y="36166"/>
                  </a:lnTo>
                  <a:lnTo>
                    <a:pt x="27915" y="35154"/>
                  </a:lnTo>
                  <a:lnTo>
                    <a:pt x="28018" y="34105"/>
                  </a:lnTo>
                  <a:lnTo>
                    <a:pt x="28112" y="33092"/>
                  </a:lnTo>
                  <a:lnTo>
                    <a:pt x="28207" y="32080"/>
                  </a:lnTo>
                  <a:lnTo>
                    <a:pt x="28287" y="31067"/>
                  </a:lnTo>
                  <a:lnTo>
                    <a:pt x="28360" y="30091"/>
                  </a:lnTo>
                  <a:lnTo>
                    <a:pt x="28419" y="29114"/>
                  </a:lnTo>
                  <a:lnTo>
                    <a:pt x="28470" y="28174"/>
                  </a:lnTo>
                  <a:lnTo>
                    <a:pt x="28514" y="27270"/>
                  </a:lnTo>
                  <a:lnTo>
                    <a:pt x="28550" y="26365"/>
                  </a:lnTo>
                  <a:lnTo>
                    <a:pt x="28572" y="25461"/>
                  </a:lnTo>
                  <a:lnTo>
                    <a:pt x="28579" y="24629"/>
                  </a:lnTo>
                  <a:lnTo>
                    <a:pt x="28579" y="23798"/>
                  </a:lnTo>
                  <a:lnTo>
                    <a:pt x="28565" y="23002"/>
                  </a:lnTo>
                  <a:lnTo>
                    <a:pt x="28535" y="22242"/>
                  </a:lnTo>
                  <a:lnTo>
                    <a:pt x="28499" y="21519"/>
                  </a:lnTo>
                  <a:lnTo>
                    <a:pt x="28448" y="20832"/>
                  </a:lnTo>
                  <a:lnTo>
                    <a:pt x="28375" y="20181"/>
                  </a:lnTo>
                  <a:lnTo>
                    <a:pt x="28295" y="19566"/>
                  </a:lnTo>
                  <a:lnTo>
                    <a:pt x="28200" y="19024"/>
                  </a:lnTo>
                  <a:lnTo>
                    <a:pt x="28090" y="18481"/>
                  </a:lnTo>
                  <a:lnTo>
                    <a:pt x="27966" y="18011"/>
                  </a:lnTo>
                  <a:lnTo>
                    <a:pt x="27821" y="17577"/>
                  </a:lnTo>
                  <a:lnTo>
                    <a:pt x="27660" y="17179"/>
                  </a:lnTo>
                  <a:lnTo>
                    <a:pt x="27485" y="16854"/>
                  </a:lnTo>
                  <a:lnTo>
                    <a:pt x="27295" y="16601"/>
                  </a:lnTo>
                  <a:lnTo>
                    <a:pt x="27084" y="16347"/>
                  </a:lnTo>
                  <a:lnTo>
                    <a:pt x="26865" y="16203"/>
                  </a:lnTo>
                  <a:lnTo>
                    <a:pt x="26646" y="16094"/>
                  </a:lnTo>
                  <a:lnTo>
                    <a:pt x="26435" y="16022"/>
                  </a:lnTo>
                  <a:lnTo>
                    <a:pt x="26230" y="16022"/>
                  </a:lnTo>
                  <a:lnTo>
                    <a:pt x="26026" y="16094"/>
                  </a:lnTo>
                  <a:lnTo>
                    <a:pt x="25822" y="16203"/>
                  </a:lnTo>
                  <a:lnTo>
                    <a:pt x="25625" y="16347"/>
                  </a:lnTo>
                  <a:lnTo>
                    <a:pt x="25428" y="16564"/>
                  </a:lnTo>
                  <a:lnTo>
                    <a:pt x="25231" y="16818"/>
                  </a:lnTo>
                  <a:lnTo>
                    <a:pt x="25041" y="17107"/>
                  </a:lnTo>
                  <a:lnTo>
                    <a:pt x="24859" y="17432"/>
                  </a:lnTo>
                  <a:lnTo>
                    <a:pt x="24677" y="17830"/>
                  </a:lnTo>
                  <a:lnTo>
                    <a:pt x="24494" y="18228"/>
                  </a:lnTo>
                  <a:lnTo>
                    <a:pt x="24319" y="18698"/>
                  </a:lnTo>
                  <a:lnTo>
                    <a:pt x="24144" y="19168"/>
                  </a:lnTo>
                  <a:lnTo>
                    <a:pt x="23977" y="19675"/>
                  </a:lnTo>
                  <a:lnTo>
                    <a:pt x="23809" y="20253"/>
                  </a:lnTo>
                  <a:lnTo>
                    <a:pt x="23641" y="20832"/>
                  </a:lnTo>
                  <a:lnTo>
                    <a:pt x="23481" y="21447"/>
                  </a:lnTo>
                  <a:lnTo>
                    <a:pt x="23327" y="22062"/>
                  </a:lnTo>
                  <a:lnTo>
                    <a:pt x="23174" y="22713"/>
                  </a:lnTo>
                  <a:lnTo>
                    <a:pt x="23021" y="23400"/>
                  </a:lnTo>
                  <a:lnTo>
                    <a:pt x="22875" y="24123"/>
                  </a:lnTo>
                  <a:lnTo>
                    <a:pt x="22729" y="24846"/>
                  </a:lnTo>
                  <a:lnTo>
                    <a:pt x="22591" y="25570"/>
                  </a:lnTo>
                  <a:lnTo>
                    <a:pt x="22452" y="26329"/>
                  </a:lnTo>
                  <a:lnTo>
                    <a:pt x="22189" y="27884"/>
                  </a:lnTo>
                  <a:lnTo>
                    <a:pt x="21941" y="29476"/>
                  </a:lnTo>
                  <a:lnTo>
                    <a:pt x="21701" y="31103"/>
                  </a:lnTo>
                  <a:lnTo>
                    <a:pt x="21482" y="32731"/>
                  </a:lnTo>
                  <a:lnTo>
                    <a:pt x="21270" y="34358"/>
                  </a:lnTo>
                  <a:lnTo>
                    <a:pt x="21081" y="35949"/>
                  </a:lnTo>
                  <a:lnTo>
                    <a:pt x="20898" y="37541"/>
                  </a:lnTo>
                  <a:lnTo>
                    <a:pt x="20731" y="39096"/>
                  </a:lnTo>
                  <a:lnTo>
                    <a:pt x="20577" y="40543"/>
                  </a:lnTo>
                  <a:lnTo>
                    <a:pt x="20439" y="41953"/>
                  </a:lnTo>
                  <a:lnTo>
                    <a:pt x="20315" y="43291"/>
                  </a:lnTo>
                  <a:lnTo>
                    <a:pt x="20103" y="45606"/>
                  </a:lnTo>
                  <a:lnTo>
                    <a:pt x="19957" y="47378"/>
                  </a:lnTo>
                  <a:lnTo>
                    <a:pt x="19870" y="48535"/>
                  </a:lnTo>
                  <a:lnTo>
                    <a:pt x="19841" y="48969"/>
                  </a:lnTo>
                  <a:lnTo>
                    <a:pt x="19848" y="47161"/>
                  </a:lnTo>
                  <a:lnTo>
                    <a:pt x="19855" y="45100"/>
                  </a:lnTo>
                  <a:lnTo>
                    <a:pt x="19848" y="42423"/>
                  </a:lnTo>
                  <a:lnTo>
                    <a:pt x="19833" y="39204"/>
                  </a:lnTo>
                  <a:lnTo>
                    <a:pt x="19819" y="37396"/>
                  </a:lnTo>
                  <a:lnTo>
                    <a:pt x="19797" y="35552"/>
                  </a:lnTo>
                  <a:lnTo>
                    <a:pt x="19768" y="33599"/>
                  </a:lnTo>
                  <a:lnTo>
                    <a:pt x="19739" y="31610"/>
                  </a:lnTo>
                  <a:lnTo>
                    <a:pt x="19695" y="29548"/>
                  </a:lnTo>
                  <a:lnTo>
                    <a:pt x="19644" y="27450"/>
                  </a:lnTo>
                  <a:lnTo>
                    <a:pt x="19585" y="25353"/>
                  </a:lnTo>
                  <a:lnTo>
                    <a:pt x="19520" y="23255"/>
                  </a:lnTo>
                  <a:lnTo>
                    <a:pt x="19439" y="21121"/>
                  </a:lnTo>
                  <a:lnTo>
                    <a:pt x="19345" y="19060"/>
                  </a:lnTo>
                  <a:lnTo>
                    <a:pt x="19250" y="16998"/>
                  </a:lnTo>
                  <a:lnTo>
                    <a:pt x="19133" y="15009"/>
                  </a:lnTo>
                  <a:lnTo>
                    <a:pt x="19002" y="13056"/>
                  </a:lnTo>
                  <a:lnTo>
                    <a:pt x="18936" y="12116"/>
                  </a:lnTo>
                  <a:lnTo>
                    <a:pt x="18863" y="11176"/>
                  </a:lnTo>
                  <a:lnTo>
                    <a:pt x="18790" y="10271"/>
                  </a:lnTo>
                  <a:lnTo>
                    <a:pt x="18710" y="9403"/>
                  </a:lnTo>
                  <a:lnTo>
                    <a:pt x="18623" y="8572"/>
                  </a:lnTo>
                  <a:lnTo>
                    <a:pt x="18535" y="7740"/>
                  </a:lnTo>
                  <a:lnTo>
                    <a:pt x="18447" y="6944"/>
                  </a:lnTo>
                  <a:lnTo>
                    <a:pt x="18353" y="6185"/>
                  </a:lnTo>
                  <a:lnTo>
                    <a:pt x="18251" y="5461"/>
                  </a:lnTo>
                  <a:lnTo>
                    <a:pt x="18148" y="4738"/>
                  </a:lnTo>
                  <a:lnTo>
                    <a:pt x="18039" y="4087"/>
                  </a:lnTo>
                  <a:lnTo>
                    <a:pt x="17922" y="3472"/>
                  </a:lnTo>
                  <a:lnTo>
                    <a:pt x="17806" y="2893"/>
                  </a:lnTo>
                  <a:lnTo>
                    <a:pt x="17689" y="2351"/>
                  </a:lnTo>
                  <a:lnTo>
                    <a:pt x="17558" y="1845"/>
                  </a:lnTo>
                  <a:lnTo>
                    <a:pt x="17426" y="1411"/>
                  </a:lnTo>
                  <a:lnTo>
                    <a:pt x="17295" y="977"/>
                  </a:lnTo>
                  <a:lnTo>
                    <a:pt x="17149" y="615"/>
                  </a:lnTo>
                  <a:lnTo>
                    <a:pt x="17011" y="326"/>
                  </a:lnTo>
                  <a:lnTo>
                    <a:pt x="16872" y="145"/>
                  </a:lnTo>
                  <a:lnTo>
                    <a:pt x="16733" y="36"/>
                  </a:lnTo>
                  <a:lnTo>
                    <a:pt x="166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30" name="Google Shape;130;p7"/>
            <p:cNvSpPr/>
            <p:nvPr/>
          </p:nvSpPr>
          <p:spPr>
            <a:xfrm rot="10800000">
              <a:off x="5285884" y="-1380494"/>
              <a:ext cx="870591" cy="898144"/>
            </a:xfrm>
            <a:custGeom>
              <a:avLst/>
              <a:gdLst/>
              <a:ahLst/>
              <a:cxnLst/>
              <a:rect l="l" t="t" r="r" b="b"/>
              <a:pathLst>
                <a:path w="34218" h="156131" extrusionOk="0">
                  <a:moveTo>
                    <a:pt x="17215" y="5100"/>
                  </a:moveTo>
                  <a:lnTo>
                    <a:pt x="17295" y="5172"/>
                  </a:lnTo>
                  <a:lnTo>
                    <a:pt x="17368" y="5317"/>
                  </a:lnTo>
                  <a:lnTo>
                    <a:pt x="17448" y="5462"/>
                  </a:lnTo>
                  <a:lnTo>
                    <a:pt x="17558" y="5751"/>
                  </a:lnTo>
                  <a:lnTo>
                    <a:pt x="17660" y="6040"/>
                  </a:lnTo>
                  <a:lnTo>
                    <a:pt x="17755" y="6366"/>
                  </a:lnTo>
                  <a:lnTo>
                    <a:pt x="17849" y="6727"/>
                  </a:lnTo>
                  <a:lnTo>
                    <a:pt x="17944" y="7125"/>
                  </a:lnTo>
                  <a:lnTo>
                    <a:pt x="18032" y="7559"/>
                  </a:lnTo>
                  <a:lnTo>
                    <a:pt x="18119" y="8029"/>
                  </a:lnTo>
                  <a:lnTo>
                    <a:pt x="18207" y="8500"/>
                  </a:lnTo>
                  <a:lnTo>
                    <a:pt x="18287" y="9006"/>
                  </a:lnTo>
                  <a:lnTo>
                    <a:pt x="18367" y="9548"/>
                  </a:lnTo>
                  <a:lnTo>
                    <a:pt x="18448" y="10127"/>
                  </a:lnTo>
                  <a:lnTo>
                    <a:pt x="18521" y="10706"/>
                  </a:lnTo>
                  <a:lnTo>
                    <a:pt x="18593" y="11321"/>
                  </a:lnTo>
                  <a:lnTo>
                    <a:pt x="18659" y="11972"/>
                  </a:lnTo>
                  <a:lnTo>
                    <a:pt x="18790" y="13310"/>
                  </a:lnTo>
                  <a:lnTo>
                    <a:pt x="18914" y="14720"/>
                  </a:lnTo>
                  <a:lnTo>
                    <a:pt x="19024" y="16239"/>
                  </a:lnTo>
                  <a:lnTo>
                    <a:pt x="19133" y="17794"/>
                  </a:lnTo>
                  <a:lnTo>
                    <a:pt x="19228" y="19386"/>
                  </a:lnTo>
                  <a:lnTo>
                    <a:pt x="19316" y="21085"/>
                  </a:lnTo>
                  <a:lnTo>
                    <a:pt x="19396" y="22785"/>
                  </a:lnTo>
                  <a:lnTo>
                    <a:pt x="19469" y="24521"/>
                  </a:lnTo>
                  <a:lnTo>
                    <a:pt x="19534" y="26257"/>
                  </a:lnTo>
                  <a:lnTo>
                    <a:pt x="19593" y="28066"/>
                  </a:lnTo>
                  <a:lnTo>
                    <a:pt x="19644" y="29838"/>
                  </a:lnTo>
                  <a:lnTo>
                    <a:pt x="19688" y="31610"/>
                  </a:lnTo>
                  <a:lnTo>
                    <a:pt x="19724" y="33418"/>
                  </a:lnTo>
                  <a:lnTo>
                    <a:pt x="19761" y="35190"/>
                  </a:lnTo>
                  <a:lnTo>
                    <a:pt x="19790" y="36926"/>
                  </a:lnTo>
                  <a:lnTo>
                    <a:pt x="19812" y="38626"/>
                  </a:lnTo>
                  <a:lnTo>
                    <a:pt x="19833" y="40290"/>
                  </a:lnTo>
                  <a:lnTo>
                    <a:pt x="19855" y="43509"/>
                  </a:lnTo>
                  <a:lnTo>
                    <a:pt x="19863" y="46474"/>
                  </a:lnTo>
                  <a:lnTo>
                    <a:pt x="19855" y="49114"/>
                  </a:lnTo>
                  <a:lnTo>
                    <a:pt x="19848" y="51393"/>
                  </a:lnTo>
                  <a:lnTo>
                    <a:pt x="19848" y="51863"/>
                  </a:lnTo>
                  <a:lnTo>
                    <a:pt x="19870" y="52297"/>
                  </a:lnTo>
                  <a:lnTo>
                    <a:pt x="19906" y="52695"/>
                  </a:lnTo>
                  <a:lnTo>
                    <a:pt x="19957" y="53093"/>
                  </a:lnTo>
                  <a:lnTo>
                    <a:pt x="20016" y="53382"/>
                  </a:lnTo>
                  <a:lnTo>
                    <a:pt x="20089" y="53671"/>
                  </a:lnTo>
                  <a:lnTo>
                    <a:pt x="20169" y="53852"/>
                  </a:lnTo>
                  <a:lnTo>
                    <a:pt x="20264" y="53997"/>
                  </a:lnTo>
                  <a:lnTo>
                    <a:pt x="20308" y="54033"/>
                  </a:lnTo>
                  <a:lnTo>
                    <a:pt x="20351" y="54033"/>
                  </a:lnTo>
                  <a:lnTo>
                    <a:pt x="20446" y="53997"/>
                  </a:lnTo>
                  <a:lnTo>
                    <a:pt x="20534" y="53888"/>
                  </a:lnTo>
                  <a:lnTo>
                    <a:pt x="20614" y="53707"/>
                  </a:lnTo>
                  <a:lnTo>
                    <a:pt x="20687" y="53454"/>
                  </a:lnTo>
                  <a:lnTo>
                    <a:pt x="20753" y="53129"/>
                  </a:lnTo>
                  <a:lnTo>
                    <a:pt x="20804" y="52767"/>
                  </a:lnTo>
                  <a:lnTo>
                    <a:pt x="20847" y="52333"/>
                  </a:lnTo>
                  <a:lnTo>
                    <a:pt x="20877" y="51899"/>
                  </a:lnTo>
                  <a:lnTo>
                    <a:pt x="20964" y="50742"/>
                  </a:lnTo>
                  <a:lnTo>
                    <a:pt x="21110" y="49006"/>
                  </a:lnTo>
                  <a:lnTo>
                    <a:pt x="21307" y="46800"/>
                  </a:lnTo>
                  <a:lnTo>
                    <a:pt x="21424" y="45570"/>
                  </a:lnTo>
                  <a:lnTo>
                    <a:pt x="21555" y="44232"/>
                  </a:lnTo>
                  <a:lnTo>
                    <a:pt x="21701" y="42858"/>
                  </a:lnTo>
                  <a:lnTo>
                    <a:pt x="21854" y="41375"/>
                  </a:lnTo>
                  <a:lnTo>
                    <a:pt x="22022" y="39892"/>
                  </a:lnTo>
                  <a:lnTo>
                    <a:pt x="22204" y="38373"/>
                  </a:lnTo>
                  <a:lnTo>
                    <a:pt x="22401" y="36854"/>
                  </a:lnTo>
                  <a:lnTo>
                    <a:pt x="22605" y="35299"/>
                  </a:lnTo>
                  <a:lnTo>
                    <a:pt x="22831" y="33780"/>
                  </a:lnTo>
                  <a:lnTo>
                    <a:pt x="23058" y="32297"/>
                  </a:lnTo>
                  <a:lnTo>
                    <a:pt x="23306" y="30814"/>
                  </a:lnTo>
                  <a:lnTo>
                    <a:pt x="23561" y="29404"/>
                  </a:lnTo>
                  <a:lnTo>
                    <a:pt x="23692" y="28753"/>
                  </a:lnTo>
                  <a:lnTo>
                    <a:pt x="23823" y="28066"/>
                  </a:lnTo>
                  <a:lnTo>
                    <a:pt x="23962" y="27451"/>
                  </a:lnTo>
                  <a:lnTo>
                    <a:pt x="24108" y="26800"/>
                  </a:lnTo>
                  <a:lnTo>
                    <a:pt x="24247" y="26221"/>
                  </a:lnTo>
                  <a:lnTo>
                    <a:pt x="24392" y="25642"/>
                  </a:lnTo>
                  <a:lnTo>
                    <a:pt x="24546" y="25100"/>
                  </a:lnTo>
                  <a:lnTo>
                    <a:pt x="24699" y="24557"/>
                  </a:lnTo>
                  <a:lnTo>
                    <a:pt x="24852" y="24087"/>
                  </a:lnTo>
                  <a:lnTo>
                    <a:pt x="25012" y="23617"/>
                  </a:lnTo>
                  <a:lnTo>
                    <a:pt x="25173" y="23183"/>
                  </a:lnTo>
                  <a:lnTo>
                    <a:pt x="25333" y="22821"/>
                  </a:lnTo>
                  <a:lnTo>
                    <a:pt x="25501" y="22460"/>
                  </a:lnTo>
                  <a:lnTo>
                    <a:pt x="25669" y="22134"/>
                  </a:lnTo>
                  <a:lnTo>
                    <a:pt x="25844" y="21845"/>
                  </a:lnTo>
                  <a:lnTo>
                    <a:pt x="26019" y="21628"/>
                  </a:lnTo>
                  <a:lnTo>
                    <a:pt x="26194" y="21411"/>
                  </a:lnTo>
                  <a:lnTo>
                    <a:pt x="26376" y="21266"/>
                  </a:lnTo>
                  <a:lnTo>
                    <a:pt x="26559" y="21158"/>
                  </a:lnTo>
                  <a:lnTo>
                    <a:pt x="26741" y="21122"/>
                  </a:lnTo>
                  <a:lnTo>
                    <a:pt x="26931" y="21122"/>
                  </a:lnTo>
                  <a:lnTo>
                    <a:pt x="27120" y="21158"/>
                  </a:lnTo>
                  <a:lnTo>
                    <a:pt x="27317" y="21230"/>
                  </a:lnTo>
                  <a:lnTo>
                    <a:pt x="27507" y="21411"/>
                  </a:lnTo>
                  <a:lnTo>
                    <a:pt x="27653" y="21556"/>
                  </a:lnTo>
                  <a:lnTo>
                    <a:pt x="27784" y="21700"/>
                  </a:lnTo>
                  <a:lnTo>
                    <a:pt x="27908" y="21917"/>
                  </a:lnTo>
                  <a:lnTo>
                    <a:pt x="28018" y="22134"/>
                  </a:lnTo>
                  <a:lnTo>
                    <a:pt x="28120" y="22424"/>
                  </a:lnTo>
                  <a:lnTo>
                    <a:pt x="28207" y="22677"/>
                  </a:lnTo>
                  <a:lnTo>
                    <a:pt x="28288" y="23002"/>
                  </a:lnTo>
                  <a:lnTo>
                    <a:pt x="28360" y="23364"/>
                  </a:lnTo>
                  <a:lnTo>
                    <a:pt x="28419" y="23762"/>
                  </a:lnTo>
                  <a:lnTo>
                    <a:pt x="28470" y="24160"/>
                  </a:lnTo>
                  <a:lnTo>
                    <a:pt x="28514" y="24630"/>
                  </a:lnTo>
                  <a:lnTo>
                    <a:pt x="28543" y="25100"/>
                  </a:lnTo>
                  <a:lnTo>
                    <a:pt x="28565" y="25642"/>
                  </a:lnTo>
                  <a:lnTo>
                    <a:pt x="28579" y="26185"/>
                  </a:lnTo>
                  <a:lnTo>
                    <a:pt x="28587" y="26800"/>
                  </a:lnTo>
                  <a:lnTo>
                    <a:pt x="28579" y="27451"/>
                  </a:lnTo>
                  <a:lnTo>
                    <a:pt x="28572" y="28066"/>
                  </a:lnTo>
                  <a:lnTo>
                    <a:pt x="28550" y="28680"/>
                  </a:lnTo>
                  <a:lnTo>
                    <a:pt x="28528" y="29295"/>
                  </a:lnTo>
                  <a:lnTo>
                    <a:pt x="28499" y="29946"/>
                  </a:lnTo>
                  <a:lnTo>
                    <a:pt x="28470" y="30597"/>
                  </a:lnTo>
                  <a:lnTo>
                    <a:pt x="28426" y="31284"/>
                  </a:lnTo>
                  <a:lnTo>
                    <a:pt x="28331" y="32659"/>
                  </a:lnTo>
                  <a:lnTo>
                    <a:pt x="28222" y="34033"/>
                  </a:lnTo>
                  <a:lnTo>
                    <a:pt x="28083" y="35480"/>
                  </a:lnTo>
                  <a:lnTo>
                    <a:pt x="27937" y="36926"/>
                  </a:lnTo>
                  <a:lnTo>
                    <a:pt x="27770" y="38409"/>
                  </a:lnTo>
                  <a:lnTo>
                    <a:pt x="27595" y="39892"/>
                  </a:lnTo>
                  <a:lnTo>
                    <a:pt x="27398" y="41375"/>
                  </a:lnTo>
                  <a:lnTo>
                    <a:pt x="27201" y="42858"/>
                  </a:lnTo>
                  <a:lnTo>
                    <a:pt x="26989" y="44340"/>
                  </a:lnTo>
                  <a:lnTo>
                    <a:pt x="26770" y="45823"/>
                  </a:lnTo>
                  <a:lnTo>
                    <a:pt x="26544" y="47270"/>
                  </a:lnTo>
                  <a:lnTo>
                    <a:pt x="26311" y="48717"/>
                  </a:lnTo>
                  <a:lnTo>
                    <a:pt x="26077" y="50091"/>
                  </a:lnTo>
                  <a:lnTo>
                    <a:pt x="25837" y="51465"/>
                  </a:lnTo>
                  <a:lnTo>
                    <a:pt x="25596" y="52767"/>
                  </a:lnTo>
                  <a:lnTo>
                    <a:pt x="25363" y="54033"/>
                  </a:lnTo>
                  <a:lnTo>
                    <a:pt x="25129" y="55263"/>
                  </a:lnTo>
                  <a:lnTo>
                    <a:pt x="24896" y="56420"/>
                  </a:lnTo>
                  <a:lnTo>
                    <a:pt x="24670" y="57505"/>
                  </a:lnTo>
                  <a:lnTo>
                    <a:pt x="24451" y="58518"/>
                  </a:lnTo>
                  <a:lnTo>
                    <a:pt x="24239" y="59458"/>
                  </a:lnTo>
                  <a:lnTo>
                    <a:pt x="24035" y="60290"/>
                  </a:lnTo>
                  <a:lnTo>
                    <a:pt x="23845" y="61049"/>
                  </a:lnTo>
                  <a:lnTo>
                    <a:pt x="23670" y="61736"/>
                  </a:lnTo>
                  <a:lnTo>
                    <a:pt x="23503" y="62279"/>
                  </a:lnTo>
                  <a:lnTo>
                    <a:pt x="23357" y="62749"/>
                  </a:lnTo>
                  <a:lnTo>
                    <a:pt x="23218" y="63075"/>
                  </a:lnTo>
                  <a:lnTo>
                    <a:pt x="23109" y="63292"/>
                  </a:lnTo>
                  <a:lnTo>
                    <a:pt x="23058" y="63364"/>
                  </a:lnTo>
                  <a:lnTo>
                    <a:pt x="23014" y="63364"/>
                  </a:lnTo>
                  <a:lnTo>
                    <a:pt x="22919" y="63400"/>
                  </a:lnTo>
                  <a:lnTo>
                    <a:pt x="22831" y="63436"/>
                  </a:lnTo>
                  <a:lnTo>
                    <a:pt x="22751" y="63545"/>
                  </a:lnTo>
                  <a:lnTo>
                    <a:pt x="22686" y="63653"/>
                  </a:lnTo>
                  <a:lnTo>
                    <a:pt x="22620" y="63762"/>
                  </a:lnTo>
                  <a:lnTo>
                    <a:pt x="22569" y="63906"/>
                  </a:lnTo>
                  <a:lnTo>
                    <a:pt x="22525" y="64087"/>
                  </a:lnTo>
                  <a:lnTo>
                    <a:pt x="22489" y="64268"/>
                  </a:lnTo>
                  <a:lnTo>
                    <a:pt x="22459" y="64449"/>
                  </a:lnTo>
                  <a:lnTo>
                    <a:pt x="22430" y="64666"/>
                  </a:lnTo>
                  <a:lnTo>
                    <a:pt x="22408" y="64883"/>
                  </a:lnTo>
                  <a:lnTo>
                    <a:pt x="22394" y="65064"/>
                  </a:lnTo>
                  <a:lnTo>
                    <a:pt x="22372" y="65498"/>
                  </a:lnTo>
                  <a:lnTo>
                    <a:pt x="22365" y="65859"/>
                  </a:lnTo>
                  <a:lnTo>
                    <a:pt x="22372" y="66293"/>
                  </a:lnTo>
                  <a:lnTo>
                    <a:pt x="22379" y="66691"/>
                  </a:lnTo>
                  <a:lnTo>
                    <a:pt x="22408" y="67017"/>
                  </a:lnTo>
                  <a:lnTo>
                    <a:pt x="22438" y="67306"/>
                  </a:lnTo>
                  <a:lnTo>
                    <a:pt x="22474" y="67559"/>
                  </a:lnTo>
                  <a:lnTo>
                    <a:pt x="22518" y="67776"/>
                  </a:lnTo>
                  <a:lnTo>
                    <a:pt x="22569" y="67957"/>
                  </a:lnTo>
                  <a:lnTo>
                    <a:pt x="22627" y="68102"/>
                  </a:lnTo>
                  <a:lnTo>
                    <a:pt x="22686" y="68246"/>
                  </a:lnTo>
                  <a:lnTo>
                    <a:pt x="22744" y="68319"/>
                  </a:lnTo>
                  <a:lnTo>
                    <a:pt x="22868" y="68463"/>
                  </a:lnTo>
                  <a:lnTo>
                    <a:pt x="22985" y="68536"/>
                  </a:lnTo>
                  <a:lnTo>
                    <a:pt x="23094" y="68572"/>
                  </a:lnTo>
                  <a:lnTo>
                    <a:pt x="23575" y="68789"/>
                  </a:lnTo>
                  <a:lnTo>
                    <a:pt x="24057" y="68970"/>
                  </a:lnTo>
                  <a:lnTo>
                    <a:pt x="24524" y="69223"/>
                  </a:lnTo>
                  <a:lnTo>
                    <a:pt x="24983" y="69440"/>
                  </a:lnTo>
                  <a:lnTo>
                    <a:pt x="25428" y="69693"/>
                  </a:lnTo>
                  <a:lnTo>
                    <a:pt x="25866" y="69982"/>
                  </a:lnTo>
                  <a:lnTo>
                    <a:pt x="26289" y="70272"/>
                  </a:lnTo>
                  <a:lnTo>
                    <a:pt x="26705" y="70597"/>
                  </a:lnTo>
                  <a:lnTo>
                    <a:pt x="27106" y="70923"/>
                  </a:lnTo>
                  <a:lnTo>
                    <a:pt x="27500" y="71284"/>
                  </a:lnTo>
                  <a:lnTo>
                    <a:pt x="27879" y="71646"/>
                  </a:lnTo>
                  <a:lnTo>
                    <a:pt x="28251" y="72008"/>
                  </a:lnTo>
                  <a:lnTo>
                    <a:pt x="28608" y="72405"/>
                  </a:lnTo>
                  <a:lnTo>
                    <a:pt x="28951" y="72803"/>
                  </a:lnTo>
                  <a:lnTo>
                    <a:pt x="29287" y="73237"/>
                  </a:lnTo>
                  <a:lnTo>
                    <a:pt x="29608" y="73671"/>
                  </a:lnTo>
                  <a:lnTo>
                    <a:pt x="29914" y="74141"/>
                  </a:lnTo>
                  <a:lnTo>
                    <a:pt x="30206" y="74612"/>
                  </a:lnTo>
                  <a:lnTo>
                    <a:pt x="30490" y="75082"/>
                  </a:lnTo>
                  <a:lnTo>
                    <a:pt x="30760" y="75588"/>
                  </a:lnTo>
                  <a:lnTo>
                    <a:pt x="31016" y="76094"/>
                  </a:lnTo>
                  <a:lnTo>
                    <a:pt x="31264" y="76637"/>
                  </a:lnTo>
                  <a:lnTo>
                    <a:pt x="31490" y="77179"/>
                  </a:lnTo>
                  <a:lnTo>
                    <a:pt x="31709" y="77722"/>
                  </a:lnTo>
                  <a:lnTo>
                    <a:pt x="31906" y="78301"/>
                  </a:lnTo>
                  <a:lnTo>
                    <a:pt x="32095" y="78879"/>
                  </a:lnTo>
                  <a:lnTo>
                    <a:pt x="32270" y="79458"/>
                  </a:lnTo>
                  <a:lnTo>
                    <a:pt x="32431" y="80073"/>
                  </a:lnTo>
                  <a:lnTo>
                    <a:pt x="32577" y="80688"/>
                  </a:lnTo>
                  <a:lnTo>
                    <a:pt x="32701" y="81302"/>
                  </a:lnTo>
                  <a:lnTo>
                    <a:pt x="32817" y="81953"/>
                  </a:lnTo>
                  <a:lnTo>
                    <a:pt x="32919" y="82604"/>
                  </a:lnTo>
                  <a:lnTo>
                    <a:pt x="33014" y="83328"/>
                  </a:lnTo>
                  <a:lnTo>
                    <a:pt x="33051" y="83689"/>
                  </a:lnTo>
                  <a:lnTo>
                    <a:pt x="33087" y="84087"/>
                  </a:lnTo>
                  <a:lnTo>
                    <a:pt x="33116" y="84449"/>
                  </a:lnTo>
                  <a:lnTo>
                    <a:pt x="33138" y="84810"/>
                  </a:lnTo>
                  <a:lnTo>
                    <a:pt x="33160" y="85208"/>
                  </a:lnTo>
                  <a:lnTo>
                    <a:pt x="33175" y="85606"/>
                  </a:lnTo>
                  <a:lnTo>
                    <a:pt x="33182" y="86004"/>
                  </a:lnTo>
                  <a:lnTo>
                    <a:pt x="33189" y="86402"/>
                  </a:lnTo>
                  <a:lnTo>
                    <a:pt x="33189" y="86800"/>
                  </a:lnTo>
                  <a:lnTo>
                    <a:pt x="33189" y="87197"/>
                  </a:lnTo>
                  <a:lnTo>
                    <a:pt x="33182" y="87631"/>
                  </a:lnTo>
                  <a:lnTo>
                    <a:pt x="33167" y="88029"/>
                  </a:lnTo>
                  <a:lnTo>
                    <a:pt x="33124" y="88897"/>
                  </a:lnTo>
                  <a:lnTo>
                    <a:pt x="33087" y="89512"/>
                  </a:lnTo>
                  <a:lnTo>
                    <a:pt x="33043" y="90127"/>
                  </a:lnTo>
                  <a:lnTo>
                    <a:pt x="32992" y="90706"/>
                  </a:lnTo>
                  <a:lnTo>
                    <a:pt x="32941" y="91248"/>
                  </a:lnTo>
                  <a:lnTo>
                    <a:pt x="32890" y="91791"/>
                  </a:lnTo>
                  <a:lnTo>
                    <a:pt x="32832" y="92333"/>
                  </a:lnTo>
                  <a:lnTo>
                    <a:pt x="32766" y="92803"/>
                  </a:lnTo>
                  <a:lnTo>
                    <a:pt x="32701" y="93310"/>
                  </a:lnTo>
                  <a:lnTo>
                    <a:pt x="32628" y="93744"/>
                  </a:lnTo>
                  <a:lnTo>
                    <a:pt x="32547" y="94214"/>
                  </a:lnTo>
                  <a:lnTo>
                    <a:pt x="32467" y="94612"/>
                  </a:lnTo>
                  <a:lnTo>
                    <a:pt x="32380" y="95009"/>
                  </a:lnTo>
                  <a:lnTo>
                    <a:pt x="32292" y="95407"/>
                  </a:lnTo>
                  <a:lnTo>
                    <a:pt x="32197" y="95769"/>
                  </a:lnTo>
                  <a:lnTo>
                    <a:pt x="32095" y="96094"/>
                  </a:lnTo>
                  <a:lnTo>
                    <a:pt x="31993" y="96420"/>
                  </a:lnTo>
                  <a:lnTo>
                    <a:pt x="31884" y="96709"/>
                  </a:lnTo>
                  <a:lnTo>
                    <a:pt x="31774" y="96999"/>
                  </a:lnTo>
                  <a:lnTo>
                    <a:pt x="31658" y="97252"/>
                  </a:lnTo>
                  <a:lnTo>
                    <a:pt x="31541" y="97505"/>
                  </a:lnTo>
                  <a:lnTo>
                    <a:pt x="31409" y="97722"/>
                  </a:lnTo>
                  <a:lnTo>
                    <a:pt x="31285" y="97939"/>
                  </a:lnTo>
                  <a:lnTo>
                    <a:pt x="31147" y="98120"/>
                  </a:lnTo>
                  <a:lnTo>
                    <a:pt x="31008" y="98264"/>
                  </a:lnTo>
                  <a:lnTo>
                    <a:pt x="30862" y="98409"/>
                  </a:lnTo>
                  <a:lnTo>
                    <a:pt x="30717" y="98554"/>
                  </a:lnTo>
                  <a:lnTo>
                    <a:pt x="30563" y="98662"/>
                  </a:lnTo>
                  <a:lnTo>
                    <a:pt x="30410" y="98735"/>
                  </a:lnTo>
                  <a:lnTo>
                    <a:pt x="30082" y="98843"/>
                  </a:lnTo>
                  <a:lnTo>
                    <a:pt x="29732" y="98879"/>
                  </a:lnTo>
                  <a:lnTo>
                    <a:pt x="29447" y="98879"/>
                  </a:lnTo>
                  <a:lnTo>
                    <a:pt x="29156" y="98807"/>
                  </a:lnTo>
                  <a:lnTo>
                    <a:pt x="28864" y="98662"/>
                  </a:lnTo>
                  <a:lnTo>
                    <a:pt x="28572" y="98518"/>
                  </a:lnTo>
                  <a:lnTo>
                    <a:pt x="28273" y="98337"/>
                  </a:lnTo>
                  <a:lnTo>
                    <a:pt x="27974" y="98084"/>
                  </a:lnTo>
                  <a:lnTo>
                    <a:pt x="27682" y="97830"/>
                  </a:lnTo>
                  <a:lnTo>
                    <a:pt x="27383" y="97541"/>
                  </a:lnTo>
                  <a:lnTo>
                    <a:pt x="27091" y="97216"/>
                  </a:lnTo>
                  <a:lnTo>
                    <a:pt x="26800" y="96854"/>
                  </a:lnTo>
                  <a:lnTo>
                    <a:pt x="26515" y="96492"/>
                  </a:lnTo>
                  <a:lnTo>
                    <a:pt x="26231" y="96131"/>
                  </a:lnTo>
                  <a:lnTo>
                    <a:pt x="25691" y="95335"/>
                  </a:lnTo>
                  <a:lnTo>
                    <a:pt x="25173" y="94539"/>
                  </a:lnTo>
                  <a:lnTo>
                    <a:pt x="24691" y="93707"/>
                  </a:lnTo>
                  <a:lnTo>
                    <a:pt x="24247" y="92912"/>
                  </a:lnTo>
                  <a:lnTo>
                    <a:pt x="23853" y="92188"/>
                  </a:lnTo>
                  <a:lnTo>
                    <a:pt x="23517" y="91501"/>
                  </a:lnTo>
                  <a:lnTo>
                    <a:pt x="23036" y="90489"/>
                  </a:lnTo>
                  <a:lnTo>
                    <a:pt x="22853" y="90091"/>
                  </a:lnTo>
                  <a:lnTo>
                    <a:pt x="22773" y="89946"/>
                  </a:lnTo>
                  <a:lnTo>
                    <a:pt x="22686" y="89874"/>
                  </a:lnTo>
                  <a:lnTo>
                    <a:pt x="22605" y="89874"/>
                  </a:lnTo>
                  <a:lnTo>
                    <a:pt x="22518" y="89946"/>
                  </a:lnTo>
                  <a:lnTo>
                    <a:pt x="22438" y="90055"/>
                  </a:lnTo>
                  <a:lnTo>
                    <a:pt x="22365" y="90235"/>
                  </a:lnTo>
                  <a:lnTo>
                    <a:pt x="22292" y="90525"/>
                  </a:lnTo>
                  <a:lnTo>
                    <a:pt x="22233" y="90814"/>
                  </a:lnTo>
                  <a:lnTo>
                    <a:pt x="22182" y="91176"/>
                  </a:lnTo>
                  <a:lnTo>
                    <a:pt x="22153" y="91574"/>
                  </a:lnTo>
                  <a:lnTo>
                    <a:pt x="22131" y="92008"/>
                  </a:lnTo>
                  <a:lnTo>
                    <a:pt x="22124" y="92405"/>
                  </a:lnTo>
                  <a:lnTo>
                    <a:pt x="22131" y="92839"/>
                  </a:lnTo>
                  <a:lnTo>
                    <a:pt x="22153" y="93237"/>
                  </a:lnTo>
                  <a:lnTo>
                    <a:pt x="22190" y="93635"/>
                  </a:lnTo>
                  <a:lnTo>
                    <a:pt x="22233" y="93997"/>
                  </a:lnTo>
                  <a:lnTo>
                    <a:pt x="22510" y="95769"/>
                  </a:lnTo>
                  <a:lnTo>
                    <a:pt x="22824" y="97867"/>
                  </a:lnTo>
                  <a:lnTo>
                    <a:pt x="23167" y="100254"/>
                  </a:lnTo>
                  <a:lnTo>
                    <a:pt x="23539" y="102894"/>
                  </a:lnTo>
                  <a:lnTo>
                    <a:pt x="23911" y="105751"/>
                  </a:lnTo>
                  <a:lnTo>
                    <a:pt x="24298" y="108789"/>
                  </a:lnTo>
                  <a:lnTo>
                    <a:pt x="24480" y="110344"/>
                  </a:lnTo>
                  <a:lnTo>
                    <a:pt x="24670" y="111935"/>
                  </a:lnTo>
                  <a:lnTo>
                    <a:pt x="24852" y="113563"/>
                  </a:lnTo>
                  <a:lnTo>
                    <a:pt x="25027" y="115190"/>
                  </a:lnTo>
                  <a:lnTo>
                    <a:pt x="25202" y="116818"/>
                  </a:lnTo>
                  <a:lnTo>
                    <a:pt x="25370" y="118445"/>
                  </a:lnTo>
                  <a:lnTo>
                    <a:pt x="25523" y="120109"/>
                  </a:lnTo>
                  <a:lnTo>
                    <a:pt x="25676" y="121736"/>
                  </a:lnTo>
                  <a:lnTo>
                    <a:pt x="25815" y="123364"/>
                  </a:lnTo>
                  <a:lnTo>
                    <a:pt x="25939" y="124955"/>
                  </a:lnTo>
                  <a:lnTo>
                    <a:pt x="26056" y="126546"/>
                  </a:lnTo>
                  <a:lnTo>
                    <a:pt x="26158" y="128102"/>
                  </a:lnTo>
                  <a:lnTo>
                    <a:pt x="26238" y="129621"/>
                  </a:lnTo>
                  <a:lnTo>
                    <a:pt x="26311" y="131103"/>
                  </a:lnTo>
                  <a:lnTo>
                    <a:pt x="26369" y="132550"/>
                  </a:lnTo>
                  <a:lnTo>
                    <a:pt x="26398" y="133960"/>
                  </a:lnTo>
                  <a:lnTo>
                    <a:pt x="26413" y="134648"/>
                  </a:lnTo>
                  <a:lnTo>
                    <a:pt x="26420" y="135299"/>
                  </a:lnTo>
                  <a:lnTo>
                    <a:pt x="26420" y="135950"/>
                  </a:lnTo>
                  <a:lnTo>
                    <a:pt x="26413" y="136601"/>
                  </a:lnTo>
                  <a:lnTo>
                    <a:pt x="26406" y="137215"/>
                  </a:lnTo>
                  <a:lnTo>
                    <a:pt x="26391" y="137830"/>
                  </a:lnTo>
                  <a:lnTo>
                    <a:pt x="26369" y="138409"/>
                  </a:lnTo>
                  <a:lnTo>
                    <a:pt x="26347" y="138988"/>
                  </a:lnTo>
                  <a:lnTo>
                    <a:pt x="26318" y="139458"/>
                  </a:lnTo>
                  <a:lnTo>
                    <a:pt x="26282" y="139928"/>
                  </a:lnTo>
                  <a:lnTo>
                    <a:pt x="26245" y="140362"/>
                  </a:lnTo>
                  <a:lnTo>
                    <a:pt x="26209" y="140796"/>
                  </a:lnTo>
                  <a:lnTo>
                    <a:pt x="26158" y="141230"/>
                  </a:lnTo>
                  <a:lnTo>
                    <a:pt x="26107" y="141592"/>
                  </a:lnTo>
                  <a:lnTo>
                    <a:pt x="26048" y="141989"/>
                  </a:lnTo>
                  <a:lnTo>
                    <a:pt x="25990" y="142351"/>
                  </a:lnTo>
                  <a:lnTo>
                    <a:pt x="25924" y="142677"/>
                  </a:lnTo>
                  <a:lnTo>
                    <a:pt x="25851" y="143002"/>
                  </a:lnTo>
                  <a:lnTo>
                    <a:pt x="25778" y="143291"/>
                  </a:lnTo>
                  <a:lnTo>
                    <a:pt x="25698" y="143581"/>
                  </a:lnTo>
                  <a:lnTo>
                    <a:pt x="25618" y="143870"/>
                  </a:lnTo>
                  <a:lnTo>
                    <a:pt x="25523" y="144123"/>
                  </a:lnTo>
                  <a:lnTo>
                    <a:pt x="25428" y="144340"/>
                  </a:lnTo>
                  <a:lnTo>
                    <a:pt x="25326" y="144557"/>
                  </a:lnTo>
                  <a:lnTo>
                    <a:pt x="25209" y="144810"/>
                  </a:lnTo>
                  <a:lnTo>
                    <a:pt x="25093" y="144991"/>
                  </a:lnTo>
                  <a:lnTo>
                    <a:pt x="24969" y="145172"/>
                  </a:lnTo>
                  <a:lnTo>
                    <a:pt x="24852" y="145317"/>
                  </a:lnTo>
                  <a:lnTo>
                    <a:pt x="24735" y="145425"/>
                  </a:lnTo>
                  <a:lnTo>
                    <a:pt x="24611" y="145498"/>
                  </a:lnTo>
                  <a:lnTo>
                    <a:pt x="24495" y="145534"/>
                  </a:lnTo>
                  <a:lnTo>
                    <a:pt x="24239" y="145534"/>
                  </a:lnTo>
                  <a:lnTo>
                    <a:pt x="24108" y="145461"/>
                  </a:lnTo>
                  <a:lnTo>
                    <a:pt x="23977" y="145389"/>
                  </a:lnTo>
                  <a:lnTo>
                    <a:pt x="23845" y="145244"/>
                  </a:lnTo>
                  <a:lnTo>
                    <a:pt x="23714" y="145100"/>
                  </a:lnTo>
                  <a:lnTo>
                    <a:pt x="23583" y="144883"/>
                  </a:lnTo>
                  <a:lnTo>
                    <a:pt x="23451" y="144666"/>
                  </a:lnTo>
                  <a:lnTo>
                    <a:pt x="23320" y="144413"/>
                  </a:lnTo>
                  <a:lnTo>
                    <a:pt x="23189" y="144087"/>
                  </a:lnTo>
                  <a:lnTo>
                    <a:pt x="23065" y="143798"/>
                  </a:lnTo>
                  <a:lnTo>
                    <a:pt x="22934" y="143436"/>
                  </a:lnTo>
                  <a:lnTo>
                    <a:pt x="22810" y="143038"/>
                  </a:lnTo>
                  <a:lnTo>
                    <a:pt x="22678" y="142640"/>
                  </a:lnTo>
                  <a:lnTo>
                    <a:pt x="22554" y="142206"/>
                  </a:lnTo>
                  <a:lnTo>
                    <a:pt x="22430" y="141736"/>
                  </a:lnTo>
                  <a:lnTo>
                    <a:pt x="22306" y="141266"/>
                  </a:lnTo>
                  <a:lnTo>
                    <a:pt x="22066" y="140253"/>
                  </a:lnTo>
                  <a:lnTo>
                    <a:pt x="21825" y="139132"/>
                  </a:lnTo>
                  <a:lnTo>
                    <a:pt x="21584" y="137939"/>
                  </a:lnTo>
                  <a:lnTo>
                    <a:pt x="21358" y="136673"/>
                  </a:lnTo>
                  <a:lnTo>
                    <a:pt x="21132" y="135335"/>
                  </a:lnTo>
                  <a:lnTo>
                    <a:pt x="20906" y="133960"/>
                  </a:lnTo>
                  <a:lnTo>
                    <a:pt x="20694" y="132550"/>
                  </a:lnTo>
                  <a:lnTo>
                    <a:pt x="20483" y="131103"/>
                  </a:lnTo>
                  <a:lnTo>
                    <a:pt x="20278" y="129584"/>
                  </a:lnTo>
                  <a:lnTo>
                    <a:pt x="20081" y="128102"/>
                  </a:lnTo>
                  <a:lnTo>
                    <a:pt x="19892" y="126546"/>
                  </a:lnTo>
                  <a:lnTo>
                    <a:pt x="19702" y="125027"/>
                  </a:lnTo>
                  <a:lnTo>
                    <a:pt x="19527" y="123508"/>
                  </a:lnTo>
                  <a:lnTo>
                    <a:pt x="19359" y="121989"/>
                  </a:lnTo>
                  <a:lnTo>
                    <a:pt x="19199" y="120470"/>
                  </a:lnTo>
                  <a:lnTo>
                    <a:pt x="19046" y="118988"/>
                  </a:lnTo>
                  <a:lnTo>
                    <a:pt x="18900" y="117541"/>
                  </a:lnTo>
                  <a:lnTo>
                    <a:pt x="18769" y="116131"/>
                  </a:lnTo>
                  <a:lnTo>
                    <a:pt x="18521" y="113490"/>
                  </a:lnTo>
                  <a:lnTo>
                    <a:pt x="18316" y="111067"/>
                  </a:lnTo>
                  <a:lnTo>
                    <a:pt x="18149" y="109006"/>
                  </a:lnTo>
                  <a:lnTo>
                    <a:pt x="18112" y="108608"/>
                  </a:lnTo>
                  <a:lnTo>
                    <a:pt x="18068" y="108282"/>
                  </a:lnTo>
                  <a:lnTo>
                    <a:pt x="18010" y="107957"/>
                  </a:lnTo>
                  <a:lnTo>
                    <a:pt x="17952" y="107740"/>
                  </a:lnTo>
                  <a:lnTo>
                    <a:pt x="17879" y="107523"/>
                  </a:lnTo>
                  <a:lnTo>
                    <a:pt x="17798" y="107414"/>
                  </a:lnTo>
                  <a:lnTo>
                    <a:pt x="17711" y="107342"/>
                  </a:lnTo>
                  <a:lnTo>
                    <a:pt x="17623" y="107342"/>
                  </a:lnTo>
                  <a:lnTo>
                    <a:pt x="17536" y="107414"/>
                  </a:lnTo>
                  <a:lnTo>
                    <a:pt x="17456" y="107559"/>
                  </a:lnTo>
                  <a:lnTo>
                    <a:pt x="17383" y="107776"/>
                  </a:lnTo>
                  <a:lnTo>
                    <a:pt x="17317" y="108029"/>
                  </a:lnTo>
                  <a:lnTo>
                    <a:pt x="17266" y="108319"/>
                  </a:lnTo>
                  <a:lnTo>
                    <a:pt x="17215" y="108680"/>
                  </a:lnTo>
                  <a:lnTo>
                    <a:pt x="17186" y="109042"/>
                  </a:lnTo>
                  <a:lnTo>
                    <a:pt x="17164" y="109440"/>
                  </a:lnTo>
                  <a:lnTo>
                    <a:pt x="17069" y="111827"/>
                  </a:lnTo>
                  <a:lnTo>
                    <a:pt x="16952" y="114575"/>
                  </a:lnTo>
                  <a:lnTo>
                    <a:pt x="16806" y="117577"/>
                  </a:lnTo>
                  <a:lnTo>
                    <a:pt x="16726" y="119205"/>
                  </a:lnTo>
                  <a:lnTo>
                    <a:pt x="16631" y="120832"/>
                  </a:lnTo>
                  <a:lnTo>
                    <a:pt x="16536" y="122532"/>
                  </a:lnTo>
                  <a:lnTo>
                    <a:pt x="16434" y="124232"/>
                  </a:lnTo>
                  <a:lnTo>
                    <a:pt x="16325" y="125968"/>
                  </a:lnTo>
                  <a:lnTo>
                    <a:pt x="16201" y="127704"/>
                  </a:lnTo>
                  <a:lnTo>
                    <a:pt x="16077" y="129440"/>
                  </a:lnTo>
                  <a:lnTo>
                    <a:pt x="15946" y="131176"/>
                  </a:lnTo>
                  <a:lnTo>
                    <a:pt x="15814" y="132912"/>
                  </a:lnTo>
                  <a:lnTo>
                    <a:pt x="15668" y="134575"/>
                  </a:lnTo>
                  <a:lnTo>
                    <a:pt x="15515" y="136239"/>
                  </a:lnTo>
                  <a:lnTo>
                    <a:pt x="15355" y="137866"/>
                  </a:lnTo>
                  <a:lnTo>
                    <a:pt x="15194" y="139422"/>
                  </a:lnTo>
                  <a:lnTo>
                    <a:pt x="15027" y="140941"/>
                  </a:lnTo>
                  <a:lnTo>
                    <a:pt x="14844" y="142387"/>
                  </a:lnTo>
                  <a:lnTo>
                    <a:pt x="14662" y="143725"/>
                  </a:lnTo>
                  <a:lnTo>
                    <a:pt x="14472" y="144991"/>
                  </a:lnTo>
                  <a:lnTo>
                    <a:pt x="14377" y="145606"/>
                  </a:lnTo>
                  <a:lnTo>
                    <a:pt x="14283" y="146185"/>
                  </a:lnTo>
                  <a:lnTo>
                    <a:pt x="14180" y="146727"/>
                  </a:lnTo>
                  <a:lnTo>
                    <a:pt x="14078" y="147234"/>
                  </a:lnTo>
                  <a:lnTo>
                    <a:pt x="13976" y="147740"/>
                  </a:lnTo>
                  <a:lnTo>
                    <a:pt x="13867" y="148210"/>
                  </a:lnTo>
                  <a:lnTo>
                    <a:pt x="13765" y="148644"/>
                  </a:lnTo>
                  <a:lnTo>
                    <a:pt x="13655" y="149042"/>
                  </a:lnTo>
                  <a:lnTo>
                    <a:pt x="13546" y="149403"/>
                  </a:lnTo>
                  <a:lnTo>
                    <a:pt x="13436" y="149729"/>
                  </a:lnTo>
                  <a:lnTo>
                    <a:pt x="13320" y="150018"/>
                  </a:lnTo>
                  <a:lnTo>
                    <a:pt x="13210" y="150308"/>
                  </a:lnTo>
                  <a:lnTo>
                    <a:pt x="13094" y="150525"/>
                  </a:lnTo>
                  <a:lnTo>
                    <a:pt x="12977" y="150705"/>
                  </a:lnTo>
                  <a:lnTo>
                    <a:pt x="12853" y="150850"/>
                  </a:lnTo>
                  <a:lnTo>
                    <a:pt x="12736" y="150959"/>
                  </a:lnTo>
                  <a:lnTo>
                    <a:pt x="12612" y="151031"/>
                  </a:lnTo>
                  <a:lnTo>
                    <a:pt x="12488" y="151031"/>
                  </a:lnTo>
                  <a:lnTo>
                    <a:pt x="12328" y="150995"/>
                  </a:lnTo>
                  <a:lnTo>
                    <a:pt x="12160" y="150886"/>
                  </a:lnTo>
                  <a:lnTo>
                    <a:pt x="11985" y="150705"/>
                  </a:lnTo>
                  <a:lnTo>
                    <a:pt x="11817" y="150452"/>
                  </a:lnTo>
                  <a:lnTo>
                    <a:pt x="11722" y="150271"/>
                  </a:lnTo>
                  <a:lnTo>
                    <a:pt x="11635" y="150054"/>
                  </a:lnTo>
                  <a:lnTo>
                    <a:pt x="11547" y="149874"/>
                  </a:lnTo>
                  <a:lnTo>
                    <a:pt x="11467" y="149620"/>
                  </a:lnTo>
                  <a:lnTo>
                    <a:pt x="11394" y="149367"/>
                  </a:lnTo>
                  <a:lnTo>
                    <a:pt x="11314" y="149114"/>
                  </a:lnTo>
                  <a:lnTo>
                    <a:pt x="11241" y="148825"/>
                  </a:lnTo>
                  <a:lnTo>
                    <a:pt x="11175" y="148499"/>
                  </a:lnTo>
                  <a:lnTo>
                    <a:pt x="11110" y="148174"/>
                  </a:lnTo>
                  <a:lnTo>
                    <a:pt x="11051" y="147812"/>
                  </a:lnTo>
                  <a:lnTo>
                    <a:pt x="10986" y="147451"/>
                  </a:lnTo>
                  <a:lnTo>
                    <a:pt x="10934" y="147053"/>
                  </a:lnTo>
                  <a:lnTo>
                    <a:pt x="10883" y="146655"/>
                  </a:lnTo>
                  <a:lnTo>
                    <a:pt x="10832" y="146221"/>
                  </a:lnTo>
                  <a:lnTo>
                    <a:pt x="10781" y="145751"/>
                  </a:lnTo>
                  <a:lnTo>
                    <a:pt x="10738" y="145281"/>
                  </a:lnTo>
                  <a:lnTo>
                    <a:pt x="10686" y="144630"/>
                  </a:lnTo>
                  <a:lnTo>
                    <a:pt x="10635" y="143942"/>
                  </a:lnTo>
                  <a:lnTo>
                    <a:pt x="10592" y="143255"/>
                  </a:lnTo>
                  <a:lnTo>
                    <a:pt x="10555" y="142496"/>
                  </a:lnTo>
                  <a:lnTo>
                    <a:pt x="10526" y="141772"/>
                  </a:lnTo>
                  <a:lnTo>
                    <a:pt x="10497" y="140977"/>
                  </a:lnTo>
                  <a:lnTo>
                    <a:pt x="10475" y="140181"/>
                  </a:lnTo>
                  <a:lnTo>
                    <a:pt x="10460" y="139385"/>
                  </a:lnTo>
                  <a:lnTo>
                    <a:pt x="10446" y="138554"/>
                  </a:lnTo>
                  <a:lnTo>
                    <a:pt x="10438" y="137722"/>
                  </a:lnTo>
                  <a:lnTo>
                    <a:pt x="10431" y="135986"/>
                  </a:lnTo>
                  <a:lnTo>
                    <a:pt x="10446" y="134214"/>
                  </a:lnTo>
                  <a:lnTo>
                    <a:pt x="10475" y="132405"/>
                  </a:lnTo>
                  <a:lnTo>
                    <a:pt x="10511" y="130561"/>
                  </a:lnTo>
                  <a:lnTo>
                    <a:pt x="10562" y="128680"/>
                  </a:lnTo>
                  <a:lnTo>
                    <a:pt x="10628" y="126800"/>
                  </a:lnTo>
                  <a:lnTo>
                    <a:pt x="10701" y="124883"/>
                  </a:lnTo>
                  <a:lnTo>
                    <a:pt x="10781" y="123002"/>
                  </a:lnTo>
                  <a:lnTo>
                    <a:pt x="10869" y="121121"/>
                  </a:lnTo>
                  <a:lnTo>
                    <a:pt x="10964" y="119277"/>
                  </a:lnTo>
                  <a:lnTo>
                    <a:pt x="11066" y="117469"/>
                  </a:lnTo>
                  <a:lnTo>
                    <a:pt x="11168" y="115697"/>
                  </a:lnTo>
                  <a:lnTo>
                    <a:pt x="11270" y="113961"/>
                  </a:lnTo>
                  <a:lnTo>
                    <a:pt x="11489" y="110669"/>
                  </a:lnTo>
                  <a:lnTo>
                    <a:pt x="11693" y="107668"/>
                  </a:lnTo>
                  <a:lnTo>
                    <a:pt x="11890" y="105064"/>
                  </a:lnTo>
                  <a:lnTo>
                    <a:pt x="12058" y="102894"/>
                  </a:lnTo>
                  <a:lnTo>
                    <a:pt x="12189" y="101230"/>
                  </a:lnTo>
                  <a:lnTo>
                    <a:pt x="12313" y="99747"/>
                  </a:lnTo>
                  <a:lnTo>
                    <a:pt x="12342" y="99386"/>
                  </a:lnTo>
                  <a:lnTo>
                    <a:pt x="12357" y="99024"/>
                  </a:lnTo>
                  <a:lnTo>
                    <a:pt x="12357" y="98662"/>
                  </a:lnTo>
                  <a:lnTo>
                    <a:pt x="12350" y="98301"/>
                  </a:lnTo>
                  <a:lnTo>
                    <a:pt x="12335" y="97939"/>
                  </a:lnTo>
                  <a:lnTo>
                    <a:pt x="12306" y="97613"/>
                  </a:lnTo>
                  <a:lnTo>
                    <a:pt x="12269" y="97288"/>
                  </a:lnTo>
                  <a:lnTo>
                    <a:pt x="12226" y="96999"/>
                  </a:lnTo>
                  <a:lnTo>
                    <a:pt x="12167" y="96745"/>
                  </a:lnTo>
                  <a:lnTo>
                    <a:pt x="12109" y="96528"/>
                  </a:lnTo>
                  <a:lnTo>
                    <a:pt x="12043" y="96384"/>
                  </a:lnTo>
                  <a:lnTo>
                    <a:pt x="11970" y="96239"/>
                  </a:lnTo>
                  <a:lnTo>
                    <a:pt x="11897" y="96167"/>
                  </a:lnTo>
                  <a:lnTo>
                    <a:pt x="11824" y="96167"/>
                  </a:lnTo>
                  <a:lnTo>
                    <a:pt x="11751" y="96203"/>
                  </a:lnTo>
                  <a:lnTo>
                    <a:pt x="11679" y="96311"/>
                  </a:lnTo>
                  <a:lnTo>
                    <a:pt x="11496" y="96601"/>
                  </a:lnTo>
                  <a:lnTo>
                    <a:pt x="11007" y="97360"/>
                  </a:lnTo>
                  <a:lnTo>
                    <a:pt x="10665" y="97830"/>
                  </a:lnTo>
                  <a:lnTo>
                    <a:pt x="10263" y="98373"/>
                  </a:lnTo>
                  <a:lnTo>
                    <a:pt x="9811" y="98952"/>
                  </a:lnTo>
                  <a:lnTo>
                    <a:pt x="9322" y="99566"/>
                  </a:lnTo>
                  <a:lnTo>
                    <a:pt x="8790" y="100181"/>
                  </a:lnTo>
                  <a:lnTo>
                    <a:pt x="8236" y="100760"/>
                  </a:lnTo>
                  <a:lnTo>
                    <a:pt x="7652" y="101302"/>
                  </a:lnTo>
                  <a:lnTo>
                    <a:pt x="7061" y="101772"/>
                  </a:lnTo>
                  <a:lnTo>
                    <a:pt x="6762" y="101989"/>
                  </a:lnTo>
                  <a:lnTo>
                    <a:pt x="6456" y="102206"/>
                  </a:lnTo>
                  <a:lnTo>
                    <a:pt x="6149" y="102351"/>
                  </a:lnTo>
                  <a:lnTo>
                    <a:pt x="5850" y="102496"/>
                  </a:lnTo>
                  <a:lnTo>
                    <a:pt x="5544" y="102640"/>
                  </a:lnTo>
                  <a:lnTo>
                    <a:pt x="5245" y="102713"/>
                  </a:lnTo>
                  <a:lnTo>
                    <a:pt x="4946" y="102749"/>
                  </a:lnTo>
                  <a:lnTo>
                    <a:pt x="4654" y="102785"/>
                  </a:lnTo>
                  <a:lnTo>
                    <a:pt x="4340" y="102749"/>
                  </a:lnTo>
                  <a:lnTo>
                    <a:pt x="4041" y="102713"/>
                  </a:lnTo>
                  <a:lnTo>
                    <a:pt x="3757" y="102604"/>
                  </a:lnTo>
                  <a:lnTo>
                    <a:pt x="3494" y="102423"/>
                  </a:lnTo>
                  <a:lnTo>
                    <a:pt x="3254" y="102243"/>
                  </a:lnTo>
                  <a:lnTo>
                    <a:pt x="3028" y="102026"/>
                  </a:lnTo>
                  <a:lnTo>
                    <a:pt x="2816" y="101772"/>
                  </a:lnTo>
                  <a:lnTo>
                    <a:pt x="2619" y="101519"/>
                  </a:lnTo>
                  <a:lnTo>
                    <a:pt x="2437" y="101194"/>
                  </a:lnTo>
                  <a:lnTo>
                    <a:pt x="2269" y="100868"/>
                  </a:lnTo>
                  <a:lnTo>
                    <a:pt x="2116" y="100507"/>
                  </a:lnTo>
                  <a:lnTo>
                    <a:pt x="1977" y="100145"/>
                  </a:lnTo>
                  <a:lnTo>
                    <a:pt x="1853" y="99747"/>
                  </a:lnTo>
                  <a:lnTo>
                    <a:pt x="1736" y="99349"/>
                  </a:lnTo>
                  <a:lnTo>
                    <a:pt x="1634" y="98915"/>
                  </a:lnTo>
                  <a:lnTo>
                    <a:pt x="1547" y="98518"/>
                  </a:lnTo>
                  <a:lnTo>
                    <a:pt x="1459" y="98047"/>
                  </a:lnTo>
                  <a:lnTo>
                    <a:pt x="1394" y="97613"/>
                  </a:lnTo>
                  <a:lnTo>
                    <a:pt x="1328" y="97179"/>
                  </a:lnTo>
                  <a:lnTo>
                    <a:pt x="1270" y="96745"/>
                  </a:lnTo>
                  <a:lnTo>
                    <a:pt x="1226" y="96311"/>
                  </a:lnTo>
                  <a:lnTo>
                    <a:pt x="1182" y="95841"/>
                  </a:lnTo>
                  <a:lnTo>
                    <a:pt x="1153" y="95443"/>
                  </a:lnTo>
                  <a:lnTo>
                    <a:pt x="1124" y="95009"/>
                  </a:lnTo>
                  <a:lnTo>
                    <a:pt x="1080" y="94214"/>
                  </a:lnTo>
                  <a:lnTo>
                    <a:pt x="1058" y="93454"/>
                  </a:lnTo>
                  <a:lnTo>
                    <a:pt x="1043" y="92803"/>
                  </a:lnTo>
                  <a:lnTo>
                    <a:pt x="1036" y="92261"/>
                  </a:lnTo>
                  <a:lnTo>
                    <a:pt x="1029" y="91393"/>
                  </a:lnTo>
                  <a:lnTo>
                    <a:pt x="1029" y="90561"/>
                  </a:lnTo>
                  <a:lnTo>
                    <a:pt x="1036" y="89765"/>
                  </a:lnTo>
                  <a:lnTo>
                    <a:pt x="1051" y="88970"/>
                  </a:lnTo>
                  <a:lnTo>
                    <a:pt x="1073" y="88174"/>
                  </a:lnTo>
                  <a:lnTo>
                    <a:pt x="1102" y="87414"/>
                  </a:lnTo>
                  <a:lnTo>
                    <a:pt x="1138" y="86691"/>
                  </a:lnTo>
                  <a:lnTo>
                    <a:pt x="1182" y="86004"/>
                  </a:lnTo>
                  <a:lnTo>
                    <a:pt x="1233" y="85281"/>
                  </a:lnTo>
                  <a:lnTo>
                    <a:pt x="1291" y="84630"/>
                  </a:lnTo>
                  <a:lnTo>
                    <a:pt x="1357" y="83979"/>
                  </a:lnTo>
                  <a:lnTo>
                    <a:pt x="1430" y="83328"/>
                  </a:lnTo>
                  <a:lnTo>
                    <a:pt x="1503" y="82713"/>
                  </a:lnTo>
                  <a:lnTo>
                    <a:pt x="1591" y="82134"/>
                  </a:lnTo>
                  <a:lnTo>
                    <a:pt x="1685" y="81556"/>
                  </a:lnTo>
                  <a:lnTo>
                    <a:pt x="1787" y="81013"/>
                  </a:lnTo>
                  <a:lnTo>
                    <a:pt x="1911" y="80398"/>
                  </a:lnTo>
                  <a:lnTo>
                    <a:pt x="2035" y="79820"/>
                  </a:lnTo>
                  <a:lnTo>
                    <a:pt x="2174" y="79277"/>
                  </a:lnTo>
                  <a:lnTo>
                    <a:pt x="2320" y="78771"/>
                  </a:lnTo>
                  <a:lnTo>
                    <a:pt x="2466" y="78264"/>
                  </a:lnTo>
                  <a:lnTo>
                    <a:pt x="2619" y="77830"/>
                  </a:lnTo>
                  <a:lnTo>
                    <a:pt x="2779" y="77396"/>
                  </a:lnTo>
                  <a:lnTo>
                    <a:pt x="2947" y="76962"/>
                  </a:lnTo>
                  <a:lnTo>
                    <a:pt x="3115" y="76601"/>
                  </a:lnTo>
                  <a:lnTo>
                    <a:pt x="3290" y="76239"/>
                  </a:lnTo>
                  <a:lnTo>
                    <a:pt x="3472" y="75877"/>
                  </a:lnTo>
                  <a:lnTo>
                    <a:pt x="3655" y="75588"/>
                  </a:lnTo>
                  <a:lnTo>
                    <a:pt x="3844" y="75299"/>
                  </a:lnTo>
                  <a:lnTo>
                    <a:pt x="4034" y="75009"/>
                  </a:lnTo>
                  <a:lnTo>
                    <a:pt x="4224" y="74756"/>
                  </a:lnTo>
                  <a:lnTo>
                    <a:pt x="4421" y="74539"/>
                  </a:lnTo>
                  <a:lnTo>
                    <a:pt x="4815" y="74141"/>
                  </a:lnTo>
                  <a:lnTo>
                    <a:pt x="5216" y="73816"/>
                  </a:lnTo>
                  <a:lnTo>
                    <a:pt x="5617" y="73563"/>
                  </a:lnTo>
                  <a:lnTo>
                    <a:pt x="6018" y="73346"/>
                  </a:lnTo>
                  <a:lnTo>
                    <a:pt x="6412" y="73201"/>
                  </a:lnTo>
                  <a:lnTo>
                    <a:pt x="6806" y="73093"/>
                  </a:lnTo>
                  <a:lnTo>
                    <a:pt x="7193" y="73056"/>
                  </a:lnTo>
                  <a:lnTo>
                    <a:pt x="7557" y="73020"/>
                  </a:lnTo>
                  <a:lnTo>
                    <a:pt x="7864" y="73020"/>
                  </a:lnTo>
                  <a:lnTo>
                    <a:pt x="8163" y="73056"/>
                  </a:lnTo>
                  <a:lnTo>
                    <a:pt x="8724" y="73201"/>
                  </a:lnTo>
                  <a:lnTo>
                    <a:pt x="9235" y="73346"/>
                  </a:lnTo>
                  <a:lnTo>
                    <a:pt x="9673" y="73527"/>
                  </a:lnTo>
                  <a:lnTo>
                    <a:pt x="10037" y="73707"/>
                  </a:lnTo>
                  <a:lnTo>
                    <a:pt x="10314" y="73888"/>
                  </a:lnTo>
                  <a:lnTo>
                    <a:pt x="10555" y="74069"/>
                  </a:lnTo>
                  <a:lnTo>
                    <a:pt x="10643" y="74069"/>
                  </a:lnTo>
                  <a:lnTo>
                    <a:pt x="10730" y="74033"/>
                  </a:lnTo>
                  <a:lnTo>
                    <a:pt x="10810" y="73924"/>
                  </a:lnTo>
                  <a:lnTo>
                    <a:pt x="10883" y="73780"/>
                  </a:lnTo>
                  <a:lnTo>
                    <a:pt x="10956" y="73563"/>
                  </a:lnTo>
                  <a:lnTo>
                    <a:pt x="11015" y="73273"/>
                  </a:lnTo>
                  <a:lnTo>
                    <a:pt x="11066" y="72948"/>
                  </a:lnTo>
                  <a:lnTo>
                    <a:pt x="11110" y="72586"/>
                  </a:lnTo>
                  <a:lnTo>
                    <a:pt x="11139" y="72188"/>
                  </a:lnTo>
                  <a:lnTo>
                    <a:pt x="11146" y="71754"/>
                  </a:lnTo>
                  <a:lnTo>
                    <a:pt x="11153" y="71357"/>
                  </a:lnTo>
                  <a:lnTo>
                    <a:pt x="11139" y="70959"/>
                  </a:lnTo>
                  <a:lnTo>
                    <a:pt x="11110" y="70561"/>
                  </a:lnTo>
                  <a:lnTo>
                    <a:pt x="11073" y="70199"/>
                  </a:lnTo>
                  <a:lnTo>
                    <a:pt x="11022" y="69874"/>
                  </a:lnTo>
                  <a:lnTo>
                    <a:pt x="10964" y="69548"/>
                  </a:lnTo>
                  <a:lnTo>
                    <a:pt x="10475" y="67559"/>
                  </a:lnTo>
                  <a:lnTo>
                    <a:pt x="9964" y="65353"/>
                  </a:lnTo>
                  <a:lnTo>
                    <a:pt x="9439" y="63002"/>
                  </a:lnTo>
                  <a:lnTo>
                    <a:pt x="8899" y="60507"/>
                  </a:lnTo>
                  <a:lnTo>
                    <a:pt x="8367" y="57939"/>
                  </a:lnTo>
                  <a:lnTo>
                    <a:pt x="7842" y="55299"/>
                  </a:lnTo>
                  <a:lnTo>
                    <a:pt x="7579" y="53961"/>
                  </a:lnTo>
                  <a:lnTo>
                    <a:pt x="7331" y="52622"/>
                  </a:lnTo>
                  <a:lnTo>
                    <a:pt x="7083" y="51284"/>
                  </a:lnTo>
                  <a:lnTo>
                    <a:pt x="6842" y="49946"/>
                  </a:lnTo>
                  <a:lnTo>
                    <a:pt x="6609" y="48608"/>
                  </a:lnTo>
                  <a:lnTo>
                    <a:pt x="6383" y="47306"/>
                  </a:lnTo>
                  <a:lnTo>
                    <a:pt x="6171" y="45968"/>
                  </a:lnTo>
                  <a:lnTo>
                    <a:pt x="5974" y="44702"/>
                  </a:lnTo>
                  <a:lnTo>
                    <a:pt x="5785" y="43400"/>
                  </a:lnTo>
                  <a:lnTo>
                    <a:pt x="5610" y="42170"/>
                  </a:lnTo>
                  <a:lnTo>
                    <a:pt x="5442" y="40941"/>
                  </a:lnTo>
                  <a:lnTo>
                    <a:pt x="5296" y="39747"/>
                  </a:lnTo>
                  <a:lnTo>
                    <a:pt x="5165" y="38590"/>
                  </a:lnTo>
                  <a:lnTo>
                    <a:pt x="5055" y="37469"/>
                  </a:lnTo>
                  <a:lnTo>
                    <a:pt x="4960" y="36420"/>
                  </a:lnTo>
                  <a:lnTo>
                    <a:pt x="4880" y="35371"/>
                  </a:lnTo>
                  <a:lnTo>
                    <a:pt x="4829" y="34395"/>
                  </a:lnTo>
                  <a:lnTo>
                    <a:pt x="4807" y="33925"/>
                  </a:lnTo>
                  <a:lnTo>
                    <a:pt x="4793" y="33491"/>
                  </a:lnTo>
                  <a:lnTo>
                    <a:pt x="4785" y="33057"/>
                  </a:lnTo>
                  <a:lnTo>
                    <a:pt x="4778" y="32623"/>
                  </a:lnTo>
                  <a:lnTo>
                    <a:pt x="4785" y="32189"/>
                  </a:lnTo>
                  <a:lnTo>
                    <a:pt x="4793" y="31791"/>
                  </a:lnTo>
                  <a:lnTo>
                    <a:pt x="4807" y="31429"/>
                  </a:lnTo>
                  <a:lnTo>
                    <a:pt x="4829" y="31067"/>
                  </a:lnTo>
                  <a:lnTo>
                    <a:pt x="4866" y="30670"/>
                  </a:lnTo>
                  <a:lnTo>
                    <a:pt x="4917" y="30272"/>
                  </a:lnTo>
                  <a:lnTo>
                    <a:pt x="4990" y="29874"/>
                  </a:lnTo>
                  <a:lnTo>
                    <a:pt x="5041" y="29657"/>
                  </a:lnTo>
                  <a:lnTo>
                    <a:pt x="5092" y="29476"/>
                  </a:lnTo>
                  <a:lnTo>
                    <a:pt x="5150" y="29259"/>
                  </a:lnTo>
                  <a:lnTo>
                    <a:pt x="5216" y="29078"/>
                  </a:lnTo>
                  <a:lnTo>
                    <a:pt x="5289" y="28897"/>
                  </a:lnTo>
                  <a:lnTo>
                    <a:pt x="5369" y="28717"/>
                  </a:lnTo>
                  <a:lnTo>
                    <a:pt x="5486" y="28500"/>
                  </a:lnTo>
                  <a:lnTo>
                    <a:pt x="5602" y="28319"/>
                  </a:lnTo>
                  <a:lnTo>
                    <a:pt x="5726" y="28138"/>
                  </a:lnTo>
                  <a:lnTo>
                    <a:pt x="5850" y="27993"/>
                  </a:lnTo>
                  <a:lnTo>
                    <a:pt x="5974" y="27885"/>
                  </a:lnTo>
                  <a:lnTo>
                    <a:pt x="6106" y="27812"/>
                  </a:lnTo>
                  <a:lnTo>
                    <a:pt x="6230" y="27776"/>
                  </a:lnTo>
                  <a:lnTo>
                    <a:pt x="6514" y="27776"/>
                  </a:lnTo>
                  <a:lnTo>
                    <a:pt x="6660" y="27849"/>
                  </a:lnTo>
                  <a:lnTo>
                    <a:pt x="6813" y="27921"/>
                  </a:lnTo>
                  <a:lnTo>
                    <a:pt x="6966" y="28066"/>
                  </a:lnTo>
                  <a:lnTo>
                    <a:pt x="7112" y="28210"/>
                  </a:lnTo>
                  <a:lnTo>
                    <a:pt x="7265" y="28391"/>
                  </a:lnTo>
                  <a:lnTo>
                    <a:pt x="7419" y="28608"/>
                  </a:lnTo>
                  <a:lnTo>
                    <a:pt x="7572" y="28861"/>
                  </a:lnTo>
                  <a:lnTo>
                    <a:pt x="7725" y="29151"/>
                  </a:lnTo>
                  <a:lnTo>
                    <a:pt x="7878" y="29440"/>
                  </a:lnTo>
                  <a:lnTo>
                    <a:pt x="8024" y="29765"/>
                  </a:lnTo>
                  <a:lnTo>
                    <a:pt x="8177" y="30127"/>
                  </a:lnTo>
                  <a:lnTo>
                    <a:pt x="8476" y="30923"/>
                  </a:lnTo>
                  <a:lnTo>
                    <a:pt x="8775" y="31791"/>
                  </a:lnTo>
                  <a:lnTo>
                    <a:pt x="9074" y="32731"/>
                  </a:lnTo>
                  <a:lnTo>
                    <a:pt x="9366" y="33708"/>
                  </a:lnTo>
                  <a:lnTo>
                    <a:pt x="9651" y="34793"/>
                  </a:lnTo>
                  <a:lnTo>
                    <a:pt x="9928" y="35914"/>
                  </a:lnTo>
                  <a:lnTo>
                    <a:pt x="10205" y="37035"/>
                  </a:lnTo>
                  <a:lnTo>
                    <a:pt x="10468" y="38228"/>
                  </a:lnTo>
                  <a:lnTo>
                    <a:pt x="10730" y="39422"/>
                  </a:lnTo>
                  <a:lnTo>
                    <a:pt x="10978" y="40615"/>
                  </a:lnTo>
                  <a:lnTo>
                    <a:pt x="11219" y="41845"/>
                  </a:lnTo>
                  <a:lnTo>
                    <a:pt x="11452" y="43038"/>
                  </a:lnTo>
                  <a:lnTo>
                    <a:pt x="11671" y="44196"/>
                  </a:lnTo>
                  <a:lnTo>
                    <a:pt x="11883" y="45353"/>
                  </a:lnTo>
                  <a:lnTo>
                    <a:pt x="12262" y="47559"/>
                  </a:lnTo>
                  <a:lnTo>
                    <a:pt x="12590" y="49512"/>
                  </a:lnTo>
                  <a:lnTo>
                    <a:pt x="12860" y="51176"/>
                  </a:lnTo>
                  <a:lnTo>
                    <a:pt x="13057" y="52478"/>
                  </a:lnTo>
                  <a:lnTo>
                    <a:pt x="13232" y="53671"/>
                  </a:lnTo>
                  <a:lnTo>
                    <a:pt x="13269" y="53924"/>
                  </a:lnTo>
                  <a:lnTo>
                    <a:pt x="13312" y="54141"/>
                  </a:lnTo>
                  <a:lnTo>
                    <a:pt x="13363" y="54322"/>
                  </a:lnTo>
                  <a:lnTo>
                    <a:pt x="13415" y="54503"/>
                  </a:lnTo>
                  <a:lnTo>
                    <a:pt x="13473" y="54612"/>
                  </a:lnTo>
                  <a:lnTo>
                    <a:pt x="13531" y="54684"/>
                  </a:lnTo>
                  <a:lnTo>
                    <a:pt x="13590" y="54756"/>
                  </a:lnTo>
                  <a:lnTo>
                    <a:pt x="13721" y="54756"/>
                  </a:lnTo>
                  <a:lnTo>
                    <a:pt x="13787" y="54684"/>
                  </a:lnTo>
                  <a:lnTo>
                    <a:pt x="13859" y="54539"/>
                  </a:lnTo>
                  <a:lnTo>
                    <a:pt x="13932" y="54358"/>
                  </a:lnTo>
                  <a:lnTo>
                    <a:pt x="13991" y="54141"/>
                  </a:lnTo>
                  <a:lnTo>
                    <a:pt x="14049" y="53852"/>
                  </a:lnTo>
                  <a:lnTo>
                    <a:pt x="14093" y="53527"/>
                  </a:lnTo>
                  <a:lnTo>
                    <a:pt x="14129" y="53201"/>
                  </a:lnTo>
                  <a:lnTo>
                    <a:pt x="14151" y="52839"/>
                  </a:lnTo>
                  <a:lnTo>
                    <a:pt x="14166" y="52442"/>
                  </a:lnTo>
                  <a:lnTo>
                    <a:pt x="14239" y="48753"/>
                  </a:lnTo>
                  <a:lnTo>
                    <a:pt x="14326" y="44919"/>
                  </a:lnTo>
                  <a:lnTo>
                    <a:pt x="14436" y="40977"/>
                  </a:lnTo>
                  <a:lnTo>
                    <a:pt x="14560" y="36999"/>
                  </a:lnTo>
                  <a:lnTo>
                    <a:pt x="14698" y="32984"/>
                  </a:lnTo>
                  <a:lnTo>
                    <a:pt x="14779" y="31031"/>
                  </a:lnTo>
                  <a:lnTo>
                    <a:pt x="14859" y="29078"/>
                  </a:lnTo>
                  <a:lnTo>
                    <a:pt x="14946" y="27125"/>
                  </a:lnTo>
                  <a:lnTo>
                    <a:pt x="15034" y="25245"/>
                  </a:lnTo>
                  <a:lnTo>
                    <a:pt x="15121" y="23400"/>
                  </a:lnTo>
                  <a:lnTo>
                    <a:pt x="15216" y="21592"/>
                  </a:lnTo>
                  <a:lnTo>
                    <a:pt x="15318" y="19856"/>
                  </a:lnTo>
                  <a:lnTo>
                    <a:pt x="15420" y="18192"/>
                  </a:lnTo>
                  <a:lnTo>
                    <a:pt x="15523" y="16565"/>
                  </a:lnTo>
                  <a:lnTo>
                    <a:pt x="15632" y="15046"/>
                  </a:lnTo>
                  <a:lnTo>
                    <a:pt x="15749" y="13599"/>
                  </a:lnTo>
                  <a:lnTo>
                    <a:pt x="15858" y="12225"/>
                  </a:lnTo>
                  <a:lnTo>
                    <a:pt x="15975" y="10959"/>
                  </a:lnTo>
                  <a:lnTo>
                    <a:pt x="16099" y="9802"/>
                  </a:lnTo>
                  <a:lnTo>
                    <a:pt x="16223" y="8753"/>
                  </a:lnTo>
                  <a:lnTo>
                    <a:pt x="16347" y="7812"/>
                  </a:lnTo>
                  <a:lnTo>
                    <a:pt x="16412" y="7415"/>
                  </a:lnTo>
                  <a:lnTo>
                    <a:pt x="16471" y="7017"/>
                  </a:lnTo>
                  <a:lnTo>
                    <a:pt x="16536" y="6655"/>
                  </a:lnTo>
                  <a:lnTo>
                    <a:pt x="16602" y="6330"/>
                  </a:lnTo>
                  <a:lnTo>
                    <a:pt x="16668" y="6040"/>
                  </a:lnTo>
                  <a:lnTo>
                    <a:pt x="16733" y="5787"/>
                  </a:lnTo>
                  <a:lnTo>
                    <a:pt x="16799" y="5570"/>
                  </a:lnTo>
                  <a:lnTo>
                    <a:pt x="16872" y="5425"/>
                  </a:lnTo>
                  <a:lnTo>
                    <a:pt x="16938" y="5281"/>
                  </a:lnTo>
                  <a:lnTo>
                    <a:pt x="17003" y="5172"/>
                  </a:lnTo>
                  <a:lnTo>
                    <a:pt x="17076" y="5100"/>
                  </a:lnTo>
                  <a:close/>
                  <a:moveTo>
                    <a:pt x="17025" y="1"/>
                  </a:moveTo>
                  <a:lnTo>
                    <a:pt x="16916" y="73"/>
                  </a:lnTo>
                  <a:lnTo>
                    <a:pt x="16799" y="181"/>
                  </a:lnTo>
                  <a:lnTo>
                    <a:pt x="16690" y="326"/>
                  </a:lnTo>
                  <a:lnTo>
                    <a:pt x="16588" y="543"/>
                  </a:lnTo>
                  <a:lnTo>
                    <a:pt x="16478" y="760"/>
                  </a:lnTo>
                  <a:lnTo>
                    <a:pt x="16376" y="1013"/>
                  </a:lnTo>
                  <a:lnTo>
                    <a:pt x="16274" y="1339"/>
                  </a:lnTo>
                  <a:lnTo>
                    <a:pt x="16172" y="1664"/>
                  </a:lnTo>
                  <a:lnTo>
                    <a:pt x="16077" y="2062"/>
                  </a:lnTo>
                  <a:lnTo>
                    <a:pt x="15982" y="2460"/>
                  </a:lnTo>
                  <a:lnTo>
                    <a:pt x="15887" y="2930"/>
                  </a:lnTo>
                  <a:lnTo>
                    <a:pt x="15800" y="3400"/>
                  </a:lnTo>
                  <a:lnTo>
                    <a:pt x="15705" y="3907"/>
                  </a:lnTo>
                  <a:lnTo>
                    <a:pt x="15617" y="4449"/>
                  </a:lnTo>
                  <a:lnTo>
                    <a:pt x="15530" y="5028"/>
                  </a:lnTo>
                  <a:lnTo>
                    <a:pt x="15450" y="5606"/>
                  </a:lnTo>
                  <a:lnTo>
                    <a:pt x="15369" y="6221"/>
                  </a:lnTo>
                  <a:lnTo>
                    <a:pt x="15209" y="7559"/>
                  </a:lnTo>
                  <a:lnTo>
                    <a:pt x="15056" y="8970"/>
                  </a:lnTo>
                  <a:lnTo>
                    <a:pt x="14910" y="10489"/>
                  </a:lnTo>
                  <a:lnTo>
                    <a:pt x="14771" y="12080"/>
                  </a:lnTo>
                  <a:lnTo>
                    <a:pt x="14647" y="13708"/>
                  </a:lnTo>
                  <a:lnTo>
                    <a:pt x="14516" y="15407"/>
                  </a:lnTo>
                  <a:lnTo>
                    <a:pt x="14399" y="17180"/>
                  </a:lnTo>
                  <a:lnTo>
                    <a:pt x="14290" y="18988"/>
                  </a:lnTo>
                  <a:lnTo>
                    <a:pt x="14188" y="20832"/>
                  </a:lnTo>
                  <a:lnTo>
                    <a:pt x="14086" y="22713"/>
                  </a:lnTo>
                  <a:lnTo>
                    <a:pt x="13991" y="24594"/>
                  </a:lnTo>
                  <a:lnTo>
                    <a:pt x="13903" y="26474"/>
                  </a:lnTo>
                  <a:lnTo>
                    <a:pt x="13823" y="28391"/>
                  </a:lnTo>
                  <a:lnTo>
                    <a:pt x="13743" y="30272"/>
                  </a:lnTo>
                  <a:lnTo>
                    <a:pt x="13670" y="32152"/>
                  </a:lnTo>
                  <a:lnTo>
                    <a:pt x="13546" y="35841"/>
                  </a:lnTo>
                  <a:lnTo>
                    <a:pt x="13436" y="39313"/>
                  </a:lnTo>
                  <a:lnTo>
                    <a:pt x="13349" y="42604"/>
                  </a:lnTo>
                  <a:lnTo>
                    <a:pt x="13276" y="45570"/>
                  </a:lnTo>
                  <a:lnTo>
                    <a:pt x="13006" y="43979"/>
                  </a:lnTo>
                  <a:lnTo>
                    <a:pt x="12707" y="42243"/>
                  </a:lnTo>
                  <a:lnTo>
                    <a:pt x="12371" y="40434"/>
                  </a:lnTo>
                  <a:lnTo>
                    <a:pt x="12014" y="38554"/>
                  </a:lnTo>
                  <a:lnTo>
                    <a:pt x="11627" y="36637"/>
                  </a:lnTo>
                  <a:lnTo>
                    <a:pt x="11430" y="35697"/>
                  </a:lnTo>
                  <a:lnTo>
                    <a:pt x="11226" y="34756"/>
                  </a:lnTo>
                  <a:lnTo>
                    <a:pt x="11015" y="33816"/>
                  </a:lnTo>
                  <a:lnTo>
                    <a:pt x="10796" y="32876"/>
                  </a:lnTo>
                  <a:lnTo>
                    <a:pt x="10577" y="31972"/>
                  </a:lnTo>
                  <a:lnTo>
                    <a:pt x="10351" y="31067"/>
                  </a:lnTo>
                  <a:lnTo>
                    <a:pt x="10118" y="30199"/>
                  </a:lnTo>
                  <a:lnTo>
                    <a:pt x="9884" y="29368"/>
                  </a:lnTo>
                  <a:lnTo>
                    <a:pt x="9643" y="28536"/>
                  </a:lnTo>
                  <a:lnTo>
                    <a:pt x="9403" y="27776"/>
                  </a:lnTo>
                  <a:lnTo>
                    <a:pt x="9162" y="27017"/>
                  </a:lnTo>
                  <a:lnTo>
                    <a:pt x="8914" y="26330"/>
                  </a:lnTo>
                  <a:lnTo>
                    <a:pt x="8666" y="25679"/>
                  </a:lnTo>
                  <a:lnTo>
                    <a:pt x="8418" y="25100"/>
                  </a:lnTo>
                  <a:lnTo>
                    <a:pt x="8163" y="24557"/>
                  </a:lnTo>
                  <a:lnTo>
                    <a:pt x="7907" y="24087"/>
                  </a:lnTo>
                  <a:lnTo>
                    <a:pt x="7652" y="23653"/>
                  </a:lnTo>
                  <a:lnTo>
                    <a:pt x="7397" y="23328"/>
                  </a:lnTo>
                  <a:lnTo>
                    <a:pt x="7134" y="23038"/>
                  </a:lnTo>
                  <a:lnTo>
                    <a:pt x="6879" y="22821"/>
                  </a:lnTo>
                  <a:lnTo>
                    <a:pt x="6616" y="22713"/>
                  </a:lnTo>
                  <a:lnTo>
                    <a:pt x="6361" y="22677"/>
                  </a:lnTo>
                  <a:lnTo>
                    <a:pt x="6179" y="22677"/>
                  </a:lnTo>
                  <a:lnTo>
                    <a:pt x="6004" y="22749"/>
                  </a:lnTo>
                  <a:lnTo>
                    <a:pt x="5829" y="22858"/>
                  </a:lnTo>
                  <a:lnTo>
                    <a:pt x="5653" y="23002"/>
                  </a:lnTo>
                  <a:lnTo>
                    <a:pt x="5478" y="23183"/>
                  </a:lnTo>
                  <a:lnTo>
                    <a:pt x="5311" y="23436"/>
                  </a:lnTo>
                  <a:lnTo>
                    <a:pt x="5143" y="23689"/>
                  </a:lnTo>
                  <a:lnTo>
                    <a:pt x="4975" y="24015"/>
                  </a:lnTo>
                  <a:lnTo>
                    <a:pt x="4822" y="24377"/>
                  </a:lnTo>
                  <a:lnTo>
                    <a:pt x="4676" y="24738"/>
                  </a:lnTo>
                  <a:lnTo>
                    <a:pt x="4545" y="25136"/>
                  </a:lnTo>
                  <a:lnTo>
                    <a:pt x="4428" y="25534"/>
                  </a:lnTo>
                  <a:lnTo>
                    <a:pt x="4326" y="26004"/>
                  </a:lnTo>
                  <a:lnTo>
                    <a:pt x="4231" y="26438"/>
                  </a:lnTo>
                  <a:lnTo>
                    <a:pt x="4144" y="26908"/>
                  </a:lnTo>
                  <a:lnTo>
                    <a:pt x="4071" y="27378"/>
                  </a:lnTo>
                  <a:lnTo>
                    <a:pt x="4012" y="27849"/>
                  </a:lnTo>
                  <a:lnTo>
                    <a:pt x="3954" y="28319"/>
                  </a:lnTo>
                  <a:lnTo>
                    <a:pt x="3910" y="28789"/>
                  </a:lnTo>
                  <a:lnTo>
                    <a:pt x="3866" y="29259"/>
                  </a:lnTo>
                  <a:lnTo>
                    <a:pt x="3837" y="29729"/>
                  </a:lnTo>
                  <a:lnTo>
                    <a:pt x="3808" y="30199"/>
                  </a:lnTo>
                  <a:lnTo>
                    <a:pt x="3793" y="30633"/>
                  </a:lnTo>
                  <a:lnTo>
                    <a:pt x="3772" y="31067"/>
                  </a:lnTo>
                  <a:lnTo>
                    <a:pt x="3764" y="31574"/>
                  </a:lnTo>
                  <a:lnTo>
                    <a:pt x="3757" y="32080"/>
                  </a:lnTo>
                  <a:lnTo>
                    <a:pt x="3757" y="32586"/>
                  </a:lnTo>
                  <a:lnTo>
                    <a:pt x="3757" y="33129"/>
                  </a:lnTo>
                  <a:lnTo>
                    <a:pt x="3772" y="33671"/>
                  </a:lnTo>
                  <a:lnTo>
                    <a:pt x="3786" y="34214"/>
                  </a:lnTo>
                  <a:lnTo>
                    <a:pt x="3801" y="34756"/>
                  </a:lnTo>
                  <a:lnTo>
                    <a:pt x="3830" y="35335"/>
                  </a:lnTo>
                  <a:lnTo>
                    <a:pt x="3888" y="36456"/>
                  </a:lnTo>
                  <a:lnTo>
                    <a:pt x="3976" y="37650"/>
                  </a:lnTo>
                  <a:lnTo>
                    <a:pt x="4071" y="38843"/>
                  </a:lnTo>
                  <a:lnTo>
                    <a:pt x="4187" y="40073"/>
                  </a:lnTo>
                  <a:lnTo>
                    <a:pt x="4311" y="41302"/>
                  </a:lnTo>
                  <a:lnTo>
                    <a:pt x="4457" y="42568"/>
                  </a:lnTo>
                  <a:lnTo>
                    <a:pt x="4610" y="43834"/>
                  </a:lnTo>
                  <a:lnTo>
                    <a:pt x="4778" y="45100"/>
                  </a:lnTo>
                  <a:lnTo>
                    <a:pt x="4953" y="46366"/>
                  </a:lnTo>
                  <a:lnTo>
                    <a:pt x="5143" y="47668"/>
                  </a:lnTo>
                  <a:lnTo>
                    <a:pt x="5340" y="48934"/>
                  </a:lnTo>
                  <a:lnTo>
                    <a:pt x="5544" y="50236"/>
                  </a:lnTo>
                  <a:lnTo>
                    <a:pt x="5756" y="51501"/>
                  </a:lnTo>
                  <a:lnTo>
                    <a:pt x="5974" y="52767"/>
                  </a:lnTo>
                  <a:lnTo>
                    <a:pt x="6193" y="54033"/>
                  </a:lnTo>
                  <a:lnTo>
                    <a:pt x="6419" y="55299"/>
                  </a:lnTo>
                  <a:lnTo>
                    <a:pt x="6879" y="57722"/>
                  </a:lnTo>
                  <a:lnTo>
                    <a:pt x="7338" y="60073"/>
                  </a:lnTo>
                  <a:lnTo>
                    <a:pt x="7798" y="62315"/>
                  </a:lnTo>
                  <a:lnTo>
                    <a:pt x="8243" y="64449"/>
                  </a:lnTo>
                  <a:lnTo>
                    <a:pt x="8666" y="66402"/>
                  </a:lnTo>
                  <a:lnTo>
                    <a:pt x="9060" y="68174"/>
                  </a:lnTo>
                  <a:lnTo>
                    <a:pt x="8630" y="68065"/>
                  </a:lnTo>
                  <a:lnTo>
                    <a:pt x="8170" y="67957"/>
                  </a:lnTo>
                  <a:lnTo>
                    <a:pt x="7674" y="67921"/>
                  </a:lnTo>
                  <a:lnTo>
                    <a:pt x="7156" y="67957"/>
                  </a:lnTo>
                  <a:lnTo>
                    <a:pt x="6616" y="68029"/>
                  </a:lnTo>
                  <a:lnTo>
                    <a:pt x="6339" y="68102"/>
                  </a:lnTo>
                  <a:lnTo>
                    <a:pt x="6062" y="68210"/>
                  </a:lnTo>
                  <a:lnTo>
                    <a:pt x="5785" y="68319"/>
                  </a:lnTo>
                  <a:lnTo>
                    <a:pt x="5500" y="68463"/>
                  </a:lnTo>
                  <a:lnTo>
                    <a:pt x="5223" y="68644"/>
                  </a:lnTo>
                  <a:lnTo>
                    <a:pt x="4939" y="68861"/>
                  </a:lnTo>
                  <a:lnTo>
                    <a:pt x="4661" y="69078"/>
                  </a:lnTo>
                  <a:lnTo>
                    <a:pt x="4384" y="69367"/>
                  </a:lnTo>
                  <a:lnTo>
                    <a:pt x="4107" y="69657"/>
                  </a:lnTo>
                  <a:lnTo>
                    <a:pt x="3837" y="70018"/>
                  </a:lnTo>
                  <a:lnTo>
                    <a:pt x="3567" y="70380"/>
                  </a:lnTo>
                  <a:lnTo>
                    <a:pt x="3297" y="70814"/>
                  </a:lnTo>
                  <a:lnTo>
                    <a:pt x="3042" y="71248"/>
                  </a:lnTo>
                  <a:lnTo>
                    <a:pt x="2787" y="71754"/>
                  </a:lnTo>
                  <a:lnTo>
                    <a:pt x="2539" y="72297"/>
                  </a:lnTo>
                  <a:lnTo>
                    <a:pt x="2298" y="72876"/>
                  </a:lnTo>
                  <a:lnTo>
                    <a:pt x="2065" y="73527"/>
                  </a:lnTo>
                  <a:lnTo>
                    <a:pt x="1839" y="74214"/>
                  </a:lnTo>
                  <a:lnTo>
                    <a:pt x="1627" y="74973"/>
                  </a:lnTo>
                  <a:lnTo>
                    <a:pt x="1415" y="75769"/>
                  </a:lnTo>
                  <a:lnTo>
                    <a:pt x="1226" y="76601"/>
                  </a:lnTo>
                  <a:lnTo>
                    <a:pt x="1043" y="77505"/>
                  </a:lnTo>
                  <a:lnTo>
                    <a:pt x="905" y="78264"/>
                  </a:lnTo>
                  <a:lnTo>
                    <a:pt x="781" y="79024"/>
                  </a:lnTo>
                  <a:lnTo>
                    <a:pt x="657" y="79856"/>
                  </a:lnTo>
                  <a:lnTo>
                    <a:pt x="555" y="80651"/>
                  </a:lnTo>
                  <a:lnTo>
                    <a:pt x="453" y="81519"/>
                  </a:lnTo>
                  <a:lnTo>
                    <a:pt x="365" y="82424"/>
                  </a:lnTo>
                  <a:lnTo>
                    <a:pt x="285" y="83328"/>
                  </a:lnTo>
                  <a:lnTo>
                    <a:pt x="219" y="84232"/>
                  </a:lnTo>
                  <a:lnTo>
                    <a:pt x="154" y="85208"/>
                  </a:lnTo>
                  <a:lnTo>
                    <a:pt x="110" y="86185"/>
                  </a:lnTo>
                  <a:lnTo>
                    <a:pt x="66" y="87197"/>
                  </a:lnTo>
                  <a:lnTo>
                    <a:pt x="37" y="88210"/>
                  </a:lnTo>
                  <a:lnTo>
                    <a:pt x="15" y="89259"/>
                  </a:lnTo>
                  <a:lnTo>
                    <a:pt x="0" y="90344"/>
                  </a:lnTo>
                  <a:lnTo>
                    <a:pt x="0" y="91429"/>
                  </a:lnTo>
                  <a:lnTo>
                    <a:pt x="8" y="92550"/>
                  </a:lnTo>
                  <a:lnTo>
                    <a:pt x="22" y="93201"/>
                  </a:lnTo>
                  <a:lnTo>
                    <a:pt x="37" y="93888"/>
                  </a:lnTo>
                  <a:lnTo>
                    <a:pt x="51" y="94539"/>
                  </a:lnTo>
                  <a:lnTo>
                    <a:pt x="81" y="95226"/>
                  </a:lnTo>
                  <a:lnTo>
                    <a:pt x="110" y="95877"/>
                  </a:lnTo>
                  <a:lnTo>
                    <a:pt x="154" y="96565"/>
                  </a:lnTo>
                  <a:lnTo>
                    <a:pt x="197" y="97216"/>
                  </a:lnTo>
                  <a:lnTo>
                    <a:pt x="248" y="97903"/>
                  </a:lnTo>
                  <a:lnTo>
                    <a:pt x="307" y="98554"/>
                  </a:lnTo>
                  <a:lnTo>
                    <a:pt x="380" y="99205"/>
                  </a:lnTo>
                  <a:lnTo>
                    <a:pt x="453" y="99856"/>
                  </a:lnTo>
                  <a:lnTo>
                    <a:pt x="540" y="100471"/>
                  </a:lnTo>
                  <a:lnTo>
                    <a:pt x="635" y="101085"/>
                  </a:lnTo>
                  <a:lnTo>
                    <a:pt x="737" y="101700"/>
                  </a:lnTo>
                  <a:lnTo>
                    <a:pt x="854" y="102279"/>
                  </a:lnTo>
                  <a:lnTo>
                    <a:pt x="978" y="102857"/>
                  </a:lnTo>
                  <a:lnTo>
                    <a:pt x="1109" y="103400"/>
                  </a:lnTo>
                  <a:lnTo>
                    <a:pt x="1255" y="103906"/>
                  </a:lnTo>
                  <a:lnTo>
                    <a:pt x="1415" y="104413"/>
                  </a:lnTo>
                  <a:lnTo>
                    <a:pt x="1583" y="104883"/>
                  </a:lnTo>
                  <a:lnTo>
                    <a:pt x="1766" y="105317"/>
                  </a:lnTo>
                  <a:lnTo>
                    <a:pt x="1955" y="105751"/>
                  </a:lnTo>
                  <a:lnTo>
                    <a:pt x="2159" y="106112"/>
                  </a:lnTo>
                  <a:lnTo>
                    <a:pt x="2378" y="106474"/>
                  </a:lnTo>
                  <a:lnTo>
                    <a:pt x="2612" y="106800"/>
                  </a:lnTo>
                  <a:lnTo>
                    <a:pt x="2860" y="107053"/>
                  </a:lnTo>
                  <a:lnTo>
                    <a:pt x="3122" y="107306"/>
                  </a:lnTo>
                  <a:lnTo>
                    <a:pt x="3400" y="107523"/>
                  </a:lnTo>
                  <a:lnTo>
                    <a:pt x="3691" y="107668"/>
                  </a:lnTo>
                  <a:lnTo>
                    <a:pt x="3998" y="107776"/>
                  </a:lnTo>
                  <a:lnTo>
                    <a:pt x="4319" y="107848"/>
                  </a:lnTo>
                  <a:lnTo>
                    <a:pt x="4654" y="107885"/>
                  </a:lnTo>
                  <a:lnTo>
                    <a:pt x="5092" y="107848"/>
                  </a:lnTo>
                  <a:lnTo>
                    <a:pt x="5529" y="107740"/>
                  </a:lnTo>
                  <a:lnTo>
                    <a:pt x="5967" y="107559"/>
                  </a:lnTo>
                  <a:lnTo>
                    <a:pt x="6412" y="107342"/>
                  </a:lnTo>
                  <a:lnTo>
                    <a:pt x="6850" y="107089"/>
                  </a:lnTo>
                  <a:lnTo>
                    <a:pt x="7287" y="106763"/>
                  </a:lnTo>
                  <a:lnTo>
                    <a:pt x="7718" y="106438"/>
                  </a:lnTo>
                  <a:lnTo>
                    <a:pt x="8141" y="106040"/>
                  </a:lnTo>
                  <a:lnTo>
                    <a:pt x="8549" y="105642"/>
                  </a:lnTo>
                  <a:lnTo>
                    <a:pt x="8950" y="105244"/>
                  </a:lnTo>
                  <a:lnTo>
                    <a:pt x="9337" y="104810"/>
                  </a:lnTo>
                  <a:lnTo>
                    <a:pt x="9702" y="104376"/>
                  </a:lnTo>
                  <a:lnTo>
                    <a:pt x="10380" y="103508"/>
                  </a:lnTo>
                  <a:lnTo>
                    <a:pt x="10964" y="102713"/>
                  </a:lnTo>
                  <a:lnTo>
                    <a:pt x="10810" y="104738"/>
                  </a:lnTo>
                  <a:lnTo>
                    <a:pt x="10650" y="106980"/>
                  </a:lnTo>
                  <a:lnTo>
                    <a:pt x="10482" y="109476"/>
                  </a:lnTo>
                  <a:lnTo>
                    <a:pt x="10307" y="112188"/>
                  </a:lnTo>
                  <a:lnTo>
                    <a:pt x="10139" y="115009"/>
                  </a:lnTo>
                  <a:lnTo>
                    <a:pt x="9972" y="117975"/>
                  </a:lnTo>
                  <a:lnTo>
                    <a:pt x="9899" y="119494"/>
                  </a:lnTo>
                  <a:lnTo>
                    <a:pt x="9826" y="121049"/>
                  </a:lnTo>
                  <a:lnTo>
                    <a:pt x="9753" y="122604"/>
                  </a:lnTo>
                  <a:lnTo>
                    <a:pt x="9687" y="124159"/>
                  </a:lnTo>
                  <a:lnTo>
                    <a:pt x="9629" y="125715"/>
                  </a:lnTo>
                  <a:lnTo>
                    <a:pt x="9578" y="127306"/>
                  </a:lnTo>
                  <a:lnTo>
                    <a:pt x="9527" y="128861"/>
                  </a:lnTo>
                  <a:lnTo>
                    <a:pt x="9490" y="130452"/>
                  </a:lnTo>
                  <a:lnTo>
                    <a:pt x="9461" y="132008"/>
                  </a:lnTo>
                  <a:lnTo>
                    <a:pt x="9439" y="133526"/>
                  </a:lnTo>
                  <a:lnTo>
                    <a:pt x="9425" y="135045"/>
                  </a:lnTo>
                  <a:lnTo>
                    <a:pt x="9417" y="136564"/>
                  </a:lnTo>
                  <a:lnTo>
                    <a:pt x="9425" y="138047"/>
                  </a:lnTo>
                  <a:lnTo>
                    <a:pt x="9439" y="139494"/>
                  </a:lnTo>
                  <a:lnTo>
                    <a:pt x="9468" y="140904"/>
                  </a:lnTo>
                  <a:lnTo>
                    <a:pt x="9505" y="142279"/>
                  </a:lnTo>
                  <a:lnTo>
                    <a:pt x="9556" y="143617"/>
                  </a:lnTo>
                  <a:lnTo>
                    <a:pt x="9622" y="144883"/>
                  </a:lnTo>
                  <a:lnTo>
                    <a:pt x="9702" y="146149"/>
                  </a:lnTo>
                  <a:lnTo>
                    <a:pt x="9746" y="146727"/>
                  </a:lnTo>
                  <a:lnTo>
                    <a:pt x="9797" y="147306"/>
                  </a:lnTo>
                  <a:lnTo>
                    <a:pt x="9862" y="148029"/>
                  </a:lnTo>
                  <a:lnTo>
                    <a:pt x="9935" y="148716"/>
                  </a:lnTo>
                  <a:lnTo>
                    <a:pt x="10008" y="149367"/>
                  </a:lnTo>
                  <a:lnTo>
                    <a:pt x="10096" y="150018"/>
                  </a:lnTo>
                  <a:lnTo>
                    <a:pt x="10183" y="150633"/>
                  </a:lnTo>
                  <a:lnTo>
                    <a:pt x="10271" y="151176"/>
                  </a:lnTo>
                  <a:lnTo>
                    <a:pt x="10373" y="151718"/>
                  </a:lnTo>
                  <a:lnTo>
                    <a:pt x="10475" y="152224"/>
                  </a:lnTo>
                  <a:lnTo>
                    <a:pt x="10577" y="152731"/>
                  </a:lnTo>
                  <a:lnTo>
                    <a:pt x="10694" y="153165"/>
                  </a:lnTo>
                  <a:lnTo>
                    <a:pt x="10810" y="153599"/>
                  </a:lnTo>
                  <a:lnTo>
                    <a:pt x="10934" y="153997"/>
                  </a:lnTo>
                  <a:lnTo>
                    <a:pt x="11058" y="154358"/>
                  </a:lnTo>
                  <a:lnTo>
                    <a:pt x="11190" y="154684"/>
                  </a:lnTo>
                  <a:lnTo>
                    <a:pt x="11328" y="154973"/>
                  </a:lnTo>
                  <a:lnTo>
                    <a:pt x="11474" y="155226"/>
                  </a:lnTo>
                  <a:lnTo>
                    <a:pt x="11598" y="155443"/>
                  </a:lnTo>
                  <a:lnTo>
                    <a:pt x="11730" y="155624"/>
                  </a:lnTo>
                  <a:lnTo>
                    <a:pt x="11854" y="155805"/>
                  </a:lnTo>
                  <a:lnTo>
                    <a:pt x="11985" y="155913"/>
                  </a:lnTo>
                  <a:lnTo>
                    <a:pt x="12109" y="156022"/>
                  </a:lnTo>
                  <a:lnTo>
                    <a:pt x="12240" y="156094"/>
                  </a:lnTo>
                  <a:lnTo>
                    <a:pt x="12364" y="156130"/>
                  </a:lnTo>
                  <a:lnTo>
                    <a:pt x="12634" y="156130"/>
                  </a:lnTo>
                  <a:lnTo>
                    <a:pt x="12773" y="156058"/>
                  </a:lnTo>
                  <a:lnTo>
                    <a:pt x="12911" y="155986"/>
                  </a:lnTo>
                  <a:lnTo>
                    <a:pt x="13050" y="155877"/>
                  </a:lnTo>
                  <a:lnTo>
                    <a:pt x="13181" y="155696"/>
                  </a:lnTo>
                  <a:lnTo>
                    <a:pt x="13320" y="155516"/>
                  </a:lnTo>
                  <a:lnTo>
                    <a:pt x="13451" y="155299"/>
                  </a:lnTo>
                  <a:lnTo>
                    <a:pt x="13575" y="155082"/>
                  </a:lnTo>
                  <a:lnTo>
                    <a:pt x="13699" y="154792"/>
                  </a:lnTo>
                  <a:lnTo>
                    <a:pt x="13823" y="154467"/>
                  </a:lnTo>
                  <a:lnTo>
                    <a:pt x="13947" y="154141"/>
                  </a:lnTo>
                  <a:lnTo>
                    <a:pt x="14071" y="153780"/>
                  </a:lnTo>
                  <a:lnTo>
                    <a:pt x="14188" y="153418"/>
                  </a:lnTo>
                  <a:lnTo>
                    <a:pt x="14304" y="152984"/>
                  </a:lnTo>
                  <a:lnTo>
                    <a:pt x="14421" y="152550"/>
                  </a:lnTo>
                  <a:lnTo>
                    <a:pt x="14531" y="152116"/>
                  </a:lnTo>
                  <a:lnTo>
                    <a:pt x="14640" y="151610"/>
                  </a:lnTo>
                  <a:lnTo>
                    <a:pt x="14749" y="151103"/>
                  </a:lnTo>
                  <a:lnTo>
                    <a:pt x="14961" y="150054"/>
                  </a:lnTo>
                  <a:lnTo>
                    <a:pt x="15165" y="148897"/>
                  </a:lnTo>
                  <a:lnTo>
                    <a:pt x="15362" y="147668"/>
                  </a:lnTo>
                  <a:lnTo>
                    <a:pt x="15544" y="146402"/>
                  </a:lnTo>
                  <a:lnTo>
                    <a:pt x="15727" y="145064"/>
                  </a:lnTo>
                  <a:lnTo>
                    <a:pt x="15902" y="143653"/>
                  </a:lnTo>
                  <a:lnTo>
                    <a:pt x="16070" y="142206"/>
                  </a:lnTo>
                  <a:lnTo>
                    <a:pt x="16230" y="140724"/>
                  </a:lnTo>
                  <a:lnTo>
                    <a:pt x="16383" y="139241"/>
                  </a:lnTo>
                  <a:lnTo>
                    <a:pt x="16529" y="137686"/>
                  </a:lnTo>
                  <a:lnTo>
                    <a:pt x="16668" y="136130"/>
                  </a:lnTo>
                  <a:lnTo>
                    <a:pt x="16799" y="134539"/>
                  </a:lnTo>
                  <a:lnTo>
                    <a:pt x="16923" y="132984"/>
                  </a:lnTo>
                  <a:lnTo>
                    <a:pt x="17047" y="131393"/>
                  </a:lnTo>
                  <a:lnTo>
                    <a:pt x="17156" y="129838"/>
                  </a:lnTo>
                  <a:lnTo>
                    <a:pt x="17266" y="128282"/>
                  </a:lnTo>
                  <a:lnTo>
                    <a:pt x="17361" y="126727"/>
                  </a:lnTo>
                  <a:lnTo>
                    <a:pt x="17543" y="123762"/>
                  </a:lnTo>
                  <a:lnTo>
                    <a:pt x="17704" y="120904"/>
                  </a:lnTo>
                  <a:lnTo>
                    <a:pt x="17835" y="118300"/>
                  </a:lnTo>
                  <a:lnTo>
                    <a:pt x="18054" y="120543"/>
                  </a:lnTo>
                  <a:lnTo>
                    <a:pt x="18309" y="123002"/>
                  </a:lnTo>
                  <a:lnTo>
                    <a:pt x="18586" y="125570"/>
                  </a:lnTo>
                  <a:lnTo>
                    <a:pt x="18732" y="126908"/>
                  </a:lnTo>
                  <a:lnTo>
                    <a:pt x="18893" y="128246"/>
                  </a:lnTo>
                  <a:lnTo>
                    <a:pt x="19053" y="129584"/>
                  </a:lnTo>
                  <a:lnTo>
                    <a:pt x="19221" y="130923"/>
                  </a:lnTo>
                  <a:lnTo>
                    <a:pt x="19403" y="132261"/>
                  </a:lnTo>
                  <a:lnTo>
                    <a:pt x="19585" y="133599"/>
                  </a:lnTo>
                  <a:lnTo>
                    <a:pt x="19768" y="134937"/>
                  </a:lnTo>
                  <a:lnTo>
                    <a:pt x="19965" y="136275"/>
                  </a:lnTo>
                  <a:lnTo>
                    <a:pt x="20169" y="137541"/>
                  </a:lnTo>
                  <a:lnTo>
                    <a:pt x="20373" y="138807"/>
                  </a:lnTo>
                  <a:lnTo>
                    <a:pt x="20585" y="140036"/>
                  </a:lnTo>
                  <a:lnTo>
                    <a:pt x="20804" y="141230"/>
                  </a:lnTo>
                  <a:lnTo>
                    <a:pt x="21030" y="142387"/>
                  </a:lnTo>
                  <a:lnTo>
                    <a:pt x="21256" y="143472"/>
                  </a:lnTo>
                  <a:lnTo>
                    <a:pt x="21489" y="144485"/>
                  </a:lnTo>
                  <a:lnTo>
                    <a:pt x="21730" y="145461"/>
                  </a:lnTo>
                  <a:lnTo>
                    <a:pt x="21971" y="146402"/>
                  </a:lnTo>
                  <a:lnTo>
                    <a:pt x="22219" y="147234"/>
                  </a:lnTo>
                  <a:lnTo>
                    <a:pt x="22474" y="147993"/>
                  </a:lnTo>
                  <a:lnTo>
                    <a:pt x="22605" y="148318"/>
                  </a:lnTo>
                  <a:lnTo>
                    <a:pt x="22729" y="148644"/>
                  </a:lnTo>
                  <a:lnTo>
                    <a:pt x="22861" y="148969"/>
                  </a:lnTo>
                  <a:lnTo>
                    <a:pt x="22992" y="149259"/>
                  </a:lnTo>
                  <a:lnTo>
                    <a:pt x="23131" y="149512"/>
                  </a:lnTo>
                  <a:lnTo>
                    <a:pt x="23262" y="149729"/>
                  </a:lnTo>
                  <a:lnTo>
                    <a:pt x="23400" y="149946"/>
                  </a:lnTo>
                  <a:lnTo>
                    <a:pt x="23532" y="150127"/>
                  </a:lnTo>
                  <a:lnTo>
                    <a:pt x="23670" y="150271"/>
                  </a:lnTo>
                  <a:lnTo>
                    <a:pt x="23809" y="150416"/>
                  </a:lnTo>
                  <a:lnTo>
                    <a:pt x="23947" y="150525"/>
                  </a:lnTo>
                  <a:lnTo>
                    <a:pt x="24086" y="150597"/>
                  </a:lnTo>
                  <a:lnTo>
                    <a:pt x="24232" y="150633"/>
                  </a:lnTo>
                  <a:lnTo>
                    <a:pt x="24546" y="150633"/>
                  </a:lnTo>
                  <a:lnTo>
                    <a:pt x="24713" y="150561"/>
                  </a:lnTo>
                  <a:lnTo>
                    <a:pt x="24881" y="150452"/>
                  </a:lnTo>
                  <a:lnTo>
                    <a:pt x="25056" y="150308"/>
                  </a:lnTo>
                  <a:lnTo>
                    <a:pt x="25224" y="150127"/>
                  </a:lnTo>
                  <a:lnTo>
                    <a:pt x="25392" y="149874"/>
                  </a:lnTo>
                  <a:lnTo>
                    <a:pt x="25559" y="149584"/>
                  </a:lnTo>
                  <a:lnTo>
                    <a:pt x="25727" y="149259"/>
                  </a:lnTo>
                  <a:lnTo>
                    <a:pt x="25880" y="148933"/>
                  </a:lnTo>
                  <a:lnTo>
                    <a:pt x="26034" y="148535"/>
                  </a:lnTo>
                  <a:lnTo>
                    <a:pt x="26172" y="148138"/>
                  </a:lnTo>
                  <a:lnTo>
                    <a:pt x="26304" y="147704"/>
                  </a:lnTo>
                  <a:lnTo>
                    <a:pt x="26435" y="147234"/>
                  </a:lnTo>
                  <a:lnTo>
                    <a:pt x="26552" y="146763"/>
                  </a:lnTo>
                  <a:lnTo>
                    <a:pt x="26668" y="146221"/>
                  </a:lnTo>
                  <a:lnTo>
                    <a:pt x="26770" y="145678"/>
                  </a:lnTo>
                  <a:lnTo>
                    <a:pt x="26865" y="145100"/>
                  </a:lnTo>
                  <a:lnTo>
                    <a:pt x="26960" y="144485"/>
                  </a:lnTo>
                  <a:lnTo>
                    <a:pt x="27040" y="143870"/>
                  </a:lnTo>
                  <a:lnTo>
                    <a:pt x="27113" y="143183"/>
                  </a:lnTo>
                  <a:lnTo>
                    <a:pt x="27179" y="142496"/>
                  </a:lnTo>
                  <a:lnTo>
                    <a:pt x="27244" y="141772"/>
                  </a:lnTo>
                  <a:lnTo>
                    <a:pt x="27296" y="141013"/>
                  </a:lnTo>
                  <a:lnTo>
                    <a:pt x="27339" y="140253"/>
                  </a:lnTo>
                  <a:lnTo>
                    <a:pt x="27368" y="139675"/>
                  </a:lnTo>
                  <a:lnTo>
                    <a:pt x="27390" y="139096"/>
                  </a:lnTo>
                  <a:lnTo>
                    <a:pt x="27405" y="138517"/>
                  </a:lnTo>
                  <a:lnTo>
                    <a:pt x="27420" y="137903"/>
                  </a:lnTo>
                  <a:lnTo>
                    <a:pt x="27441" y="136673"/>
                  </a:lnTo>
                  <a:lnTo>
                    <a:pt x="27441" y="135407"/>
                  </a:lnTo>
                  <a:lnTo>
                    <a:pt x="27427" y="134105"/>
                  </a:lnTo>
                  <a:lnTo>
                    <a:pt x="27405" y="132767"/>
                  </a:lnTo>
                  <a:lnTo>
                    <a:pt x="27361" y="131429"/>
                  </a:lnTo>
                  <a:lnTo>
                    <a:pt x="27310" y="130055"/>
                  </a:lnTo>
                  <a:lnTo>
                    <a:pt x="27244" y="128680"/>
                  </a:lnTo>
                  <a:lnTo>
                    <a:pt x="27172" y="127270"/>
                  </a:lnTo>
                  <a:lnTo>
                    <a:pt x="27084" y="125823"/>
                  </a:lnTo>
                  <a:lnTo>
                    <a:pt x="26989" y="124413"/>
                  </a:lnTo>
                  <a:lnTo>
                    <a:pt x="26880" y="122966"/>
                  </a:lnTo>
                  <a:lnTo>
                    <a:pt x="26770" y="121519"/>
                  </a:lnTo>
                  <a:lnTo>
                    <a:pt x="26646" y="120073"/>
                  </a:lnTo>
                  <a:lnTo>
                    <a:pt x="26515" y="118626"/>
                  </a:lnTo>
                  <a:lnTo>
                    <a:pt x="26384" y="117179"/>
                  </a:lnTo>
                  <a:lnTo>
                    <a:pt x="26245" y="115733"/>
                  </a:lnTo>
                  <a:lnTo>
                    <a:pt x="26099" y="114322"/>
                  </a:lnTo>
                  <a:lnTo>
                    <a:pt x="25953" y="112912"/>
                  </a:lnTo>
                  <a:lnTo>
                    <a:pt x="25647" y="110163"/>
                  </a:lnTo>
                  <a:lnTo>
                    <a:pt x="25333" y="107487"/>
                  </a:lnTo>
                  <a:lnTo>
                    <a:pt x="25020" y="104919"/>
                  </a:lnTo>
                  <a:lnTo>
                    <a:pt x="24706" y="102496"/>
                  </a:lnTo>
                  <a:lnTo>
                    <a:pt x="24407" y="100217"/>
                  </a:lnTo>
                  <a:lnTo>
                    <a:pt x="24123" y="98156"/>
                  </a:lnTo>
                  <a:lnTo>
                    <a:pt x="24123" y="98156"/>
                  </a:lnTo>
                  <a:lnTo>
                    <a:pt x="24706" y="99132"/>
                  </a:lnTo>
                  <a:lnTo>
                    <a:pt x="25020" y="99675"/>
                  </a:lnTo>
                  <a:lnTo>
                    <a:pt x="25341" y="100181"/>
                  </a:lnTo>
                  <a:lnTo>
                    <a:pt x="25676" y="100651"/>
                  </a:lnTo>
                  <a:lnTo>
                    <a:pt x="26026" y="101158"/>
                  </a:lnTo>
                  <a:lnTo>
                    <a:pt x="26384" y="101628"/>
                  </a:lnTo>
                  <a:lnTo>
                    <a:pt x="26741" y="102062"/>
                  </a:lnTo>
                  <a:lnTo>
                    <a:pt x="27113" y="102460"/>
                  </a:lnTo>
                  <a:lnTo>
                    <a:pt x="27485" y="102821"/>
                  </a:lnTo>
                  <a:lnTo>
                    <a:pt x="27857" y="103183"/>
                  </a:lnTo>
                  <a:lnTo>
                    <a:pt x="28236" y="103436"/>
                  </a:lnTo>
                  <a:lnTo>
                    <a:pt x="28616" y="103689"/>
                  </a:lnTo>
                  <a:lnTo>
                    <a:pt x="28988" y="103834"/>
                  </a:lnTo>
                  <a:lnTo>
                    <a:pt x="29367" y="103942"/>
                  </a:lnTo>
                  <a:lnTo>
                    <a:pt x="29732" y="103979"/>
                  </a:lnTo>
                  <a:lnTo>
                    <a:pt x="30009" y="103979"/>
                  </a:lnTo>
                  <a:lnTo>
                    <a:pt x="30272" y="103906"/>
                  </a:lnTo>
                  <a:lnTo>
                    <a:pt x="30520" y="103798"/>
                  </a:lnTo>
                  <a:lnTo>
                    <a:pt x="30760" y="103653"/>
                  </a:lnTo>
                  <a:lnTo>
                    <a:pt x="30986" y="103472"/>
                  </a:lnTo>
                  <a:lnTo>
                    <a:pt x="31213" y="103255"/>
                  </a:lnTo>
                  <a:lnTo>
                    <a:pt x="31417" y="103002"/>
                  </a:lnTo>
                  <a:lnTo>
                    <a:pt x="31621" y="102713"/>
                  </a:lnTo>
                  <a:lnTo>
                    <a:pt x="31811" y="102423"/>
                  </a:lnTo>
                  <a:lnTo>
                    <a:pt x="31993" y="102062"/>
                  </a:lnTo>
                  <a:lnTo>
                    <a:pt x="32168" y="101700"/>
                  </a:lnTo>
                  <a:lnTo>
                    <a:pt x="32329" y="101302"/>
                  </a:lnTo>
                  <a:lnTo>
                    <a:pt x="32482" y="100868"/>
                  </a:lnTo>
                  <a:lnTo>
                    <a:pt x="32635" y="100434"/>
                  </a:lnTo>
                  <a:lnTo>
                    <a:pt x="32774" y="99964"/>
                  </a:lnTo>
                  <a:lnTo>
                    <a:pt x="32905" y="99494"/>
                  </a:lnTo>
                  <a:lnTo>
                    <a:pt x="33022" y="98988"/>
                  </a:lnTo>
                  <a:lnTo>
                    <a:pt x="33138" y="98445"/>
                  </a:lnTo>
                  <a:lnTo>
                    <a:pt x="33248" y="97939"/>
                  </a:lnTo>
                  <a:lnTo>
                    <a:pt x="33350" y="97360"/>
                  </a:lnTo>
                  <a:lnTo>
                    <a:pt x="33445" y="96818"/>
                  </a:lnTo>
                  <a:lnTo>
                    <a:pt x="33532" y="96239"/>
                  </a:lnTo>
                  <a:lnTo>
                    <a:pt x="33620" y="95660"/>
                  </a:lnTo>
                  <a:lnTo>
                    <a:pt x="33693" y="95082"/>
                  </a:lnTo>
                  <a:lnTo>
                    <a:pt x="33766" y="94467"/>
                  </a:lnTo>
                  <a:lnTo>
                    <a:pt x="33831" y="93888"/>
                  </a:lnTo>
                  <a:lnTo>
                    <a:pt x="33890" y="93273"/>
                  </a:lnTo>
                  <a:lnTo>
                    <a:pt x="33941" y="92695"/>
                  </a:lnTo>
                  <a:lnTo>
                    <a:pt x="34035" y="91501"/>
                  </a:lnTo>
                  <a:lnTo>
                    <a:pt x="34116" y="90308"/>
                  </a:lnTo>
                  <a:lnTo>
                    <a:pt x="34152" y="89584"/>
                  </a:lnTo>
                  <a:lnTo>
                    <a:pt x="34181" y="88861"/>
                  </a:lnTo>
                  <a:lnTo>
                    <a:pt x="34203" y="88174"/>
                  </a:lnTo>
                  <a:lnTo>
                    <a:pt x="34218" y="87487"/>
                  </a:lnTo>
                  <a:lnTo>
                    <a:pt x="34218" y="86800"/>
                  </a:lnTo>
                  <a:lnTo>
                    <a:pt x="34218" y="86112"/>
                  </a:lnTo>
                  <a:lnTo>
                    <a:pt x="34210" y="85425"/>
                  </a:lnTo>
                  <a:lnTo>
                    <a:pt x="34189" y="84738"/>
                  </a:lnTo>
                  <a:lnTo>
                    <a:pt x="34167" y="84087"/>
                  </a:lnTo>
                  <a:lnTo>
                    <a:pt x="34130" y="83436"/>
                  </a:lnTo>
                  <a:lnTo>
                    <a:pt x="34086" y="82785"/>
                  </a:lnTo>
                  <a:lnTo>
                    <a:pt x="34035" y="82134"/>
                  </a:lnTo>
                  <a:lnTo>
                    <a:pt x="33984" y="81519"/>
                  </a:lnTo>
                  <a:lnTo>
                    <a:pt x="33919" y="80905"/>
                  </a:lnTo>
                  <a:lnTo>
                    <a:pt x="33846" y="80290"/>
                  </a:lnTo>
                  <a:lnTo>
                    <a:pt x="33758" y="79675"/>
                  </a:lnTo>
                  <a:lnTo>
                    <a:pt x="33627" y="78807"/>
                  </a:lnTo>
                  <a:lnTo>
                    <a:pt x="33481" y="77975"/>
                  </a:lnTo>
                  <a:lnTo>
                    <a:pt x="33313" y="77143"/>
                  </a:lnTo>
                  <a:lnTo>
                    <a:pt x="33138" y="76384"/>
                  </a:lnTo>
                  <a:lnTo>
                    <a:pt x="32949" y="75624"/>
                  </a:lnTo>
                  <a:lnTo>
                    <a:pt x="32744" y="74901"/>
                  </a:lnTo>
                  <a:lnTo>
                    <a:pt x="32526" y="74178"/>
                  </a:lnTo>
                  <a:lnTo>
                    <a:pt x="32292" y="73527"/>
                  </a:lnTo>
                  <a:lnTo>
                    <a:pt x="32051" y="72876"/>
                  </a:lnTo>
                  <a:lnTo>
                    <a:pt x="31796" y="72261"/>
                  </a:lnTo>
                  <a:lnTo>
                    <a:pt x="31533" y="71646"/>
                  </a:lnTo>
                  <a:lnTo>
                    <a:pt x="31264" y="71103"/>
                  </a:lnTo>
                  <a:lnTo>
                    <a:pt x="30979" y="70561"/>
                  </a:lnTo>
                  <a:lnTo>
                    <a:pt x="30695" y="70018"/>
                  </a:lnTo>
                  <a:lnTo>
                    <a:pt x="30396" y="69548"/>
                  </a:lnTo>
                  <a:lnTo>
                    <a:pt x="30089" y="69042"/>
                  </a:lnTo>
                  <a:lnTo>
                    <a:pt x="29776" y="68608"/>
                  </a:lnTo>
                  <a:lnTo>
                    <a:pt x="29455" y="68174"/>
                  </a:lnTo>
                  <a:lnTo>
                    <a:pt x="29126" y="67776"/>
                  </a:lnTo>
                  <a:lnTo>
                    <a:pt x="28798" y="67378"/>
                  </a:lnTo>
                  <a:lnTo>
                    <a:pt x="28463" y="67017"/>
                  </a:lnTo>
                  <a:lnTo>
                    <a:pt x="28127" y="66655"/>
                  </a:lnTo>
                  <a:lnTo>
                    <a:pt x="27441" y="66040"/>
                  </a:lnTo>
                  <a:lnTo>
                    <a:pt x="26741" y="65462"/>
                  </a:lnTo>
                  <a:lnTo>
                    <a:pt x="26041" y="64955"/>
                  </a:lnTo>
                  <a:lnTo>
                    <a:pt x="25341" y="64521"/>
                  </a:lnTo>
                  <a:lnTo>
                    <a:pt x="24648" y="64160"/>
                  </a:lnTo>
                  <a:lnTo>
                    <a:pt x="24845" y="63364"/>
                  </a:lnTo>
                  <a:lnTo>
                    <a:pt x="25042" y="62568"/>
                  </a:lnTo>
                  <a:lnTo>
                    <a:pt x="25239" y="61700"/>
                  </a:lnTo>
                  <a:lnTo>
                    <a:pt x="25443" y="60796"/>
                  </a:lnTo>
                  <a:lnTo>
                    <a:pt x="25640" y="59820"/>
                  </a:lnTo>
                  <a:lnTo>
                    <a:pt x="25844" y="58843"/>
                  </a:lnTo>
                  <a:lnTo>
                    <a:pt x="26048" y="57830"/>
                  </a:lnTo>
                  <a:lnTo>
                    <a:pt x="26252" y="56745"/>
                  </a:lnTo>
                  <a:lnTo>
                    <a:pt x="26457" y="55660"/>
                  </a:lnTo>
                  <a:lnTo>
                    <a:pt x="26661" y="54539"/>
                  </a:lnTo>
                  <a:lnTo>
                    <a:pt x="26865" y="53382"/>
                  </a:lnTo>
                  <a:lnTo>
                    <a:pt x="27062" y="52225"/>
                  </a:lnTo>
                  <a:lnTo>
                    <a:pt x="27252" y="51031"/>
                  </a:lnTo>
                  <a:lnTo>
                    <a:pt x="27449" y="49838"/>
                  </a:lnTo>
                  <a:lnTo>
                    <a:pt x="27631" y="48608"/>
                  </a:lnTo>
                  <a:lnTo>
                    <a:pt x="27813" y="47378"/>
                  </a:lnTo>
                  <a:lnTo>
                    <a:pt x="27988" y="46113"/>
                  </a:lnTo>
                  <a:lnTo>
                    <a:pt x="28164" y="44883"/>
                  </a:lnTo>
                  <a:lnTo>
                    <a:pt x="28324" y="43617"/>
                  </a:lnTo>
                  <a:lnTo>
                    <a:pt x="28484" y="42351"/>
                  </a:lnTo>
                  <a:lnTo>
                    <a:pt x="28630" y="41122"/>
                  </a:lnTo>
                  <a:lnTo>
                    <a:pt x="28776" y="39856"/>
                  </a:lnTo>
                  <a:lnTo>
                    <a:pt x="28908" y="38626"/>
                  </a:lnTo>
                  <a:lnTo>
                    <a:pt x="29032" y="37396"/>
                  </a:lnTo>
                  <a:lnTo>
                    <a:pt x="29141" y="36167"/>
                  </a:lnTo>
                  <a:lnTo>
                    <a:pt x="29243" y="34973"/>
                  </a:lnTo>
                  <a:lnTo>
                    <a:pt x="29331" y="33780"/>
                  </a:lnTo>
                  <a:lnTo>
                    <a:pt x="29411" y="32623"/>
                  </a:lnTo>
                  <a:lnTo>
                    <a:pt x="29477" y="31465"/>
                  </a:lnTo>
                  <a:lnTo>
                    <a:pt x="29535" y="30344"/>
                  </a:lnTo>
                  <a:lnTo>
                    <a:pt x="29571" y="29259"/>
                  </a:lnTo>
                  <a:lnTo>
                    <a:pt x="29601" y="28210"/>
                  </a:lnTo>
                  <a:lnTo>
                    <a:pt x="29608" y="27595"/>
                  </a:lnTo>
                  <a:lnTo>
                    <a:pt x="29615" y="27017"/>
                  </a:lnTo>
                  <a:lnTo>
                    <a:pt x="29608" y="26474"/>
                  </a:lnTo>
                  <a:lnTo>
                    <a:pt x="29608" y="25896"/>
                  </a:lnTo>
                  <a:lnTo>
                    <a:pt x="29593" y="25353"/>
                  </a:lnTo>
                  <a:lnTo>
                    <a:pt x="29579" y="24847"/>
                  </a:lnTo>
                  <a:lnTo>
                    <a:pt x="29564" y="24304"/>
                  </a:lnTo>
                  <a:lnTo>
                    <a:pt x="29542" y="23834"/>
                  </a:lnTo>
                  <a:lnTo>
                    <a:pt x="29513" y="23328"/>
                  </a:lnTo>
                  <a:lnTo>
                    <a:pt x="29477" y="22858"/>
                  </a:lnTo>
                  <a:lnTo>
                    <a:pt x="29440" y="22387"/>
                  </a:lnTo>
                  <a:lnTo>
                    <a:pt x="29404" y="21953"/>
                  </a:lnTo>
                  <a:lnTo>
                    <a:pt x="29353" y="21519"/>
                  </a:lnTo>
                  <a:lnTo>
                    <a:pt x="29309" y="21122"/>
                  </a:lnTo>
                  <a:lnTo>
                    <a:pt x="29250" y="20724"/>
                  </a:lnTo>
                  <a:lnTo>
                    <a:pt x="29192" y="20326"/>
                  </a:lnTo>
                  <a:lnTo>
                    <a:pt x="29134" y="19964"/>
                  </a:lnTo>
                  <a:lnTo>
                    <a:pt x="29061" y="19603"/>
                  </a:lnTo>
                  <a:lnTo>
                    <a:pt x="28995" y="19277"/>
                  </a:lnTo>
                  <a:lnTo>
                    <a:pt x="28915" y="18952"/>
                  </a:lnTo>
                  <a:lnTo>
                    <a:pt x="28835" y="18662"/>
                  </a:lnTo>
                  <a:lnTo>
                    <a:pt x="28754" y="18373"/>
                  </a:lnTo>
                  <a:lnTo>
                    <a:pt x="28667" y="18084"/>
                  </a:lnTo>
                  <a:lnTo>
                    <a:pt x="28572" y="17831"/>
                  </a:lnTo>
                  <a:lnTo>
                    <a:pt x="28477" y="17577"/>
                  </a:lnTo>
                  <a:lnTo>
                    <a:pt x="28375" y="17360"/>
                  </a:lnTo>
                  <a:lnTo>
                    <a:pt x="28273" y="17180"/>
                  </a:lnTo>
                  <a:lnTo>
                    <a:pt x="28164" y="16963"/>
                  </a:lnTo>
                  <a:lnTo>
                    <a:pt x="28054" y="16782"/>
                  </a:lnTo>
                  <a:lnTo>
                    <a:pt x="27937" y="16637"/>
                  </a:lnTo>
                  <a:lnTo>
                    <a:pt x="27689" y="16384"/>
                  </a:lnTo>
                  <a:lnTo>
                    <a:pt x="27536" y="16239"/>
                  </a:lnTo>
                  <a:lnTo>
                    <a:pt x="27383" y="16167"/>
                  </a:lnTo>
                  <a:lnTo>
                    <a:pt x="27230" y="16095"/>
                  </a:lnTo>
                  <a:lnTo>
                    <a:pt x="27077" y="16022"/>
                  </a:lnTo>
                  <a:lnTo>
                    <a:pt x="26639" y="16022"/>
                  </a:lnTo>
                  <a:lnTo>
                    <a:pt x="26493" y="16058"/>
                  </a:lnTo>
                  <a:lnTo>
                    <a:pt x="26347" y="16131"/>
                  </a:lnTo>
                  <a:lnTo>
                    <a:pt x="26209" y="16239"/>
                  </a:lnTo>
                  <a:lnTo>
                    <a:pt x="26070" y="16348"/>
                  </a:lnTo>
                  <a:lnTo>
                    <a:pt x="25932" y="16492"/>
                  </a:lnTo>
                  <a:lnTo>
                    <a:pt x="25654" y="16818"/>
                  </a:lnTo>
                  <a:lnTo>
                    <a:pt x="25392" y="17216"/>
                  </a:lnTo>
                  <a:lnTo>
                    <a:pt x="25129" y="17686"/>
                  </a:lnTo>
                  <a:lnTo>
                    <a:pt x="24874" y="18228"/>
                  </a:lnTo>
                  <a:lnTo>
                    <a:pt x="24626" y="18843"/>
                  </a:lnTo>
                  <a:lnTo>
                    <a:pt x="24385" y="19530"/>
                  </a:lnTo>
                  <a:lnTo>
                    <a:pt x="24152" y="20254"/>
                  </a:lnTo>
                  <a:lnTo>
                    <a:pt x="23918" y="21049"/>
                  </a:lnTo>
                  <a:lnTo>
                    <a:pt x="23699" y="21881"/>
                  </a:lnTo>
                  <a:lnTo>
                    <a:pt x="23481" y="22785"/>
                  </a:lnTo>
                  <a:lnTo>
                    <a:pt x="23269" y="23689"/>
                  </a:lnTo>
                  <a:lnTo>
                    <a:pt x="23065" y="24666"/>
                  </a:lnTo>
                  <a:lnTo>
                    <a:pt x="22868" y="25642"/>
                  </a:lnTo>
                  <a:lnTo>
                    <a:pt x="22671" y="26691"/>
                  </a:lnTo>
                  <a:lnTo>
                    <a:pt x="22489" y="27740"/>
                  </a:lnTo>
                  <a:lnTo>
                    <a:pt x="22306" y="28789"/>
                  </a:lnTo>
                  <a:lnTo>
                    <a:pt x="22131" y="29874"/>
                  </a:lnTo>
                  <a:lnTo>
                    <a:pt x="21971" y="30995"/>
                  </a:lnTo>
                  <a:lnTo>
                    <a:pt x="21810" y="32080"/>
                  </a:lnTo>
                  <a:lnTo>
                    <a:pt x="21650" y="33201"/>
                  </a:lnTo>
                  <a:lnTo>
                    <a:pt x="21504" y="34322"/>
                  </a:lnTo>
                  <a:lnTo>
                    <a:pt x="21365" y="35407"/>
                  </a:lnTo>
                  <a:lnTo>
                    <a:pt x="21227" y="36529"/>
                  </a:lnTo>
                  <a:lnTo>
                    <a:pt x="21095" y="37613"/>
                  </a:lnTo>
                  <a:lnTo>
                    <a:pt x="20862" y="39747"/>
                  </a:lnTo>
                  <a:lnTo>
                    <a:pt x="20833" y="37143"/>
                  </a:lnTo>
                  <a:lnTo>
                    <a:pt x="20789" y="34431"/>
                  </a:lnTo>
                  <a:lnTo>
                    <a:pt x="20731" y="31646"/>
                  </a:lnTo>
                  <a:lnTo>
                    <a:pt x="20665" y="28753"/>
                  </a:lnTo>
                  <a:lnTo>
                    <a:pt x="20621" y="27306"/>
                  </a:lnTo>
                  <a:lnTo>
                    <a:pt x="20570" y="25859"/>
                  </a:lnTo>
                  <a:lnTo>
                    <a:pt x="20519" y="24377"/>
                  </a:lnTo>
                  <a:lnTo>
                    <a:pt x="20461" y="22930"/>
                  </a:lnTo>
                  <a:lnTo>
                    <a:pt x="20402" y="21483"/>
                  </a:lnTo>
                  <a:lnTo>
                    <a:pt x="20330" y="20073"/>
                  </a:lnTo>
                  <a:lnTo>
                    <a:pt x="20257" y="18662"/>
                  </a:lnTo>
                  <a:lnTo>
                    <a:pt x="20176" y="17252"/>
                  </a:lnTo>
                  <a:lnTo>
                    <a:pt x="20089" y="15878"/>
                  </a:lnTo>
                  <a:lnTo>
                    <a:pt x="20001" y="14539"/>
                  </a:lnTo>
                  <a:lnTo>
                    <a:pt x="19899" y="13237"/>
                  </a:lnTo>
                  <a:lnTo>
                    <a:pt x="19790" y="11935"/>
                  </a:lnTo>
                  <a:lnTo>
                    <a:pt x="19680" y="10706"/>
                  </a:lnTo>
                  <a:lnTo>
                    <a:pt x="19556" y="9512"/>
                  </a:lnTo>
                  <a:lnTo>
                    <a:pt x="19432" y="8355"/>
                  </a:lnTo>
                  <a:lnTo>
                    <a:pt x="19294" y="7270"/>
                  </a:lnTo>
                  <a:lnTo>
                    <a:pt x="19148" y="6221"/>
                  </a:lnTo>
                  <a:lnTo>
                    <a:pt x="18995" y="5245"/>
                  </a:lnTo>
                  <a:lnTo>
                    <a:pt x="18834" y="4341"/>
                  </a:lnTo>
                  <a:lnTo>
                    <a:pt x="18659" y="3509"/>
                  </a:lnTo>
                  <a:lnTo>
                    <a:pt x="18484" y="2713"/>
                  </a:lnTo>
                  <a:lnTo>
                    <a:pt x="18389" y="2351"/>
                  </a:lnTo>
                  <a:lnTo>
                    <a:pt x="18294" y="2026"/>
                  </a:lnTo>
                  <a:lnTo>
                    <a:pt x="18192" y="1700"/>
                  </a:lnTo>
                  <a:lnTo>
                    <a:pt x="18097" y="1375"/>
                  </a:lnTo>
                  <a:lnTo>
                    <a:pt x="17995" y="1122"/>
                  </a:lnTo>
                  <a:lnTo>
                    <a:pt x="17886" y="869"/>
                  </a:lnTo>
                  <a:lnTo>
                    <a:pt x="17791" y="652"/>
                  </a:lnTo>
                  <a:lnTo>
                    <a:pt x="17704" y="471"/>
                  </a:lnTo>
                  <a:lnTo>
                    <a:pt x="17609" y="326"/>
                  </a:lnTo>
                  <a:lnTo>
                    <a:pt x="17514" y="218"/>
                  </a:lnTo>
                  <a:lnTo>
                    <a:pt x="17419" y="109"/>
                  </a:lnTo>
                  <a:lnTo>
                    <a:pt x="17332" y="37"/>
                  </a:lnTo>
                  <a:lnTo>
                    <a:pt x="1723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31" name="Google Shape;131;p7"/>
            <p:cNvSpPr/>
            <p:nvPr/>
          </p:nvSpPr>
          <p:spPr>
            <a:xfrm rot="10800000">
              <a:off x="5823157" y="-856613"/>
              <a:ext cx="103017" cy="138146"/>
            </a:xfrm>
            <a:custGeom>
              <a:avLst/>
              <a:gdLst/>
              <a:ahLst/>
              <a:cxnLst/>
              <a:rect l="l" t="t" r="r" b="b"/>
              <a:pathLst>
                <a:path w="4049" h="24015" extrusionOk="0">
                  <a:moveTo>
                    <a:pt x="518" y="0"/>
                  </a:moveTo>
                  <a:lnTo>
                    <a:pt x="431" y="36"/>
                  </a:lnTo>
                  <a:lnTo>
                    <a:pt x="351" y="145"/>
                  </a:lnTo>
                  <a:lnTo>
                    <a:pt x="270" y="326"/>
                  </a:lnTo>
                  <a:lnTo>
                    <a:pt x="198" y="543"/>
                  </a:lnTo>
                  <a:lnTo>
                    <a:pt x="161" y="724"/>
                  </a:lnTo>
                  <a:lnTo>
                    <a:pt x="125" y="904"/>
                  </a:lnTo>
                  <a:lnTo>
                    <a:pt x="95" y="1121"/>
                  </a:lnTo>
                  <a:lnTo>
                    <a:pt x="66" y="1338"/>
                  </a:lnTo>
                  <a:lnTo>
                    <a:pt x="44" y="1555"/>
                  </a:lnTo>
                  <a:lnTo>
                    <a:pt x="30" y="1772"/>
                  </a:lnTo>
                  <a:lnTo>
                    <a:pt x="15" y="2026"/>
                  </a:lnTo>
                  <a:lnTo>
                    <a:pt x="8" y="2243"/>
                  </a:lnTo>
                  <a:lnTo>
                    <a:pt x="1" y="2496"/>
                  </a:lnTo>
                  <a:lnTo>
                    <a:pt x="8" y="2749"/>
                  </a:lnTo>
                  <a:lnTo>
                    <a:pt x="15" y="3002"/>
                  </a:lnTo>
                  <a:lnTo>
                    <a:pt x="22" y="3219"/>
                  </a:lnTo>
                  <a:lnTo>
                    <a:pt x="37" y="3472"/>
                  </a:lnTo>
                  <a:lnTo>
                    <a:pt x="59" y="3689"/>
                  </a:lnTo>
                  <a:lnTo>
                    <a:pt x="88" y="3906"/>
                  </a:lnTo>
                  <a:lnTo>
                    <a:pt x="117" y="4123"/>
                  </a:lnTo>
                  <a:lnTo>
                    <a:pt x="3130" y="23038"/>
                  </a:lnTo>
                  <a:lnTo>
                    <a:pt x="3166" y="23219"/>
                  </a:lnTo>
                  <a:lnTo>
                    <a:pt x="3203" y="23400"/>
                  </a:lnTo>
                  <a:lnTo>
                    <a:pt x="3247" y="23545"/>
                  </a:lnTo>
                  <a:lnTo>
                    <a:pt x="3283" y="23689"/>
                  </a:lnTo>
                  <a:lnTo>
                    <a:pt x="3334" y="23798"/>
                  </a:lnTo>
                  <a:lnTo>
                    <a:pt x="3378" y="23870"/>
                  </a:lnTo>
                  <a:lnTo>
                    <a:pt x="3429" y="23942"/>
                  </a:lnTo>
                  <a:lnTo>
                    <a:pt x="3473" y="23979"/>
                  </a:lnTo>
                  <a:lnTo>
                    <a:pt x="3524" y="24015"/>
                  </a:lnTo>
                  <a:lnTo>
                    <a:pt x="3575" y="23979"/>
                  </a:lnTo>
                  <a:lnTo>
                    <a:pt x="3626" y="23942"/>
                  </a:lnTo>
                  <a:lnTo>
                    <a:pt x="3670" y="23906"/>
                  </a:lnTo>
                  <a:lnTo>
                    <a:pt x="3721" y="23834"/>
                  </a:lnTo>
                  <a:lnTo>
                    <a:pt x="3764" y="23725"/>
                  </a:lnTo>
                  <a:lnTo>
                    <a:pt x="3808" y="23617"/>
                  </a:lnTo>
                  <a:lnTo>
                    <a:pt x="3852" y="23436"/>
                  </a:lnTo>
                  <a:lnTo>
                    <a:pt x="3888" y="23291"/>
                  </a:lnTo>
                  <a:lnTo>
                    <a:pt x="3925" y="23074"/>
                  </a:lnTo>
                  <a:lnTo>
                    <a:pt x="3954" y="22894"/>
                  </a:lnTo>
                  <a:lnTo>
                    <a:pt x="3983" y="22677"/>
                  </a:lnTo>
                  <a:lnTo>
                    <a:pt x="4005" y="22460"/>
                  </a:lnTo>
                  <a:lnTo>
                    <a:pt x="4020" y="22206"/>
                  </a:lnTo>
                  <a:lnTo>
                    <a:pt x="4034" y="21989"/>
                  </a:lnTo>
                  <a:lnTo>
                    <a:pt x="4042" y="21736"/>
                  </a:lnTo>
                  <a:lnTo>
                    <a:pt x="4049" y="21519"/>
                  </a:lnTo>
                  <a:lnTo>
                    <a:pt x="4049" y="21266"/>
                  </a:lnTo>
                  <a:lnTo>
                    <a:pt x="4042" y="21013"/>
                  </a:lnTo>
                  <a:lnTo>
                    <a:pt x="4027" y="20760"/>
                  </a:lnTo>
                  <a:lnTo>
                    <a:pt x="4012" y="20543"/>
                  </a:lnTo>
                  <a:lnTo>
                    <a:pt x="3991" y="20290"/>
                  </a:lnTo>
                  <a:lnTo>
                    <a:pt x="3969" y="20073"/>
                  </a:lnTo>
                  <a:lnTo>
                    <a:pt x="3939" y="19856"/>
                  </a:lnTo>
                  <a:lnTo>
                    <a:pt x="920" y="977"/>
                  </a:lnTo>
                  <a:lnTo>
                    <a:pt x="883" y="760"/>
                  </a:lnTo>
                  <a:lnTo>
                    <a:pt x="839" y="543"/>
                  </a:lnTo>
                  <a:lnTo>
                    <a:pt x="788" y="398"/>
                  </a:lnTo>
                  <a:lnTo>
                    <a:pt x="737" y="253"/>
                  </a:lnTo>
                  <a:lnTo>
                    <a:pt x="686" y="145"/>
                  </a:lnTo>
                  <a:lnTo>
                    <a:pt x="628" y="73"/>
                  </a:lnTo>
                  <a:lnTo>
                    <a:pt x="577" y="36"/>
                  </a:lnTo>
                  <a:lnTo>
                    <a:pt x="51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32" name="Google Shape;132;p7"/>
            <p:cNvSpPr/>
            <p:nvPr/>
          </p:nvSpPr>
          <p:spPr>
            <a:xfrm rot="10800000">
              <a:off x="5834477" y="-1014294"/>
              <a:ext cx="181151" cy="65331"/>
            </a:xfrm>
            <a:custGeom>
              <a:avLst/>
              <a:gdLst/>
              <a:ahLst/>
              <a:cxnLst/>
              <a:rect l="l" t="t" r="r" b="b"/>
              <a:pathLst>
                <a:path w="7120" h="11357" extrusionOk="0">
                  <a:moveTo>
                    <a:pt x="6609" y="1"/>
                  </a:moveTo>
                  <a:lnTo>
                    <a:pt x="6558" y="37"/>
                  </a:lnTo>
                  <a:lnTo>
                    <a:pt x="6507" y="73"/>
                  </a:lnTo>
                  <a:lnTo>
                    <a:pt x="409" y="6293"/>
                  </a:lnTo>
                  <a:lnTo>
                    <a:pt x="358" y="6366"/>
                  </a:lnTo>
                  <a:lnTo>
                    <a:pt x="314" y="6438"/>
                  </a:lnTo>
                  <a:lnTo>
                    <a:pt x="263" y="6547"/>
                  </a:lnTo>
                  <a:lnTo>
                    <a:pt x="227" y="6691"/>
                  </a:lnTo>
                  <a:lnTo>
                    <a:pt x="183" y="6836"/>
                  </a:lnTo>
                  <a:lnTo>
                    <a:pt x="147" y="7017"/>
                  </a:lnTo>
                  <a:lnTo>
                    <a:pt x="117" y="7198"/>
                  </a:lnTo>
                  <a:lnTo>
                    <a:pt x="88" y="7378"/>
                  </a:lnTo>
                  <a:lnTo>
                    <a:pt x="59" y="7595"/>
                  </a:lnTo>
                  <a:lnTo>
                    <a:pt x="37" y="7812"/>
                  </a:lnTo>
                  <a:lnTo>
                    <a:pt x="23" y="8066"/>
                  </a:lnTo>
                  <a:lnTo>
                    <a:pt x="8" y="8283"/>
                  </a:lnTo>
                  <a:lnTo>
                    <a:pt x="1" y="8536"/>
                  </a:lnTo>
                  <a:lnTo>
                    <a:pt x="1" y="8789"/>
                  </a:lnTo>
                  <a:lnTo>
                    <a:pt x="1" y="9042"/>
                  </a:lnTo>
                  <a:lnTo>
                    <a:pt x="15" y="9295"/>
                  </a:lnTo>
                  <a:lnTo>
                    <a:pt x="23" y="9548"/>
                  </a:lnTo>
                  <a:lnTo>
                    <a:pt x="44" y="9802"/>
                  </a:lnTo>
                  <a:lnTo>
                    <a:pt x="66" y="10019"/>
                  </a:lnTo>
                  <a:lnTo>
                    <a:pt x="96" y="10236"/>
                  </a:lnTo>
                  <a:lnTo>
                    <a:pt x="125" y="10453"/>
                  </a:lnTo>
                  <a:lnTo>
                    <a:pt x="154" y="10633"/>
                  </a:lnTo>
                  <a:lnTo>
                    <a:pt x="198" y="10778"/>
                  </a:lnTo>
                  <a:lnTo>
                    <a:pt x="234" y="10923"/>
                  </a:lnTo>
                  <a:lnTo>
                    <a:pt x="278" y="11067"/>
                  </a:lnTo>
                  <a:lnTo>
                    <a:pt x="322" y="11140"/>
                  </a:lnTo>
                  <a:lnTo>
                    <a:pt x="365" y="11248"/>
                  </a:lnTo>
                  <a:lnTo>
                    <a:pt x="417" y="11284"/>
                  </a:lnTo>
                  <a:lnTo>
                    <a:pt x="468" y="11321"/>
                  </a:lnTo>
                  <a:lnTo>
                    <a:pt x="519" y="11357"/>
                  </a:lnTo>
                  <a:lnTo>
                    <a:pt x="570" y="11321"/>
                  </a:lnTo>
                  <a:lnTo>
                    <a:pt x="621" y="11284"/>
                  </a:lnTo>
                  <a:lnTo>
                    <a:pt x="6711" y="5064"/>
                  </a:lnTo>
                  <a:lnTo>
                    <a:pt x="6763" y="4991"/>
                  </a:lnTo>
                  <a:lnTo>
                    <a:pt x="6814" y="4919"/>
                  </a:lnTo>
                  <a:lnTo>
                    <a:pt x="6857" y="4774"/>
                  </a:lnTo>
                  <a:lnTo>
                    <a:pt x="6901" y="4666"/>
                  </a:lnTo>
                  <a:lnTo>
                    <a:pt x="6938" y="4521"/>
                  </a:lnTo>
                  <a:lnTo>
                    <a:pt x="6974" y="4340"/>
                  </a:lnTo>
                  <a:lnTo>
                    <a:pt x="7011" y="4160"/>
                  </a:lnTo>
                  <a:lnTo>
                    <a:pt x="7040" y="3979"/>
                  </a:lnTo>
                  <a:lnTo>
                    <a:pt x="7062" y="3762"/>
                  </a:lnTo>
                  <a:lnTo>
                    <a:pt x="7083" y="3545"/>
                  </a:lnTo>
                  <a:lnTo>
                    <a:pt x="7105" y="3292"/>
                  </a:lnTo>
                  <a:lnTo>
                    <a:pt x="7113" y="3075"/>
                  </a:lnTo>
                  <a:lnTo>
                    <a:pt x="7120" y="2821"/>
                  </a:lnTo>
                  <a:lnTo>
                    <a:pt x="7120" y="2568"/>
                  </a:lnTo>
                  <a:lnTo>
                    <a:pt x="7120" y="2315"/>
                  </a:lnTo>
                  <a:lnTo>
                    <a:pt x="7113" y="2062"/>
                  </a:lnTo>
                  <a:lnTo>
                    <a:pt x="7083" y="1628"/>
                  </a:lnTo>
                  <a:lnTo>
                    <a:pt x="7047" y="1230"/>
                  </a:lnTo>
                  <a:lnTo>
                    <a:pt x="6996" y="869"/>
                  </a:lnTo>
                  <a:lnTo>
                    <a:pt x="6930" y="579"/>
                  </a:lnTo>
                  <a:lnTo>
                    <a:pt x="6857" y="326"/>
                  </a:lnTo>
                  <a:lnTo>
                    <a:pt x="6784"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33" name="Google Shape;133;p7"/>
            <p:cNvSpPr/>
            <p:nvPr/>
          </p:nvSpPr>
          <p:spPr>
            <a:xfrm rot="10800000">
              <a:off x="5762453" y="-1200490"/>
              <a:ext cx="59790" cy="159994"/>
            </a:xfrm>
            <a:custGeom>
              <a:avLst/>
              <a:gdLst/>
              <a:ahLst/>
              <a:cxnLst/>
              <a:rect l="l" t="t" r="r" b="b"/>
              <a:pathLst>
                <a:path w="2350" h="27813" extrusionOk="0">
                  <a:moveTo>
                    <a:pt x="1839" y="1"/>
                  </a:moveTo>
                  <a:lnTo>
                    <a:pt x="1751" y="37"/>
                  </a:lnTo>
                  <a:lnTo>
                    <a:pt x="1671" y="109"/>
                  </a:lnTo>
                  <a:lnTo>
                    <a:pt x="1598" y="290"/>
                  </a:lnTo>
                  <a:lnTo>
                    <a:pt x="1532" y="507"/>
                  </a:lnTo>
                  <a:lnTo>
                    <a:pt x="1467" y="760"/>
                  </a:lnTo>
                  <a:lnTo>
                    <a:pt x="1415" y="1086"/>
                  </a:lnTo>
                  <a:lnTo>
                    <a:pt x="1372" y="1447"/>
                  </a:lnTo>
                  <a:lnTo>
                    <a:pt x="1343" y="1845"/>
                  </a:lnTo>
                  <a:lnTo>
                    <a:pt x="22" y="24558"/>
                  </a:lnTo>
                  <a:lnTo>
                    <a:pt x="8" y="24811"/>
                  </a:lnTo>
                  <a:lnTo>
                    <a:pt x="0" y="25064"/>
                  </a:lnTo>
                  <a:lnTo>
                    <a:pt x="0" y="25317"/>
                  </a:lnTo>
                  <a:lnTo>
                    <a:pt x="8" y="25570"/>
                  </a:lnTo>
                  <a:lnTo>
                    <a:pt x="15" y="25823"/>
                  </a:lnTo>
                  <a:lnTo>
                    <a:pt x="30" y="26077"/>
                  </a:lnTo>
                  <a:lnTo>
                    <a:pt x="44" y="26294"/>
                  </a:lnTo>
                  <a:lnTo>
                    <a:pt x="66" y="26511"/>
                  </a:lnTo>
                  <a:lnTo>
                    <a:pt x="95" y="26728"/>
                  </a:lnTo>
                  <a:lnTo>
                    <a:pt x="124" y="26908"/>
                  </a:lnTo>
                  <a:lnTo>
                    <a:pt x="154" y="27089"/>
                  </a:lnTo>
                  <a:lnTo>
                    <a:pt x="190" y="27270"/>
                  </a:lnTo>
                  <a:lnTo>
                    <a:pt x="234" y="27415"/>
                  </a:lnTo>
                  <a:lnTo>
                    <a:pt x="278" y="27523"/>
                  </a:lnTo>
                  <a:lnTo>
                    <a:pt x="321" y="27632"/>
                  </a:lnTo>
                  <a:lnTo>
                    <a:pt x="372" y="27740"/>
                  </a:lnTo>
                  <a:lnTo>
                    <a:pt x="423" y="27776"/>
                  </a:lnTo>
                  <a:lnTo>
                    <a:pt x="474" y="27813"/>
                  </a:lnTo>
                  <a:lnTo>
                    <a:pt x="577" y="27813"/>
                  </a:lnTo>
                  <a:lnTo>
                    <a:pt x="628" y="27776"/>
                  </a:lnTo>
                  <a:lnTo>
                    <a:pt x="679" y="27704"/>
                  </a:lnTo>
                  <a:lnTo>
                    <a:pt x="722" y="27596"/>
                  </a:lnTo>
                  <a:lnTo>
                    <a:pt x="766" y="27487"/>
                  </a:lnTo>
                  <a:lnTo>
                    <a:pt x="810" y="27379"/>
                  </a:lnTo>
                  <a:lnTo>
                    <a:pt x="846" y="27234"/>
                  </a:lnTo>
                  <a:lnTo>
                    <a:pt x="883" y="27053"/>
                  </a:lnTo>
                  <a:lnTo>
                    <a:pt x="919" y="26872"/>
                  </a:lnTo>
                  <a:lnTo>
                    <a:pt x="949" y="26691"/>
                  </a:lnTo>
                  <a:lnTo>
                    <a:pt x="970" y="26474"/>
                  </a:lnTo>
                  <a:lnTo>
                    <a:pt x="992" y="26221"/>
                  </a:lnTo>
                  <a:lnTo>
                    <a:pt x="1007" y="25968"/>
                  </a:lnTo>
                  <a:lnTo>
                    <a:pt x="2327" y="3256"/>
                  </a:lnTo>
                  <a:lnTo>
                    <a:pt x="2342" y="3003"/>
                  </a:lnTo>
                  <a:lnTo>
                    <a:pt x="2349" y="2749"/>
                  </a:lnTo>
                  <a:lnTo>
                    <a:pt x="2349" y="2496"/>
                  </a:lnTo>
                  <a:lnTo>
                    <a:pt x="2349" y="2243"/>
                  </a:lnTo>
                  <a:lnTo>
                    <a:pt x="2335" y="1990"/>
                  </a:lnTo>
                  <a:lnTo>
                    <a:pt x="2327" y="1737"/>
                  </a:lnTo>
                  <a:lnTo>
                    <a:pt x="2305" y="1520"/>
                  </a:lnTo>
                  <a:lnTo>
                    <a:pt x="2283" y="1303"/>
                  </a:lnTo>
                  <a:lnTo>
                    <a:pt x="2262" y="1086"/>
                  </a:lnTo>
                  <a:lnTo>
                    <a:pt x="2232" y="905"/>
                  </a:lnTo>
                  <a:lnTo>
                    <a:pt x="2196" y="724"/>
                  </a:lnTo>
                  <a:lnTo>
                    <a:pt x="2159" y="543"/>
                  </a:lnTo>
                  <a:lnTo>
                    <a:pt x="2116" y="399"/>
                  </a:lnTo>
                  <a:lnTo>
                    <a:pt x="2072" y="290"/>
                  </a:lnTo>
                  <a:lnTo>
                    <a:pt x="2028" y="182"/>
                  </a:lnTo>
                  <a:lnTo>
                    <a:pt x="1977" y="73"/>
                  </a:lnTo>
                  <a:lnTo>
                    <a:pt x="190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34" name="Google Shape;134;p7"/>
            <p:cNvSpPr/>
            <p:nvPr/>
          </p:nvSpPr>
          <p:spPr>
            <a:xfrm rot="10800000">
              <a:off x="5572248" y="-1186345"/>
              <a:ext cx="86861" cy="156664"/>
            </a:xfrm>
            <a:custGeom>
              <a:avLst/>
              <a:gdLst/>
              <a:ahLst/>
              <a:cxnLst/>
              <a:rect l="l" t="t" r="r" b="b"/>
              <a:pathLst>
                <a:path w="3414" h="27234" extrusionOk="0">
                  <a:moveTo>
                    <a:pt x="452" y="0"/>
                  </a:moveTo>
                  <a:lnTo>
                    <a:pt x="387" y="72"/>
                  </a:lnTo>
                  <a:lnTo>
                    <a:pt x="328" y="181"/>
                  </a:lnTo>
                  <a:lnTo>
                    <a:pt x="270" y="289"/>
                  </a:lnTo>
                  <a:lnTo>
                    <a:pt x="226" y="434"/>
                  </a:lnTo>
                  <a:lnTo>
                    <a:pt x="182" y="579"/>
                  </a:lnTo>
                  <a:lnTo>
                    <a:pt x="146" y="760"/>
                  </a:lnTo>
                  <a:lnTo>
                    <a:pt x="109" y="940"/>
                  </a:lnTo>
                  <a:lnTo>
                    <a:pt x="80" y="1157"/>
                  </a:lnTo>
                  <a:lnTo>
                    <a:pt x="58" y="1338"/>
                  </a:lnTo>
                  <a:lnTo>
                    <a:pt x="36" y="1591"/>
                  </a:lnTo>
                  <a:lnTo>
                    <a:pt x="22" y="1808"/>
                  </a:lnTo>
                  <a:lnTo>
                    <a:pt x="7" y="2062"/>
                  </a:lnTo>
                  <a:lnTo>
                    <a:pt x="0" y="2279"/>
                  </a:lnTo>
                  <a:lnTo>
                    <a:pt x="0" y="2532"/>
                  </a:lnTo>
                  <a:lnTo>
                    <a:pt x="0" y="2785"/>
                  </a:lnTo>
                  <a:lnTo>
                    <a:pt x="7" y="3038"/>
                  </a:lnTo>
                  <a:lnTo>
                    <a:pt x="22" y="3255"/>
                  </a:lnTo>
                  <a:lnTo>
                    <a:pt x="36" y="3508"/>
                  </a:lnTo>
                  <a:lnTo>
                    <a:pt x="58" y="3761"/>
                  </a:lnTo>
                  <a:lnTo>
                    <a:pt x="2444" y="25859"/>
                  </a:lnTo>
                  <a:lnTo>
                    <a:pt x="2473" y="26076"/>
                  </a:lnTo>
                  <a:lnTo>
                    <a:pt x="2502" y="26293"/>
                  </a:lnTo>
                  <a:lnTo>
                    <a:pt x="2538" y="26474"/>
                  </a:lnTo>
                  <a:lnTo>
                    <a:pt x="2575" y="26655"/>
                  </a:lnTo>
                  <a:lnTo>
                    <a:pt x="2619" y="26799"/>
                  </a:lnTo>
                  <a:lnTo>
                    <a:pt x="2662" y="26908"/>
                  </a:lnTo>
                  <a:lnTo>
                    <a:pt x="2706" y="27016"/>
                  </a:lnTo>
                  <a:lnTo>
                    <a:pt x="2750" y="27125"/>
                  </a:lnTo>
                  <a:lnTo>
                    <a:pt x="2801" y="27161"/>
                  </a:lnTo>
                  <a:lnTo>
                    <a:pt x="2845" y="27197"/>
                  </a:lnTo>
                  <a:lnTo>
                    <a:pt x="2896" y="27233"/>
                  </a:lnTo>
                  <a:lnTo>
                    <a:pt x="2947" y="27197"/>
                  </a:lnTo>
                  <a:lnTo>
                    <a:pt x="2998" y="27161"/>
                  </a:lnTo>
                  <a:lnTo>
                    <a:pt x="3049" y="27125"/>
                  </a:lnTo>
                  <a:lnTo>
                    <a:pt x="3093" y="27016"/>
                  </a:lnTo>
                  <a:lnTo>
                    <a:pt x="3144" y="26908"/>
                  </a:lnTo>
                  <a:lnTo>
                    <a:pt x="3188" y="26763"/>
                  </a:lnTo>
                  <a:lnTo>
                    <a:pt x="3231" y="26618"/>
                  </a:lnTo>
                  <a:lnTo>
                    <a:pt x="3268" y="26438"/>
                  </a:lnTo>
                  <a:lnTo>
                    <a:pt x="3297" y="26257"/>
                  </a:lnTo>
                  <a:lnTo>
                    <a:pt x="3326" y="26076"/>
                  </a:lnTo>
                  <a:lnTo>
                    <a:pt x="3355" y="25859"/>
                  </a:lnTo>
                  <a:lnTo>
                    <a:pt x="3377" y="25642"/>
                  </a:lnTo>
                  <a:lnTo>
                    <a:pt x="3392" y="25389"/>
                  </a:lnTo>
                  <a:lnTo>
                    <a:pt x="3406" y="25172"/>
                  </a:lnTo>
                  <a:lnTo>
                    <a:pt x="3414" y="24919"/>
                  </a:lnTo>
                  <a:lnTo>
                    <a:pt x="3414" y="24665"/>
                  </a:lnTo>
                  <a:lnTo>
                    <a:pt x="3414" y="24448"/>
                  </a:lnTo>
                  <a:lnTo>
                    <a:pt x="3406" y="24195"/>
                  </a:lnTo>
                  <a:lnTo>
                    <a:pt x="3392" y="23942"/>
                  </a:lnTo>
                  <a:lnTo>
                    <a:pt x="3377" y="23689"/>
                  </a:lnTo>
                  <a:lnTo>
                    <a:pt x="3355" y="23472"/>
                  </a:lnTo>
                  <a:lnTo>
                    <a:pt x="963" y="1338"/>
                  </a:lnTo>
                  <a:lnTo>
                    <a:pt x="926" y="1049"/>
                  </a:lnTo>
                  <a:lnTo>
                    <a:pt x="883" y="760"/>
                  </a:lnTo>
                  <a:lnTo>
                    <a:pt x="832" y="543"/>
                  </a:lnTo>
                  <a:lnTo>
                    <a:pt x="773" y="362"/>
                  </a:lnTo>
                  <a:lnTo>
                    <a:pt x="715" y="181"/>
                  </a:lnTo>
                  <a:lnTo>
                    <a:pt x="649" y="72"/>
                  </a:lnTo>
                  <a:lnTo>
                    <a:pt x="584" y="36"/>
                  </a:lnTo>
                  <a:lnTo>
                    <a:pt x="511"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35" name="Google Shape;135;p7"/>
            <p:cNvSpPr/>
            <p:nvPr/>
          </p:nvSpPr>
          <p:spPr>
            <a:xfrm rot="10800000">
              <a:off x="5425268" y="-978303"/>
              <a:ext cx="195449" cy="55966"/>
            </a:xfrm>
            <a:custGeom>
              <a:avLst/>
              <a:gdLst/>
              <a:ahLst/>
              <a:cxnLst/>
              <a:rect l="l" t="t" r="r" b="b"/>
              <a:pathLst>
                <a:path w="7682" h="9729" extrusionOk="0">
                  <a:moveTo>
                    <a:pt x="512" y="0"/>
                  </a:moveTo>
                  <a:lnTo>
                    <a:pt x="417" y="36"/>
                  </a:lnTo>
                  <a:lnTo>
                    <a:pt x="329" y="181"/>
                  </a:lnTo>
                  <a:lnTo>
                    <a:pt x="249" y="362"/>
                  </a:lnTo>
                  <a:lnTo>
                    <a:pt x="176" y="615"/>
                  </a:lnTo>
                  <a:lnTo>
                    <a:pt x="110" y="941"/>
                  </a:lnTo>
                  <a:lnTo>
                    <a:pt x="59" y="1302"/>
                  </a:lnTo>
                  <a:lnTo>
                    <a:pt x="23" y="1736"/>
                  </a:lnTo>
                  <a:lnTo>
                    <a:pt x="8" y="1953"/>
                  </a:lnTo>
                  <a:lnTo>
                    <a:pt x="1" y="2206"/>
                  </a:lnTo>
                  <a:lnTo>
                    <a:pt x="1" y="2460"/>
                  </a:lnTo>
                  <a:lnTo>
                    <a:pt x="1" y="2713"/>
                  </a:lnTo>
                  <a:lnTo>
                    <a:pt x="1" y="2966"/>
                  </a:lnTo>
                  <a:lnTo>
                    <a:pt x="16" y="3219"/>
                  </a:lnTo>
                  <a:lnTo>
                    <a:pt x="30" y="3436"/>
                  </a:lnTo>
                  <a:lnTo>
                    <a:pt x="52" y="3653"/>
                  </a:lnTo>
                  <a:lnTo>
                    <a:pt x="74" y="3870"/>
                  </a:lnTo>
                  <a:lnTo>
                    <a:pt x="103" y="4087"/>
                  </a:lnTo>
                  <a:lnTo>
                    <a:pt x="132" y="4268"/>
                  </a:lnTo>
                  <a:lnTo>
                    <a:pt x="169" y="4449"/>
                  </a:lnTo>
                  <a:lnTo>
                    <a:pt x="205" y="4593"/>
                  </a:lnTo>
                  <a:lnTo>
                    <a:pt x="249" y="4738"/>
                  </a:lnTo>
                  <a:lnTo>
                    <a:pt x="293" y="4847"/>
                  </a:lnTo>
                  <a:lnTo>
                    <a:pt x="336" y="4955"/>
                  </a:lnTo>
                  <a:lnTo>
                    <a:pt x="388" y="5027"/>
                  </a:lnTo>
                  <a:lnTo>
                    <a:pt x="439" y="5064"/>
                  </a:lnTo>
                  <a:lnTo>
                    <a:pt x="7098" y="9729"/>
                  </a:lnTo>
                  <a:lnTo>
                    <a:pt x="7200" y="9729"/>
                  </a:lnTo>
                  <a:lnTo>
                    <a:pt x="7251" y="9693"/>
                  </a:lnTo>
                  <a:lnTo>
                    <a:pt x="7302" y="9657"/>
                  </a:lnTo>
                  <a:lnTo>
                    <a:pt x="7346" y="9584"/>
                  </a:lnTo>
                  <a:lnTo>
                    <a:pt x="7397" y="9476"/>
                  </a:lnTo>
                  <a:lnTo>
                    <a:pt x="7441" y="9367"/>
                  </a:lnTo>
                  <a:lnTo>
                    <a:pt x="7478" y="9223"/>
                  </a:lnTo>
                  <a:lnTo>
                    <a:pt x="7521" y="9078"/>
                  </a:lnTo>
                  <a:lnTo>
                    <a:pt x="7550" y="8897"/>
                  </a:lnTo>
                  <a:lnTo>
                    <a:pt x="7587" y="8716"/>
                  </a:lnTo>
                  <a:lnTo>
                    <a:pt x="7616" y="8499"/>
                  </a:lnTo>
                  <a:lnTo>
                    <a:pt x="7638" y="8282"/>
                  </a:lnTo>
                  <a:lnTo>
                    <a:pt x="7653" y="8029"/>
                  </a:lnTo>
                  <a:lnTo>
                    <a:pt x="7667" y="7812"/>
                  </a:lnTo>
                  <a:lnTo>
                    <a:pt x="7682" y="7559"/>
                  </a:lnTo>
                  <a:lnTo>
                    <a:pt x="7682" y="7270"/>
                  </a:lnTo>
                  <a:lnTo>
                    <a:pt x="7682" y="7017"/>
                  </a:lnTo>
                  <a:lnTo>
                    <a:pt x="7682" y="6763"/>
                  </a:lnTo>
                  <a:lnTo>
                    <a:pt x="7667" y="6546"/>
                  </a:lnTo>
                  <a:lnTo>
                    <a:pt x="7653" y="6293"/>
                  </a:lnTo>
                  <a:lnTo>
                    <a:pt x="7631" y="6076"/>
                  </a:lnTo>
                  <a:lnTo>
                    <a:pt x="7609" y="5859"/>
                  </a:lnTo>
                  <a:lnTo>
                    <a:pt x="7580" y="5642"/>
                  </a:lnTo>
                  <a:lnTo>
                    <a:pt x="7550" y="5461"/>
                  </a:lnTo>
                  <a:lnTo>
                    <a:pt x="7514" y="5281"/>
                  </a:lnTo>
                  <a:lnTo>
                    <a:pt x="7478" y="5136"/>
                  </a:lnTo>
                  <a:lnTo>
                    <a:pt x="7434" y="4991"/>
                  </a:lnTo>
                  <a:lnTo>
                    <a:pt x="7390" y="4883"/>
                  </a:lnTo>
                  <a:lnTo>
                    <a:pt x="7346" y="4774"/>
                  </a:lnTo>
                  <a:lnTo>
                    <a:pt x="7295" y="4702"/>
                  </a:lnTo>
                  <a:lnTo>
                    <a:pt x="7244" y="4666"/>
                  </a:lnTo>
                  <a:lnTo>
                    <a:pt x="584" y="36"/>
                  </a:lnTo>
                  <a:lnTo>
                    <a:pt x="51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36" name="Google Shape;136;p7"/>
            <p:cNvSpPr/>
            <p:nvPr/>
          </p:nvSpPr>
          <p:spPr>
            <a:xfrm rot="10800000">
              <a:off x="5524926" y="-845798"/>
              <a:ext cx="103755" cy="127332"/>
            </a:xfrm>
            <a:custGeom>
              <a:avLst/>
              <a:gdLst/>
              <a:ahLst/>
              <a:cxnLst/>
              <a:rect l="l" t="t" r="r" b="b"/>
              <a:pathLst>
                <a:path w="4078" h="22135" extrusionOk="0">
                  <a:moveTo>
                    <a:pt x="3509" y="0"/>
                  </a:moveTo>
                  <a:lnTo>
                    <a:pt x="3458" y="73"/>
                  </a:lnTo>
                  <a:lnTo>
                    <a:pt x="3407" y="109"/>
                  </a:lnTo>
                  <a:lnTo>
                    <a:pt x="3356" y="217"/>
                  </a:lnTo>
                  <a:lnTo>
                    <a:pt x="3305" y="326"/>
                  </a:lnTo>
                  <a:lnTo>
                    <a:pt x="3261" y="470"/>
                  </a:lnTo>
                  <a:lnTo>
                    <a:pt x="3217" y="651"/>
                  </a:lnTo>
                  <a:lnTo>
                    <a:pt x="3173" y="868"/>
                  </a:lnTo>
                  <a:lnTo>
                    <a:pt x="124" y="17903"/>
                  </a:lnTo>
                  <a:lnTo>
                    <a:pt x="95" y="18083"/>
                  </a:lnTo>
                  <a:lnTo>
                    <a:pt x="66" y="18300"/>
                  </a:lnTo>
                  <a:lnTo>
                    <a:pt x="44" y="18517"/>
                  </a:lnTo>
                  <a:lnTo>
                    <a:pt x="22" y="18771"/>
                  </a:lnTo>
                  <a:lnTo>
                    <a:pt x="8" y="18988"/>
                  </a:lnTo>
                  <a:lnTo>
                    <a:pt x="0" y="19241"/>
                  </a:lnTo>
                  <a:lnTo>
                    <a:pt x="0" y="19494"/>
                  </a:lnTo>
                  <a:lnTo>
                    <a:pt x="0" y="19747"/>
                  </a:lnTo>
                  <a:lnTo>
                    <a:pt x="0" y="19964"/>
                  </a:lnTo>
                  <a:lnTo>
                    <a:pt x="15" y="20217"/>
                  </a:lnTo>
                  <a:lnTo>
                    <a:pt x="29" y="20434"/>
                  </a:lnTo>
                  <a:lnTo>
                    <a:pt x="44" y="20687"/>
                  </a:lnTo>
                  <a:lnTo>
                    <a:pt x="73" y="20904"/>
                  </a:lnTo>
                  <a:lnTo>
                    <a:pt x="95" y="21121"/>
                  </a:lnTo>
                  <a:lnTo>
                    <a:pt x="132" y="21302"/>
                  </a:lnTo>
                  <a:lnTo>
                    <a:pt x="168" y="21483"/>
                  </a:lnTo>
                  <a:lnTo>
                    <a:pt x="212" y="21664"/>
                  </a:lnTo>
                  <a:lnTo>
                    <a:pt x="256" y="21772"/>
                  </a:lnTo>
                  <a:lnTo>
                    <a:pt x="299" y="21917"/>
                  </a:lnTo>
                  <a:lnTo>
                    <a:pt x="343" y="21989"/>
                  </a:lnTo>
                  <a:lnTo>
                    <a:pt x="394" y="22062"/>
                  </a:lnTo>
                  <a:lnTo>
                    <a:pt x="445" y="22098"/>
                  </a:lnTo>
                  <a:lnTo>
                    <a:pt x="489" y="22134"/>
                  </a:lnTo>
                  <a:lnTo>
                    <a:pt x="540" y="22134"/>
                  </a:lnTo>
                  <a:lnTo>
                    <a:pt x="591" y="22098"/>
                  </a:lnTo>
                  <a:lnTo>
                    <a:pt x="642" y="22062"/>
                  </a:lnTo>
                  <a:lnTo>
                    <a:pt x="686" y="21989"/>
                  </a:lnTo>
                  <a:lnTo>
                    <a:pt x="730" y="21881"/>
                  </a:lnTo>
                  <a:lnTo>
                    <a:pt x="773" y="21772"/>
                  </a:lnTo>
                  <a:lnTo>
                    <a:pt x="817" y="21628"/>
                  </a:lnTo>
                  <a:lnTo>
                    <a:pt x="861" y="21447"/>
                  </a:lnTo>
                  <a:lnTo>
                    <a:pt x="897" y="21266"/>
                  </a:lnTo>
                  <a:lnTo>
                    <a:pt x="3946" y="4232"/>
                  </a:lnTo>
                  <a:lnTo>
                    <a:pt x="3976" y="4051"/>
                  </a:lnTo>
                  <a:lnTo>
                    <a:pt x="4005" y="3834"/>
                  </a:lnTo>
                  <a:lnTo>
                    <a:pt x="4027" y="3617"/>
                  </a:lnTo>
                  <a:lnTo>
                    <a:pt x="4049" y="3364"/>
                  </a:lnTo>
                  <a:lnTo>
                    <a:pt x="4063" y="3147"/>
                  </a:lnTo>
                  <a:lnTo>
                    <a:pt x="4070" y="2894"/>
                  </a:lnTo>
                  <a:lnTo>
                    <a:pt x="4078" y="2640"/>
                  </a:lnTo>
                  <a:lnTo>
                    <a:pt x="4070" y="2387"/>
                  </a:lnTo>
                  <a:lnTo>
                    <a:pt x="4070" y="2170"/>
                  </a:lnTo>
                  <a:lnTo>
                    <a:pt x="4056" y="1917"/>
                  </a:lnTo>
                  <a:lnTo>
                    <a:pt x="4041" y="1700"/>
                  </a:lnTo>
                  <a:lnTo>
                    <a:pt x="4027" y="1447"/>
                  </a:lnTo>
                  <a:lnTo>
                    <a:pt x="3998" y="1230"/>
                  </a:lnTo>
                  <a:lnTo>
                    <a:pt x="3976" y="1013"/>
                  </a:lnTo>
                  <a:lnTo>
                    <a:pt x="3939" y="832"/>
                  </a:lnTo>
                  <a:lnTo>
                    <a:pt x="3903" y="651"/>
                  </a:lnTo>
                  <a:lnTo>
                    <a:pt x="3866" y="507"/>
                  </a:lnTo>
                  <a:lnTo>
                    <a:pt x="3822" y="362"/>
                  </a:lnTo>
                  <a:lnTo>
                    <a:pt x="3742" y="181"/>
                  </a:lnTo>
                  <a:lnTo>
                    <a:pt x="3655" y="36"/>
                  </a:lnTo>
                  <a:lnTo>
                    <a:pt x="3560"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37" name="Google Shape;137;p7"/>
            <p:cNvSpPr/>
            <p:nvPr/>
          </p:nvSpPr>
          <p:spPr>
            <a:xfrm rot="10800000">
              <a:off x="5708084" y="-811680"/>
              <a:ext cx="37324" cy="167271"/>
            </a:xfrm>
            <a:custGeom>
              <a:avLst/>
              <a:gdLst/>
              <a:ahLst/>
              <a:cxnLst/>
              <a:rect l="l" t="t" r="r" b="b"/>
              <a:pathLst>
                <a:path w="1467" h="29078" extrusionOk="0">
                  <a:moveTo>
                    <a:pt x="905" y="0"/>
                  </a:moveTo>
                  <a:lnTo>
                    <a:pt x="854" y="36"/>
                  </a:lnTo>
                  <a:lnTo>
                    <a:pt x="810" y="109"/>
                  </a:lnTo>
                  <a:lnTo>
                    <a:pt x="766" y="181"/>
                  </a:lnTo>
                  <a:lnTo>
                    <a:pt x="679" y="398"/>
                  </a:lnTo>
                  <a:lnTo>
                    <a:pt x="606" y="651"/>
                  </a:lnTo>
                  <a:lnTo>
                    <a:pt x="547" y="1013"/>
                  </a:lnTo>
                  <a:lnTo>
                    <a:pt x="496" y="1411"/>
                  </a:lnTo>
                  <a:lnTo>
                    <a:pt x="474" y="1628"/>
                  </a:lnTo>
                  <a:lnTo>
                    <a:pt x="460" y="1845"/>
                  </a:lnTo>
                  <a:lnTo>
                    <a:pt x="445" y="2062"/>
                  </a:lnTo>
                  <a:lnTo>
                    <a:pt x="438" y="2315"/>
                  </a:lnTo>
                  <a:lnTo>
                    <a:pt x="0" y="26293"/>
                  </a:lnTo>
                  <a:lnTo>
                    <a:pt x="0" y="26582"/>
                  </a:lnTo>
                  <a:lnTo>
                    <a:pt x="0" y="26835"/>
                  </a:lnTo>
                  <a:lnTo>
                    <a:pt x="7" y="27089"/>
                  </a:lnTo>
                  <a:lnTo>
                    <a:pt x="22" y="27306"/>
                  </a:lnTo>
                  <a:lnTo>
                    <a:pt x="37" y="27559"/>
                  </a:lnTo>
                  <a:lnTo>
                    <a:pt x="59" y="27776"/>
                  </a:lnTo>
                  <a:lnTo>
                    <a:pt x="88" y="27993"/>
                  </a:lnTo>
                  <a:lnTo>
                    <a:pt x="117" y="28174"/>
                  </a:lnTo>
                  <a:lnTo>
                    <a:pt x="153" y="28354"/>
                  </a:lnTo>
                  <a:lnTo>
                    <a:pt x="190" y="28499"/>
                  </a:lnTo>
                  <a:lnTo>
                    <a:pt x="226" y="28680"/>
                  </a:lnTo>
                  <a:lnTo>
                    <a:pt x="270" y="28788"/>
                  </a:lnTo>
                  <a:lnTo>
                    <a:pt x="314" y="28897"/>
                  </a:lnTo>
                  <a:lnTo>
                    <a:pt x="365" y="28969"/>
                  </a:lnTo>
                  <a:lnTo>
                    <a:pt x="416" y="29042"/>
                  </a:lnTo>
                  <a:lnTo>
                    <a:pt x="467" y="29078"/>
                  </a:lnTo>
                  <a:lnTo>
                    <a:pt x="569" y="29078"/>
                  </a:lnTo>
                  <a:lnTo>
                    <a:pt x="620" y="29042"/>
                  </a:lnTo>
                  <a:lnTo>
                    <a:pt x="671" y="28969"/>
                  </a:lnTo>
                  <a:lnTo>
                    <a:pt x="715" y="28897"/>
                  </a:lnTo>
                  <a:lnTo>
                    <a:pt x="766" y="28788"/>
                  </a:lnTo>
                  <a:lnTo>
                    <a:pt x="803" y="28644"/>
                  </a:lnTo>
                  <a:lnTo>
                    <a:pt x="846" y="28499"/>
                  </a:lnTo>
                  <a:lnTo>
                    <a:pt x="883" y="28354"/>
                  </a:lnTo>
                  <a:lnTo>
                    <a:pt x="912" y="28174"/>
                  </a:lnTo>
                  <a:lnTo>
                    <a:pt x="941" y="27957"/>
                  </a:lnTo>
                  <a:lnTo>
                    <a:pt x="970" y="27740"/>
                  </a:lnTo>
                  <a:lnTo>
                    <a:pt x="985" y="27523"/>
                  </a:lnTo>
                  <a:lnTo>
                    <a:pt x="1007" y="27269"/>
                  </a:lnTo>
                  <a:lnTo>
                    <a:pt x="1014" y="27016"/>
                  </a:lnTo>
                  <a:lnTo>
                    <a:pt x="1021" y="26763"/>
                  </a:lnTo>
                  <a:lnTo>
                    <a:pt x="1466" y="2785"/>
                  </a:lnTo>
                  <a:lnTo>
                    <a:pt x="1466" y="2532"/>
                  </a:lnTo>
                  <a:lnTo>
                    <a:pt x="1466" y="2279"/>
                  </a:lnTo>
                  <a:lnTo>
                    <a:pt x="1459" y="2025"/>
                  </a:lnTo>
                  <a:lnTo>
                    <a:pt x="1444" y="1772"/>
                  </a:lnTo>
                  <a:lnTo>
                    <a:pt x="1423" y="1555"/>
                  </a:lnTo>
                  <a:lnTo>
                    <a:pt x="1401" y="1338"/>
                  </a:lnTo>
                  <a:lnTo>
                    <a:pt x="1379" y="1121"/>
                  </a:lnTo>
                  <a:lnTo>
                    <a:pt x="1350" y="940"/>
                  </a:lnTo>
                  <a:lnTo>
                    <a:pt x="1313" y="760"/>
                  </a:lnTo>
                  <a:lnTo>
                    <a:pt x="1277" y="579"/>
                  </a:lnTo>
                  <a:lnTo>
                    <a:pt x="1240" y="434"/>
                  </a:lnTo>
                  <a:lnTo>
                    <a:pt x="1196" y="289"/>
                  </a:lnTo>
                  <a:lnTo>
                    <a:pt x="1153" y="181"/>
                  </a:lnTo>
                  <a:lnTo>
                    <a:pt x="1102" y="109"/>
                  </a:lnTo>
                  <a:lnTo>
                    <a:pt x="1051" y="36"/>
                  </a:lnTo>
                  <a:lnTo>
                    <a:pt x="99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38" name="Google Shape;138;p7"/>
            <p:cNvSpPr/>
            <p:nvPr/>
          </p:nvSpPr>
          <p:spPr>
            <a:xfrm rot="10800000">
              <a:off x="5569089" y="-1108138"/>
              <a:ext cx="315334" cy="353474"/>
            </a:xfrm>
            <a:custGeom>
              <a:avLst/>
              <a:gdLst/>
              <a:ahLst/>
              <a:cxnLst/>
              <a:rect l="l" t="t" r="r" b="b"/>
              <a:pathLst>
                <a:path w="12394" h="61447" extrusionOk="0">
                  <a:moveTo>
                    <a:pt x="6194" y="0"/>
                  </a:moveTo>
                  <a:lnTo>
                    <a:pt x="5880" y="36"/>
                  </a:lnTo>
                  <a:lnTo>
                    <a:pt x="5566" y="181"/>
                  </a:lnTo>
                  <a:lnTo>
                    <a:pt x="5253" y="362"/>
                  </a:lnTo>
                  <a:lnTo>
                    <a:pt x="4946" y="615"/>
                  </a:lnTo>
                  <a:lnTo>
                    <a:pt x="4647" y="977"/>
                  </a:lnTo>
                  <a:lnTo>
                    <a:pt x="4355" y="1375"/>
                  </a:lnTo>
                  <a:lnTo>
                    <a:pt x="4064" y="1881"/>
                  </a:lnTo>
                  <a:lnTo>
                    <a:pt x="3787" y="2423"/>
                  </a:lnTo>
                  <a:lnTo>
                    <a:pt x="3509" y="3038"/>
                  </a:lnTo>
                  <a:lnTo>
                    <a:pt x="3247" y="3725"/>
                  </a:lnTo>
                  <a:lnTo>
                    <a:pt x="2984" y="4449"/>
                  </a:lnTo>
                  <a:lnTo>
                    <a:pt x="2736" y="5244"/>
                  </a:lnTo>
                  <a:lnTo>
                    <a:pt x="2488" y="6112"/>
                  </a:lnTo>
                  <a:lnTo>
                    <a:pt x="2255" y="7016"/>
                  </a:lnTo>
                  <a:lnTo>
                    <a:pt x="2029" y="7993"/>
                  </a:lnTo>
                  <a:lnTo>
                    <a:pt x="1817" y="9006"/>
                  </a:lnTo>
                  <a:lnTo>
                    <a:pt x="1613" y="10054"/>
                  </a:lnTo>
                  <a:lnTo>
                    <a:pt x="1416" y="11176"/>
                  </a:lnTo>
                  <a:lnTo>
                    <a:pt x="1234" y="12333"/>
                  </a:lnTo>
                  <a:lnTo>
                    <a:pt x="1058" y="13563"/>
                  </a:lnTo>
                  <a:lnTo>
                    <a:pt x="898" y="14792"/>
                  </a:lnTo>
                  <a:lnTo>
                    <a:pt x="752" y="16094"/>
                  </a:lnTo>
                  <a:lnTo>
                    <a:pt x="613" y="17396"/>
                  </a:lnTo>
                  <a:lnTo>
                    <a:pt x="489" y="18771"/>
                  </a:lnTo>
                  <a:lnTo>
                    <a:pt x="380" y="20181"/>
                  </a:lnTo>
                  <a:lnTo>
                    <a:pt x="278" y="21591"/>
                  </a:lnTo>
                  <a:lnTo>
                    <a:pt x="198" y="23038"/>
                  </a:lnTo>
                  <a:lnTo>
                    <a:pt x="125" y="24521"/>
                  </a:lnTo>
                  <a:lnTo>
                    <a:pt x="74" y="26040"/>
                  </a:lnTo>
                  <a:lnTo>
                    <a:pt x="30" y="27595"/>
                  </a:lnTo>
                  <a:lnTo>
                    <a:pt x="8" y="29150"/>
                  </a:lnTo>
                  <a:lnTo>
                    <a:pt x="1" y="30742"/>
                  </a:lnTo>
                  <a:lnTo>
                    <a:pt x="8" y="32297"/>
                  </a:lnTo>
                  <a:lnTo>
                    <a:pt x="30" y="33852"/>
                  </a:lnTo>
                  <a:lnTo>
                    <a:pt x="74" y="35407"/>
                  </a:lnTo>
                  <a:lnTo>
                    <a:pt x="125" y="36926"/>
                  </a:lnTo>
                  <a:lnTo>
                    <a:pt x="198" y="38409"/>
                  </a:lnTo>
                  <a:lnTo>
                    <a:pt x="278" y="39855"/>
                  </a:lnTo>
                  <a:lnTo>
                    <a:pt x="380" y="41302"/>
                  </a:lnTo>
                  <a:lnTo>
                    <a:pt x="489" y="42676"/>
                  </a:lnTo>
                  <a:lnTo>
                    <a:pt x="613" y="44051"/>
                  </a:lnTo>
                  <a:lnTo>
                    <a:pt x="752" y="45353"/>
                  </a:lnTo>
                  <a:lnTo>
                    <a:pt x="898" y="46655"/>
                  </a:lnTo>
                  <a:lnTo>
                    <a:pt x="1058" y="47884"/>
                  </a:lnTo>
                  <a:lnTo>
                    <a:pt x="1234" y="49114"/>
                  </a:lnTo>
                  <a:lnTo>
                    <a:pt x="1416" y="50271"/>
                  </a:lnTo>
                  <a:lnTo>
                    <a:pt x="1613" y="51393"/>
                  </a:lnTo>
                  <a:lnTo>
                    <a:pt x="1817" y="52441"/>
                  </a:lnTo>
                  <a:lnTo>
                    <a:pt x="2029" y="53454"/>
                  </a:lnTo>
                  <a:lnTo>
                    <a:pt x="2255" y="54430"/>
                  </a:lnTo>
                  <a:lnTo>
                    <a:pt x="2488" y="55335"/>
                  </a:lnTo>
                  <a:lnTo>
                    <a:pt x="2736" y="56203"/>
                  </a:lnTo>
                  <a:lnTo>
                    <a:pt x="2984" y="56998"/>
                  </a:lnTo>
                  <a:lnTo>
                    <a:pt x="3247" y="57722"/>
                  </a:lnTo>
                  <a:lnTo>
                    <a:pt x="3509" y="58409"/>
                  </a:lnTo>
                  <a:lnTo>
                    <a:pt x="3787" y="59024"/>
                  </a:lnTo>
                  <a:lnTo>
                    <a:pt x="4064" y="59566"/>
                  </a:lnTo>
                  <a:lnTo>
                    <a:pt x="4355" y="60072"/>
                  </a:lnTo>
                  <a:lnTo>
                    <a:pt x="4647" y="60470"/>
                  </a:lnTo>
                  <a:lnTo>
                    <a:pt x="4946" y="60832"/>
                  </a:lnTo>
                  <a:lnTo>
                    <a:pt x="5253" y="61085"/>
                  </a:lnTo>
                  <a:lnTo>
                    <a:pt x="5566" y="61266"/>
                  </a:lnTo>
                  <a:lnTo>
                    <a:pt x="5880" y="61411"/>
                  </a:lnTo>
                  <a:lnTo>
                    <a:pt x="6194" y="61447"/>
                  </a:lnTo>
                  <a:lnTo>
                    <a:pt x="6515" y="61411"/>
                  </a:lnTo>
                  <a:lnTo>
                    <a:pt x="6828" y="61266"/>
                  </a:lnTo>
                  <a:lnTo>
                    <a:pt x="7142" y="61085"/>
                  </a:lnTo>
                  <a:lnTo>
                    <a:pt x="7448" y="60832"/>
                  </a:lnTo>
                  <a:lnTo>
                    <a:pt x="7747" y="60470"/>
                  </a:lnTo>
                  <a:lnTo>
                    <a:pt x="8039" y="60072"/>
                  </a:lnTo>
                  <a:lnTo>
                    <a:pt x="8324" y="59566"/>
                  </a:lnTo>
                  <a:lnTo>
                    <a:pt x="8608" y="59024"/>
                  </a:lnTo>
                  <a:lnTo>
                    <a:pt x="8885" y="58409"/>
                  </a:lnTo>
                  <a:lnTo>
                    <a:pt x="9148" y="57722"/>
                  </a:lnTo>
                  <a:lnTo>
                    <a:pt x="9410" y="56998"/>
                  </a:lnTo>
                  <a:lnTo>
                    <a:pt x="9658" y="56203"/>
                  </a:lnTo>
                  <a:lnTo>
                    <a:pt x="9906" y="55335"/>
                  </a:lnTo>
                  <a:lnTo>
                    <a:pt x="10140" y="54430"/>
                  </a:lnTo>
                  <a:lnTo>
                    <a:pt x="10359" y="53454"/>
                  </a:lnTo>
                  <a:lnTo>
                    <a:pt x="10577" y="52441"/>
                  </a:lnTo>
                  <a:lnTo>
                    <a:pt x="10782" y="51393"/>
                  </a:lnTo>
                  <a:lnTo>
                    <a:pt x="10979" y="50271"/>
                  </a:lnTo>
                  <a:lnTo>
                    <a:pt x="11161" y="49114"/>
                  </a:lnTo>
                  <a:lnTo>
                    <a:pt x="11336" y="47884"/>
                  </a:lnTo>
                  <a:lnTo>
                    <a:pt x="11497" y="46655"/>
                  </a:lnTo>
                  <a:lnTo>
                    <a:pt x="11642" y="45353"/>
                  </a:lnTo>
                  <a:lnTo>
                    <a:pt x="11781" y="44051"/>
                  </a:lnTo>
                  <a:lnTo>
                    <a:pt x="11905" y="42676"/>
                  </a:lnTo>
                  <a:lnTo>
                    <a:pt x="12014" y="41302"/>
                  </a:lnTo>
                  <a:lnTo>
                    <a:pt x="12117" y="39855"/>
                  </a:lnTo>
                  <a:lnTo>
                    <a:pt x="12197" y="38409"/>
                  </a:lnTo>
                  <a:lnTo>
                    <a:pt x="12262" y="36926"/>
                  </a:lnTo>
                  <a:lnTo>
                    <a:pt x="12321" y="35407"/>
                  </a:lnTo>
                  <a:lnTo>
                    <a:pt x="12357" y="33852"/>
                  </a:lnTo>
                  <a:lnTo>
                    <a:pt x="12386" y="32297"/>
                  </a:lnTo>
                  <a:lnTo>
                    <a:pt x="12394" y="30742"/>
                  </a:lnTo>
                  <a:lnTo>
                    <a:pt x="12386" y="29150"/>
                  </a:lnTo>
                  <a:lnTo>
                    <a:pt x="12357" y="27595"/>
                  </a:lnTo>
                  <a:lnTo>
                    <a:pt x="12321" y="26040"/>
                  </a:lnTo>
                  <a:lnTo>
                    <a:pt x="12262" y="24521"/>
                  </a:lnTo>
                  <a:lnTo>
                    <a:pt x="12197" y="23038"/>
                  </a:lnTo>
                  <a:lnTo>
                    <a:pt x="12117" y="21591"/>
                  </a:lnTo>
                  <a:lnTo>
                    <a:pt x="12014" y="20181"/>
                  </a:lnTo>
                  <a:lnTo>
                    <a:pt x="11905" y="18771"/>
                  </a:lnTo>
                  <a:lnTo>
                    <a:pt x="11781" y="17396"/>
                  </a:lnTo>
                  <a:lnTo>
                    <a:pt x="11642" y="16094"/>
                  </a:lnTo>
                  <a:lnTo>
                    <a:pt x="11497" y="14792"/>
                  </a:lnTo>
                  <a:lnTo>
                    <a:pt x="11336" y="13563"/>
                  </a:lnTo>
                  <a:lnTo>
                    <a:pt x="11161" y="12333"/>
                  </a:lnTo>
                  <a:lnTo>
                    <a:pt x="10979" y="11176"/>
                  </a:lnTo>
                  <a:lnTo>
                    <a:pt x="10782" y="10054"/>
                  </a:lnTo>
                  <a:lnTo>
                    <a:pt x="10577" y="9006"/>
                  </a:lnTo>
                  <a:lnTo>
                    <a:pt x="10359" y="7993"/>
                  </a:lnTo>
                  <a:lnTo>
                    <a:pt x="10140" y="7016"/>
                  </a:lnTo>
                  <a:lnTo>
                    <a:pt x="9906" y="6112"/>
                  </a:lnTo>
                  <a:lnTo>
                    <a:pt x="9658" y="5244"/>
                  </a:lnTo>
                  <a:lnTo>
                    <a:pt x="9410" y="4449"/>
                  </a:lnTo>
                  <a:lnTo>
                    <a:pt x="9148" y="3725"/>
                  </a:lnTo>
                  <a:lnTo>
                    <a:pt x="8885" y="3038"/>
                  </a:lnTo>
                  <a:lnTo>
                    <a:pt x="8608" y="2423"/>
                  </a:lnTo>
                  <a:lnTo>
                    <a:pt x="8324" y="1881"/>
                  </a:lnTo>
                  <a:lnTo>
                    <a:pt x="8039" y="1375"/>
                  </a:lnTo>
                  <a:lnTo>
                    <a:pt x="7747" y="977"/>
                  </a:lnTo>
                  <a:lnTo>
                    <a:pt x="7448" y="615"/>
                  </a:lnTo>
                  <a:lnTo>
                    <a:pt x="7142" y="362"/>
                  </a:lnTo>
                  <a:lnTo>
                    <a:pt x="6828" y="181"/>
                  </a:lnTo>
                  <a:lnTo>
                    <a:pt x="6515" y="36"/>
                  </a:lnTo>
                  <a:lnTo>
                    <a:pt x="6194" y="0"/>
                  </a:ln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Tree>
    <p:extLst>
      <p:ext uri="{BB962C8B-B14F-4D97-AF65-F5344CB8AC3E}">
        <p14:creationId xmlns:p14="http://schemas.microsoft.com/office/powerpoint/2010/main" val="61000051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9"/>
        <p:cNvGrpSpPr/>
        <p:nvPr/>
      </p:nvGrpSpPr>
      <p:grpSpPr>
        <a:xfrm>
          <a:off x="0" y="0"/>
          <a:ext cx="0" cy="0"/>
          <a:chOff x="0" y="0"/>
          <a:chExt cx="0" cy="0"/>
        </a:xfrm>
      </p:grpSpPr>
      <p:sp>
        <p:nvSpPr>
          <p:cNvPr id="140" name="Google Shape;140;p8"/>
          <p:cNvSpPr txBox="1">
            <a:spLocks noGrp="1"/>
          </p:cNvSpPr>
          <p:nvPr>
            <p:ph type="title"/>
          </p:nvPr>
        </p:nvSpPr>
        <p:spPr>
          <a:xfrm>
            <a:off x="2776202" y="2821650"/>
            <a:ext cx="12735600" cy="5058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4993"/>
            </a:lvl1pPr>
            <a:lvl2pPr lvl="1">
              <a:spcBef>
                <a:spcPts val="0"/>
              </a:spcBef>
              <a:spcAft>
                <a:spcPts val="0"/>
              </a:spcAft>
              <a:buSzPts val="4800"/>
              <a:buNone/>
              <a:defRPr sz="9593"/>
            </a:lvl2pPr>
            <a:lvl3pPr lvl="2">
              <a:spcBef>
                <a:spcPts val="0"/>
              </a:spcBef>
              <a:spcAft>
                <a:spcPts val="0"/>
              </a:spcAft>
              <a:buSzPts val="4800"/>
              <a:buNone/>
              <a:defRPr sz="9593"/>
            </a:lvl3pPr>
            <a:lvl4pPr lvl="3">
              <a:spcBef>
                <a:spcPts val="0"/>
              </a:spcBef>
              <a:spcAft>
                <a:spcPts val="0"/>
              </a:spcAft>
              <a:buSzPts val="4800"/>
              <a:buNone/>
              <a:defRPr sz="9593"/>
            </a:lvl4pPr>
            <a:lvl5pPr lvl="4">
              <a:spcBef>
                <a:spcPts val="0"/>
              </a:spcBef>
              <a:spcAft>
                <a:spcPts val="0"/>
              </a:spcAft>
              <a:buSzPts val="4800"/>
              <a:buNone/>
              <a:defRPr sz="9593"/>
            </a:lvl5pPr>
            <a:lvl6pPr lvl="5">
              <a:spcBef>
                <a:spcPts val="0"/>
              </a:spcBef>
              <a:spcAft>
                <a:spcPts val="0"/>
              </a:spcAft>
              <a:buSzPts val="4800"/>
              <a:buNone/>
              <a:defRPr sz="9593"/>
            </a:lvl6pPr>
            <a:lvl7pPr lvl="6">
              <a:spcBef>
                <a:spcPts val="0"/>
              </a:spcBef>
              <a:spcAft>
                <a:spcPts val="0"/>
              </a:spcAft>
              <a:buSzPts val="4800"/>
              <a:buNone/>
              <a:defRPr sz="9593"/>
            </a:lvl7pPr>
            <a:lvl8pPr lvl="7">
              <a:spcBef>
                <a:spcPts val="0"/>
              </a:spcBef>
              <a:spcAft>
                <a:spcPts val="0"/>
              </a:spcAft>
              <a:buSzPts val="4800"/>
              <a:buNone/>
              <a:defRPr sz="9593"/>
            </a:lvl8pPr>
            <a:lvl9pPr lvl="8">
              <a:spcBef>
                <a:spcPts val="0"/>
              </a:spcBef>
              <a:spcAft>
                <a:spcPts val="0"/>
              </a:spcAft>
              <a:buSzPts val="4800"/>
              <a:buNone/>
              <a:defRPr sz="9593"/>
            </a:lvl9pPr>
          </a:lstStyle>
          <a:p>
            <a:endParaRPr/>
          </a:p>
        </p:txBody>
      </p:sp>
      <p:sp>
        <p:nvSpPr>
          <p:cNvPr id="141" name="Google Shape;141;p8"/>
          <p:cNvSpPr/>
          <p:nvPr/>
        </p:nvSpPr>
        <p:spPr>
          <a:xfrm rot="-1256854">
            <a:off x="14572965" y="4788065"/>
            <a:ext cx="1266690" cy="125399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42" name="Google Shape;142;p8"/>
          <p:cNvSpPr/>
          <p:nvPr/>
        </p:nvSpPr>
        <p:spPr>
          <a:xfrm rot="-1256854">
            <a:off x="2348889" y="4497124"/>
            <a:ext cx="1266690" cy="125399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43" name="Google Shape;143;p8"/>
          <p:cNvSpPr/>
          <p:nvPr/>
        </p:nvSpPr>
        <p:spPr>
          <a:xfrm>
            <a:off x="860705" y="1522254"/>
            <a:ext cx="1982876" cy="129942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44" name="Google Shape;144;p8"/>
          <p:cNvSpPr/>
          <p:nvPr/>
        </p:nvSpPr>
        <p:spPr>
          <a:xfrm>
            <a:off x="12709807" y="430304"/>
            <a:ext cx="1982876" cy="129942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grpSp>
        <p:nvGrpSpPr>
          <p:cNvPr id="145" name="Google Shape;145;p8"/>
          <p:cNvGrpSpPr/>
          <p:nvPr/>
        </p:nvGrpSpPr>
        <p:grpSpPr>
          <a:xfrm>
            <a:off x="14097220" y="7132012"/>
            <a:ext cx="4576130" cy="3694697"/>
            <a:chOff x="6762751" y="3335150"/>
            <a:chExt cx="2574041" cy="2078241"/>
          </a:xfrm>
        </p:grpSpPr>
        <p:sp>
          <p:nvSpPr>
            <p:cNvPr id="146" name="Google Shape;146;p8"/>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47" name="Google Shape;147;p8"/>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48" name="Google Shape;148;p8"/>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49" name="Google Shape;149;p8"/>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50" name="Google Shape;150;p8"/>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51" name="Google Shape;151;p8"/>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52" name="Google Shape;152;p8"/>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53" name="Google Shape;153;p8"/>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54" name="Google Shape;154;p8"/>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55" name="Google Shape;155;p8"/>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56" name="Google Shape;156;p8"/>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grpSp>
        <p:nvGrpSpPr>
          <p:cNvPr id="157" name="Google Shape;157;p8"/>
          <p:cNvGrpSpPr/>
          <p:nvPr/>
        </p:nvGrpSpPr>
        <p:grpSpPr>
          <a:xfrm flipH="1">
            <a:off x="-186397" y="7578944"/>
            <a:ext cx="4576130" cy="3377972"/>
            <a:chOff x="6762751" y="3335150"/>
            <a:chExt cx="2574041" cy="2078241"/>
          </a:xfrm>
        </p:grpSpPr>
        <p:sp>
          <p:nvSpPr>
            <p:cNvPr id="158" name="Google Shape;158;p8"/>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59" name="Google Shape;159;p8"/>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60" name="Google Shape;160;p8"/>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61" name="Google Shape;161;p8"/>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62" name="Google Shape;162;p8"/>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63" name="Google Shape;163;p8"/>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64" name="Google Shape;164;p8"/>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65" name="Google Shape;165;p8"/>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66" name="Google Shape;166;p8"/>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67" name="Google Shape;167;p8"/>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68" name="Google Shape;168;p8"/>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Tree>
    <p:extLst>
      <p:ext uri="{BB962C8B-B14F-4D97-AF65-F5344CB8AC3E}">
        <p14:creationId xmlns:p14="http://schemas.microsoft.com/office/powerpoint/2010/main" val="4024602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9"/>
        <p:cNvGrpSpPr/>
        <p:nvPr/>
      </p:nvGrpSpPr>
      <p:grpSpPr>
        <a:xfrm>
          <a:off x="0" y="0"/>
          <a:ext cx="0" cy="0"/>
          <a:chOff x="0" y="0"/>
          <a:chExt cx="0" cy="0"/>
        </a:xfrm>
      </p:grpSpPr>
      <p:sp>
        <p:nvSpPr>
          <p:cNvPr id="170" name="Google Shape;170;p9"/>
          <p:cNvSpPr txBox="1">
            <a:spLocks noGrp="1"/>
          </p:cNvSpPr>
          <p:nvPr>
            <p:ph type="title"/>
          </p:nvPr>
        </p:nvSpPr>
        <p:spPr>
          <a:xfrm>
            <a:off x="1440002" y="2420450"/>
            <a:ext cx="15408000" cy="356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8188"/>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171" name="Google Shape;171;p9"/>
          <p:cNvSpPr txBox="1">
            <a:spLocks noGrp="1"/>
          </p:cNvSpPr>
          <p:nvPr>
            <p:ph type="subTitle" idx="1"/>
          </p:nvPr>
        </p:nvSpPr>
        <p:spPr>
          <a:xfrm>
            <a:off x="4783850" y="6264350"/>
            <a:ext cx="8720400" cy="14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sp>
        <p:nvSpPr>
          <p:cNvPr id="172" name="Google Shape;172;p9"/>
          <p:cNvSpPr/>
          <p:nvPr/>
        </p:nvSpPr>
        <p:spPr>
          <a:xfrm>
            <a:off x="2144758" y="901850"/>
            <a:ext cx="2442554" cy="160074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73" name="Google Shape;173;p9"/>
          <p:cNvSpPr/>
          <p:nvPr/>
        </p:nvSpPr>
        <p:spPr>
          <a:xfrm>
            <a:off x="14298650" y="673255"/>
            <a:ext cx="2925864" cy="1917521"/>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grpSp>
        <p:nvGrpSpPr>
          <p:cNvPr id="174" name="Google Shape;174;p9"/>
          <p:cNvGrpSpPr/>
          <p:nvPr/>
        </p:nvGrpSpPr>
        <p:grpSpPr>
          <a:xfrm>
            <a:off x="15144688" y="5284109"/>
            <a:ext cx="883430" cy="760751"/>
            <a:chOff x="-13144872" y="3615925"/>
            <a:chExt cx="441715" cy="380375"/>
          </a:xfrm>
        </p:grpSpPr>
        <p:sp>
          <p:nvSpPr>
            <p:cNvPr id="175" name="Google Shape;175;p9"/>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76" name="Google Shape;176;p9"/>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77" name="Google Shape;177;p9"/>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78" name="Google Shape;178;p9"/>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grpSp>
        <p:nvGrpSpPr>
          <p:cNvPr id="179" name="Google Shape;179;p9"/>
          <p:cNvGrpSpPr/>
          <p:nvPr/>
        </p:nvGrpSpPr>
        <p:grpSpPr>
          <a:xfrm>
            <a:off x="1733489" y="7691159"/>
            <a:ext cx="883430" cy="760751"/>
            <a:chOff x="-13144872" y="3615925"/>
            <a:chExt cx="441715" cy="380375"/>
          </a:xfrm>
        </p:grpSpPr>
        <p:sp>
          <p:nvSpPr>
            <p:cNvPr id="180" name="Google Shape;180;p9"/>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b="1" dirty="0"/>
            </a:p>
          </p:txBody>
        </p:sp>
        <p:sp>
          <p:nvSpPr>
            <p:cNvPr id="181" name="Google Shape;181;p9"/>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b="1" dirty="0"/>
            </a:p>
          </p:txBody>
        </p:sp>
        <p:sp>
          <p:nvSpPr>
            <p:cNvPr id="182" name="Google Shape;182;p9"/>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b="1" dirty="0"/>
            </a:p>
          </p:txBody>
        </p:sp>
        <p:sp>
          <p:nvSpPr>
            <p:cNvPr id="183" name="Google Shape;183;p9"/>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b="1" dirty="0"/>
            </a:p>
          </p:txBody>
        </p:sp>
      </p:grpSp>
      <p:sp>
        <p:nvSpPr>
          <p:cNvPr id="184" name="Google Shape;184;p9"/>
          <p:cNvSpPr/>
          <p:nvPr/>
        </p:nvSpPr>
        <p:spPr>
          <a:xfrm>
            <a:off x="3540107" y="4063864"/>
            <a:ext cx="460391" cy="456698"/>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85" name="Google Shape;185;p9"/>
          <p:cNvSpPr/>
          <p:nvPr/>
        </p:nvSpPr>
        <p:spPr>
          <a:xfrm>
            <a:off x="15144707" y="7563614"/>
            <a:ext cx="460391" cy="456698"/>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86" name="Google Shape;186;p9"/>
          <p:cNvSpPr/>
          <p:nvPr/>
        </p:nvSpPr>
        <p:spPr>
          <a:xfrm>
            <a:off x="13280567" y="8520209"/>
            <a:ext cx="1082771" cy="906164"/>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87" name="Google Shape;187;p9"/>
          <p:cNvSpPr/>
          <p:nvPr/>
        </p:nvSpPr>
        <p:spPr>
          <a:xfrm rot="3262278">
            <a:off x="1440076" y="3347768"/>
            <a:ext cx="1082729" cy="906188"/>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88" name="Google Shape;188;p9"/>
          <p:cNvSpPr/>
          <p:nvPr/>
        </p:nvSpPr>
        <p:spPr>
          <a:xfrm>
            <a:off x="9827654" y="2080400"/>
            <a:ext cx="1082606" cy="1004700"/>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362280666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89"/>
        <p:cNvGrpSpPr/>
        <p:nvPr/>
      </p:nvGrpSpPr>
      <p:grpSpPr>
        <a:xfrm>
          <a:off x="0" y="0"/>
          <a:ext cx="0" cy="0"/>
          <a:chOff x="0" y="0"/>
          <a:chExt cx="0" cy="0"/>
        </a:xfrm>
      </p:grpSpPr>
      <p:sp>
        <p:nvSpPr>
          <p:cNvPr id="190" name="Google Shape;190;p10"/>
          <p:cNvSpPr txBox="1">
            <a:spLocks noGrp="1"/>
          </p:cNvSpPr>
          <p:nvPr>
            <p:ph type="title"/>
          </p:nvPr>
        </p:nvSpPr>
        <p:spPr>
          <a:xfrm>
            <a:off x="1440002" y="2058650"/>
            <a:ext cx="6319800" cy="4068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1" name="Google Shape;191;p10"/>
          <p:cNvSpPr txBox="1">
            <a:spLocks noGrp="1"/>
          </p:cNvSpPr>
          <p:nvPr>
            <p:ph type="subTitle" idx="1"/>
          </p:nvPr>
        </p:nvSpPr>
        <p:spPr>
          <a:xfrm>
            <a:off x="1440000" y="6279250"/>
            <a:ext cx="6483000" cy="22116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sz="3203"/>
            </a:lvl1pPr>
            <a:lvl2pPr lvl="1">
              <a:spcBef>
                <a:spcPts val="3203"/>
              </a:spcBef>
              <a:spcAft>
                <a:spcPts val="0"/>
              </a:spcAft>
              <a:buSzPts val="1400"/>
              <a:buNone/>
              <a:defRPr/>
            </a:lvl2pPr>
            <a:lvl3pPr lvl="2">
              <a:spcBef>
                <a:spcPts val="3203"/>
              </a:spcBef>
              <a:spcAft>
                <a:spcPts val="0"/>
              </a:spcAft>
              <a:buSzPts val="1400"/>
              <a:buNone/>
              <a:defRPr/>
            </a:lvl3pPr>
            <a:lvl4pPr lvl="3">
              <a:spcBef>
                <a:spcPts val="3203"/>
              </a:spcBef>
              <a:spcAft>
                <a:spcPts val="0"/>
              </a:spcAft>
              <a:buSzPts val="1400"/>
              <a:buNone/>
              <a:defRPr/>
            </a:lvl4pPr>
            <a:lvl5pPr lvl="4">
              <a:spcBef>
                <a:spcPts val="3203"/>
              </a:spcBef>
              <a:spcAft>
                <a:spcPts val="0"/>
              </a:spcAft>
              <a:buSzPts val="1400"/>
              <a:buNone/>
              <a:defRPr/>
            </a:lvl5pPr>
            <a:lvl6pPr lvl="5">
              <a:spcBef>
                <a:spcPts val="3203"/>
              </a:spcBef>
              <a:spcAft>
                <a:spcPts val="0"/>
              </a:spcAft>
              <a:buSzPts val="1400"/>
              <a:buNone/>
              <a:defRPr/>
            </a:lvl6pPr>
            <a:lvl7pPr lvl="6">
              <a:spcBef>
                <a:spcPts val="3203"/>
              </a:spcBef>
              <a:spcAft>
                <a:spcPts val="0"/>
              </a:spcAft>
              <a:buSzPts val="1400"/>
              <a:buNone/>
              <a:defRPr/>
            </a:lvl7pPr>
            <a:lvl8pPr lvl="7">
              <a:spcBef>
                <a:spcPts val="3203"/>
              </a:spcBef>
              <a:spcAft>
                <a:spcPts val="0"/>
              </a:spcAft>
              <a:buSzPts val="1400"/>
              <a:buNone/>
              <a:defRPr/>
            </a:lvl8pPr>
            <a:lvl9pPr lvl="8">
              <a:spcBef>
                <a:spcPts val="3203"/>
              </a:spcBef>
              <a:spcAft>
                <a:spcPts val="3203"/>
              </a:spcAft>
              <a:buSzPts val="1400"/>
              <a:buNone/>
              <a:defRPr/>
            </a:lvl9pPr>
          </a:lstStyle>
          <a:p>
            <a:endParaRPr/>
          </a:p>
        </p:txBody>
      </p:sp>
      <p:grpSp>
        <p:nvGrpSpPr>
          <p:cNvPr id="192" name="Google Shape;192;p10"/>
          <p:cNvGrpSpPr/>
          <p:nvPr/>
        </p:nvGrpSpPr>
        <p:grpSpPr>
          <a:xfrm>
            <a:off x="16557314" y="8446259"/>
            <a:ext cx="883430" cy="760751"/>
            <a:chOff x="-13144872" y="3615925"/>
            <a:chExt cx="441715" cy="380375"/>
          </a:xfrm>
        </p:grpSpPr>
        <p:sp>
          <p:nvSpPr>
            <p:cNvPr id="193" name="Google Shape;193;p10"/>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94" name="Google Shape;194;p10"/>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95" name="Google Shape;195;p10"/>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96" name="Google Shape;196;p10"/>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197" name="Google Shape;197;p10"/>
          <p:cNvSpPr/>
          <p:nvPr/>
        </p:nvSpPr>
        <p:spPr>
          <a:xfrm>
            <a:off x="7424087" y="878681"/>
            <a:ext cx="1266635" cy="125405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185652456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98"/>
        <p:cNvGrpSpPr/>
        <p:nvPr/>
      </p:nvGrpSpPr>
      <p:grpSpPr>
        <a:xfrm>
          <a:off x="0" y="0"/>
          <a:ext cx="0" cy="0"/>
          <a:chOff x="0" y="0"/>
          <a:chExt cx="0" cy="0"/>
        </a:xfrm>
      </p:grpSpPr>
      <p:sp>
        <p:nvSpPr>
          <p:cNvPr id="199" name="Google Shape;199;p11"/>
          <p:cNvSpPr txBox="1">
            <a:spLocks noGrp="1"/>
          </p:cNvSpPr>
          <p:nvPr>
            <p:ph type="title" hasCustomPrompt="1"/>
          </p:nvPr>
        </p:nvSpPr>
        <p:spPr>
          <a:xfrm>
            <a:off x="2568002" y="3482076"/>
            <a:ext cx="13152000" cy="22752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788"/>
            </a:lvl1pPr>
            <a:lvl2pPr lvl="1" algn="ctr">
              <a:spcBef>
                <a:spcPts val="0"/>
              </a:spcBef>
              <a:spcAft>
                <a:spcPts val="0"/>
              </a:spcAft>
              <a:buSzPts val="9600"/>
              <a:buNone/>
              <a:defRPr sz="19193"/>
            </a:lvl2pPr>
            <a:lvl3pPr lvl="2" algn="ctr">
              <a:spcBef>
                <a:spcPts val="0"/>
              </a:spcBef>
              <a:spcAft>
                <a:spcPts val="0"/>
              </a:spcAft>
              <a:buSzPts val="9600"/>
              <a:buNone/>
              <a:defRPr sz="19193"/>
            </a:lvl3pPr>
            <a:lvl4pPr lvl="3" algn="ctr">
              <a:spcBef>
                <a:spcPts val="0"/>
              </a:spcBef>
              <a:spcAft>
                <a:spcPts val="0"/>
              </a:spcAft>
              <a:buSzPts val="9600"/>
              <a:buNone/>
              <a:defRPr sz="19193"/>
            </a:lvl4pPr>
            <a:lvl5pPr lvl="4" algn="ctr">
              <a:spcBef>
                <a:spcPts val="0"/>
              </a:spcBef>
              <a:spcAft>
                <a:spcPts val="0"/>
              </a:spcAft>
              <a:buSzPts val="9600"/>
              <a:buNone/>
              <a:defRPr sz="19193"/>
            </a:lvl5pPr>
            <a:lvl6pPr lvl="5" algn="ctr">
              <a:spcBef>
                <a:spcPts val="0"/>
              </a:spcBef>
              <a:spcAft>
                <a:spcPts val="0"/>
              </a:spcAft>
              <a:buSzPts val="9600"/>
              <a:buNone/>
              <a:defRPr sz="19193"/>
            </a:lvl6pPr>
            <a:lvl7pPr lvl="6" algn="ctr">
              <a:spcBef>
                <a:spcPts val="0"/>
              </a:spcBef>
              <a:spcAft>
                <a:spcPts val="0"/>
              </a:spcAft>
              <a:buSzPts val="9600"/>
              <a:buNone/>
              <a:defRPr sz="19193"/>
            </a:lvl7pPr>
            <a:lvl8pPr lvl="7" algn="ctr">
              <a:spcBef>
                <a:spcPts val="0"/>
              </a:spcBef>
              <a:spcAft>
                <a:spcPts val="0"/>
              </a:spcAft>
              <a:buSzPts val="9600"/>
              <a:buNone/>
              <a:defRPr sz="19193"/>
            </a:lvl8pPr>
            <a:lvl9pPr lvl="8" algn="ctr">
              <a:spcBef>
                <a:spcPts val="0"/>
              </a:spcBef>
              <a:spcAft>
                <a:spcPts val="0"/>
              </a:spcAft>
              <a:buSzPts val="9600"/>
              <a:buNone/>
              <a:defRPr sz="19193"/>
            </a:lvl9pPr>
          </a:lstStyle>
          <a:p>
            <a:r>
              <a:t>xx%</a:t>
            </a:r>
          </a:p>
        </p:txBody>
      </p:sp>
      <p:sp>
        <p:nvSpPr>
          <p:cNvPr id="200" name="Google Shape;200;p11"/>
          <p:cNvSpPr txBox="1">
            <a:spLocks noGrp="1"/>
          </p:cNvSpPr>
          <p:nvPr>
            <p:ph type="subTitle" idx="1"/>
          </p:nvPr>
        </p:nvSpPr>
        <p:spPr>
          <a:xfrm>
            <a:off x="2568002" y="5757325"/>
            <a:ext cx="13152000" cy="10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3203"/>
            </a:lvl1pPr>
            <a:lvl2pPr lvl="1" algn="ctr" rtl="0">
              <a:lnSpc>
                <a:spcPct val="100000"/>
              </a:lnSpc>
              <a:spcBef>
                <a:spcPts val="3203"/>
              </a:spcBef>
              <a:spcAft>
                <a:spcPts val="0"/>
              </a:spcAft>
              <a:buSzPts val="1600"/>
              <a:buNone/>
              <a:defRPr sz="3203"/>
            </a:lvl2pPr>
            <a:lvl3pPr lvl="2" algn="ctr" rtl="0">
              <a:lnSpc>
                <a:spcPct val="100000"/>
              </a:lnSpc>
              <a:spcBef>
                <a:spcPts val="3203"/>
              </a:spcBef>
              <a:spcAft>
                <a:spcPts val="0"/>
              </a:spcAft>
              <a:buSzPts val="1600"/>
              <a:buNone/>
              <a:defRPr sz="3203"/>
            </a:lvl3pPr>
            <a:lvl4pPr lvl="3" algn="ctr" rtl="0">
              <a:lnSpc>
                <a:spcPct val="100000"/>
              </a:lnSpc>
              <a:spcBef>
                <a:spcPts val="3203"/>
              </a:spcBef>
              <a:spcAft>
                <a:spcPts val="0"/>
              </a:spcAft>
              <a:buSzPts val="1600"/>
              <a:buNone/>
              <a:defRPr sz="3203"/>
            </a:lvl4pPr>
            <a:lvl5pPr lvl="4" algn="ctr" rtl="0">
              <a:lnSpc>
                <a:spcPct val="100000"/>
              </a:lnSpc>
              <a:spcBef>
                <a:spcPts val="3203"/>
              </a:spcBef>
              <a:spcAft>
                <a:spcPts val="0"/>
              </a:spcAft>
              <a:buSzPts val="1600"/>
              <a:buNone/>
              <a:defRPr sz="3203"/>
            </a:lvl5pPr>
            <a:lvl6pPr lvl="5" algn="ctr" rtl="0">
              <a:lnSpc>
                <a:spcPct val="100000"/>
              </a:lnSpc>
              <a:spcBef>
                <a:spcPts val="3203"/>
              </a:spcBef>
              <a:spcAft>
                <a:spcPts val="0"/>
              </a:spcAft>
              <a:buSzPts val="1600"/>
              <a:buNone/>
              <a:defRPr sz="3203"/>
            </a:lvl6pPr>
            <a:lvl7pPr lvl="6" algn="ctr" rtl="0">
              <a:lnSpc>
                <a:spcPct val="100000"/>
              </a:lnSpc>
              <a:spcBef>
                <a:spcPts val="3203"/>
              </a:spcBef>
              <a:spcAft>
                <a:spcPts val="0"/>
              </a:spcAft>
              <a:buSzPts val="1600"/>
              <a:buNone/>
              <a:defRPr sz="3203"/>
            </a:lvl7pPr>
            <a:lvl8pPr lvl="7" algn="ctr" rtl="0">
              <a:lnSpc>
                <a:spcPct val="100000"/>
              </a:lnSpc>
              <a:spcBef>
                <a:spcPts val="3203"/>
              </a:spcBef>
              <a:spcAft>
                <a:spcPts val="0"/>
              </a:spcAft>
              <a:buSzPts val="1600"/>
              <a:buNone/>
              <a:defRPr sz="3203"/>
            </a:lvl8pPr>
            <a:lvl9pPr lvl="8" algn="ctr" rtl="0">
              <a:lnSpc>
                <a:spcPct val="100000"/>
              </a:lnSpc>
              <a:spcBef>
                <a:spcPts val="3203"/>
              </a:spcBef>
              <a:spcAft>
                <a:spcPts val="3203"/>
              </a:spcAft>
              <a:buSzPts val="1600"/>
              <a:buNone/>
              <a:defRPr sz="3203"/>
            </a:lvl9pPr>
          </a:lstStyle>
          <a:p>
            <a:endParaRPr/>
          </a:p>
        </p:txBody>
      </p:sp>
      <p:grpSp>
        <p:nvGrpSpPr>
          <p:cNvPr id="201" name="Google Shape;201;p11"/>
          <p:cNvGrpSpPr/>
          <p:nvPr/>
        </p:nvGrpSpPr>
        <p:grpSpPr>
          <a:xfrm>
            <a:off x="2742461" y="7566059"/>
            <a:ext cx="883430" cy="760751"/>
            <a:chOff x="-13144872" y="3615925"/>
            <a:chExt cx="441715" cy="380375"/>
          </a:xfrm>
        </p:grpSpPr>
        <p:sp>
          <p:nvSpPr>
            <p:cNvPr id="202" name="Google Shape;202;p11"/>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03" name="Google Shape;203;p11"/>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04" name="Google Shape;204;p11"/>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05" name="Google Shape;205;p11"/>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206" name="Google Shape;206;p11"/>
          <p:cNvSpPr/>
          <p:nvPr/>
        </p:nvSpPr>
        <p:spPr>
          <a:xfrm>
            <a:off x="12091090" y="2037305"/>
            <a:ext cx="1266635" cy="125405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grpSp>
        <p:nvGrpSpPr>
          <p:cNvPr id="207" name="Google Shape;207;p11"/>
          <p:cNvGrpSpPr/>
          <p:nvPr/>
        </p:nvGrpSpPr>
        <p:grpSpPr>
          <a:xfrm>
            <a:off x="7052070" y="7498951"/>
            <a:ext cx="4183848" cy="3377972"/>
            <a:chOff x="6762751" y="3335150"/>
            <a:chExt cx="2574041" cy="2078241"/>
          </a:xfrm>
        </p:grpSpPr>
        <p:sp>
          <p:nvSpPr>
            <p:cNvPr id="208" name="Google Shape;208;p11"/>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09" name="Google Shape;209;p11"/>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10" name="Google Shape;210;p11"/>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11" name="Google Shape;211;p11"/>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12" name="Google Shape;212;p11"/>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13" name="Google Shape;213;p11"/>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14" name="Google Shape;214;p11"/>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15" name="Google Shape;215;p11"/>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16" name="Google Shape;216;p11"/>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17" name="Google Shape;217;p11"/>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18" name="Google Shape;218;p11"/>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grpSp>
        <p:nvGrpSpPr>
          <p:cNvPr id="219" name="Google Shape;219;p11"/>
          <p:cNvGrpSpPr/>
          <p:nvPr/>
        </p:nvGrpSpPr>
        <p:grpSpPr>
          <a:xfrm rot="10800000">
            <a:off x="7052070" y="-705658"/>
            <a:ext cx="4183848" cy="3377972"/>
            <a:chOff x="6762751" y="3335150"/>
            <a:chExt cx="2574041" cy="2078241"/>
          </a:xfrm>
        </p:grpSpPr>
        <p:sp>
          <p:nvSpPr>
            <p:cNvPr id="220" name="Google Shape;220;p11"/>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21" name="Google Shape;221;p11"/>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22" name="Google Shape;222;p11"/>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23" name="Google Shape;223;p11"/>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24" name="Google Shape;224;p11"/>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25" name="Google Shape;225;p11"/>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26" name="Google Shape;226;p11"/>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27" name="Google Shape;227;p11"/>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28" name="Google Shape;228;p11"/>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29" name="Google Shape;229;p11"/>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30" name="Google Shape;230;p11"/>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Tree>
    <p:extLst>
      <p:ext uri="{BB962C8B-B14F-4D97-AF65-F5344CB8AC3E}">
        <p14:creationId xmlns:p14="http://schemas.microsoft.com/office/powerpoint/2010/main" val="321486463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1"/>
        <p:cNvGrpSpPr/>
        <p:nvPr/>
      </p:nvGrpSpPr>
      <p:grpSpPr>
        <a:xfrm>
          <a:off x="0" y="0"/>
          <a:ext cx="0" cy="0"/>
          <a:chOff x="0" y="0"/>
          <a:chExt cx="0" cy="0"/>
        </a:xfrm>
      </p:grpSpPr>
    </p:spTree>
    <p:extLst>
      <p:ext uri="{BB962C8B-B14F-4D97-AF65-F5344CB8AC3E}">
        <p14:creationId xmlns:p14="http://schemas.microsoft.com/office/powerpoint/2010/main" val="407534541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32"/>
        <p:cNvGrpSpPr/>
        <p:nvPr/>
      </p:nvGrpSpPr>
      <p:grpSpPr>
        <a:xfrm>
          <a:off x="0" y="0"/>
          <a:ext cx="0" cy="0"/>
          <a:chOff x="0" y="0"/>
          <a:chExt cx="0" cy="0"/>
        </a:xfrm>
      </p:grpSpPr>
      <p:sp>
        <p:nvSpPr>
          <p:cNvPr id="233" name="Google Shape;233;p13"/>
          <p:cNvSpPr txBox="1">
            <a:spLocks noGrp="1"/>
          </p:cNvSpPr>
          <p:nvPr>
            <p:ph type="title"/>
          </p:nvPr>
        </p:nvSpPr>
        <p:spPr>
          <a:xfrm>
            <a:off x="6807602" y="2266350"/>
            <a:ext cx="4672800" cy="1055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endParaRPr/>
          </a:p>
        </p:txBody>
      </p:sp>
      <p:sp>
        <p:nvSpPr>
          <p:cNvPr id="234" name="Google Shape;234;p13"/>
          <p:cNvSpPr txBox="1">
            <a:spLocks noGrp="1"/>
          </p:cNvSpPr>
          <p:nvPr>
            <p:ph type="title" idx="2" hasCustomPrompt="1"/>
          </p:nvPr>
        </p:nvSpPr>
        <p:spPr>
          <a:xfrm>
            <a:off x="6807600" y="1080000"/>
            <a:ext cx="2550600" cy="11868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6000"/>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235" name="Google Shape;235;p13"/>
          <p:cNvSpPr txBox="1">
            <a:spLocks noGrp="1"/>
          </p:cNvSpPr>
          <p:nvPr>
            <p:ph type="subTitle" idx="1"/>
          </p:nvPr>
        </p:nvSpPr>
        <p:spPr>
          <a:xfrm>
            <a:off x="6807602" y="3439399"/>
            <a:ext cx="4672800" cy="9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798"/>
            </a:lvl1pPr>
            <a:lvl2pPr lvl="1" rtl="0">
              <a:lnSpc>
                <a:spcPct val="100000"/>
              </a:lnSpc>
              <a:spcBef>
                <a:spcPts val="3203"/>
              </a:spcBef>
              <a:spcAft>
                <a:spcPts val="0"/>
              </a:spcAft>
              <a:buSzPts val="1400"/>
              <a:buNone/>
              <a:defRPr/>
            </a:lvl2pPr>
            <a:lvl3pPr lvl="2" rtl="0">
              <a:lnSpc>
                <a:spcPct val="100000"/>
              </a:lnSpc>
              <a:spcBef>
                <a:spcPts val="3203"/>
              </a:spcBef>
              <a:spcAft>
                <a:spcPts val="0"/>
              </a:spcAft>
              <a:buSzPts val="1400"/>
              <a:buNone/>
              <a:defRPr/>
            </a:lvl3pPr>
            <a:lvl4pPr lvl="3" rtl="0">
              <a:lnSpc>
                <a:spcPct val="100000"/>
              </a:lnSpc>
              <a:spcBef>
                <a:spcPts val="3203"/>
              </a:spcBef>
              <a:spcAft>
                <a:spcPts val="0"/>
              </a:spcAft>
              <a:buSzPts val="1400"/>
              <a:buNone/>
              <a:defRPr/>
            </a:lvl4pPr>
            <a:lvl5pPr lvl="4" rtl="0">
              <a:lnSpc>
                <a:spcPct val="100000"/>
              </a:lnSpc>
              <a:spcBef>
                <a:spcPts val="3203"/>
              </a:spcBef>
              <a:spcAft>
                <a:spcPts val="0"/>
              </a:spcAft>
              <a:buSzPts val="1400"/>
              <a:buNone/>
              <a:defRPr/>
            </a:lvl5pPr>
            <a:lvl6pPr lvl="5" rtl="0">
              <a:lnSpc>
                <a:spcPct val="100000"/>
              </a:lnSpc>
              <a:spcBef>
                <a:spcPts val="3203"/>
              </a:spcBef>
              <a:spcAft>
                <a:spcPts val="0"/>
              </a:spcAft>
              <a:buSzPts val="1400"/>
              <a:buNone/>
              <a:defRPr/>
            </a:lvl6pPr>
            <a:lvl7pPr lvl="6" rtl="0">
              <a:lnSpc>
                <a:spcPct val="100000"/>
              </a:lnSpc>
              <a:spcBef>
                <a:spcPts val="3203"/>
              </a:spcBef>
              <a:spcAft>
                <a:spcPts val="0"/>
              </a:spcAft>
              <a:buSzPts val="1400"/>
              <a:buNone/>
              <a:defRPr/>
            </a:lvl7pPr>
            <a:lvl8pPr lvl="7" rtl="0">
              <a:lnSpc>
                <a:spcPct val="100000"/>
              </a:lnSpc>
              <a:spcBef>
                <a:spcPts val="3203"/>
              </a:spcBef>
              <a:spcAft>
                <a:spcPts val="0"/>
              </a:spcAft>
              <a:buSzPts val="1400"/>
              <a:buNone/>
              <a:defRPr/>
            </a:lvl8pPr>
            <a:lvl9pPr lvl="8" rtl="0">
              <a:lnSpc>
                <a:spcPct val="100000"/>
              </a:lnSpc>
              <a:spcBef>
                <a:spcPts val="3203"/>
              </a:spcBef>
              <a:spcAft>
                <a:spcPts val="3203"/>
              </a:spcAft>
              <a:buSzPts val="1400"/>
              <a:buNone/>
              <a:defRPr/>
            </a:lvl9pPr>
          </a:lstStyle>
          <a:p>
            <a:endParaRPr/>
          </a:p>
        </p:txBody>
      </p:sp>
      <p:sp>
        <p:nvSpPr>
          <p:cNvPr id="236" name="Google Shape;236;p13"/>
          <p:cNvSpPr txBox="1">
            <a:spLocks noGrp="1"/>
          </p:cNvSpPr>
          <p:nvPr>
            <p:ph type="title" idx="3"/>
          </p:nvPr>
        </p:nvSpPr>
        <p:spPr>
          <a:xfrm>
            <a:off x="12175200" y="2678899"/>
            <a:ext cx="4672800" cy="7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solidFill>
                  <a:schemeClr val="accent2"/>
                </a:solidFill>
              </a:defRPr>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endParaRPr/>
          </a:p>
        </p:txBody>
      </p:sp>
      <p:sp>
        <p:nvSpPr>
          <p:cNvPr id="237" name="Google Shape;237;p13"/>
          <p:cNvSpPr txBox="1">
            <a:spLocks noGrp="1"/>
          </p:cNvSpPr>
          <p:nvPr>
            <p:ph type="title" idx="4" hasCustomPrompt="1"/>
          </p:nvPr>
        </p:nvSpPr>
        <p:spPr>
          <a:xfrm>
            <a:off x="12175200" y="1785200"/>
            <a:ext cx="2550600" cy="893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6000">
                <a:solidFill>
                  <a:schemeClr val="accent6"/>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238" name="Google Shape;238;p13"/>
          <p:cNvSpPr txBox="1">
            <a:spLocks noGrp="1"/>
          </p:cNvSpPr>
          <p:nvPr>
            <p:ph type="subTitle" idx="5"/>
          </p:nvPr>
        </p:nvSpPr>
        <p:spPr>
          <a:xfrm>
            <a:off x="12175200" y="3439399"/>
            <a:ext cx="4672800" cy="9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798"/>
            </a:lvl1pPr>
            <a:lvl2pPr lvl="1" rtl="0">
              <a:lnSpc>
                <a:spcPct val="100000"/>
              </a:lnSpc>
              <a:spcBef>
                <a:spcPts val="3203"/>
              </a:spcBef>
              <a:spcAft>
                <a:spcPts val="0"/>
              </a:spcAft>
              <a:buSzPts val="1400"/>
              <a:buNone/>
              <a:defRPr/>
            </a:lvl2pPr>
            <a:lvl3pPr lvl="2" rtl="0">
              <a:lnSpc>
                <a:spcPct val="100000"/>
              </a:lnSpc>
              <a:spcBef>
                <a:spcPts val="3203"/>
              </a:spcBef>
              <a:spcAft>
                <a:spcPts val="0"/>
              </a:spcAft>
              <a:buSzPts val="1400"/>
              <a:buNone/>
              <a:defRPr/>
            </a:lvl3pPr>
            <a:lvl4pPr lvl="3" rtl="0">
              <a:lnSpc>
                <a:spcPct val="100000"/>
              </a:lnSpc>
              <a:spcBef>
                <a:spcPts val="3203"/>
              </a:spcBef>
              <a:spcAft>
                <a:spcPts val="0"/>
              </a:spcAft>
              <a:buSzPts val="1400"/>
              <a:buNone/>
              <a:defRPr/>
            </a:lvl4pPr>
            <a:lvl5pPr lvl="4" rtl="0">
              <a:lnSpc>
                <a:spcPct val="100000"/>
              </a:lnSpc>
              <a:spcBef>
                <a:spcPts val="3203"/>
              </a:spcBef>
              <a:spcAft>
                <a:spcPts val="0"/>
              </a:spcAft>
              <a:buSzPts val="1400"/>
              <a:buNone/>
              <a:defRPr/>
            </a:lvl5pPr>
            <a:lvl6pPr lvl="5" rtl="0">
              <a:lnSpc>
                <a:spcPct val="100000"/>
              </a:lnSpc>
              <a:spcBef>
                <a:spcPts val="3203"/>
              </a:spcBef>
              <a:spcAft>
                <a:spcPts val="0"/>
              </a:spcAft>
              <a:buSzPts val="1400"/>
              <a:buNone/>
              <a:defRPr/>
            </a:lvl6pPr>
            <a:lvl7pPr lvl="6" rtl="0">
              <a:lnSpc>
                <a:spcPct val="100000"/>
              </a:lnSpc>
              <a:spcBef>
                <a:spcPts val="3203"/>
              </a:spcBef>
              <a:spcAft>
                <a:spcPts val="0"/>
              </a:spcAft>
              <a:buSzPts val="1400"/>
              <a:buNone/>
              <a:defRPr/>
            </a:lvl7pPr>
            <a:lvl8pPr lvl="7" rtl="0">
              <a:lnSpc>
                <a:spcPct val="100000"/>
              </a:lnSpc>
              <a:spcBef>
                <a:spcPts val="3203"/>
              </a:spcBef>
              <a:spcAft>
                <a:spcPts val="0"/>
              </a:spcAft>
              <a:buSzPts val="1400"/>
              <a:buNone/>
              <a:defRPr/>
            </a:lvl8pPr>
            <a:lvl9pPr lvl="8" rtl="0">
              <a:lnSpc>
                <a:spcPct val="100000"/>
              </a:lnSpc>
              <a:spcBef>
                <a:spcPts val="3203"/>
              </a:spcBef>
              <a:spcAft>
                <a:spcPts val="3203"/>
              </a:spcAft>
              <a:buSzPts val="1400"/>
              <a:buNone/>
              <a:defRPr/>
            </a:lvl9pPr>
          </a:lstStyle>
          <a:p>
            <a:endParaRPr/>
          </a:p>
        </p:txBody>
      </p:sp>
      <p:sp>
        <p:nvSpPr>
          <p:cNvPr id="239" name="Google Shape;239;p13"/>
          <p:cNvSpPr txBox="1">
            <a:spLocks noGrp="1"/>
          </p:cNvSpPr>
          <p:nvPr>
            <p:ph type="title" idx="6"/>
          </p:nvPr>
        </p:nvSpPr>
        <p:spPr>
          <a:xfrm>
            <a:off x="6807602" y="7180350"/>
            <a:ext cx="4672800" cy="75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solidFill>
                  <a:schemeClr val="accent2"/>
                </a:solidFill>
              </a:defRPr>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endParaRPr/>
          </a:p>
        </p:txBody>
      </p:sp>
      <p:sp>
        <p:nvSpPr>
          <p:cNvPr id="240" name="Google Shape;240;p13"/>
          <p:cNvSpPr txBox="1">
            <a:spLocks noGrp="1"/>
          </p:cNvSpPr>
          <p:nvPr>
            <p:ph type="title" idx="7" hasCustomPrompt="1"/>
          </p:nvPr>
        </p:nvSpPr>
        <p:spPr>
          <a:xfrm>
            <a:off x="6807600" y="6280200"/>
            <a:ext cx="2550600" cy="893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6000">
                <a:solidFill>
                  <a:schemeClr val="accent6"/>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241" name="Google Shape;241;p13"/>
          <p:cNvSpPr txBox="1">
            <a:spLocks noGrp="1"/>
          </p:cNvSpPr>
          <p:nvPr>
            <p:ph type="subTitle" idx="8"/>
          </p:nvPr>
        </p:nvSpPr>
        <p:spPr>
          <a:xfrm>
            <a:off x="6807602" y="7935000"/>
            <a:ext cx="4672800" cy="9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798"/>
            </a:lvl1pPr>
            <a:lvl2pPr lvl="1" rtl="0">
              <a:lnSpc>
                <a:spcPct val="100000"/>
              </a:lnSpc>
              <a:spcBef>
                <a:spcPts val="3203"/>
              </a:spcBef>
              <a:spcAft>
                <a:spcPts val="0"/>
              </a:spcAft>
              <a:buSzPts val="1400"/>
              <a:buNone/>
              <a:defRPr/>
            </a:lvl2pPr>
            <a:lvl3pPr lvl="2" rtl="0">
              <a:lnSpc>
                <a:spcPct val="100000"/>
              </a:lnSpc>
              <a:spcBef>
                <a:spcPts val="3203"/>
              </a:spcBef>
              <a:spcAft>
                <a:spcPts val="0"/>
              </a:spcAft>
              <a:buSzPts val="1400"/>
              <a:buNone/>
              <a:defRPr/>
            </a:lvl3pPr>
            <a:lvl4pPr lvl="3" rtl="0">
              <a:lnSpc>
                <a:spcPct val="100000"/>
              </a:lnSpc>
              <a:spcBef>
                <a:spcPts val="3203"/>
              </a:spcBef>
              <a:spcAft>
                <a:spcPts val="0"/>
              </a:spcAft>
              <a:buSzPts val="1400"/>
              <a:buNone/>
              <a:defRPr/>
            </a:lvl4pPr>
            <a:lvl5pPr lvl="4" rtl="0">
              <a:lnSpc>
                <a:spcPct val="100000"/>
              </a:lnSpc>
              <a:spcBef>
                <a:spcPts val="3203"/>
              </a:spcBef>
              <a:spcAft>
                <a:spcPts val="0"/>
              </a:spcAft>
              <a:buSzPts val="1400"/>
              <a:buNone/>
              <a:defRPr/>
            </a:lvl5pPr>
            <a:lvl6pPr lvl="5" rtl="0">
              <a:lnSpc>
                <a:spcPct val="100000"/>
              </a:lnSpc>
              <a:spcBef>
                <a:spcPts val="3203"/>
              </a:spcBef>
              <a:spcAft>
                <a:spcPts val="0"/>
              </a:spcAft>
              <a:buSzPts val="1400"/>
              <a:buNone/>
              <a:defRPr/>
            </a:lvl6pPr>
            <a:lvl7pPr lvl="6" rtl="0">
              <a:lnSpc>
                <a:spcPct val="100000"/>
              </a:lnSpc>
              <a:spcBef>
                <a:spcPts val="3203"/>
              </a:spcBef>
              <a:spcAft>
                <a:spcPts val="0"/>
              </a:spcAft>
              <a:buSzPts val="1400"/>
              <a:buNone/>
              <a:defRPr/>
            </a:lvl7pPr>
            <a:lvl8pPr lvl="7" rtl="0">
              <a:lnSpc>
                <a:spcPct val="100000"/>
              </a:lnSpc>
              <a:spcBef>
                <a:spcPts val="3203"/>
              </a:spcBef>
              <a:spcAft>
                <a:spcPts val="0"/>
              </a:spcAft>
              <a:buSzPts val="1400"/>
              <a:buNone/>
              <a:defRPr/>
            </a:lvl8pPr>
            <a:lvl9pPr lvl="8" rtl="0">
              <a:lnSpc>
                <a:spcPct val="100000"/>
              </a:lnSpc>
              <a:spcBef>
                <a:spcPts val="3203"/>
              </a:spcBef>
              <a:spcAft>
                <a:spcPts val="3203"/>
              </a:spcAft>
              <a:buSzPts val="1400"/>
              <a:buNone/>
              <a:defRPr/>
            </a:lvl9pPr>
          </a:lstStyle>
          <a:p>
            <a:endParaRPr/>
          </a:p>
        </p:txBody>
      </p:sp>
      <p:sp>
        <p:nvSpPr>
          <p:cNvPr id="242" name="Google Shape;242;p13"/>
          <p:cNvSpPr txBox="1">
            <a:spLocks noGrp="1"/>
          </p:cNvSpPr>
          <p:nvPr>
            <p:ph type="title" idx="9"/>
          </p:nvPr>
        </p:nvSpPr>
        <p:spPr>
          <a:xfrm>
            <a:off x="12175200" y="7180350"/>
            <a:ext cx="4672800" cy="7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solidFill>
                  <a:schemeClr val="accent2"/>
                </a:solidFill>
              </a:defRPr>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endParaRPr/>
          </a:p>
        </p:txBody>
      </p:sp>
      <p:sp>
        <p:nvSpPr>
          <p:cNvPr id="243" name="Google Shape;243;p13"/>
          <p:cNvSpPr txBox="1">
            <a:spLocks noGrp="1"/>
          </p:cNvSpPr>
          <p:nvPr>
            <p:ph type="title" idx="13" hasCustomPrompt="1"/>
          </p:nvPr>
        </p:nvSpPr>
        <p:spPr>
          <a:xfrm>
            <a:off x="12175200" y="6280200"/>
            <a:ext cx="2550600" cy="893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6000">
                <a:solidFill>
                  <a:schemeClr val="accent6"/>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244" name="Google Shape;244;p13"/>
          <p:cNvSpPr txBox="1">
            <a:spLocks noGrp="1"/>
          </p:cNvSpPr>
          <p:nvPr>
            <p:ph type="subTitle" idx="14"/>
          </p:nvPr>
        </p:nvSpPr>
        <p:spPr>
          <a:xfrm>
            <a:off x="12175200" y="7935000"/>
            <a:ext cx="4672800" cy="9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798"/>
            </a:lvl1pPr>
            <a:lvl2pPr lvl="1" rtl="0">
              <a:lnSpc>
                <a:spcPct val="100000"/>
              </a:lnSpc>
              <a:spcBef>
                <a:spcPts val="3203"/>
              </a:spcBef>
              <a:spcAft>
                <a:spcPts val="0"/>
              </a:spcAft>
              <a:buSzPts val="1400"/>
              <a:buNone/>
              <a:defRPr/>
            </a:lvl2pPr>
            <a:lvl3pPr lvl="2" rtl="0">
              <a:lnSpc>
                <a:spcPct val="100000"/>
              </a:lnSpc>
              <a:spcBef>
                <a:spcPts val="3203"/>
              </a:spcBef>
              <a:spcAft>
                <a:spcPts val="0"/>
              </a:spcAft>
              <a:buSzPts val="1400"/>
              <a:buNone/>
              <a:defRPr/>
            </a:lvl3pPr>
            <a:lvl4pPr lvl="3" rtl="0">
              <a:lnSpc>
                <a:spcPct val="100000"/>
              </a:lnSpc>
              <a:spcBef>
                <a:spcPts val="3203"/>
              </a:spcBef>
              <a:spcAft>
                <a:spcPts val="0"/>
              </a:spcAft>
              <a:buSzPts val="1400"/>
              <a:buNone/>
              <a:defRPr/>
            </a:lvl4pPr>
            <a:lvl5pPr lvl="4" rtl="0">
              <a:lnSpc>
                <a:spcPct val="100000"/>
              </a:lnSpc>
              <a:spcBef>
                <a:spcPts val="3203"/>
              </a:spcBef>
              <a:spcAft>
                <a:spcPts val="0"/>
              </a:spcAft>
              <a:buSzPts val="1400"/>
              <a:buNone/>
              <a:defRPr/>
            </a:lvl5pPr>
            <a:lvl6pPr lvl="5" rtl="0">
              <a:lnSpc>
                <a:spcPct val="100000"/>
              </a:lnSpc>
              <a:spcBef>
                <a:spcPts val="3203"/>
              </a:spcBef>
              <a:spcAft>
                <a:spcPts val="0"/>
              </a:spcAft>
              <a:buSzPts val="1400"/>
              <a:buNone/>
              <a:defRPr/>
            </a:lvl6pPr>
            <a:lvl7pPr lvl="6" rtl="0">
              <a:lnSpc>
                <a:spcPct val="100000"/>
              </a:lnSpc>
              <a:spcBef>
                <a:spcPts val="3203"/>
              </a:spcBef>
              <a:spcAft>
                <a:spcPts val="0"/>
              </a:spcAft>
              <a:buSzPts val="1400"/>
              <a:buNone/>
              <a:defRPr/>
            </a:lvl7pPr>
            <a:lvl8pPr lvl="7" rtl="0">
              <a:lnSpc>
                <a:spcPct val="100000"/>
              </a:lnSpc>
              <a:spcBef>
                <a:spcPts val="3203"/>
              </a:spcBef>
              <a:spcAft>
                <a:spcPts val="0"/>
              </a:spcAft>
              <a:buSzPts val="1400"/>
              <a:buNone/>
              <a:defRPr/>
            </a:lvl8pPr>
            <a:lvl9pPr lvl="8" rtl="0">
              <a:lnSpc>
                <a:spcPct val="100000"/>
              </a:lnSpc>
              <a:spcBef>
                <a:spcPts val="3203"/>
              </a:spcBef>
              <a:spcAft>
                <a:spcPts val="3203"/>
              </a:spcAft>
              <a:buSzPts val="1400"/>
              <a:buNone/>
              <a:defRPr/>
            </a:lvl9pPr>
          </a:lstStyle>
          <a:p>
            <a:endParaRPr/>
          </a:p>
        </p:txBody>
      </p:sp>
      <p:sp>
        <p:nvSpPr>
          <p:cNvPr id="245" name="Google Shape;245;p13"/>
          <p:cNvSpPr txBox="1">
            <a:spLocks noGrp="1"/>
          </p:cNvSpPr>
          <p:nvPr>
            <p:ph type="title" idx="15"/>
          </p:nvPr>
        </p:nvSpPr>
        <p:spPr>
          <a:xfrm>
            <a:off x="1440002" y="4027050"/>
            <a:ext cx="4385400" cy="19620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2800"/>
              <a:buNone/>
              <a:defRPr>
                <a:latin typeface="Nunito"/>
                <a:ea typeface="Nunito"/>
                <a:cs typeface="Nunito"/>
                <a:sym typeface="Nunito"/>
              </a:defRPr>
            </a:lvl2pPr>
            <a:lvl3pPr lvl="2">
              <a:spcBef>
                <a:spcPts val="0"/>
              </a:spcBef>
              <a:spcAft>
                <a:spcPts val="0"/>
              </a:spcAft>
              <a:buSzPts val="2800"/>
              <a:buNone/>
              <a:defRPr>
                <a:latin typeface="Nunito"/>
                <a:ea typeface="Nunito"/>
                <a:cs typeface="Nunito"/>
                <a:sym typeface="Nunito"/>
              </a:defRPr>
            </a:lvl3pPr>
            <a:lvl4pPr lvl="3">
              <a:spcBef>
                <a:spcPts val="0"/>
              </a:spcBef>
              <a:spcAft>
                <a:spcPts val="0"/>
              </a:spcAft>
              <a:buSzPts val="2800"/>
              <a:buNone/>
              <a:defRPr>
                <a:latin typeface="Nunito"/>
                <a:ea typeface="Nunito"/>
                <a:cs typeface="Nunito"/>
                <a:sym typeface="Nunito"/>
              </a:defRPr>
            </a:lvl4pPr>
            <a:lvl5pPr lvl="4">
              <a:spcBef>
                <a:spcPts val="0"/>
              </a:spcBef>
              <a:spcAft>
                <a:spcPts val="0"/>
              </a:spcAft>
              <a:buSzPts val="2800"/>
              <a:buNone/>
              <a:defRPr>
                <a:latin typeface="Nunito"/>
                <a:ea typeface="Nunito"/>
                <a:cs typeface="Nunito"/>
                <a:sym typeface="Nunito"/>
              </a:defRPr>
            </a:lvl5pPr>
            <a:lvl6pPr lvl="5">
              <a:spcBef>
                <a:spcPts val="0"/>
              </a:spcBef>
              <a:spcAft>
                <a:spcPts val="0"/>
              </a:spcAft>
              <a:buSzPts val="2800"/>
              <a:buNone/>
              <a:defRPr>
                <a:latin typeface="Nunito"/>
                <a:ea typeface="Nunito"/>
                <a:cs typeface="Nunito"/>
                <a:sym typeface="Nunito"/>
              </a:defRPr>
            </a:lvl6pPr>
            <a:lvl7pPr lvl="6">
              <a:spcBef>
                <a:spcPts val="0"/>
              </a:spcBef>
              <a:spcAft>
                <a:spcPts val="0"/>
              </a:spcAft>
              <a:buSzPts val="2800"/>
              <a:buNone/>
              <a:defRPr>
                <a:latin typeface="Nunito"/>
                <a:ea typeface="Nunito"/>
                <a:cs typeface="Nunito"/>
                <a:sym typeface="Nunito"/>
              </a:defRPr>
            </a:lvl7pPr>
            <a:lvl8pPr lvl="7">
              <a:spcBef>
                <a:spcPts val="0"/>
              </a:spcBef>
              <a:spcAft>
                <a:spcPts val="0"/>
              </a:spcAft>
              <a:buSzPts val="2800"/>
              <a:buNone/>
              <a:defRPr>
                <a:latin typeface="Nunito"/>
                <a:ea typeface="Nunito"/>
                <a:cs typeface="Nunito"/>
                <a:sym typeface="Nunito"/>
              </a:defRPr>
            </a:lvl8pPr>
            <a:lvl9pPr lvl="8">
              <a:spcBef>
                <a:spcPts val="0"/>
              </a:spcBef>
              <a:spcAft>
                <a:spcPts val="0"/>
              </a:spcAft>
              <a:buSzPts val="2800"/>
              <a:buNone/>
              <a:defRPr>
                <a:latin typeface="Nunito"/>
                <a:ea typeface="Nunito"/>
                <a:cs typeface="Nunito"/>
                <a:sym typeface="Nunito"/>
              </a:defRPr>
            </a:lvl9pPr>
          </a:lstStyle>
          <a:p>
            <a:endParaRPr/>
          </a:p>
        </p:txBody>
      </p:sp>
      <p:sp>
        <p:nvSpPr>
          <p:cNvPr id="246" name="Google Shape;246;p13"/>
          <p:cNvSpPr/>
          <p:nvPr/>
        </p:nvSpPr>
        <p:spPr>
          <a:xfrm>
            <a:off x="2012714" y="2216700"/>
            <a:ext cx="561476" cy="556932"/>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47" name="Google Shape;247;p13"/>
          <p:cNvSpPr/>
          <p:nvPr/>
        </p:nvSpPr>
        <p:spPr>
          <a:xfrm>
            <a:off x="801275" y="6905258"/>
            <a:ext cx="1640988" cy="1373600"/>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grpSp>
        <p:nvGrpSpPr>
          <p:cNvPr id="248" name="Google Shape;248;p13"/>
          <p:cNvGrpSpPr/>
          <p:nvPr/>
        </p:nvGrpSpPr>
        <p:grpSpPr>
          <a:xfrm>
            <a:off x="4750390" y="7211687"/>
            <a:ext cx="883430" cy="760751"/>
            <a:chOff x="-13144872" y="3615925"/>
            <a:chExt cx="441715" cy="380375"/>
          </a:xfrm>
        </p:grpSpPr>
        <p:sp>
          <p:nvSpPr>
            <p:cNvPr id="249" name="Google Shape;249;p13"/>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50" name="Google Shape;250;p13"/>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51" name="Google Shape;251;p13"/>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52" name="Google Shape;252;p13"/>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Tree>
    <p:extLst>
      <p:ext uri="{BB962C8B-B14F-4D97-AF65-F5344CB8AC3E}">
        <p14:creationId xmlns:p14="http://schemas.microsoft.com/office/powerpoint/2010/main" val="154170381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253"/>
        <p:cNvGrpSpPr/>
        <p:nvPr/>
      </p:nvGrpSpPr>
      <p:grpSpPr>
        <a:xfrm>
          <a:off x="0" y="0"/>
          <a:ext cx="0" cy="0"/>
          <a:chOff x="0" y="0"/>
          <a:chExt cx="0" cy="0"/>
        </a:xfrm>
      </p:grpSpPr>
      <p:sp>
        <p:nvSpPr>
          <p:cNvPr id="254" name="Google Shape;254;p14"/>
          <p:cNvSpPr txBox="1">
            <a:spLocks noGrp="1"/>
          </p:cNvSpPr>
          <p:nvPr>
            <p:ph type="title"/>
          </p:nvPr>
        </p:nvSpPr>
        <p:spPr>
          <a:xfrm>
            <a:off x="11267402" y="3789300"/>
            <a:ext cx="5580600" cy="27084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000"/>
              <a:buNone/>
              <a:defRPr>
                <a:solidFill>
                  <a:schemeClr val="accent2"/>
                </a:solidFill>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Tree>
    <p:extLst>
      <p:ext uri="{BB962C8B-B14F-4D97-AF65-F5344CB8AC3E}">
        <p14:creationId xmlns:p14="http://schemas.microsoft.com/office/powerpoint/2010/main" val="200149063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55"/>
        <p:cNvGrpSpPr/>
        <p:nvPr/>
      </p:nvGrpSpPr>
      <p:grpSpPr>
        <a:xfrm>
          <a:off x="0" y="0"/>
          <a:ext cx="0" cy="0"/>
          <a:chOff x="0" y="0"/>
          <a:chExt cx="0" cy="0"/>
        </a:xfrm>
      </p:grpSpPr>
      <p:sp>
        <p:nvSpPr>
          <p:cNvPr id="256" name="Google Shape;256;p15"/>
          <p:cNvSpPr txBox="1">
            <a:spLocks noGrp="1"/>
          </p:cNvSpPr>
          <p:nvPr>
            <p:ph type="title"/>
          </p:nvPr>
        </p:nvSpPr>
        <p:spPr>
          <a:xfrm>
            <a:off x="4580052" y="6785400"/>
            <a:ext cx="9127800" cy="1063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4200"/>
            </a:lvl1pPr>
            <a:lvl2pPr lvl="1" algn="ctr" rtl="0">
              <a:spcBef>
                <a:spcPts val="0"/>
              </a:spcBef>
              <a:spcAft>
                <a:spcPts val="0"/>
              </a:spcAft>
              <a:buSzPts val="1800"/>
              <a:buNone/>
              <a:defRPr sz="3600"/>
            </a:lvl2pPr>
            <a:lvl3pPr lvl="2" algn="ctr" rtl="0">
              <a:spcBef>
                <a:spcPts val="0"/>
              </a:spcBef>
              <a:spcAft>
                <a:spcPts val="0"/>
              </a:spcAft>
              <a:buSzPts val="1800"/>
              <a:buNone/>
              <a:defRPr sz="3600"/>
            </a:lvl3pPr>
            <a:lvl4pPr lvl="3" algn="ctr" rtl="0">
              <a:spcBef>
                <a:spcPts val="0"/>
              </a:spcBef>
              <a:spcAft>
                <a:spcPts val="0"/>
              </a:spcAft>
              <a:buSzPts val="1800"/>
              <a:buNone/>
              <a:defRPr sz="3600"/>
            </a:lvl4pPr>
            <a:lvl5pPr lvl="4" algn="ctr" rtl="0">
              <a:spcBef>
                <a:spcPts val="0"/>
              </a:spcBef>
              <a:spcAft>
                <a:spcPts val="0"/>
              </a:spcAft>
              <a:buSzPts val="1800"/>
              <a:buNone/>
              <a:defRPr sz="3600"/>
            </a:lvl5pPr>
            <a:lvl6pPr lvl="5" algn="ctr" rtl="0">
              <a:spcBef>
                <a:spcPts val="0"/>
              </a:spcBef>
              <a:spcAft>
                <a:spcPts val="0"/>
              </a:spcAft>
              <a:buSzPts val="1800"/>
              <a:buNone/>
              <a:defRPr sz="3600"/>
            </a:lvl6pPr>
            <a:lvl7pPr lvl="6" algn="ctr" rtl="0">
              <a:spcBef>
                <a:spcPts val="0"/>
              </a:spcBef>
              <a:spcAft>
                <a:spcPts val="0"/>
              </a:spcAft>
              <a:buSzPts val="1800"/>
              <a:buNone/>
              <a:defRPr sz="3600"/>
            </a:lvl7pPr>
            <a:lvl8pPr lvl="7" algn="ctr" rtl="0">
              <a:spcBef>
                <a:spcPts val="0"/>
              </a:spcBef>
              <a:spcAft>
                <a:spcPts val="0"/>
              </a:spcAft>
              <a:buSzPts val="1800"/>
              <a:buNone/>
              <a:defRPr sz="3600"/>
            </a:lvl8pPr>
            <a:lvl9pPr lvl="8" algn="ctr" rtl="0">
              <a:spcBef>
                <a:spcPts val="0"/>
              </a:spcBef>
              <a:spcAft>
                <a:spcPts val="0"/>
              </a:spcAft>
              <a:buSzPts val="1800"/>
              <a:buNone/>
              <a:defRPr sz="3600"/>
            </a:lvl9pPr>
          </a:lstStyle>
          <a:p>
            <a:endParaRPr/>
          </a:p>
        </p:txBody>
      </p:sp>
      <p:sp>
        <p:nvSpPr>
          <p:cNvPr id="257" name="Google Shape;257;p15"/>
          <p:cNvSpPr txBox="1">
            <a:spLocks noGrp="1"/>
          </p:cNvSpPr>
          <p:nvPr>
            <p:ph type="subTitle" idx="1"/>
          </p:nvPr>
        </p:nvSpPr>
        <p:spPr>
          <a:xfrm>
            <a:off x="3469200" y="3668100"/>
            <a:ext cx="11349600" cy="247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4800"/>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sp>
        <p:nvSpPr>
          <p:cNvPr id="258" name="Google Shape;258;p15"/>
          <p:cNvSpPr/>
          <p:nvPr/>
        </p:nvSpPr>
        <p:spPr>
          <a:xfrm rot="757378">
            <a:off x="662219" y="8590481"/>
            <a:ext cx="1499507" cy="1998935"/>
          </a:xfrm>
          <a:custGeom>
            <a:avLst/>
            <a:gdLst/>
            <a:ahLst/>
            <a:cxnLst/>
            <a:rect l="l" t="t" r="r" b="b"/>
            <a:pathLst>
              <a:path w="62240" h="36804" extrusionOk="0">
                <a:moveTo>
                  <a:pt x="21981" y="1"/>
                </a:moveTo>
                <a:lnTo>
                  <a:pt x="1" y="2218"/>
                </a:lnTo>
                <a:lnTo>
                  <a:pt x="14162" y="36803"/>
                </a:lnTo>
                <a:lnTo>
                  <a:pt x="62240" y="31948"/>
                </a:lnTo>
                <a:lnTo>
                  <a:pt x="21981" y="1"/>
                </a:lnTo>
                <a:close/>
              </a:path>
            </a:pathLst>
          </a:custGeom>
          <a:solidFill>
            <a:schemeClr val="accent2"/>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59" name="Google Shape;259;p15"/>
          <p:cNvSpPr/>
          <p:nvPr/>
        </p:nvSpPr>
        <p:spPr>
          <a:xfrm rot="757378">
            <a:off x="-465029" y="6708958"/>
            <a:ext cx="3118848" cy="2480909"/>
          </a:xfrm>
          <a:custGeom>
            <a:avLst/>
            <a:gdLst/>
            <a:ahLst/>
            <a:cxnLst/>
            <a:rect l="l" t="t" r="r" b="b"/>
            <a:pathLst>
              <a:path w="129454" h="45678" extrusionOk="0">
                <a:moveTo>
                  <a:pt x="68963" y="0"/>
                </a:moveTo>
                <a:lnTo>
                  <a:pt x="68184" y="6"/>
                </a:lnTo>
                <a:lnTo>
                  <a:pt x="67421" y="12"/>
                </a:lnTo>
                <a:lnTo>
                  <a:pt x="66674" y="24"/>
                </a:lnTo>
                <a:lnTo>
                  <a:pt x="65927" y="42"/>
                </a:lnTo>
                <a:lnTo>
                  <a:pt x="65212" y="66"/>
                </a:lnTo>
                <a:lnTo>
                  <a:pt x="64497" y="91"/>
                </a:lnTo>
                <a:lnTo>
                  <a:pt x="63797" y="121"/>
                </a:lnTo>
                <a:lnTo>
                  <a:pt x="63114" y="151"/>
                </a:lnTo>
                <a:lnTo>
                  <a:pt x="62446" y="187"/>
                </a:lnTo>
                <a:lnTo>
                  <a:pt x="61779" y="229"/>
                </a:lnTo>
                <a:lnTo>
                  <a:pt x="61127" y="271"/>
                </a:lnTo>
                <a:lnTo>
                  <a:pt x="60491" y="319"/>
                </a:lnTo>
                <a:lnTo>
                  <a:pt x="59872" y="367"/>
                </a:lnTo>
                <a:lnTo>
                  <a:pt x="59252" y="421"/>
                </a:lnTo>
                <a:lnTo>
                  <a:pt x="58648" y="481"/>
                </a:lnTo>
                <a:lnTo>
                  <a:pt x="58060" y="541"/>
                </a:lnTo>
                <a:lnTo>
                  <a:pt x="57488" y="607"/>
                </a:lnTo>
                <a:lnTo>
                  <a:pt x="56915" y="673"/>
                </a:lnTo>
                <a:lnTo>
                  <a:pt x="56375" y="745"/>
                </a:lnTo>
                <a:lnTo>
                  <a:pt x="55819" y="824"/>
                </a:lnTo>
                <a:lnTo>
                  <a:pt x="55294" y="896"/>
                </a:lnTo>
                <a:lnTo>
                  <a:pt x="54770" y="980"/>
                </a:lnTo>
                <a:lnTo>
                  <a:pt x="54261" y="1064"/>
                </a:lnTo>
                <a:lnTo>
                  <a:pt x="53769" y="1148"/>
                </a:lnTo>
                <a:lnTo>
                  <a:pt x="53292" y="1238"/>
                </a:lnTo>
                <a:lnTo>
                  <a:pt x="52815" y="1334"/>
                </a:lnTo>
                <a:lnTo>
                  <a:pt x="52338" y="1430"/>
                </a:lnTo>
                <a:lnTo>
                  <a:pt x="51893" y="1527"/>
                </a:lnTo>
                <a:lnTo>
                  <a:pt x="51448" y="1629"/>
                </a:lnTo>
                <a:lnTo>
                  <a:pt x="51019" y="1731"/>
                </a:lnTo>
                <a:lnTo>
                  <a:pt x="50590" y="1839"/>
                </a:lnTo>
                <a:lnTo>
                  <a:pt x="50192" y="1947"/>
                </a:lnTo>
                <a:lnTo>
                  <a:pt x="49779" y="2055"/>
                </a:lnTo>
                <a:lnTo>
                  <a:pt x="49398" y="2169"/>
                </a:lnTo>
                <a:lnTo>
                  <a:pt x="49016" y="2284"/>
                </a:lnTo>
                <a:lnTo>
                  <a:pt x="48651" y="2404"/>
                </a:lnTo>
                <a:lnTo>
                  <a:pt x="48285" y="2524"/>
                </a:lnTo>
                <a:lnTo>
                  <a:pt x="47936" y="2650"/>
                </a:lnTo>
                <a:lnTo>
                  <a:pt x="47602" y="2770"/>
                </a:lnTo>
                <a:lnTo>
                  <a:pt x="47268" y="2903"/>
                </a:lnTo>
                <a:lnTo>
                  <a:pt x="46950" y="3029"/>
                </a:lnTo>
                <a:lnTo>
                  <a:pt x="46632" y="3161"/>
                </a:lnTo>
                <a:lnTo>
                  <a:pt x="46346" y="3293"/>
                </a:lnTo>
                <a:lnTo>
                  <a:pt x="46044" y="3431"/>
                </a:lnTo>
                <a:lnTo>
                  <a:pt x="45758" y="3563"/>
                </a:lnTo>
                <a:lnTo>
                  <a:pt x="45488" y="3708"/>
                </a:lnTo>
                <a:lnTo>
                  <a:pt x="45234" y="3846"/>
                </a:lnTo>
                <a:lnTo>
                  <a:pt x="44979" y="3990"/>
                </a:lnTo>
                <a:lnTo>
                  <a:pt x="44725" y="4134"/>
                </a:lnTo>
                <a:lnTo>
                  <a:pt x="43994" y="4002"/>
                </a:lnTo>
                <a:lnTo>
                  <a:pt x="43247" y="3876"/>
                </a:lnTo>
                <a:lnTo>
                  <a:pt x="42468" y="3750"/>
                </a:lnTo>
                <a:lnTo>
                  <a:pt x="41658" y="3636"/>
                </a:lnTo>
                <a:lnTo>
                  <a:pt x="40815" y="3527"/>
                </a:lnTo>
                <a:lnTo>
                  <a:pt x="39957" y="3419"/>
                </a:lnTo>
                <a:lnTo>
                  <a:pt x="39067" y="3323"/>
                </a:lnTo>
                <a:lnTo>
                  <a:pt x="38145" y="3227"/>
                </a:lnTo>
                <a:lnTo>
                  <a:pt x="37398" y="3161"/>
                </a:lnTo>
                <a:lnTo>
                  <a:pt x="36651" y="3095"/>
                </a:lnTo>
                <a:lnTo>
                  <a:pt x="35904" y="3041"/>
                </a:lnTo>
                <a:lnTo>
                  <a:pt x="35173" y="2993"/>
                </a:lnTo>
                <a:lnTo>
                  <a:pt x="34458" y="2951"/>
                </a:lnTo>
                <a:lnTo>
                  <a:pt x="33727" y="2915"/>
                </a:lnTo>
                <a:lnTo>
                  <a:pt x="33027" y="2885"/>
                </a:lnTo>
                <a:lnTo>
                  <a:pt x="32312" y="2860"/>
                </a:lnTo>
                <a:lnTo>
                  <a:pt x="31613" y="2848"/>
                </a:lnTo>
                <a:lnTo>
                  <a:pt x="30929" y="2836"/>
                </a:lnTo>
                <a:lnTo>
                  <a:pt x="29563" y="2836"/>
                </a:lnTo>
                <a:lnTo>
                  <a:pt x="28895" y="2848"/>
                </a:lnTo>
                <a:lnTo>
                  <a:pt x="28228" y="2866"/>
                </a:lnTo>
                <a:lnTo>
                  <a:pt x="27560" y="2891"/>
                </a:lnTo>
                <a:lnTo>
                  <a:pt x="26908" y="2915"/>
                </a:lnTo>
                <a:lnTo>
                  <a:pt x="26273" y="2951"/>
                </a:lnTo>
                <a:lnTo>
                  <a:pt x="25637" y="2993"/>
                </a:lnTo>
                <a:lnTo>
                  <a:pt x="25001" y="3035"/>
                </a:lnTo>
                <a:lnTo>
                  <a:pt x="24381" y="3089"/>
                </a:lnTo>
                <a:lnTo>
                  <a:pt x="23761" y="3143"/>
                </a:lnTo>
                <a:lnTo>
                  <a:pt x="23158" y="3209"/>
                </a:lnTo>
                <a:lnTo>
                  <a:pt x="22554" y="3275"/>
                </a:lnTo>
                <a:lnTo>
                  <a:pt x="21966" y="3347"/>
                </a:lnTo>
                <a:lnTo>
                  <a:pt x="21377" y="3431"/>
                </a:lnTo>
                <a:lnTo>
                  <a:pt x="20805" y="3515"/>
                </a:lnTo>
                <a:lnTo>
                  <a:pt x="20233" y="3606"/>
                </a:lnTo>
                <a:lnTo>
                  <a:pt x="19661" y="3696"/>
                </a:lnTo>
                <a:lnTo>
                  <a:pt x="19105" y="3798"/>
                </a:lnTo>
                <a:lnTo>
                  <a:pt x="18548" y="3900"/>
                </a:lnTo>
                <a:lnTo>
                  <a:pt x="18008" y="4014"/>
                </a:lnTo>
                <a:lnTo>
                  <a:pt x="17484" y="4128"/>
                </a:lnTo>
                <a:lnTo>
                  <a:pt x="16959" y="4248"/>
                </a:lnTo>
                <a:lnTo>
                  <a:pt x="16435" y="4369"/>
                </a:lnTo>
                <a:lnTo>
                  <a:pt x="15926" y="4501"/>
                </a:lnTo>
                <a:lnTo>
                  <a:pt x="15417" y="4633"/>
                </a:lnTo>
                <a:lnTo>
                  <a:pt x="14909" y="4771"/>
                </a:lnTo>
                <a:lnTo>
                  <a:pt x="14432" y="4915"/>
                </a:lnTo>
                <a:lnTo>
                  <a:pt x="13939" y="5060"/>
                </a:lnTo>
                <a:lnTo>
                  <a:pt x="13462" y="5210"/>
                </a:lnTo>
                <a:lnTo>
                  <a:pt x="13002" y="5366"/>
                </a:lnTo>
                <a:lnTo>
                  <a:pt x="12541" y="5528"/>
                </a:lnTo>
                <a:lnTo>
                  <a:pt x="12096" y="5691"/>
                </a:lnTo>
                <a:lnTo>
                  <a:pt x="11651" y="5859"/>
                </a:lnTo>
                <a:lnTo>
                  <a:pt x="11206" y="6027"/>
                </a:lnTo>
                <a:lnTo>
                  <a:pt x="10792" y="6201"/>
                </a:lnTo>
                <a:lnTo>
                  <a:pt x="10363" y="6381"/>
                </a:lnTo>
                <a:lnTo>
                  <a:pt x="9950" y="6562"/>
                </a:lnTo>
                <a:lnTo>
                  <a:pt x="9553" y="6748"/>
                </a:lnTo>
                <a:lnTo>
                  <a:pt x="9155" y="6940"/>
                </a:lnTo>
                <a:lnTo>
                  <a:pt x="8758" y="7133"/>
                </a:lnTo>
                <a:lnTo>
                  <a:pt x="8377" y="7331"/>
                </a:lnTo>
                <a:lnTo>
                  <a:pt x="8011" y="7529"/>
                </a:lnTo>
                <a:lnTo>
                  <a:pt x="7645" y="7733"/>
                </a:lnTo>
                <a:lnTo>
                  <a:pt x="7296" y="7938"/>
                </a:lnTo>
                <a:lnTo>
                  <a:pt x="6946" y="8148"/>
                </a:lnTo>
                <a:lnTo>
                  <a:pt x="6596" y="8358"/>
                </a:lnTo>
                <a:lnTo>
                  <a:pt x="6279" y="8575"/>
                </a:lnTo>
                <a:lnTo>
                  <a:pt x="5945" y="8797"/>
                </a:lnTo>
                <a:lnTo>
                  <a:pt x="5627" y="9013"/>
                </a:lnTo>
                <a:lnTo>
                  <a:pt x="5325" y="9242"/>
                </a:lnTo>
                <a:lnTo>
                  <a:pt x="5023" y="9464"/>
                </a:lnTo>
                <a:lnTo>
                  <a:pt x="4737" y="9698"/>
                </a:lnTo>
                <a:lnTo>
                  <a:pt x="4451" y="9927"/>
                </a:lnTo>
                <a:lnTo>
                  <a:pt x="4181" y="10161"/>
                </a:lnTo>
                <a:lnTo>
                  <a:pt x="3910" y="10395"/>
                </a:lnTo>
                <a:lnTo>
                  <a:pt x="3656" y="10636"/>
                </a:lnTo>
                <a:lnTo>
                  <a:pt x="3418" y="10876"/>
                </a:lnTo>
                <a:lnTo>
                  <a:pt x="3179" y="11122"/>
                </a:lnTo>
                <a:lnTo>
                  <a:pt x="2941" y="11369"/>
                </a:lnTo>
                <a:lnTo>
                  <a:pt x="2718" y="11615"/>
                </a:lnTo>
                <a:lnTo>
                  <a:pt x="2496" y="11861"/>
                </a:lnTo>
                <a:lnTo>
                  <a:pt x="2305" y="12114"/>
                </a:lnTo>
                <a:lnTo>
                  <a:pt x="2099" y="12366"/>
                </a:lnTo>
                <a:lnTo>
                  <a:pt x="1908" y="12624"/>
                </a:lnTo>
                <a:lnTo>
                  <a:pt x="1733" y="12877"/>
                </a:lnTo>
                <a:lnTo>
                  <a:pt x="1399" y="13393"/>
                </a:lnTo>
                <a:lnTo>
                  <a:pt x="1097" y="13916"/>
                </a:lnTo>
                <a:lnTo>
                  <a:pt x="843" y="14445"/>
                </a:lnTo>
                <a:lnTo>
                  <a:pt x="605" y="14980"/>
                </a:lnTo>
                <a:lnTo>
                  <a:pt x="414" y="15514"/>
                </a:lnTo>
                <a:lnTo>
                  <a:pt x="271" y="16055"/>
                </a:lnTo>
                <a:lnTo>
                  <a:pt x="144" y="16596"/>
                </a:lnTo>
                <a:lnTo>
                  <a:pt x="64" y="17143"/>
                </a:lnTo>
                <a:lnTo>
                  <a:pt x="17" y="17690"/>
                </a:lnTo>
                <a:lnTo>
                  <a:pt x="1" y="18236"/>
                </a:lnTo>
                <a:lnTo>
                  <a:pt x="32" y="18789"/>
                </a:lnTo>
                <a:lnTo>
                  <a:pt x="96" y="19336"/>
                </a:lnTo>
                <a:lnTo>
                  <a:pt x="207" y="19883"/>
                </a:lnTo>
                <a:lnTo>
                  <a:pt x="271" y="20159"/>
                </a:lnTo>
                <a:lnTo>
                  <a:pt x="350" y="20429"/>
                </a:lnTo>
                <a:lnTo>
                  <a:pt x="430" y="20700"/>
                </a:lnTo>
                <a:lnTo>
                  <a:pt x="525" y="20976"/>
                </a:lnTo>
                <a:lnTo>
                  <a:pt x="620" y="21247"/>
                </a:lnTo>
                <a:lnTo>
                  <a:pt x="748" y="21517"/>
                </a:lnTo>
                <a:lnTo>
                  <a:pt x="859" y="21787"/>
                </a:lnTo>
                <a:lnTo>
                  <a:pt x="1002" y="22058"/>
                </a:lnTo>
                <a:lnTo>
                  <a:pt x="1145" y="22322"/>
                </a:lnTo>
                <a:lnTo>
                  <a:pt x="1288" y="22593"/>
                </a:lnTo>
                <a:lnTo>
                  <a:pt x="1447" y="22857"/>
                </a:lnTo>
                <a:lnTo>
                  <a:pt x="1622" y="23121"/>
                </a:lnTo>
                <a:lnTo>
                  <a:pt x="1797" y="23386"/>
                </a:lnTo>
                <a:lnTo>
                  <a:pt x="1987" y="23650"/>
                </a:lnTo>
                <a:lnTo>
                  <a:pt x="2194" y="23908"/>
                </a:lnTo>
                <a:lnTo>
                  <a:pt x="2401" y="24173"/>
                </a:lnTo>
                <a:lnTo>
                  <a:pt x="2623" y="24431"/>
                </a:lnTo>
                <a:lnTo>
                  <a:pt x="2861" y="24684"/>
                </a:lnTo>
                <a:lnTo>
                  <a:pt x="3100" y="24942"/>
                </a:lnTo>
                <a:lnTo>
                  <a:pt x="3354" y="25194"/>
                </a:lnTo>
                <a:lnTo>
                  <a:pt x="3608" y="25447"/>
                </a:lnTo>
                <a:lnTo>
                  <a:pt x="3879" y="25693"/>
                </a:lnTo>
                <a:lnTo>
                  <a:pt x="4165" y="25945"/>
                </a:lnTo>
                <a:lnTo>
                  <a:pt x="4451" y="26192"/>
                </a:lnTo>
                <a:lnTo>
                  <a:pt x="4753" y="26432"/>
                </a:lnTo>
                <a:lnTo>
                  <a:pt x="5055" y="26678"/>
                </a:lnTo>
                <a:lnTo>
                  <a:pt x="5611" y="27081"/>
                </a:lnTo>
                <a:lnTo>
                  <a:pt x="6151" y="27465"/>
                </a:lnTo>
                <a:lnTo>
                  <a:pt x="6708" y="27838"/>
                </a:lnTo>
                <a:lnTo>
                  <a:pt x="7248" y="28199"/>
                </a:lnTo>
                <a:lnTo>
                  <a:pt x="7804" y="28535"/>
                </a:lnTo>
                <a:lnTo>
                  <a:pt x="8361" y="28859"/>
                </a:lnTo>
                <a:lnTo>
                  <a:pt x="8917" y="29172"/>
                </a:lnTo>
                <a:lnTo>
                  <a:pt x="9473" y="29466"/>
                </a:lnTo>
                <a:lnTo>
                  <a:pt x="9251" y="29647"/>
                </a:lnTo>
                <a:lnTo>
                  <a:pt x="9012" y="29833"/>
                </a:lnTo>
                <a:lnTo>
                  <a:pt x="8806" y="30019"/>
                </a:lnTo>
                <a:lnTo>
                  <a:pt x="8599" y="30211"/>
                </a:lnTo>
                <a:lnTo>
                  <a:pt x="8392" y="30404"/>
                </a:lnTo>
                <a:lnTo>
                  <a:pt x="8202" y="30602"/>
                </a:lnTo>
                <a:lnTo>
                  <a:pt x="8027" y="30800"/>
                </a:lnTo>
                <a:lnTo>
                  <a:pt x="7868" y="30999"/>
                </a:lnTo>
                <a:lnTo>
                  <a:pt x="7709" y="31203"/>
                </a:lnTo>
                <a:lnTo>
                  <a:pt x="7566" y="31407"/>
                </a:lnTo>
                <a:lnTo>
                  <a:pt x="7423" y="31617"/>
                </a:lnTo>
                <a:lnTo>
                  <a:pt x="7312" y="31828"/>
                </a:lnTo>
                <a:lnTo>
                  <a:pt x="7200" y="32038"/>
                </a:lnTo>
                <a:lnTo>
                  <a:pt x="7105" y="32248"/>
                </a:lnTo>
                <a:lnTo>
                  <a:pt x="7010" y="32465"/>
                </a:lnTo>
                <a:lnTo>
                  <a:pt x="6946" y="32681"/>
                </a:lnTo>
                <a:lnTo>
                  <a:pt x="6883" y="32897"/>
                </a:lnTo>
                <a:lnTo>
                  <a:pt x="6835" y="33114"/>
                </a:lnTo>
                <a:lnTo>
                  <a:pt x="6803" y="33336"/>
                </a:lnTo>
                <a:lnTo>
                  <a:pt x="6787" y="33558"/>
                </a:lnTo>
                <a:lnTo>
                  <a:pt x="6787" y="33780"/>
                </a:lnTo>
                <a:lnTo>
                  <a:pt x="6787" y="34003"/>
                </a:lnTo>
                <a:lnTo>
                  <a:pt x="6819" y="34225"/>
                </a:lnTo>
                <a:lnTo>
                  <a:pt x="6867" y="34453"/>
                </a:lnTo>
                <a:lnTo>
                  <a:pt x="6914" y="34682"/>
                </a:lnTo>
                <a:lnTo>
                  <a:pt x="6994" y="34904"/>
                </a:lnTo>
                <a:lnTo>
                  <a:pt x="7089" y="35132"/>
                </a:lnTo>
                <a:lnTo>
                  <a:pt x="7185" y="35361"/>
                </a:lnTo>
                <a:lnTo>
                  <a:pt x="7312" y="35589"/>
                </a:lnTo>
                <a:lnTo>
                  <a:pt x="7455" y="35817"/>
                </a:lnTo>
                <a:lnTo>
                  <a:pt x="7614" y="36046"/>
                </a:lnTo>
                <a:lnTo>
                  <a:pt x="7788" y="36280"/>
                </a:lnTo>
                <a:lnTo>
                  <a:pt x="7979" y="36508"/>
                </a:lnTo>
                <a:lnTo>
                  <a:pt x="8202" y="36737"/>
                </a:lnTo>
                <a:lnTo>
                  <a:pt x="8424" y="36965"/>
                </a:lnTo>
                <a:lnTo>
                  <a:pt x="8679" y="37193"/>
                </a:lnTo>
                <a:lnTo>
                  <a:pt x="8949" y="37422"/>
                </a:lnTo>
                <a:lnTo>
                  <a:pt x="9251" y="37650"/>
                </a:lnTo>
                <a:lnTo>
                  <a:pt x="9553" y="37878"/>
                </a:lnTo>
                <a:lnTo>
                  <a:pt x="9886" y="38107"/>
                </a:lnTo>
                <a:lnTo>
                  <a:pt x="10236" y="38335"/>
                </a:lnTo>
                <a:lnTo>
                  <a:pt x="10602" y="38563"/>
                </a:lnTo>
                <a:lnTo>
                  <a:pt x="10999" y="38786"/>
                </a:lnTo>
                <a:lnTo>
                  <a:pt x="11412" y="39008"/>
                </a:lnTo>
                <a:lnTo>
                  <a:pt x="11857" y="39236"/>
                </a:lnTo>
                <a:lnTo>
                  <a:pt x="12318" y="39459"/>
                </a:lnTo>
                <a:lnTo>
                  <a:pt x="12795" y="39675"/>
                </a:lnTo>
                <a:lnTo>
                  <a:pt x="13304" y="39897"/>
                </a:lnTo>
                <a:lnTo>
                  <a:pt x="13828" y="40113"/>
                </a:lnTo>
                <a:lnTo>
                  <a:pt x="14384" y="40336"/>
                </a:lnTo>
                <a:lnTo>
                  <a:pt x="14956" y="40546"/>
                </a:lnTo>
                <a:lnTo>
                  <a:pt x="15560" y="40762"/>
                </a:lnTo>
                <a:lnTo>
                  <a:pt x="16180" y="40973"/>
                </a:lnTo>
                <a:lnTo>
                  <a:pt x="16832" y="41189"/>
                </a:lnTo>
                <a:lnTo>
                  <a:pt x="17499" y="41393"/>
                </a:lnTo>
                <a:lnTo>
                  <a:pt x="18199" y="41604"/>
                </a:lnTo>
                <a:lnTo>
                  <a:pt x="18914" y="41808"/>
                </a:lnTo>
                <a:lnTo>
                  <a:pt x="19677" y="42012"/>
                </a:lnTo>
                <a:lnTo>
                  <a:pt x="20440" y="42210"/>
                </a:lnTo>
                <a:lnTo>
                  <a:pt x="21250" y="42409"/>
                </a:lnTo>
                <a:lnTo>
                  <a:pt x="22077" y="42601"/>
                </a:lnTo>
                <a:lnTo>
                  <a:pt x="22935" y="42799"/>
                </a:lnTo>
                <a:lnTo>
                  <a:pt x="23825" y="42986"/>
                </a:lnTo>
                <a:lnTo>
                  <a:pt x="24731" y="43178"/>
                </a:lnTo>
                <a:lnTo>
                  <a:pt x="25716" y="43370"/>
                </a:lnTo>
                <a:lnTo>
                  <a:pt x="26670" y="43556"/>
                </a:lnTo>
                <a:lnTo>
                  <a:pt x="27624" y="43731"/>
                </a:lnTo>
                <a:lnTo>
                  <a:pt x="28545" y="43899"/>
                </a:lnTo>
                <a:lnTo>
                  <a:pt x="29467" y="44061"/>
                </a:lnTo>
                <a:lnTo>
                  <a:pt x="30357" y="44211"/>
                </a:lnTo>
                <a:lnTo>
                  <a:pt x="31247" y="44356"/>
                </a:lnTo>
                <a:lnTo>
                  <a:pt x="32122" y="44488"/>
                </a:lnTo>
                <a:lnTo>
                  <a:pt x="32964" y="44614"/>
                </a:lnTo>
                <a:lnTo>
                  <a:pt x="33806" y="44734"/>
                </a:lnTo>
                <a:lnTo>
                  <a:pt x="34633" y="44848"/>
                </a:lnTo>
                <a:lnTo>
                  <a:pt x="35443" y="44950"/>
                </a:lnTo>
                <a:lnTo>
                  <a:pt x="36222" y="45046"/>
                </a:lnTo>
                <a:lnTo>
                  <a:pt x="37001" y="45137"/>
                </a:lnTo>
                <a:lnTo>
                  <a:pt x="37764" y="45215"/>
                </a:lnTo>
                <a:lnTo>
                  <a:pt x="38511" y="45293"/>
                </a:lnTo>
                <a:lnTo>
                  <a:pt x="39258" y="45359"/>
                </a:lnTo>
                <a:lnTo>
                  <a:pt x="39973" y="45419"/>
                </a:lnTo>
                <a:lnTo>
                  <a:pt x="40688" y="45473"/>
                </a:lnTo>
                <a:lnTo>
                  <a:pt x="41372" y="45521"/>
                </a:lnTo>
                <a:lnTo>
                  <a:pt x="42055" y="45557"/>
                </a:lnTo>
                <a:lnTo>
                  <a:pt x="42722" y="45593"/>
                </a:lnTo>
                <a:lnTo>
                  <a:pt x="43374" y="45623"/>
                </a:lnTo>
                <a:lnTo>
                  <a:pt x="44010" y="45647"/>
                </a:lnTo>
                <a:lnTo>
                  <a:pt x="44630" y="45659"/>
                </a:lnTo>
                <a:lnTo>
                  <a:pt x="45250" y="45671"/>
                </a:lnTo>
                <a:lnTo>
                  <a:pt x="45854" y="45677"/>
                </a:lnTo>
                <a:lnTo>
                  <a:pt x="46442" y="45677"/>
                </a:lnTo>
                <a:lnTo>
                  <a:pt x="47014" y="45665"/>
                </a:lnTo>
                <a:lnTo>
                  <a:pt x="47570" y="45659"/>
                </a:lnTo>
                <a:lnTo>
                  <a:pt x="48126" y="45641"/>
                </a:lnTo>
                <a:lnTo>
                  <a:pt x="48667" y="45617"/>
                </a:lnTo>
                <a:lnTo>
                  <a:pt x="49191" y="45593"/>
                </a:lnTo>
                <a:lnTo>
                  <a:pt x="49700" y="45557"/>
                </a:lnTo>
                <a:lnTo>
                  <a:pt x="50192" y="45521"/>
                </a:lnTo>
                <a:lnTo>
                  <a:pt x="50685" y="45479"/>
                </a:lnTo>
                <a:lnTo>
                  <a:pt x="51162" y="45437"/>
                </a:lnTo>
                <a:lnTo>
                  <a:pt x="51639" y="45389"/>
                </a:lnTo>
                <a:lnTo>
                  <a:pt x="52084" y="45335"/>
                </a:lnTo>
                <a:lnTo>
                  <a:pt x="52529" y="45275"/>
                </a:lnTo>
                <a:lnTo>
                  <a:pt x="52974" y="45215"/>
                </a:lnTo>
                <a:lnTo>
                  <a:pt x="53387" y="45149"/>
                </a:lnTo>
                <a:lnTo>
                  <a:pt x="53800" y="45077"/>
                </a:lnTo>
                <a:lnTo>
                  <a:pt x="54214" y="45004"/>
                </a:lnTo>
                <a:lnTo>
                  <a:pt x="54595" y="44932"/>
                </a:lnTo>
                <a:lnTo>
                  <a:pt x="54976" y="44854"/>
                </a:lnTo>
                <a:lnTo>
                  <a:pt x="55342" y="44770"/>
                </a:lnTo>
                <a:lnTo>
                  <a:pt x="55708" y="44686"/>
                </a:lnTo>
                <a:lnTo>
                  <a:pt x="56057" y="44596"/>
                </a:lnTo>
                <a:lnTo>
                  <a:pt x="56407" y="44506"/>
                </a:lnTo>
                <a:lnTo>
                  <a:pt x="56741" y="44410"/>
                </a:lnTo>
                <a:lnTo>
                  <a:pt x="57058" y="44313"/>
                </a:lnTo>
                <a:lnTo>
                  <a:pt x="57360" y="44217"/>
                </a:lnTo>
                <a:lnTo>
                  <a:pt x="57678" y="44115"/>
                </a:lnTo>
                <a:lnTo>
                  <a:pt x="57964" y="44013"/>
                </a:lnTo>
                <a:lnTo>
                  <a:pt x="58250" y="43911"/>
                </a:lnTo>
                <a:lnTo>
                  <a:pt x="58791" y="43695"/>
                </a:lnTo>
                <a:lnTo>
                  <a:pt x="59299" y="43472"/>
                </a:lnTo>
                <a:lnTo>
                  <a:pt x="59776" y="43244"/>
                </a:lnTo>
                <a:lnTo>
                  <a:pt x="60237" y="43016"/>
                </a:lnTo>
                <a:lnTo>
                  <a:pt x="60809" y="43130"/>
                </a:lnTo>
                <a:lnTo>
                  <a:pt x="61413" y="43238"/>
                </a:lnTo>
                <a:lnTo>
                  <a:pt x="62033" y="43340"/>
                </a:lnTo>
                <a:lnTo>
                  <a:pt x="62669" y="43436"/>
                </a:lnTo>
                <a:lnTo>
                  <a:pt x="63321" y="43526"/>
                </a:lnTo>
                <a:lnTo>
                  <a:pt x="63988" y="43610"/>
                </a:lnTo>
                <a:lnTo>
                  <a:pt x="64687" y="43683"/>
                </a:lnTo>
                <a:lnTo>
                  <a:pt x="65387" y="43749"/>
                </a:lnTo>
                <a:lnTo>
                  <a:pt x="66102" y="43809"/>
                </a:lnTo>
                <a:lnTo>
                  <a:pt x="66833" y="43857"/>
                </a:lnTo>
                <a:lnTo>
                  <a:pt x="67580" y="43899"/>
                </a:lnTo>
                <a:lnTo>
                  <a:pt x="68343" y="43929"/>
                </a:lnTo>
                <a:lnTo>
                  <a:pt x="69122" y="43953"/>
                </a:lnTo>
                <a:lnTo>
                  <a:pt x="69916" y="43965"/>
                </a:lnTo>
                <a:lnTo>
                  <a:pt x="70727" y="43971"/>
                </a:lnTo>
                <a:lnTo>
                  <a:pt x="71553" y="43965"/>
                </a:lnTo>
                <a:lnTo>
                  <a:pt x="72396" y="43947"/>
                </a:lnTo>
                <a:lnTo>
                  <a:pt x="73254" y="43923"/>
                </a:lnTo>
                <a:lnTo>
                  <a:pt x="74112" y="43881"/>
                </a:lnTo>
                <a:lnTo>
                  <a:pt x="75002" y="43833"/>
                </a:lnTo>
                <a:lnTo>
                  <a:pt x="75892" y="43773"/>
                </a:lnTo>
                <a:lnTo>
                  <a:pt x="76814" y="43701"/>
                </a:lnTo>
                <a:lnTo>
                  <a:pt x="77736" y="43616"/>
                </a:lnTo>
                <a:lnTo>
                  <a:pt x="78674" y="43520"/>
                </a:lnTo>
                <a:lnTo>
                  <a:pt x="79627" y="43412"/>
                </a:lnTo>
                <a:lnTo>
                  <a:pt x="80581" y="43292"/>
                </a:lnTo>
                <a:lnTo>
                  <a:pt x="81566" y="43160"/>
                </a:lnTo>
                <a:lnTo>
                  <a:pt x="82552" y="43010"/>
                </a:lnTo>
                <a:lnTo>
                  <a:pt x="83553" y="42847"/>
                </a:lnTo>
                <a:lnTo>
                  <a:pt x="84570" y="42673"/>
                </a:lnTo>
                <a:lnTo>
                  <a:pt x="85603" y="42487"/>
                </a:lnTo>
                <a:lnTo>
                  <a:pt x="86636" y="42283"/>
                </a:lnTo>
                <a:lnTo>
                  <a:pt x="87399" y="42126"/>
                </a:lnTo>
                <a:lnTo>
                  <a:pt x="88146" y="41964"/>
                </a:lnTo>
                <a:lnTo>
                  <a:pt x="88861" y="41802"/>
                </a:lnTo>
                <a:lnTo>
                  <a:pt x="89561" y="41640"/>
                </a:lnTo>
                <a:lnTo>
                  <a:pt x="90244" y="41477"/>
                </a:lnTo>
                <a:lnTo>
                  <a:pt x="90896" y="41309"/>
                </a:lnTo>
                <a:lnTo>
                  <a:pt x="91547" y="41141"/>
                </a:lnTo>
                <a:lnTo>
                  <a:pt x="92167" y="40967"/>
                </a:lnTo>
                <a:lnTo>
                  <a:pt x="92771" y="40792"/>
                </a:lnTo>
                <a:lnTo>
                  <a:pt x="93359" y="40618"/>
                </a:lnTo>
                <a:lnTo>
                  <a:pt x="93916" y="40444"/>
                </a:lnTo>
                <a:lnTo>
                  <a:pt x="94472" y="40264"/>
                </a:lnTo>
                <a:lnTo>
                  <a:pt x="94996" y="40083"/>
                </a:lnTo>
                <a:lnTo>
                  <a:pt x="95505" y="39903"/>
                </a:lnTo>
                <a:lnTo>
                  <a:pt x="95998" y="39723"/>
                </a:lnTo>
                <a:lnTo>
                  <a:pt x="96474" y="39537"/>
                </a:lnTo>
                <a:lnTo>
                  <a:pt x="96919" y="39350"/>
                </a:lnTo>
                <a:lnTo>
                  <a:pt x="97364" y="39164"/>
                </a:lnTo>
                <a:lnTo>
                  <a:pt x="97794" y="38978"/>
                </a:lnTo>
                <a:lnTo>
                  <a:pt x="98191" y="38786"/>
                </a:lnTo>
                <a:lnTo>
                  <a:pt x="98588" y="38599"/>
                </a:lnTo>
                <a:lnTo>
                  <a:pt x="98954" y="38407"/>
                </a:lnTo>
                <a:lnTo>
                  <a:pt x="99319" y="38215"/>
                </a:lnTo>
                <a:lnTo>
                  <a:pt x="99653" y="38023"/>
                </a:lnTo>
                <a:lnTo>
                  <a:pt x="99971" y="37830"/>
                </a:lnTo>
                <a:lnTo>
                  <a:pt x="100289" y="37632"/>
                </a:lnTo>
                <a:lnTo>
                  <a:pt x="100575" y="37440"/>
                </a:lnTo>
                <a:lnTo>
                  <a:pt x="100845" y="37241"/>
                </a:lnTo>
                <a:lnTo>
                  <a:pt x="101115" y="37049"/>
                </a:lnTo>
                <a:lnTo>
                  <a:pt x="101354" y="36851"/>
                </a:lnTo>
                <a:lnTo>
                  <a:pt x="101592" y="36653"/>
                </a:lnTo>
                <a:lnTo>
                  <a:pt x="101815" y="36460"/>
                </a:lnTo>
                <a:lnTo>
                  <a:pt x="102005" y="36262"/>
                </a:lnTo>
                <a:lnTo>
                  <a:pt x="102196" y="36064"/>
                </a:lnTo>
                <a:lnTo>
                  <a:pt x="102371" y="35865"/>
                </a:lnTo>
                <a:lnTo>
                  <a:pt x="102530" y="35667"/>
                </a:lnTo>
                <a:lnTo>
                  <a:pt x="102673" y="35469"/>
                </a:lnTo>
                <a:lnTo>
                  <a:pt x="102816" y="35271"/>
                </a:lnTo>
                <a:lnTo>
                  <a:pt x="102927" y="35072"/>
                </a:lnTo>
                <a:lnTo>
                  <a:pt x="103038" y="34874"/>
                </a:lnTo>
                <a:lnTo>
                  <a:pt x="103134" y="34682"/>
                </a:lnTo>
                <a:lnTo>
                  <a:pt x="103213" y="34483"/>
                </a:lnTo>
                <a:lnTo>
                  <a:pt x="103277" y="34285"/>
                </a:lnTo>
                <a:lnTo>
                  <a:pt x="103340" y="34093"/>
                </a:lnTo>
                <a:lnTo>
                  <a:pt x="103388" y="33895"/>
                </a:lnTo>
                <a:lnTo>
                  <a:pt x="103420" y="33702"/>
                </a:lnTo>
                <a:lnTo>
                  <a:pt x="103436" y="33504"/>
                </a:lnTo>
                <a:lnTo>
                  <a:pt x="103436" y="33312"/>
                </a:lnTo>
                <a:lnTo>
                  <a:pt x="103436" y="33120"/>
                </a:lnTo>
                <a:lnTo>
                  <a:pt x="103420" y="32927"/>
                </a:lnTo>
                <a:lnTo>
                  <a:pt x="103404" y="32735"/>
                </a:lnTo>
                <a:lnTo>
                  <a:pt x="103372" y="32549"/>
                </a:lnTo>
                <a:lnTo>
                  <a:pt x="103325" y="32356"/>
                </a:lnTo>
                <a:lnTo>
                  <a:pt x="103261" y="32170"/>
                </a:lnTo>
                <a:lnTo>
                  <a:pt x="103197" y="31984"/>
                </a:lnTo>
                <a:lnTo>
                  <a:pt x="103118" y="31798"/>
                </a:lnTo>
                <a:lnTo>
                  <a:pt x="103023" y="31617"/>
                </a:lnTo>
                <a:lnTo>
                  <a:pt x="102927" y="31431"/>
                </a:lnTo>
                <a:lnTo>
                  <a:pt x="102832" y="31251"/>
                </a:lnTo>
                <a:lnTo>
                  <a:pt x="102705" y="31071"/>
                </a:lnTo>
                <a:lnTo>
                  <a:pt x="102593" y="30896"/>
                </a:lnTo>
                <a:lnTo>
                  <a:pt x="102450" y="30716"/>
                </a:lnTo>
                <a:lnTo>
                  <a:pt x="102307" y="30542"/>
                </a:lnTo>
                <a:lnTo>
                  <a:pt x="102164" y="30374"/>
                </a:lnTo>
                <a:lnTo>
                  <a:pt x="102625" y="30350"/>
                </a:lnTo>
                <a:lnTo>
                  <a:pt x="103102" y="30320"/>
                </a:lnTo>
                <a:lnTo>
                  <a:pt x="103579" y="30289"/>
                </a:lnTo>
                <a:lnTo>
                  <a:pt x="104056" y="30253"/>
                </a:lnTo>
                <a:lnTo>
                  <a:pt x="104548" y="30211"/>
                </a:lnTo>
                <a:lnTo>
                  <a:pt x="105025" y="30169"/>
                </a:lnTo>
                <a:lnTo>
                  <a:pt x="105534" y="30115"/>
                </a:lnTo>
                <a:lnTo>
                  <a:pt x="106026" y="30061"/>
                </a:lnTo>
                <a:lnTo>
                  <a:pt x="106535" y="30001"/>
                </a:lnTo>
                <a:lnTo>
                  <a:pt x="107044" y="29935"/>
                </a:lnTo>
                <a:lnTo>
                  <a:pt x="107552" y="29869"/>
                </a:lnTo>
                <a:lnTo>
                  <a:pt x="108077" y="29791"/>
                </a:lnTo>
                <a:lnTo>
                  <a:pt x="108601" y="29713"/>
                </a:lnTo>
                <a:lnTo>
                  <a:pt x="109126" y="29629"/>
                </a:lnTo>
                <a:lnTo>
                  <a:pt x="109666" y="29538"/>
                </a:lnTo>
                <a:lnTo>
                  <a:pt x="110206" y="29436"/>
                </a:lnTo>
                <a:lnTo>
                  <a:pt x="110747" y="29334"/>
                </a:lnTo>
                <a:lnTo>
                  <a:pt x="111287" y="29232"/>
                </a:lnTo>
                <a:lnTo>
                  <a:pt x="111844" y="29118"/>
                </a:lnTo>
                <a:lnTo>
                  <a:pt x="112384" y="28998"/>
                </a:lnTo>
                <a:lnTo>
                  <a:pt x="112956" y="28871"/>
                </a:lnTo>
                <a:lnTo>
                  <a:pt x="113512" y="28739"/>
                </a:lnTo>
                <a:lnTo>
                  <a:pt x="114084" y="28601"/>
                </a:lnTo>
                <a:lnTo>
                  <a:pt x="114657" y="28457"/>
                </a:lnTo>
                <a:lnTo>
                  <a:pt x="115229" y="28307"/>
                </a:lnTo>
                <a:lnTo>
                  <a:pt x="115801" y="28150"/>
                </a:lnTo>
                <a:lnTo>
                  <a:pt x="116389" y="27988"/>
                </a:lnTo>
                <a:lnTo>
                  <a:pt x="116977" y="27820"/>
                </a:lnTo>
                <a:lnTo>
                  <a:pt x="117565" y="27646"/>
                </a:lnTo>
                <a:lnTo>
                  <a:pt x="118153" y="27465"/>
                </a:lnTo>
                <a:lnTo>
                  <a:pt x="118757" y="27273"/>
                </a:lnTo>
                <a:lnTo>
                  <a:pt x="119361" y="27081"/>
                </a:lnTo>
                <a:lnTo>
                  <a:pt x="120251" y="26774"/>
                </a:lnTo>
                <a:lnTo>
                  <a:pt x="121109" y="26468"/>
                </a:lnTo>
                <a:lnTo>
                  <a:pt x="121920" y="26168"/>
                </a:lnTo>
                <a:lnTo>
                  <a:pt x="122683" y="25873"/>
                </a:lnTo>
                <a:lnTo>
                  <a:pt x="123398" y="25573"/>
                </a:lnTo>
                <a:lnTo>
                  <a:pt x="124082" y="25284"/>
                </a:lnTo>
                <a:lnTo>
                  <a:pt x="124717" y="24990"/>
                </a:lnTo>
                <a:lnTo>
                  <a:pt x="125305" y="24702"/>
                </a:lnTo>
                <a:lnTo>
                  <a:pt x="125846" y="24419"/>
                </a:lnTo>
                <a:lnTo>
                  <a:pt x="126354" y="24131"/>
                </a:lnTo>
                <a:lnTo>
                  <a:pt x="126815" y="23854"/>
                </a:lnTo>
                <a:lnTo>
                  <a:pt x="127228" y="23572"/>
                </a:lnTo>
                <a:lnTo>
                  <a:pt x="127610" y="23296"/>
                </a:lnTo>
                <a:lnTo>
                  <a:pt x="127960" y="23025"/>
                </a:lnTo>
                <a:lnTo>
                  <a:pt x="128262" y="22755"/>
                </a:lnTo>
                <a:lnTo>
                  <a:pt x="128532" y="22484"/>
                </a:lnTo>
                <a:lnTo>
                  <a:pt x="128770" y="22220"/>
                </a:lnTo>
                <a:lnTo>
                  <a:pt x="128977" y="21956"/>
                </a:lnTo>
                <a:lnTo>
                  <a:pt x="129136" y="21697"/>
                </a:lnTo>
                <a:lnTo>
                  <a:pt x="129263" y="21439"/>
                </a:lnTo>
                <a:lnTo>
                  <a:pt x="129358" y="21181"/>
                </a:lnTo>
                <a:lnTo>
                  <a:pt x="129422" y="20928"/>
                </a:lnTo>
                <a:lnTo>
                  <a:pt x="129454" y="20676"/>
                </a:lnTo>
                <a:lnTo>
                  <a:pt x="129454" y="20429"/>
                </a:lnTo>
                <a:lnTo>
                  <a:pt x="129438" y="20183"/>
                </a:lnTo>
                <a:lnTo>
                  <a:pt x="129374" y="19943"/>
                </a:lnTo>
                <a:lnTo>
                  <a:pt x="129279" y="19702"/>
                </a:lnTo>
                <a:lnTo>
                  <a:pt x="129167" y="19462"/>
                </a:lnTo>
                <a:lnTo>
                  <a:pt x="129024" y="19228"/>
                </a:lnTo>
                <a:lnTo>
                  <a:pt x="128850" y="18993"/>
                </a:lnTo>
                <a:lnTo>
                  <a:pt x="128659" y="18765"/>
                </a:lnTo>
                <a:lnTo>
                  <a:pt x="128436" y="18537"/>
                </a:lnTo>
                <a:lnTo>
                  <a:pt x="128198" y="18308"/>
                </a:lnTo>
                <a:lnTo>
                  <a:pt x="127928" y="18086"/>
                </a:lnTo>
                <a:lnTo>
                  <a:pt x="127642" y="17864"/>
                </a:lnTo>
                <a:lnTo>
                  <a:pt x="127324" y="17648"/>
                </a:lnTo>
                <a:lnTo>
                  <a:pt x="126990" y="17431"/>
                </a:lnTo>
                <a:lnTo>
                  <a:pt x="126640" y="17221"/>
                </a:lnTo>
                <a:lnTo>
                  <a:pt x="126259" y="17011"/>
                </a:lnTo>
                <a:lnTo>
                  <a:pt x="125862" y="16806"/>
                </a:lnTo>
                <a:lnTo>
                  <a:pt x="125448" y="16602"/>
                </a:lnTo>
                <a:lnTo>
                  <a:pt x="125019" y="16398"/>
                </a:lnTo>
                <a:lnTo>
                  <a:pt x="124574" y="16199"/>
                </a:lnTo>
                <a:lnTo>
                  <a:pt x="124113" y="16001"/>
                </a:lnTo>
                <a:lnTo>
                  <a:pt x="123637" y="15803"/>
                </a:lnTo>
                <a:lnTo>
                  <a:pt x="123144" y="15617"/>
                </a:lnTo>
                <a:lnTo>
                  <a:pt x="122635" y="15424"/>
                </a:lnTo>
                <a:lnTo>
                  <a:pt x="122111" y="15238"/>
                </a:lnTo>
                <a:lnTo>
                  <a:pt x="121586" y="15052"/>
                </a:lnTo>
                <a:lnTo>
                  <a:pt x="121030" y="14872"/>
                </a:lnTo>
                <a:lnTo>
                  <a:pt x="120474" y="14691"/>
                </a:lnTo>
                <a:lnTo>
                  <a:pt x="119917" y="14517"/>
                </a:lnTo>
                <a:lnTo>
                  <a:pt x="119345" y="14343"/>
                </a:lnTo>
                <a:lnTo>
                  <a:pt x="118757" y="14175"/>
                </a:lnTo>
                <a:lnTo>
                  <a:pt x="118169" y="14006"/>
                </a:lnTo>
                <a:lnTo>
                  <a:pt x="117565" y="13838"/>
                </a:lnTo>
                <a:lnTo>
                  <a:pt x="116357" y="13514"/>
                </a:lnTo>
                <a:lnTo>
                  <a:pt x="115118" y="13201"/>
                </a:lnTo>
                <a:lnTo>
                  <a:pt x="113862" y="12901"/>
                </a:lnTo>
                <a:lnTo>
                  <a:pt x="112606" y="12606"/>
                </a:lnTo>
                <a:lnTo>
                  <a:pt x="112797" y="12408"/>
                </a:lnTo>
                <a:lnTo>
                  <a:pt x="112956" y="12204"/>
                </a:lnTo>
                <a:lnTo>
                  <a:pt x="113115" y="11999"/>
                </a:lnTo>
                <a:lnTo>
                  <a:pt x="113258" y="11795"/>
                </a:lnTo>
                <a:lnTo>
                  <a:pt x="113385" y="11585"/>
                </a:lnTo>
                <a:lnTo>
                  <a:pt x="113496" y="11375"/>
                </a:lnTo>
                <a:lnTo>
                  <a:pt x="113576" y="11164"/>
                </a:lnTo>
                <a:lnTo>
                  <a:pt x="113655" y="10948"/>
                </a:lnTo>
                <a:lnTo>
                  <a:pt x="113719" y="10738"/>
                </a:lnTo>
                <a:lnTo>
                  <a:pt x="113767" y="10521"/>
                </a:lnTo>
                <a:lnTo>
                  <a:pt x="113783" y="10299"/>
                </a:lnTo>
                <a:lnTo>
                  <a:pt x="113798" y="10083"/>
                </a:lnTo>
                <a:lnTo>
                  <a:pt x="113783" y="9860"/>
                </a:lnTo>
                <a:lnTo>
                  <a:pt x="113767" y="9644"/>
                </a:lnTo>
                <a:lnTo>
                  <a:pt x="113719" y="9422"/>
                </a:lnTo>
                <a:lnTo>
                  <a:pt x="113655" y="9199"/>
                </a:lnTo>
                <a:lnTo>
                  <a:pt x="113560" y="8977"/>
                </a:lnTo>
                <a:lnTo>
                  <a:pt x="113465" y="8755"/>
                </a:lnTo>
                <a:lnTo>
                  <a:pt x="113338" y="8533"/>
                </a:lnTo>
                <a:lnTo>
                  <a:pt x="113194" y="8310"/>
                </a:lnTo>
                <a:lnTo>
                  <a:pt x="113036" y="8088"/>
                </a:lnTo>
                <a:lnTo>
                  <a:pt x="112845" y="7866"/>
                </a:lnTo>
                <a:lnTo>
                  <a:pt x="112638" y="7643"/>
                </a:lnTo>
                <a:lnTo>
                  <a:pt x="112416" y="7427"/>
                </a:lnTo>
                <a:lnTo>
                  <a:pt x="112161" y="7205"/>
                </a:lnTo>
                <a:lnTo>
                  <a:pt x="111891" y="6982"/>
                </a:lnTo>
                <a:lnTo>
                  <a:pt x="111605" y="6766"/>
                </a:lnTo>
                <a:lnTo>
                  <a:pt x="111287" y="6550"/>
                </a:lnTo>
                <a:lnTo>
                  <a:pt x="110953" y="6333"/>
                </a:lnTo>
                <a:lnTo>
                  <a:pt x="110588" y="6117"/>
                </a:lnTo>
                <a:lnTo>
                  <a:pt x="110206" y="5901"/>
                </a:lnTo>
                <a:lnTo>
                  <a:pt x="109793" y="5691"/>
                </a:lnTo>
                <a:lnTo>
                  <a:pt x="109364" y="5480"/>
                </a:lnTo>
                <a:lnTo>
                  <a:pt x="108903" y="5270"/>
                </a:lnTo>
                <a:lnTo>
                  <a:pt x="108426" y="5060"/>
                </a:lnTo>
                <a:lnTo>
                  <a:pt x="107918" y="4855"/>
                </a:lnTo>
                <a:lnTo>
                  <a:pt x="107377" y="4657"/>
                </a:lnTo>
                <a:lnTo>
                  <a:pt x="106821" y="4453"/>
                </a:lnTo>
                <a:lnTo>
                  <a:pt x="106233" y="4254"/>
                </a:lnTo>
                <a:lnTo>
                  <a:pt x="105629" y="4062"/>
                </a:lnTo>
                <a:lnTo>
                  <a:pt x="104993" y="3864"/>
                </a:lnTo>
                <a:lnTo>
                  <a:pt x="104326" y="3678"/>
                </a:lnTo>
                <a:lnTo>
                  <a:pt x="103627" y="3491"/>
                </a:lnTo>
                <a:lnTo>
                  <a:pt x="102911" y="3305"/>
                </a:lnTo>
                <a:lnTo>
                  <a:pt x="102164" y="3125"/>
                </a:lnTo>
                <a:lnTo>
                  <a:pt x="101386" y="2945"/>
                </a:lnTo>
                <a:lnTo>
                  <a:pt x="100591" y="2776"/>
                </a:lnTo>
                <a:lnTo>
                  <a:pt x="99749" y="2602"/>
                </a:lnTo>
                <a:lnTo>
                  <a:pt x="98890" y="2434"/>
                </a:lnTo>
                <a:lnTo>
                  <a:pt x="98000" y="2272"/>
                </a:lnTo>
                <a:lnTo>
                  <a:pt x="97078" y="2115"/>
                </a:lnTo>
                <a:lnTo>
                  <a:pt x="96125" y="1959"/>
                </a:lnTo>
                <a:lnTo>
                  <a:pt x="95139" y="1809"/>
                </a:lnTo>
                <a:lnTo>
                  <a:pt x="94122" y="1665"/>
                </a:lnTo>
                <a:lnTo>
                  <a:pt x="93089" y="1521"/>
                </a:lnTo>
                <a:lnTo>
                  <a:pt x="92008" y="1388"/>
                </a:lnTo>
                <a:lnTo>
                  <a:pt x="90896" y="1256"/>
                </a:lnTo>
                <a:lnTo>
                  <a:pt x="89751" y="1124"/>
                </a:lnTo>
                <a:lnTo>
                  <a:pt x="88591" y="1004"/>
                </a:lnTo>
                <a:lnTo>
                  <a:pt x="87383" y="890"/>
                </a:lnTo>
                <a:lnTo>
                  <a:pt x="86144" y="776"/>
                </a:lnTo>
                <a:lnTo>
                  <a:pt x="84872" y="667"/>
                </a:lnTo>
                <a:lnTo>
                  <a:pt x="83569" y="571"/>
                </a:lnTo>
                <a:lnTo>
                  <a:pt x="82234" y="475"/>
                </a:lnTo>
                <a:lnTo>
                  <a:pt x="81248" y="409"/>
                </a:lnTo>
                <a:lnTo>
                  <a:pt x="80279" y="349"/>
                </a:lnTo>
                <a:lnTo>
                  <a:pt x="79325" y="295"/>
                </a:lnTo>
                <a:lnTo>
                  <a:pt x="78388" y="247"/>
                </a:lnTo>
                <a:lnTo>
                  <a:pt x="77466" y="199"/>
                </a:lnTo>
                <a:lnTo>
                  <a:pt x="76544" y="157"/>
                </a:lnTo>
                <a:lnTo>
                  <a:pt x="75654" y="121"/>
                </a:lnTo>
                <a:lnTo>
                  <a:pt x="74764" y="91"/>
                </a:lnTo>
                <a:lnTo>
                  <a:pt x="73890" y="66"/>
                </a:lnTo>
                <a:lnTo>
                  <a:pt x="73047" y="42"/>
                </a:lnTo>
                <a:lnTo>
                  <a:pt x="72189" y="24"/>
                </a:lnTo>
                <a:lnTo>
                  <a:pt x="71363" y="12"/>
                </a:lnTo>
                <a:lnTo>
                  <a:pt x="70552" y="6"/>
                </a:lnTo>
                <a:lnTo>
                  <a:pt x="69742" y="0"/>
                </a:lnTo>
                <a:close/>
              </a:path>
            </a:pathLst>
          </a:custGeom>
          <a:solidFill>
            <a:schemeClr val="dk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60" name="Google Shape;260;p15"/>
          <p:cNvSpPr/>
          <p:nvPr/>
        </p:nvSpPr>
        <p:spPr>
          <a:xfrm rot="757378">
            <a:off x="21051" y="7103104"/>
            <a:ext cx="2083434" cy="1663442"/>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61" name="Google Shape;261;p15"/>
          <p:cNvSpPr/>
          <p:nvPr/>
        </p:nvSpPr>
        <p:spPr>
          <a:xfrm rot="757378">
            <a:off x="1486193" y="9080677"/>
            <a:ext cx="672416" cy="749357"/>
          </a:xfrm>
          <a:custGeom>
            <a:avLst/>
            <a:gdLst/>
            <a:ahLst/>
            <a:cxnLst/>
            <a:rect l="l" t="t" r="r" b="b"/>
            <a:pathLst>
              <a:path w="27910" h="13797" extrusionOk="0">
                <a:moveTo>
                  <a:pt x="23634" y="0"/>
                </a:moveTo>
                <a:lnTo>
                  <a:pt x="1" y="8521"/>
                </a:lnTo>
                <a:lnTo>
                  <a:pt x="7534" y="13796"/>
                </a:lnTo>
                <a:lnTo>
                  <a:pt x="27910" y="5703"/>
                </a:lnTo>
                <a:lnTo>
                  <a:pt x="23634" y="0"/>
                </a:lnTo>
                <a:close/>
              </a:path>
            </a:pathLst>
          </a:custGeom>
          <a:solidFill>
            <a:schemeClr val="accent2"/>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62" name="Google Shape;262;p15"/>
          <p:cNvSpPr/>
          <p:nvPr/>
        </p:nvSpPr>
        <p:spPr>
          <a:xfrm rot="757378">
            <a:off x="899537" y="9353137"/>
            <a:ext cx="119862" cy="199112"/>
          </a:xfrm>
          <a:custGeom>
            <a:avLst/>
            <a:gdLst/>
            <a:ahLst/>
            <a:cxnLst/>
            <a:rect l="l" t="t" r="r" b="b"/>
            <a:pathLst>
              <a:path w="4975" h="3666" extrusionOk="0">
                <a:moveTo>
                  <a:pt x="1542" y="0"/>
                </a:moveTo>
                <a:lnTo>
                  <a:pt x="1383" y="6"/>
                </a:lnTo>
                <a:lnTo>
                  <a:pt x="1224" y="19"/>
                </a:lnTo>
                <a:lnTo>
                  <a:pt x="1065" y="37"/>
                </a:lnTo>
                <a:lnTo>
                  <a:pt x="922" y="61"/>
                </a:lnTo>
                <a:lnTo>
                  <a:pt x="779" y="91"/>
                </a:lnTo>
                <a:lnTo>
                  <a:pt x="652" y="121"/>
                </a:lnTo>
                <a:lnTo>
                  <a:pt x="525" y="163"/>
                </a:lnTo>
                <a:lnTo>
                  <a:pt x="413" y="205"/>
                </a:lnTo>
                <a:lnTo>
                  <a:pt x="318" y="247"/>
                </a:lnTo>
                <a:lnTo>
                  <a:pt x="238" y="295"/>
                </a:lnTo>
                <a:lnTo>
                  <a:pt x="159" y="349"/>
                </a:lnTo>
                <a:lnTo>
                  <a:pt x="95" y="403"/>
                </a:lnTo>
                <a:lnTo>
                  <a:pt x="48" y="457"/>
                </a:lnTo>
                <a:lnTo>
                  <a:pt x="16" y="517"/>
                </a:lnTo>
                <a:lnTo>
                  <a:pt x="0" y="577"/>
                </a:lnTo>
                <a:lnTo>
                  <a:pt x="0" y="643"/>
                </a:lnTo>
                <a:lnTo>
                  <a:pt x="16" y="703"/>
                </a:lnTo>
                <a:lnTo>
                  <a:pt x="159" y="1016"/>
                </a:lnTo>
                <a:lnTo>
                  <a:pt x="302" y="1328"/>
                </a:lnTo>
                <a:lnTo>
                  <a:pt x="525" y="1701"/>
                </a:lnTo>
                <a:lnTo>
                  <a:pt x="652" y="1905"/>
                </a:lnTo>
                <a:lnTo>
                  <a:pt x="779" y="2122"/>
                </a:lnTo>
                <a:lnTo>
                  <a:pt x="938" y="2332"/>
                </a:lnTo>
                <a:lnTo>
                  <a:pt x="1097" y="2548"/>
                </a:lnTo>
                <a:lnTo>
                  <a:pt x="1287" y="2752"/>
                </a:lnTo>
                <a:lnTo>
                  <a:pt x="1478" y="2957"/>
                </a:lnTo>
                <a:lnTo>
                  <a:pt x="1685" y="3149"/>
                </a:lnTo>
                <a:lnTo>
                  <a:pt x="1891" y="3323"/>
                </a:lnTo>
                <a:lnTo>
                  <a:pt x="2019" y="3401"/>
                </a:lnTo>
                <a:lnTo>
                  <a:pt x="2162" y="3467"/>
                </a:lnTo>
                <a:lnTo>
                  <a:pt x="2321" y="3528"/>
                </a:lnTo>
                <a:lnTo>
                  <a:pt x="2511" y="3576"/>
                </a:lnTo>
                <a:lnTo>
                  <a:pt x="2702" y="3612"/>
                </a:lnTo>
                <a:lnTo>
                  <a:pt x="2909" y="3642"/>
                </a:lnTo>
                <a:lnTo>
                  <a:pt x="3131" y="3660"/>
                </a:lnTo>
                <a:lnTo>
                  <a:pt x="3354" y="3666"/>
                </a:lnTo>
                <a:lnTo>
                  <a:pt x="3528" y="3660"/>
                </a:lnTo>
                <a:lnTo>
                  <a:pt x="3719" y="3648"/>
                </a:lnTo>
                <a:lnTo>
                  <a:pt x="3894" y="3630"/>
                </a:lnTo>
                <a:lnTo>
                  <a:pt x="4069" y="3600"/>
                </a:lnTo>
                <a:lnTo>
                  <a:pt x="4212" y="3570"/>
                </a:lnTo>
                <a:lnTo>
                  <a:pt x="4355" y="3534"/>
                </a:lnTo>
                <a:lnTo>
                  <a:pt x="4466" y="3491"/>
                </a:lnTo>
                <a:lnTo>
                  <a:pt x="4577" y="3449"/>
                </a:lnTo>
                <a:lnTo>
                  <a:pt x="4673" y="3401"/>
                </a:lnTo>
                <a:lnTo>
                  <a:pt x="4768" y="3353"/>
                </a:lnTo>
                <a:lnTo>
                  <a:pt x="4832" y="3299"/>
                </a:lnTo>
                <a:lnTo>
                  <a:pt x="4895" y="3245"/>
                </a:lnTo>
                <a:lnTo>
                  <a:pt x="4927" y="3185"/>
                </a:lnTo>
                <a:lnTo>
                  <a:pt x="4959" y="3131"/>
                </a:lnTo>
                <a:lnTo>
                  <a:pt x="4975" y="3071"/>
                </a:lnTo>
                <a:lnTo>
                  <a:pt x="4975" y="3011"/>
                </a:lnTo>
                <a:lnTo>
                  <a:pt x="4959" y="2951"/>
                </a:lnTo>
                <a:lnTo>
                  <a:pt x="4911" y="2891"/>
                </a:lnTo>
                <a:lnTo>
                  <a:pt x="4863" y="2837"/>
                </a:lnTo>
                <a:lnTo>
                  <a:pt x="4800" y="2776"/>
                </a:lnTo>
                <a:lnTo>
                  <a:pt x="4657" y="2656"/>
                </a:lnTo>
                <a:lnTo>
                  <a:pt x="4514" y="2524"/>
                </a:lnTo>
                <a:lnTo>
                  <a:pt x="4371" y="2380"/>
                </a:lnTo>
                <a:lnTo>
                  <a:pt x="4244" y="2230"/>
                </a:lnTo>
                <a:lnTo>
                  <a:pt x="4005" y="1911"/>
                </a:lnTo>
                <a:lnTo>
                  <a:pt x="3783" y="1581"/>
                </a:lnTo>
                <a:lnTo>
                  <a:pt x="3592" y="1262"/>
                </a:lnTo>
                <a:lnTo>
                  <a:pt x="3433" y="968"/>
                </a:lnTo>
                <a:lnTo>
                  <a:pt x="3306" y="716"/>
                </a:lnTo>
                <a:lnTo>
                  <a:pt x="3226" y="523"/>
                </a:lnTo>
                <a:lnTo>
                  <a:pt x="3195" y="463"/>
                </a:lnTo>
                <a:lnTo>
                  <a:pt x="3147" y="403"/>
                </a:lnTo>
                <a:lnTo>
                  <a:pt x="3083" y="349"/>
                </a:lnTo>
                <a:lnTo>
                  <a:pt x="3004" y="295"/>
                </a:lnTo>
                <a:lnTo>
                  <a:pt x="2924" y="247"/>
                </a:lnTo>
                <a:lnTo>
                  <a:pt x="2813" y="199"/>
                </a:lnTo>
                <a:lnTo>
                  <a:pt x="2702" y="157"/>
                </a:lnTo>
                <a:lnTo>
                  <a:pt x="2591" y="121"/>
                </a:lnTo>
                <a:lnTo>
                  <a:pt x="2448" y="91"/>
                </a:lnTo>
                <a:lnTo>
                  <a:pt x="2321" y="61"/>
                </a:lnTo>
                <a:lnTo>
                  <a:pt x="2177" y="37"/>
                </a:lnTo>
                <a:lnTo>
                  <a:pt x="2019" y="25"/>
                </a:lnTo>
                <a:lnTo>
                  <a:pt x="1860" y="6"/>
                </a:lnTo>
                <a:lnTo>
                  <a:pt x="1701" y="0"/>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63" name="Google Shape;263;p15"/>
          <p:cNvSpPr/>
          <p:nvPr/>
        </p:nvSpPr>
        <p:spPr>
          <a:xfrm rot="757378">
            <a:off x="1131749" y="9619798"/>
            <a:ext cx="119498" cy="199166"/>
          </a:xfrm>
          <a:custGeom>
            <a:avLst/>
            <a:gdLst/>
            <a:ahLst/>
            <a:cxnLst/>
            <a:rect l="l" t="t" r="r" b="b"/>
            <a:pathLst>
              <a:path w="4960" h="3667" extrusionOk="0">
                <a:moveTo>
                  <a:pt x="1543" y="1"/>
                </a:moveTo>
                <a:lnTo>
                  <a:pt x="1384" y="7"/>
                </a:lnTo>
                <a:lnTo>
                  <a:pt x="1209" y="19"/>
                </a:lnTo>
                <a:lnTo>
                  <a:pt x="1066" y="37"/>
                </a:lnTo>
                <a:lnTo>
                  <a:pt x="907" y="61"/>
                </a:lnTo>
                <a:lnTo>
                  <a:pt x="764" y="91"/>
                </a:lnTo>
                <a:lnTo>
                  <a:pt x="637" y="121"/>
                </a:lnTo>
                <a:lnTo>
                  <a:pt x="525" y="163"/>
                </a:lnTo>
                <a:lnTo>
                  <a:pt x="414" y="205"/>
                </a:lnTo>
                <a:lnTo>
                  <a:pt x="319" y="247"/>
                </a:lnTo>
                <a:lnTo>
                  <a:pt x="223" y="295"/>
                </a:lnTo>
                <a:lnTo>
                  <a:pt x="144" y="349"/>
                </a:lnTo>
                <a:lnTo>
                  <a:pt x="96" y="404"/>
                </a:lnTo>
                <a:lnTo>
                  <a:pt x="49" y="464"/>
                </a:lnTo>
                <a:lnTo>
                  <a:pt x="17" y="518"/>
                </a:lnTo>
                <a:lnTo>
                  <a:pt x="1" y="578"/>
                </a:lnTo>
                <a:lnTo>
                  <a:pt x="1" y="644"/>
                </a:lnTo>
                <a:lnTo>
                  <a:pt x="17" y="704"/>
                </a:lnTo>
                <a:lnTo>
                  <a:pt x="144" y="1016"/>
                </a:lnTo>
                <a:lnTo>
                  <a:pt x="303" y="1329"/>
                </a:lnTo>
                <a:lnTo>
                  <a:pt x="509" y="1707"/>
                </a:lnTo>
                <a:lnTo>
                  <a:pt x="637" y="1912"/>
                </a:lnTo>
                <a:lnTo>
                  <a:pt x="780" y="2122"/>
                </a:lnTo>
                <a:lnTo>
                  <a:pt x="923" y="2332"/>
                </a:lnTo>
                <a:lnTo>
                  <a:pt x="1097" y="2549"/>
                </a:lnTo>
                <a:lnTo>
                  <a:pt x="1272" y="2759"/>
                </a:lnTo>
                <a:lnTo>
                  <a:pt x="1463" y="2957"/>
                </a:lnTo>
                <a:lnTo>
                  <a:pt x="1670" y="3149"/>
                </a:lnTo>
                <a:lnTo>
                  <a:pt x="1892" y="3330"/>
                </a:lnTo>
                <a:lnTo>
                  <a:pt x="2003" y="3402"/>
                </a:lnTo>
                <a:lnTo>
                  <a:pt x="2146" y="3474"/>
                </a:lnTo>
                <a:lnTo>
                  <a:pt x="2321" y="3528"/>
                </a:lnTo>
                <a:lnTo>
                  <a:pt x="2496" y="3576"/>
                </a:lnTo>
                <a:lnTo>
                  <a:pt x="2687" y="3618"/>
                </a:lnTo>
                <a:lnTo>
                  <a:pt x="2909" y="3642"/>
                </a:lnTo>
                <a:lnTo>
                  <a:pt x="3116" y="3660"/>
                </a:lnTo>
                <a:lnTo>
                  <a:pt x="3338" y="3666"/>
                </a:lnTo>
                <a:lnTo>
                  <a:pt x="3529" y="3660"/>
                </a:lnTo>
                <a:lnTo>
                  <a:pt x="3704" y="3648"/>
                </a:lnTo>
                <a:lnTo>
                  <a:pt x="3895" y="3630"/>
                </a:lnTo>
                <a:lnTo>
                  <a:pt x="4070" y="3600"/>
                </a:lnTo>
                <a:lnTo>
                  <a:pt x="4213" y="3570"/>
                </a:lnTo>
                <a:lnTo>
                  <a:pt x="4340" y="3534"/>
                </a:lnTo>
                <a:lnTo>
                  <a:pt x="4467" y="3498"/>
                </a:lnTo>
                <a:lnTo>
                  <a:pt x="4578" y="3450"/>
                </a:lnTo>
                <a:lnTo>
                  <a:pt x="4674" y="3402"/>
                </a:lnTo>
                <a:lnTo>
                  <a:pt x="4753" y="3354"/>
                </a:lnTo>
                <a:lnTo>
                  <a:pt x="4832" y="3300"/>
                </a:lnTo>
                <a:lnTo>
                  <a:pt x="4880" y="3246"/>
                </a:lnTo>
                <a:lnTo>
                  <a:pt x="4928" y="3192"/>
                </a:lnTo>
                <a:lnTo>
                  <a:pt x="4944" y="3131"/>
                </a:lnTo>
                <a:lnTo>
                  <a:pt x="4960" y="3071"/>
                </a:lnTo>
                <a:lnTo>
                  <a:pt x="4960" y="3011"/>
                </a:lnTo>
                <a:lnTo>
                  <a:pt x="4944" y="2951"/>
                </a:lnTo>
                <a:lnTo>
                  <a:pt x="4912" y="2897"/>
                </a:lnTo>
                <a:lnTo>
                  <a:pt x="4864" y="2837"/>
                </a:lnTo>
                <a:lnTo>
                  <a:pt x="4801" y="2777"/>
                </a:lnTo>
                <a:lnTo>
                  <a:pt x="4642" y="2657"/>
                </a:lnTo>
                <a:lnTo>
                  <a:pt x="4499" y="2525"/>
                </a:lnTo>
                <a:lnTo>
                  <a:pt x="4372" y="2380"/>
                </a:lnTo>
                <a:lnTo>
                  <a:pt x="4229" y="2230"/>
                </a:lnTo>
                <a:lnTo>
                  <a:pt x="3990" y="1912"/>
                </a:lnTo>
                <a:lnTo>
                  <a:pt x="3768" y="1581"/>
                </a:lnTo>
                <a:lnTo>
                  <a:pt x="3577" y="1263"/>
                </a:lnTo>
                <a:lnTo>
                  <a:pt x="3434" y="968"/>
                </a:lnTo>
                <a:lnTo>
                  <a:pt x="3307" y="716"/>
                </a:lnTo>
                <a:lnTo>
                  <a:pt x="3227" y="524"/>
                </a:lnTo>
                <a:lnTo>
                  <a:pt x="3195" y="464"/>
                </a:lnTo>
                <a:lnTo>
                  <a:pt x="3148" y="404"/>
                </a:lnTo>
                <a:lnTo>
                  <a:pt x="3084" y="349"/>
                </a:lnTo>
                <a:lnTo>
                  <a:pt x="3005" y="295"/>
                </a:lnTo>
                <a:lnTo>
                  <a:pt x="2909" y="247"/>
                </a:lnTo>
                <a:lnTo>
                  <a:pt x="2814" y="199"/>
                </a:lnTo>
                <a:lnTo>
                  <a:pt x="2703" y="163"/>
                </a:lnTo>
                <a:lnTo>
                  <a:pt x="2576" y="121"/>
                </a:lnTo>
                <a:lnTo>
                  <a:pt x="2448" y="91"/>
                </a:lnTo>
                <a:lnTo>
                  <a:pt x="2305" y="61"/>
                </a:lnTo>
                <a:lnTo>
                  <a:pt x="2162" y="43"/>
                </a:lnTo>
                <a:lnTo>
                  <a:pt x="2019" y="25"/>
                </a:lnTo>
                <a:lnTo>
                  <a:pt x="1860" y="13"/>
                </a:lnTo>
                <a:lnTo>
                  <a:pt x="1701"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64" name="Google Shape;264;p15"/>
          <p:cNvSpPr/>
          <p:nvPr/>
        </p:nvSpPr>
        <p:spPr>
          <a:xfrm rot="757378">
            <a:off x="933026" y="9722156"/>
            <a:ext cx="119886" cy="199112"/>
          </a:xfrm>
          <a:custGeom>
            <a:avLst/>
            <a:gdLst/>
            <a:ahLst/>
            <a:cxnLst/>
            <a:rect l="l" t="t" r="r" b="b"/>
            <a:pathLst>
              <a:path w="4976" h="3666"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7"/>
                </a:lnTo>
                <a:lnTo>
                  <a:pt x="1" y="578"/>
                </a:lnTo>
                <a:lnTo>
                  <a:pt x="1" y="638"/>
                </a:lnTo>
                <a:lnTo>
                  <a:pt x="16" y="704"/>
                </a:lnTo>
                <a:lnTo>
                  <a:pt x="159" y="1016"/>
                </a:lnTo>
                <a:lnTo>
                  <a:pt x="303" y="1329"/>
                </a:lnTo>
                <a:lnTo>
                  <a:pt x="525" y="1701"/>
                </a:lnTo>
                <a:lnTo>
                  <a:pt x="652" y="1905"/>
                </a:lnTo>
                <a:lnTo>
                  <a:pt x="779" y="2116"/>
                </a:lnTo>
                <a:lnTo>
                  <a:pt x="938" y="2332"/>
                </a:lnTo>
                <a:lnTo>
                  <a:pt x="1097" y="2542"/>
                </a:lnTo>
                <a:lnTo>
                  <a:pt x="1288" y="2753"/>
                </a:lnTo>
                <a:lnTo>
                  <a:pt x="1479" y="2957"/>
                </a:lnTo>
                <a:lnTo>
                  <a:pt x="1669" y="3149"/>
                </a:lnTo>
                <a:lnTo>
                  <a:pt x="1892" y="3323"/>
                </a:lnTo>
                <a:lnTo>
                  <a:pt x="2019" y="3402"/>
                </a:lnTo>
                <a:lnTo>
                  <a:pt x="2162" y="3468"/>
                </a:lnTo>
                <a:lnTo>
                  <a:pt x="2321" y="3528"/>
                </a:lnTo>
                <a:lnTo>
                  <a:pt x="2512" y="3576"/>
                </a:lnTo>
                <a:lnTo>
                  <a:pt x="2702" y="3612"/>
                </a:lnTo>
                <a:lnTo>
                  <a:pt x="2909" y="3642"/>
                </a:lnTo>
                <a:lnTo>
                  <a:pt x="3132" y="3660"/>
                </a:lnTo>
                <a:lnTo>
                  <a:pt x="3354" y="3666"/>
                </a:lnTo>
                <a:lnTo>
                  <a:pt x="3529" y="3660"/>
                </a:lnTo>
                <a:lnTo>
                  <a:pt x="3720" y="3648"/>
                </a:lnTo>
                <a:lnTo>
                  <a:pt x="3894" y="3630"/>
                </a:lnTo>
                <a:lnTo>
                  <a:pt x="4069" y="3600"/>
                </a:lnTo>
                <a:lnTo>
                  <a:pt x="4212" y="3570"/>
                </a:lnTo>
                <a:lnTo>
                  <a:pt x="4355" y="3534"/>
                </a:lnTo>
                <a:lnTo>
                  <a:pt x="4467" y="3492"/>
                </a:lnTo>
                <a:lnTo>
                  <a:pt x="4578" y="3450"/>
                </a:lnTo>
                <a:lnTo>
                  <a:pt x="4673" y="3402"/>
                </a:lnTo>
                <a:lnTo>
                  <a:pt x="4769" y="3353"/>
                </a:lnTo>
                <a:lnTo>
                  <a:pt x="4832" y="3299"/>
                </a:lnTo>
                <a:lnTo>
                  <a:pt x="4880" y="3245"/>
                </a:lnTo>
                <a:lnTo>
                  <a:pt x="4928" y="3185"/>
                </a:lnTo>
                <a:lnTo>
                  <a:pt x="4959" y="3131"/>
                </a:lnTo>
                <a:lnTo>
                  <a:pt x="4975" y="3071"/>
                </a:lnTo>
                <a:lnTo>
                  <a:pt x="4975" y="3011"/>
                </a:lnTo>
                <a:lnTo>
                  <a:pt x="4943" y="2951"/>
                </a:lnTo>
                <a:lnTo>
                  <a:pt x="4912" y="2891"/>
                </a:lnTo>
                <a:lnTo>
                  <a:pt x="4864" y="2831"/>
                </a:lnTo>
                <a:lnTo>
                  <a:pt x="4800" y="2777"/>
                </a:lnTo>
                <a:lnTo>
                  <a:pt x="4657" y="2657"/>
                </a:lnTo>
                <a:lnTo>
                  <a:pt x="4514" y="2524"/>
                </a:lnTo>
                <a:lnTo>
                  <a:pt x="4371" y="2380"/>
                </a:lnTo>
                <a:lnTo>
                  <a:pt x="4244" y="2230"/>
                </a:lnTo>
                <a:lnTo>
                  <a:pt x="3990" y="1911"/>
                </a:lnTo>
                <a:lnTo>
                  <a:pt x="3783" y="1581"/>
                </a:lnTo>
                <a:lnTo>
                  <a:pt x="3592" y="1263"/>
                </a:lnTo>
                <a:lnTo>
                  <a:pt x="3434" y="968"/>
                </a:lnTo>
                <a:lnTo>
                  <a:pt x="3306" y="716"/>
                </a:lnTo>
                <a:lnTo>
                  <a:pt x="3227" y="523"/>
                </a:lnTo>
                <a:lnTo>
                  <a:pt x="3195" y="463"/>
                </a:lnTo>
                <a:lnTo>
                  <a:pt x="3147" y="403"/>
                </a:lnTo>
                <a:lnTo>
                  <a:pt x="3084" y="349"/>
                </a:lnTo>
                <a:lnTo>
                  <a:pt x="3004" y="295"/>
                </a:lnTo>
                <a:lnTo>
                  <a:pt x="2925" y="247"/>
                </a:lnTo>
                <a:lnTo>
                  <a:pt x="2830" y="199"/>
                </a:lnTo>
                <a:lnTo>
                  <a:pt x="2718" y="157"/>
                </a:lnTo>
                <a:lnTo>
                  <a:pt x="2591" y="121"/>
                </a:lnTo>
                <a:lnTo>
                  <a:pt x="2464" y="91"/>
                </a:lnTo>
                <a:lnTo>
                  <a:pt x="2321" y="61"/>
                </a:lnTo>
                <a:lnTo>
                  <a:pt x="2178" y="37"/>
                </a:lnTo>
                <a:lnTo>
                  <a:pt x="2035" y="19"/>
                </a:lnTo>
                <a:lnTo>
                  <a:pt x="1876" y="7"/>
                </a:lnTo>
                <a:lnTo>
                  <a:pt x="1717"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65" name="Google Shape;265;p15"/>
          <p:cNvSpPr/>
          <p:nvPr/>
        </p:nvSpPr>
        <p:spPr>
          <a:xfrm rot="757378">
            <a:off x="1157126" y="9893752"/>
            <a:ext cx="119862" cy="199166"/>
          </a:xfrm>
          <a:custGeom>
            <a:avLst/>
            <a:gdLst/>
            <a:ahLst/>
            <a:cxnLst/>
            <a:rect l="l" t="t" r="r" b="b"/>
            <a:pathLst>
              <a:path w="4975" h="3667"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8"/>
                </a:lnTo>
                <a:lnTo>
                  <a:pt x="0" y="578"/>
                </a:lnTo>
                <a:lnTo>
                  <a:pt x="0" y="638"/>
                </a:lnTo>
                <a:lnTo>
                  <a:pt x="16" y="704"/>
                </a:lnTo>
                <a:lnTo>
                  <a:pt x="159" y="1016"/>
                </a:lnTo>
                <a:lnTo>
                  <a:pt x="302" y="1329"/>
                </a:lnTo>
                <a:lnTo>
                  <a:pt x="525" y="1701"/>
                </a:lnTo>
                <a:lnTo>
                  <a:pt x="636" y="1906"/>
                </a:lnTo>
                <a:lnTo>
                  <a:pt x="779" y="2116"/>
                </a:lnTo>
                <a:lnTo>
                  <a:pt x="938" y="2332"/>
                </a:lnTo>
                <a:lnTo>
                  <a:pt x="1097" y="2548"/>
                </a:lnTo>
                <a:lnTo>
                  <a:pt x="1288" y="2753"/>
                </a:lnTo>
                <a:lnTo>
                  <a:pt x="1478" y="2957"/>
                </a:lnTo>
                <a:lnTo>
                  <a:pt x="1669" y="3149"/>
                </a:lnTo>
                <a:lnTo>
                  <a:pt x="1892" y="3324"/>
                </a:lnTo>
                <a:lnTo>
                  <a:pt x="2019" y="3402"/>
                </a:lnTo>
                <a:lnTo>
                  <a:pt x="2162" y="3468"/>
                </a:lnTo>
                <a:lnTo>
                  <a:pt x="2321" y="3528"/>
                </a:lnTo>
                <a:lnTo>
                  <a:pt x="2496" y="3576"/>
                </a:lnTo>
                <a:lnTo>
                  <a:pt x="2702" y="3612"/>
                </a:lnTo>
                <a:lnTo>
                  <a:pt x="2909" y="3642"/>
                </a:lnTo>
                <a:lnTo>
                  <a:pt x="3131" y="3660"/>
                </a:lnTo>
                <a:lnTo>
                  <a:pt x="3354" y="3666"/>
                </a:lnTo>
                <a:lnTo>
                  <a:pt x="3529" y="3660"/>
                </a:lnTo>
                <a:lnTo>
                  <a:pt x="3719" y="3648"/>
                </a:lnTo>
                <a:lnTo>
                  <a:pt x="3894" y="3630"/>
                </a:lnTo>
                <a:lnTo>
                  <a:pt x="4069" y="3600"/>
                </a:lnTo>
                <a:lnTo>
                  <a:pt x="4212" y="3570"/>
                </a:lnTo>
                <a:lnTo>
                  <a:pt x="4355" y="3534"/>
                </a:lnTo>
                <a:lnTo>
                  <a:pt x="4466" y="3492"/>
                </a:lnTo>
                <a:lnTo>
                  <a:pt x="4578" y="3450"/>
                </a:lnTo>
                <a:lnTo>
                  <a:pt x="4673" y="3402"/>
                </a:lnTo>
                <a:lnTo>
                  <a:pt x="4752" y="3354"/>
                </a:lnTo>
                <a:lnTo>
                  <a:pt x="4832" y="3300"/>
                </a:lnTo>
                <a:lnTo>
                  <a:pt x="4880" y="3245"/>
                </a:lnTo>
                <a:lnTo>
                  <a:pt x="4927" y="3191"/>
                </a:lnTo>
                <a:lnTo>
                  <a:pt x="4959" y="3131"/>
                </a:lnTo>
                <a:lnTo>
                  <a:pt x="4975" y="3071"/>
                </a:lnTo>
                <a:lnTo>
                  <a:pt x="4959" y="3011"/>
                </a:lnTo>
                <a:lnTo>
                  <a:pt x="4943" y="2951"/>
                </a:lnTo>
                <a:lnTo>
                  <a:pt x="4911" y="2891"/>
                </a:lnTo>
                <a:lnTo>
                  <a:pt x="4864" y="2837"/>
                </a:lnTo>
                <a:lnTo>
                  <a:pt x="4800" y="2777"/>
                </a:lnTo>
                <a:lnTo>
                  <a:pt x="4657" y="2657"/>
                </a:lnTo>
                <a:lnTo>
                  <a:pt x="4514" y="2524"/>
                </a:lnTo>
                <a:lnTo>
                  <a:pt x="4371" y="2380"/>
                </a:lnTo>
                <a:lnTo>
                  <a:pt x="4244" y="2230"/>
                </a:lnTo>
                <a:lnTo>
                  <a:pt x="4117" y="2074"/>
                </a:lnTo>
                <a:lnTo>
                  <a:pt x="3990" y="1912"/>
                </a:lnTo>
                <a:lnTo>
                  <a:pt x="3783" y="1581"/>
                </a:lnTo>
                <a:lnTo>
                  <a:pt x="3592" y="1263"/>
                </a:lnTo>
                <a:lnTo>
                  <a:pt x="3433" y="968"/>
                </a:lnTo>
                <a:lnTo>
                  <a:pt x="3306" y="716"/>
                </a:lnTo>
                <a:lnTo>
                  <a:pt x="3227" y="524"/>
                </a:lnTo>
                <a:lnTo>
                  <a:pt x="3195" y="463"/>
                </a:lnTo>
                <a:lnTo>
                  <a:pt x="3147" y="403"/>
                </a:lnTo>
                <a:lnTo>
                  <a:pt x="3084" y="349"/>
                </a:lnTo>
                <a:lnTo>
                  <a:pt x="3004" y="295"/>
                </a:lnTo>
                <a:lnTo>
                  <a:pt x="2925" y="247"/>
                </a:lnTo>
                <a:lnTo>
                  <a:pt x="2813" y="199"/>
                </a:lnTo>
                <a:lnTo>
                  <a:pt x="2702" y="163"/>
                </a:lnTo>
                <a:lnTo>
                  <a:pt x="2591" y="121"/>
                </a:lnTo>
                <a:lnTo>
                  <a:pt x="2464" y="91"/>
                </a:lnTo>
                <a:lnTo>
                  <a:pt x="2321" y="61"/>
                </a:lnTo>
                <a:lnTo>
                  <a:pt x="2178" y="43"/>
                </a:lnTo>
                <a:lnTo>
                  <a:pt x="2019" y="25"/>
                </a:lnTo>
                <a:lnTo>
                  <a:pt x="1876" y="7"/>
                </a:lnTo>
                <a:lnTo>
                  <a:pt x="1717"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66" name="Google Shape;266;p15"/>
          <p:cNvSpPr/>
          <p:nvPr/>
        </p:nvSpPr>
        <p:spPr>
          <a:xfrm rot="757378">
            <a:off x="953711" y="10032809"/>
            <a:ext cx="119862" cy="199112"/>
          </a:xfrm>
          <a:custGeom>
            <a:avLst/>
            <a:gdLst/>
            <a:ahLst/>
            <a:cxnLst/>
            <a:rect l="l" t="t" r="r" b="b"/>
            <a:pathLst>
              <a:path w="4975" h="3666" extrusionOk="0">
                <a:moveTo>
                  <a:pt x="1558" y="1"/>
                </a:moveTo>
                <a:lnTo>
                  <a:pt x="1383" y="7"/>
                </a:lnTo>
                <a:lnTo>
                  <a:pt x="1224" y="19"/>
                </a:lnTo>
                <a:lnTo>
                  <a:pt x="1065" y="37"/>
                </a:lnTo>
                <a:lnTo>
                  <a:pt x="922" y="61"/>
                </a:lnTo>
                <a:lnTo>
                  <a:pt x="779" y="91"/>
                </a:lnTo>
                <a:lnTo>
                  <a:pt x="652" y="121"/>
                </a:lnTo>
                <a:lnTo>
                  <a:pt x="540" y="157"/>
                </a:lnTo>
                <a:lnTo>
                  <a:pt x="429" y="199"/>
                </a:lnTo>
                <a:lnTo>
                  <a:pt x="318" y="247"/>
                </a:lnTo>
                <a:lnTo>
                  <a:pt x="238" y="295"/>
                </a:lnTo>
                <a:lnTo>
                  <a:pt x="159" y="349"/>
                </a:lnTo>
                <a:lnTo>
                  <a:pt x="111" y="403"/>
                </a:lnTo>
                <a:lnTo>
                  <a:pt x="64" y="457"/>
                </a:lnTo>
                <a:lnTo>
                  <a:pt x="32" y="517"/>
                </a:lnTo>
                <a:lnTo>
                  <a:pt x="0" y="577"/>
                </a:lnTo>
                <a:lnTo>
                  <a:pt x="0" y="637"/>
                </a:lnTo>
                <a:lnTo>
                  <a:pt x="16" y="704"/>
                </a:lnTo>
                <a:lnTo>
                  <a:pt x="159" y="1016"/>
                </a:lnTo>
                <a:lnTo>
                  <a:pt x="318" y="1328"/>
                </a:lnTo>
                <a:lnTo>
                  <a:pt x="525" y="1701"/>
                </a:lnTo>
                <a:lnTo>
                  <a:pt x="652" y="1905"/>
                </a:lnTo>
                <a:lnTo>
                  <a:pt x="795" y="2116"/>
                </a:lnTo>
                <a:lnTo>
                  <a:pt x="938" y="2332"/>
                </a:lnTo>
                <a:lnTo>
                  <a:pt x="1113" y="2548"/>
                </a:lnTo>
                <a:lnTo>
                  <a:pt x="1287" y="2752"/>
                </a:lnTo>
                <a:lnTo>
                  <a:pt x="1478" y="2957"/>
                </a:lnTo>
                <a:lnTo>
                  <a:pt x="1685" y="3149"/>
                </a:lnTo>
                <a:lnTo>
                  <a:pt x="1907" y="3323"/>
                </a:lnTo>
                <a:lnTo>
                  <a:pt x="2019" y="3401"/>
                </a:lnTo>
                <a:lnTo>
                  <a:pt x="2162" y="3467"/>
                </a:lnTo>
                <a:lnTo>
                  <a:pt x="2321" y="3528"/>
                </a:lnTo>
                <a:lnTo>
                  <a:pt x="2511" y="3576"/>
                </a:lnTo>
                <a:lnTo>
                  <a:pt x="2702" y="3612"/>
                </a:lnTo>
                <a:lnTo>
                  <a:pt x="2909" y="3642"/>
                </a:lnTo>
                <a:lnTo>
                  <a:pt x="3131" y="3660"/>
                </a:lnTo>
                <a:lnTo>
                  <a:pt x="3354" y="3666"/>
                </a:lnTo>
                <a:lnTo>
                  <a:pt x="3544" y="3660"/>
                </a:lnTo>
                <a:lnTo>
                  <a:pt x="3719" y="3648"/>
                </a:lnTo>
                <a:lnTo>
                  <a:pt x="3894" y="3630"/>
                </a:lnTo>
                <a:lnTo>
                  <a:pt x="4085" y="3600"/>
                </a:lnTo>
                <a:lnTo>
                  <a:pt x="4228" y="3570"/>
                </a:lnTo>
                <a:lnTo>
                  <a:pt x="4355" y="3534"/>
                </a:lnTo>
                <a:lnTo>
                  <a:pt x="4482" y="3492"/>
                </a:lnTo>
                <a:lnTo>
                  <a:pt x="4593" y="3449"/>
                </a:lnTo>
                <a:lnTo>
                  <a:pt x="4689" y="3401"/>
                </a:lnTo>
                <a:lnTo>
                  <a:pt x="4768" y="3353"/>
                </a:lnTo>
                <a:lnTo>
                  <a:pt x="4832" y="3299"/>
                </a:lnTo>
                <a:lnTo>
                  <a:pt x="4895" y="3245"/>
                </a:lnTo>
                <a:lnTo>
                  <a:pt x="4943" y="3185"/>
                </a:lnTo>
                <a:lnTo>
                  <a:pt x="4959" y="3131"/>
                </a:lnTo>
                <a:lnTo>
                  <a:pt x="4975" y="3071"/>
                </a:lnTo>
                <a:lnTo>
                  <a:pt x="4975" y="3011"/>
                </a:lnTo>
                <a:lnTo>
                  <a:pt x="4959" y="2951"/>
                </a:lnTo>
                <a:lnTo>
                  <a:pt x="4927" y="2891"/>
                </a:lnTo>
                <a:lnTo>
                  <a:pt x="4879" y="2831"/>
                </a:lnTo>
                <a:lnTo>
                  <a:pt x="4800" y="2776"/>
                </a:lnTo>
                <a:lnTo>
                  <a:pt x="4657" y="2656"/>
                </a:lnTo>
                <a:lnTo>
                  <a:pt x="4514" y="2524"/>
                </a:lnTo>
                <a:lnTo>
                  <a:pt x="4387" y="2380"/>
                </a:lnTo>
                <a:lnTo>
                  <a:pt x="4244" y="2230"/>
                </a:lnTo>
                <a:lnTo>
                  <a:pt x="4005" y="1911"/>
                </a:lnTo>
                <a:lnTo>
                  <a:pt x="3783" y="1581"/>
                </a:lnTo>
                <a:lnTo>
                  <a:pt x="3592" y="1262"/>
                </a:lnTo>
                <a:lnTo>
                  <a:pt x="3433" y="968"/>
                </a:lnTo>
                <a:lnTo>
                  <a:pt x="3322" y="716"/>
                </a:lnTo>
                <a:lnTo>
                  <a:pt x="3242" y="523"/>
                </a:lnTo>
                <a:lnTo>
                  <a:pt x="3211" y="463"/>
                </a:lnTo>
                <a:lnTo>
                  <a:pt x="3163" y="403"/>
                </a:lnTo>
                <a:lnTo>
                  <a:pt x="3099" y="349"/>
                </a:lnTo>
                <a:lnTo>
                  <a:pt x="3020" y="295"/>
                </a:lnTo>
                <a:lnTo>
                  <a:pt x="2924" y="247"/>
                </a:lnTo>
                <a:lnTo>
                  <a:pt x="2829" y="199"/>
                </a:lnTo>
                <a:lnTo>
                  <a:pt x="2718" y="157"/>
                </a:lnTo>
                <a:lnTo>
                  <a:pt x="2591" y="121"/>
                </a:lnTo>
                <a:lnTo>
                  <a:pt x="2464" y="91"/>
                </a:lnTo>
                <a:lnTo>
                  <a:pt x="2321" y="61"/>
                </a:lnTo>
                <a:lnTo>
                  <a:pt x="2177" y="37"/>
                </a:lnTo>
                <a:lnTo>
                  <a:pt x="2034" y="19"/>
                </a:lnTo>
                <a:lnTo>
                  <a:pt x="1875" y="7"/>
                </a:lnTo>
                <a:lnTo>
                  <a:pt x="1717"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67" name="Google Shape;267;p15"/>
          <p:cNvSpPr/>
          <p:nvPr/>
        </p:nvSpPr>
        <p:spPr>
          <a:xfrm rot="757378">
            <a:off x="1985087" y="8548547"/>
            <a:ext cx="1482666" cy="1194450"/>
          </a:xfrm>
          <a:custGeom>
            <a:avLst/>
            <a:gdLst/>
            <a:ahLst/>
            <a:cxnLst/>
            <a:rect l="l" t="t" r="r" b="b"/>
            <a:pathLst>
              <a:path w="61541" h="21992" extrusionOk="0">
                <a:moveTo>
                  <a:pt x="26225" y="0"/>
                </a:moveTo>
                <a:lnTo>
                  <a:pt x="25430" y="13"/>
                </a:lnTo>
                <a:lnTo>
                  <a:pt x="24683" y="31"/>
                </a:lnTo>
                <a:lnTo>
                  <a:pt x="23984" y="67"/>
                </a:lnTo>
                <a:lnTo>
                  <a:pt x="23317" y="109"/>
                </a:lnTo>
                <a:lnTo>
                  <a:pt x="22713" y="163"/>
                </a:lnTo>
                <a:lnTo>
                  <a:pt x="22140" y="229"/>
                </a:lnTo>
                <a:lnTo>
                  <a:pt x="21870" y="265"/>
                </a:lnTo>
                <a:lnTo>
                  <a:pt x="21616" y="301"/>
                </a:lnTo>
                <a:lnTo>
                  <a:pt x="21362" y="343"/>
                </a:lnTo>
                <a:lnTo>
                  <a:pt x="21123" y="385"/>
                </a:lnTo>
                <a:lnTo>
                  <a:pt x="20901" y="433"/>
                </a:lnTo>
                <a:lnTo>
                  <a:pt x="20678" y="481"/>
                </a:lnTo>
                <a:lnTo>
                  <a:pt x="20472" y="529"/>
                </a:lnTo>
                <a:lnTo>
                  <a:pt x="20265" y="583"/>
                </a:lnTo>
                <a:lnTo>
                  <a:pt x="20074" y="637"/>
                </a:lnTo>
                <a:lnTo>
                  <a:pt x="19884" y="691"/>
                </a:lnTo>
                <a:lnTo>
                  <a:pt x="19709" y="752"/>
                </a:lnTo>
                <a:lnTo>
                  <a:pt x="19550" y="812"/>
                </a:lnTo>
                <a:lnTo>
                  <a:pt x="19391" y="872"/>
                </a:lnTo>
                <a:lnTo>
                  <a:pt x="19248" y="938"/>
                </a:lnTo>
                <a:lnTo>
                  <a:pt x="18978" y="1070"/>
                </a:lnTo>
                <a:lnTo>
                  <a:pt x="18739" y="1208"/>
                </a:lnTo>
                <a:lnTo>
                  <a:pt x="18517" y="1358"/>
                </a:lnTo>
                <a:lnTo>
                  <a:pt x="18342" y="1509"/>
                </a:lnTo>
                <a:lnTo>
                  <a:pt x="18199" y="1671"/>
                </a:lnTo>
                <a:lnTo>
                  <a:pt x="18072" y="1833"/>
                </a:lnTo>
                <a:lnTo>
                  <a:pt x="17976" y="2001"/>
                </a:lnTo>
                <a:lnTo>
                  <a:pt x="17913" y="2176"/>
                </a:lnTo>
                <a:lnTo>
                  <a:pt x="17865" y="2350"/>
                </a:lnTo>
                <a:lnTo>
                  <a:pt x="17849" y="2530"/>
                </a:lnTo>
                <a:lnTo>
                  <a:pt x="17849" y="2716"/>
                </a:lnTo>
                <a:lnTo>
                  <a:pt x="17865" y="2903"/>
                </a:lnTo>
                <a:lnTo>
                  <a:pt x="17897" y="3095"/>
                </a:lnTo>
                <a:lnTo>
                  <a:pt x="17198" y="2987"/>
                </a:lnTo>
                <a:lnTo>
                  <a:pt x="16466" y="2885"/>
                </a:lnTo>
                <a:lnTo>
                  <a:pt x="15688" y="2788"/>
                </a:lnTo>
                <a:lnTo>
                  <a:pt x="14877" y="2704"/>
                </a:lnTo>
                <a:lnTo>
                  <a:pt x="14162" y="2644"/>
                </a:lnTo>
                <a:lnTo>
                  <a:pt x="13494" y="2590"/>
                </a:lnTo>
                <a:lnTo>
                  <a:pt x="12827" y="2554"/>
                </a:lnTo>
                <a:lnTo>
                  <a:pt x="12175" y="2524"/>
                </a:lnTo>
                <a:lnTo>
                  <a:pt x="11540" y="2506"/>
                </a:lnTo>
                <a:lnTo>
                  <a:pt x="10936" y="2500"/>
                </a:lnTo>
                <a:lnTo>
                  <a:pt x="10332" y="2506"/>
                </a:lnTo>
                <a:lnTo>
                  <a:pt x="9759" y="2518"/>
                </a:lnTo>
                <a:lnTo>
                  <a:pt x="9203" y="2548"/>
                </a:lnTo>
                <a:lnTo>
                  <a:pt x="8663" y="2578"/>
                </a:lnTo>
                <a:lnTo>
                  <a:pt x="8138" y="2626"/>
                </a:lnTo>
                <a:lnTo>
                  <a:pt x="7630" y="2680"/>
                </a:lnTo>
                <a:lnTo>
                  <a:pt x="7137" y="2746"/>
                </a:lnTo>
                <a:lnTo>
                  <a:pt x="6660" y="2818"/>
                </a:lnTo>
                <a:lnTo>
                  <a:pt x="6199" y="2897"/>
                </a:lnTo>
                <a:lnTo>
                  <a:pt x="5770" y="2987"/>
                </a:lnTo>
                <a:lnTo>
                  <a:pt x="5341" y="3089"/>
                </a:lnTo>
                <a:lnTo>
                  <a:pt x="4928" y="3191"/>
                </a:lnTo>
                <a:lnTo>
                  <a:pt x="4546" y="3305"/>
                </a:lnTo>
                <a:lnTo>
                  <a:pt x="4165" y="3431"/>
                </a:lnTo>
                <a:lnTo>
                  <a:pt x="3815" y="3558"/>
                </a:lnTo>
                <a:lnTo>
                  <a:pt x="3466" y="3696"/>
                </a:lnTo>
                <a:lnTo>
                  <a:pt x="3148" y="3840"/>
                </a:lnTo>
                <a:lnTo>
                  <a:pt x="2846" y="3990"/>
                </a:lnTo>
                <a:lnTo>
                  <a:pt x="2544" y="4146"/>
                </a:lnTo>
                <a:lnTo>
                  <a:pt x="2274" y="4309"/>
                </a:lnTo>
                <a:lnTo>
                  <a:pt x="2019" y="4477"/>
                </a:lnTo>
                <a:lnTo>
                  <a:pt x="1765" y="4651"/>
                </a:lnTo>
                <a:lnTo>
                  <a:pt x="1542" y="4831"/>
                </a:lnTo>
                <a:lnTo>
                  <a:pt x="1336" y="5018"/>
                </a:lnTo>
                <a:lnTo>
                  <a:pt x="1145" y="5210"/>
                </a:lnTo>
                <a:lnTo>
                  <a:pt x="954" y="5402"/>
                </a:lnTo>
                <a:lnTo>
                  <a:pt x="795" y="5606"/>
                </a:lnTo>
                <a:lnTo>
                  <a:pt x="652" y="5811"/>
                </a:lnTo>
                <a:lnTo>
                  <a:pt x="509" y="6015"/>
                </a:lnTo>
                <a:lnTo>
                  <a:pt x="398" y="6231"/>
                </a:lnTo>
                <a:lnTo>
                  <a:pt x="303" y="6448"/>
                </a:lnTo>
                <a:lnTo>
                  <a:pt x="207" y="6664"/>
                </a:lnTo>
                <a:lnTo>
                  <a:pt x="144" y="6886"/>
                </a:lnTo>
                <a:lnTo>
                  <a:pt x="80" y="7115"/>
                </a:lnTo>
                <a:lnTo>
                  <a:pt x="48" y="7343"/>
                </a:lnTo>
                <a:lnTo>
                  <a:pt x="17" y="7571"/>
                </a:lnTo>
                <a:lnTo>
                  <a:pt x="1" y="7806"/>
                </a:lnTo>
                <a:lnTo>
                  <a:pt x="17" y="8040"/>
                </a:lnTo>
                <a:lnTo>
                  <a:pt x="33" y="8280"/>
                </a:lnTo>
                <a:lnTo>
                  <a:pt x="64" y="8521"/>
                </a:lnTo>
                <a:lnTo>
                  <a:pt x="112" y="8761"/>
                </a:lnTo>
                <a:lnTo>
                  <a:pt x="176" y="9001"/>
                </a:lnTo>
                <a:lnTo>
                  <a:pt x="255" y="9242"/>
                </a:lnTo>
                <a:lnTo>
                  <a:pt x="350" y="9488"/>
                </a:lnTo>
                <a:lnTo>
                  <a:pt x="462" y="9728"/>
                </a:lnTo>
                <a:lnTo>
                  <a:pt x="589" y="9969"/>
                </a:lnTo>
                <a:lnTo>
                  <a:pt x="716" y="10215"/>
                </a:lnTo>
                <a:lnTo>
                  <a:pt x="875" y="10455"/>
                </a:lnTo>
                <a:lnTo>
                  <a:pt x="1034" y="10702"/>
                </a:lnTo>
                <a:lnTo>
                  <a:pt x="1209" y="10942"/>
                </a:lnTo>
                <a:lnTo>
                  <a:pt x="1399" y="11182"/>
                </a:lnTo>
                <a:lnTo>
                  <a:pt x="1606" y="11423"/>
                </a:lnTo>
                <a:lnTo>
                  <a:pt x="1829" y="11663"/>
                </a:lnTo>
                <a:lnTo>
                  <a:pt x="2067" y="11897"/>
                </a:lnTo>
                <a:lnTo>
                  <a:pt x="2321" y="12132"/>
                </a:lnTo>
                <a:lnTo>
                  <a:pt x="2576" y="12366"/>
                </a:lnTo>
                <a:lnTo>
                  <a:pt x="2862" y="12594"/>
                </a:lnTo>
                <a:lnTo>
                  <a:pt x="3148" y="12823"/>
                </a:lnTo>
                <a:lnTo>
                  <a:pt x="3402" y="13009"/>
                </a:lnTo>
                <a:lnTo>
                  <a:pt x="3656" y="13195"/>
                </a:lnTo>
                <a:lnTo>
                  <a:pt x="3911" y="13370"/>
                </a:lnTo>
                <a:lnTo>
                  <a:pt x="4181" y="13538"/>
                </a:lnTo>
                <a:lnTo>
                  <a:pt x="4435" y="13694"/>
                </a:lnTo>
                <a:lnTo>
                  <a:pt x="4705" y="13844"/>
                </a:lnTo>
                <a:lnTo>
                  <a:pt x="4960" y="13994"/>
                </a:lnTo>
                <a:lnTo>
                  <a:pt x="5214" y="14133"/>
                </a:lnTo>
                <a:lnTo>
                  <a:pt x="5007" y="14301"/>
                </a:lnTo>
                <a:lnTo>
                  <a:pt x="4801" y="14481"/>
                </a:lnTo>
                <a:lnTo>
                  <a:pt x="4626" y="14661"/>
                </a:lnTo>
                <a:lnTo>
                  <a:pt x="4467" y="14854"/>
                </a:lnTo>
                <a:lnTo>
                  <a:pt x="4324" y="15046"/>
                </a:lnTo>
                <a:lnTo>
                  <a:pt x="4197" y="15238"/>
                </a:lnTo>
                <a:lnTo>
                  <a:pt x="4101" y="15436"/>
                </a:lnTo>
                <a:lnTo>
                  <a:pt x="4022" y="15641"/>
                </a:lnTo>
                <a:lnTo>
                  <a:pt x="3974" y="15845"/>
                </a:lnTo>
                <a:lnTo>
                  <a:pt x="3958" y="16049"/>
                </a:lnTo>
                <a:lnTo>
                  <a:pt x="3958" y="16260"/>
                </a:lnTo>
                <a:lnTo>
                  <a:pt x="3990" y="16470"/>
                </a:lnTo>
                <a:lnTo>
                  <a:pt x="4054" y="16686"/>
                </a:lnTo>
                <a:lnTo>
                  <a:pt x="4149" y="16897"/>
                </a:lnTo>
                <a:lnTo>
                  <a:pt x="4276" y="17113"/>
                </a:lnTo>
                <a:lnTo>
                  <a:pt x="4435" y="17329"/>
                </a:lnTo>
                <a:lnTo>
                  <a:pt x="4626" y="17545"/>
                </a:lnTo>
                <a:lnTo>
                  <a:pt x="4848" y="17756"/>
                </a:lnTo>
                <a:lnTo>
                  <a:pt x="5103" y="17972"/>
                </a:lnTo>
                <a:lnTo>
                  <a:pt x="5405" y="18188"/>
                </a:lnTo>
                <a:lnTo>
                  <a:pt x="5754" y="18399"/>
                </a:lnTo>
                <a:lnTo>
                  <a:pt x="6136" y="18609"/>
                </a:lnTo>
                <a:lnTo>
                  <a:pt x="6549" y="18819"/>
                </a:lnTo>
                <a:lnTo>
                  <a:pt x="7010" y="19030"/>
                </a:lnTo>
                <a:lnTo>
                  <a:pt x="7518" y="19234"/>
                </a:lnTo>
                <a:lnTo>
                  <a:pt x="8075" y="19432"/>
                </a:lnTo>
                <a:lnTo>
                  <a:pt x="8663" y="19630"/>
                </a:lnTo>
                <a:lnTo>
                  <a:pt x="9314" y="19829"/>
                </a:lnTo>
                <a:lnTo>
                  <a:pt x="9998" y="20021"/>
                </a:lnTo>
                <a:lnTo>
                  <a:pt x="10745" y="20207"/>
                </a:lnTo>
                <a:lnTo>
                  <a:pt x="11540" y="20387"/>
                </a:lnTo>
                <a:lnTo>
                  <a:pt x="12382" y="20568"/>
                </a:lnTo>
                <a:lnTo>
                  <a:pt x="13288" y="20742"/>
                </a:lnTo>
                <a:lnTo>
                  <a:pt x="14178" y="20904"/>
                </a:lnTo>
                <a:lnTo>
                  <a:pt x="15020" y="21054"/>
                </a:lnTo>
                <a:lnTo>
                  <a:pt x="15847" y="21181"/>
                </a:lnTo>
                <a:lnTo>
                  <a:pt x="16641" y="21295"/>
                </a:lnTo>
                <a:lnTo>
                  <a:pt x="17404" y="21397"/>
                </a:lnTo>
                <a:lnTo>
                  <a:pt x="18135" y="21487"/>
                </a:lnTo>
                <a:lnTo>
                  <a:pt x="18851" y="21559"/>
                </a:lnTo>
                <a:lnTo>
                  <a:pt x="19534" y="21619"/>
                </a:lnTo>
                <a:lnTo>
                  <a:pt x="20186" y="21667"/>
                </a:lnTo>
                <a:lnTo>
                  <a:pt x="20821" y="21703"/>
                </a:lnTo>
                <a:lnTo>
                  <a:pt x="21425" y="21721"/>
                </a:lnTo>
                <a:lnTo>
                  <a:pt x="22013" y="21739"/>
                </a:lnTo>
                <a:lnTo>
                  <a:pt x="22570" y="21739"/>
                </a:lnTo>
                <a:lnTo>
                  <a:pt x="23094" y="21727"/>
                </a:lnTo>
                <a:lnTo>
                  <a:pt x="23603" y="21709"/>
                </a:lnTo>
                <a:lnTo>
                  <a:pt x="24095" y="21685"/>
                </a:lnTo>
                <a:lnTo>
                  <a:pt x="24556" y="21649"/>
                </a:lnTo>
                <a:lnTo>
                  <a:pt x="25001" y="21601"/>
                </a:lnTo>
                <a:lnTo>
                  <a:pt x="25430" y="21553"/>
                </a:lnTo>
                <a:lnTo>
                  <a:pt x="25828" y="21493"/>
                </a:lnTo>
                <a:lnTo>
                  <a:pt x="26209" y="21427"/>
                </a:lnTo>
                <a:lnTo>
                  <a:pt x="26575" y="21355"/>
                </a:lnTo>
                <a:lnTo>
                  <a:pt x="26924" y="21277"/>
                </a:lnTo>
                <a:lnTo>
                  <a:pt x="27242" y="21193"/>
                </a:lnTo>
                <a:lnTo>
                  <a:pt x="27544" y="21103"/>
                </a:lnTo>
                <a:lnTo>
                  <a:pt x="27830" y="21006"/>
                </a:lnTo>
                <a:lnTo>
                  <a:pt x="28116" y="20910"/>
                </a:lnTo>
                <a:lnTo>
                  <a:pt x="28371" y="20808"/>
                </a:lnTo>
                <a:lnTo>
                  <a:pt x="28609" y="20706"/>
                </a:lnTo>
                <a:lnTo>
                  <a:pt x="28832" y="20598"/>
                </a:lnTo>
                <a:lnTo>
                  <a:pt x="29038" y="20490"/>
                </a:lnTo>
                <a:lnTo>
                  <a:pt x="29388" y="20616"/>
                </a:lnTo>
                <a:lnTo>
                  <a:pt x="29769" y="20730"/>
                </a:lnTo>
                <a:lnTo>
                  <a:pt x="30151" y="20850"/>
                </a:lnTo>
                <a:lnTo>
                  <a:pt x="30548" y="20958"/>
                </a:lnTo>
                <a:lnTo>
                  <a:pt x="30946" y="21066"/>
                </a:lnTo>
                <a:lnTo>
                  <a:pt x="31375" y="21169"/>
                </a:lnTo>
                <a:lnTo>
                  <a:pt x="31804" y="21271"/>
                </a:lnTo>
                <a:lnTo>
                  <a:pt x="32249" y="21361"/>
                </a:lnTo>
                <a:lnTo>
                  <a:pt x="32710" y="21451"/>
                </a:lnTo>
                <a:lnTo>
                  <a:pt x="33171" y="21535"/>
                </a:lnTo>
                <a:lnTo>
                  <a:pt x="33647" y="21613"/>
                </a:lnTo>
                <a:lnTo>
                  <a:pt x="34140" y="21685"/>
                </a:lnTo>
                <a:lnTo>
                  <a:pt x="34633" y="21745"/>
                </a:lnTo>
                <a:lnTo>
                  <a:pt x="35141" y="21806"/>
                </a:lnTo>
                <a:lnTo>
                  <a:pt x="35666" y="21854"/>
                </a:lnTo>
                <a:lnTo>
                  <a:pt x="36190" y="21902"/>
                </a:lnTo>
                <a:lnTo>
                  <a:pt x="36731" y="21938"/>
                </a:lnTo>
                <a:lnTo>
                  <a:pt x="37271" y="21962"/>
                </a:lnTo>
                <a:lnTo>
                  <a:pt x="37827" y="21980"/>
                </a:lnTo>
                <a:lnTo>
                  <a:pt x="38384" y="21992"/>
                </a:lnTo>
                <a:lnTo>
                  <a:pt x="38940" y="21992"/>
                </a:lnTo>
                <a:lnTo>
                  <a:pt x="39528" y="21986"/>
                </a:lnTo>
                <a:lnTo>
                  <a:pt x="40100" y="21968"/>
                </a:lnTo>
                <a:lnTo>
                  <a:pt x="40688" y="21938"/>
                </a:lnTo>
                <a:lnTo>
                  <a:pt x="41276" y="21902"/>
                </a:lnTo>
                <a:lnTo>
                  <a:pt x="41880" y="21848"/>
                </a:lnTo>
                <a:lnTo>
                  <a:pt x="42484" y="21787"/>
                </a:lnTo>
                <a:lnTo>
                  <a:pt x="43088" y="21721"/>
                </a:lnTo>
                <a:lnTo>
                  <a:pt x="43692" y="21637"/>
                </a:lnTo>
                <a:lnTo>
                  <a:pt x="44312" y="21541"/>
                </a:lnTo>
                <a:lnTo>
                  <a:pt x="44932" y="21433"/>
                </a:lnTo>
                <a:lnTo>
                  <a:pt x="45552" y="21313"/>
                </a:lnTo>
                <a:lnTo>
                  <a:pt x="45949" y="21235"/>
                </a:lnTo>
                <a:lnTo>
                  <a:pt x="46315" y="21151"/>
                </a:lnTo>
                <a:lnTo>
                  <a:pt x="46680" y="21066"/>
                </a:lnTo>
                <a:lnTo>
                  <a:pt x="47014" y="20982"/>
                </a:lnTo>
                <a:lnTo>
                  <a:pt x="47348" y="20898"/>
                </a:lnTo>
                <a:lnTo>
                  <a:pt x="47666" y="20808"/>
                </a:lnTo>
                <a:lnTo>
                  <a:pt x="47967" y="20718"/>
                </a:lnTo>
                <a:lnTo>
                  <a:pt x="48269" y="20622"/>
                </a:lnTo>
                <a:lnTo>
                  <a:pt x="48556" y="20532"/>
                </a:lnTo>
                <a:lnTo>
                  <a:pt x="48826" y="20436"/>
                </a:lnTo>
                <a:lnTo>
                  <a:pt x="49080" y="20339"/>
                </a:lnTo>
                <a:lnTo>
                  <a:pt x="49318" y="20237"/>
                </a:lnTo>
                <a:lnTo>
                  <a:pt x="49557" y="20141"/>
                </a:lnTo>
                <a:lnTo>
                  <a:pt x="49779" y="20039"/>
                </a:lnTo>
                <a:lnTo>
                  <a:pt x="49986" y="19937"/>
                </a:lnTo>
                <a:lnTo>
                  <a:pt x="50177" y="19835"/>
                </a:lnTo>
                <a:lnTo>
                  <a:pt x="50367" y="19727"/>
                </a:lnTo>
                <a:lnTo>
                  <a:pt x="50542" y="19624"/>
                </a:lnTo>
                <a:lnTo>
                  <a:pt x="50717" y="19516"/>
                </a:lnTo>
                <a:lnTo>
                  <a:pt x="50860" y="19408"/>
                </a:lnTo>
                <a:lnTo>
                  <a:pt x="51003" y="19300"/>
                </a:lnTo>
                <a:lnTo>
                  <a:pt x="51146" y="19192"/>
                </a:lnTo>
                <a:lnTo>
                  <a:pt x="51273" y="19084"/>
                </a:lnTo>
                <a:lnTo>
                  <a:pt x="51385" y="18969"/>
                </a:lnTo>
                <a:lnTo>
                  <a:pt x="51480" y="18861"/>
                </a:lnTo>
                <a:lnTo>
                  <a:pt x="51575" y="18747"/>
                </a:lnTo>
                <a:lnTo>
                  <a:pt x="51734" y="18519"/>
                </a:lnTo>
                <a:lnTo>
                  <a:pt x="51861" y="18291"/>
                </a:lnTo>
                <a:lnTo>
                  <a:pt x="51941" y="18062"/>
                </a:lnTo>
                <a:lnTo>
                  <a:pt x="52004" y="17828"/>
                </a:lnTo>
                <a:lnTo>
                  <a:pt x="52020" y="17600"/>
                </a:lnTo>
                <a:lnTo>
                  <a:pt x="52004" y="17365"/>
                </a:lnTo>
                <a:lnTo>
                  <a:pt x="51973" y="17131"/>
                </a:lnTo>
                <a:lnTo>
                  <a:pt x="51893" y="16903"/>
                </a:lnTo>
                <a:lnTo>
                  <a:pt x="51798" y="16668"/>
                </a:lnTo>
                <a:lnTo>
                  <a:pt x="51671" y="16440"/>
                </a:lnTo>
                <a:lnTo>
                  <a:pt x="51512" y="16212"/>
                </a:lnTo>
                <a:lnTo>
                  <a:pt x="51337" y="15989"/>
                </a:lnTo>
                <a:lnTo>
                  <a:pt x="51146" y="15767"/>
                </a:lnTo>
                <a:lnTo>
                  <a:pt x="50924" y="15545"/>
                </a:lnTo>
                <a:lnTo>
                  <a:pt x="50685" y="15328"/>
                </a:lnTo>
                <a:lnTo>
                  <a:pt x="50431" y="15118"/>
                </a:lnTo>
                <a:lnTo>
                  <a:pt x="50161" y="14908"/>
                </a:lnTo>
                <a:lnTo>
                  <a:pt x="49875" y="14703"/>
                </a:lnTo>
                <a:lnTo>
                  <a:pt x="49557" y="14505"/>
                </a:lnTo>
                <a:lnTo>
                  <a:pt x="49970" y="14469"/>
                </a:lnTo>
                <a:lnTo>
                  <a:pt x="50367" y="14427"/>
                </a:lnTo>
                <a:lnTo>
                  <a:pt x="50797" y="14379"/>
                </a:lnTo>
                <a:lnTo>
                  <a:pt x="51210" y="14325"/>
                </a:lnTo>
                <a:lnTo>
                  <a:pt x="51639" y="14259"/>
                </a:lnTo>
                <a:lnTo>
                  <a:pt x="52084" y="14193"/>
                </a:lnTo>
                <a:lnTo>
                  <a:pt x="52529" y="14115"/>
                </a:lnTo>
                <a:lnTo>
                  <a:pt x="52974" y="14024"/>
                </a:lnTo>
                <a:lnTo>
                  <a:pt x="53435" y="13928"/>
                </a:lnTo>
                <a:lnTo>
                  <a:pt x="53896" y="13826"/>
                </a:lnTo>
                <a:lnTo>
                  <a:pt x="54373" y="13712"/>
                </a:lnTo>
                <a:lnTo>
                  <a:pt x="54834" y="13592"/>
                </a:lnTo>
                <a:lnTo>
                  <a:pt x="55326" y="13460"/>
                </a:lnTo>
                <a:lnTo>
                  <a:pt x="55803" y="13321"/>
                </a:lnTo>
                <a:lnTo>
                  <a:pt x="56296" y="13171"/>
                </a:lnTo>
                <a:lnTo>
                  <a:pt x="56788" y="13009"/>
                </a:lnTo>
                <a:lnTo>
                  <a:pt x="57265" y="12853"/>
                </a:lnTo>
                <a:lnTo>
                  <a:pt x="57694" y="12697"/>
                </a:lnTo>
                <a:lnTo>
                  <a:pt x="58123" y="12540"/>
                </a:lnTo>
                <a:lnTo>
                  <a:pt x="58505" y="12384"/>
                </a:lnTo>
                <a:lnTo>
                  <a:pt x="58870" y="12234"/>
                </a:lnTo>
                <a:lnTo>
                  <a:pt x="59204" y="12078"/>
                </a:lnTo>
                <a:lnTo>
                  <a:pt x="59506" y="11927"/>
                </a:lnTo>
                <a:lnTo>
                  <a:pt x="59808" y="11783"/>
                </a:lnTo>
                <a:lnTo>
                  <a:pt x="60062" y="11633"/>
                </a:lnTo>
                <a:lnTo>
                  <a:pt x="60301" y="11489"/>
                </a:lnTo>
                <a:lnTo>
                  <a:pt x="60523" y="11345"/>
                </a:lnTo>
                <a:lnTo>
                  <a:pt x="60714" y="11200"/>
                </a:lnTo>
                <a:lnTo>
                  <a:pt x="60889" y="11056"/>
                </a:lnTo>
                <a:lnTo>
                  <a:pt x="61048" y="10918"/>
                </a:lnTo>
                <a:lnTo>
                  <a:pt x="61175" y="10780"/>
                </a:lnTo>
                <a:lnTo>
                  <a:pt x="61286" y="10642"/>
                </a:lnTo>
                <a:lnTo>
                  <a:pt x="61366" y="10509"/>
                </a:lnTo>
                <a:lnTo>
                  <a:pt x="61445" y="10371"/>
                </a:lnTo>
                <a:lnTo>
                  <a:pt x="61493" y="10239"/>
                </a:lnTo>
                <a:lnTo>
                  <a:pt x="61525" y="10107"/>
                </a:lnTo>
                <a:lnTo>
                  <a:pt x="61541" y="9981"/>
                </a:lnTo>
                <a:lnTo>
                  <a:pt x="61541" y="9849"/>
                </a:lnTo>
                <a:lnTo>
                  <a:pt x="61509" y="9722"/>
                </a:lnTo>
                <a:lnTo>
                  <a:pt x="61477" y="9596"/>
                </a:lnTo>
                <a:lnTo>
                  <a:pt x="61413" y="9476"/>
                </a:lnTo>
                <a:lnTo>
                  <a:pt x="61350" y="9350"/>
                </a:lnTo>
                <a:lnTo>
                  <a:pt x="61270" y="9230"/>
                </a:lnTo>
                <a:lnTo>
                  <a:pt x="61159" y="9109"/>
                </a:lnTo>
                <a:lnTo>
                  <a:pt x="61048" y="8989"/>
                </a:lnTo>
                <a:lnTo>
                  <a:pt x="60921" y="8875"/>
                </a:lnTo>
                <a:lnTo>
                  <a:pt x="60778" y="8761"/>
                </a:lnTo>
                <a:lnTo>
                  <a:pt x="60619" y="8647"/>
                </a:lnTo>
                <a:lnTo>
                  <a:pt x="60460" y="8533"/>
                </a:lnTo>
                <a:lnTo>
                  <a:pt x="60269" y="8424"/>
                </a:lnTo>
                <a:lnTo>
                  <a:pt x="60078" y="8310"/>
                </a:lnTo>
                <a:lnTo>
                  <a:pt x="59888" y="8202"/>
                </a:lnTo>
                <a:lnTo>
                  <a:pt x="59665" y="8100"/>
                </a:lnTo>
                <a:lnTo>
                  <a:pt x="59443" y="7992"/>
                </a:lnTo>
                <a:lnTo>
                  <a:pt x="59204" y="7890"/>
                </a:lnTo>
                <a:lnTo>
                  <a:pt x="58966" y="7788"/>
                </a:lnTo>
                <a:lnTo>
                  <a:pt x="58457" y="7589"/>
                </a:lnTo>
                <a:lnTo>
                  <a:pt x="57917" y="7391"/>
                </a:lnTo>
                <a:lnTo>
                  <a:pt x="57345" y="7205"/>
                </a:lnTo>
                <a:lnTo>
                  <a:pt x="56757" y="7024"/>
                </a:lnTo>
                <a:lnTo>
                  <a:pt x="56153" y="6850"/>
                </a:lnTo>
                <a:lnTo>
                  <a:pt x="55517" y="6682"/>
                </a:lnTo>
                <a:lnTo>
                  <a:pt x="54881" y="6514"/>
                </a:lnTo>
                <a:lnTo>
                  <a:pt x="54230" y="6358"/>
                </a:lnTo>
                <a:lnTo>
                  <a:pt x="53578" y="6207"/>
                </a:lnTo>
                <a:lnTo>
                  <a:pt x="52926" y="6063"/>
                </a:lnTo>
                <a:lnTo>
                  <a:pt x="52275" y="5919"/>
                </a:lnTo>
                <a:lnTo>
                  <a:pt x="51623" y="5787"/>
                </a:lnTo>
                <a:lnTo>
                  <a:pt x="51528" y="5594"/>
                </a:lnTo>
                <a:lnTo>
                  <a:pt x="51416" y="5396"/>
                </a:lnTo>
                <a:lnTo>
                  <a:pt x="51257" y="5198"/>
                </a:lnTo>
                <a:lnTo>
                  <a:pt x="51067" y="5000"/>
                </a:lnTo>
                <a:lnTo>
                  <a:pt x="50860" y="4795"/>
                </a:lnTo>
                <a:lnTo>
                  <a:pt x="50606" y="4591"/>
                </a:lnTo>
                <a:lnTo>
                  <a:pt x="50336" y="4381"/>
                </a:lnTo>
                <a:lnTo>
                  <a:pt x="50018" y="4176"/>
                </a:lnTo>
                <a:lnTo>
                  <a:pt x="49668" y="3972"/>
                </a:lnTo>
                <a:lnTo>
                  <a:pt x="49303" y="3762"/>
                </a:lnTo>
                <a:lnTo>
                  <a:pt x="48889" y="3558"/>
                </a:lnTo>
                <a:lnTo>
                  <a:pt x="48444" y="3353"/>
                </a:lnTo>
                <a:lnTo>
                  <a:pt x="47967" y="3155"/>
                </a:lnTo>
                <a:lnTo>
                  <a:pt x="47459" y="2951"/>
                </a:lnTo>
                <a:lnTo>
                  <a:pt x="46903" y="2752"/>
                </a:lnTo>
                <a:lnTo>
                  <a:pt x="46330" y="2560"/>
                </a:lnTo>
                <a:lnTo>
                  <a:pt x="45711" y="2368"/>
                </a:lnTo>
                <a:lnTo>
                  <a:pt x="45059" y="2182"/>
                </a:lnTo>
                <a:lnTo>
                  <a:pt x="44376" y="1995"/>
                </a:lnTo>
                <a:lnTo>
                  <a:pt x="43644" y="1821"/>
                </a:lnTo>
                <a:lnTo>
                  <a:pt x="42882" y="1647"/>
                </a:lnTo>
                <a:lnTo>
                  <a:pt x="42087" y="1479"/>
                </a:lnTo>
                <a:lnTo>
                  <a:pt x="41260" y="1316"/>
                </a:lnTo>
                <a:lnTo>
                  <a:pt x="40386" y="1166"/>
                </a:lnTo>
                <a:lnTo>
                  <a:pt x="39464" y="1016"/>
                </a:lnTo>
                <a:lnTo>
                  <a:pt x="38527" y="878"/>
                </a:lnTo>
                <a:lnTo>
                  <a:pt x="37541" y="740"/>
                </a:lnTo>
                <a:lnTo>
                  <a:pt x="36508" y="619"/>
                </a:lnTo>
                <a:lnTo>
                  <a:pt x="35443" y="499"/>
                </a:lnTo>
                <a:lnTo>
                  <a:pt x="34347" y="397"/>
                </a:lnTo>
                <a:lnTo>
                  <a:pt x="33202" y="301"/>
                </a:lnTo>
                <a:lnTo>
                  <a:pt x="32026" y="211"/>
                </a:lnTo>
                <a:lnTo>
                  <a:pt x="30930" y="145"/>
                </a:lnTo>
                <a:lnTo>
                  <a:pt x="29881" y="85"/>
                </a:lnTo>
                <a:lnTo>
                  <a:pt x="28895" y="49"/>
                </a:lnTo>
                <a:lnTo>
                  <a:pt x="27942" y="19"/>
                </a:lnTo>
                <a:lnTo>
                  <a:pt x="27052" y="0"/>
                </a:lnTo>
                <a:close/>
              </a:path>
            </a:pathLst>
          </a:custGeom>
          <a:solidFill>
            <a:schemeClr val="dk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68" name="Google Shape;268;p15"/>
          <p:cNvSpPr/>
          <p:nvPr/>
        </p:nvSpPr>
        <p:spPr>
          <a:xfrm rot="757378">
            <a:off x="2239634" y="8717359"/>
            <a:ext cx="796106" cy="792752"/>
          </a:xfrm>
          <a:custGeom>
            <a:avLst/>
            <a:gdLst/>
            <a:ahLst/>
            <a:cxnLst/>
            <a:rect l="l" t="t" r="r" b="b"/>
            <a:pathLst>
              <a:path w="33044" h="14596" extrusionOk="0">
                <a:moveTo>
                  <a:pt x="26257" y="5865"/>
                </a:moveTo>
                <a:lnTo>
                  <a:pt x="26400" y="5871"/>
                </a:lnTo>
                <a:lnTo>
                  <a:pt x="26543" y="5889"/>
                </a:lnTo>
                <a:lnTo>
                  <a:pt x="26670" y="5913"/>
                </a:lnTo>
                <a:lnTo>
                  <a:pt x="26717" y="5931"/>
                </a:lnTo>
                <a:lnTo>
                  <a:pt x="26813" y="5973"/>
                </a:lnTo>
                <a:lnTo>
                  <a:pt x="26924" y="6027"/>
                </a:lnTo>
                <a:lnTo>
                  <a:pt x="27067" y="6111"/>
                </a:lnTo>
                <a:lnTo>
                  <a:pt x="27226" y="6207"/>
                </a:lnTo>
                <a:lnTo>
                  <a:pt x="27417" y="6327"/>
                </a:lnTo>
                <a:lnTo>
                  <a:pt x="27623" y="6478"/>
                </a:lnTo>
                <a:lnTo>
                  <a:pt x="27830" y="6646"/>
                </a:lnTo>
                <a:lnTo>
                  <a:pt x="27607" y="6766"/>
                </a:lnTo>
                <a:lnTo>
                  <a:pt x="27496" y="6814"/>
                </a:lnTo>
                <a:lnTo>
                  <a:pt x="27385" y="6862"/>
                </a:lnTo>
                <a:lnTo>
                  <a:pt x="27274" y="6904"/>
                </a:lnTo>
                <a:lnTo>
                  <a:pt x="27162" y="6940"/>
                </a:lnTo>
                <a:lnTo>
                  <a:pt x="27035" y="6970"/>
                </a:lnTo>
                <a:lnTo>
                  <a:pt x="26924" y="6994"/>
                </a:lnTo>
                <a:lnTo>
                  <a:pt x="26797" y="7006"/>
                </a:lnTo>
                <a:lnTo>
                  <a:pt x="26686" y="7018"/>
                </a:lnTo>
                <a:lnTo>
                  <a:pt x="26558" y="7024"/>
                </a:lnTo>
                <a:lnTo>
                  <a:pt x="26431" y="7024"/>
                </a:lnTo>
                <a:lnTo>
                  <a:pt x="26304" y="7018"/>
                </a:lnTo>
                <a:lnTo>
                  <a:pt x="26177" y="7000"/>
                </a:lnTo>
                <a:lnTo>
                  <a:pt x="26034" y="6982"/>
                </a:lnTo>
                <a:lnTo>
                  <a:pt x="25907" y="6952"/>
                </a:lnTo>
                <a:lnTo>
                  <a:pt x="25684" y="6898"/>
                </a:lnTo>
                <a:lnTo>
                  <a:pt x="25462" y="6838"/>
                </a:lnTo>
                <a:lnTo>
                  <a:pt x="25239" y="6766"/>
                </a:lnTo>
                <a:lnTo>
                  <a:pt x="25033" y="6682"/>
                </a:lnTo>
                <a:lnTo>
                  <a:pt x="24937" y="6640"/>
                </a:lnTo>
                <a:lnTo>
                  <a:pt x="24858" y="6592"/>
                </a:lnTo>
                <a:lnTo>
                  <a:pt x="24794" y="6544"/>
                </a:lnTo>
                <a:lnTo>
                  <a:pt x="24731" y="6496"/>
                </a:lnTo>
                <a:lnTo>
                  <a:pt x="24699" y="6448"/>
                </a:lnTo>
                <a:lnTo>
                  <a:pt x="24683" y="6394"/>
                </a:lnTo>
                <a:lnTo>
                  <a:pt x="24683" y="6339"/>
                </a:lnTo>
                <a:lnTo>
                  <a:pt x="24715" y="6285"/>
                </a:lnTo>
                <a:lnTo>
                  <a:pt x="24763" y="6231"/>
                </a:lnTo>
                <a:lnTo>
                  <a:pt x="24826" y="6183"/>
                </a:lnTo>
                <a:lnTo>
                  <a:pt x="24921" y="6135"/>
                </a:lnTo>
                <a:lnTo>
                  <a:pt x="25017" y="6087"/>
                </a:lnTo>
                <a:lnTo>
                  <a:pt x="25128" y="6045"/>
                </a:lnTo>
                <a:lnTo>
                  <a:pt x="25255" y="6003"/>
                </a:lnTo>
                <a:lnTo>
                  <a:pt x="25382" y="5967"/>
                </a:lnTo>
                <a:lnTo>
                  <a:pt x="25525" y="5937"/>
                </a:lnTo>
                <a:lnTo>
                  <a:pt x="25668" y="5907"/>
                </a:lnTo>
                <a:lnTo>
                  <a:pt x="25811" y="5889"/>
                </a:lnTo>
                <a:lnTo>
                  <a:pt x="25970" y="5877"/>
                </a:lnTo>
                <a:lnTo>
                  <a:pt x="26113" y="5865"/>
                </a:lnTo>
                <a:close/>
                <a:moveTo>
                  <a:pt x="5325" y="7727"/>
                </a:moveTo>
                <a:lnTo>
                  <a:pt x="5611" y="7733"/>
                </a:lnTo>
                <a:lnTo>
                  <a:pt x="5897" y="7751"/>
                </a:lnTo>
                <a:lnTo>
                  <a:pt x="6358" y="7782"/>
                </a:lnTo>
                <a:lnTo>
                  <a:pt x="6771" y="7812"/>
                </a:lnTo>
                <a:lnTo>
                  <a:pt x="7168" y="7848"/>
                </a:lnTo>
                <a:lnTo>
                  <a:pt x="7550" y="7884"/>
                </a:lnTo>
                <a:lnTo>
                  <a:pt x="7899" y="7920"/>
                </a:lnTo>
                <a:lnTo>
                  <a:pt x="8217" y="7956"/>
                </a:lnTo>
                <a:lnTo>
                  <a:pt x="8774" y="8034"/>
                </a:lnTo>
                <a:lnTo>
                  <a:pt x="9250" y="8106"/>
                </a:lnTo>
                <a:lnTo>
                  <a:pt x="9616" y="8184"/>
                </a:lnTo>
                <a:lnTo>
                  <a:pt x="9918" y="8250"/>
                </a:lnTo>
                <a:lnTo>
                  <a:pt x="10140" y="8310"/>
                </a:lnTo>
                <a:lnTo>
                  <a:pt x="9886" y="8340"/>
                </a:lnTo>
                <a:lnTo>
                  <a:pt x="9552" y="8358"/>
                </a:lnTo>
                <a:lnTo>
                  <a:pt x="9155" y="8370"/>
                </a:lnTo>
                <a:lnTo>
                  <a:pt x="8678" y="8376"/>
                </a:lnTo>
                <a:lnTo>
                  <a:pt x="8170" y="8370"/>
                </a:lnTo>
                <a:lnTo>
                  <a:pt x="7613" y="8358"/>
                </a:lnTo>
                <a:lnTo>
                  <a:pt x="7009" y="8328"/>
                </a:lnTo>
                <a:lnTo>
                  <a:pt x="6390" y="8286"/>
                </a:lnTo>
                <a:lnTo>
                  <a:pt x="6231" y="8274"/>
                </a:lnTo>
                <a:lnTo>
                  <a:pt x="6056" y="8250"/>
                </a:lnTo>
                <a:lnTo>
                  <a:pt x="5849" y="8220"/>
                </a:lnTo>
                <a:lnTo>
                  <a:pt x="5738" y="8196"/>
                </a:lnTo>
                <a:lnTo>
                  <a:pt x="5627" y="8172"/>
                </a:lnTo>
                <a:lnTo>
                  <a:pt x="5515" y="8142"/>
                </a:lnTo>
                <a:lnTo>
                  <a:pt x="5404" y="8106"/>
                </a:lnTo>
                <a:lnTo>
                  <a:pt x="5293" y="8064"/>
                </a:lnTo>
                <a:lnTo>
                  <a:pt x="5182" y="8016"/>
                </a:lnTo>
                <a:lnTo>
                  <a:pt x="5086" y="7956"/>
                </a:lnTo>
                <a:lnTo>
                  <a:pt x="4991" y="7896"/>
                </a:lnTo>
                <a:lnTo>
                  <a:pt x="4896" y="7824"/>
                </a:lnTo>
                <a:lnTo>
                  <a:pt x="4816" y="7745"/>
                </a:lnTo>
                <a:lnTo>
                  <a:pt x="5070" y="7733"/>
                </a:lnTo>
                <a:lnTo>
                  <a:pt x="5325" y="7727"/>
                </a:lnTo>
                <a:close/>
                <a:moveTo>
                  <a:pt x="21949" y="1226"/>
                </a:moveTo>
                <a:lnTo>
                  <a:pt x="22156" y="1232"/>
                </a:lnTo>
                <a:lnTo>
                  <a:pt x="22378" y="1238"/>
                </a:lnTo>
                <a:lnTo>
                  <a:pt x="22601" y="1256"/>
                </a:lnTo>
                <a:lnTo>
                  <a:pt x="22839" y="1280"/>
                </a:lnTo>
                <a:lnTo>
                  <a:pt x="23062" y="1310"/>
                </a:lnTo>
                <a:lnTo>
                  <a:pt x="23300" y="1346"/>
                </a:lnTo>
                <a:lnTo>
                  <a:pt x="23523" y="1388"/>
                </a:lnTo>
                <a:lnTo>
                  <a:pt x="23761" y="1436"/>
                </a:lnTo>
                <a:lnTo>
                  <a:pt x="24000" y="1491"/>
                </a:lnTo>
                <a:lnTo>
                  <a:pt x="24254" y="1557"/>
                </a:lnTo>
                <a:lnTo>
                  <a:pt x="24492" y="1623"/>
                </a:lnTo>
                <a:lnTo>
                  <a:pt x="24731" y="1695"/>
                </a:lnTo>
                <a:lnTo>
                  <a:pt x="24985" y="1779"/>
                </a:lnTo>
                <a:lnTo>
                  <a:pt x="25239" y="1869"/>
                </a:lnTo>
                <a:lnTo>
                  <a:pt x="25494" y="1959"/>
                </a:lnTo>
                <a:lnTo>
                  <a:pt x="25748" y="2061"/>
                </a:lnTo>
                <a:lnTo>
                  <a:pt x="26161" y="2242"/>
                </a:lnTo>
                <a:lnTo>
                  <a:pt x="26558" y="2428"/>
                </a:lnTo>
                <a:lnTo>
                  <a:pt x="26908" y="2614"/>
                </a:lnTo>
                <a:lnTo>
                  <a:pt x="27226" y="2800"/>
                </a:lnTo>
                <a:lnTo>
                  <a:pt x="27512" y="2993"/>
                </a:lnTo>
                <a:lnTo>
                  <a:pt x="27766" y="3179"/>
                </a:lnTo>
                <a:lnTo>
                  <a:pt x="28005" y="3371"/>
                </a:lnTo>
                <a:lnTo>
                  <a:pt x="28196" y="3564"/>
                </a:lnTo>
                <a:lnTo>
                  <a:pt x="28370" y="3750"/>
                </a:lnTo>
                <a:lnTo>
                  <a:pt x="28513" y="3936"/>
                </a:lnTo>
                <a:lnTo>
                  <a:pt x="28641" y="4128"/>
                </a:lnTo>
                <a:lnTo>
                  <a:pt x="28736" y="4309"/>
                </a:lnTo>
                <a:lnTo>
                  <a:pt x="28799" y="4495"/>
                </a:lnTo>
                <a:lnTo>
                  <a:pt x="28847" y="4675"/>
                </a:lnTo>
                <a:lnTo>
                  <a:pt x="28879" y="4849"/>
                </a:lnTo>
                <a:lnTo>
                  <a:pt x="28895" y="5024"/>
                </a:lnTo>
                <a:lnTo>
                  <a:pt x="28641" y="4939"/>
                </a:lnTo>
                <a:lnTo>
                  <a:pt x="28370" y="4867"/>
                </a:lnTo>
                <a:lnTo>
                  <a:pt x="28148" y="4819"/>
                </a:lnTo>
                <a:lnTo>
                  <a:pt x="27909" y="4777"/>
                </a:lnTo>
                <a:lnTo>
                  <a:pt x="27671" y="4741"/>
                </a:lnTo>
                <a:lnTo>
                  <a:pt x="27433" y="4711"/>
                </a:lnTo>
                <a:lnTo>
                  <a:pt x="27178" y="4687"/>
                </a:lnTo>
                <a:lnTo>
                  <a:pt x="26924" y="4669"/>
                </a:lnTo>
                <a:lnTo>
                  <a:pt x="26670" y="4657"/>
                </a:lnTo>
                <a:lnTo>
                  <a:pt x="26161" y="4657"/>
                </a:lnTo>
                <a:lnTo>
                  <a:pt x="25891" y="4663"/>
                </a:lnTo>
                <a:lnTo>
                  <a:pt x="25637" y="4675"/>
                </a:lnTo>
                <a:lnTo>
                  <a:pt x="25382" y="4693"/>
                </a:lnTo>
                <a:lnTo>
                  <a:pt x="25128" y="4717"/>
                </a:lnTo>
                <a:lnTo>
                  <a:pt x="24874" y="4741"/>
                </a:lnTo>
                <a:lnTo>
                  <a:pt x="24619" y="4777"/>
                </a:lnTo>
                <a:lnTo>
                  <a:pt x="24365" y="4813"/>
                </a:lnTo>
                <a:lnTo>
                  <a:pt x="24127" y="4855"/>
                </a:lnTo>
                <a:lnTo>
                  <a:pt x="23888" y="4903"/>
                </a:lnTo>
                <a:lnTo>
                  <a:pt x="23666" y="4951"/>
                </a:lnTo>
                <a:lnTo>
                  <a:pt x="23443" y="5012"/>
                </a:lnTo>
                <a:lnTo>
                  <a:pt x="23221" y="5066"/>
                </a:lnTo>
                <a:lnTo>
                  <a:pt x="23014" y="5132"/>
                </a:lnTo>
                <a:lnTo>
                  <a:pt x="22823" y="5198"/>
                </a:lnTo>
                <a:lnTo>
                  <a:pt x="22633" y="5270"/>
                </a:lnTo>
                <a:lnTo>
                  <a:pt x="22458" y="5348"/>
                </a:lnTo>
                <a:lnTo>
                  <a:pt x="22299" y="5426"/>
                </a:lnTo>
                <a:lnTo>
                  <a:pt x="22140" y="5504"/>
                </a:lnTo>
                <a:lnTo>
                  <a:pt x="21997" y="5588"/>
                </a:lnTo>
                <a:lnTo>
                  <a:pt x="21870" y="5679"/>
                </a:lnTo>
                <a:lnTo>
                  <a:pt x="21759" y="5769"/>
                </a:lnTo>
                <a:lnTo>
                  <a:pt x="21663" y="5859"/>
                </a:lnTo>
                <a:lnTo>
                  <a:pt x="21584" y="5955"/>
                </a:lnTo>
                <a:lnTo>
                  <a:pt x="21504" y="6099"/>
                </a:lnTo>
                <a:lnTo>
                  <a:pt x="21441" y="6243"/>
                </a:lnTo>
                <a:lnTo>
                  <a:pt x="21425" y="6388"/>
                </a:lnTo>
                <a:lnTo>
                  <a:pt x="21441" y="6526"/>
                </a:lnTo>
                <a:lnTo>
                  <a:pt x="21488" y="6670"/>
                </a:lnTo>
                <a:lnTo>
                  <a:pt x="21584" y="6808"/>
                </a:lnTo>
                <a:lnTo>
                  <a:pt x="21695" y="6940"/>
                </a:lnTo>
                <a:lnTo>
                  <a:pt x="21854" y="7073"/>
                </a:lnTo>
                <a:lnTo>
                  <a:pt x="22045" y="7205"/>
                </a:lnTo>
                <a:lnTo>
                  <a:pt x="22251" y="7331"/>
                </a:lnTo>
                <a:lnTo>
                  <a:pt x="22506" y="7457"/>
                </a:lnTo>
                <a:lnTo>
                  <a:pt x="22792" y="7571"/>
                </a:lnTo>
                <a:lnTo>
                  <a:pt x="23094" y="7685"/>
                </a:lnTo>
                <a:lnTo>
                  <a:pt x="23443" y="7800"/>
                </a:lnTo>
                <a:lnTo>
                  <a:pt x="23809" y="7902"/>
                </a:lnTo>
                <a:lnTo>
                  <a:pt x="24206" y="7998"/>
                </a:lnTo>
                <a:lnTo>
                  <a:pt x="24508" y="8064"/>
                </a:lnTo>
                <a:lnTo>
                  <a:pt x="24826" y="8118"/>
                </a:lnTo>
                <a:lnTo>
                  <a:pt x="25128" y="8166"/>
                </a:lnTo>
                <a:lnTo>
                  <a:pt x="25446" y="8202"/>
                </a:lnTo>
                <a:lnTo>
                  <a:pt x="25764" y="8226"/>
                </a:lnTo>
                <a:lnTo>
                  <a:pt x="26066" y="8244"/>
                </a:lnTo>
                <a:lnTo>
                  <a:pt x="26384" y="8256"/>
                </a:lnTo>
                <a:lnTo>
                  <a:pt x="26702" y="8250"/>
                </a:lnTo>
                <a:lnTo>
                  <a:pt x="27004" y="8244"/>
                </a:lnTo>
                <a:lnTo>
                  <a:pt x="27321" y="8226"/>
                </a:lnTo>
                <a:lnTo>
                  <a:pt x="27623" y="8196"/>
                </a:lnTo>
                <a:lnTo>
                  <a:pt x="27925" y="8160"/>
                </a:lnTo>
                <a:lnTo>
                  <a:pt x="28227" y="8118"/>
                </a:lnTo>
                <a:lnTo>
                  <a:pt x="28513" y="8064"/>
                </a:lnTo>
                <a:lnTo>
                  <a:pt x="28784" y="8004"/>
                </a:lnTo>
                <a:lnTo>
                  <a:pt x="29070" y="7932"/>
                </a:lnTo>
                <a:lnTo>
                  <a:pt x="29244" y="8202"/>
                </a:lnTo>
                <a:lnTo>
                  <a:pt x="29403" y="8479"/>
                </a:lnTo>
                <a:lnTo>
                  <a:pt x="29546" y="8755"/>
                </a:lnTo>
                <a:lnTo>
                  <a:pt x="29642" y="9037"/>
                </a:lnTo>
                <a:lnTo>
                  <a:pt x="29737" y="9314"/>
                </a:lnTo>
                <a:lnTo>
                  <a:pt x="29785" y="9590"/>
                </a:lnTo>
                <a:lnTo>
                  <a:pt x="29801" y="9866"/>
                </a:lnTo>
                <a:lnTo>
                  <a:pt x="29801" y="10143"/>
                </a:lnTo>
                <a:lnTo>
                  <a:pt x="29753" y="10407"/>
                </a:lnTo>
                <a:lnTo>
                  <a:pt x="29705" y="10539"/>
                </a:lnTo>
                <a:lnTo>
                  <a:pt x="29674" y="10672"/>
                </a:lnTo>
                <a:lnTo>
                  <a:pt x="29610" y="10798"/>
                </a:lnTo>
                <a:lnTo>
                  <a:pt x="29546" y="10924"/>
                </a:lnTo>
                <a:lnTo>
                  <a:pt x="29483" y="11050"/>
                </a:lnTo>
                <a:lnTo>
                  <a:pt x="29388" y="11170"/>
                </a:lnTo>
                <a:lnTo>
                  <a:pt x="29308" y="11291"/>
                </a:lnTo>
                <a:lnTo>
                  <a:pt x="29197" y="11411"/>
                </a:lnTo>
                <a:lnTo>
                  <a:pt x="29086" y="11525"/>
                </a:lnTo>
                <a:lnTo>
                  <a:pt x="28958" y="11639"/>
                </a:lnTo>
                <a:lnTo>
                  <a:pt x="28831" y="11747"/>
                </a:lnTo>
                <a:lnTo>
                  <a:pt x="28688" y="11855"/>
                </a:lnTo>
                <a:lnTo>
                  <a:pt x="28529" y="11957"/>
                </a:lnTo>
                <a:lnTo>
                  <a:pt x="28354" y="12060"/>
                </a:lnTo>
                <a:lnTo>
                  <a:pt x="28211" y="12138"/>
                </a:lnTo>
                <a:lnTo>
                  <a:pt x="28052" y="12216"/>
                </a:lnTo>
                <a:lnTo>
                  <a:pt x="27894" y="12288"/>
                </a:lnTo>
                <a:lnTo>
                  <a:pt x="27719" y="12360"/>
                </a:lnTo>
                <a:lnTo>
                  <a:pt x="27544" y="12432"/>
                </a:lnTo>
                <a:lnTo>
                  <a:pt x="27353" y="12498"/>
                </a:lnTo>
                <a:lnTo>
                  <a:pt x="27162" y="12564"/>
                </a:lnTo>
                <a:lnTo>
                  <a:pt x="26956" y="12630"/>
                </a:lnTo>
                <a:lnTo>
                  <a:pt x="26749" y="12690"/>
                </a:lnTo>
                <a:lnTo>
                  <a:pt x="26543" y="12745"/>
                </a:lnTo>
                <a:lnTo>
                  <a:pt x="26320" y="12799"/>
                </a:lnTo>
                <a:lnTo>
                  <a:pt x="26082" y="12853"/>
                </a:lnTo>
                <a:lnTo>
                  <a:pt x="25605" y="12949"/>
                </a:lnTo>
                <a:lnTo>
                  <a:pt x="25096" y="13039"/>
                </a:lnTo>
                <a:lnTo>
                  <a:pt x="24540" y="13117"/>
                </a:lnTo>
                <a:lnTo>
                  <a:pt x="23984" y="13183"/>
                </a:lnTo>
                <a:lnTo>
                  <a:pt x="23380" y="13237"/>
                </a:lnTo>
                <a:lnTo>
                  <a:pt x="22744" y="13285"/>
                </a:lnTo>
                <a:lnTo>
                  <a:pt x="22092" y="13321"/>
                </a:lnTo>
                <a:lnTo>
                  <a:pt x="21393" y="13345"/>
                </a:lnTo>
                <a:lnTo>
                  <a:pt x="20678" y="13363"/>
                </a:lnTo>
                <a:lnTo>
                  <a:pt x="19947" y="13369"/>
                </a:lnTo>
                <a:lnTo>
                  <a:pt x="19375" y="13363"/>
                </a:lnTo>
                <a:lnTo>
                  <a:pt x="18516" y="13351"/>
                </a:lnTo>
                <a:lnTo>
                  <a:pt x="17690" y="13327"/>
                </a:lnTo>
                <a:lnTo>
                  <a:pt x="16895" y="13291"/>
                </a:lnTo>
                <a:lnTo>
                  <a:pt x="16116" y="13249"/>
                </a:lnTo>
                <a:lnTo>
                  <a:pt x="15369" y="13195"/>
                </a:lnTo>
                <a:lnTo>
                  <a:pt x="14638" y="13135"/>
                </a:lnTo>
                <a:lnTo>
                  <a:pt x="13939" y="13069"/>
                </a:lnTo>
                <a:lnTo>
                  <a:pt x="13256" y="12991"/>
                </a:lnTo>
                <a:lnTo>
                  <a:pt x="12604" y="12907"/>
                </a:lnTo>
                <a:lnTo>
                  <a:pt x="11968" y="12811"/>
                </a:lnTo>
                <a:lnTo>
                  <a:pt x="11364" y="12715"/>
                </a:lnTo>
                <a:lnTo>
                  <a:pt x="10776" y="12606"/>
                </a:lnTo>
                <a:lnTo>
                  <a:pt x="10220" y="12498"/>
                </a:lnTo>
                <a:lnTo>
                  <a:pt x="9680" y="12378"/>
                </a:lnTo>
                <a:lnTo>
                  <a:pt x="9155" y="12258"/>
                </a:lnTo>
                <a:lnTo>
                  <a:pt x="8662" y="12132"/>
                </a:lnTo>
                <a:lnTo>
                  <a:pt x="8186" y="12000"/>
                </a:lnTo>
                <a:lnTo>
                  <a:pt x="7741" y="11861"/>
                </a:lnTo>
                <a:lnTo>
                  <a:pt x="7311" y="11723"/>
                </a:lnTo>
                <a:lnTo>
                  <a:pt x="6914" y="11585"/>
                </a:lnTo>
                <a:lnTo>
                  <a:pt x="6533" y="11435"/>
                </a:lnTo>
                <a:lnTo>
                  <a:pt x="6167" y="11291"/>
                </a:lnTo>
                <a:lnTo>
                  <a:pt x="5833" y="11140"/>
                </a:lnTo>
                <a:lnTo>
                  <a:pt x="5500" y="10990"/>
                </a:lnTo>
                <a:lnTo>
                  <a:pt x="5213" y="10834"/>
                </a:lnTo>
                <a:lnTo>
                  <a:pt x="4943" y="10684"/>
                </a:lnTo>
                <a:lnTo>
                  <a:pt x="4689" y="10527"/>
                </a:lnTo>
                <a:lnTo>
                  <a:pt x="4451" y="10371"/>
                </a:lnTo>
                <a:lnTo>
                  <a:pt x="4244" y="10215"/>
                </a:lnTo>
                <a:lnTo>
                  <a:pt x="4053" y="10065"/>
                </a:lnTo>
                <a:lnTo>
                  <a:pt x="3878" y="9909"/>
                </a:lnTo>
                <a:lnTo>
                  <a:pt x="3735" y="9758"/>
                </a:lnTo>
                <a:lnTo>
                  <a:pt x="3576" y="9572"/>
                </a:lnTo>
                <a:lnTo>
                  <a:pt x="3449" y="9392"/>
                </a:lnTo>
                <a:lnTo>
                  <a:pt x="3354" y="9212"/>
                </a:lnTo>
                <a:lnTo>
                  <a:pt x="3290" y="9037"/>
                </a:lnTo>
                <a:lnTo>
                  <a:pt x="3545" y="9115"/>
                </a:lnTo>
                <a:lnTo>
                  <a:pt x="3815" y="9188"/>
                </a:lnTo>
                <a:lnTo>
                  <a:pt x="4085" y="9254"/>
                </a:lnTo>
                <a:lnTo>
                  <a:pt x="4387" y="9314"/>
                </a:lnTo>
                <a:lnTo>
                  <a:pt x="4705" y="9368"/>
                </a:lnTo>
                <a:lnTo>
                  <a:pt x="5023" y="9416"/>
                </a:lnTo>
                <a:lnTo>
                  <a:pt x="5357" y="9452"/>
                </a:lnTo>
                <a:lnTo>
                  <a:pt x="5706" y="9488"/>
                </a:lnTo>
                <a:lnTo>
                  <a:pt x="6485" y="9542"/>
                </a:lnTo>
                <a:lnTo>
                  <a:pt x="6866" y="9566"/>
                </a:lnTo>
                <a:lnTo>
                  <a:pt x="7248" y="9584"/>
                </a:lnTo>
                <a:lnTo>
                  <a:pt x="7613" y="9596"/>
                </a:lnTo>
                <a:lnTo>
                  <a:pt x="7979" y="9608"/>
                </a:lnTo>
                <a:lnTo>
                  <a:pt x="8329" y="9614"/>
                </a:lnTo>
                <a:lnTo>
                  <a:pt x="8678" y="9614"/>
                </a:lnTo>
                <a:lnTo>
                  <a:pt x="9298" y="9608"/>
                </a:lnTo>
                <a:lnTo>
                  <a:pt x="9600" y="9596"/>
                </a:lnTo>
                <a:lnTo>
                  <a:pt x="9870" y="9590"/>
                </a:lnTo>
                <a:lnTo>
                  <a:pt x="10156" y="9572"/>
                </a:lnTo>
                <a:lnTo>
                  <a:pt x="10411" y="9554"/>
                </a:lnTo>
                <a:lnTo>
                  <a:pt x="10665" y="9536"/>
                </a:lnTo>
                <a:lnTo>
                  <a:pt x="10903" y="9512"/>
                </a:lnTo>
                <a:lnTo>
                  <a:pt x="11126" y="9488"/>
                </a:lnTo>
                <a:lnTo>
                  <a:pt x="11332" y="9458"/>
                </a:lnTo>
                <a:lnTo>
                  <a:pt x="11539" y="9428"/>
                </a:lnTo>
                <a:lnTo>
                  <a:pt x="11730" y="9392"/>
                </a:lnTo>
                <a:lnTo>
                  <a:pt x="11921" y="9362"/>
                </a:lnTo>
                <a:lnTo>
                  <a:pt x="12095" y="9320"/>
                </a:lnTo>
                <a:lnTo>
                  <a:pt x="12413" y="9242"/>
                </a:lnTo>
                <a:lnTo>
                  <a:pt x="12683" y="9157"/>
                </a:lnTo>
                <a:lnTo>
                  <a:pt x="12922" y="9067"/>
                </a:lnTo>
                <a:lnTo>
                  <a:pt x="13128" y="8971"/>
                </a:lnTo>
                <a:lnTo>
                  <a:pt x="13303" y="8869"/>
                </a:lnTo>
                <a:lnTo>
                  <a:pt x="13430" y="8767"/>
                </a:lnTo>
                <a:lnTo>
                  <a:pt x="13526" y="8659"/>
                </a:lnTo>
                <a:lnTo>
                  <a:pt x="13605" y="8557"/>
                </a:lnTo>
                <a:lnTo>
                  <a:pt x="13637" y="8448"/>
                </a:lnTo>
                <a:lnTo>
                  <a:pt x="13653" y="8364"/>
                </a:lnTo>
                <a:lnTo>
                  <a:pt x="13637" y="8280"/>
                </a:lnTo>
                <a:lnTo>
                  <a:pt x="13621" y="8202"/>
                </a:lnTo>
                <a:lnTo>
                  <a:pt x="13573" y="8118"/>
                </a:lnTo>
                <a:lnTo>
                  <a:pt x="13526" y="8040"/>
                </a:lnTo>
                <a:lnTo>
                  <a:pt x="13446" y="7962"/>
                </a:lnTo>
                <a:lnTo>
                  <a:pt x="13351" y="7884"/>
                </a:lnTo>
                <a:lnTo>
                  <a:pt x="13256" y="7812"/>
                </a:lnTo>
                <a:lnTo>
                  <a:pt x="13128" y="7739"/>
                </a:lnTo>
                <a:lnTo>
                  <a:pt x="13001" y="7667"/>
                </a:lnTo>
                <a:lnTo>
                  <a:pt x="12842" y="7595"/>
                </a:lnTo>
                <a:lnTo>
                  <a:pt x="12683" y="7523"/>
                </a:lnTo>
                <a:lnTo>
                  <a:pt x="12509" y="7457"/>
                </a:lnTo>
                <a:lnTo>
                  <a:pt x="12302" y="7391"/>
                </a:lnTo>
                <a:lnTo>
                  <a:pt x="12095" y="7325"/>
                </a:lnTo>
                <a:lnTo>
                  <a:pt x="11873" y="7265"/>
                </a:lnTo>
                <a:lnTo>
                  <a:pt x="11634" y="7205"/>
                </a:lnTo>
                <a:lnTo>
                  <a:pt x="11380" y="7145"/>
                </a:lnTo>
                <a:lnTo>
                  <a:pt x="11110" y="7091"/>
                </a:lnTo>
                <a:lnTo>
                  <a:pt x="10824" y="7030"/>
                </a:lnTo>
                <a:lnTo>
                  <a:pt x="10538" y="6982"/>
                </a:lnTo>
                <a:lnTo>
                  <a:pt x="10220" y="6928"/>
                </a:lnTo>
                <a:lnTo>
                  <a:pt x="9902" y="6880"/>
                </a:lnTo>
                <a:lnTo>
                  <a:pt x="9568" y="6832"/>
                </a:lnTo>
                <a:lnTo>
                  <a:pt x="8853" y="6748"/>
                </a:lnTo>
                <a:lnTo>
                  <a:pt x="8090" y="6670"/>
                </a:lnTo>
                <a:lnTo>
                  <a:pt x="7280" y="6598"/>
                </a:lnTo>
                <a:lnTo>
                  <a:pt x="6421" y="6538"/>
                </a:lnTo>
                <a:lnTo>
                  <a:pt x="5992" y="6514"/>
                </a:lnTo>
                <a:lnTo>
                  <a:pt x="5579" y="6502"/>
                </a:lnTo>
                <a:lnTo>
                  <a:pt x="5182" y="6502"/>
                </a:lnTo>
                <a:lnTo>
                  <a:pt x="4800" y="6508"/>
                </a:lnTo>
                <a:lnTo>
                  <a:pt x="4896" y="6351"/>
                </a:lnTo>
                <a:lnTo>
                  <a:pt x="5007" y="6195"/>
                </a:lnTo>
                <a:lnTo>
                  <a:pt x="5134" y="6039"/>
                </a:lnTo>
                <a:lnTo>
                  <a:pt x="5277" y="5877"/>
                </a:lnTo>
                <a:lnTo>
                  <a:pt x="5436" y="5721"/>
                </a:lnTo>
                <a:lnTo>
                  <a:pt x="5611" y="5558"/>
                </a:lnTo>
                <a:lnTo>
                  <a:pt x="5802" y="5402"/>
                </a:lnTo>
                <a:lnTo>
                  <a:pt x="6008" y="5246"/>
                </a:lnTo>
                <a:lnTo>
                  <a:pt x="6231" y="5090"/>
                </a:lnTo>
                <a:lnTo>
                  <a:pt x="6469" y="4939"/>
                </a:lnTo>
                <a:lnTo>
                  <a:pt x="6707" y="4789"/>
                </a:lnTo>
                <a:lnTo>
                  <a:pt x="6962" y="4639"/>
                </a:lnTo>
                <a:lnTo>
                  <a:pt x="7232" y="4501"/>
                </a:lnTo>
                <a:lnTo>
                  <a:pt x="7518" y="4357"/>
                </a:lnTo>
                <a:lnTo>
                  <a:pt x="7804" y="4224"/>
                </a:lnTo>
                <a:lnTo>
                  <a:pt x="8106" y="4098"/>
                </a:lnTo>
                <a:lnTo>
                  <a:pt x="8360" y="3996"/>
                </a:lnTo>
                <a:lnTo>
                  <a:pt x="8646" y="3894"/>
                </a:lnTo>
                <a:lnTo>
                  <a:pt x="8933" y="3792"/>
                </a:lnTo>
                <a:lnTo>
                  <a:pt x="9250" y="3690"/>
                </a:lnTo>
                <a:lnTo>
                  <a:pt x="9600" y="3594"/>
                </a:lnTo>
                <a:lnTo>
                  <a:pt x="9950" y="3497"/>
                </a:lnTo>
                <a:lnTo>
                  <a:pt x="10331" y="3407"/>
                </a:lnTo>
                <a:lnTo>
                  <a:pt x="10713" y="3323"/>
                </a:lnTo>
                <a:lnTo>
                  <a:pt x="11126" y="3251"/>
                </a:lnTo>
                <a:lnTo>
                  <a:pt x="11555" y="3185"/>
                </a:lnTo>
                <a:lnTo>
                  <a:pt x="11984" y="3131"/>
                </a:lnTo>
                <a:lnTo>
                  <a:pt x="12445" y="3089"/>
                </a:lnTo>
                <a:lnTo>
                  <a:pt x="12668" y="3071"/>
                </a:lnTo>
                <a:lnTo>
                  <a:pt x="12906" y="3059"/>
                </a:lnTo>
                <a:lnTo>
                  <a:pt x="13144" y="3047"/>
                </a:lnTo>
                <a:lnTo>
                  <a:pt x="13383" y="3041"/>
                </a:lnTo>
                <a:lnTo>
                  <a:pt x="13891" y="3041"/>
                </a:lnTo>
                <a:lnTo>
                  <a:pt x="14130" y="3047"/>
                </a:lnTo>
                <a:lnTo>
                  <a:pt x="14384" y="3059"/>
                </a:lnTo>
                <a:lnTo>
                  <a:pt x="14638" y="3053"/>
                </a:lnTo>
                <a:lnTo>
                  <a:pt x="14861" y="3041"/>
                </a:lnTo>
                <a:lnTo>
                  <a:pt x="15083" y="3023"/>
                </a:lnTo>
                <a:lnTo>
                  <a:pt x="15306" y="2999"/>
                </a:lnTo>
                <a:lnTo>
                  <a:pt x="15497" y="2969"/>
                </a:lnTo>
                <a:lnTo>
                  <a:pt x="15687" y="2939"/>
                </a:lnTo>
                <a:lnTo>
                  <a:pt x="15878" y="2897"/>
                </a:lnTo>
                <a:lnTo>
                  <a:pt x="16053" y="2854"/>
                </a:lnTo>
                <a:lnTo>
                  <a:pt x="16228" y="2806"/>
                </a:lnTo>
                <a:lnTo>
                  <a:pt x="16403" y="2752"/>
                </a:lnTo>
                <a:lnTo>
                  <a:pt x="16752" y="2638"/>
                </a:lnTo>
                <a:lnTo>
                  <a:pt x="17086" y="2506"/>
                </a:lnTo>
                <a:lnTo>
                  <a:pt x="17451" y="2356"/>
                </a:lnTo>
                <a:lnTo>
                  <a:pt x="17897" y="2170"/>
                </a:lnTo>
                <a:lnTo>
                  <a:pt x="18389" y="1977"/>
                </a:lnTo>
                <a:lnTo>
                  <a:pt x="18643" y="1881"/>
                </a:lnTo>
                <a:lnTo>
                  <a:pt x="18914" y="1791"/>
                </a:lnTo>
                <a:lnTo>
                  <a:pt x="19184" y="1701"/>
                </a:lnTo>
                <a:lnTo>
                  <a:pt x="19470" y="1611"/>
                </a:lnTo>
                <a:lnTo>
                  <a:pt x="19756" y="1533"/>
                </a:lnTo>
                <a:lnTo>
                  <a:pt x="20058" y="1461"/>
                </a:lnTo>
                <a:lnTo>
                  <a:pt x="20360" y="1394"/>
                </a:lnTo>
                <a:lnTo>
                  <a:pt x="20662" y="1334"/>
                </a:lnTo>
                <a:lnTo>
                  <a:pt x="20980" y="1292"/>
                </a:lnTo>
                <a:lnTo>
                  <a:pt x="21298" y="1256"/>
                </a:lnTo>
                <a:lnTo>
                  <a:pt x="21616" y="1232"/>
                </a:lnTo>
                <a:lnTo>
                  <a:pt x="21775" y="1226"/>
                </a:lnTo>
                <a:close/>
                <a:moveTo>
                  <a:pt x="21647" y="0"/>
                </a:moveTo>
                <a:lnTo>
                  <a:pt x="21361" y="6"/>
                </a:lnTo>
                <a:lnTo>
                  <a:pt x="21075" y="24"/>
                </a:lnTo>
                <a:lnTo>
                  <a:pt x="20789" y="42"/>
                </a:lnTo>
                <a:lnTo>
                  <a:pt x="20519" y="61"/>
                </a:lnTo>
                <a:lnTo>
                  <a:pt x="20249" y="91"/>
                </a:lnTo>
                <a:lnTo>
                  <a:pt x="19979" y="121"/>
                </a:lnTo>
                <a:lnTo>
                  <a:pt x="19724" y="151"/>
                </a:lnTo>
                <a:lnTo>
                  <a:pt x="19470" y="193"/>
                </a:lnTo>
                <a:lnTo>
                  <a:pt x="19232" y="229"/>
                </a:lnTo>
                <a:lnTo>
                  <a:pt x="18755" y="325"/>
                </a:lnTo>
                <a:lnTo>
                  <a:pt x="18294" y="427"/>
                </a:lnTo>
                <a:lnTo>
                  <a:pt x="17849" y="535"/>
                </a:lnTo>
                <a:lnTo>
                  <a:pt x="17436" y="655"/>
                </a:lnTo>
                <a:lnTo>
                  <a:pt x="17038" y="776"/>
                </a:lnTo>
                <a:lnTo>
                  <a:pt x="16657" y="902"/>
                </a:lnTo>
                <a:lnTo>
                  <a:pt x="16307" y="1034"/>
                </a:lnTo>
                <a:lnTo>
                  <a:pt x="15957" y="1160"/>
                </a:lnTo>
                <a:lnTo>
                  <a:pt x="15640" y="1286"/>
                </a:lnTo>
                <a:lnTo>
                  <a:pt x="15052" y="1533"/>
                </a:lnTo>
                <a:lnTo>
                  <a:pt x="14686" y="1683"/>
                </a:lnTo>
                <a:lnTo>
                  <a:pt x="14320" y="1821"/>
                </a:lnTo>
                <a:lnTo>
                  <a:pt x="13987" y="1815"/>
                </a:lnTo>
                <a:lnTo>
                  <a:pt x="13605" y="1809"/>
                </a:lnTo>
                <a:lnTo>
                  <a:pt x="13081" y="1815"/>
                </a:lnTo>
                <a:lnTo>
                  <a:pt x="12540" y="1833"/>
                </a:lnTo>
                <a:lnTo>
                  <a:pt x="12016" y="1863"/>
                </a:lnTo>
                <a:lnTo>
                  <a:pt x="11507" y="1905"/>
                </a:lnTo>
                <a:lnTo>
                  <a:pt x="10983" y="1953"/>
                </a:lnTo>
                <a:lnTo>
                  <a:pt x="10474" y="2019"/>
                </a:lnTo>
                <a:lnTo>
                  <a:pt x="9966" y="2091"/>
                </a:lnTo>
                <a:lnTo>
                  <a:pt x="9473" y="2182"/>
                </a:lnTo>
                <a:lnTo>
                  <a:pt x="8980" y="2278"/>
                </a:lnTo>
                <a:lnTo>
                  <a:pt x="8488" y="2386"/>
                </a:lnTo>
                <a:lnTo>
                  <a:pt x="8011" y="2506"/>
                </a:lnTo>
                <a:lnTo>
                  <a:pt x="7534" y="2638"/>
                </a:lnTo>
                <a:lnTo>
                  <a:pt x="7073" y="2776"/>
                </a:lnTo>
                <a:lnTo>
                  <a:pt x="6612" y="2927"/>
                </a:lnTo>
                <a:lnTo>
                  <a:pt x="6167" y="3089"/>
                </a:lnTo>
                <a:lnTo>
                  <a:pt x="5722" y="3263"/>
                </a:lnTo>
                <a:lnTo>
                  <a:pt x="5229" y="3473"/>
                </a:lnTo>
                <a:lnTo>
                  <a:pt x="4768" y="3696"/>
                </a:lnTo>
                <a:lnTo>
                  <a:pt x="4323" y="3924"/>
                </a:lnTo>
                <a:lnTo>
                  <a:pt x="3910" y="4158"/>
                </a:lnTo>
                <a:lnTo>
                  <a:pt x="3529" y="4399"/>
                </a:lnTo>
                <a:lnTo>
                  <a:pt x="3163" y="4645"/>
                </a:lnTo>
                <a:lnTo>
                  <a:pt x="2845" y="4891"/>
                </a:lnTo>
                <a:lnTo>
                  <a:pt x="2543" y="5144"/>
                </a:lnTo>
                <a:lnTo>
                  <a:pt x="2273" y="5402"/>
                </a:lnTo>
                <a:lnTo>
                  <a:pt x="2035" y="5660"/>
                </a:lnTo>
                <a:lnTo>
                  <a:pt x="1828" y="5913"/>
                </a:lnTo>
                <a:lnTo>
                  <a:pt x="1669" y="6171"/>
                </a:lnTo>
                <a:lnTo>
                  <a:pt x="1526" y="6424"/>
                </a:lnTo>
                <a:lnTo>
                  <a:pt x="1431" y="6676"/>
                </a:lnTo>
                <a:lnTo>
                  <a:pt x="1383" y="6922"/>
                </a:lnTo>
                <a:lnTo>
                  <a:pt x="1367" y="7042"/>
                </a:lnTo>
                <a:lnTo>
                  <a:pt x="1367" y="7163"/>
                </a:lnTo>
                <a:lnTo>
                  <a:pt x="1224" y="7229"/>
                </a:lnTo>
                <a:lnTo>
                  <a:pt x="1081" y="7301"/>
                </a:lnTo>
                <a:lnTo>
                  <a:pt x="970" y="7367"/>
                </a:lnTo>
                <a:lnTo>
                  <a:pt x="843" y="7439"/>
                </a:lnTo>
                <a:lnTo>
                  <a:pt x="636" y="7595"/>
                </a:lnTo>
                <a:lnTo>
                  <a:pt x="445" y="7751"/>
                </a:lnTo>
                <a:lnTo>
                  <a:pt x="302" y="7926"/>
                </a:lnTo>
                <a:lnTo>
                  <a:pt x="175" y="8100"/>
                </a:lnTo>
                <a:lnTo>
                  <a:pt x="80" y="8280"/>
                </a:lnTo>
                <a:lnTo>
                  <a:pt x="16" y="8472"/>
                </a:lnTo>
                <a:lnTo>
                  <a:pt x="0" y="8665"/>
                </a:lnTo>
                <a:lnTo>
                  <a:pt x="0" y="8869"/>
                </a:lnTo>
                <a:lnTo>
                  <a:pt x="32" y="9073"/>
                </a:lnTo>
                <a:lnTo>
                  <a:pt x="96" y="9284"/>
                </a:lnTo>
                <a:lnTo>
                  <a:pt x="191" y="9500"/>
                </a:lnTo>
                <a:lnTo>
                  <a:pt x="302" y="9716"/>
                </a:lnTo>
                <a:lnTo>
                  <a:pt x="461" y="9939"/>
                </a:lnTo>
                <a:lnTo>
                  <a:pt x="668" y="10167"/>
                </a:lnTo>
                <a:lnTo>
                  <a:pt x="843" y="10353"/>
                </a:lnTo>
                <a:lnTo>
                  <a:pt x="1049" y="10539"/>
                </a:lnTo>
                <a:lnTo>
                  <a:pt x="1288" y="10726"/>
                </a:lnTo>
                <a:lnTo>
                  <a:pt x="1542" y="10918"/>
                </a:lnTo>
                <a:lnTo>
                  <a:pt x="1828" y="11110"/>
                </a:lnTo>
                <a:lnTo>
                  <a:pt x="2130" y="11297"/>
                </a:lnTo>
                <a:lnTo>
                  <a:pt x="2464" y="11489"/>
                </a:lnTo>
                <a:lnTo>
                  <a:pt x="2814" y="11675"/>
                </a:lnTo>
                <a:lnTo>
                  <a:pt x="3195" y="11861"/>
                </a:lnTo>
                <a:lnTo>
                  <a:pt x="3608" y="12048"/>
                </a:lnTo>
                <a:lnTo>
                  <a:pt x="4037" y="12228"/>
                </a:lnTo>
                <a:lnTo>
                  <a:pt x="4498" y="12408"/>
                </a:lnTo>
                <a:lnTo>
                  <a:pt x="4991" y="12582"/>
                </a:lnTo>
                <a:lnTo>
                  <a:pt x="5500" y="12751"/>
                </a:lnTo>
                <a:lnTo>
                  <a:pt x="6040" y="12919"/>
                </a:lnTo>
                <a:lnTo>
                  <a:pt x="6596" y="13081"/>
                </a:lnTo>
                <a:lnTo>
                  <a:pt x="7184" y="13237"/>
                </a:lnTo>
                <a:lnTo>
                  <a:pt x="7804" y="13387"/>
                </a:lnTo>
                <a:lnTo>
                  <a:pt x="8440" y="13532"/>
                </a:lnTo>
                <a:lnTo>
                  <a:pt x="9107" y="13664"/>
                </a:lnTo>
                <a:lnTo>
                  <a:pt x="9807" y="13796"/>
                </a:lnTo>
                <a:lnTo>
                  <a:pt x="10538" y="13916"/>
                </a:lnTo>
                <a:lnTo>
                  <a:pt x="11285" y="14030"/>
                </a:lnTo>
                <a:lnTo>
                  <a:pt x="12064" y="14133"/>
                </a:lnTo>
                <a:lnTo>
                  <a:pt x="12874" y="14229"/>
                </a:lnTo>
                <a:lnTo>
                  <a:pt x="13701" y="14313"/>
                </a:lnTo>
                <a:lnTo>
                  <a:pt x="14559" y="14391"/>
                </a:lnTo>
                <a:lnTo>
                  <a:pt x="15449" y="14451"/>
                </a:lnTo>
                <a:lnTo>
                  <a:pt x="16371" y="14505"/>
                </a:lnTo>
                <a:lnTo>
                  <a:pt x="17308" y="14547"/>
                </a:lnTo>
                <a:lnTo>
                  <a:pt x="18278" y="14577"/>
                </a:lnTo>
                <a:lnTo>
                  <a:pt x="19279" y="14595"/>
                </a:lnTo>
                <a:lnTo>
                  <a:pt x="20424" y="14595"/>
                </a:lnTo>
                <a:lnTo>
                  <a:pt x="20900" y="14589"/>
                </a:lnTo>
                <a:lnTo>
                  <a:pt x="21361" y="14577"/>
                </a:lnTo>
                <a:lnTo>
                  <a:pt x="21822" y="14565"/>
                </a:lnTo>
                <a:lnTo>
                  <a:pt x="22267" y="14553"/>
                </a:lnTo>
                <a:lnTo>
                  <a:pt x="22712" y="14529"/>
                </a:lnTo>
                <a:lnTo>
                  <a:pt x="23141" y="14505"/>
                </a:lnTo>
                <a:lnTo>
                  <a:pt x="23570" y="14481"/>
                </a:lnTo>
                <a:lnTo>
                  <a:pt x="23984" y="14451"/>
                </a:lnTo>
                <a:lnTo>
                  <a:pt x="24381" y="14415"/>
                </a:lnTo>
                <a:lnTo>
                  <a:pt x="24778" y="14373"/>
                </a:lnTo>
                <a:lnTo>
                  <a:pt x="25176" y="14331"/>
                </a:lnTo>
                <a:lnTo>
                  <a:pt x="25541" y="14289"/>
                </a:lnTo>
                <a:lnTo>
                  <a:pt x="25923" y="14241"/>
                </a:lnTo>
                <a:lnTo>
                  <a:pt x="26288" y="14187"/>
                </a:lnTo>
                <a:lnTo>
                  <a:pt x="26638" y="14133"/>
                </a:lnTo>
                <a:lnTo>
                  <a:pt x="26972" y="14072"/>
                </a:lnTo>
                <a:lnTo>
                  <a:pt x="27305" y="14006"/>
                </a:lnTo>
                <a:lnTo>
                  <a:pt x="27639" y="13940"/>
                </a:lnTo>
                <a:lnTo>
                  <a:pt x="27957" y="13868"/>
                </a:lnTo>
                <a:lnTo>
                  <a:pt x="28259" y="13796"/>
                </a:lnTo>
                <a:lnTo>
                  <a:pt x="28561" y="13718"/>
                </a:lnTo>
                <a:lnTo>
                  <a:pt x="28847" y="13634"/>
                </a:lnTo>
                <a:lnTo>
                  <a:pt x="29133" y="13550"/>
                </a:lnTo>
                <a:lnTo>
                  <a:pt x="29403" y="13460"/>
                </a:lnTo>
                <a:lnTo>
                  <a:pt x="29674" y="13369"/>
                </a:lnTo>
                <a:lnTo>
                  <a:pt x="29928" y="13273"/>
                </a:lnTo>
                <a:lnTo>
                  <a:pt x="30166" y="13171"/>
                </a:lnTo>
                <a:lnTo>
                  <a:pt x="30405" y="13069"/>
                </a:lnTo>
                <a:lnTo>
                  <a:pt x="30627" y="12961"/>
                </a:lnTo>
                <a:lnTo>
                  <a:pt x="30850" y="12853"/>
                </a:lnTo>
                <a:lnTo>
                  <a:pt x="31056" y="12739"/>
                </a:lnTo>
                <a:lnTo>
                  <a:pt x="31327" y="12576"/>
                </a:lnTo>
                <a:lnTo>
                  <a:pt x="31581" y="12408"/>
                </a:lnTo>
                <a:lnTo>
                  <a:pt x="31819" y="12234"/>
                </a:lnTo>
                <a:lnTo>
                  <a:pt x="32026" y="12054"/>
                </a:lnTo>
                <a:lnTo>
                  <a:pt x="32201" y="11873"/>
                </a:lnTo>
                <a:lnTo>
                  <a:pt x="32376" y="11693"/>
                </a:lnTo>
                <a:lnTo>
                  <a:pt x="32519" y="11507"/>
                </a:lnTo>
                <a:lnTo>
                  <a:pt x="32646" y="11315"/>
                </a:lnTo>
                <a:lnTo>
                  <a:pt x="32757" y="11122"/>
                </a:lnTo>
                <a:lnTo>
                  <a:pt x="32852" y="10924"/>
                </a:lnTo>
                <a:lnTo>
                  <a:pt x="32916" y="10732"/>
                </a:lnTo>
                <a:lnTo>
                  <a:pt x="32979" y="10533"/>
                </a:lnTo>
                <a:lnTo>
                  <a:pt x="33011" y="10335"/>
                </a:lnTo>
                <a:lnTo>
                  <a:pt x="33043" y="10131"/>
                </a:lnTo>
                <a:lnTo>
                  <a:pt x="33043" y="9933"/>
                </a:lnTo>
                <a:lnTo>
                  <a:pt x="33043" y="9728"/>
                </a:lnTo>
                <a:lnTo>
                  <a:pt x="33027" y="9524"/>
                </a:lnTo>
                <a:lnTo>
                  <a:pt x="32979" y="9326"/>
                </a:lnTo>
                <a:lnTo>
                  <a:pt x="32932" y="9121"/>
                </a:lnTo>
                <a:lnTo>
                  <a:pt x="32884" y="8923"/>
                </a:lnTo>
                <a:lnTo>
                  <a:pt x="32805" y="8725"/>
                </a:lnTo>
                <a:lnTo>
                  <a:pt x="32725" y="8527"/>
                </a:lnTo>
                <a:lnTo>
                  <a:pt x="32630" y="8328"/>
                </a:lnTo>
                <a:lnTo>
                  <a:pt x="32534" y="8136"/>
                </a:lnTo>
                <a:lnTo>
                  <a:pt x="32407" y="7938"/>
                </a:lnTo>
                <a:lnTo>
                  <a:pt x="32296" y="7751"/>
                </a:lnTo>
                <a:lnTo>
                  <a:pt x="32153" y="7565"/>
                </a:lnTo>
                <a:lnTo>
                  <a:pt x="32026" y="7379"/>
                </a:lnTo>
                <a:lnTo>
                  <a:pt x="31867" y="7199"/>
                </a:lnTo>
                <a:lnTo>
                  <a:pt x="31724" y="7018"/>
                </a:lnTo>
                <a:lnTo>
                  <a:pt x="31390" y="6682"/>
                </a:lnTo>
                <a:lnTo>
                  <a:pt x="31533" y="6538"/>
                </a:lnTo>
                <a:lnTo>
                  <a:pt x="31644" y="6400"/>
                </a:lnTo>
                <a:lnTo>
                  <a:pt x="31756" y="6249"/>
                </a:lnTo>
                <a:lnTo>
                  <a:pt x="31851" y="6099"/>
                </a:lnTo>
                <a:lnTo>
                  <a:pt x="31930" y="5943"/>
                </a:lnTo>
                <a:lnTo>
                  <a:pt x="32010" y="5787"/>
                </a:lnTo>
                <a:lnTo>
                  <a:pt x="32058" y="5624"/>
                </a:lnTo>
                <a:lnTo>
                  <a:pt x="32105" y="5462"/>
                </a:lnTo>
                <a:lnTo>
                  <a:pt x="32137" y="5294"/>
                </a:lnTo>
                <a:lnTo>
                  <a:pt x="32153" y="5126"/>
                </a:lnTo>
                <a:lnTo>
                  <a:pt x="32153" y="4951"/>
                </a:lnTo>
                <a:lnTo>
                  <a:pt x="32137" y="4777"/>
                </a:lnTo>
                <a:lnTo>
                  <a:pt x="32105" y="4603"/>
                </a:lnTo>
                <a:lnTo>
                  <a:pt x="32074" y="4423"/>
                </a:lnTo>
                <a:lnTo>
                  <a:pt x="32010" y="4248"/>
                </a:lnTo>
                <a:lnTo>
                  <a:pt x="31930" y="4068"/>
                </a:lnTo>
                <a:lnTo>
                  <a:pt x="31835" y="3888"/>
                </a:lnTo>
                <a:lnTo>
                  <a:pt x="31724" y="3702"/>
                </a:lnTo>
                <a:lnTo>
                  <a:pt x="31597" y="3521"/>
                </a:lnTo>
                <a:lnTo>
                  <a:pt x="31438" y="3341"/>
                </a:lnTo>
                <a:lnTo>
                  <a:pt x="31279" y="3161"/>
                </a:lnTo>
                <a:lnTo>
                  <a:pt x="31088" y="2975"/>
                </a:lnTo>
                <a:lnTo>
                  <a:pt x="30882" y="2794"/>
                </a:lnTo>
                <a:lnTo>
                  <a:pt x="30659" y="2614"/>
                </a:lnTo>
                <a:lnTo>
                  <a:pt x="30421" y="2434"/>
                </a:lnTo>
                <a:lnTo>
                  <a:pt x="30150" y="2260"/>
                </a:lnTo>
                <a:lnTo>
                  <a:pt x="29864" y="2079"/>
                </a:lnTo>
                <a:lnTo>
                  <a:pt x="29562" y="1905"/>
                </a:lnTo>
                <a:lnTo>
                  <a:pt x="29244" y="1731"/>
                </a:lnTo>
                <a:lnTo>
                  <a:pt x="28895" y="1563"/>
                </a:lnTo>
                <a:lnTo>
                  <a:pt x="28513" y="1394"/>
                </a:lnTo>
                <a:lnTo>
                  <a:pt x="28116" y="1226"/>
                </a:lnTo>
                <a:lnTo>
                  <a:pt x="27750" y="1076"/>
                </a:lnTo>
                <a:lnTo>
                  <a:pt x="27369" y="938"/>
                </a:lnTo>
                <a:lnTo>
                  <a:pt x="26988" y="812"/>
                </a:lnTo>
                <a:lnTo>
                  <a:pt x="26606" y="691"/>
                </a:lnTo>
                <a:lnTo>
                  <a:pt x="26225" y="583"/>
                </a:lnTo>
                <a:lnTo>
                  <a:pt x="25843" y="481"/>
                </a:lnTo>
                <a:lnTo>
                  <a:pt x="25462" y="391"/>
                </a:lnTo>
                <a:lnTo>
                  <a:pt x="25064" y="307"/>
                </a:lnTo>
                <a:lnTo>
                  <a:pt x="24683" y="235"/>
                </a:lnTo>
                <a:lnTo>
                  <a:pt x="24286" y="175"/>
                </a:lnTo>
                <a:lnTo>
                  <a:pt x="23904" y="121"/>
                </a:lnTo>
                <a:lnTo>
                  <a:pt x="23507" y="79"/>
                </a:lnTo>
                <a:lnTo>
                  <a:pt x="23125" y="42"/>
                </a:lnTo>
                <a:lnTo>
                  <a:pt x="22728" y="18"/>
                </a:lnTo>
                <a:lnTo>
                  <a:pt x="22331" y="6"/>
                </a:lnTo>
                <a:lnTo>
                  <a:pt x="21949" y="0"/>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69" name="Google Shape;269;p15"/>
          <p:cNvSpPr/>
          <p:nvPr/>
        </p:nvSpPr>
        <p:spPr>
          <a:xfrm rot="757113">
            <a:off x="16612322" y="8165945"/>
            <a:ext cx="2025672" cy="2700083"/>
          </a:xfrm>
          <a:custGeom>
            <a:avLst/>
            <a:gdLst/>
            <a:ahLst/>
            <a:cxnLst/>
            <a:rect l="l" t="t" r="r" b="b"/>
            <a:pathLst>
              <a:path w="62240" h="36804" extrusionOk="0">
                <a:moveTo>
                  <a:pt x="21981" y="1"/>
                </a:moveTo>
                <a:lnTo>
                  <a:pt x="1" y="2218"/>
                </a:lnTo>
                <a:lnTo>
                  <a:pt x="14162" y="36803"/>
                </a:lnTo>
                <a:lnTo>
                  <a:pt x="62240" y="31948"/>
                </a:lnTo>
                <a:lnTo>
                  <a:pt x="21981" y="1"/>
                </a:lnTo>
                <a:close/>
              </a:path>
            </a:pathLst>
          </a:custGeom>
          <a:solidFill>
            <a:schemeClr val="accent2"/>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70" name="Google Shape;270;p15"/>
          <p:cNvSpPr/>
          <p:nvPr/>
        </p:nvSpPr>
        <p:spPr>
          <a:xfrm rot="757113">
            <a:off x="17352014" y="9855295"/>
            <a:ext cx="161916" cy="269027"/>
          </a:xfrm>
          <a:custGeom>
            <a:avLst/>
            <a:gdLst/>
            <a:ahLst/>
            <a:cxnLst/>
            <a:rect l="l" t="t" r="r" b="b"/>
            <a:pathLst>
              <a:path w="4975" h="3667"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8"/>
                </a:lnTo>
                <a:lnTo>
                  <a:pt x="0" y="578"/>
                </a:lnTo>
                <a:lnTo>
                  <a:pt x="0" y="638"/>
                </a:lnTo>
                <a:lnTo>
                  <a:pt x="16" y="704"/>
                </a:lnTo>
                <a:lnTo>
                  <a:pt x="159" y="1016"/>
                </a:lnTo>
                <a:lnTo>
                  <a:pt x="302" y="1329"/>
                </a:lnTo>
                <a:lnTo>
                  <a:pt x="525" y="1701"/>
                </a:lnTo>
                <a:lnTo>
                  <a:pt x="636" y="1906"/>
                </a:lnTo>
                <a:lnTo>
                  <a:pt x="779" y="2116"/>
                </a:lnTo>
                <a:lnTo>
                  <a:pt x="938" y="2332"/>
                </a:lnTo>
                <a:lnTo>
                  <a:pt x="1097" y="2548"/>
                </a:lnTo>
                <a:lnTo>
                  <a:pt x="1288" y="2753"/>
                </a:lnTo>
                <a:lnTo>
                  <a:pt x="1478" y="2957"/>
                </a:lnTo>
                <a:lnTo>
                  <a:pt x="1669" y="3149"/>
                </a:lnTo>
                <a:lnTo>
                  <a:pt x="1892" y="3324"/>
                </a:lnTo>
                <a:lnTo>
                  <a:pt x="2019" y="3402"/>
                </a:lnTo>
                <a:lnTo>
                  <a:pt x="2162" y="3468"/>
                </a:lnTo>
                <a:lnTo>
                  <a:pt x="2321" y="3528"/>
                </a:lnTo>
                <a:lnTo>
                  <a:pt x="2496" y="3576"/>
                </a:lnTo>
                <a:lnTo>
                  <a:pt x="2702" y="3612"/>
                </a:lnTo>
                <a:lnTo>
                  <a:pt x="2909" y="3642"/>
                </a:lnTo>
                <a:lnTo>
                  <a:pt x="3131" y="3660"/>
                </a:lnTo>
                <a:lnTo>
                  <a:pt x="3354" y="3666"/>
                </a:lnTo>
                <a:lnTo>
                  <a:pt x="3529" y="3660"/>
                </a:lnTo>
                <a:lnTo>
                  <a:pt x="3719" y="3648"/>
                </a:lnTo>
                <a:lnTo>
                  <a:pt x="3894" y="3630"/>
                </a:lnTo>
                <a:lnTo>
                  <a:pt x="4069" y="3600"/>
                </a:lnTo>
                <a:lnTo>
                  <a:pt x="4212" y="3570"/>
                </a:lnTo>
                <a:lnTo>
                  <a:pt x="4355" y="3534"/>
                </a:lnTo>
                <a:lnTo>
                  <a:pt x="4466" y="3492"/>
                </a:lnTo>
                <a:lnTo>
                  <a:pt x="4578" y="3450"/>
                </a:lnTo>
                <a:lnTo>
                  <a:pt x="4673" y="3402"/>
                </a:lnTo>
                <a:lnTo>
                  <a:pt x="4752" y="3354"/>
                </a:lnTo>
                <a:lnTo>
                  <a:pt x="4832" y="3300"/>
                </a:lnTo>
                <a:lnTo>
                  <a:pt x="4880" y="3245"/>
                </a:lnTo>
                <a:lnTo>
                  <a:pt x="4927" y="3191"/>
                </a:lnTo>
                <a:lnTo>
                  <a:pt x="4959" y="3131"/>
                </a:lnTo>
                <a:lnTo>
                  <a:pt x="4975" y="3071"/>
                </a:lnTo>
                <a:lnTo>
                  <a:pt x="4959" y="3011"/>
                </a:lnTo>
                <a:lnTo>
                  <a:pt x="4943" y="2951"/>
                </a:lnTo>
                <a:lnTo>
                  <a:pt x="4911" y="2891"/>
                </a:lnTo>
                <a:lnTo>
                  <a:pt x="4864" y="2837"/>
                </a:lnTo>
                <a:lnTo>
                  <a:pt x="4800" y="2777"/>
                </a:lnTo>
                <a:lnTo>
                  <a:pt x="4657" y="2657"/>
                </a:lnTo>
                <a:lnTo>
                  <a:pt x="4514" y="2524"/>
                </a:lnTo>
                <a:lnTo>
                  <a:pt x="4371" y="2380"/>
                </a:lnTo>
                <a:lnTo>
                  <a:pt x="4244" y="2230"/>
                </a:lnTo>
                <a:lnTo>
                  <a:pt x="4117" y="2074"/>
                </a:lnTo>
                <a:lnTo>
                  <a:pt x="3990" y="1912"/>
                </a:lnTo>
                <a:lnTo>
                  <a:pt x="3783" y="1581"/>
                </a:lnTo>
                <a:lnTo>
                  <a:pt x="3592" y="1263"/>
                </a:lnTo>
                <a:lnTo>
                  <a:pt x="3433" y="968"/>
                </a:lnTo>
                <a:lnTo>
                  <a:pt x="3306" y="716"/>
                </a:lnTo>
                <a:lnTo>
                  <a:pt x="3227" y="524"/>
                </a:lnTo>
                <a:lnTo>
                  <a:pt x="3195" y="463"/>
                </a:lnTo>
                <a:lnTo>
                  <a:pt x="3147" y="403"/>
                </a:lnTo>
                <a:lnTo>
                  <a:pt x="3084" y="349"/>
                </a:lnTo>
                <a:lnTo>
                  <a:pt x="3004" y="295"/>
                </a:lnTo>
                <a:lnTo>
                  <a:pt x="2925" y="247"/>
                </a:lnTo>
                <a:lnTo>
                  <a:pt x="2813" y="199"/>
                </a:lnTo>
                <a:lnTo>
                  <a:pt x="2702" y="163"/>
                </a:lnTo>
                <a:lnTo>
                  <a:pt x="2591" y="121"/>
                </a:lnTo>
                <a:lnTo>
                  <a:pt x="2464" y="91"/>
                </a:lnTo>
                <a:lnTo>
                  <a:pt x="2321" y="61"/>
                </a:lnTo>
                <a:lnTo>
                  <a:pt x="2178" y="43"/>
                </a:lnTo>
                <a:lnTo>
                  <a:pt x="2019" y="25"/>
                </a:lnTo>
                <a:lnTo>
                  <a:pt x="1876" y="7"/>
                </a:lnTo>
                <a:lnTo>
                  <a:pt x="1717"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71" name="Google Shape;271;p15"/>
          <p:cNvSpPr/>
          <p:nvPr/>
        </p:nvSpPr>
        <p:spPr>
          <a:xfrm rot="757113">
            <a:off x="17077241" y="10043137"/>
            <a:ext cx="161916" cy="268952"/>
          </a:xfrm>
          <a:custGeom>
            <a:avLst/>
            <a:gdLst/>
            <a:ahLst/>
            <a:cxnLst/>
            <a:rect l="l" t="t" r="r" b="b"/>
            <a:pathLst>
              <a:path w="4975" h="3666" extrusionOk="0">
                <a:moveTo>
                  <a:pt x="1558" y="1"/>
                </a:moveTo>
                <a:lnTo>
                  <a:pt x="1383" y="7"/>
                </a:lnTo>
                <a:lnTo>
                  <a:pt x="1224" y="19"/>
                </a:lnTo>
                <a:lnTo>
                  <a:pt x="1065" y="37"/>
                </a:lnTo>
                <a:lnTo>
                  <a:pt x="922" y="61"/>
                </a:lnTo>
                <a:lnTo>
                  <a:pt x="779" y="91"/>
                </a:lnTo>
                <a:lnTo>
                  <a:pt x="652" y="121"/>
                </a:lnTo>
                <a:lnTo>
                  <a:pt x="540" y="157"/>
                </a:lnTo>
                <a:lnTo>
                  <a:pt x="429" y="199"/>
                </a:lnTo>
                <a:lnTo>
                  <a:pt x="318" y="247"/>
                </a:lnTo>
                <a:lnTo>
                  <a:pt x="238" y="295"/>
                </a:lnTo>
                <a:lnTo>
                  <a:pt x="159" y="349"/>
                </a:lnTo>
                <a:lnTo>
                  <a:pt x="111" y="403"/>
                </a:lnTo>
                <a:lnTo>
                  <a:pt x="64" y="457"/>
                </a:lnTo>
                <a:lnTo>
                  <a:pt x="32" y="517"/>
                </a:lnTo>
                <a:lnTo>
                  <a:pt x="0" y="577"/>
                </a:lnTo>
                <a:lnTo>
                  <a:pt x="0" y="637"/>
                </a:lnTo>
                <a:lnTo>
                  <a:pt x="16" y="704"/>
                </a:lnTo>
                <a:lnTo>
                  <a:pt x="159" y="1016"/>
                </a:lnTo>
                <a:lnTo>
                  <a:pt x="318" y="1328"/>
                </a:lnTo>
                <a:lnTo>
                  <a:pt x="525" y="1701"/>
                </a:lnTo>
                <a:lnTo>
                  <a:pt x="652" y="1905"/>
                </a:lnTo>
                <a:lnTo>
                  <a:pt x="795" y="2116"/>
                </a:lnTo>
                <a:lnTo>
                  <a:pt x="938" y="2332"/>
                </a:lnTo>
                <a:lnTo>
                  <a:pt x="1113" y="2548"/>
                </a:lnTo>
                <a:lnTo>
                  <a:pt x="1287" y="2752"/>
                </a:lnTo>
                <a:lnTo>
                  <a:pt x="1478" y="2957"/>
                </a:lnTo>
                <a:lnTo>
                  <a:pt x="1685" y="3149"/>
                </a:lnTo>
                <a:lnTo>
                  <a:pt x="1907" y="3323"/>
                </a:lnTo>
                <a:lnTo>
                  <a:pt x="2019" y="3401"/>
                </a:lnTo>
                <a:lnTo>
                  <a:pt x="2162" y="3467"/>
                </a:lnTo>
                <a:lnTo>
                  <a:pt x="2321" y="3528"/>
                </a:lnTo>
                <a:lnTo>
                  <a:pt x="2511" y="3576"/>
                </a:lnTo>
                <a:lnTo>
                  <a:pt x="2702" y="3612"/>
                </a:lnTo>
                <a:lnTo>
                  <a:pt x="2909" y="3642"/>
                </a:lnTo>
                <a:lnTo>
                  <a:pt x="3131" y="3660"/>
                </a:lnTo>
                <a:lnTo>
                  <a:pt x="3354" y="3666"/>
                </a:lnTo>
                <a:lnTo>
                  <a:pt x="3544" y="3660"/>
                </a:lnTo>
                <a:lnTo>
                  <a:pt x="3719" y="3648"/>
                </a:lnTo>
                <a:lnTo>
                  <a:pt x="3894" y="3630"/>
                </a:lnTo>
                <a:lnTo>
                  <a:pt x="4085" y="3600"/>
                </a:lnTo>
                <a:lnTo>
                  <a:pt x="4228" y="3570"/>
                </a:lnTo>
                <a:lnTo>
                  <a:pt x="4355" y="3534"/>
                </a:lnTo>
                <a:lnTo>
                  <a:pt x="4482" y="3492"/>
                </a:lnTo>
                <a:lnTo>
                  <a:pt x="4593" y="3449"/>
                </a:lnTo>
                <a:lnTo>
                  <a:pt x="4689" y="3401"/>
                </a:lnTo>
                <a:lnTo>
                  <a:pt x="4768" y="3353"/>
                </a:lnTo>
                <a:lnTo>
                  <a:pt x="4832" y="3299"/>
                </a:lnTo>
                <a:lnTo>
                  <a:pt x="4895" y="3245"/>
                </a:lnTo>
                <a:lnTo>
                  <a:pt x="4943" y="3185"/>
                </a:lnTo>
                <a:lnTo>
                  <a:pt x="4959" y="3131"/>
                </a:lnTo>
                <a:lnTo>
                  <a:pt x="4975" y="3071"/>
                </a:lnTo>
                <a:lnTo>
                  <a:pt x="4975" y="3011"/>
                </a:lnTo>
                <a:lnTo>
                  <a:pt x="4959" y="2951"/>
                </a:lnTo>
                <a:lnTo>
                  <a:pt x="4927" y="2891"/>
                </a:lnTo>
                <a:lnTo>
                  <a:pt x="4879" y="2831"/>
                </a:lnTo>
                <a:lnTo>
                  <a:pt x="4800" y="2776"/>
                </a:lnTo>
                <a:lnTo>
                  <a:pt x="4657" y="2656"/>
                </a:lnTo>
                <a:lnTo>
                  <a:pt x="4514" y="2524"/>
                </a:lnTo>
                <a:lnTo>
                  <a:pt x="4387" y="2380"/>
                </a:lnTo>
                <a:lnTo>
                  <a:pt x="4244" y="2230"/>
                </a:lnTo>
                <a:lnTo>
                  <a:pt x="4005" y="1911"/>
                </a:lnTo>
                <a:lnTo>
                  <a:pt x="3783" y="1581"/>
                </a:lnTo>
                <a:lnTo>
                  <a:pt x="3592" y="1262"/>
                </a:lnTo>
                <a:lnTo>
                  <a:pt x="3433" y="968"/>
                </a:lnTo>
                <a:lnTo>
                  <a:pt x="3322" y="716"/>
                </a:lnTo>
                <a:lnTo>
                  <a:pt x="3242" y="523"/>
                </a:lnTo>
                <a:lnTo>
                  <a:pt x="3211" y="463"/>
                </a:lnTo>
                <a:lnTo>
                  <a:pt x="3163" y="403"/>
                </a:lnTo>
                <a:lnTo>
                  <a:pt x="3099" y="349"/>
                </a:lnTo>
                <a:lnTo>
                  <a:pt x="3020" y="295"/>
                </a:lnTo>
                <a:lnTo>
                  <a:pt x="2924" y="247"/>
                </a:lnTo>
                <a:lnTo>
                  <a:pt x="2829" y="199"/>
                </a:lnTo>
                <a:lnTo>
                  <a:pt x="2718" y="157"/>
                </a:lnTo>
                <a:lnTo>
                  <a:pt x="2591" y="121"/>
                </a:lnTo>
                <a:lnTo>
                  <a:pt x="2464" y="91"/>
                </a:lnTo>
                <a:lnTo>
                  <a:pt x="2321" y="61"/>
                </a:lnTo>
                <a:lnTo>
                  <a:pt x="2177" y="37"/>
                </a:lnTo>
                <a:lnTo>
                  <a:pt x="2034" y="19"/>
                </a:lnTo>
                <a:lnTo>
                  <a:pt x="1875" y="7"/>
                </a:lnTo>
                <a:lnTo>
                  <a:pt x="1717"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72" name="Google Shape;272;p15"/>
          <p:cNvSpPr/>
          <p:nvPr/>
        </p:nvSpPr>
        <p:spPr>
          <a:xfrm rot="757509">
            <a:off x="15303493" y="5974520"/>
            <a:ext cx="3340421" cy="2656940"/>
          </a:xfrm>
          <a:custGeom>
            <a:avLst/>
            <a:gdLst/>
            <a:ahLst/>
            <a:cxnLst/>
            <a:rect l="l" t="t" r="r" b="b"/>
            <a:pathLst>
              <a:path w="129454" h="45678" extrusionOk="0">
                <a:moveTo>
                  <a:pt x="68963" y="0"/>
                </a:moveTo>
                <a:lnTo>
                  <a:pt x="68184" y="6"/>
                </a:lnTo>
                <a:lnTo>
                  <a:pt x="67421" y="12"/>
                </a:lnTo>
                <a:lnTo>
                  <a:pt x="66674" y="24"/>
                </a:lnTo>
                <a:lnTo>
                  <a:pt x="65927" y="42"/>
                </a:lnTo>
                <a:lnTo>
                  <a:pt x="65212" y="66"/>
                </a:lnTo>
                <a:lnTo>
                  <a:pt x="64497" y="91"/>
                </a:lnTo>
                <a:lnTo>
                  <a:pt x="63797" y="121"/>
                </a:lnTo>
                <a:lnTo>
                  <a:pt x="63114" y="151"/>
                </a:lnTo>
                <a:lnTo>
                  <a:pt x="62446" y="187"/>
                </a:lnTo>
                <a:lnTo>
                  <a:pt x="61779" y="229"/>
                </a:lnTo>
                <a:lnTo>
                  <a:pt x="61127" y="271"/>
                </a:lnTo>
                <a:lnTo>
                  <a:pt x="60491" y="319"/>
                </a:lnTo>
                <a:lnTo>
                  <a:pt x="59872" y="367"/>
                </a:lnTo>
                <a:lnTo>
                  <a:pt x="59252" y="421"/>
                </a:lnTo>
                <a:lnTo>
                  <a:pt x="58648" y="481"/>
                </a:lnTo>
                <a:lnTo>
                  <a:pt x="58060" y="541"/>
                </a:lnTo>
                <a:lnTo>
                  <a:pt x="57488" y="607"/>
                </a:lnTo>
                <a:lnTo>
                  <a:pt x="56915" y="673"/>
                </a:lnTo>
                <a:lnTo>
                  <a:pt x="56375" y="745"/>
                </a:lnTo>
                <a:lnTo>
                  <a:pt x="55819" y="824"/>
                </a:lnTo>
                <a:lnTo>
                  <a:pt x="55294" y="896"/>
                </a:lnTo>
                <a:lnTo>
                  <a:pt x="54770" y="980"/>
                </a:lnTo>
                <a:lnTo>
                  <a:pt x="54261" y="1064"/>
                </a:lnTo>
                <a:lnTo>
                  <a:pt x="53769" y="1148"/>
                </a:lnTo>
                <a:lnTo>
                  <a:pt x="53292" y="1238"/>
                </a:lnTo>
                <a:lnTo>
                  <a:pt x="52815" y="1334"/>
                </a:lnTo>
                <a:lnTo>
                  <a:pt x="52338" y="1430"/>
                </a:lnTo>
                <a:lnTo>
                  <a:pt x="51893" y="1527"/>
                </a:lnTo>
                <a:lnTo>
                  <a:pt x="51448" y="1629"/>
                </a:lnTo>
                <a:lnTo>
                  <a:pt x="51019" y="1731"/>
                </a:lnTo>
                <a:lnTo>
                  <a:pt x="50590" y="1839"/>
                </a:lnTo>
                <a:lnTo>
                  <a:pt x="50192" y="1947"/>
                </a:lnTo>
                <a:lnTo>
                  <a:pt x="49779" y="2055"/>
                </a:lnTo>
                <a:lnTo>
                  <a:pt x="49398" y="2169"/>
                </a:lnTo>
                <a:lnTo>
                  <a:pt x="49016" y="2284"/>
                </a:lnTo>
                <a:lnTo>
                  <a:pt x="48651" y="2404"/>
                </a:lnTo>
                <a:lnTo>
                  <a:pt x="48285" y="2524"/>
                </a:lnTo>
                <a:lnTo>
                  <a:pt x="47936" y="2650"/>
                </a:lnTo>
                <a:lnTo>
                  <a:pt x="47602" y="2770"/>
                </a:lnTo>
                <a:lnTo>
                  <a:pt x="47268" y="2903"/>
                </a:lnTo>
                <a:lnTo>
                  <a:pt x="46950" y="3029"/>
                </a:lnTo>
                <a:lnTo>
                  <a:pt x="46632" y="3161"/>
                </a:lnTo>
                <a:lnTo>
                  <a:pt x="46346" y="3293"/>
                </a:lnTo>
                <a:lnTo>
                  <a:pt x="46044" y="3431"/>
                </a:lnTo>
                <a:lnTo>
                  <a:pt x="45758" y="3563"/>
                </a:lnTo>
                <a:lnTo>
                  <a:pt x="45488" y="3708"/>
                </a:lnTo>
                <a:lnTo>
                  <a:pt x="45234" y="3846"/>
                </a:lnTo>
                <a:lnTo>
                  <a:pt x="44979" y="3990"/>
                </a:lnTo>
                <a:lnTo>
                  <a:pt x="44725" y="4134"/>
                </a:lnTo>
                <a:lnTo>
                  <a:pt x="43994" y="4002"/>
                </a:lnTo>
                <a:lnTo>
                  <a:pt x="43247" y="3876"/>
                </a:lnTo>
                <a:lnTo>
                  <a:pt x="42468" y="3750"/>
                </a:lnTo>
                <a:lnTo>
                  <a:pt x="41658" y="3636"/>
                </a:lnTo>
                <a:lnTo>
                  <a:pt x="40815" y="3527"/>
                </a:lnTo>
                <a:lnTo>
                  <a:pt x="39957" y="3419"/>
                </a:lnTo>
                <a:lnTo>
                  <a:pt x="39067" y="3323"/>
                </a:lnTo>
                <a:lnTo>
                  <a:pt x="38145" y="3227"/>
                </a:lnTo>
                <a:lnTo>
                  <a:pt x="37398" y="3161"/>
                </a:lnTo>
                <a:lnTo>
                  <a:pt x="36651" y="3095"/>
                </a:lnTo>
                <a:lnTo>
                  <a:pt x="35904" y="3041"/>
                </a:lnTo>
                <a:lnTo>
                  <a:pt x="35173" y="2993"/>
                </a:lnTo>
                <a:lnTo>
                  <a:pt x="34458" y="2951"/>
                </a:lnTo>
                <a:lnTo>
                  <a:pt x="33727" y="2915"/>
                </a:lnTo>
                <a:lnTo>
                  <a:pt x="33027" y="2885"/>
                </a:lnTo>
                <a:lnTo>
                  <a:pt x="32312" y="2860"/>
                </a:lnTo>
                <a:lnTo>
                  <a:pt x="31613" y="2848"/>
                </a:lnTo>
                <a:lnTo>
                  <a:pt x="30929" y="2836"/>
                </a:lnTo>
                <a:lnTo>
                  <a:pt x="29563" y="2836"/>
                </a:lnTo>
                <a:lnTo>
                  <a:pt x="28895" y="2848"/>
                </a:lnTo>
                <a:lnTo>
                  <a:pt x="28228" y="2866"/>
                </a:lnTo>
                <a:lnTo>
                  <a:pt x="27560" y="2891"/>
                </a:lnTo>
                <a:lnTo>
                  <a:pt x="26908" y="2915"/>
                </a:lnTo>
                <a:lnTo>
                  <a:pt x="26273" y="2951"/>
                </a:lnTo>
                <a:lnTo>
                  <a:pt x="25637" y="2993"/>
                </a:lnTo>
                <a:lnTo>
                  <a:pt x="25001" y="3035"/>
                </a:lnTo>
                <a:lnTo>
                  <a:pt x="24381" y="3089"/>
                </a:lnTo>
                <a:lnTo>
                  <a:pt x="23761" y="3143"/>
                </a:lnTo>
                <a:lnTo>
                  <a:pt x="23158" y="3209"/>
                </a:lnTo>
                <a:lnTo>
                  <a:pt x="22554" y="3275"/>
                </a:lnTo>
                <a:lnTo>
                  <a:pt x="21966" y="3347"/>
                </a:lnTo>
                <a:lnTo>
                  <a:pt x="21377" y="3431"/>
                </a:lnTo>
                <a:lnTo>
                  <a:pt x="20805" y="3515"/>
                </a:lnTo>
                <a:lnTo>
                  <a:pt x="20233" y="3606"/>
                </a:lnTo>
                <a:lnTo>
                  <a:pt x="19661" y="3696"/>
                </a:lnTo>
                <a:lnTo>
                  <a:pt x="19105" y="3798"/>
                </a:lnTo>
                <a:lnTo>
                  <a:pt x="18548" y="3900"/>
                </a:lnTo>
                <a:lnTo>
                  <a:pt x="18008" y="4014"/>
                </a:lnTo>
                <a:lnTo>
                  <a:pt x="17484" y="4128"/>
                </a:lnTo>
                <a:lnTo>
                  <a:pt x="16959" y="4248"/>
                </a:lnTo>
                <a:lnTo>
                  <a:pt x="16435" y="4369"/>
                </a:lnTo>
                <a:lnTo>
                  <a:pt x="15926" y="4501"/>
                </a:lnTo>
                <a:lnTo>
                  <a:pt x="15417" y="4633"/>
                </a:lnTo>
                <a:lnTo>
                  <a:pt x="14909" y="4771"/>
                </a:lnTo>
                <a:lnTo>
                  <a:pt x="14432" y="4915"/>
                </a:lnTo>
                <a:lnTo>
                  <a:pt x="13939" y="5060"/>
                </a:lnTo>
                <a:lnTo>
                  <a:pt x="13462" y="5210"/>
                </a:lnTo>
                <a:lnTo>
                  <a:pt x="13002" y="5366"/>
                </a:lnTo>
                <a:lnTo>
                  <a:pt x="12541" y="5528"/>
                </a:lnTo>
                <a:lnTo>
                  <a:pt x="12096" y="5691"/>
                </a:lnTo>
                <a:lnTo>
                  <a:pt x="11651" y="5859"/>
                </a:lnTo>
                <a:lnTo>
                  <a:pt x="11206" y="6027"/>
                </a:lnTo>
                <a:lnTo>
                  <a:pt x="10792" y="6201"/>
                </a:lnTo>
                <a:lnTo>
                  <a:pt x="10363" y="6381"/>
                </a:lnTo>
                <a:lnTo>
                  <a:pt x="9950" y="6562"/>
                </a:lnTo>
                <a:lnTo>
                  <a:pt x="9553" y="6748"/>
                </a:lnTo>
                <a:lnTo>
                  <a:pt x="9155" y="6940"/>
                </a:lnTo>
                <a:lnTo>
                  <a:pt x="8758" y="7133"/>
                </a:lnTo>
                <a:lnTo>
                  <a:pt x="8377" y="7331"/>
                </a:lnTo>
                <a:lnTo>
                  <a:pt x="8011" y="7529"/>
                </a:lnTo>
                <a:lnTo>
                  <a:pt x="7645" y="7733"/>
                </a:lnTo>
                <a:lnTo>
                  <a:pt x="7296" y="7938"/>
                </a:lnTo>
                <a:lnTo>
                  <a:pt x="6946" y="8148"/>
                </a:lnTo>
                <a:lnTo>
                  <a:pt x="6596" y="8358"/>
                </a:lnTo>
                <a:lnTo>
                  <a:pt x="6279" y="8575"/>
                </a:lnTo>
                <a:lnTo>
                  <a:pt x="5945" y="8797"/>
                </a:lnTo>
                <a:lnTo>
                  <a:pt x="5627" y="9013"/>
                </a:lnTo>
                <a:lnTo>
                  <a:pt x="5325" y="9242"/>
                </a:lnTo>
                <a:lnTo>
                  <a:pt x="5023" y="9464"/>
                </a:lnTo>
                <a:lnTo>
                  <a:pt x="4737" y="9698"/>
                </a:lnTo>
                <a:lnTo>
                  <a:pt x="4451" y="9927"/>
                </a:lnTo>
                <a:lnTo>
                  <a:pt x="4181" y="10161"/>
                </a:lnTo>
                <a:lnTo>
                  <a:pt x="3910" y="10395"/>
                </a:lnTo>
                <a:lnTo>
                  <a:pt x="3656" y="10636"/>
                </a:lnTo>
                <a:lnTo>
                  <a:pt x="3418" y="10876"/>
                </a:lnTo>
                <a:lnTo>
                  <a:pt x="3179" y="11122"/>
                </a:lnTo>
                <a:lnTo>
                  <a:pt x="2941" y="11369"/>
                </a:lnTo>
                <a:lnTo>
                  <a:pt x="2718" y="11615"/>
                </a:lnTo>
                <a:lnTo>
                  <a:pt x="2496" y="11861"/>
                </a:lnTo>
                <a:lnTo>
                  <a:pt x="2305" y="12114"/>
                </a:lnTo>
                <a:lnTo>
                  <a:pt x="2099" y="12366"/>
                </a:lnTo>
                <a:lnTo>
                  <a:pt x="1908" y="12624"/>
                </a:lnTo>
                <a:lnTo>
                  <a:pt x="1733" y="12877"/>
                </a:lnTo>
                <a:lnTo>
                  <a:pt x="1399" y="13393"/>
                </a:lnTo>
                <a:lnTo>
                  <a:pt x="1097" y="13916"/>
                </a:lnTo>
                <a:lnTo>
                  <a:pt x="843" y="14445"/>
                </a:lnTo>
                <a:lnTo>
                  <a:pt x="605" y="14980"/>
                </a:lnTo>
                <a:lnTo>
                  <a:pt x="414" y="15514"/>
                </a:lnTo>
                <a:lnTo>
                  <a:pt x="271" y="16055"/>
                </a:lnTo>
                <a:lnTo>
                  <a:pt x="144" y="16596"/>
                </a:lnTo>
                <a:lnTo>
                  <a:pt x="64" y="17143"/>
                </a:lnTo>
                <a:lnTo>
                  <a:pt x="17" y="17690"/>
                </a:lnTo>
                <a:lnTo>
                  <a:pt x="1" y="18236"/>
                </a:lnTo>
                <a:lnTo>
                  <a:pt x="32" y="18789"/>
                </a:lnTo>
                <a:lnTo>
                  <a:pt x="96" y="19336"/>
                </a:lnTo>
                <a:lnTo>
                  <a:pt x="207" y="19883"/>
                </a:lnTo>
                <a:lnTo>
                  <a:pt x="271" y="20159"/>
                </a:lnTo>
                <a:lnTo>
                  <a:pt x="350" y="20429"/>
                </a:lnTo>
                <a:lnTo>
                  <a:pt x="430" y="20700"/>
                </a:lnTo>
                <a:lnTo>
                  <a:pt x="525" y="20976"/>
                </a:lnTo>
                <a:lnTo>
                  <a:pt x="620" y="21247"/>
                </a:lnTo>
                <a:lnTo>
                  <a:pt x="748" y="21517"/>
                </a:lnTo>
                <a:lnTo>
                  <a:pt x="859" y="21787"/>
                </a:lnTo>
                <a:lnTo>
                  <a:pt x="1002" y="22058"/>
                </a:lnTo>
                <a:lnTo>
                  <a:pt x="1145" y="22322"/>
                </a:lnTo>
                <a:lnTo>
                  <a:pt x="1288" y="22593"/>
                </a:lnTo>
                <a:lnTo>
                  <a:pt x="1447" y="22857"/>
                </a:lnTo>
                <a:lnTo>
                  <a:pt x="1622" y="23121"/>
                </a:lnTo>
                <a:lnTo>
                  <a:pt x="1797" y="23386"/>
                </a:lnTo>
                <a:lnTo>
                  <a:pt x="1987" y="23650"/>
                </a:lnTo>
                <a:lnTo>
                  <a:pt x="2194" y="23908"/>
                </a:lnTo>
                <a:lnTo>
                  <a:pt x="2401" y="24173"/>
                </a:lnTo>
                <a:lnTo>
                  <a:pt x="2623" y="24431"/>
                </a:lnTo>
                <a:lnTo>
                  <a:pt x="2861" y="24684"/>
                </a:lnTo>
                <a:lnTo>
                  <a:pt x="3100" y="24942"/>
                </a:lnTo>
                <a:lnTo>
                  <a:pt x="3354" y="25194"/>
                </a:lnTo>
                <a:lnTo>
                  <a:pt x="3608" y="25447"/>
                </a:lnTo>
                <a:lnTo>
                  <a:pt x="3879" y="25693"/>
                </a:lnTo>
                <a:lnTo>
                  <a:pt x="4165" y="25945"/>
                </a:lnTo>
                <a:lnTo>
                  <a:pt x="4451" y="26192"/>
                </a:lnTo>
                <a:lnTo>
                  <a:pt x="4753" y="26432"/>
                </a:lnTo>
                <a:lnTo>
                  <a:pt x="5055" y="26678"/>
                </a:lnTo>
                <a:lnTo>
                  <a:pt x="5611" y="27081"/>
                </a:lnTo>
                <a:lnTo>
                  <a:pt x="6151" y="27465"/>
                </a:lnTo>
                <a:lnTo>
                  <a:pt x="6708" y="27838"/>
                </a:lnTo>
                <a:lnTo>
                  <a:pt x="7248" y="28199"/>
                </a:lnTo>
                <a:lnTo>
                  <a:pt x="7804" y="28535"/>
                </a:lnTo>
                <a:lnTo>
                  <a:pt x="8361" y="28859"/>
                </a:lnTo>
                <a:lnTo>
                  <a:pt x="8917" y="29172"/>
                </a:lnTo>
                <a:lnTo>
                  <a:pt x="9473" y="29466"/>
                </a:lnTo>
                <a:lnTo>
                  <a:pt x="9251" y="29647"/>
                </a:lnTo>
                <a:lnTo>
                  <a:pt x="9012" y="29833"/>
                </a:lnTo>
                <a:lnTo>
                  <a:pt x="8806" y="30019"/>
                </a:lnTo>
                <a:lnTo>
                  <a:pt x="8599" y="30211"/>
                </a:lnTo>
                <a:lnTo>
                  <a:pt x="8392" y="30404"/>
                </a:lnTo>
                <a:lnTo>
                  <a:pt x="8202" y="30602"/>
                </a:lnTo>
                <a:lnTo>
                  <a:pt x="8027" y="30800"/>
                </a:lnTo>
                <a:lnTo>
                  <a:pt x="7868" y="30999"/>
                </a:lnTo>
                <a:lnTo>
                  <a:pt x="7709" y="31203"/>
                </a:lnTo>
                <a:lnTo>
                  <a:pt x="7566" y="31407"/>
                </a:lnTo>
                <a:lnTo>
                  <a:pt x="7423" y="31617"/>
                </a:lnTo>
                <a:lnTo>
                  <a:pt x="7312" y="31828"/>
                </a:lnTo>
                <a:lnTo>
                  <a:pt x="7200" y="32038"/>
                </a:lnTo>
                <a:lnTo>
                  <a:pt x="7105" y="32248"/>
                </a:lnTo>
                <a:lnTo>
                  <a:pt x="7010" y="32465"/>
                </a:lnTo>
                <a:lnTo>
                  <a:pt x="6946" y="32681"/>
                </a:lnTo>
                <a:lnTo>
                  <a:pt x="6883" y="32897"/>
                </a:lnTo>
                <a:lnTo>
                  <a:pt x="6835" y="33114"/>
                </a:lnTo>
                <a:lnTo>
                  <a:pt x="6803" y="33336"/>
                </a:lnTo>
                <a:lnTo>
                  <a:pt x="6787" y="33558"/>
                </a:lnTo>
                <a:lnTo>
                  <a:pt x="6787" y="33780"/>
                </a:lnTo>
                <a:lnTo>
                  <a:pt x="6787" y="34003"/>
                </a:lnTo>
                <a:lnTo>
                  <a:pt x="6819" y="34225"/>
                </a:lnTo>
                <a:lnTo>
                  <a:pt x="6867" y="34453"/>
                </a:lnTo>
                <a:lnTo>
                  <a:pt x="6914" y="34682"/>
                </a:lnTo>
                <a:lnTo>
                  <a:pt x="6994" y="34904"/>
                </a:lnTo>
                <a:lnTo>
                  <a:pt x="7089" y="35132"/>
                </a:lnTo>
                <a:lnTo>
                  <a:pt x="7185" y="35361"/>
                </a:lnTo>
                <a:lnTo>
                  <a:pt x="7312" y="35589"/>
                </a:lnTo>
                <a:lnTo>
                  <a:pt x="7455" y="35817"/>
                </a:lnTo>
                <a:lnTo>
                  <a:pt x="7614" y="36046"/>
                </a:lnTo>
                <a:lnTo>
                  <a:pt x="7788" y="36280"/>
                </a:lnTo>
                <a:lnTo>
                  <a:pt x="7979" y="36508"/>
                </a:lnTo>
                <a:lnTo>
                  <a:pt x="8202" y="36737"/>
                </a:lnTo>
                <a:lnTo>
                  <a:pt x="8424" y="36965"/>
                </a:lnTo>
                <a:lnTo>
                  <a:pt x="8679" y="37193"/>
                </a:lnTo>
                <a:lnTo>
                  <a:pt x="8949" y="37422"/>
                </a:lnTo>
                <a:lnTo>
                  <a:pt x="9251" y="37650"/>
                </a:lnTo>
                <a:lnTo>
                  <a:pt x="9553" y="37878"/>
                </a:lnTo>
                <a:lnTo>
                  <a:pt x="9886" y="38107"/>
                </a:lnTo>
                <a:lnTo>
                  <a:pt x="10236" y="38335"/>
                </a:lnTo>
                <a:lnTo>
                  <a:pt x="10602" y="38563"/>
                </a:lnTo>
                <a:lnTo>
                  <a:pt x="10999" y="38786"/>
                </a:lnTo>
                <a:lnTo>
                  <a:pt x="11412" y="39008"/>
                </a:lnTo>
                <a:lnTo>
                  <a:pt x="11857" y="39236"/>
                </a:lnTo>
                <a:lnTo>
                  <a:pt x="12318" y="39459"/>
                </a:lnTo>
                <a:lnTo>
                  <a:pt x="12795" y="39675"/>
                </a:lnTo>
                <a:lnTo>
                  <a:pt x="13304" y="39897"/>
                </a:lnTo>
                <a:lnTo>
                  <a:pt x="13828" y="40113"/>
                </a:lnTo>
                <a:lnTo>
                  <a:pt x="14384" y="40336"/>
                </a:lnTo>
                <a:lnTo>
                  <a:pt x="14956" y="40546"/>
                </a:lnTo>
                <a:lnTo>
                  <a:pt x="15560" y="40762"/>
                </a:lnTo>
                <a:lnTo>
                  <a:pt x="16180" y="40973"/>
                </a:lnTo>
                <a:lnTo>
                  <a:pt x="16832" y="41189"/>
                </a:lnTo>
                <a:lnTo>
                  <a:pt x="17499" y="41393"/>
                </a:lnTo>
                <a:lnTo>
                  <a:pt x="18199" y="41604"/>
                </a:lnTo>
                <a:lnTo>
                  <a:pt x="18914" y="41808"/>
                </a:lnTo>
                <a:lnTo>
                  <a:pt x="19677" y="42012"/>
                </a:lnTo>
                <a:lnTo>
                  <a:pt x="20440" y="42210"/>
                </a:lnTo>
                <a:lnTo>
                  <a:pt x="21250" y="42409"/>
                </a:lnTo>
                <a:lnTo>
                  <a:pt x="22077" y="42601"/>
                </a:lnTo>
                <a:lnTo>
                  <a:pt x="22935" y="42799"/>
                </a:lnTo>
                <a:lnTo>
                  <a:pt x="23825" y="42986"/>
                </a:lnTo>
                <a:lnTo>
                  <a:pt x="24731" y="43178"/>
                </a:lnTo>
                <a:lnTo>
                  <a:pt x="25716" y="43370"/>
                </a:lnTo>
                <a:lnTo>
                  <a:pt x="26670" y="43556"/>
                </a:lnTo>
                <a:lnTo>
                  <a:pt x="27624" y="43731"/>
                </a:lnTo>
                <a:lnTo>
                  <a:pt x="28545" y="43899"/>
                </a:lnTo>
                <a:lnTo>
                  <a:pt x="29467" y="44061"/>
                </a:lnTo>
                <a:lnTo>
                  <a:pt x="30357" y="44211"/>
                </a:lnTo>
                <a:lnTo>
                  <a:pt x="31247" y="44356"/>
                </a:lnTo>
                <a:lnTo>
                  <a:pt x="32122" y="44488"/>
                </a:lnTo>
                <a:lnTo>
                  <a:pt x="32964" y="44614"/>
                </a:lnTo>
                <a:lnTo>
                  <a:pt x="33806" y="44734"/>
                </a:lnTo>
                <a:lnTo>
                  <a:pt x="34633" y="44848"/>
                </a:lnTo>
                <a:lnTo>
                  <a:pt x="35443" y="44950"/>
                </a:lnTo>
                <a:lnTo>
                  <a:pt x="36222" y="45046"/>
                </a:lnTo>
                <a:lnTo>
                  <a:pt x="37001" y="45137"/>
                </a:lnTo>
                <a:lnTo>
                  <a:pt x="37764" y="45215"/>
                </a:lnTo>
                <a:lnTo>
                  <a:pt x="38511" y="45293"/>
                </a:lnTo>
                <a:lnTo>
                  <a:pt x="39258" y="45359"/>
                </a:lnTo>
                <a:lnTo>
                  <a:pt x="39973" y="45419"/>
                </a:lnTo>
                <a:lnTo>
                  <a:pt x="40688" y="45473"/>
                </a:lnTo>
                <a:lnTo>
                  <a:pt x="41372" y="45521"/>
                </a:lnTo>
                <a:lnTo>
                  <a:pt x="42055" y="45557"/>
                </a:lnTo>
                <a:lnTo>
                  <a:pt x="42722" y="45593"/>
                </a:lnTo>
                <a:lnTo>
                  <a:pt x="43374" y="45623"/>
                </a:lnTo>
                <a:lnTo>
                  <a:pt x="44010" y="45647"/>
                </a:lnTo>
                <a:lnTo>
                  <a:pt x="44630" y="45659"/>
                </a:lnTo>
                <a:lnTo>
                  <a:pt x="45250" y="45671"/>
                </a:lnTo>
                <a:lnTo>
                  <a:pt x="45854" y="45677"/>
                </a:lnTo>
                <a:lnTo>
                  <a:pt x="46442" y="45677"/>
                </a:lnTo>
                <a:lnTo>
                  <a:pt x="47014" y="45665"/>
                </a:lnTo>
                <a:lnTo>
                  <a:pt x="47570" y="45659"/>
                </a:lnTo>
                <a:lnTo>
                  <a:pt x="48126" y="45641"/>
                </a:lnTo>
                <a:lnTo>
                  <a:pt x="48667" y="45617"/>
                </a:lnTo>
                <a:lnTo>
                  <a:pt x="49191" y="45593"/>
                </a:lnTo>
                <a:lnTo>
                  <a:pt x="49700" y="45557"/>
                </a:lnTo>
                <a:lnTo>
                  <a:pt x="50192" y="45521"/>
                </a:lnTo>
                <a:lnTo>
                  <a:pt x="50685" y="45479"/>
                </a:lnTo>
                <a:lnTo>
                  <a:pt x="51162" y="45437"/>
                </a:lnTo>
                <a:lnTo>
                  <a:pt x="51639" y="45389"/>
                </a:lnTo>
                <a:lnTo>
                  <a:pt x="52084" y="45335"/>
                </a:lnTo>
                <a:lnTo>
                  <a:pt x="52529" y="45275"/>
                </a:lnTo>
                <a:lnTo>
                  <a:pt x="52974" y="45215"/>
                </a:lnTo>
                <a:lnTo>
                  <a:pt x="53387" y="45149"/>
                </a:lnTo>
                <a:lnTo>
                  <a:pt x="53800" y="45077"/>
                </a:lnTo>
                <a:lnTo>
                  <a:pt x="54214" y="45004"/>
                </a:lnTo>
                <a:lnTo>
                  <a:pt x="54595" y="44932"/>
                </a:lnTo>
                <a:lnTo>
                  <a:pt x="54976" y="44854"/>
                </a:lnTo>
                <a:lnTo>
                  <a:pt x="55342" y="44770"/>
                </a:lnTo>
                <a:lnTo>
                  <a:pt x="55708" y="44686"/>
                </a:lnTo>
                <a:lnTo>
                  <a:pt x="56057" y="44596"/>
                </a:lnTo>
                <a:lnTo>
                  <a:pt x="56407" y="44506"/>
                </a:lnTo>
                <a:lnTo>
                  <a:pt x="56741" y="44410"/>
                </a:lnTo>
                <a:lnTo>
                  <a:pt x="57058" y="44313"/>
                </a:lnTo>
                <a:lnTo>
                  <a:pt x="57360" y="44217"/>
                </a:lnTo>
                <a:lnTo>
                  <a:pt x="57678" y="44115"/>
                </a:lnTo>
                <a:lnTo>
                  <a:pt x="57964" y="44013"/>
                </a:lnTo>
                <a:lnTo>
                  <a:pt x="58250" y="43911"/>
                </a:lnTo>
                <a:lnTo>
                  <a:pt x="58791" y="43695"/>
                </a:lnTo>
                <a:lnTo>
                  <a:pt x="59299" y="43472"/>
                </a:lnTo>
                <a:lnTo>
                  <a:pt x="59776" y="43244"/>
                </a:lnTo>
                <a:lnTo>
                  <a:pt x="60237" y="43016"/>
                </a:lnTo>
                <a:lnTo>
                  <a:pt x="60809" y="43130"/>
                </a:lnTo>
                <a:lnTo>
                  <a:pt x="61413" y="43238"/>
                </a:lnTo>
                <a:lnTo>
                  <a:pt x="62033" y="43340"/>
                </a:lnTo>
                <a:lnTo>
                  <a:pt x="62669" y="43436"/>
                </a:lnTo>
                <a:lnTo>
                  <a:pt x="63321" y="43526"/>
                </a:lnTo>
                <a:lnTo>
                  <a:pt x="63988" y="43610"/>
                </a:lnTo>
                <a:lnTo>
                  <a:pt x="64687" y="43683"/>
                </a:lnTo>
                <a:lnTo>
                  <a:pt x="65387" y="43749"/>
                </a:lnTo>
                <a:lnTo>
                  <a:pt x="66102" y="43809"/>
                </a:lnTo>
                <a:lnTo>
                  <a:pt x="66833" y="43857"/>
                </a:lnTo>
                <a:lnTo>
                  <a:pt x="67580" y="43899"/>
                </a:lnTo>
                <a:lnTo>
                  <a:pt x="68343" y="43929"/>
                </a:lnTo>
                <a:lnTo>
                  <a:pt x="69122" y="43953"/>
                </a:lnTo>
                <a:lnTo>
                  <a:pt x="69916" y="43965"/>
                </a:lnTo>
                <a:lnTo>
                  <a:pt x="70727" y="43971"/>
                </a:lnTo>
                <a:lnTo>
                  <a:pt x="71553" y="43965"/>
                </a:lnTo>
                <a:lnTo>
                  <a:pt x="72396" y="43947"/>
                </a:lnTo>
                <a:lnTo>
                  <a:pt x="73254" y="43923"/>
                </a:lnTo>
                <a:lnTo>
                  <a:pt x="74112" y="43881"/>
                </a:lnTo>
                <a:lnTo>
                  <a:pt x="75002" y="43833"/>
                </a:lnTo>
                <a:lnTo>
                  <a:pt x="75892" y="43773"/>
                </a:lnTo>
                <a:lnTo>
                  <a:pt x="76814" y="43701"/>
                </a:lnTo>
                <a:lnTo>
                  <a:pt x="77736" y="43616"/>
                </a:lnTo>
                <a:lnTo>
                  <a:pt x="78674" y="43520"/>
                </a:lnTo>
                <a:lnTo>
                  <a:pt x="79627" y="43412"/>
                </a:lnTo>
                <a:lnTo>
                  <a:pt x="80581" y="43292"/>
                </a:lnTo>
                <a:lnTo>
                  <a:pt x="81566" y="43160"/>
                </a:lnTo>
                <a:lnTo>
                  <a:pt x="82552" y="43010"/>
                </a:lnTo>
                <a:lnTo>
                  <a:pt x="83553" y="42847"/>
                </a:lnTo>
                <a:lnTo>
                  <a:pt x="84570" y="42673"/>
                </a:lnTo>
                <a:lnTo>
                  <a:pt x="85603" y="42487"/>
                </a:lnTo>
                <a:lnTo>
                  <a:pt x="86636" y="42283"/>
                </a:lnTo>
                <a:lnTo>
                  <a:pt x="87399" y="42126"/>
                </a:lnTo>
                <a:lnTo>
                  <a:pt x="88146" y="41964"/>
                </a:lnTo>
                <a:lnTo>
                  <a:pt x="88861" y="41802"/>
                </a:lnTo>
                <a:lnTo>
                  <a:pt x="89561" y="41640"/>
                </a:lnTo>
                <a:lnTo>
                  <a:pt x="90244" y="41477"/>
                </a:lnTo>
                <a:lnTo>
                  <a:pt x="90896" y="41309"/>
                </a:lnTo>
                <a:lnTo>
                  <a:pt x="91547" y="41141"/>
                </a:lnTo>
                <a:lnTo>
                  <a:pt x="92167" y="40967"/>
                </a:lnTo>
                <a:lnTo>
                  <a:pt x="92771" y="40792"/>
                </a:lnTo>
                <a:lnTo>
                  <a:pt x="93359" y="40618"/>
                </a:lnTo>
                <a:lnTo>
                  <a:pt x="93916" y="40444"/>
                </a:lnTo>
                <a:lnTo>
                  <a:pt x="94472" y="40264"/>
                </a:lnTo>
                <a:lnTo>
                  <a:pt x="94996" y="40083"/>
                </a:lnTo>
                <a:lnTo>
                  <a:pt x="95505" y="39903"/>
                </a:lnTo>
                <a:lnTo>
                  <a:pt x="95998" y="39723"/>
                </a:lnTo>
                <a:lnTo>
                  <a:pt x="96474" y="39537"/>
                </a:lnTo>
                <a:lnTo>
                  <a:pt x="96919" y="39350"/>
                </a:lnTo>
                <a:lnTo>
                  <a:pt x="97364" y="39164"/>
                </a:lnTo>
                <a:lnTo>
                  <a:pt x="97794" y="38978"/>
                </a:lnTo>
                <a:lnTo>
                  <a:pt x="98191" y="38786"/>
                </a:lnTo>
                <a:lnTo>
                  <a:pt x="98588" y="38599"/>
                </a:lnTo>
                <a:lnTo>
                  <a:pt x="98954" y="38407"/>
                </a:lnTo>
                <a:lnTo>
                  <a:pt x="99319" y="38215"/>
                </a:lnTo>
                <a:lnTo>
                  <a:pt x="99653" y="38023"/>
                </a:lnTo>
                <a:lnTo>
                  <a:pt x="99971" y="37830"/>
                </a:lnTo>
                <a:lnTo>
                  <a:pt x="100289" y="37632"/>
                </a:lnTo>
                <a:lnTo>
                  <a:pt x="100575" y="37440"/>
                </a:lnTo>
                <a:lnTo>
                  <a:pt x="100845" y="37241"/>
                </a:lnTo>
                <a:lnTo>
                  <a:pt x="101115" y="37049"/>
                </a:lnTo>
                <a:lnTo>
                  <a:pt x="101354" y="36851"/>
                </a:lnTo>
                <a:lnTo>
                  <a:pt x="101592" y="36653"/>
                </a:lnTo>
                <a:lnTo>
                  <a:pt x="101815" y="36460"/>
                </a:lnTo>
                <a:lnTo>
                  <a:pt x="102005" y="36262"/>
                </a:lnTo>
                <a:lnTo>
                  <a:pt x="102196" y="36064"/>
                </a:lnTo>
                <a:lnTo>
                  <a:pt x="102371" y="35865"/>
                </a:lnTo>
                <a:lnTo>
                  <a:pt x="102530" y="35667"/>
                </a:lnTo>
                <a:lnTo>
                  <a:pt x="102673" y="35469"/>
                </a:lnTo>
                <a:lnTo>
                  <a:pt x="102816" y="35271"/>
                </a:lnTo>
                <a:lnTo>
                  <a:pt x="102927" y="35072"/>
                </a:lnTo>
                <a:lnTo>
                  <a:pt x="103038" y="34874"/>
                </a:lnTo>
                <a:lnTo>
                  <a:pt x="103134" y="34682"/>
                </a:lnTo>
                <a:lnTo>
                  <a:pt x="103213" y="34483"/>
                </a:lnTo>
                <a:lnTo>
                  <a:pt x="103277" y="34285"/>
                </a:lnTo>
                <a:lnTo>
                  <a:pt x="103340" y="34093"/>
                </a:lnTo>
                <a:lnTo>
                  <a:pt x="103388" y="33895"/>
                </a:lnTo>
                <a:lnTo>
                  <a:pt x="103420" y="33702"/>
                </a:lnTo>
                <a:lnTo>
                  <a:pt x="103436" y="33504"/>
                </a:lnTo>
                <a:lnTo>
                  <a:pt x="103436" y="33312"/>
                </a:lnTo>
                <a:lnTo>
                  <a:pt x="103436" y="33120"/>
                </a:lnTo>
                <a:lnTo>
                  <a:pt x="103420" y="32927"/>
                </a:lnTo>
                <a:lnTo>
                  <a:pt x="103404" y="32735"/>
                </a:lnTo>
                <a:lnTo>
                  <a:pt x="103372" y="32549"/>
                </a:lnTo>
                <a:lnTo>
                  <a:pt x="103325" y="32356"/>
                </a:lnTo>
                <a:lnTo>
                  <a:pt x="103261" y="32170"/>
                </a:lnTo>
                <a:lnTo>
                  <a:pt x="103197" y="31984"/>
                </a:lnTo>
                <a:lnTo>
                  <a:pt x="103118" y="31798"/>
                </a:lnTo>
                <a:lnTo>
                  <a:pt x="103023" y="31617"/>
                </a:lnTo>
                <a:lnTo>
                  <a:pt x="102927" y="31431"/>
                </a:lnTo>
                <a:lnTo>
                  <a:pt x="102832" y="31251"/>
                </a:lnTo>
                <a:lnTo>
                  <a:pt x="102705" y="31071"/>
                </a:lnTo>
                <a:lnTo>
                  <a:pt x="102593" y="30896"/>
                </a:lnTo>
                <a:lnTo>
                  <a:pt x="102450" y="30716"/>
                </a:lnTo>
                <a:lnTo>
                  <a:pt x="102307" y="30542"/>
                </a:lnTo>
                <a:lnTo>
                  <a:pt x="102164" y="30374"/>
                </a:lnTo>
                <a:lnTo>
                  <a:pt x="102625" y="30350"/>
                </a:lnTo>
                <a:lnTo>
                  <a:pt x="103102" y="30320"/>
                </a:lnTo>
                <a:lnTo>
                  <a:pt x="103579" y="30289"/>
                </a:lnTo>
                <a:lnTo>
                  <a:pt x="104056" y="30253"/>
                </a:lnTo>
                <a:lnTo>
                  <a:pt x="104548" y="30211"/>
                </a:lnTo>
                <a:lnTo>
                  <a:pt x="105025" y="30169"/>
                </a:lnTo>
                <a:lnTo>
                  <a:pt x="105534" y="30115"/>
                </a:lnTo>
                <a:lnTo>
                  <a:pt x="106026" y="30061"/>
                </a:lnTo>
                <a:lnTo>
                  <a:pt x="106535" y="30001"/>
                </a:lnTo>
                <a:lnTo>
                  <a:pt x="107044" y="29935"/>
                </a:lnTo>
                <a:lnTo>
                  <a:pt x="107552" y="29869"/>
                </a:lnTo>
                <a:lnTo>
                  <a:pt x="108077" y="29791"/>
                </a:lnTo>
                <a:lnTo>
                  <a:pt x="108601" y="29713"/>
                </a:lnTo>
                <a:lnTo>
                  <a:pt x="109126" y="29629"/>
                </a:lnTo>
                <a:lnTo>
                  <a:pt x="109666" y="29538"/>
                </a:lnTo>
                <a:lnTo>
                  <a:pt x="110206" y="29436"/>
                </a:lnTo>
                <a:lnTo>
                  <a:pt x="110747" y="29334"/>
                </a:lnTo>
                <a:lnTo>
                  <a:pt x="111287" y="29232"/>
                </a:lnTo>
                <a:lnTo>
                  <a:pt x="111844" y="29118"/>
                </a:lnTo>
                <a:lnTo>
                  <a:pt x="112384" y="28998"/>
                </a:lnTo>
                <a:lnTo>
                  <a:pt x="112956" y="28871"/>
                </a:lnTo>
                <a:lnTo>
                  <a:pt x="113512" y="28739"/>
                </a:lnTo>
                <a:lnTo>
                  <a:pt x="114084" y="28601"/>
                </a:lnTo>
                <a:lnTo>
                  <a:pt x="114657" y="28457"/>
                </a:lnTo>
                <a:lnTo>
                  <a:pt x="115229" y="28307"/>
                </a:lnTo>
                <a:lnTo>
                  <a:pt x="115801" y="28150"/>
                </a:lnTo>
                <a:lnTo>
                  <a:pt x="116389" y="27988"/>
                </a:lnTo>
                <a:lnTo>
                  <a:pt x="116977" y="27820"/>
                </a:lnTo>
                <a:lnTo>
                  <a:pt x="117565" y="27646"/>
                </a:lnTo>
                <a:lnTo>
                  <a:pt x="118153" y="27465"/>
                </a:lnTo>
                <a:lnTo>
                  <a:pt x="118757" y="27273"/>
                </a:lnTo>
                <a:lnTo>
                  <a:pt x="119361" y="27081"/>
                </a:lnTo>
                <a:lnTo>
                  <a:pt x="120251" y="26774"/>
                </a:lnTo>
                <a:lnTo>
                  <a:pt x="121109" y="26468"/>
                </a:lnTo>
                <a:lnTo>
                  <a:pt x="121920" y="26168"/>
                </a:lnTo>
                <a:lnTo>
                  <a:pt x="122683" y="25873"/>
                </a:lnTo>
                <a:lnTo>
                  <a:pt x="123398" y="25573"/>
                </a:lnTo>
                <a:lnTo>
                  <a:pt x="124082" y="25284"/>
                </a:lnTo>
                <a:lnTo>
                  <a:pt x="124717" y="24990"/>
                </a:lnTo>
                <a:lnTo>
                  <a:pt x="125305" y="24702"/>
                </a:lnTo>
                <a:lnTo>
                  <a:pt x="125846" y="24419"/>
                </a:lnTo>
                <a:lnTo>
                  <a:pt x="126354" y="24131"/>
                </a:lnTo>
                <a:lnTo>
                  <a:pt x="126815" y="23854"/>
                </a:lnTo>
                <a:lnTo>
                  <a:pt x="127228" y="23572"/>
                </a:lnTo>
                <a:lnTo>
                  <a:pt x="127610" y="23296"/>
                </a:lnTo>
                <a:lnTo>
                  <a:pt x="127960" y="23025"/>
                </a:lnTo>
                <a:lnTo>
                  <a:pt x="128262" y="22755"/>
                </a:lnTo>
                <a:lnTo>
                  <a:pt x="128532" y="22484"/>
                </a:lnTo>
                <a:lnTo>
                  <a:pt x="128770" y="22220"/>
                </a:lnTo>
                <a:lnTo>
                  <a:pt x="128977" y="21956"/>
                </a:lnTo>
                <a:lnTo>
                  <a:pt x="129136" y="21697"/>
                </a:lnTo>
                <a:lnTo>
                  <a:pt x="129263" y="21439"/>
                </a:lnTo>
                <a:lnTo>
                  <a:pt x="129358" y="21181"/>
                </a:lnTo>
                <a:lnTo>
                  <a:pt x="129422" y="20928"/>
                </a:lnTo>
                <a:lnTo>
                  <a:pt x="129454" y="20676"/>
                </a:lnTo>
                <a:lnTo>
                  <a:pt x="129454" y="20429"/>
                </a:lnTo>
                <a:lnTo>
                  <a:pt x="129438" y="20183"/>
                </a:lnTo>
                <a:lnTo>
                  <a:pt x="129374" y="19943"/>
                </a:lnTo>
                <a:lnTo>
                  <a:pt x="129279" y="19702"/>
                </a:lnTo>
                <a:lnTo>
                  <a:pt x="129167" y="19462"/>
                </a:lnTo>
                <a:lnTo>
                  <a:pt x="129024" y="19228"/>
                </a:lnTo>
                <a:lnTo>
                  <a:pt x="128850" y="18993"/>
                </a:lnTo>
                <a:lnTo>
                  <a:pt x="128659" y="18765"/>
                </a:lnTo>
                <a:lnTo>
                  <a:pt x="128436" y="18537"/>
                </a:lnTo>
                <a:lnTo>
                  <a:pt x="128198" y="18308"/>
                </a:lnTo>
                <a:lnTo>
                  <a:pt x="127928" y="18086"/>
                </a:lnTo>
                <a:lnTo>
                  <a:pt x="127642" y="17864"/>
                </a:lnTo>
                <a:lnTo>
                  <a:pt x="127324" y="17648"/>
                </a:lnTo>
                <a:lnTo>
                  <a:pt x="126990" y="17431"/>
                </a:lnTo>
                <a:lnTo>
                  <a:pt x="126640" y="17221"/>
                </a:lnTo>
                <a:lnTo>
                  <a:pt x="126259" y="17011"/>
                </a:lnTo>
                <a:lnTo>
                  <a:pt x="125862" y="16806"/>
                </a:lnTo>
                <a:lnTo>
                  <a:pt x="125448" y="16602"/>
                </a:lnTo>
                <a:lnTo>
                  <a:pt x="125019" y="16398"/>
                </a:lnTo>
                <a:lnTo>
                  <a:pt x="124574" y="16199"/>
                </a:lnTo>
                <a:lnTo>
                  <a:pt x="124113" y="16001"/>
                </a:lnTo>
                <a:lnTo>
                  <a:pt x="123637" y="15803"/>
                </a:lnTo>
                <a:lnTo>
                  <a:pt x="123144" y="15617"/>
                </a:lnTo>
                <a:lnTo>
                  <a:pt x="122635" y="15424"/>
                </a:lnTo>
                <a:lnTo>
                  <a:pt x="122111" y="15238"/>
                </a:lnTo>
                <a:lnTo>
                  <a:pt x="121586" y="15052"/>
                </a:lnTo>
                <a:lnTo>
                  <a:pt x="121030" y="14872"/>
                </a:lnTo>
                <a:lnTo>
                  <a:pt x="120474" y="14691"/>
                </a:lnTo>
                <a:lnTo>
                  <a:pt x="119917" y="14517"/>
                </a:lnTo>
                <a:lnTo>
                  <a:pt x="119345" y="14343"/>
                </a:lnTo>
                <a:lnTo>
                  <a:pt x="118757" y="14175"/>
                </a:lnTo>
                <a:lnTo>
                  <a:pt x="118169" y="14006"/>
                </a:lnTo>
                <a:lnTo>
                  <a:pt x="117565" y="13838"/>
                </a:lnTo>
                <a:lnTo>
                  <a:pt x="116357" y="13514"/>
                </a:lnTo>
                <a:lnTo>
                  <a:pt x="115118" y="13201"/>
                </a:lnTo>
                <a:lnTo>
                  <a:pt x="113862" y="12901"/>
                </a:lnTo>
                <a:lnTo>
                  <a:pt x="112606" y="12606"/>
                </a:lnTo>
                <a:lnTo>
                  <a:pt x="112797" y="12408"/>
                </a:lnTo>
                <a:lnTo>
                  <a:pt x="112956" y="12204"/>
                </a:lnTo>
                <a:lnTo>
                  <a:pt x="113115" y="11999"/>
                </a:lnTo>
                <a:lnTo>
                  <a:pt x="113258" y="11795"/>
                </a:lnTo>
                <a:lnTo>
                  <a:pt x="113385" y="11585"/>
                </a:lnTo>
                <a:lnTo>
                  <a:pt x="113496" y="11375"/>
                </a:lnTo>
                <a:lnTo>
                  <a:pt x="113576" y="11164"/>
                </a:lnTo>
                <a:lnTo>
                  <a:pt x="113655" y="10948"/>
                </a:lnTo>
                <a:lnTo>
                  <a:pt x="113719" y="10738"/>
                </a:lnTo>
                <a:lnTo>
                  <a:pt x="113767" y="10521"/>
                </a:lnTo>
                <a:lnTo>
                  <a:pt x="113783" y="10299"/>
                </a:lnTo>
                <a:lnTo>
                  <a:pt x="113798" y="10083"/>
                </a:lnTo>
                <a:lnTo>
                  <a:pt x="113783" y="9860"/>
                </a:lnTo>
                <a:lnTo>
                  <a:pt x="113767" y="9644"/>
                </a:lnTo>
                <a:lnTo>
                  <a:pt x="113719" y="9422"/>
                </a:lnTo>
                <a:lnTo>
                  <a:pt x="113655" y="9199"/>
                </a:lnTo>
                <a:lnTo>
                  <a:pt x="113560" y="8977"/>
                </a:lnTo>
                <a:lnTo>
                  <a:pt x="113465" y="8755"/>
                </a:lnTo>
                <a:lnTo>
                  <a:pt x="113338" y="8533"/>
                </a:lnTo>
                <a:lnTo>
                  <a:pt x="113194" y="8310"/>
                </a:lnTo>
                <a:lnTo>
                  <a:pt x="113036" y="8088"/>
                </a:lnTo>
                <a:lnTo>
                  <a:pt x="112845" y="7866"/>
                </a:lnTo>
                <a:lnTo>
                  <a:pt x="112638" y="7643"/>
                </a:lnTo>
                <a:lnTo>
                  <a:pt x="112416" y="7427"/>
                </a:lnTo>
                <a:lnTo>
                  <a:pt x="112161" y="7205"/>
                </a:lnTo>
                <a:lnTo>
                  <a:pt x="111891" y="6982"/>
                </a:lnTo>
                <a:lnTo>
                  <a:pt x="111605" y="6766"/>
                </a:lnTo>
                <a:lnTo>
                  <a:pt x="111287" y="6550"/>
                </a:lnTo>
                <a:lnTo>
                  <a:pt x="110953" y="6333"/>
                </a:lnTo>
                <a:lnTo>
                  <a:pt x="110588" y="6117"/>
                </a:lnTo>
                <a:lnTo>
                  <a:pt x="110206" y="5901"/>
                </a:lnTo>
                <a:lnTo>
                  <a:pt x="109793" y="5691"/>
                </a:lnTo>
                <a:lnTo>
                  <a:pt x="109364" y="5480"/>
                </a:lnTo>
                <a:lnTo>
                  <a:pt x="108903" y="5270"/>
                </a:lnTo>
                <a:lnTo>
                  <a:pt x="108426" y="5060"/>
                </a:lnTo>
                <a:lnTo>
                  <a:pt x="107918" y="4855"/>
                </a:lnTo>
                <a:lnTo>
                  <a:pt x="107377" y="4657"/>
                </a:lnTo>
                <a:lnTo>
                  <a:pt x="106821" y="4453"/>
                </a:lnTo>
                <a:lnTo>
                  <a:pt x="106233" y="4254"/>
                </a:lnTo>
                <a:lnTo>
                  <a:pt x="105629" y="4062"/>
                </a:lnTo>
                <a:lnTo>
                  <a:pt x="104993" y="3864"/>
                </a:lnTo>
                <a:lnTo>
                  <a:pt x="104326" y="3678"/>
                </a:lnTo>
                <a:lnTo>
                  <a:pt x="103627" y="3491"/>
                </a:lnTo>
                <a:lnTo>
                  <a:pt x="102911" y="3305"/>
                </a:lnTo>
                <a:lnTo>
                  <a:pt x="102164" y="3125"/>
                </a:lnTo>
                <a:lnTo>
                  <a:pt x="101386" y="2945"/>
                </a:lnTo>
                <a:lnTo>
                  <a:pt x="100591" y="2776"/>
                </a:lnTo>
                <a:lnTo>
                  <a:pt x="99749" y="2602"/>
                </a:lnTo>
                <a:lnTo>
                  <a:pt x="98890" y="2434"/>
                </a:lnTo>
                <a:lnTo>
                  <a:pt x="98000" y="2272"/>
                </a:lnTo>
                <a:lnTo>
                  <a:pt x="97078" y="2115"/>
                </a:lnTo>
                <a:lnTo>
                  <a:pt x="96125" y="1959"/>
                </a:lnTo>
                <a:lnTo>
                  <a:pt x="95139" y="1809"/>
                </a:lnTo>
                <a:lnTo>
                  <a:pt x="94122" y="1665"/>
                </a:lnTo>
                <a:lnTo>
                  <a:pt x="93089" y="1521"/>
                </a:lnTo>
                <a:lnTo>
                  <a:pt x="92008" y="1388"/>
                </a:lnTo>
                <a:lnTo>
                  <a:pt x="90896" y="1256"/>
                </a:lnTo>
                <a:lnTo>
                  <a:pt x="89751" y="1124"/>
                </a:lnTo>
                <a:lnTo>
                  <a:pt x="88591" y="1004"/>
                </a:lnTo>
                <a:lnTo>
                  <a:pt x="87383" y="890"/>
                </a:lnTo>
                <a:lnTo>
                  <a:pt x="86144" y="776"/>
                </a:lnTo>
                <a:lnTo>
                  <a:pt x="84872" y="667"/>
                </a:lnTo>
                <a:lnTo>
                  <a:pt x="83569" y="571"/>
                </a:lnTo>
                <a:lnTo>
                  <a:pt x="82234" y="475"/>
                </a:lnTo>
                <a:lnTo>
                  <a:pt x="81248" y="409"/>
                </a:lnTo>
                <a:lnTo>
                  <a:pt x="80279" y="349"/>
                </a:lnTo>
                <a:lnTo>
                  <a:pt x="79325" y="295"/>
                </a:lnTo>
                <a:lnTo>
                  <a:pt x="78388" y="247"/>
                </a:lnTo>
                <a:lnTo>
                  <a:pt x="77466" y="199"/>
                </a:lnTo>
                <a:lnTo>
                  <a:pt x="76544" y="157"/>
                </a:lnTo>
                <a:lnTo>
                  <a:pt x="75654" y="121"/>
                </a:lnTo>
                <a:lnTo>
                  <a:pt x="74764" y="91"/>
                </a:lnTo>
                <a:lnTo>
                  <a:pt x="73890" y="66"/>
                </a:lnTo>
                <a:lnTo>
                  <a:pt x="73047" y="42"/>
                </a:lnTo>
                <a:lnTo>
                  <a:pt x="72189" y="24"/>
                </a:lnTo>
                <a:lnTo>
                  <a:pt x="71363" y="12"/>
                </a:lnTo>
                <a:lnTo>
                  <a:pt x="70552" y="6"/>
                </a:lnTo>
                <a:lnTo>
                  <a:pt x="69742" y="0"/>
                </a:lnTo>
                <a:close/>
              </a:path>
            </a:pathLst>
          </a:custGeom>
          <a:solidFill>
            <a:schemeClr val="dk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73" name="Google Shape;273;p15"/>
          <p:cNvSpPr/>
          <p:nvPr/>
        </p:nvSpPr>
        <p:spPr>
          <a:xfrm rot="757509">
            <a:off x="15824090" y="6396612"/>
            <a:ext cx="2231448" cy="1781472"/>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74" name="Google Shape;274;p15"/>
          <p:cNvSpPr/>
          <p:nvPr/>
        </p:nvSpPr>
        <p:spPr>
          <a:xfrm rot="757422">
            <a:off x="16986710" y="8687041"/>
            <a:ext cx="161282" cy="267884"/>
          </a:xfrm>
          <a:custGeom>
            <a:avLst/>
            <a:gdLst/>
            <a:ahLst/>
            <a:cxnLst/>
            <a:rect l="l" t="t" r="r" b="b"/>
            <a:pathLst>
              <a:path w="4975" h="3666" extrusionOk="0">
                <a:moveTo>
                  <a:pt x="1542" y="0"/>
                </a:moveTo>
                <a:lnTo>
                  <a:pt x="1383" y="6"/>
                </a:lnTo>
                <a:lnTo>
                  <a:pt x="1224" y="19"/>
                </a:lnTo>
                <a:lnTo>
                  <a:pt x="1065" y="37"/>
                </a:lnTo>
                <a:lnTo>
                  <a:pt x="922" y="61"/>
                </a:lnTo>
                <a:lnTo>
                  <a:pt x="779" y="91"/>
                </a:lnTo>
                <a:lnTo>
                  <a:pt x="652" y="121"/>
                </a:lnTo>
                <a:lnTo>
                  <a:pt x="525" y="163"/>
                </a:lnTo>
                <a:lnTo>
                  <a:pt x="413" y="205"/>
                </a:lnTo>
                <a:lnTo>
                  <a:pt x="318" y="247"/>
                </a:lnTo>
                <a:lnTo>
                  <a:pt x="238" y="295"/>
                </a:lnTo>
                <a:lnTo>
                  <a:pt x="159" y="349"/>
                </a:lnTo>
                <a:lnTo>
                  <a:pt x="95" y="403"/>
                </a:lnTo>
                <a:lnTo>
                  <a:pt x="48" y="457"/>
                </a:lnTo>
                <a:lnTo>
                  <a:pt x="16" y="517"/>
                </a:lnTo>
                <a:lnTo>
                  <a:pt x="0" y="577"/>
                </a:lnTo>
                <a:lnTo>
                  <a:pt x="0" y="643"/>
                </a:lnTo>
                <a:lnTo>
                  <a:pt x="16" y="703"/>
                </a:lnTo>
                <a:lnTo>
                  <a:pt x="159" y="1016"/>
                </a:lnTo>
                <a:lnTo>
                  <a:pt x="302" y="1328"/>
                </a:lnTo>
                <a:lnTo>
                  <a:pt x="525" y="1701"/>
                </a:lnTo>
                <a:lnTo>
                  <a:pt x="652" y="1905"/>
                </a:lnTo>
                <a:lnTo>
                  <a:pt x="779" y="2122"/>
                </a:lnTo>
                <a:lnTo>
                  <a:pt x="938" y="2332"/>
                </a:lnTo>
                <a:lnTo>
                  <a:pt x="1097" y="2548"/>
                </a:lnTo>
                <a:lnTo>
                  <a:pt x="1287" y="2752"/>
                </a:lnTo>
                <a:lnTo>
                  <a:pt x="1478" y="2957"/>
                </a:lnTo>
                <a:lnTo>
                  <a:pt x="1685" y="3149"/>
                </a:lnTo>
                <a:lnTo>
                  <a:pt x="1891" y="3323"/>
                </a:lnTo>
                <a:lnTo>
                  <a:pt x="2019" y="3401"/>
                </a:lnTo>
                <a:lnTo>
                  <a:pt x="2162" y="3467"/>
                </a:lnTo>
                <a:lnTo>
                  <a:pt x="2321" y="3528"/>
                </a:lnTo>
                <a:lnTo>
                  <a:pt x="2511" y="3576"/>
                </a:lnTo>
                <a:lnTo>
                  <a:pt x="2702" y="3612"/>
                </a:lnTo>
                <a:lnTo>
                  <a:pt x="2909" y="3642"/>
                </a:lnTo>
                <a:lnTo>
                  <a:pt x="3131" y="3660"/>
                </a:lnTo>
                <a:lnTo>
                  <a:pt x="3354" y="3666"/>
                </a:lnTo>
                <a:lnTo>
                  <a:pt x="3528" y="3660"/>
                </a:lnTo>
                <a:lnTo>
                  <a:pt x="3719" y="3648"/>
                </a:lnTo>
                <a:lnTo>
                  <a:pt x="3894" y="3630"/>
                </a:lnTo>
                <a:lnTo>
                  <a:pt x="4069" y="3600"/>
                </a:lnTo>
                <a:lnTo>
                  <a:pt x="4212" y="3570"/>
                </a:lnTo>
                <a:lnTo>
                  <a:pt x="4355" y="3534"/>
                </a:lnTo>
                <a:lnTo>
                  <a:pt x="4466" y="3491"/>
                </a:lnTo>
                <a:lnTo>
                  <a:pt x="4577" y="3449"/>
                </a:lnTo>
                <a:lnTo>
                  <a:pt x="4673" y="3401"/>
                </a:lnTo>
                <a:lnTo>
                  <a:pt x="4768" y="3353"/>
                </a:lnTo>
                <a:lnTo>
                  <a:pt x="4832" y="3299"/>
                </a:lnTo>
                <a:lnTo>
                  <a:pt x="4895" y="3245"/>
                </a:lnTo>
                <a:lnTo>
                  <a:pt x="4927" y="3185"/>
                </a:lnTo>
                <a:lnTo>
                  <a:pt x="4959" y="3131"/>
                </a:lnTo>
                <a:lnTo>
                  <a:pt x="4975" y="3071"/>
                </a:lnTo>
                <a:lnTo>
                  <a:pt x="4975" y="3011"/>
                </a:lnTo>
                <a:lnTo>
                  <a:pt x="4959" y="2951"/>
                </a:lnTo>
                <a:lnTo>
                  <a:pt x="4911" y="2891"/>
                </a:lnTo>
                <a:lnTo>
                  <a:pt x="4863" y="2837"/>
                </a:lnTo>
                <a:lnTo>
                  <a:pt x="4800" y="2776"/>
                </a:lnTo>
                <a:lnTo>
                  <a:pt x="4657" y="2656"/>
                </a:lnTo>
                <a:lnTo>
                  <a:pt x="4514" y="2524"/>
                </a:lnTo>
                <a:lnTo>
                  <a:pt x="4371" y="2380"/>
                </a:lnTo>
                <a:lnTo>
                  <a:pt x="4244" y="2230"/>
                </a:lnTo>
                <a:lnTo>
                  <a:pt x="4005" y="1911"/>
                </a:lnTo>
                <a:lnTo>
                  <a:pt x="3783" y="1581"/>
                </a:lnTo>
                <a:lnTo>
                  <a:pt x="3592" y="1262"/>
                </a:lnTo>
                <a:lnTo>
                  <a:pt x="3433" y="968"/>
                </a:lnTo>
                <a:lnTo>
                  <a:pt x="3306" y="716"/>
                </a:lnTo>
                <a:lnTo>
                  <a:pt x="3226" y="523"/>
                </a:lnTo>
                <a:lnTo>
                  <a:pt x="3195" y="463"/>
                </a:lnTo>
                <a:lnTo>
                  <a:pt x="3147" y="403"/>
                </a:lnTo>
                <a:lnTo>
                  <a:pt x="3083" y="349"/>
                </a:lnTo>
                <a:lnTo>
                  <a:pt x="3004" y="295"/>
                </a:lnTo>
                <a:lnTo>
                  <a:pt x="2924" y="247"/>
                </a:lnTo>
                <a:lnTo>
                  <a:pt x="2813" y="199"/>
                </a:lnTo>
                <a:lnTo>
                  <a:pt x="2702" y="157"/>
                </a:lnTo>
                <a:lnTo>
                  <a:pt x="2591" y="121"/>
                </a:lnTo>
                <a:lnTo>
                  <a:pt x="2448" y="91"/>
                </a:lnTo>
                <a:lnTo>
                  <a:pt x="2321" y="61"/>
                </a:lnTo>
                <a:lnTo>
                  <a:pt x="2177" y="37"/>
                </a:lnTo>
                <a:lnTo>
                  <a:pt x="2019" y="25"/>
                </a:lnTo>
                <a:lnTo>
                  <a:pt x="1860" y="6"/>
                </a:lnTo>
                <a:lnTo>
                  <a:pt x="1701" y="0"/>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75" name="Google Shape;275;p15"/>
          <p:cNvSpPr/>
          <p:nvPr/>
        </p:nvSpPr>
        <p:spPr>
          <a:xfrm rot="757422">
            <a:off x="17299142" y="9045821"/>
            <a:ext cx="160796" cy="267959"/>
          </a:xfrm>
          <a:custGeom>
            <a:avLst/>
            <a:gdLst/>
            <a:ahLst/>
            <a:cxnLst/>
            <a:rect l="l" t="t" r="r" b="b"/>
            <a:pathLst>
              <a:path w="4960" h="3667" extrusionOk="0">
                <a:moveTo>
                  <a:pt x="1543" y="1"/>
                </a:moveTo>
                <a:lnTo>
                  <a:pt x="1384" y="7"/>
                </a:lnTo>
                <a:lnTo>
                  <a:pt x="1209" y="19"/>
                </a:lnTo>
                <a:lnTo>
                  <a:pt x="1066" y="37"/>
                </a:lnTo>
                <a:lnTo>
                  <a:pt x="907" y="61"/>
                </a:lnTo>
                <a:lnTo>
                  <a:pt x="764" y="91"/>
                </a:lnTo>
                <a:lnTo>
                  <a:pt x="637" y="121"/>
                </a:lnTo>
                <a:lnTo>
                  <a:pt x="525" y="163"/>
                </a:lnTo>
                <a:lnTo>
                  <a:pt x="414" y="205"/>
                </a:lnTo>
                <a:lnTo>
                  <a:pt x="319" y="247"/>
                </a:lnTo>
                <a:lnTo>
                  <a:pt x="223" y="295"/>
                </a:lnTo>
                <a:lnTo>
                  <a:pt x="144" y="349"/>
                </a:lnTo>
                <a:lnTo>
                  <a:pt x="96" y="404"/>
                </a:lnTo>
                <a:lnTo>
                  <a:pt x="49" y="464"/>
                </a:lnTo>
                <a:lnTo>
                  <a:pt x="17" y="518"/>
                </a:lnTo>
                <a:lnTo>
                  <a:pt x="1" y="578"/>
                </a:lnTo>
                <a:lnTo>
                  <a:pt x="1" y="644"/>
                </a:lnTo>
                <a:lnTo>
                  <a:pt x="17" y="704"/>
                </a:lnTo>
                <a:lnTo>
                  <a:pt x="144" y="1016"/>
                </a:lnTo>
                <a:lnTo>
                  <a:pt x="303" y="1329"/>
                </a:lnTo>
                <a:lnTo>
                  <a:pt x="509" y="1707"/>
                </a:lnTo>
                <a:lnTo>
                  <a:pt x="637" y="1912"/>
                </a:lnTo>
                <a:lnTo>
                  <a:pt x="780" y="2122"/>
                </a:lnTo>
                <a:lnTo>
                  <a:pt x="923" y="2332"/>
                </a:lnTo>
                <a:lnTo>
                  <a:pt x="1097" y="2549"/>
                </a:lnTo>
                <a:lnTo>
                  <a:pt x="1272" y="2759"/>
                </a:lnTo>
                <a:lnTo>
                  <a:pt x="1463" y="2957"/>
                </a:lnTo>
                <a:lnTo>
                  <a:pt x="1670" y="3149"/>
                </a:lnTo>
                <a:lnTo>
                  <a:pt x="1892" y="3330"/>
                </a:lnTo>
                <a:lnTo>
                  <a:pt x="2003" y="3402"/>
                </a:lnTo>
                <a:lnTo>
                  <a:pt x="2146" y="3474"/>
                </a:lnTo>
                <a:lnTo>
                  <a:pt x="2321" y="3528"/>
                </a:lnTo>
                <a:lnTo>
                  <a:pt x="2496" y="3576"/>
                </a:lnTo>
                <a:lnTo>
                  <a:pt x="2687" y="3618"/>
                </a:lnTo>
                <a:lnTo>
                  <a:pt x="2909" y="3642"/>
                </a:lnTo>
                <a:lnTo>
                  <a:pt x="3116" y="3660"/>
                </a:lnTo>
                <a:lnTo>
                  <a:pt x="3338" y="3666"/>
                </a:lnTo>
                <a:lnTo>
                  <a:pt x="3529" y="3660"/>
                </a:lnTo>
                <a:lnTo>
                  <a:pt x="3704" y="3648"/>
                </a:lnTo>
                <a:lnTo>
                  <a:pt x="3895" y="3630"/>
                </a:lnTo>
                <a:lnTo>
                  <a:pt x="4070" y="3600"/>
                </a:lnTo>
                <a:lnTo>
                  <a:pt x="4213" y="3570"/>
                </a:lnTo>
                <a:lnTo>
                  <a:pt x="4340" y="3534"/>
                </a:lnTo>
                <a:lnTo>
                  <a:pt x="4467" y="3498"/>
                </a:lnTo>
                <a:lnTo>
                  <a:pt x="4578" y="3450"/>
                </a:lnTo>
                <a:lnTo>
                  <a:pt x="4674" y="3402"/>
                </a:lnTo>
                <a:lnTo>
                  <a:pt x="4753" y="3354"/>
                </a:lnTo>
                <a:lnTo>
                  <a:pt x="4832" y="3300"/>
                </a:lnTo>
                <a:lnTo>
                  <a:pt x="4880" y="3246"/>
                </a:lnTo>
                <a:lnTo>
                  <a:pt x="4928" y="3192"/>
                </a:lnTo>
                <a:lnTo>
                  <a:pt x="4944" y="3131"/>
                </a:lnTo>
                <a:lnTo>
                  <a:pt x="4960" y="3071"/>
                </a:lnTo>
                <a:lnTo>
                  <a:pt x="4960" y="3011"/>
                </a:lnTo>
                <a:lnTo>
                  <a:pt x="4944" y="2951"/>
                </a:lnTo>
                <a:lnTo>
                  <a:pt x="4912" y="2897"/>
                </a:lnTo>
                <a:lnTo>
                  <a:pt x="4864" y="2837"/>
                </a:lnTo>
                <a:lnTo>
                  <a:pt x="4801" y="2777"/>
                </a:lnTo>
                <a:lnTo>
                  <a:pt x="4642" y="2657"/>
                </a:lnTo>
                <a:lnTo>
                  <a:pt x="4499" y="2525"/>
                </a:lnTo>
                <a:lnTo>
                  <a:pt x="4372" y="2380"/>
                </a:lnTo>
                <a:lnTo>
                  <a:pt x="4229" y="2230"/>
                </a:lnTo>
                <a:lnTo>
                  <a:pt x="3990" y="1912"/>
                </a:lnTo>
                <a:lnTo>
                  <a:pt x="3768" y="1581"/>
                </a:lnTo>
                <a:lnTo>
                  <a:pt x="3577" y="1263"/>
                </a:lnTo>
                <a:lnTo>
                  <a:pt x="3434" y="968"/>
                </a:lnTo>
                <a:lnTo>
                  <a:pt x="3307" y="716"/>
                </a:lnTo>
                <a:lnTo>
                  <a:pt x="3227" y="524"/>
                </a:lnTo>
                <a:lnTo>
                  <a:pt x="3195" y="464"/>
                </a:lnTo>
                <a:lnTo>
                  <a:pt x="3148" y="404"/>
                </a:lnTo>
                <a:lnTo>
                  <a:pt x="3084" y="349"/>
                </a:lnTo>
                <a:lnTo>
                  <a:pt x="3005" y="295"/>
                </a:lnTo>
                <a:lnTo>
                  <a:pt x="2909" y="247"/>
                </a:lnTo>
                <a:lnTo>
                  <a:pt x="2814" y="199"/>
                </a:lnTo>
                <a:lnTo>
                  <a:pt x="2703" y="163"/>
                </a:lnTo>
                <a:lnTo>
                  <a:pt x="2576" y="121"/>
                </a:lnTo>
                <a:lnTo>
                  <a:pt x="2448" y="91"/>
                </a:lnTo>
                <a:lnTo>
                  <a:pt x="2305" y="61"/>
                </a:lnTo>
                <a:lnTo>
                  <a:pt x="2162" y="43"/>
                </a:lnTo>
                <a:lnTo>
                  <a:pt x="2019" y="25"/>
                </a:lnTo>
                <a:lnTo>
                  <a:pt x="1860" y="13"/>
                </a:lnTo>
                <a:lnTo>
                  <a:pt x="1701"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76" name="Google Shape;276;p15"/>
          <p:cNvSpPr/>
          <p:nvPr/>
        </p:nvSpPr>
        <p:spPr>
          <a:xfrm rot="757422">
            <a:off x="17031758" y="9183547"/>
            <a:ext cx="161316" cy="267884"/>
          </a:xfrm>
          <a:custGeom>
            <a:avLst/>
            <a:gdLst/>
            <a:ahLst/>
            <a:cxnLst/>
            <a:rect l="l" t="t" r="r" b="b"/>
            <a:pathLst>
              <a:path w="4976" h="3666"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7"/>
                </a:lnTo>
                <a:lnTo>
                  <a:pt x="1" y="578"/>
                </a:lnTo>
                <a:lnTo>
                  <a:pt x="1" y="638"/>
                </a:lnTo>
                <a:lnTo>
                  <a:pt x="16" y="704"/>
                </a:lnTo>
                <a:lnTo>
                  <a:pt x="159" y="1016"/>
                </a:lnTo>
                <a:lnTo>
                  <a:pt x="303" y="1329"/>
                </a:lnTo>
                <a:lnTo>
                  <a:pt x="525" y="1701"/>
                </a:lnTo>
                <a:lnTo>
                  <a:pt x="652" y="1905"/>
                </a:lnTo>
                <a:lnTo>
                  <a:pt x="779" y="2116"/>
                </a:lnTo>
                <a:lnTo>
                  <a:pt x="938" y="2332"/>
                </a:lnTo>
                <a:lnTo>
                  <a:pt x="1097" y="2542"/>
                </a:lnTo>
                <a:lnTo>
                  <a:pt x="1288" y="2753"/>
                </a:lnTo>
                <a:lnTo>
                  <a:pt x="1479" y="2957"/>
                </a:lnTo>
                <a:lnTo>
                  <a:pt x="1669" y="3149"/>
                </a:lnTo>
                <a:lnTo>
                  <a:pt x="1892" y="3323"/>
                </a:lnTo>
                <a:lnTo>
                  <a:pt x="2019" y="3402"/>
                </a:lnTo>
                <a:lnTo>
                  <a:pt x="2162" y="3468"/>
                </a:lnTo>
                <a:lnTo>
                  <a:pt x="2321" y="3528"/>
                </a:lnTo>
                <a:lnTo>
                  <a:pt x="2512" y="3576"/>
                </a:lnTo>
                <a:lnTo>
                  <a:pt x="2702" y="3612"/>
                </a:lnTo>
                <a:lnTo>
                  <a:pt x="2909" y="3642"/>
                </a:lnTo>
                <a:lnTo>
                  <a:pt x="3132" y="3660"/>
                </a:lnTo>
                <a:lnTo>
                  <a:pt x="3354" y="3666"/>
                </a:lnTo>
                <a:lnTo>
                  <a:pt x="3529" y="3660"/>
                </a:lnTo>
                <a:lnTo>
                  <a:pt x="3720" y="3648"/>
                </a:lnTo>
                <a:lnTo>
                  <a:pt x="3894" y="3630"/>
                </a:lnTo>
                <a:lnTo>
                  <a:pt x="4069" y="3600"/>
                </a:lnTo>
                <a:lnTo>
                  <a:pt x="4212" y="3570"/>
                </a:lnTo>
                <a:lnTo>
                  <a:pt x="4355" y="3534"/>
                </a:lnTo>
                <a:lnTo>
                  <a:pt x="4467" y="3492"/>
                </a:lnTo>
                <a:lnTo>
                  <a:pt x="4578" y="3450"/>
                </a:lnTo>
                <a:lnTo>
                  <a:pt x="4673" y="3402"/>
                </a:lnTo>
                <a:lnTo>
                  <a:pt x="4769" y="3353"/>
                </a:lnTo>
                <a:lnTo>
                  <a:pt x="4832" y="3299"/>
                </a:lnTo>
                <a:lnTo>
                  <a:pt x="4880" y="3245"/>
                </a:lnTo>
                <a:lnTo>
                  <a:pt x="4928" y="3185"/>
                </a:lnTo>
                <a:lnTo>
                  <a:pt x="4959" y="3131"/>
                </a:lnTo>
                <a:lnTo>
                  <a:pt x="4975" y="3071"/>
                </a:lnTo>
                <a:lnTo>
                  <a:pt x="4975" y="3011"/>
                </a:lnTo>
                <a:lnTo>
                  <a:pt x="4943" y="2951"/>
                </a:lnTo>
                <a:lnTo>
                  <a:pt x="4912" y="2891"/>
                </a:lnTo>
                <a:lnTo>
                  <a:pt x="4864" y="2831"/>
                </a:lnTo>
                <a:lnTo>
                  <a:pt x="4800" y="2777"/>
                </a:lnTo>
                <a:lnTo>
                  <a:pt x="4657" y="2657"/>
                </a:lnTo>
                <a:lnTo>
                  <a:pt x="4514" y="2524"/>
                </a:lnTo>
                <a:lnTo>
                  <a:pt x="4371" y="2380"/>
                </a:lnTo>
                <a:lnTo>
                  <a:pt x="4244" y="2230"/>
                </a:lnTo>
                <a:lnTo>
                  <a:pt x="3990" y="1911"/>
                </a:lnTo>
                <a:lnTo>
                  <a:pt x="3783" y="1581"/>
                </a:lnTo>
                <a:lnTo>
                  <a:pt x="3592" y="1263"/>
                </a:lnTo>
                <a:lnTo>
                  <a:pt x="3434" y="968"/>
                </a:lnTo>
                <a:lnTo>
                  <a:pt x="3306" y="716"/>
                </a:lnTo>
                <a:lnTo>
                  <a:pt x="3227" y="523"/>
                </a:lnTo>
                <a:lnTo>
                  <a:pt x="3195" y="463"/>
                </a:lnTo>
                <a:lnTo>
                  <a:pt x="3147" y="403"/>
                </a:lnTo>
                <a:lnTo>
                  <a:pt x="3084" y="349"/>
                </a:lnTo>
                <a:lnTo>
                  <a:pt x="3004" y="295"/>
                </a:lnTo>
                <a:lnTo>
                  <a:pt x="2925" y="247"/>
                </a:lnTo>
                <a:lnTo>
                  <a:pt x="2830" y="199"/>
                </a:lnTo>
                <a:lnTo>
                  <a:pt x="2718" y="157"/>
                </a:lnTo>
                <a:lnTo>
                  <a:pt x="2591" y="121"/>
                </a:lnTo>
                <a:lnTo>
                  <a:pt x="2464" y="91"/>
                </a:lnTo>
                <a:lnTo>
                  <a:pt x="2321" y="61"/>
                </a:lnTo>
                <a:lnTo>
                  <a:pt x="2178" y="37"/>
                </a:lnTo>
                <a:lnTo>
                  <a:pt x="2035" y="19"/>
                </a:lnTo>
                <a:lnTo>
                  <a:pt x="1876" y="7"/>
                </a:lnTo>
                <a:lnTo>
                  <a:pt x="1717"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77" name="Google Shape;277;p15"/>
          <p:cNvSpPr/>
          <p:nvPr/>
        </p:nvSpPr>
        <p:spPr>
          <a:xfrm rot="757422">
            <a:off x="17333294" y="9414421"/>
            <a:ext cx="161282" cy="267959"/>
          </a:xfrm>
          <a:custGeom>
            <a:avLst/>
            <a:gdLst/>
            <a:ahLst/>
            <a:cxnLst/>
            <a:rect l="l" t="t" r="r" b="b"/>
            <a:pathLst>
              <a:path w="4975" h="3667"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8"/>
                </a:lnTo>
                <a:lnTo>
                  <a:pt x="0" y="578"/>
                </a:lnTo>
                <a:lnTo>
                  <a:pt x="0" y="638"/>
                </a:lnTo>
                <a:lnTo>
                  <a:pt x="16" y="704"/>
                </a:lnTo>
                <a:lnTo>
                  <a:pt x="159" y="1016"/>
                </a:lnTo>
                <a:lnTo>
                  <a:pt x="302" y="1329"/>
                </a:lnTo>
                <a:lnTo>
                  <a:pt x="525" y="1701"/>
                </a:lnTo>
                <a:lnTo>
                  <a:pt x="636" y="1906"/>
                </a:lnTo>
                <a:lnTo>
                  <a:pt x="779" y="2116"/>
                </a:lnTo>
                <a:lnTo>
                  <a:pt x="938" y="2332"/>
                </a:lnTo>
                <a:lnTo>
                  <a:pt x="1097" y="2548"/>
                </a:lnTo>
                <a:lnTo>
                  <a:pt x="1288" y="2753"/>
                </a:lnTo>
                <a:lnTo>
                  <a:pt x="1478" y="2957"/>
                </a:lnTo>
                <a:lnTo>
                  <a:pt x="1669" y="3149"/>
                </a:lnTo>
                <a:lnTo>
                  <a:pt x="1892" y="3324"/>
                </a:lnTo>
                <a:lnTo>
                  <a:pt x="2019" y="3402"/>
                </a:lnTo>
                <a:lnTo>
                  <a:pt x="2162" y="3468"/>
                </a:lnTo>
                <a:lnTo>
                  <a:pt x="2321" y="3528"/>
                </a:lnTo>
                <a:lnTo>
                  <a:pt x="2496" y="3576"/>
                </a:lnTo>
                <a:lnTo>
                  <a:pt x="2702" y="3612"/>
                </a:lnTo>
                <a:lnTo>
                  <a:pt x="2909" y="3642"/>
                </a:lnTo>
                <a:lnTo>
                  <a:pt x="3131" y="3660"/>
                </a:lnTo>
                <a:lnTo>
                  <a:pt x="3354" y="3666"/>
                </a:lnTo>
                <a:lnTo>
                  <a:pt x="3529" y="3660"/>
                </a:lnTo>
                <a:lnTo>
                  <a:pt x="3719" y="3648"/>
                </a:lnTo>
                <a:lnTo>
                  <a:pt x="3894" y="3630"/>
                </a:lnTo>
                <a:lnTo>
                  <a:pt x="4069" y="3600"/>
                </a:lnTo>
                <a:lnTo>
                  <a:pt x="4212" y="3570"/>
                </a:lnTo>
                <a:lnTo>
                  <a:pt x="4355" y="3534"/>
                </a:lnTo>
                <a:lnTo>
                  <a:pt x="4466" y="3492"/>
                </a:lnTo>
                <a:lnTo>
                  <a:pt x="4578" y="3450"/>
                </a:lnTo>
                <a:lnTo>
                  <a:pt x="4673" y="3402"/>
                </a:lnTo>
                <a:lnTo>
                  <a:pt x="4752" y="3354"/>
                </a:lnTo>
                <a:lnTo>
                  <a:pt x="4832" y="3300"/>
                </a:lnTo>
                <a:lnTo>
                  <a:pt x="4880" y="3245"/>
                </a:lnTo>
                <a:lnTo>
                  <a:pt x="4927" y="3191"/>
                </a:lnTo>
                <a:lnTo>
                  <a:pt x="4959" y="3131"/>
                </a:lnTo>
                <a:lnTo>
                  <a:pt x="4975" y="3071"/>
                </a:lnTo>
                <a:lnTo>
                  <a:pt x="4959" y="3011"/>
                </a:lnTo>
                <a:lnTo>
                  <a:pt x="4943" y="2951"/>
                </a:lnTo>
                <a:lnTo>
                  <a:pt x="4911" y="2891"/>
                </a:lnTo>
                <a:lnTo>
                  <a:pt x="4864" y="2837"/>
                </a:lnTo>
                <a:lnTo>
                  <a:pt x="4800" y="2777"/>
                </a:lnTo>
                <a:lnTo>
                  <a:pt x="4657" y="2657"/>
                </a:lnTo>
                <a:lnTo>
                  <a:pt x="4514" y="2524"/>
                </a:lnTo>
                <a:lnTo>
                  <a:pt x="4371" y="2380"/>
                </a:lnTo>
                <a:lnTo>
                  <a:pt x="4244" y="2230"/>
                </a:lnTo>
                <a:lnTo>
                  <a:pt x="4117" y="2074"/>
                </a:lnTo>
                <a:lnTo>
                  <a:pt x="3990" y="1912"/>
                </a:lnTo>
                <a:lnTo>
                  <a:pt x="3783" y="1581"/>
                </a:lnTo>
                <a:lnTo>
                  <a:pt x="3592" y="1263"/>
                </a:lnTo>
                <a:lnTo>
                  <a:pt x="3433" y="968"/>
                </a:lnTo>
                <a:lnTo>
                  <a:pt x="3306" y="716"/>
                </a:lnTo>
                <a:lnTo>
                  <a:pt x="3227" y="524"/>
                </a:lnTo>
                <a:lnTo>
                  <a:pt x="3195" y="463"/>
                </a:lnTo>
                <a:lnTo>
                  <a:pt x="3147" y="403"/>
                </a:lnTo>
                <a:lnTo>
                  <a:pt x="3084" y="349"/>
                </a:lnTo>
                <a:lnTo>
                  <a:pt x="3004" y="295"/>
                </a:lnTo>
                <a:lnTo>
                  <a:pt x="2925" y="247"/>
                </a:lnTo>
                <a:lnTo>
                  <a:pt x="2813" y="199"/>
                </a:lnTo>
                <a:lnTo>
                  <a:pt x="2702" y="163"/>
                </a:lnTo>
                <a:lnTo>
                  <a:pt x="2591" y="121"/>
                </a:lnTo>
                <a:lnTo>
                  <a:pt x="2464" y="91"/>
                </a:lnTo>
                <a:lnTo>
                  <a:pt x="2321" y="61"/>
                </a:lnTo>
                <a:lnTo>
                  <a:pt x="2178" y="43"/>
                </a:lnTo>
                <a:lnTo>
                  <a:pt x="2019" y="25"/>
                </a:lnTo>
                <a:lnTo>
                  <a:pt x="1876" y="7"/>
                </a:lnTo>
                <a:lnTo>
                  <a:pt x="1717"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78" name="Google Shape;278;p15"/>
          <p:cNvSpPr/>
          <p:nvPr/>
        </p:nvSpPr>
        <p:spPr>
          <a:xfrm rot="757422">
            <a:off x="17059600" y="9601523"/>
            <a:ext cx="161282" cy="267884"/>
          </a:xfrm>
          <a:custGeom>
            <a:avLst/>
            <a:gdLst/>
            <a:ahLst/>
            <a:cxnLst/>
            <a:rect l="l" t="t" r="r" b="b"/>
            <a:pathLst>
              <a:path w="4975" h="3666" extrusionOk="0">
                <a:moveTo>
                  <a:pt x="1558" y="1"/>
                </a:moveTo>
                <a:lnTo>
                  <a:pt x="1383" y="7"/>
                </a:lnTo>
                <a:lnTo>
                  <a:pt x="1224" y="19"/>
                </a:lnTo>
                <a:lnTo>
                  <a:pt x="1065" y="37"/>
                </a:lnTo>
                <a:lnTo>
                  <a:pt x="922" y="61"/>
                </a:lnTo>
                <a:lnTo>
                  <a:pt x="779" y="91"/>
                </a:lnTo>
                <a:lnTo>
                  <a:pt x="652" y="121"/>
                </a:lnTo>
                <a:lnTo>
                  <a:pt x="540" y="157"/>
                </a:lnTo>
                <a:lnTo>
                  <a:pt x="429" y="199"/>
                </a:lnTo>
                <a:lnTo>
                  <a:pt x="318" y="247"/>
                </a:lnTo>
                <a:lnTo>
                  <a:pt x="238" y="295"/>
                </a:lnTo>
                <a:lnTo>
                  <a:pt x="159" y="349"/>
                </a:lnTo>
                <a:lnTo>
                  <a:pt x="111" y="403"/>
                </a:lnTo>
                <a:lnTo>
                  <a:pt x="64" y="457"/>
                </a:lnTo>
                <a:lnTo>
                  <a:pt x="32" y="517"/>
                </a:lnTo>
                <a:lnTo>
                  <a:pt x="0" y="577"/>
                </a:lnTo>
                <a:lnTo>
                  <a:pt x="0" y="637"/>
                </a:lnTo>
                <a:lnTo>
                  <a:pt x="16" y="704"/>
                </a:lnTo>
                <a:lnTo>
                  <a:pt x="159" y="1016"/>
                </a:lnTo>
                <a:lnTo>
                  <a:pt x="318" y="1328"/>
                </a:lnTo>
                <a:lnTo>
                  <a:pt x="525" y="1701"/>
                </a:lnTo>
                <a:lnTo>
                  <a:pt x="652" y="1905"/>
                </a:lnTo>
                <a:lnTo>
                  <a:pt x="795" y="2116"/>
                </a:lnTo>
                <a:lnTo>
                  <a:pt x="938" y="2332"/>
                </a:lnTo>
                <a:lnTo>
                  <a:pt x="1113" y="2548"/>
                </a:lnTo>
                <a:lnTo>
                  <a:pt x="1287" y="2752"/>
                </a:lnTo>
                <a:lnTo>
                  <a:pt x="1478" y="2957"/>
                </a:lnTo>
                <a:lnTo>
                  <a:pt x="1685" y="3149"/>
                </a:lnTo>
                <a:lnTo>
                  <a:pt x="1907" y="3323"/>
                </a:lnTo>
                <a:lnTo>
                  <a:pt x="2019" y="3401"/>
                </a:lnTo>
                <a:lnTo>
                  <a:pt x="2162" y="3467"/>
                </a:lnTo>
                <a:lnTo>
                  <a:pt x="2321" y="3528"/>
                </a:lnTo>
                <a:lnTo>
                  <a:pt x="2511" y="3576"/>
                </a:lnTo>
                <a:lnTo>
                  <a:pt x="2702" y="3612"/>
                </a:lnTo>
                <a:lnTo>
                  <a:pt x="2909" y="3642"/>
                </a:lnTo>
                <a:lnTo>
                  <a:pt x="3131" y="3660"/>
                </a:lnTo>
                <a:lnTo>
                  <a:pt x="3354" y="3666"/>
                </a:lnTo>
                <a:lnTo>
                  <a:pt x="3544" y="3660"/>
                </a:lnTo>
                <a:lnTo>
                  <a:pt x="3719" y="3648"/>
                </a:lnTo>
                <a:lnTo>
                  <a:pt x="3894" y="3630"/>
                </a:lnTo>
                <a:lnTo>
                  <a:pt x="4085" y="3600"/>
                </a:lnTo>
                <a:lnTo>
                  <a:pt x="4228" y="3570"/>
                </a:lnTo>
                <a:lnTo>
                  <a:pt x="4355" y="3534"/>
                </a:lnTo>
                <a:lnTo>
                  <a:pt x="4482" y="3492"/>
                </a:lnTo>
                <a:lnTo>
                  <a:pt x="4593" y="3449"/>
                </a:lnTo>
                <a:lnTo>
                  <a:pt x="4689" y="3401"/>
                </a:lnTo>
                <a:lnTo>
                  <a:pt x="4768" y="3353"/>
                </a:lnTo>
                <a:lnTo>
                  <a:pt x="4832" y="3299"/>
                </a:lnTo>
                <a:lnTo>
                  <a:pt x="4895" y="3245"/>
                </a:lnTo>
                <a:lnTo>
                  <a:pt x="4943" y="3185"/>
                </a:lnTo>
                <a:lnTo>
                  <a:pt x="4959" y="3131"/>
                </a:lnTo>
                <a:lnTo>
                  <a:pt x="4975" y="3071"/>
                </a:lnTo>
                <a:lnTo>
                  <a:pt x="4975" y="3011"/>
                </a:lnTo>
                <a:lnTo>
                  <a:pt x="4959" y="2951"/>
                </a:lnTo>
                <a:lnTo>
                  <a:pt x="4927" y="2891"/>
                </a:lnTo>
                <a:lnTo>
                  <a:pt x="4879" y="2831"/>
                </a:lnTo>
                <a:lnTo>
                  <a:pt x="4800" y="2776"/>
                </a:lnTo>
                <a:lnTo>
                  <a:pt x="4657" y="2656"/>
                </a:lnTo>
                <a:lnTo>
                  <a:pt x="4514" y="2524"/>
                </a:lnTo>
                <a:lnTo>
                  <a:pt x="4387" y="2380"/>
                </a:lnTo>
                <a:lnTo>
                  <a:pt x="4244" y="2230"/>
                </a:lnTo>
                <a:lnTo>
                  <a:pt x="4005" y="1911"/>
                </a:lnTo>
                <a:lnTo>
                  <a:pt x="3783" y="1581"/>
                </a:lnTo>
                <a:lnTo>
                  <a:pt x="3592" y="1262"/>
                </a:lnTo>
                <a:lnTo>
                  <a:pt x="3433" y="968"/>
                </a:lnTo>
                <a:lnTo>
                  <a:pt x="3322" y="716"/>
                </a:lnTo>
                <a:lnTo>
                  <a:pt x="3242" y="523"/>
                </a:lnTo>
                <a:lnTo>
                  <a:pt x="3211" y="463"/>
                </a:lnTo>
                <a:lnTo>
                  <a:pt x="3163" y="403"/>
                </a:lnTo>
                <a:lnTo>
                  <a:pt x="3099" y="349"/>
                </a:lnTo>
                <a:lnTo>
                  <a:pt x="3020" y="295"/>
                </a:lnTo>
                <a:lnTo>
                  <a:pt x="2924" y="247"/>
                </a:lnTo>
                <a:lnTo>
                  <a:pt x="2829" y="199"/>
                </a:lnTo>
                <a:lnTo>
                  <a:pt x="2718" y="157"/>
                </a:lnTo>
                <a:lnTo>
                  <a:pt x="2591" y="121"/>
                </a:lnTo>
                <a:lnTo>
                  <a:pt x="2464" y="91"/>
                </a:lnTo>
                <a:lnTo>
                  <a:pt x="2321" y="61"/>
                </a:lnTo>
                <a:lnTo>
                  <a:pt x="2177" y="37"/>
                </a:lnTo>
                <a:lnTo>
                  <a:pt x="2034" y="19"/>
                </a:lnTo>
                <a:lnTo>
                  <a:pt x="1875" y="7"/>
                </a:lnTo>
                <a:lnTo>
                  <a:pt x="1717"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79" name="Google Shape;279;p15"/>
          <p:cNvSpPr/>
          <p:nvPr/>
        </p:nvSpPr>
        <p:spPr>
          <a:xfrm>
            <a:off x="1255758" y="1080000"/>
            <a:ext cx="2442554" cy="160074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80" name="Google Shape;280;p15"/>
          <p:cNvSpPr/>
          <p:nvPr/>
        </p:nvSpPr>
        <p:spPr>
          <a:xfrm>
            <a:off x="13504255" y="1247488"/>
            <a:ext cx="1549196" cy="101510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81" name="Google Shape;281;p15"/>
          <p:cNvSpPr/>
          <p:nvPr/>
        </p:nvSpPr>
        <p:spPr>
          <a:xfrm>
            <a:off x="14055179" y="8312857"/>
            <a:ext cx="901374" cy="894143"/>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82" name="Google Shape;282;p15"/>
          <p:cNvSpPr/>
          <p:nvPr/>
        </p:nvSpPr>
        <p:spPr>
          <a:xfrm rot="-1775945">
            <a:off x="1884345" y="3927629"/>
            <a:ext cx="1082574" cy="1004684"/>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83" name="Google Shape;283;p15"/>
          <p:cNvSpPr/>
          <p:nvPr/>
        </p:nvSpPr>
        <p:spPr>
          <a:xfrm>
            <a:off x="15460824" y="3258458"/>
            <a:ext cx="1640988" cy="1373600"/>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123791972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284"/>
        <p:cNvGrpSpPr/>
        <p:nvPr/>
      </p:nvGrpSpPr>
      <p:grpSpPr>
        <a:xfrm>
          <a:off x="0" y="0"/>
          <a:ext cx="0" cy="0"/>
          <a:chOff x="0" y="0"/>
          <a:chExt cx="0" cy="0"/>
        </a:xfrm>
      </p:grpSpPr>
      <p:sp>
        <p:nvSpPr>
          <p:cNvPr id="285" name="Google Shape;285;p16"/>
          <p:cNvSpPr txBox="1">
            <a:spLocks noGrp="1"/>
          </p:cNvSpPr>
          <p:nvPr>
            <p:ph type="title"/>
          </p:nvPr>
        </p:nvSpPr>
        <p:spPr>
          <a:xfrm>
            <a:off x="1764602" y="5332776"/>
            <a:ext cx="40236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286" name="Google Shape;286;p16"/>
          <p:cNvSpPr txBox="1">
            <a:spLocks noGrp="1"/>
          </p:cNvSpPr>
          <p:nvPr>
            <p:ph type="subTitle" idx="1"/>
          </p:nvPr>
        </p:nvSpPr>
        <p:spPr>
          <a:xfrm>
            <a:off x="1525050" y="6219349"/>
            <a:ext cx="4503000" cy="152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3"/>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sp>
        <p:nvSpPr>
          <p:cNvPr id="287" name="Google Shape;287;p16"/>
          <p:cNvSpPr txBox="1">
            <a:spLocks noGrp="1"/>
          </p:cNvSpPr>
          <p:nvPr>
            <p:ph type="title" idx="2"/>
          </p:nvPr>
        </p:nvSpPr>
        <p:spPr>
          <a:xfrm>
            <a:off x="7132202" y="5332776"/>
            <a:ext cx="40236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288" name="Google Shape;288;p16"/>
          <p:cNvSpPr txBox="1">
            <a:spLocks noGrp="1"/>
          </p:cNvSpPr>
          <p:nvPr>
            <p:ph type="subTitle" idx="3"/>
          </p:nvPr>
        </p:nvSpPr>
        <p:spPr>
          <a:xfrm>
            <a:off x="6892500" y="6219349"/>
            <a:ext cx="4503000" cy="152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3"/>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sp>
        <p:nvSpPr>
          <p:cNvPr id="289" name="Google Shape;289;p16"/>
          <p:cNvSpPr txBox="1">
            <a:spLocks noGrp="1"/>
          </p:cNvSpPr>
          <p:nvPr>
            <p:ph type="title" idx="4"/>
          </p:nvPr>
        </p:nvSpPr>
        <p:spPr>
          <a:xfrm>
            <a:off x="12499800" y="5332776"/>
            <a:ext cx="40236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290" name="Google Shape;290;p16"/>
          <p:cNvSpPr txBox="1">
            <a:spLocks noGrp="1"/>
          </p:cNvSpPr>
          <p:nvPr>
            <p:ph type="subTitle" idx="5"/>
          </p:nvPr>
        </p:nvSpPr>
        <p:spPr>
          <a:xfrm>
            <a:off x="12260250" y="6219349"/>
            <a:ext cx="4503000" cy="152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3"/>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sp>
        <p:nvSpPr>
          <p:cNvPr id="291" name="Google Shape;291;p16"/>
          <p:cNvSpPr/>
          <p:nvPr/>
        </p:nvSpPr>
        <p:spPr>
          <a:xfrm>
            <a:off x="15527009" y="2035463"/>
            <a:ext cx="2184354" cy="1431527"/>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92" name="Google Shape;292;p16"/>
          <p:cNvSpPr/>
          <p:nvPr/>
        </p:nvSpPr>
        <p:spPr>
          <a:xfrm>
            <a:off x="843503" y="2471107"/>
            <a:ext cx="1747722" cy="114532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93" name="Google Shape;293;p16"/>
          <p:cNvSpPr txBox="1">
            <a:spLocks noGrp="1"/>
          </p:cNvSpPr>
          <p:nvPr>
            <p:ph type="title" idx="6"/>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97366734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94"/>
        <p:cNvGrpSpPr/>
        <p:nvPr/>
      </p:nvGrpSpPr>
      <p:grpSpPr>
        <a:xfrm>
          <a:off x="0" y="0"/>
          <a:ext cx="0" cy="0"/>
          <a:chOff x="0" y="0"/>
          <a:chExt cx="0" cy="0"/>
        </a:xfrm>
      </p:grpSpPr>
      <p:sp>
        <p:nvSpPr>
          <p:cNvPr id="295" name="Google Shape;295;p17"/>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6" name="Google Shape;296;p17"/>
          <p:cNvSpPr txBox="1">
            <a:spLocks noGrp="1"/>
          </p:cNvSpPr>
          <p:nvPr>
            <p:ph type="title" idx="2"/>
          </p:nvPr>
        </p:nvSpPr>
        <p:spPr>
          <a:xfrm>
            <a:off x="3823098" y="3740351"/>
            <a:ext cx="4855800" cy="1055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297" name="Google Shape;297;p17"/>
          <p:cNvSpPr txBox="1">
            <a:spLocks noGrp="1"/>
          </p:cNvSpPr>
          <p:nvPr>
            <p:ph type="subTitle" idx="1"/>
          </p:nvPr>
        </p:nvSpPr>
        <p:spPr>
          <a:xfrm>
            <a:off x="3823100" y="4761000"/>
            <a:ext cx="5308200" cy="9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3203"/>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sp>
        <p:nvSpPr>
          <p:cNvPr id="298" name="Google Shape;298;p17"/>
          <p:cNvSpPr txBox="1">
            <a:spLocks noGrp="1"/>
          </p:cNvSpPr>
          <p:nvPr>
            <p:ph type="title" idx="3"/>
          </p:nvPr>
        </p:nvSpPr>
        <p:spPr>
          <a:xfrm>
            <a:off x="10982003" y="3740351"/>
            <a:ext cx="4855800" cy="1055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299" name="Google Shape;299;p17"/>
          <p:cNvSpPr txBox="1">
            <a:spLocks noGrp="1"/>
          </p:cNvSpPr>
          <p:nvPr>
            <p:ph type="subTitle" idx="4"/>
          </p:nvPr>
        </p:nvSpPr>
        <p:spPr>
          <a:xfrm>
            <a:off x="10982000" y="4761000"/>
            <a:ext cx="5308200" cy="9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3203"/>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sp>
        <p:nvSpPr>
          <p:cNvPr id="300" name="Google Shape;300;p17"/>
          <p:cNvSpPr txBox="1">
            <a:spLocks noGrp="1"/>
          </p:cNvSpPr>
          <p:nvPr>
            <p:ph type="title" idx="5"/>
          </p:nvPr>
        </p:nvSpPr>
        <p:spPr>
          <a:xfrm>
            <a:off x="3823098" y="6607151"/>
            <a:ext cx="4855800" cy="1055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301" name="Google Shape;301;p17"/>
          <p:cNvSpPr txBox="1">
            <a:spLocks noGrp="1"/>
          </p:cNvSpPr>
          <p:nvPr>
            <p:ph type="subTitle" idx="6"/>
          </p:nvPr>
        </p:nvSpPr>
        <p:spPr>
          <a:xfrm>
            <a:off x="3823100" y="7627800"/>
            <a:ext cx="5308200" cy="9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3203"/>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sp>
        <p:nvSpPr>
          <p:cNvPr id="302" name="Google Shape;302;p17"/>
          <p:cNvSpPr txBox="1">
            <a:spLocks noGrp="1"/>
          </p:cNvSpPr>
          <p:nvPr>
            <p:ph type="title" idx="7"/>
          </p:nvPr>
        </p:nvSpPr>
        <p:spPr>
          <a:xfrm>
            <a:off x="10982003" y="6607151"/>
            <a:ext cx="4855800" cy="1055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303" name="Google Shape;303;p17"/>
          <p:cNvSpPr txBox="1">
            <a:spLocks noGrp="1"/>
          </p:cNvSpPr>
          <p:nvPr>
            <p:ph type="subTitle" idx="8"/>
          </p:nvPr>
        </p:nvSpPr>
        <p:spPr>
          <a:xfrm>
            <a:off x="10982000" y="7627800"/>
            <a:ext cx="5308200" cy="9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3203"/>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grpSp>
        <p:nvGrpSpPr>
          <p:cNvPr id="304" name="Google Shape;304;p17"/>
          <p:cNvGrpSpPr/>
          <p:nvPr/>
        </p:nvGrpSpPr>
        <p:grpSpPr>
          <a:xfrm>
            <a:off x="636563" y="8826635"/>
            <a:ext cx="883430" cy="760751"/>
            <a:chOff x="-13144872" y="3615925"/>
            <a:chExt cx="441715" cy="380375"/>
          </a:xfrm>
        </p:grpSpPr>
        <p:sp>
          <p:nvSpPr>
            <p:cNvPr id="305" name="Google Shape;305;p17"/>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06" name="Google Shape;306;p17"/>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07" name="Google Shape;307;p17"/>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08" name="Google Shape;308;p17"/>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309" name="Google Shape;309;p17"/>
          <p:cNvSpPr/>
          <p:nvPr/>
        </p:nvSpPr>
        <p:spPr>
          <a:xfrm>
            <a:off x="16039687" y="2663512"/>
            <a:ext cx="1266635" cy="125405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230896394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10"/>
        <p:cNvGrpSpPr/>
        <p:nvPr/>
      </p:nvGrpSpPr>
      <p:grpSpPr>
        <a:xfrm>
          <a:off x="0" y="0"/>
          <a:ext cx="0" cy="0"/>
          <a:chOff x="0" y="0"/>
          <a:chExt cx="0" cy="0"/>
        </a:xfrm>
      </p:grpSpPr>
      <p:sp>
        <p:nvSpPr>
          <p:cNvPr id="311" name="Google Shape;311;p18"/>
          <p:cNvSpPr txBox="1">
            <a:spLocks noGrp="1"/>
          </p:cNvSpPr>
          <p:nvPr>
            <p:ph type="title"/>
          </p:nvPr>
        </p:nvSpPr>
        <p:spPr>
          <a:xfrm>
            <a:off x="1440000" y="3822900"/>
            <a:ext cx="46110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312" name="Google Shape;312;p18"/>
          <p:cNvSpPr txBox="1">
            <a:spLocks noGrp="1"/>
          </p:cNvSpPr>
          <p:nvPr>
            <p:ph type="subTitle" idx="1"/>
          </p:nvPr>
        </p:nvSpPr>
        <p:spPr>
          <a:xfrm>
            <a:off x="1440000" y="4691150"/>
            <a:ext cx="4611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798"/>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sp>
        <p:nvSpPr>
          <p:cNvPr id="313" name="Google Shape;313;p18"/>
          <p:cNvSpPr txBox="1">
            <a:spLocks noGrp="1"/>
          </p:cNvSpPr>
          <p:nvPr>
            <p:ph type="title" idx="2"/>
          </p:nvPr>
        </p:nvSpPr>
        <p:spPr>
          <a:xfrm>
            <a:off x="6838541" y="3822900"/>
            <a:ext cx="46110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314" name="Google Shape;314;p18"/>
          <p:cNvSpPr txBox="1">
            <a:spLocks noGrp="1"/>
          </p:cNvSpPr>
          <p:nvPr>
            <p:ph type="subTitle" idx="3"/>
          </p:nvPr>
        </p:nvSpPr>
        <p:spPr>
          <a:xfrm>
            <a:off x="6838541" y="4691150"/>
            <a:ext cx="4611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798"/>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sp>
        <p:nvSpPr>
          <p:cNvPr id="315" name="Google Shape;315;p18"/>
          <p:cNvSpPr txBox="1">
            <a:spLocks noGrp="1"/>
          </p:cNvSpPr>
          <p:nvPr>
            <p:ph type="title" idx="4"/>
          </p:nvPr>
        </p:nvSpPr>
        <p:spPr>
          <a:xfrm>
            <a:off x="1440000" y="7375750"/>
            <a:ext cx="46110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316" name="Google Shape;316;p18"/>
          <p:cNvSpPr txBox="1">
            <a:spLocks noGrp="1"/>
          </p:cNvSpPr>
          <p:nvPr>
            <p:ph type="subTitle" idx="5"/>
          </p:nvPr>
        </p:nvSpPr>
        <p:spPr>
          <a:xfrm>
            <a:off x="1440000" y="8244000"/>
            <a:ext cx="4611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798"/>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sp>
        <p:nvSpPr>
          <p:cNvPr id="317" name="Google Shape;317;p18"/>
          <p:cNvSpPr txBox="1">
            <a:spLocks noGrp="1"/>
          </p:cNvSpPr>
          <p:nvPr>
            <p:ph type="title" idx="6"/>
          </p:nvPr>
        </p:nvSpPr>
        <p:spPr>
          <a:xfrm>
            <a:off x="6838541" y="7375750"/>
            <a:ext cx="46110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318" name="Google Shape;318;p18"/>
          <p:cNvSpPr txBox="1">
            <a:spLocks noGrp="1"/>
          </p:cNvSpPr>
          <p:nvPr>
            <p:ph type="subTitle" idx="7"/>
          </p:nvPr>
        </p:nvSpPr>
        <p:spPr>
          <a:xfrm>
            <a:off x="6838541" y="8244000"/>
            <a:ext cx="4611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798"/>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sp>
        <p:nvSpPr>
          <p:cNvPr id="319" name="Google Shape;319;p18"/>
          <p:cNvSpPr txBox="1">
            <a:spLocks noGrp="1"/>
          </p:cNvSpPr>
          <p:nvPr>
            <p:ph type="title" idx="8"/>
          </p:nvPr>
        </p:nvSpPr>
        <p:spPr>
          <a:xfrm>
            <a:off x="12237092" y="3822900"/>
            <a:ext cx="46110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320" name="Google Shape;320;p18"/>
          <p:cNvSpPr txBox="1">
            <a:spLocks noGrp="1"/>
          </p:cNvSpPr>
          <p:nvPr>
            <p:ph type="subTitle" idx="9"/>
          </p:nvPr>
        </p:nvSpPr>
        <p:spPr>
          <a:xfrm>
            <a:off x="12237092" y="4691150"/>
            <a:ext cx="4611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798"/>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sp>
        <p:nvSpPr>
          <p:cNvPr id="321" name="Google Shape;321;p18"/>
          <p:cNvSpPr txBox="1">
            <a:spLocks noGrp="1"/>
          </p:cNvSpPr>
          <p:nvPr>
            <p:ph type="title" idx="13"/>
          </p:nvPr>
        </p:nvSpPr>
        <p:spPr>
          <a:xfrm>
            <a:off x="12237092" y="7375750"/>
            <a:ext cx="46110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322" name="Google Shape;322;p18"/>
          <p:cNvSpPr txBox="1">
            <a:spLocks noGrp="1"/>
          </p:cNvSpPr>
          <p:nvPr>
            <p:ph type="subTitle" idx="14"/>
          </p:nvPr>
        </p:nvSpPr>
        <p:spPr>
          <a:xfrm>
            <a:off x="12237092" y="8244000"/>
            <a:ext cx="4611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798"/>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grpSp>
        <p:nvGrpSpPr>
          <p:cNvPr id="323" name="Google Shape;323;p18"/>
          <p:cNvGrpSpPr/>
          <p:nvPr/>
        </p:nvGrpSpPr>
        <p:grpSpPr>
          <a:xfrm>
            <a:off x="556564" y="2451607"/>
            <a:ext cx="883430" cy="760751"/>
            <a:chOff x="-13144872" y="3615925"/>
            <a:chExt cx="441715" cy="380375"/>
          </a:xfrm>
        </p:grpSpPr>
        <p:sp>
          <p:nvSpPr>
            <p:cNvPr id="324" name="Google Shape;324;p18"/>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25" name="Google Shape;325;p18"/>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26" name="Google Shape;326;p18"/>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27" name="Google Shape;327;p18"/>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328" name="Google Shape;328;p18"/>
          <p:cNvSpPr/>
          <p:nvPr/>
        </p:nvSpPr>
        <p:spPr>
          <a:xfrm>
            <a:off x="16214687" y="1268759"/>
            <a:ext cx="1266635" cy="125405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329" name="Google Shape;329;p18"/>
          <p:cNvSpPr txBox="1">
            <a:spLocks noGrp="1"/>
          </p:cNvSpPr>
          <p:nvPr>
            <p:ph type="title" idx="15"/>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4664773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99AD403-A15F-4A2F-B050-AB874136E732}"/>
              </a:ext>
            </a:extLst>
          </p:cNvPr>
          <p:cNvSpPr>
            <a:spLocks noGrp="1"/>
          </p:cNvSpPr>
          <p:nvPr>
            <p:ph type="title" hasCustomPrompt="1"/>
          </p:nvPr>
        </p:nvSpPr>
        <p:spPr>
          <a:xfrm>
            <a:off x="1137882" y="2155382"/>
            <a:ext cx="8536020" cy="2276034"/>
          </a:xfrm>
        </p:spPr>
        <p:txBody>
          <a:bodyPr>
            <a:noAutofit/>
          </a:bodyPr>
          <a:lstStyle>
            <a:lvl1pPr>
              <a:defRPr sz="9000"/>
            </a:lvl1pPr>
          </a:lstStyle>
          <a:p>
            <a:r>
              <a:rPr lang="en-US" dirty="0"/>
              <a:t>PRESENTATION</a:t>
            </a:r>
            <a:br>
              <a:rPr lang="en-US" dirty="0"/>
            </a:br>
            <a:r>
              <a:rPr lang="en-US" dirty="0"/>
              <a:t>TITLE    </a:t>
            </a:r>
            <a:endParaRPr lang="ru-RU" dirty="0"/>
          </a:p>
        </p:txBody>
      </p:sp>
      <p:sp>
        <p:nvSpPr>
          <p:cNvPr id="23" name="Text Placeholder 26">
            <a:extLst>
              <a:ext uri="{FF2B5EF4-FFF2-40B4-BE49-F238E27FC236}">
                <a16:creationId xmlns="" xmlns:a16="http://schemas.microsoft.com/office/drawing/2014/main" id="{5BB088E3-63C1-423F-A939-150B8E1F87A7}"/>
              </a:ext>
            </a:extLst>
          </p:cNvPr>
          <p:cNvSpPr>
            <a:spLocks noGrp="1"/>
          </p:cNvSpPr>
          <p:nvPr>
            <p:ph type="body" sz="quarter" idx="20" hasCustomPrompt="1"/>
          </p:nvPr>
        </p:nvSpPr>
        <p:spPr>
          <a:xfrm>
            <a:off x="1179389" y="7644994"/>
            <a:ext cx="6551297" cy="1424744"/>
          </a:xfrm>
        </p:spPr>
        <p:txBody>
          <a:bodyPr>
            <a:noAutofit/>
          </a:bodyPr>
          <a:lstStyle>
            <a:lvl1pPr marL="0" indent="0" algn="l">
              <a:buNone/>
              <a:defRPr sz="4200" b="0" i="0">
                <a:solidFill>
                  <a:schemeClr val="accent3"/>
                </a:solidFill>
                <a:latin typeface="+mn-lt"/>
              </a:defRPr>
            </a:lvl1pPr>
            <a:lvl2pPr marL="685800" indent="0">
              <a:buNone/>
              <a:defRPr sz="2700" b="1" i="1"/>
            </a:lvl2pPr>
            <a:lvl3pPr marL="1371600" indent="0">
              <a:buNone/>
              <a:defRPr sz="2700" b="1" i="1"/>
            </a:lvl3pPr>
            <a:lvl4pPr marL="2057400" indent="0">
              <a:buNone/>
              <a:defRPr sz="2700" b="1" i="1"/>
            </a:lvl4pPr>
            <a:lvl5pPr marL="2743200" indent="0">
              <a:buNone/>
              <a:defRPr sz="2700" b="1" i="1"/>
            </a:lvl5pPr>
          </a:lstStyle>
          <a:p>
            <a:pPr lvl="0"/>
            <a:r>
              <a:rPr lang="en-US" dirty="0"/>
              <a:t>Month</a:t>
            </a:r>
            <a:br>
              <a:rPr lang="en-US" dirty="0"/>
            </a:br>
            <a:r>
              <a:rPr lang="en-US" dirty="0"/>
              <a:t>20XX</a:t>
            </a:r>
          </a:p>
        </p:txBody>
      </p:sp>
      <p:sp>
        <p:nvSpPr>
          <p:cNvPr id="28" name="Freeform: Shape 27">
            <a:extLst>
              <a:ext uri="{FF2B5EF4-FFF2-40B4-BE49-F238E27FC236}">
                <a16:creationId xmlns="" xmlns:a16="http://schemas.microsoft.com/office/drawing/2014/main" id="{87A7AFAC-3F6D-48D1-A100-148792529BC6}"/>
              </a:ext>
            </a:extLst>
          </p:cNvPr>
          <p:cNvSpPr/>
          <p:nvPr/>
        </p:nvSpPr>
        <p:spPr>
          <a:xfrm>
            <a:off x="12103657" y="8133247"/>
            <a:ext cx="1105010" cy="1105010"/>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endParaRPr lang="ru-RU" sz="2700" dirty="0">
              <a:solidFill>
                <a:prstClr val="black"/>
              </a:solidFill>
            </a:endParaRPr>
          </a:p>
        </p:txBody>
      </p:sp>
      <p:sp>
        <p:nvSpPr>
          <p:cNvPr id="29" name="Freeform: Shape 28">
            <a:extLst>
              <a:ext uri="{FF2B5EF4-FFF2-40B4-BE49-F238E27FC236}">
                <a16:creationId xmlns="" xmlns:a16="http://schemas.microsoft.com/office/drawing/2014/main" id="{81A4F88F-4E35-4BB3-AD24-CAC580C12F96}"/>
              </a:ext>
            </a:extLst>
          </p:cNvPr>
          <p:cNvSpPr/>
          <p:nvPr/>
        </p:nvSpPr>
        <p:spPr>
          <a:xfrm>
            <a:off x="13544941" y="5195447"/>
            <a:ext cx="4762970" cy="4420035"/>
          </a:xfrm>
          <a:custGeom>
            <a:avLst/>
            <a:gdLst>
              <a:gd name="connsiteX0" fmla="*/ 3162808 w 3175312"/>
              <a:gd name="connsiteY0" fmla="*/ 12701 h 2946690"/>
              <a:gd name="connsiteX1" fmla="*/ 487925 w 3175312"/>
              <a:gd name="connsiteY1" fmla="*/ 1331091 h 2946690"/>
              <a:gd name="connsiteX2" fmla="*/ 113238 w 3175312"/>
              <a:gd name="connsiteY2" fmla="*/ 2433559 h 2946690"/>
              <a:gd name="connsiteX3" fmla="*/ 127209 w 3175312"/>
              <a:gd name="connsiteY3" fmla="*/ 2461502 h 2946690"/>
              <a:gd name="connsiteX4" fmla="*/ 1229677 w 3175312"/>
              <a:gd name="connsiteY4" fmla="*/ 2836189 h 2946690"/>
              <a:gd name="connsiteX5" fmla="*/ 3162808 w 3175312"/>
              <a:gd name="connsiteY5" fmla="*/ 1882325 h 2946690"/>
              <a:gd name="connsiteX6" fmla="*/ 3162808 w 3175312"/>
              <a:gd name="connsiteY6" fmla="*/ 12701 h 294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5312" h="2946690">
                <a:moveTo>
                  <a:pt x="3162808" y="12701"/>
                </a:moveTo>
                <a:lnTo>
                  <a:pt x="487925" y="1331091"/>
                </a:lnTo>
                <a:cubicBezTo>
                  <a:pt x="487925" y="1331091"/>
                  <a:pt x="-250018" y="1695617"/>
                  <a:pt x="113238" y="2433559"/>
                </a:cubicBezTo>
                <a:lnTo>
                  <a:pt x="127209" y="2461502"/>
                </a:lnTo>
                <a:cubicBezTo>
                  <a:pt x="127209" y="2461502"/>
                  <a:pt x="491735" y="3199445"/>
                  <a:pt x="1229677" y="2836189"/>
                </a:cubicBezTo>
                <a:lnTo>
                  <a:pt x="3162808" y="1882325"/>
                </a:lnTo>
                <a:lnTo>
                  <a:pt x="3162808" y="12701"/>
                </a:lnTo>
                <a:close/>
              </a:path>
            </a:pathLst>
          </a:custGeom>
          <a:solidFill>
            <a:schemeClr val="accent3"/>
          </a:solidFill>
          <a:ln w="12700" cap="flat">
            <a:noFill/>
            <a:prstDash val="solid"/>
            <a:miter/>
          </a:ln>
        </p:spPr>
        <p:txBody>
          <a:bodyPr rtlCol="0" anchor="ctr"/>
          <a:lstStyle/>
          <a:p>
            <a:endParaRPr lang="ru-RU" sz="2700" dirty="0">
              <a:solidFill>
                <a:prstClr val="black"/>
              </a:solidFill>
            </a:endParaRPr>
          </a:p>
        </p:txBody>
      </p:sp>
      <p:sp>
        <p:nvSpPr>
          <p:cNvPr id="30" name="Freeform: Shape 29">
            <a:extLst>
              <a:ext uri="{FF2B5EF4-FFF2-40B4-BE49-F238E27FC236}">
                <a16:creationId xmlns="" xmlns:a16="http://schemas.microsoft.com/office/drawing/2014/main" id="{592CE00E-F2AB-4099-8BB8-F109C4F2EFDB}"/>
              </a:ext>
            </a:extLst>
          </p:cNvPr>
          <p:cNvSpPr/>
          <p:nvPr/>
        </p:nvSpPr>
        <p:spPr>
          <a:xfrm>
            <a:off x="16565744" y="6849149"/>
            <a:ext cx="1733721" cy="1295528"/>
          </a:xfrm>
          <a:custGeom>
            <a:avLst/>
            <a:gdLst>
              <a:gd name="connsiteX0" fmla="*/ 1148938 w 1155813"/>
              <a:gd name="connsiteY0" fmla="*/ 12701 h 863685"/>
              <a:gd name="connsiteX1" fmla="*/ 173482 w 1155813"/>
              <a:gd name="connsiteY1" fmla="*/ 494079 h 863685"/>
              <a:gd name="connsiteX2" fmla="*/ 28688 w 1155813"/>
              <a:gd name="connsiteY2" fmla="*/ 759535 h 863685"/>
              <a:gd name="connsiteX3" fmla="*/ 31228 w 1155813"/>
              <a:gd name="connsiteY3" fmla="*/ 765885 h 863685"/>
              <a:gd name="connsiteX4" fmla="*/ 329707 w 1155813"/>
              <a:gd name="connsiteY4" fmla="*/ 812880 h 863685"/>
              <a:gd name="connsiteX5" fmla="*/ 1147668 w 1155813"/>
              <a:gd name="connsiteY5" fmla="*/ 408980 h 863685"/>
              <a:gd name="connsiteX6" fmla="*/ 1147668 w 1155813"/>
              <a:gd name="connsiteY6" fmla="*/ 12701 h 86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5813" h="863685">
                <a:moveTo>
                  <a:pt x="1148938" y="12701"/>
                </a:moveTo>
                <a:lnTo>
                  <a:pt x="173482" y="494079"/>
                </a:lnTo>
                <a:cubicBezTo>
                  <a:pt x="173482" y="494079"/>
                  <a:pt x="-47520" y="603309"/>
                  <a:pt x="28688" y="759535"/>
                </a:cubicBezTo>
                <a:lnTo>
                  <a:pt x="31228" y="765885"/>
                </a:lnTo>
                <a:cubicBezTo>
                  <a:pt x="31228" y="765885"/>
                  <a:pt x="108705" y="922111"/>
                  <a:pt x="329707" y="812880"/>
                </a:cubicBezTo>
                <a:lnTo>
                  <a:pt x="1147668" y="408980"/>
                </a:lnTo>
                <a:lnTo>
                  <a:pt x="1147668" y="12701"/>
                </a:lnTo>
                <a:close/>
              </a:path>
            </a:pathLst>
          </a:custGeom>
          <a:solidFill>
            <a:schemeClr val="bg1"/>
          </a:solidFill>
          <a:ln w="12700" cap="flat">
            <a:noFill/>
            <a:prstDash val="solid"/>
            <a:miter/>
          </a:ln>
        </p:spPr>
        <p:txBody>
          <a:bodyPr rtlCol="0" anchor="ctr"/>
          <a:lstStyle/>
          <a:p>
            <a:endParaRPr lang="ru-RU" sz="2700" dirty="0">
              <a:solidFill>
                <a:prstClr val="black"/>
              </a:solidFill>
            </a:endParaRPr>
          </a:p>
        </p:txBody>
      </p:sp>
      <p:sp>
        <p:nvSpPr>
          <p:cNvPr id="32" name="Freeform: Shape 31">
            <a:extLst>
              <a:ext uri="{FF2B5EF4-FFF2-40B4-BE49-F238E27FC236}">
                <a16:creationId xmlns="" xmlns:a16="http://schemas.microsoft.com/office/drawing/2014/main" id="{B0920EEC-7CE3-4708-93D2-53699D17E5E3}"/>
              </a:ext>
            </a:extLst>
          </p:cNvPr>
          <p:cNvSpPr/>
          <p:nvPr/>
        </p:nvSpPr>
        <p:spPr>
          <a:xfrm>
            <a:off x="16115492" y="-2533"/>
            <a:ext cx="2171915" cy="1505099"/>
          </a:xfrm>
          <a:custGeom>
            <a:avLst/>
            <a:gdLst>
              <a:gd name="connsiteX0" fmla="*/ 1446147 w 1447942"/>
              <a:gd name="connsiteY0" fmla="*/ 12701 h 1003398"/>
              <a:gd name="connsiteX1" fmla="*/ 173482 w 1447942"/>
              <a:gd name="connsiteY1" fmla="*/ 640143 h 1003398"/>
              <a:gd name="connsiteX2" fmla="*/ 28688 w 1447942"/>
              <a:gd name="connsiteY2" fmla="*/ 905599 h 1003398"/>
              <a:gd name="connsiteX3" fmla="*/ 31227 w 1447942"/>
              <a:gd name="connsiteY3" fmla="*/ 911950 h 1003398"/>
              <a:gd name="connsiteX4" fmla="*/ 329707 w 1447942"/>
              <a:gd name="connsiteY4" fmla="*/ 958944 h 1003398"/>
              <a:gd name="connsiteX5" fmla="*/ 1446147 w 1447942"/>
              <a:gd name="connsiteY5" fmla="*/ 408980 h 1003398"/>
              <a:gd name="connsiteX6" fmla="*/ 1446147 w 1447942"/>
              <a:gd name="connsiteY6" fmla="*/ 12701 h 100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7942" h="1003398">
                <a:moveTo>
                  <a:pt x="1446147" y="12701"/>
                </a:moveTo>
                <a:lnTo>
                  <a:pt x="173482" y="640143"/>
                </a:lnTo>
                <a:cubicBezTo>
                  <a:pt x="173482" y="640143"/>
                  <a:pt x="-47520" y="749374"/>
                  <a:pt x="28688" y="905599"/>
                </a:cubicBezTo>
                <a:lnTo>
                  <a:pt x="31227" y="911950"/>
                </a:lnTo>
                <a:cubicBezTo>
                  <a:pt x="31227" y="911950"/>
                  <a:pt x="108705" y="1068175"/>
                  <a:pt x="329707" y="958944"/>
                </a:cubicBezTo>
                <a:lnTo>
                  <a:pt x="1446147" y="408980"/>
                </a:lnTo>
                <a:lnTo>
                  <a:pt x="1446147" y="12701"/>
                </a:lnTo>
                <a:close/>
              </a:path>
            </a:pathLst>
          </a:custGeom>
          <a:solidFill>
            <a:schemeClr val="accent3"/>
          </a:solidFill>
          <a:ln w="12700" cap="flat">
            <a:noFill/>
            <a:prstDash val="solid"/>
            <a:miter/>
          </a:ln>
        </p:spPr>
        <p:txBody>
          <a:bodyPr rtlCol="0" anchor="ctr"/>
          <a:lstStyle/>
          <a:p>
            <a:endParaRPr lang="ru-RU" sz="2700" dirty="0">
              <a:solidFill>
                <a:prstClr val="black"/>
              </a:solidFill>
            </a:endParaRPr>
          </a:p>
        </p:txBody>
      </p:sp>
      <p:sp>
        <p:nvSpPr>
          <p:cNvPr id="33" name="Freeform: Shape 32">
            <a:extLst>
              <a:ext uri="{FF2B5EF4-FFF2-40B4-BE49-F238E27FC236}">
                <a16:creationId xmlns="" xmlns:a16="http://schemas.microsoft.com/office/drawing/2014/main" id="{2DF8B751-9294-46D5-B390-5D322195540F}"/>
              </a:ext>
            </a:extLst>
          </p:cNvPr>
          <p:cNvSpPr/>
          <p:nvPr/>
        </p:nvSpPr>
        <p:spPr>
          <a:xfrm>
            <a:off x="9805170" y="-19052"/>
            <a:ext cx="7468335" cy="3200715"/>
          </a:xfrm>
          <a:custGeom>
            <a:avLst/>
            <a:gdLst>
              <a:gd name="connsiteX0" fmla="*/ 2515401 w 4978890"/>
              <a:gd name="connsiteY0" fmla="*/ 12701 h 2133810"/>
              <a:gd name="connsiteX1" fmla="*/ 371430 w 4978890"/>
              <a:gd name="connsiteY1" fmla="*/ 1069445 h 2133810"/>
              <a:gd name="connsiteX2" fmla="*/ 72951 w 4978890"/>
              <a:gd name="connsiteY2" fmla="*/ 1811198 h 2133810"/>
              <a:gd name="connsiteX3" fmla="*/ 81841 w 4978890"/>
              <a:gd name="connsiteY3" fmla="*/ 1828980 h 2133810"/>
              <a:gd name="connsiteX4" fmla="*/ 851538 w 4978890"/>
              <a:gd name="connsiteY4" fmla="*/ 2043631 h 2133810"/>
              <a:gd name="connsiteX5" fmla="*/ 4968013 w 4978890"/>
              <a:gd name="connsiteY5" fmla="*/ 12701 h 2133810"/>
              <a:gd name="connsiteX6" fmla="*/ 2515401 w 4978890"/>
              <a:gd name="connsiteY6" fmla="*/ 12701 h 213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890" h="2133810">
                <a:moveTo>
                  <a:pt x="2515401" y="12701"/>
                </a:moveTo>
                <a:lnTo>
                  <a:pt x="371430" y="1069445"/>
                </a:lnTo>
                <a:cubicBezTo>
                  <a:pt x="371430" y="1069445"/>
                  <a:pt x="-163293" y="1333631"/>
                  <a:pt x="72951" y="1811198"/>
                </a:cubicBezTo>
                <a:lnTo>
                  <a:pt x="81841" y="1828980"/>
                </a:lnTo>
                <a:cubicBezTo>
                  <a:pt x="81841" y="1828980"/>
                  <a:pt x="316814" y="2306547"/>
                  <a:pt x="851538" y="2043631"/>
                </a:cubicBezTo>
                <a:lnTo>
                  <a:pt x="4968013" y="12701"/>
                </a:lnTo>
                <a:lnTo>
                  <a:pt x="2515401" y="12701"/>
                </a:lnTo>
                <a:close/>
              </a:path>
            </a:pathLst>
          </a:custGeom>
          <a:solidFill>
            <a:schemeClr val="accent1"/>
          </a:solidFill>
          <a:ln w="12700" cap="flat">
            <a:noFill/>
            <a:prstDash val="solid"/>
            <a:miter/>
          </a:ln>
        </p:spPr>
        <p:txBody>
          <a:bodyPr rtlCol="0" anchor="ctr"/>
          <a:lstStyle/>
          <a:p>
            <a:endParaRPr lang="ru-RU" sz="2700" dirty="0">
              <a:solidFill>
                <a:prstClr val="black"/>
              </a:solidFill>
            </a:endParaRPr>
          </a:p>
        </p:txBody>
      </p:sp>
      <p:sp>
        <p:nvSpPr>
          <p:cNvPr id="34" name="Freeform: Shape 33">
            <a:extLst>
              <a:ext uri="{FF2B5EF4-FFF2-40B4-BE49-F238E27FC236}">
                <a16:creationId xmlns="" xmlns:a16="http://schemas.microsoft.com/office/drawing/2014/main" id="{E0F651C6-BE74-4133-ABA8-316072D4F5B5}"/>
              </a:ext>
            </a:extLst>
          </p:cNvPr>
          <p:cNvSpPr/>
          <p:nvPr/>
        </p:nvSpPr>
        <p:spPr>
          <a:xfrm>
            <a:off x="9778445" y="-19051"/>
            <a:ext cx="7544543" cy="3219767"/>
          </a:xfrm>
          <a:custGeom>
            <a:avLst/>
            <a:gdLst>
              <a:gd name="connsiteX0" fmla="*/ 4942646 w 5029695"/>
              <a:gd name="connsiteY0" fmla="*/ 12701 h 2146511"/>
              <a:gd name="connsiteX1" fmla="*/ 860464 w 5029695"/>
              <a:gd name="connsiteY1" fmla="*/ 2025849 h 2146511"/>
              <a:gd name="connsiteX2" fmla="*/ 295258 w 5029695"/>
              <a:gd name="connsiteY2" fmla="*/ 2019499 h 2146511"/>
              <a:gd name="connsiteX3" fmla="*/ 116171 w 5029695"/>
              <a:gd name="connsiteY3" fmla="*/ 1820089 h 2146511"/>
              <a:gd name="connsiteX4" fmla="*/ 107280 w 5029695"/>
              <a:gd name="connsiteY4" fmla="*/ 1802307 h 2146511"/>
              <a:gd name="connsiteX5" fmla="*/ 165705 w 5029695"/>
              <a:gd name="connsiteY5" fmla="*/ 1273935 h 2146511"/>
              <a:gd name="connsiteX6" fmla="*/ 398138 w 5029695"/>
              <a:gd name="connsiteY6" fmla="*/ 1085957 h 2146511"/>
              <a:gd name="connsiteX7" fmla="*/ 2576402 w 5029695"/>
              <a:gd name="connsiteY7" fmla="*/ 12701 h 2146511"/>
              <a:gd name="connsiteX8" fmla="*/ 2490034 w 5029695"/>
              <a:gd name="connsiteY8" fmla="*/ 12701 h 2146511"/>
              <a:gd name="connsiteX9" fmla="*/ 381626 w 5029695"/>
              <a:gd name="connsiteY9" fmla="*/ 1052934 h 2146511"/>
              <a:gd name="connsiteX10" fmla="*/ 137762 w 5029695"/>
              <a:gd name="connsiteY10" fmla="*/ 1249803 h 2146511"/>
              <a:gd name="connsiteX11" fmla="*/ 74256 w 5029695"/>
              <a:gd name="connsiteY11" fmla="*/ 1820089 h 2146511"/>
              <a:gd name="connsiteX12" fmla="*/ 83147 w 5029695"/>
              <a:gd name="connsiteY12" fmla="*/ 1837871 h 2146511"/>
              <a:gd name="connsiteX13" fmla="*/ 273666 w 5029695"/>
              <a:gd name="connsiteY13" fmla="*/ 2051252 h 2146511"/>
              <a:gd name="connsiteX14" fmla="*/ 564525 w 5029695"/>
              <a:gd name="connsiteY14" fmla="*/ 2141431 h 2146511"/>
              <a:gd name="connsiteX15" fmla="*/ 878246 w 5029695"/>
              <a:gd name="connsiteY15" fmla="*/ 2060143 h 2146511"/>
              <a:gd name="connsiteX16" fmla="*/ 5029014 w 5029695"/>
              <a:gd name="connsiteY16" fmla="*/ 12701 h 2146511"/>
              <a:gd name="connsiteX17" fmla="*/ 4942646 w 5029695"/>
              <a:gd name="connsiteY17" fmla="*/ 12701 h 214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29695" h="2146511">
                <a:moveTo>
                  <a:pt x="4942646" y="12701"/>
                </a:moveTo>
                <a:lnTo>
                  <a:pt x="860464" y="2025849"/>
                </a:lnTo>
                <a:cubicBezTo>
                  <a:pt x="645812" y="2131270"/>
                  <a:pt x="456564" y="2130000"/>
                  <a:pt x="295258" y="2019499"/>
                </a:cubicBezTo>
                <a:cubicBezTo>
                  <a:pt x="174596" y="1936941"/>
                  <a:pt x="116171" y="1821359"/>
                  <a:pt x="116171" y="1820089"/>
                </a:cubicBezTo>
                <a:lnTo>
                  <a:pt x="107280" y="1802307"/>
                </a:lnTo>
                <a:cubicBezTo>
                  <a:pt x="13290" y="1611789"/>
                  <a:pt x="32342" y="1433971"/>
                  <a:pt x="165705" y="1273935"/>
                </a:cubicBezTo>
                <a:cubicBezTo>
                  <a:pt x="266045" y="1153274"/>
                  <a:pt x="395598" y="1087227"/>
                  <a:pt x="398138" y="1085957"/>
                </a:cubicBezTo>
                <a:lnTo>
                  <a:pt x="2576402" y="12701"/>
                </a:lnTo>
                <a:lnTo>
                  <a:pt x="2490034" y="12701"/>
                </a:lnTo>
                <a:lnTo>
                  <a:pt x="381626" y="1052934"/>
                </a:lnTo>
                <a:cubicBezTo>
                  <a:pt x="376546" y="1055474"/>
                  <a:pt x="243183" y="1121520"/>
                  <a:pt x="137762" y="1249803"/>
                </a:cubicBezTo>
                <a:cubicBezTo>
                  <a:pt x="38693" y="1369195"/>
                  <a:pt x="-51486" y="1564794"/>
                  <a:pt x="74256" y="1820089"/>
                </a:cubicBezTo>
                <a:lnTo>
                  <a:pt x="83147" y="1837871"/>
                </a:lnTo>
                <a:cubicBezTo>
                  <a:pt x="85687" y="1842952"/>
                  <a:pt x="145383" y="1962343"/>
                  <a:pt x="273666" y="2051252"/>
                </a:cubicBezTo>
                <a:cubicBezTo>
                  <a:pt x="342253" y="2098247"/>
                  <a:pt x="440053" y="2141431"/>
                  <a:pt x="564525" y="2141431"/>
                </a:cubicBezTo>
                <a:cubicBezTo>
                  <a:pt x="654703" y="2141431"/>
                  <a:pt x="758854" y="2119839"/>
                  <a:pt x="878246" y="2060143"/>
                </a:cubicBezTo>
                <a:lnTo>
                  <a:pt x="5029014" y="12701"/>
                </a:lnTo>
                <a:lnTo>
                  <a:pt x="4942646" y="12701"/>
                </a:lnTo>
                <a:close/>
              </a:path>
            </a:pathLst>
          </a:custGeom>
          <a:solidFill>
            <a:schemeClr val="bg1"/>
          </a:solidFill>
          <a:ln w="12700" cap="flat">
            <a:noFill/>
            <a:prstDash val="solid"/>
            <a:miter/>
          </a:ln>
        </p:spPr>
        <p:txBody>
          <a:bodyPr rtlCol="0" anchor="ctr"/>
          <a:lstStyle/>
          <a:p>
            <a:endParaRPr lang="ru-RU" sz="2700" dirty="0">
              <a:solidFill>
                <a:prstClr val="black"/>
              </a:solidFill>
            </a:endParaRPr>
          </a:p>
        </p:txBody>
      </p:sp>
      <p:sp>
        <p:nvSpPr>
          <p:cNvPr id="36" name="Text Placeholder 14">
            <a:extLst>
              <a:ext uri="{FF2B5EF4-FFF2-40B4-BE49-F238E27FC236}">
                <a16:creationId xmlns="" xmlns:a16="http://schemas.microsoft.com/office/drawing/2014/main" id="{2A3D73F7-77EC-4576-B541-20C032F462DC}"/>
              </a:ext>
            </a:extLst>
          </p:cNvPr>
          <p:cNvSpPr>
            <a:spLocks noGrp="1"/>
          </p:cNvSpPr>
          <p:nvPr userDrawn="1">
            <p:ph type="body" sz="quarter" idx="13" hasCustomPrompt="1"/>
          </p:nvPr>
        </p:nvSpPr>
        <p:spPr>
          <a:xfrm>
            <a:off x="1179389" y="5138045"/>
            <a:ext cx="5443950" cy="1424744"/>
          </a:xfrm>
        </p:spPr>
        <p:txBody>
          <a:bodyPr>
            <a:normAutofit/>
          </a:bodyPr>
          <a:lstStyle>
            <a:lvl1pPr marL="0" indent="0">
              <a:buNone/>
              <a:defRPr sz="4200" b="1" i="0"/>
            </a:lvl1pPr>
          </a:lstStyle>
          <a:p>
            <a:pPr lvl="0"/>
            <a:r>
              <a:rPr lang="en-US" dirty="0"/>
              <a:t>Presentation</a:t>
            </a:r>
            <a:br>
              <a:rPr lang="en-US" dirty="0"/>
            </a:br>
            <a:r>
              <a:rPr lang="en-US" dirty="0"/>
              <a:t>Tagline</a:t>
            </a:r>
          </a:p>
        </p:txBody>
      </p:sp>
      <p:sp>
        <p:nvSpPr>
          <p:cNvPr id="40" name="Graphic 37">
            <a:extLst>
              <a:ext uri="{FF2B5EF4-FFF2-40B4-BE49-F238E27FC236}">
                <a16:creationId xmlns="" xmlns:a16="http://schemas.microsoft.com/office/drawing/2014/main" id="{9F75ED2D-7077-4753-B623-4B9A718EB224}"/>
              </a:ext>
            </a:extLst>
          </p:cNvPr>
          <p:cNvSpPr/>
          <p:nvPr userDrawn="1"/>
        </p:nvSpPr>
        <p:spPr>
          <a:xfrm>
            <a:off x="1343576" y="4686944"/>
            <a:ext cx="3237444" cy="226800"/>
          </a:xfrm>
          <a:custGeom>
            <a:avLst/>
            <a:gdLst>
              <a:gd name="connsiteX0" fmla="*/ 2087180 w 2158295"/>
              <a:gd name="connsiteY0" fmla="*/ 153601 h 165045"/>
              <a:gd name="connsiteX1" fmla="*/ 82504 w 2158295"/>
              <a:gd name="connsiteY1" fmla="*/ 153601 h 165045"/>
              <a:gd name="connsiteX2" fmla="*/ 12677 w 2158295"/>
              <a:gd name="connsiteY2" fmla="*/ 83774 h 165045"/>
              <a:gd name="connsiteX3" fmla="*/ 12677 w 2158295"/>
              <a:gd name="connsiteY3" fmla="*/ 83774 h 165045"/>
              <a:gd name="connsiteX4" fmla="*/ 82504 w 2158295"/>
              <a:gd name="connsiteY4" fmla="*/ 12677 h 165045"/>
              <a:gd name="connsiteX5" fmla="*/ 2087180 w 2158295"/>
              <a:gd name="connsiteY5" fmla="*/ 12677 h 165045"/>
              <a:gd name="connsiteX6" fmla="*/ 2157008 w 2158295"/>
              <a:gd name="connsiteY6" fmla="*/ 82504 h 165045"/>
              <a:gd name="connsiteX7" fmla="*/ 2157008 w 2158295"/>
              <a:gd name="connsiteY7" fmla="*/ 82504 h 165045"/>
              <a:gd name="connsiteX8" fmla="*/ 2087180 w 2158295"/>
              <a:gd name="connsiteY8" fmla="*/ 153601 h 16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8295" h="165045">
                <a:moveTo>
                  <a:pt x="2087180" y="153601"/>
                </a:moveTo>
                <a:lnTo>
                  <a:pt x="82504" y="153601"/>
                </a:lnTo>
                <a:cubicBezTo>
                  <a:pt x="44417" y="153601"/>
                  <a:pt x="12677" y="121861"/>
                  <a:pt x="12677" y="83774"/>
                </a:cubicBezTo>
                <a:lnTo>
                  <a:pt x="12677" y="83774"/>
                </a:lnTo>
                <a:cubicBezTo>
                  <a:pt x="12677" y="44417"/>
                  <a:pt x="44417" y="12677"/>
                  <a:pt x="82504" y="12677"/>
                </a:cubicBezTo>
                <a:lnTo>
                  <a:pt x="2087180" y="12677"/>
                </a:lnTo>
                <a:cubicBezTo>
                  <a:pt x="2125268" y="12677"/>
                  <a:pt x="2157008" y="44417"/>
                  <a:pt x="2157008" y="82504"/>
                </a:cubicBezTo>
                <a:lnTo>
                  <a:pt x="2157008" y="82504"/>
                </a:lnTo>
                <a:cubicBezTo>
                  <a:pt x="2157008" y="121861"/>
                  <a:pt x="2126538" y="153601"/>
                  <a:pt x="2087180" y="153601"/>
                </a:cubicBezTo>
                <a:close/>
              </a:path>
            </a:pathLst>
          </a:custGeom>
          <a:gradFill>
            <a:gsLst>
              <a:gs pos="0">
                <a:schemeClr val="accent1"/>
              </a:gs>
              <a:gs pos="100000">
                <a:schemeClr val="accent3"/>
              </a:gs>
            </a:gsLst>
            <a:lin ang="0" scaled="1"/>
          </a:gradFill>
          <a:ln w="12681" cap="flat">
            <a:noFill/>
            <a:prstDash val="solid"/>
            <a:miter/>
          </a:ln>
        </p:spPr>
        <p:txBody>
          <a:bodyPr rtlCol="0" anchor="ctr"/>
          <a:lstStyle/>
          <a:p>
            <a:endParaRPr lang="ru-RU" sz="2700" dirty="0">
              <a:solidFill>
                <a:prstClr val="black"/>
              </a:solidFill>
            </a:endParaRPr>
          </a:p>
        </p:txBody>
      </p:sp>
      <p:sp>
        <p:nvSpPr>
          <p:cNvPr id="12" name="Graphic 36">
            <a:extLst>
              <a:ext uri="{FF2B5EF4-FFF2-40B4-BE49-F238E27FC236}">
                <a16:creationId xmlns="" xmlns:a16="http://schemas.microsoft.com/office/drawing/2014/main" id="{21FF5BCF-BC53-4C3F-8B7F-7077B35ADCA8}"/>
              </a:ext>
            </a:extLst>
          </p:cNvPr>
          <p:cNvSpPr/>
          <p:nvPr userDrawn="1"/>
        </p:nvSpPr>
        <p:spPr>
          <a:xfrm>
            <a:off x="-11724" y="7586818"/>
            <a:ext cx="1072662" cy="1424744"/>
          </a:xfrm>
          <a:custGeom>
            <a:avLst/>
            <a:gdLst>
              <a:gd name="connsiteX0" fmla="*/ 217522 w 723600"/>
              <a:gd name="connsiteY0" fmla="*/ 9082 h 1015200"/>
              <a:gd name="connsiteX1" fmla="*/ 9082 w 723600"/>
              <a:gd name="connsiteY1" fmla="*/ 9082 h 1015200"/>
              <a:gd name="connsiteX2" fmla="*/ 9082 w 723600"/>
              <a:gd name="connsiteY2" fmla="*/ 1010242 h 1015200"/>
              <a:gd name="connsiteX3" fmla="*/ 217522 w 723600"/>
              <a:gd name="connsiteY3" fmla="*/ 1010242 h 1015200"/>
              <a:gd name="connsiteX4" fmla="*/ 716482 w 723600"/>
              <a:gd name="connsiteY4" fmla="*/ 518842 h 1015200"/>
              <a:gd name="connsiteX5" fmla="*/ 716482 w 723600"/>
              <a:gd name="connsiteY5" fmla="*/ 500482 h 1015200"/>
              <a:gd name="connsiteX6" fmla="*/ 217522 w 723600"/>
              <a:gd name="connsiteY6" fmla="*/ 9082 h 10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600" h="1015200">
                <a:moveTo>
                  <a:pt x="217522" y="9082"/>
                </a:moveTo>
                <a:lnTo>
                  <a:pt x="9082" y="9082"/>
                </a:lnTo>
                <a:lnTo>
                  <a:pt x="9082" y="1010242"/>
                </a:lnTo>
                <a:lnTo>
                  <a:pt x="217522" y="1010242"/>
                </a:lnTo>
                <a:cubicBezTo>
                  <a:pt x="217522" y="1010242"/>
                  <a:pt x="716482" y="1010242"/>
                  <a:pt x="716482" y="518842"/>
                </a:cubicBezTo>
                <a:lnTo>
                  <a:pt x="716482" y="500482"/>
                </a:lnTo>
                <a:cubicBezTo>
                  <a:pt x="716482" y="500482"/>
                  <a:pt x="716482" y="9082"/>
                  <a:pt x="217522" y="9082"/>
                </a:cubicBezTo>
                <a:close/>
              </a:path>
            </a:pathLst>
          </a:custGeom>
          <a:solidFill>
            <a:schemeClr val="accent3"/>
          </a:solidFill>
          <a:ln w="10680" cap="flat">
            <a:noFill/>
            <a:prstDash val="solid"/>
            <a:miter/>
          </a:ln>
        </p:spPr>
        <p:txBody>
          <a:bodyPr rtlCol="0" anchor="ctr"/>
          <a:lstStyle/>
          <a:p>
            <a:endParaRPr lang="ru-RU" sz="2700">
              <a:solidFill>
                <a:prstClr val="black"/>
              </a:solidFill>
            </a:endParaRPr>
          </a:p>
        </p:txBody>
      </p:sp>
      <p:sp>
        <p:nvSpPr>
          <p:cNvPr id="21" name="Picture Placeholder 20">
            <a:extLst>
              <a:ext uri="{FF2B5EF4-FFF2-40B4-BE49-F238E27FC236}">
                <a16:creationId xmlns="" xmlns:a16="http://schemas.microsoft.com/office/drawing/2014/main" id="{8C7B70A1-A813-470C-A829-7CC44559C94F}"/>
              </a:ext>
            </a:extLst>
          </p:cNvPr>
          <p:cNvSpPr>
            <a:spLocks noGrp="1"/>
          </p:cNvSpPr>
          <p:nvPr>
            <p:ph type="pic" sz="quarter" idx="21"/>
          </p:nvPr>
        </p:nvSpPr>
        <p:spPr>
          <a:xfrm>
            <a:off x="6922430" y="1"/>
            <a:ext cx="11378886" cy="8924360"/>
          </a:xfrm>
          <a:custGeom>
            <a:avLst/>
            <a:gdLst>
              <a:gd name="connsiteX0" fmla="*/ 6933229 w 7577047"/>
              <a:gd name="connsiteY0" fmla="*/ 0 h 5937736"/>
              <a:gd name="connsiteX1" fmla="*/ 7577047 w 7577047"/>
              <a:gd name="connsiteY1" fmla="*/ 0 h 5937736"/>
              <a:gd name="connsiteX2" fmla="*/ 6304235 w 7577047"/>
              <a:gd name="connsiteY2" fmla="*/ 626666 h 5937736"/>
              <a:gd name="connsiteX3" fmla="*/ 6159164 w 7577047"/>
              <a:gd name="connsiteY3" fmla="*/ 891545 h 5937736"/>
              <a:gd name="connsiteX4" fmla="*/ 6161282 w 7577047"/>
              <a:gd name="connsiteY4" fmla="*/ 898006 h 5937736"/>
              <a:gd name="connsiteX5" fmla="*/ 6459895 w 7577047"/>
              <a:gd name="connsiteY5" fmla="*/ 944306 h 5937736"/>
              <a:gd name="connsiteX6" fmla="*/ 7577047 w 7577047"/>
              <a:gd name="connsiteY6" fmla="*/ 395166 h 5937736"/>
              <a:gd name="connsiteX7" fmla="*/ 7577047 w 7577047"/>
              <a:gd name="connsiteY7" fmla="*/ 3249617 h 5937736"/>
              <a:gd name="connsiteX8" fmla="*/ 2564157 w 7577047"/>
              <a:gd name="connsiteY8" fmla="*/ 5723977 h 5937736"/>
              <a:gd name="connsiteX9" fmla="*/ 233491 w 7577047"/>
              <a:gd name="connsiteY9" fmla="*/ 4932570 h 5937736"/>
              <a:gd name="connsiteX10" fmla="*/ 213372 w 7577047"/>
              <a:gd name="connsiteY10" fmla="*/ 4891653 h 5937736"/>
              <a:gd name="connsiteX11" fmla="*/ 1004379 w 7577047"/>
              <a:gd name="connsiteY11" fmla="*/ 2559423 h 5937736"/>
              <a:gd name="connsiteX12" fmla="*/ 2132121 w 7577047"/>
              <a:gd name="connsiteY12" fmla="*/ 2002747 h 5937736"/>
              <a:gd name="connsiteX13" fmla="*/ 2176595 w 7577047"/>
              <a:gd name="connsiteY13" fmla="*/ 2037202 h 5937736"/>
              <a:gd name="connsiteX14" fmla="*/ 2467796 w 7577047"/>
              <a:gd name="connsiteY14" fmla="*/ 2127649 h 5937736"/>
              <a:gd name="connsiteX15" fmla="*/ 2781234 w 7577047"/>
              <a:gd name="connsiteY15" fmla="*/ 2046893 h 5937736"/>
              <a:gd name="connsiteX0" fmla="*/ 6948025 w 7577047"/>
              <a:gd name="connsiteY0" fmla="*/ 0 h 5949573"/>
              <a:gd name="connsiteX1" fmla="*/ 7577047 w 7577047"/>
              <a:gd name="connsiteY1" fmla="*/ 11837 h 5949573"/>
              <a:gd name="connsiteX2" fmla="*/ 6304235 w 7577047"/>
              <a:gd name="connsiteY2" fmla="*/ 638503 h 5949573"/>
              <a:gd name="connsiteX3" fmla="*/ 6159164 w 7577047"/>
              <a:gd name="connsiteY3" fmla="*/ 903382 h 5949573"/>
              <a:gd name="connsiteX4" fmla="*/ 6161282 w 7577047"/>
              <a:gd name="connsiteY4" fmla="*/ 909843 h 5949573"/>
              <a:gd name="connsiteX5" fmla="*/ 6459895 w 7577047"/>
              <a:gd name="connsiteY5" fmla="*/ 956143 h 5949573"/>
              <a:gd name="connsiteX6" fmla="*/ 7577047 w 7577047"/>
              <a:gd name="connsiteY6" fmla="*/ 407003 h 5949573"/>
              <a:gd name="connsiteX7" fmla="*/ 7577047 w 7577047"/>
              <a:gd name="connsiteY7" fmla="*/ 3261454 h 5949573"/>
              <a:gd name="connsiteX8" fmla="*/ 2564157 w 7577047"/>
              <a:gd name="connsiteY8" fmla="*/ 5735814 h 5949573"/>
              <a:gd name="connsiteX9" fmla="*/ 233491 w 7577047"/>
              <a:gd name="connsiteY9" fmla="*/ 4944407 h 5949573"/>
              <a:gd name="connsiteX10" fmla="*/ 213372 w 7577047"/>
              <a:gd name="connsiteY10" fmla="*/ 4903490 h 5949573"/>
              <a:gd name="connsiteX11" fmla="*/ 1004379 w 7577047"/>
              <a:gd name="connsiteY11" fmla="*/ 2571260 h 5949573"/>
              <a:gd name="connsiteX12" fmla="*/ 2132121 w 7577047"/>
              <a:gd name="connsiteY12" fmla="*/ 2014584 h 5949573"/>
              <a:gd name="connsiteX13" fmla="*/ 2176595 w 7577047"/>
              <a:gd name="connsiteY13" fmla="*/ 2049039 h 5949573"/>
              <a:gd name="connsiteX14" fmla="*/ 2467796 w 7577047"/>
              <a:gd name="connsiteY14" fmla="*/ 2139486 h 5949573"/>
              <a:gd name="connsiteX15" fmla="*/ 2781234 w 7577047"/>
              <a:gd name="connsiteY15" fmla="*/ 2058730 h 5949573"/>
              <a:gd name="connsiteX16" fmla="*/ 6948025 w 7577047"/>
              <a:gd name="connsiteY16" fmla="*/ 0 h 5949573"/>
              <a:gd name="connsiteX0" fmla="*/ 6948025 w 7580006"/>
              <a:gd name="connsiteY0" fmla="*/ 0 h 5949573"/>
              <a:gd name="connsiteX1" fmla="*/ 7580006 w 7580006"/>
              <a:gd name="connsiteY1" fmla="*/ 0 h 5949573"/>
              <a:gd name="connsiteX2" fmla="*/ 6304235 w 7580006"/>
              <a:gd name="connsiteY2" fmla="*/ 638503 h 5949573"/>
              <a:gd name="connsiteX3" fmla="*/ 6159164 w 7580006"/>
              <a:gd name="connsiteY3" fmla="*/ 903382 h 5949573"/>
              <a:gd name="connsiteX4" fmla="*/ 6161282 w 7580006"/>
              <a:gd name="connsiteY4" fmla="*/ 909843 h 5949573"/>
              <a:gd name="connsiteX5" fmla="*/ 6459895 w 7580006"/>
              <a:gd name="connsiteY5" fmla="*/ 956143 h 5949573"/>
              <a:gd name="connsiteX6" fmla="*/ 7577047 w 7580006"/>
              <a:gd name="connsiteY6" fmla="*/ 407003 h 5949573"/>
              <a:gd name="connsiteX7" fmla="*/ 7577047 w 7580006"/>
              <a:gd name="connsiteY7" fmla="*/ 3261454 h 5949573"/>
              <a:gd name="connsiteX8" fmla="*/ 2564157 w 7580006"/>
              <a:gd name="connsiteY8" fmla="*/ 5735814 h 5949573"/>
              <a:gd name="connsiteX9" fmla="*/ 233491 w 7580006"/>
              <a:gd name="connsiteY9" fmla="*/ 4944407 h 5949573"/>
              <a:gd name="connsiteX10" fmla="*/ 213372 w 7580006"/>
              <a:gd name="connsiteY10" fmla="*/ 4903490 h 5949573"/>
              <a:gd name="connsiteX11" fmla="*/ 1004379 w 7580006"/>
              <a:gd name="connsiteY11" fmla="*/ 2571260 h 5949573"/>
              <a:gd name="connsiteX12" fmla="*/ 2132121 w 7580006"/>
              <a:gd name="connsiteY12" fmla="*/ 2014584 h 5949573"/>
              <a:gd name="connsiteX13" fmla="*/ 2176595 w 7580006"/>
              <a:gd name="connsiteY13" fmla="*/ 2049039 h 5949573"/>
              <a:gd name="connsiteX14" fmla="*/ 2467796 w 7580006"/>
              <a:gd name="connsiteY14" fmla="*/ 2139486 h 5949573"/>
              <a:gd name="connsiteX15" fmla="*/ 2781234 w 7580006"/>
              <a:gd name="connsiteY15" fmla="*/ 2058730 h 5949573"/>
              <a:gd name="connsiteX16" fmla="*/ 6948025 w 7580006"/>
              <a:gd name="connsiteY16" fmla="*/ 0 h 5949573"/>
              <a:gd name="connsiteX0" fmla="*/ 6948025 w 7585924"/>
              <a:gd name="connsiteY0" fmla="*/ 0 h 5949573"/>
              <a:gd name="connsiteX1" fmla="*/ 7585924 w 7585924"/>
              <a:gd name="connsiteY1" fmla="*/ 0 h 5949573"/>
              <a:gd name="connsiteX2" fmla="*/ 6304235 w 7585924"/>
              <a:gd name="connsiteY2" fmla="*/ 638503 h 5949573"/>
              <a:gd name="connsiteX3" fmla="*/ 6159164 w 7585924"/>
              <a:gd name="connsiteY3" fmla="*/ 903382 h 5949573"/>
              <a:gd name="connsiteX4" fmla="*/ 6161282 w 7585924"/>
              <a:gd name="connsiteY4" fmla="*/ 909843 h 5949573"/>
              <a:gd name="connsiteX5" fmla="*/ 6459895 w 7585924"/>
              <a:gd name="connsiteY5" fmla="*/ 956143 h 5949573"/>
              <a:gd name="connsiteX6" fmla="*/ 7577047 w 7585924"/>
              <a:gd name="connsiteY6" fmla="*/ 407003 h 5949573"/>
              <a:gd name="connsiteX7" fmla="*/ 7577047 w 7585924"/>
              <a:gd name="connsiteY7" fmla="*/ 3261454 h 5949573"/>
              <a:gd name="connsiteX8" fmla="*/ 2564157 w 7585924"/>
              <a:gd name="connsiteY8" fmla="*/ 5735814 h 5949573"/>
              <a:gd name="connsiteX9" fmla="*/ 233491 w 7585924"/>
              <a:gd name="connsiteY9" fmla="*/ 4944407 h 5949573"/>
              <a:gd name="connsiteX10" fmla="*/ 213372 w 7585924"/>
              <a:gd name="connsiteY10" fmla="*/ 4903490 h 5949573"/>
              <a:gd name="connsiteX11" fmla="*/ 1004379 w 7585924"/>
              <a:gd name="connsiteY11" fmla="*/ 2571260 h 5949573"/>
              <a:gd name="connsiteX12" fmla="*/ 2132121 w 7585924"/>
              <a:gd name="connsiteY12" fmla="*/ 2014584 h 5949573"/>
              <a:gd name="connsiteX13" fmla="*/ 2176595 w 7585924"/>
              <a:gd name="connsiteY13" fmla="*/ 2049039 h 5949573"/>
              <a:gd name="connsiteX14" fmla="*/ 2467796 w 7585924"/>
              <a:gd name="connsiteY14" fmla="*/ 2139486 h 5949573"/>
              <a:gd name="connsiteX15" fmla="*/ 2781234 w 7585924"/>
              <a:gd name="connsiteY15" fmla="*/ 2058730 h 5949573"/>
              <a:gd name="connsiteX16" fmla="*/ 6948025 w 7585924"/>
              <a:gd name="connsiteY16" fmla="*/ 0 h 594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85924" h="5949573">
                <a:moveTo>
                  <a:pt x="6948025" y="0"/>
                </a:moveTo>
                <a:lnTo>
                  <a:pt x="7585924" y="0"/>
                </a:lnTo>
                <a:lnTo>
                  <a:pt x="6304235" y="638503"/>
                </a:lnTo>
                <a:cubicBezTo>
                  <a:pt x="6304235" y="638503"/>
                  <a:pt x="6082923" y="747254"/>
                  <a:pt x="6159164" y="903382"/>
                </a:cubicBezTo>
                <a:lnTo>
                  <a:pt x="6161282" y="909843"/>
                </a:lnTo>
                <a:cubicBezTo>
                  <a:pt x="6161282" y="909843"/>
                  <a:pt x="6239641" y="1064894"/>
                  <a:pt x="6459895" y="956143"/>
                </a:cubicBezTo>
                <a:lnTo>
                  <a:pt x="7577047" y="407003"/>
                </a:lnTo>
                <a:lnTo>
                  <a:pt x="7577047" y="3261454"/>
                </a:lnTo>
                <a:lnTo>
                  <a:pt x="2564157" y="5735814"/>
                </a:lnTo>
                <a:cubicBezTo>
                  <a:pt x="1003320" y="6506764"/>
                  <a:pt x="233491" y="4944407"/>
                  <a:pt x="233491" y="4944407"/>
                </a:cubicBezTo>
                <a:lnTo>
                  <a:pt x="213372" y="4903490"/>
                </a:lnTo>
                <a:cubicBezTo>
                  <a:pt x="-556457" y="3341133"/>
                  <a:pt x="1004379" y="2571260"/>
                  <a:pt x="1004379" y="2571260"/>
                </a:cubicBezTo>
                <a:lnTo>
                  <a:pt x="2132121" y="2014584"/>
                </a:lnTo>
                <a:cubicBezTo>
                  <a:pt x="2145886" y="2026428"/>
                  <a:pt x="2160712" y="2038272"/>
                  <a:pt x="2176595" y="2049039"/>
                </a:cubicBezTo>
                <a:cubicBezTo>
                  <a:pt x="2245424" y="2096416"/>
                  <a:pt x="2342844" y="2139486"/>
                  <a:pt x="2467796" y="2139486"/>
                </a:cubicBezTo>
                <a:cubicBezTo>
                  <a:pt x="2557803" y="2139486"/>
                  <a:pt x="2661577" y="2117951"/>
                  <a:pt x="2781234" y="2058730"/>
                </a:cubicBezTo>
                <a:lnTo>
                  <a:pt x="6948025" y="0"/>
                </a:lnTo>
                <a:close/>
              </a:path>
            </a:pathLst>
          </a:custGeom>
          <a:noFill/>
        </p:spPr>
        <p:txBody>
          <a:bodyPr wrap="square" anchor="ctr" anchorCtr="0">
            <a:noAutofit/>
          </a:bodyPr>
          <a:lstStyle>
            <a:lvl1pPr marL="0" indent="0" algn="ctr">
              <a:buNone/>
              <a:defRPr sz="2100"/>
            </a:lvl1pPr>
          </a:lstStyle>
          <a:p>
            <a:r>
              <a:rPr lang="en-US"/>
              <a:t>Click icon to add picture</a:t>
            </a:r>
            <a:endParaRPr lang="ru-RU"/>
          </a:p>
        </p:txBody>
      </p:sp>
    </p:spTree>
    <p:extLst>
      <p:ext uri="{BB962C8B-B14F-4D97-AF65-F5344CB8AC3E}">
        <p14:creationId xmlns:p14="http://schemas.microsoft.com/office/powerpoint/2010/main" val="1955197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30"/>
        <p:cNvGrpSpPr/>
        <p:nvPr/>
      </p:nvGrpSpPr>
      <p:grpSpPr>
        <a:xfrm>
          <a:off x="0" y="0"/>
          <a:ext cx="0" cy="0"/>
          <a:chOff x="0" y="0"/>
          <a:chExt cx="0" cy="0"/>
        </a:xfrm>
      </p:grpSpPr>
      <p:sp>
        <p:nvSpPr>
          <p:cNvPr id="331" name="Google Shape;331;p19"/>
          <p:cNvSpPr txBox="1">
            <a:spLocks noGrp="1"/>
          </p:cNvSpPr>
          <p:nvPr>
            <p:ph type="title" hasCustomPrompt="1"/>
          </p:nvPr>
        </p:nvSpPr>
        <p:spPr>
          <a:xfrm>
            <a:off x="2568002" y="2908800"/>
            <a:ext cx="13152000" cy="1656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12390"/>
            </a:lvl1pPr>
            <a:lvl2pPr lvl="1" algn="ctr" rtl="0">
              <a:spcBef>
                <a:spcPts val="0"/>
              </a:spcBef>
              <a:spcAft>
                <a:spcPts val="0"/>
              </a:spcAft>
              <a:buSzPts val="6200"/>
              <a:buNone/>
              <a:defRPr sz="12390"/>
            </a:lvl2pPr>
            <a:lvl3pPr lvl="2" algn="ctr" rtl="0">
              <a:spcBef>
                <a:spcPts val="0"/>
              </a:spcBef>
              <a:spcAft>
                <a:spcPts val="0"/>
              </a:spcAft>
              <a:buSzPts val="6200"/>
              <a:buNone/>
              <a:defRPr sz="12390"/>
            </a:lvl3pPr>
            <a:lvl4pPr lvl="3" algn="ctr" rtl="0">
              <a:spcBef>
                <a:spcPts val="0"/>
              </a:spcBef>
              <a:spcAft>
                <a:spcPts val="0"/>
              </a:spcAft>
              <a:buSzPts val="6200"/>
              <a:buNone/>
              <a:defRPr sz="12390"/>
            </a:lvl4pPr>
            <a:lvl5pPr lvl="4" algn="ctr" rtl="0">
              <a:spcBef>
                <a:spcPts val="0"/>
              </a:spcBef>
              <a:spcAft>
                <a:spcPts val="0"/>
              </a:spcAft>
              <a:buSzPts val="6200"/>
              <a:buNone/>
              <a:defRPr sz="12390"/>
            </a:lvl5pPr>
            <a:lvl6pPr lvl="5" algn="ctr" rtl="0">
              <a:spcBef>
                <a:spcPts val="0"/>
              </a:spcBef>
              <a:spcAft>
                <a:spcPts val="0"/>
              </a:spcAft>
              <a:buSzPts val="6200"/>
              <a:buNone/>
              <a:defRPr sz="12390"/>
            </a:lvl6pPr>
            <a:lvl7pPr lvl="6" algn="ctr" rtl="0">
              <a:spcBef>
                <a:spcPts val="0"/>
              </a:spcBef>
              <a:spcAft>
                <a:spcPts val="0"/>
              </a:spcAft>
              <a:buSzPts val="6200"/>
              <a:buNone/>
              <a:defRPr sz="12390"/>
            </a:lvl7pPr>
            <a:lvl8pPr lvl="7" algn="ctr" rtl="0">
              <a:spcBef>
                <a:spcPts val="0"/>
              </a:spcBef>
              <a:spcAft>
                <a:spcPts val="0"/>
              </a:spcAft>
              <a:buSzPts val="6200"/>
              <a:buNone/>
              <a:defRPr sz="12390"/>
            </a:lvl8pPr>
            <a:lvl9pPr lvl="8" algn="ctr" rtl="0">
              <a:spcBef>
                <a:spcPts val="0"/>
              </a:spcBef>
              <a:spcAft>
                <a:spcPts val="0"/>
              </a:spcAft>
              <a:buSzPts val="6200"/>
              <a:buNone/>
              <a:defRPr sz="12390"/>
            </a:lvl9pPr>
          </a:lstStyle>
          <a:p>
            <a:r>
              <a:t>xx%</a:t>
            </a:r>
          </a:p>
        </p:txBody>
      </p:sp>
      <p:sp>
        <p:nvSpPr>
          <p:cNvPr id="332" name="Google Shape;332;p19"/>
          <p:cNvSpPr txBox="1">
            <a:spLocks noGrp="1"/>
          </p:cNvSpPr>
          <p:nvPr>
            <p:ph type="subTitle" idx="1"/>
          </p:nvPr>
        </p:nvSpPr>
        <p:spPr>
          <a:xfrm>
            <a:off x="2568002" y="4320851"/>
            <a:ext cx="13152000" cy="8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3"/>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sp>
        <p:nvSpPr>
          <p:cNvPr id="333" name="Google Shape;333;p19"/>
          <p:cNvSpPr txBox="1">
            <a:spLocks noGrp="1"/>
          </p:cNvSpPr>
          <p:nvPr>
            <p:ph type="title" idx="2" hasCustomPrompt="1"/>
          </p:nvPr>
        </p:nvSpPr>
        <p:spPr>
          <a:xfrm>
            <a:off x="2568002" y="5821076"/>
            <a:ext cx="13152000" cy="1656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12390">
                <a:solidFill>
                  <a:schemeClr val="accent2"/>
                </a:solidFill>
              </a:defRPr>
            </a:lvl1pPr>
            <a:lvl2pPr lvl="1" algn="ctr" rtl="0">
              <a:spcBef>
                <a:spcPts val="0"/>
              </a:spcBef>
              <a:spcAft>
                <a:spcPts val="0"/>
              </a:spcAft>
              <a:buSzPts val="6200"/>
              <a:buNone/>
              <a:defRPr sz="12390"/>
            </a:lvl2pPr>
            <a:lvl3pPr lvl="2" algn="ctr" rtl="0">
              <a:spcBef>
                <a:spcPts val="0"/>
              </a:spcBef>
              <a:spcAft>
                <a:spcPts val="0"/>
              </a:spcAft>
              <a:buSzPts val="6200"/>
              <a:buNone/>
              <a:defRPr sz="12390"/>
            </a:lvl3pPr>
            <a:lvl4pPr lvl="3" algn="ctr" rtl="0">
              <a:spcBef>
                <a:spcPts val="0"/>
              </a:spcBef>
              <a:spcAft>
                <a:spcPts val="0"/>
              </a:spcAft>
              <a:buSzPts val="6200"/>
              <a:buNone/>
              <a:defRPr sz="12390"/>
            </a:lvl4pPr>
            <a:lvl5pPr lvl="4" algn="ctr" rtl="0">
              <a:spcBef>
                <a:spcPts val="0"/>
              </a:spcBef>
              <a:spcAft>
                <a:spcPts val="0"/>
              </a:spcAft>
              <a:buSzPts val="6200"/>
              <a:buNone/>
              <a:defRPr sz="12390"/>
            </a:lvl5pPr>
            <a:lvl6pPr lvl="5" algn="ctr" rtl="0">
              <a:spcBef>
                <a:spcPts val="0"/>
              </a:spcBef>
              <a:spcAft>
                <a:spcPts val="0"/>
              </a:spcAft>
              <a:buSzPts val="6200"/>
              <a:buNone/>
              <a:defRPr sz="12390"/>
            </a:lvl6pPr>
            <a:lvl7pPr lvl="6" algn="ctr" rtl="0">
              <a:spcBef>
                <a:spcPts val="0"/>
              </a:spcBef>
              <a:spcAft>
                <a:spcPts val="0"/>
              </a:spcAft>
              <a:buSzPts val="6200"/>
              <a:buNone/>
              <a:defRPr sz="12390"/>
            </a:lvl7pPr>
            <a:lvl8pPr lvl="7" algn="ctr" rtl="0">
              <a:spcBef>
                <a:spcPts val="0"/>
              </a:spcBef>
              <a:spcAft>
                <a:spcPts val="0"/>
              </a:spcAft>
              <a:buSzPts val="6200"/>
              <a:buNone/>
              <a:defRPr sz="12390"/>
            </a:lvl8pPr>
            <a:lvl9pPr lvl="8" algn="ctr" rtl="0">
              <a:spcBef>
                <a:spcPts val="0"/>
              </a:spcBef>
              <a:spcAft>
                <a:spcPts val="0"/>
              </a:spcAft>
              <a:buSzPts val="6200"/>
              <a:buNone/>
              <a:defRPr sz="12390"/>
            </a:lvl9pPr>
          </a:lstStyle>
          <a:p>
            <a:r>
              <a:t>xx%</a:t>
            </a:r>
          </a:p>
        </p:txBody>
      </p:sp>
      <p:sp>
        <p:nvSpPr>
          <p:cNvPr id="334" name="Google Shape;334;p19"/>
          <p:cNvSpPr txBox="1">
            <a:spLocks noGrp="1"/>
          </p:cNvSpPr>
          <p:nvPr>
            <p:ph type="subTitle" idx="3"/>
          </p:nvPr>
        </p:nvSpPr>
        <p:spPr>
          <a:xfrm>
            <a:off x="2568002" y="7233126"/>
            <a:ext cx="13152000" cy="8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3"/>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grpSp>
        <p:nvGrpSpPr>
          <p:cNvPr id="335" name="Google Shape;335;p19"/>
          <p:cNvGrpSpPr/>
          <p:nvPr/>
        </p:nvGrpSpPr>
        <p:grpSpPr>
          <a:xfrm flipH="1">
            <a:off x="761999" y="7233158"/>
            <a:ext cx="3554810" cy="2360201"/>
            <a:chOff x="7048772" y="3616575"/>
            <a:chExt cx="1777405" cy="1180100"/>
          </a:xfrm>
        </p:grpSpPr>
        <p:sp>
          <p:nvSpPr>
            <p:cNvPr id="336" name="Google Shape;336;p19"/>
            <p:cNvSpPr/>
            <p:nvPr/>
          </p:nvSpPr>
          <p:spPr>
            <a:xfrm>
              <a:off x="8144398" y="3970775"/>
              <a:ext cx="681780" cy="447975"/>
            </a:xfrm>
            <a:custGeom>
              <a:avLst/>
              <a:gdLst/>
              <a:ahLst/>
              <a:cxnLst/>
              <a:rect l="l" t="t" r="r" b="b"/>
              <a:pathLst>
                <a:path w="61477" h="17919" extrusionOk="0">
                  <a:moveTo>
                    <a:pt x="28307" y="1"/>
                  </a:moveTo>
                  <a:lnTo>
                    <a:pt x="27448" y="7"/>
                  </a:lnTo>
                  <a:lnTo>
                    <a:pt x="26590" y="19"/>
                  </a:lnTo>
                  <a:lnTo>
                    <a:pt x="25732" y="43"/>
                  </a:lnTo>
                  <a:lnTo>
                    <a:pt x="24890" y="79"/>
                  </a:lnTo>
                  <a:lnTo>
                    <a:pt x="24047" y="127"/>
                  </a:lnTo>
                  <a:lnTo>
                    <a:pt x="23205" y="181"/>
                  </a:lnTo>
                  <a:lnTo>
                    <a:pt x="22363" y="247"/>
                  </a:lnTo>
                  <a:lnTo>
                    <a:pt x="21536" y="325"/>
                  </a:lnTo>
                  <a:lnTo>
                    <a:pt x="20725" y="416"/>
                  </a:lnTo>
                  <a:lnTo>
                    <a:pt x="19915" y="518"/>
                  </a:lnTo>
                  <a:lnTo>
                    <a:pt x="19104" y="638"/>
                  </a:lnTo>
                  <a:lnTo>
                    <a:pt x="18326" y="764"/>
                  </a:lnTo>
                  <a:lnTo>
                    <a:pt x="17531" y="902"/>
                  </a:lnTo>
                  <a:lnTo>
                    <a:pt x="16768" y="1052"/>
                  </a:lnTo>
                  <a:lnTo>
                    <a:pt x="16005" y="1221"/>
                  </a:lnTo>
                  <a:lnTo>
                    <a:pt x="15258" y="1401"/>
                  </a:lnTo>
                  <a:lnTo>
                    <a:pt x="14527" y="1593"/>
                  </a:lnTo>
                  <a:lnTo>
                    <a:pt x="14161" y="1695"/>
                  </a:lnTo>
                  <a:lnTo>
                    <a:pt x="13796" y="1797"/>
                  </a:lnTo>
                  <a:lnTo>
                    <a:pt x="13097" y="2014"/>
                  </a:lnTo>
                  <a:lnTo>
                    <a:pt x="12413" y="2236"/>
                  </a:lnTo>
                  <a:lnTo>
                    <a:pt x="11762" y="2452"/>
                  </a:lnTo>
                  <a:lnTo>
                    <a:pt x="11126" y="2675"/>
                  </a:lnTo>
                  <a:lnTo>
                    <a:pt x="10522" y="2903"/>
                  </a:lnTo>
                  <a:lnTo>
                    <a:pt x="9934" y="3131"/>
                  </a:lnTo>
                  <a:lnTo>
                    <a:pt x="9377" y="3360"/>
                  </a:lnTo>
                  <a:lnTo>
                    <a:pt x="8837" y="3588"/>
                  </a:lnTo>
                  <a:lnTo>
                    <a:pt x="8313" y="3822"/>
                  </a:lnTo>
                  <a:lnTo>
                    <a:pt x="7804" y="4057"/>
                  </a:lnTo>
                  <a:lnTo>
                    <a:pt x="7327" y="4291"/>
                  </a:lnTo>
                  <a:lnTo>
                    <a:pt x="6866" y="4525"/>
                  </a:lnTo>
                  <a:lnTo>
                    <a:pt x="6421" y="4760"/>
                  </a:lnTo>
                  <a:lnTo>
                    <a:pt x="6008" y="4994"/>
                  </a:lnTo>
                  <a:lnTo>
                    <a:pt x="5595" y="5234"/>
                  </a:lnTo>
                  <a:lnTo>
                    <a:pt x="5213" y="5469"/>
                  </a:lnTo>
                  <a:lnTo>
                    <a:pt x="4848" y="5703"/>
                  </a:lnTo>
                  <a:lnTo>
                    <a:pt x="4498" y="5943"/>
                  </a:lnTo>
                  <a:lnTo>
                    <a:pt x="4164" y="6178"/>
                  </a:lnTo>
                  <a:lnTo>
                    <a:pt x="3847" y="6412"/>
                  </a:lnTo>
                  <a:lnTo>
                    <a:pt x="3545" y="6646"/>
                  </a:lnTo>
                  <a:lnTo>
                    <a:pt x="3274" y="6875"/>
                  </a:lnTo>
                  <a:lnTo>
                    <a:pt x="3004" y="7109"/>
                  </a:lnTo>
                  <a:lnTo>
                    <a:pt x="2750" y="7337"/>
                  </a:lnTo>
                  <a:lnTo>
                    <a:pt x="2511" y="7566"/>
                  </a:lnTo>
                  <a:lnTo>
                    <a:pt x="2273" y="7788"/>
                  </a:lnTo>
                  <a:lnTo>
                    <a:pt x="2066" y="8010"/>
                  </a:lnTo>
                  <a:lnTo>
                    <a:pt x="1876" y="8233"/>
                  </a:lnTo>
                  <a:lnTo>
                    <a:pt x="1685" y="8449"/>
                  </a:lnTo>
                  <a:lnTo>
                    <a:pt x="1510" y="8665"/>
                  </a:lnTo>
                  <a:lnTo>
                    <a:pt x="1192" y="9086"/>
                  </a:lnTo>
                  <a:lnTo>
                    <a:pt x="938" y="9500"/>
                  </a:lnTo>
                  <a:lnTo>
                    <a:pt x="716" y="9891"/>
                  </a:lnTo>
                  <a:lnTo>
                    <a:pt x="525" y="10270"/>
                  </a:lnTo>
                  <a:lnTo>
                    <a:pt x="366" y="10630"/>
                  </a:lnTo>
                  <a:lnTo>
                    <a:pt x="255" y="10967"/>
                  </a:lnTo>
                  <a:lnTo>
                    <a:pt x="159" y="11285"/>
                  </a:lnTo>
                  <a:lnTo>
                    <a:pt x="96" y="11579"/>
                  </a:lnTo>
                  <a:lnTo>
                    <a:pt x="48" y="11850"/>
                  </a:lnTo>
                  <a:lnTo>
                    <a:pt x="16" y="12096"/>
                  </a:lnTo>
                  <a:lnTo>
                    <a:pt x="0" y="12312"/>
                  </a:lnTo>
                  <a:lnTo>
                    <a:pt x="0" y="12661"/>
                  </a:lnTo>
                  <a:lnTo>
                    <a:pt x="16" y="12877"/>
                  </a:lnTo>
                  <a:lnTo>
                    <a:pt x="32" y="12949"/>
                  </a:lnTo>
                  <a:lnTo>
                    <a:pt x="636" y="13142"/>
                  </a:lnTo>
                  <a:lnTo>
                    <a:pt x="1749" y="13484"/>
                  </a:lnTo>
                  <a:lnTo>
                    <a:pt x="2464" y="13700"/>
                  </a:lnTo>
                  <a:lnTo>
                    <a:pt x="3290" y="13947"/>
                  </a:lnTo>
                  <a:lnTo>
                    <a:pt x="4212" y="14217"/>
                  </a:lnTo>
                  <a:lnTo>
                    <a:pt x="5245" y="14500"/>
                  </a:lnTo>
                  <a:lnTo>
                    <a:pt x="6342" y="14800"/>
                  </a:lnTo>
                  <a:lnTo>
                    <a:pt x="7534" y="15106"/>
                  </a:lnTo>
                  <a:lnTo>
                    <a:pt x="8789" y="15413"/>
                  </a:lnTo>
                  <a:lnTo>
                    <a:pt x="9457" y="15569"/>
                  </a:lnTo>
                  <a:lnTo>
                    <a:pt x="10124" y="15725"/>
                  </a:lnTo>
                  <a:lnTo>
                    <a:pt x="10824" y="15882"/>
                  </a:lnTo>
                  <a:lnTo>
                    <a:pt x="11523" y="16032"/>
                  </a:lnTo>
                  <a:lnTo>
                    <a:pt x="12238" y="16182"/>
                  </a:lnTo>
                  <a:lnTo>
                    <a:pt x="12969" y="16332"/>
                  </a:lnTo>
                  <a:lnTo>
                    <a:pt x="13716" y="16476"/>
                  </a:lnTo>
                  <a:lnTo>
                    <a:pt x="14479" y="16615"/>
                  </a:lnTo>
                  <a:lnTo>
                    <a:pt x="15242" y="16753"/>
                  </a:lnTo>
                  <a:lnTo>
                    <a:pt x="16021" y="16885"/>
                  </a:lnTo>
                  <a:lnTo>
                    <a:pt x="16816" y="17011"/>
                  </a:lnTo>
                  <a:lnTo>
                    <a:pt x="17610" y="17131"/>
                  </a:lnTo>
                  <a:lnTo>
                    <a:pt x="18405" y="17245"/>
                  </a:lnTo>
                  <a:lnTo>
                    <a:pt x="19216" y="17354"/>
                  </a:lnTo>
                  <a:lnTo>
                    <a:pt x="20042" y="17450"/>
                  </a:lnTo>
                  <a:lnTo>
                    <a:pt x="20869" y="17546"/>
                  </a:lnTo>
                  <a:lnTo>
                    <a:pt x="21695" y="17624"/>
                  </a:lnTo>
                  <a:lnTo>
                    <a:pt x="22521" y="17702"/>
                  </a:lnTo>
                  <a:lnTo>
                    <a:pt x="23364" y="17762"/>
                  </a:lnTo>
                  <a:lnTo>
                    <a:pt x="24206" y="17816"/>
                  </a:lnTo>
                  <a:lnTo>
                    <a:pt x="25049" y="17858"/>
                  </a:lnTo>
                  <a:lnTo>
                    <a:pt x="25891" y="17894"/>
                  </a:lnTo>
                  <a:lnTo>
                    <a:pt x="26733" y="17912"/>
                  </a:lnTo>
                  <a:lnTo>
                    <a:pt x="27576" y="17918"/>
                  </a:lnTo>
                  <a:lnTo>
                    <a:pt x="28418" y="17912"/>
                  </a:lnTo>
                  <a:lnTo>
                    <a:pt x="29244" y="17894"/>
                  </a:lnTo>
                  <a:lnTo>
                    <a:pt x="29674" y="17876"/>
                  </a:lnTo>
                  <a:lnTo>
                    <a:pt x="30087" y="17858"/>
                  </a:lnTo>
                  <a:lnTo>
                    <a:pt x="30500" y="17840"/>
                  </a:lnTo>
                  <a:lnTo>
                    <a:pt x="30929" y="17810"/>
                  </a:lnTo>
                  <a:lnTo>
                    <a:pt x="31342" y="17780"/>
                  </a:lnTo>
                  <a:lnTo>
                    <a:pt x="31756" y="17750"/>
                  </a:lnTo>
                  <a:lnTo>
                    <a:pt x="32169" y="17714"/>
                  </a:lnTo>
                  <a:lnTo>
                    <a:pt x="32582" y="17672"/>
                  </a:lnTo>
                  <a:lnTo>
                    <a:pt x="32979" y="17624"/>
                  </a:lnTo>
                  <a:lnTo>
                    <a:pt x="33393" y="17576"/>
                  </a:lnTo>
                  <a:lnTo>
                    <a:pt x="33806" y="17522"/>
                  </a:lnTo>
                  <a:lnTo>
                    <a:pt x="34203" y="17468"/>
                  </a:lnTo>
                  <a:lnTo>
                    <a:pt x="34616" y="17402"/>
                  </a:lnTo>
                  <a:lnTo>
                    <a:pt x="35014" y="17336"/>
                  </a:lnTo>
                  <a:lnTo>
                    <a:pt x="35411" y="17263"/>
                  </a:lnTo>
                  <a:lnTo>
                    <a:pt x="35808" y="17191"/>
                  </a:lnTo>
                  <a:lnTo>
                    <a:pt x="36206" y="17107"/>
                  </a:lnTo>
                  <a:lnTo>
                    <a:pt x="36603" y="17023"/>
                  </a:lnTo>
                  <a:lnTo>
                    <a:pt x="36985" y="16933"/>
                  </a:lnTo>
                  <a:lnTo>
                    <a:pt x="37382" y="16843"/>
                  </a:lnTo>
                  <a:lnTo>
                    <a:pt x="37763" y="16741"/>
                  </a:lnTo>
                  <a:lnTo>
                    <a:pt x="38145" y="16639"/>
                  </a:lnTo>
                  <a:lnTo>
                    <a:pt x="38526" y="16530"/>
                  </a:lnTo>
                  <a:lnTo>
                    <a:pt x="38908" y="16416"/>
                  </a:lnTo>
                  <a:lnTo>
                    <a:pt x="39273" y="16296"/>
                  </a:lnTo>
                  <a:lnTo>
                    <a:pt x="39639" y="16170"/>
                  </a:lnTo>
                  <a:lnTo>
                    <a:pt x="40020" y="16044"/>
                  </a:lnTo>
                  <a:lnTo>
                    <a:pt x="40386" y="15906"/>
                  </a:lnTo>
                  <a:lnTo>
                    <a:pt x="40735" y="15767"/>
                  </a:lnTo>
                  <a:lnTo>
                    <a:pt x="41101" y="15623"/>
                  </a:lnTo>
                  <a:lnTo>
                    <a:pt x="41451" y="15467"/>
                  </a:lnTo>
                  <a:lnTo>
                    <a:pt x="41800" y="15311"/>
                  </a:lnTo>
                  <a:lnTo>
                    <a:pt x="42500" y="14998"/>
                  </a:lnTo>
                  <a:lnTo>
                    <a:pt x="43183" y="14692"/>
                  </a:lnTo>
                  <a:lnTo>
                    <a:pt x="43851" y="14403"/>
                  </a:lnTo>
                  <a:lnTo>
                    <a:pt x="44518" y="14121"/>
                  </a:lnTo>
                  <a:lnTo>
                    <a:pt x="45186" y="13845"/>
                  </a:lnTo>
                  <a:lnTo>
                    <a:pt x="45821" y="13580"/>
                  </a:lnTo>
                  <a:lnTo>
                    <a:pt x="47093" y="13088"/>
                  </a:lnTo>
                  <a:lnTo>
                    <a:pt x="48301" y="12625"/>
                  </a:lnTo>
                  <a:lnTo>
                    <a:pt x="49477" y="12192"/>
                  </a:lnTo>
                  <a:lnTo>
                    <a:pt x="50605" y="11796"/>
                  </a:lnTo>
                  <a:lnTo>
                    <a:pt x="51686" y="11429"/>
                  </a:lnTo>
                  <a:lnTo>
                    <a:pt x="52735" y="11087"/>
                  </a:lnTo>
                  <a:lnTo>
                    <a:pt x="53720" y="10768"/>
                  </a:lnTo>
                  <a:lnTo>
                    <a:pt x="54642" y="10474"/>
                  </a:lnTo>
                  <a:lnTo>
                    <a:pt x="55532" y="10203"/>
                  </a:lnTo>
                  <a:lnTo>
                    <a:pt x="57122" y="9711"/>
                  </a:lnTo>
                  <a:lnTo>
                    <a:pt x="57837" y="9488"/>
                  </a:lnTo>
                  <a:lnTo>
                    <a:pt x="58489" y="9278"/>
                  </a:lnTo>
                  <a:lnTo>
                    <a:pt x="59092" y="9074"/>
                  </a:lnTo>
                  <a:lnTo>
                    <a:pt x="59617" y="8882"/>
                  </a:lnTo>
                  <a:lnTo>
                    <a:pt x="59871" y="8785"/>
                  </a:lnTo>
                  <a:lnTo>
                    <a:pt x="60094" y="8689"/>
                  </a:lnTo>
                  <a:lnTo>
                    <a:pt x="60300" y="8599"/>
                  </a:lnTo>
                  <a:lnTo>
                    <a:pt x="60491" y="8509"/>
                  </a:lnTo>
                  <a:lnTo>
                    <a:pt x="60666" y="8419"/>
                  </a:lnTo>
                  <a:lnTo>
                    <a:pt x="60825" y="8323"/>
                  </a:lnTo>
                  <a:lnTo>
                    <a:pt x="60968" y="8233"/>
                  </a:lnTo>
                  <a:lnTo>
                    <a:pt x="61095" y="8143"/>
                  </a:lnTo>
                  <a:lnTo>
                    <a:pt x="61206" y="8046"/>
                  </a:lnTo>
                  <a:lnTo>
                    <a:pt x="61302" y="7956"/>
                  </a:lnTo>
                  <a:lnTo>
                    <a:pt x="61365" y="7860"/>
                  </a:lnTo>
                  <a:lnTo>
                    <a:pt x="61429" y="7764"/>
                  </a:lnTo>
                  <a:lnTo>
                    <a:pt x="61461" y="7668"/>
                  </a:lnTo>
                  <a:lnTo>
                    <a:pt x="61477" y="7566"/>
                  </a:lnTo>
                  <a:lnTo>
                    <a:pt x="61477" y="7464"/>
                  </a:lnTo>
                  <a:lnTo>
                    <a:pt x="61461" y="7355"/>
                  </a:lnTo>
                  <a:lnTo>
                    <a:pt x="61413" y="7247"/>
                  </a:lnTo>
                  <a:lnTo>
                    <a:pt x="61365" y="7139"/>
                  </a:lnTo>
                  <a:lnTo>
                    <a:pt x="61286" y="7025"/>
                  </a:lnTo>
                  <a:lnTo>
                    <a:pt x="61190" y="6905"/>
                  </a:lnTo>
                  <a:lnTo>
                    <a:pt x="61079" y="6785"/>
                  </a:lnTo>
                  <a:lnTo>
                    <a:pt x="60936" y="6658"/>
                  </a:lnTo>
                  <a:lnTo>
                    <a:pt x="60777" y="6526"/>
                  </a:lnTo>
                  <a:lnTo>
                    <a:pt x="60602" y="6394"/>
                  </a:lnTo>
                  <a:lnTo>
                    <a:pt x="60412" y="6256"/>
                  </a:lnTo>
                  <a:lnTo>
                    <a:pt x="60189" y="6106"/>
                  </a:lnTo>
                  <a:lnTo>
                    <a:pt x="59951" y="5955"/>
                  </a:lnTo>
                  <a:lnTo>
                    <a:pt x="59696" y="5799"/>
                  </a:lnTo>
                  <a:lnTo>
                    <a:pt x="59410" y="5637"/>
                  </a:lnTo>
                  <a:lnTo>
                    <a:pt x="59092" y="5475"/>
                  </a:lnTo>
                  <a:lnTo>
                    <a:pt x="58759" y="5312"/>
                  </a:lnTo>
                  <a:lnTo>
                    <a:pt x="58393" y="5144"/>
                  </a:lnTo>
                  <a:lnTo>
                    <a:pt x="57996" y="4976"/>
                  </a:lnTo>
                  <a:lnTo>
                    <a:pt x="57583" y="4808"/>
                  </a:lnTo>
                  <a:lnTo>
                    <a:pt x="57153" y="4634"/>
                  </a:lnTo>
                  <a:lnTo>
                    <a:pt x="56693" y="4465"/>
                  </a:lnTo>
                  <a:lnTo>
                    <a:pt x="56200" y="4291"/>
                  </a:lnTo>
                  <a:lnTo>
                    <a:pt x="55691" y="4117"/>
                  </a:lnTo>
                  <a:lnTo>
                    <a:pt x="55167" y="3949"/>
                  </a:lnTo>
                  <a:lnTo>
                    <a:pt x="54611" y="3774"/>
                  </a:lnTo>
                  <a:lnTo>
                    <a:pt x="54054" y="3606"/>
                  </a:lnTo>
                  <a:lnTo>
                    <a:pt x="53466" y="3432"/>
                  </a:lnTo>
                  <a:lnTo>
                    <a:pt x="52846" y="3264"/>
                  </a:lnTo>
                  <a:lnTo>
                    <a:pt x="52226" y="3095"/>
                  </a:lnTo>
                  <a:lnTo>
                    <a:pt x="51591" y="2927"/>
                  </a:lnTo>
                  <a:lnTo>
                    <a:pt x="50923" y="2765"/>
                  </a:lnTo>
                  <a:lnTo>
                    <a:pt x="50256" y="2603"/>
                  </a:lnTo>
                  <a:lnTo>
                    <a:pt x="49556" y="2446"/>
                  </a:lnTo>
                  <a:lnTo>
                    <a:pt x="48857" y="2284"/>
                  </a:lnTo>
                  <a:lnTo>
                    <a:pt x="48126" y="2134"/>
                  </a:lnTo>
                  <a:lnTo>
                    <a:pt x="47395" y="1984"/>
                  </a:lnTo>
                  <a:lnTo>
                    <a:pt x="46648" y="1834"/>
                  </a:lnTo>
                  <a:lnTo>
                    <a:pt x="45901" y="1689"/>
                  </a:lnTo>
                  <a:lnTo>
                    <a:pt x="45122" y="1551"/>
                  </a:lnTo>
                  <a:lnTo>
                    <a:pt x="44343" y="1413"/>
                  </a:lnTo>
                  <a:lnTo>
                    <a:pt x="43549" y="1281"/>
                  </a:lnTo>
                  <a:lnTo>
                    <a:pt x="42754" y="1155"/>
                  </a:lnTo>
                  <a:lnTo>
                    <a:pt x="41943" y="1034"/>
                  </a:lnTo>
                  <a:lnTo>
                    <a:pt x="41117" y="920"/>
                  </a:lnTo>
                  <a:lnTo>
                    <a:pt x="40290" y="812"/>
                  </a:lnTo>
                  <a:lnTo>
                    <a:pt x="39464" y="704"/>
                  </a:lnTo>
                  <a:lnTo>
                    <a:pt x="38622" y="608"/>
                  </a:lnTo>
                  <a:lnTo>
                    <a:pt x="37779" y="518"/>
                  </a:lnTo>
                  <a:lnTo>
                    <a:pt x="36937" y="428"/>
                  </a:lnTo>
                  <a:lnTo>
                    <a:pt x="36079" y="349"/>
                  </a:lnTo>
                  <a:lnTo>
                    <a:pt x="35220" y="283"/>
                  </a:lnTo>
                  <a:lnTo>
                    <a:pt x="34362" y="217"/>
                  </a:lnTo>
                  <a:lnTo>
                    <a:pt x="33504" y="163"/>
                  </a:lnTo>
                  <a:lnTo>
                    <a:pt x="32630" y="115"/>
                  </a:lnTo>
                  <a:lnTo>
                    <a:pt x="31771" y="73"/>
                  </a:lnTo>
                  <a:lnTo>
                    <a:pt x="30897" y="43"/>
                  </a:lnTo>
                  <a:lnTo>
                    <a:pt x="30039" y="19"/>
                  </a:lnTo>
                  <a:lnTo>
                    <a:pt x="29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37" name="Google Shape;337;p19"/>
            <p:cNvSpPr/>
            <p:nvPr/>
          </p:nvSpPr>
          <p:spPr>
            <a:xfrm>
              <a:off x="8218778" y="4155700"/>
              <a:ext cx="373500" cy="144075"/>
            </a:xfrm>
            <a:custGeom>
              <a:avLst/>
              <a:gdLst/>
              <a:ahLst/>
              <a:cxnLst/>
              <a:rect l="l" t="t" r="r" b="b"/>
              <a:pathLst>
                <a:path w="33679" h="5763" extrusionOk="0">
                  <a:moveTo>
                    <a:pt x="31072" y="0"/>
                  </a:moveTo>
                  <a:lnTo>
                    <a:pt x="30500" y="6"/>
                  </a:lnTo>
                  <a:lnTo>
                    <a:pt x="29928" y="18"/>
                  </a:lnTo>
                  <a:lnTo>
                    <a:pt x="29340" y="30"/>
                  </a:lnTo>
                  <a:lnTo>
                    <a:pt x="28752" y="55"/>
                  </a:lnTo>
                  <a:lnTo>
                    <a:pt x="28148" y="85"/>
                  </a:lnTo>
                  <a:lnTo>
                    <a:pt x="27544" y="121"/>
                  </a:lnTo>
                  <a:lnTo>
                    <a:pt x="26940" y="163"/>
                  </a:lnTo>
                  <a:lnTo>
                    <a:pt x="26320" y="211"/>
                  </a:lnTo>
                  <a:lnTo>
                    <a:pt x="25684" y="259"/>
                  </a:lnTo>
                  <a:lnTo>
                    <a:pt x="25064" y="313"/>
                  </a:lnTo>
                  <a:lnTo>
                    <a:pt x="24429" y="379"/>
                  </a:lnTo>
                  <a:lnTo>
                    <a:pt x="23793" y="439"/>
                  </a:lnTo>
                  <a:lnTo>
                    <a:pt x="23157" y="511"/>
                  </a:lnTo>
                  <a:lnTo>
                    <a:pt x="22506" y="583"/>
                  </a:lnTo>
                  <a:lnTo>
                    <a:pt x="21218" y="746"/>
                  </a:lnTo>
                  <a:lnTo>
                    <a:pt x="19931" y="914"/>
                  </a:lnTo>
                  <a:lnTo>
                    <a:pt x="18643" y="1100"/>
                  </a:lnTo>
                  <a:lnTo>
                    <a:pt x="17372" y="1298"/>
                  </a:lnTo>
                  <a:lnTo>
                    <a:pt x="16101" y="1497"/>
                  </a:lnTo>
                  <a:lnTo>
                    <a:pt x="14861" y="1707"/>
                  </a:lnTo>
                  <a:lnTo>
                    <a:pt x="13637" y="1923"/>
                  </a:lnTo>
                  <a:lnTo>
                    <a:pt x="12429" y="2139"/>
                  </a:lnTo>
                  <a:lnTo>
                    <a:pt x="11269" y="2362"/>
                  </a:lnTo>
                  <a:lnTo>
                    <a:pt x="10125" y="2578"/>
                  </a:lnTo>
                  <a:lnTo>
                    <a:pt x="9044" y="2794"/>
                  </a:lnTo>
                  <a:lnTo>
                    <a:pt x="7995" y="3005"/>
                  </a:lnTo>
                  <a:lnTo>
                    <a:pt x="6994" y="3215"/>
                  </a:lnTo>
                  <a:lnTo>
                    <a:pt x="6056" y="3413"/>
                  </a:lnTo>
                  <a:lnTo>
                    <a:pt x="4371" y="3786"/>
                  </a:lnTo>
                  <a:lnTo>
                    <a:pt x="2941" y="4110"/>
                  </a:lnTo>
                  <a:lnTo>
                    <a:pt x="1844" y="4363"/>
                  </a:lnTo>
                  <a:lnTo>
                    <a:pt x="731" y="4633"/>
                  </a:lnTo>
                  <a:lnTo>
                    <a:pt x="604" y="4669"/>
                  </a:lnTo>
                  <a:lnTo>
                    <a:pt x="477" y="4711"/>
                  </a:lnTo>
                  <a:lnTo>
                    <a:pt x="366" y="4759"/>
                  </a:lnTo>
                  <a:lnTo>
                    <a:pt x="271" y="4807"/>
                  </a:lnTo>
                  <a:lnTo>
                    <a:pt x="191" y="4855"/>
                  </a:lnTo>
                  <a:lnTo>
                    <a:pt x="128" y="4909"/>
                  </a:lnTo>
                  <a:lnTo>
                    <a:pt x="64" y="4964"/>
                  </a:lnTo>
                  <a:lnTo>
                    <a:pt x="32" y="5024"/>
                  </a:lnTo>
                  <a:lnTo>
                    <a:pt x="0" y="5084"/>
                  </a:lnTo>
                  <a:lnTo>
                    <a:pt x="0" y="5138"/>
                  </a:lnTo>
                  <a:lnTo>
                    <a:pt x="0" y="5198"/>
                  </a:lnTo>
                  <a:lnTo>
                    <a:pt x="32" y="5258"/>
                  </a:lnTo>
                  <a:lnTo>
                    <a:pt x="64" y="5318"/>
                  </a:lnTo>
                  <a:lnTo>
                    <a:pt x="112" y="5372"/>
                  </a:lnTo>
                  <a:lnTo>
                    <a:pt x="175" y="5432"/>
                  </a:lnTo>
                  <a:lnTo>
                    <a:pt x="271" y="5486"/>
                  </a:lnTo>
                  <a:lnTo>
                    <a:pt x="398" y="5546"/>
                  </a:lnTo>
                  <a:lnTo>
                    <a:pt x="541" y="5600"/>
                  </a:lnTo>
                  <a:lnTo>
                    <a:pt x="700" y="5648"/>
                  </a:lnTo>
                  <a:lnTo>
                    <a:pt x="859" y="5691"/>
                  </a:lnTo>
                  <a:lnTo>
                    <a:pt x="1049" y="5721"/>
                  </a:lnTo>
                  <a:lnTo>
                    <a:pt x="1240" y="5745"/>
                  </a:lnTo>
                  <a:lnTo>
                    <a:pt x="1431" y="5757"/>
                  </a:lnTo>
                  <a:lnTo>
                    <a:pt x="1622" y="5763"/>
                  </a:lnTo>
                  <a:lnTo>
                    <a:pt x="1860" y="5757"/>
                  </a:lnTo>
                  <a:lnTo>
                    <a:pt x="2082" y="5739"/>
                  </a:lnTo>
                  <a:lnTo>
                    <a:pt x="2305" y="5703"/>
                  </a:lnTo>
                  <a:lnTo>
                    <a:pt x="2512" y="5661"/>
                  </a:lnTo>
                  <a:lnTo>
                    <a:pt x="3402" y="5444"/>
                  </a:lnTo>
                  <a:lnTo>
                    <a:pt x="4403" y="5210"/>
                  </a:lnTo>
                  <a:lnTo>
                    <a:pt x="5722" y="4909"/>
                  </a:lnTo>
                  <a:lnTo>
                    <a:pt x="7327" y="4555"/>
                  </a:lnTo>
                  <a:lnTo>
                    <a:pt x="9171" y="4164"/>
                  </a:lnTo>
                  <a:lnTo>
                    <a:pt x="10156" y="3960"/>
                  </a:lnTo>
                  <a:lnTo>
                    <a:pt x="11205" y="3750"/>
                  </a:lnTo>
                  <a:lnTo>
                    <a:pt x="12286" y="3539"/>
                  </a:lnTo>
                  <a:lnTo>
                    <a:pt x="13399" y="3329"/>
                  </a:lnTo>
                  <a:lnTo>
                    <a:pt x="14543" y="3113"/>
                  </a:lnTo>
                  <a:lnTo>
                    <a:pt x="15719" y="2903"/>
                  </a:lnTo>
                  <a:lnTo>
                    <a:pt x="16895" y="2698"/>
                  </a:lnTo>
                  <a:lnTo>
                    <a:pt x="18103" y="2500"/>
                  </a:lnTo>
                  <a:lnTo>
                    <a:pt x="19327" y="2314"/>
                  </a:lnTo>
                  <a:lnTo>
                    <a:pt x="20551" y="2127"/>
                  </a:lnTo>
                  <a:lnTo>
                    <a:pt x="21759" y="1959"/>
                  </a:lnTo>
                  <a:lnTo>
                    <a:pt x="22982" y="1803"/>
                  </a:lnTo>
                  <a:lnTo>
                    <a:pt x="24190" y="1665"/>
                  </a:lnTo>
                  <a:lnTo>
                    <a:pt x="24778" y="1599"/>
                  </a:lnTo>
                  <a:lnTo>
                    <a:pt x="25382" y="1539"/>
                  </a:lnTo>
                  <a:lnTo>
                    <a:pt x="25970" y="1485"/>
                  </a:lnTo>
                  <a:lnTo>
                    <a:pt x="26558" y="1430"/>
                  </a:lnTo>
                  <a:lnTo>
                    <a:pt x="27131" y="1388"/>
                  </a:lnTo>
                  <a:lnTo>
                    <a:pt x="27703" y="1346"/>
                  </a:lnTo>
                  <a:lnTo>
                    <a:pt x="28259" y="1310"/>
                  </a:lnTo>
                  <a:lnTo>
                    <a:pt x="28815" y="1280"/>
                  </a:lnTo>
                  <a:lnTo>
                    <a:pt x="29372" y="1256"/>
                  </a:lnTo>
                  <a:lnTo>
                    <a:pt x="29896" y="1244"/>
                  </a:lnTo>
                  <a:lnTo>
                    <a:pt x="30437" y="1232"/>
                  </a:lnTo>
                  <a:lnTo>
                    <a:pt x="30945" y="1226"/>
                  </a:lnTo>
                  <a:lnTo>
                    <a:pt x="31454" y="1232"/>
                  </a:lnTo>
                  <a:lnTo>
                    <a:pt x="31946" y="1238"/>
                  </a:lnTo>
                  <a:lnTo>
                    <a:pt x="32105" y="1238"/>
                  </a:lnTo>
                  <a:lnTo>
                    <a:pt x="32280" y="1232"/>
                  </a:lnTo>
                  <a:lnTo>
                    <a:pt x="32439" y="1220"/>
                  </a:lnTo>
                  <a:lnTo>
                    <a:pt x="32582" y="1202"/>
                  </a:lnTo>
                  <a:lnTo>
                    <a:pt x="32725" y="1178"/>
                  </a:lnTo>
                  <a:lnTo>
                    <a:pt x="32868" y="1154"/>
                  </a:lnTo>
                  <a:lnTo>
                    <a:pt x="33011" y="1118"/>
                  </a:lnTo>
                  <a:lnTo>
                    <a:pt x="33123" y="1082"/>
                  </a:lnTo>
                  <a:lnTo>
                    <a:pt x="33234" y="1046"/>
                  </a:lnTo>
                  <a:lnTo>
                    <a:pt x="33345" y="998"/>
                  </a:lnTo>
                  <a:lnTo>
                    <a:pt x="33424" y="950"/>
                  </a:lnTo>
                  <a:lnTo>
                    <a:pt x="33504" y="902"/>
                  </a:lnTo>
                  <a:lnTo>
                    <a:pt x="33568" y="848"/>
                  </a:lnTo>
                  <a:lnTo>
                    <a:pt x="33631" y="794"/>
                  </a:lnTo>
                  <a:lnTo>
                    <a:pt x="33663" y="733"/>
                  </a:lnTo>
                  <a:lnTo>
                    <a:pt x="33679" y="667"/>
                  </a:lnTo>
                  <a:lnTo>
                    <a:pt x="33679" y="607"/>
                  </a:lnTo>
                  <a:lnTo>
                    <a:pt x="33679" y="547"/>
                  </a:lnTo>
                  <a:lnTo>
                    <a:pt x="33647" y="487"/>
                  </a:lnTo>
                  <a:lnTo>
                    <a:pt x="33599" y="427"/>
                  </a:lnTo>
                  <a:lnTo>
                    <a:pt x="33536" y="373"/>
                  </a:lnTo>
                  <a:lnTo>
                    <a:pt x="33472" y="319"/>
                  </a:lnTo>
                  <a:lnTo>
                    <a:pt x="33377" y="271"/>
                  </a:lnTo>
                  <a:lnTo>
                    <a:pt x="33281" y="223"/>
                  </a:lnTo>
                  <a:lnTo>
                    <a:pt x="33186" y="181"/>
                  </a:lnTo>
                  <a:lnTo>
                    <a:pt x="33059" y="145"/>
                  </a:lnTo>
                  <a:lnTo>
                    <a:pt x="32932" y="109"/>
                  </a:lnTo>
                  <a:lnTo>
                    <a:pt x="32789" y="79"/>
                  </a:lnTo>
                  <a:lnTo>
                    <a:pt x="32646" y="55"/>
                  </a:lnTo>
                  <a:lnTo>
                    <a:pt x="32503" y="37"/>
                  </a:lnTo>
                  <a:lnTo>
                    <a:pt x="32344" y="18"/>
                  </a:lnTo>
                  <a:lnTo>
                    <a:pt x="32169" y="12"/>
                  </a:lnTo>
                  <a:lnTo>
                    <a:pt x="31629" y="6"/>
                  </a:lnTo>
                  <a:lnTo>
                    <a:pt x="3107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38" name="Google Shape;338;p19"/>
            <p:cNvSpPr/>
            <p:nvPr/>
          </p:nvSpPr>
          <p:spPr>
            <a:xfrm>
              <a:off x="7484299" y="3616575"/>
              <a:ext cx="525267" cy="588275"/>
            </a:xfrm>
            <a:custGeom>
              <a:avLst/>
              <a:gdLst/>
              <a:ahLst/>
              <a:cxnLst/>
              <a:rect l="l" t="t" r="r" b="b"/>
              <a:pathLst>
                <a:path w="47364" h="23531" extrusionOk="0">
                  <a:moveTo>
                    <a:pt x="21839" y="1"/>
                  </a:moveTo>
                  <a:lnTo>
                    <a:pt x="21569" y="7"/>
                  </a:lnTo>
                  <a:lnTo>
                    <a:pt x="21282" y="13"/>
                  </a:lnTo>
                  <a:lnTo>
                    <a:pt x="20980" y="25"/>
                  </a:lnTo>
                  <a:lnTo>
                    <a:pt x="20678" y="49"/>
                  </a:lnTo>
                  <a:lnTo>
                    <a:pt x="20361" y="79"/>
                  </a:lnTo>
                  <a:lnTo>
                    <a:pt x="20027" y="115"/>
                  </a:lnTo>
                  <a:lnTo>
                    <a:pt x="19693" y="157"/>
                  </a:lnTo>
                  <a:lnTo>
                    <a:pt x="19328" y="205"/>
                  </a:lnTo>
                  <a:lnTo>
                    <a:pt x="18962" y="265"/>
                  </a:lnTo>
                  <a:lnTo>
                    <a:pt x="18581" y="331"/>
                  </a:lnTo>
                  <a:lnTo>
                    <a:pt x="18183" y="403"/>
                  </a:lnTo>
                  <a:lnTo>
                    <a:pt x="17770" y="487"/>
                  </a:lnTo>
                  <a:lnTo>
                    <a:pt x="17341" y="572"/>
                  </a:lnTo>
                  <a:lnTo>
                    <a:pt x="16896" y="674"/>
                  </a:lnTo>
                  <a:lnTo>
                    <a:pt x="16451" y="776"/>
                  </a:lnTo>
                  <a:lnTo>
                    <a:pt x="15990" y="896"/>
                  </a:lnTo>
                  <a:lnTo>
                    <a:pt x="15529" y="1022"/>
                  </a:lnTo>
                  <a:lnTo>
                    <a:pt x="15052" y="1160"/>
                  </a:lnTo>
                  <a:lnTo>
                    <a:pt x="14591" y="1305"/>
                  </a:lnTo>
                  <a:lnTo>
                    <a:pt x="14099" y="1461"/>
                  </a:lnTo>
                  <a:lnTo>
                    <a:pt x="13622" y="1623"/>
                  </a:lnTo>
                  <a:lnTo>
                    <a:pt x="13145" y="1797"/>
                  </a:lnTo>
                  <a:lnTo>
                    <a:pt x="12652" y="1978"/>
                  </a:lnTo>
                  <a:lnTo>
                    <a:pt x="12160" y="2164"/>
                  </a:lnTo>
                  <a:lnTo>
                    <a:pt x="11683" y="2362"/>
                  </a:lnTo>
                  <a:lnTo>
                    <a:pt x="11190" y="2566"/>
                  </a:lnTo>
                  <a:lnTo>
                    <a:pt x="10697" y="2777"/>
                  </a:lnTo>
                  <a:lnTo>
                    <a:pt x="10221" y="2993"/>
                  </a:lnTo>
                  <a:lnTo>
                    <a:pt x="9744" y="3221"/>
                  </a:lnTo>
                  <a:lnTo>
                    <a:pt x="9251" y="3450"/>
                  </a:lnTo>
                  <a:lnTo>
                    <a:pt x="8790" y="3690"/>
                  </a:lnTo>
                  <a:lnTo>
                    <a:pt x="8313" y="3936"/>
                  </a:lnTo>
                  <a:lnTo>
                    <a:pt x="7852" y="4189"/>
                  </a:lnTo>
                  <a:lnTo>
                    <a:pt x="7391" y="4441"/>
                  </a:lnTo>
                  <a:lnTo>
                    <a:pt x="6931" y="4705"/>
                  </a:lnTo>
                  <a:lnTo>
                    <a:pt x="6486" y="4970"/>
                  </a:lnTo>
                  <a:lnTo>
                    <a:pt x="6056" y="5246"/>
                  </a:lnTo>
                  <a:lnTo>
                    <a:pt x="5627" y="5523"/>
                  </a:lnTo>
                  <a:lnTo>
                    <a:pt x="5214" y="5805"/>
                  </a:lnTo>
                  <a:lnTo>
                    <a:pt x="4801" y="6087"/>
                  </a:lnTo>
                  <a:lnTo>
                    <a:pt x="4404" y="6382"/>
                  </a:lnTo>
                  <a:lnTo>
                    <a:pt x="4022" y="6676"/>
                  </a:lnTo>
                  <a:lnTo>
                    <a:pt x="3657" y="6971"/>
                  </a:lnTo>
                  <a:lnTo>
                    <a:pt x="3291" y="7271"/>
                  </a:lnTo>
                  <a:lnTo>
                    <a:pt x="2957" y="7578"/>
                  </a:lnTo>
                  <a:lnTo>
                    <a:pt x="2623" y="7884"/>
                  </a:lnTo>
                  <a:lnTo>
                    <a:pt x="2321" y="8196"/>
                  </a:lnTo>
                  <a:lnTo>
                    <a:pt x="2019" y="8509"/>
                  </a:lnTo>
                  <a:lnTo>
                    <a:pt x="1749" y="8827"/>
                  </a:lnTo>
                  <a:lnTo>
                    <a:pt x="1479" y="9140"/>
                  </a:lnTo>
                  <a:lnTo>
                    <a:pt x="1241" y="9458"/>
                  </a:lnTo>
                  <a:lnTo>
                    <a:pt x="1018" y="9783"/>
                  </a:lnTo>
                  <a:lnTo>
                    <a:pt x="812" y="10101"/>
                  </a:lnTo>
                  <a:lnTo>
                    <a:pt x="637" y="10426"/>
                  </a:lnTo>
                  <a:lnTo>
                    <a:pt x="478" y="10750"/>
                  </a:lnTo>
                  <a:lnTo>
                    <a:pt x="335" y="11075"/>
                  </a:lnTo>
                  <a:lnTo>
                    <a:pt x="224" y="11399"/>
                  </a:lnTo>
                  <a:lnTo>
                    <a:pt x="128" y="11723"/>
                  </a:lnTo>
                  <a:lnTo>
                    <a:pt x="65" y="12054"/>
                  </a:lnTo>
                  <a:lnTo>
                    <a:pt x="17" y="12378"/>
                  </a:lnTo>
                  <a:lnTo>
                    <a:pt x="1" y="12703"/>
                  </a:lnTo>
                  <a:lnTo>
                    <a:pt x="17" y="13027"/>
                  </a:lnTo>
                  <a:lnTo>
                    <a:pt x="65" y="13346"/>
                  </a:lnTo>
                  <a:lnTo>
                    <a:pt x="128" y="13670"/>
                  </a:lnTo>
                  <a:lnTo>
                    <a:pt x="224" y="13989"/>
                  </a:lnTo>
                  <a:lnTo>
                    <a:pt x="351" y="14307"/>
                  </a:lnTo>
                  <a:lnTo>
                    <a:pt x="510" y="14626"/>
                  </a:lnTo>
                  <a:lnTo>
                    <a:pt x="700" y="14938"/>
                  </a:lnTo>
                  <a:lnTo>
                    <a:pt x="907" y="15250"/>
                  </a:lnTo>
                  <a:lnTo>
                    <a:pt x="1161" y="15563"/>
                  </a:lnTo>
                  <a:lnTo>
                    <a:pt x="1447" y="15869"/>
                  </a:lnTo>
                  <a:lnTo>
                    <a:pt x="1765" y="16170"/>
                  </a:lnTo>
                  <a:lnTo>
                    <a:pt x="2131" y="16470"/>
                  </a:lnTo>
                  <a:lnTo>
                    <a:pt x="2512" y="16771"/>
                  </a:lnTo>
                  <a:lnTo>
                    <a:pt x="2941" y="17065"/>
                  </a:lnTo>
                  <a:lnTo>
                    <a:pt x="3402" y="17353"/>
                  </a:lnTo>
                  <a:lnTo>
                    <a:pt x="3657" y="17498"/>
                  </a:lnTo>
                  <a:lnTo>
                    <a:pt x="3911" y="17636"/>
                  </a:lnTo>
                  <a:lnTo>
                    <a:pt x="4435" y="17918"/>
                  </a:lnTo>
                  <a:lnTo>
                    <a:pt x="4976" y="18189"/>
                  </a:lnTo>
                  <a:lnTo>
                    <a:pt x="5516" y="18447"/>
                  </a:lnTo>
                  <a:lnTo>
                    <a:pt x="6056" y="18699"/>
                  </a:lnTo>
                  <a:lnTo>
                    <a:pt x="6613" y="18946"/>
                  </a:lnTo>
                  <a:lnTo>
                    <a:pt x="7185" y="19180"/>
                  </a:lnTo>
                  <a:lnTo>
                    <a:pt x="7757" y="19402"/>
                  </a:lnTo>
                  <a:lnTo>
                    <a:pt x="8329" y="19625"/>
                  </a:lnTo>
                  <a:lnTo>
                    <a:pt x="8901" y="19835"/>
                  </a:lnTo>
                  <a:lnTo>
                    <a:pt x="9489" y="20039"/>
                  </a:lnTo>
                  <a:lnTo>
                    <a:pt x="10077" y="20238"/>
                  </a:lnTo>
                  <a:lnTo>
                    <a:pt x="10666" y="20424"/>
                  </a:lnTo>
                  <a:lnTo>
                    <a:pt x="11270" y="20604"/>
                  </a:lnTo>
                  <a:lnTo>
                    <a:pt x="11858" y="20778"/>
                  </a:lnTo>
                  <a:lnTo>
                    <a:pt x="12462" y="20947"/>
                  </a:lnTo>
                  <a:lnTo>
                    <a:pt x="13065" y="21103"/>
                  </a:lnTo>
                  <a:lnTo>
                    <a:pt x="13654" y="21259"/>
                  </a:lnTo>
                  <a:lnTo>
                    <a:pt x="14258" y="21403"/>
                  </a:lnTo>
                  <a:lnTo>
                    <a:pt x="14861" y="21547"/>
                  </a:lnTo>
                  <a:lnTo>
                    <a:pt x="15465" y="21680"/>
                  </a:lnTo>
                  <a:lnTo>
                    <a:pt x="16053" y="21806"/>
                  </a:lnTo>
                  <a:lnTo>
                    <a:pt x="16657" y="21932"/>
                  </a:lnTo>
                  <a:lnTo>
                    <a:pt x="17245" y="22046"/>
                  </a:lnTo>
                  <a:lnTo>
                    <a:pt x="17834" y="22154"/>
                  </a:lnTo>
                  <a:lnTo>
                    <a:pt x="18422" y="22262"/>
                  </a:lnTo>
                  <a:lnTo>
                    <a:pt x="18994" y="22359"/>
                  </a:lnTo>
                  <a:lnTo>
                    <a:pt x="19582" y="22455"/>
                  </a:lnTo>
                  <a:lnTo>
                    <a:pt x="20154" y="22539"/>
                  </a:lnTo>
                  <a:lnTo>
                    <a:pt x="20710" y="22623"/>
                  </a:lnTo>
                  <a:lnTo>
                    <a:pt x="21267" y="22707"/>
                  </a:lnTo>
                  <a:lnTo>
                    <a:pt x="22363" y="22845"/>
                  </a:lnTo>
                  <a:lnTo>
                    <a:pt x="23428" y="22971"/>
                  </a:lnTo>
                  <a:lnTo>
                    <a:pt x="24445" y="23086"/>
                  </a:lnTo>
                  <a:lnTo>
                    <a:pt x="25431" y="23176"/>
                  </a:lnTo>
                  <a:lnTo>
                    <a:pt x="26368" y="23260"/>
                  </a:lnTo>
                  <a:lnTo>
                    <a:pt x="27258" y="23326"/>
                  </a:lnTo>
                  <a:lnTo>
                    <a:pt x="28101" y="23380"/>
                  </a:lnTo>
                  <a:lnTo>
                    <a:pt x="28880" y="23422"/>
                  </a:lnTo>
                  <a:lnTo>
                    <a:pt x="29595" y="23458"/>
                  </a:lnTo>
                  <a:lnTo>
                    <a:pt x="30231" y="23482"/>
                  </a:lnTo>
                  <a:lnTo>
                    <a:pt x="30803" y="23500"/>
                  </a:lnTo>
                  <a:lnTo>
                    <a:pt x="31725" y="23524"/>
                  </a:lnTo>
                  <a:lnTo>
                    <a:pt x="32297" y="23530"/>
                  </a:lnTo>
                  <a:lnTo>
                    <a:pt x="32487" y="23530"/>
                  </a:lnTo>
                  <a:lnTo>
                    <a:pt x="33028" y="23314"/>
                  </a:lnTo>
                  <a:lnTo>
                    <a:pt x="33997" y="22917"/>
                  </a:lnTo>
                  <a:lnTo>
                    <a:pt x="34617" y="22659"/>
                  </a:lnTo>
                  <a:lnTo>
                    <a:pt x="35316" y="22365"/>
                  </a:lnTo>
                  <a:lnTo>
                    <a:pt x="36079" y="22028"/>
                  </a:lnTo>
                  <a:lnTo>
                    <a:pt x="36906" y="21662"/>
                  </a:lnTo>
                  <a:lnTo>
                    <a:pt x="37764" y="21265"/>
                  </a:lnTo>
                  <a:lnTo>
                    <a:pt x="38638" y="20832"/>
                  </a:lnTo>
                  <a:lnTo>
                    <a:pt x="39544" y="20376"/>
                  </a:lnTo>
                  <a:lnTo>
                    <a:pt x="39989" y="20141"/>
                  </a:lnTo>
                  <a:lnTo>
                    <a:pt x="40450" y="19895"/>
                  </a:lnTo>
                  <a:lnTo>
                    <a:pt x="40895" y="19643"/>
                  </a:lnTo>
                  <a:lnTo>
                    <a:pt x="41340" y="19390"/>
                  </a:lnTo>
                  <a:lnTo>
                    <a:pt x="41785" y="19126"/>
                  </a:lnTo>
                  <a:lnTo>
                    <a:pt x="42214" y="18862"/>
                  </a:lnTo>
                  <a:lnTo>
                    <a:pt x="42643" y="18585"/>
                  </a:lnTo>
                  <a:lnTo>
                    <a:pt x="43072" y="18309"/>
                  </a:lnTo>
                  <a:lnTo>
                    <a:pt x="43470" y="18026"/>
                  </a:lnTo>
                  <a:lnTo>
                    <a:pt x="43867" y="17744"/>
                  </a:lnTo>
                  <a:lnTo>
                    <a:pt x="44249" y="17456"/>
                  </a:lnTo>
                  <a:lnTo>
                    <a:pt x="44630" y="17161"/>
                  </a:lnTo>
                  <a:lnTo>
                    <a:pt x="44980" y="16867"/>
                  </a:lnTo>
                  <a:lnTo>
                    <a:pt x="45313" y="16566"/>
                  </a:lnTo>
                  <a:lnTo>
                    <a:pt x="45615" y="16266"/>
                  </a:lnTo>
                  <a:lnTo>
                    <a:pt x="45917" y="15959"/>
                  </a:lnTo>
                  <a:lnTo>
                    <a:pt x="46188" y="15653"/>
                  </a:lnTo>
                  <a:lnTo>
                    <a:pt x="46426" y="15341"/>
                  </a:lnTo>
                  <a:lnTo>
                    <a:pt x="46649" y="15028"/>
                  </a:lnTo>
                  <a:lnTo>
                    <a:pt x="46839" y="14716"/>
                  </a:lnTo>
                  <a:lnTo>
                    <a:pt x="47014" y="14403"/>
                  </a:lnTo>
                  <a:lnTo>
                    <a:pt x="47141" y="14085"/>
                  </a:lnTo>
                  <a:lnTo>
                    <a:pt x="47252" y="13766"/>
                  </a:lnTo>
                  <a:lnTo>
                    <a:pt x="47332" y="13448"/>
                  </a:lnTo>
                  <a:lnTo>
                    <a:pt x="47364" y="13135"/>
                  </a:lnTo>
                  <a:lnTo>
                    <a:pt x="47364" y="12817"/>
                  </a:lnTo>
                  <a:lnTo>
                    <a:pt x="47332" y="12499"/>
                  </a:lnTo>
                  <a:lnTo>
                    <a:pt x="47300" y="12336"/>
                  </a:lnTo>
                  <a:lnTo>
                    <a:pt x="47252" y="12180"/>
                  </a:lnTo>
                  <a:lnTo>
                    <a:pt x="47205" y="12018"/>
                  </a:lnTo>
                  <a:lnTo>
                    <a:pt x="47141" y="11862"/>
                  </a:lnTo>
                  <a:lnTo>
                    <a:pt x="47062" y="11705"/>
                  </a:lnTo>
                  <a:lnTo>
                    <a:pt x="46982" y="11549"/>
                  </a:lnTo>
                  <a:lnTo>
                    <a:pt x="46887" y="11387"/>
                  </a:lnTo>
                  <a:lnTo>
                    <a:pt x="46792" y="11231"/>
                  </a:lnTo>
                  <a:lnTo>
                    <a:pt x="46664" y="11075"/>
                  </a:lnTo>
                  <a:lnTo>
                    <a:pt x="46537" y="10918"/>
                  </a:lnTo>
                  <a:lnTo>
                    <a:pt x="46410" y="10762"/>
                  </a:lnTo>
                  <a:lnTo>
                    <a:pt x="46251" y="10606"/>
                  </a:lnTo>
                  <a:lnTo>
                    <a:pt x="46092" y="10450"/>
                  </a:lnTo>
                  <a:lnTo>
                    <a:pt x="45917" y="10299"/>
                  </a:lnTo>
                  <a:lnTo>
                    <a:pt x="45727" y="10143"/>
                  </a:lnTo>
                  <a:lnTo>
                    <a:pt x="45536" y="9987"/>
                  </a:lnTo>
                  <a:lnTo>
                    <a:pt x="45313" y="9837"/>
                  </a:lnTo>
                  <a:lnTo>
                    <a:pt x="45091" y="9687"/>
                  </a:lnTo>
                  <a:lnTo>
                    <a:pt x="44853" y="9530"/>
                  </a:lnTo>
                  <a:lnTo>
                    <a:pt x="44598" y="9380"/>
                  </a:lnTo>
                  <a:lnTo>
                    <a:pt x="44344" y="9230"/>
                  </a:lnTo>
                  <a:lnTo>
                    <a:pt x="44058" y="9080"/>
                  </a:lnTo>
                  <a:lnTo>
                    <a:pt x="43772" y="8935"/>
                  </a:lnTo>
                  <a:lnTo>
                    <a:pt x="43470" y="8785"/>
                  </a:lnTo>
                  <a:lnTo>
                    <a:pt x="43152" y="8635"/>
                  </a:lnTo>
                  <a:lnTo>
                    <a:pt x="42818" y="8491"/>
                  </a:lnTo>
                  <a:lnTo>
                    <a:pt x="42469" y="8347"/>
                  </a:lnTo>
                  <a:lnTo>
                    <a:pt x="42103" y="8202"/>
                  </a:lnTo>
                  <a:lnTo>
                    <a:pt x="41722" y="8058"/>
                  </a:lnTo>
                  <a:lnTo>
                    <a:pt x="41340" y="7914"/>
                  </a:lnTo>
                  <a:lnTo>
                    <a:pt x="40545" y="7638"/>
                  </a:lnTo>
                  <a:lnTo>
                    <a:pt x="39783" y="7361"/>
                  </a:lnTo>
                  <a:lnTo>
                    <a:pt x="39051" y="7085"/>
                  </a:lnTo>
                  <a:lnTo>
                    <a:pt x="38352" y="6814"/>
                  </a:lnTo>
                  <a:lnTo>
                    <a:pt x="37669" y="6550"/>
                  </a:lnTo>
                  <a:lnTo>
                    <a:pt x="37017" y="6292"/>
                  </a:lnTo>
                  <a:lnTo>
                    <a:pt x="35793" y="5787"/>
                  </a:lnTo>
                  <a:lnTo>
                    <a:pt x="34633" y="5294"/>
                  </a:lnTo>
                  <a:lnTo>
                    <a:pt x="33584" y="4826"/>
                  </a:lnTo>
                  <a:lnTo>
                    <a:pt x="32599" y="4375"/>
                  </a:lnTo>
                  <a:lnTo>
                    <a:pt x="31693" y="3942"/>
                  </a:lnTo>
                  <a:lnTo>
                    <a:pt x="30866" y="3534"/>
                  </a:lnTo>
                  <a:lnTo>
                    <a:pt x="30087" y="3137"/>
                  </a:lnTo>
                  <a:lnTo>
                    <a:pt x="29372" y="2771"/>
                  </a:lnTo>
                  <a:lnTo>
                    <a:pt x="28705" y="2416"/>
                  </a:lnTo>
                  <a:lnTo>
                    <a:pt x="27513" y="1785"/>
                  </a:lnTo>
                  <a:lnTo>
                    <a:pt x="26956" y="1503"/>
                  </a:lnTo>
                  <a:lnTo>
                    <a:pt x="26448" y="1239"/>
                  </a:lnTo>
                  <a:lnTo>
                    <a:pt x="25939" y="1004"/>
                  </a:lnTo>
                  <a:lnTo>
                    <a:pt x="25462" y="794"/>
                  </a:lnTo>
                  <a:lnTo>
                    <a:pt x="25240" y="692"/>
                  </a:lnTo>
                  <a:lnTo>
                    <a:pt x="25002" y="602"/>
                  </a:lnTo>
                  <a:lnTo>
                    <a:pt x="24763" y="518"/>
                  </a:lnTo>
                  <a:lnTo>
                    <a:pt x="24541" y="439"/>
                  </a:lnTo>
                  <a:lnTo>
                    <a:pt x="24302" y="367"/>
                  </a:lnTo>
                  <a:lnTo>
                    <a:pt x="24080" y="301"/>
                  </a:lnTo>
                  <a:lnTo>
                    <a:pt x="23841" y="241"/>
                  </a:lnTo>
                  <a:lnTo>
                    <a:pt x="23603" y="187"/>
                  </a:lnTo>
                  <a:lnTo>
                    <a:pt x="23365" y="145"/>
                  </a:lnTo>
                  <a:lnTo>
                    <a:pt x="23126" y="103"/>
                  </a:lnTo>
                  <a:lnTo>
                    <a:pt x="22888" y="67"/>
                  </a:lnTo>
                  <a:lnTo>
                    <a:pt x="22633" y="43"/>
                  </a:lnTo>
                  <a:lnTo>
                    <a:pt x="22379" y="25"/>
                  </a:lnTo>
                  <a:lnTo>
                    <a:pt x="22109" y="7"/>
                  </a:lnTo>
                  <a:lnTo>
                    <a:pt x="218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39" name="Google Shape;339;p19"/>
            <p:cNvSpPr/>
            <p:nvPr/>
          </p:nvSpPr>
          <p:spPr>
            <a:xfrm>
              <a:off x="7707807" y="3816375"/>
              <a:ext cx="148595" cy="324925"/>
            </a:xfrm>
            <a:custGeom>
              <a:avLst/>
              <a:gdLst/>
              <a:ahLst/>
              <a:cxnLst/>
              <a:rect l="l" t="t" r="r" b="b"/>
              <a:pathLst>
                <a:path w="13399" h="12997" extrusionOk="0">
                  <a:moveTo>
                    <a:pt x="1653" y="0"/>
                  </a:moveTo>
                  <a:lnTo>
                    <a:pt x="1494" y="12"/>
                  </a:lnTo>
                  <a:lnTo>
                    <a:pt x="1335" y="24"/>
                  </a:lnTo>
                  <a:lnTo>
                    <a:pt x="1192" y="42"/>
                  </a:lnTo>
                  <a:lnTo>
                    <a:pt x="1049" y="66"/>
                  </a:lnTo>
                  <a:lnTo>
                    <a:pt x="906" y="96"/>
                  </a:lnTo>
                  <a:lnTo>
                    <a:pt x="779" y="126"/>
                  </a:lnTo>
                  <a:lnTo>
                    <a:pt x="652" y="162"/>
                  </a:lnTo>
                  <a:lnTo>
                    <a:pt x="540" y="204"/>
                  </a:lnTo>
                  <a:lnTo>
                    <a:pt x="445" y="253"/>
                  </a:lnTo>
                  <a:lnTo>
                    <a:pt x="350" y="301"/>
                  </a:lnTo>
                  <a:lnTo>
                    <a:pt x="270" y="355"/>
                  </a:lnTo>
                  <a:lnTo>
                    <a:pt x="223" y="415"/>
                  </a:lnTo>
                  <a:lnTo>
                    <a:pt x="175" y="475"/>
                  </a:lnTo>
                  <a:lnTo>
                    <a:pt x="143" y="535"/>
                  </a:lnTo>
                  <a:lnTo>
                    <a:pt x="79" y="739"/>
                  </a:lnTo>
                  <a:lnTo>
                    <a:pt x="32" y="949"/>
                  </a:lnTo>
                  <a:lnTo>
                    <a:pt x="0" y="1160"/>
                  </a:lnTo>
                  <a:lnTo>
                    <a:pt x="0" y="1376"/>
                  </a:lnTo>
                  <a:lnTo>
                    <a:pt x="0" y="1598"/>
                  </a:lnTo>
                  <a:lnTo>
                    <a:pt x="32" y="1827"/>
                  </a:lnTo>
                  <a:lnTo>
                    <a:pt x="64" y="2055"/>
                  </a:lnTo>
                  <a:lnTo>
                    <a:pt x="127" y="2283"/>
                  </a:lnTo>
                  <a:lnTo>
                    <a:pt x="191" y="2518"/>
                  </a:lnTo>
                  <a:lnTo>
                    <a:pt x="270" y="2752"/>
                  </a:lnTo>
                  <a:lnTo>
                    <a:pt x="366" y="2992"/>
                  </a:lnTo>
                  <a:lnTo>
                    <a:pt x="477" y="3233"/>
                  </a:lnTo>
                  <a:lnTo>
                    <a:pt x="604" y="3473"/>
                  </a:lnTo>
                  <a:lnTo>
                    <a:pt x="731" y="3719"/>
                  </a:lnTo>
                  <a:lnTo>
                    <a:pt x="874" y="3966"/>
                  </a:lnTo>
                  <a:lnTo>
                    <a:pt x="1033" y="4212"/>
                  </a:lnTo>
                  <a:lnTo>
                    <a:pt x="1367" y="4705"/>
                  </a:lnTo>
                  <a:lnTo>
                    <a:pt x="1732" y="5204"/>
                  </a:lnTo>
                  <a:lnTo>
                    <a:pt x="2146" y="5696"/>
                  </a:lnTo>
                  <a:lnTo>
                    <a:pt x="2575" y="6195"/>
                  </a:lnTo>
                  <a:lnTo>
                    <a:pt x="3036" y="6682"/>
                  </a:lnTo>
                  <a:lnTo>
                    <a:pt x="3512" y="7168"/>
                  </a:lnTo>
                  <a:lnTo>
                    <a:pt x="4005" y="7643"/>
                  </a:lnTo>
                  <a:lnTo>
                    <a:pt x="4498" y="8112"/>
                  </a:lnTo>
                  <a:lnTo>
                    <a:pt x="5006" y="8568"/>
                  </a:lnTo>
                  <a:lnTo>
                    <a:pt x="5515" y="9007"/>
                  </a:lnTo>
                  <a:lnTo>
                    <a:pt x="6024" y="9434"/>
                  </a:lnTo>
                  <a:lnTo>
                    <a:pt x="6516" y="9842"/>
                  </a:lnTo>
                  <a:lnTo>
                    <a:pt x="7009" y="10233"/>
                  </a:lnTo>
                  <a:lnTo>
                    <a:pt x="7470" y="10599"/>
                  </a:lnTo>
                  <a:lnTo>
                    <a:pt x="8344" y="11260"/>
                  </a:lnTo>
                  <a:lnTo>
                    <a:pt x="9107" y="11819"/>
                  </a:lnTo>
                  <a:lnTo>
                    <a:pt x="9727" y="12252"/>
                  </a:lnTo>
                  <a:lnTo>
                    <a:pt x="10363" y="12690"/>
                  </a:lnTo>
                  <a:lnTo>
                    <a:pt x="10490" y="12756"/>
                  </a:lnTo>
                  <a:lnTo>
                    <a:pt x="10633" y="12816"/>
                  </a:lnTo>
                  <a:lnTo>
                    <a:pt x="10792" y="12870"/>
                  </a:lnTo>
                  <a:lnTo>
                    <a:pt x="10967" y="12919"/>
                  </a:lnTo>
                  <a:lnTo>
                    <a:pt x="11157" y="12949"/>
                  </a:lnTo>
                  <a:lnTo>
                    <a:pt x="11364" y="12979"/>
                  </a:lnTo>
                  <a:lnTo>
                    <a:pt x="11571" y="12991"/>
                  </a:lnTo>
                  <a:lnTo>
                    <a:pt x="11777" y="12997"/>
                  </a:lnTo>
                  <a:lnTo>
                    <a:pt x="11984" y="12991"/>
                  </a:lnTo>
                  <a:lnTo>
                    <a:pt x="12190" y="12979"/>
                  </a:lnTo>
                  <a:lnTo>
                    <a:pt x="12381" y="12955"/>
                  </a:lnTo>
                  <a:lnTo>
                    <a:pt x="12588" y="12919"/>
                  </a:lnTo>
                  <a:lnTo>
                    <a:pt x="12715" y="12882"/>
                  </a:lnTo>
                  <a:lnTo>
                    <a:pt x="12858" y="12846"/>
                  </a:lnTo>
                  <a:lnTo>
                    <a:pt x="12969" y="12798"/>
                  </a:lnTo>
                  <a:lnTo>
                    <a:pt x="13064" y="12756"/>
                  </a:lnTo>
                  <a:lnTo>
                    <a:pt x="13160" y="12708"/>
                  </a:lnTo>
                  <a:lnTo>
                    <a:pt x="13239" y="12654"/>
                  </a:lnTo>
                  <a:lnTo>
                    <a:pt x="13303" y="12600"/>
                  </a:lnTo>
                  <a:lnTo>
                    <a:pt x="13351" y="12546"/>
                  </a:lnTo>
                  <a:lnTo>
                    <a:pt x="13382" y="12486"/>
                  </a:lnTo>
                  <a:lnTo>
                    <a:pt x="13398" y="12426"/>
                  </a:lnTo>
                  <a:lnTo>
                    <a:pt x="13398" y="12372"/>
                  </a:lnTo>
                  <a:lnTo>
                    <a:pt x="13398" y="12312"/>
                  </a:lnTo>
                  <a:lnTo>
                    <a:pt x="13366" y="12252"/>
                  </a:lnTo>
                  <a:lnTo>
                    <a:pt x="13319" y="12191"/>
                  </a:lnTo>
                  <a:lnTo>
                    <a:pt x="13271" y="12131"/>
                  </a:lnTo>
                  <a:lnTo>
                    <a:pt x="13192" y="12077"/>
                  </a:lnTo>
                  <a:lnTo>
                    <a:pt x="12683" y="11729"/>
                  </a:lnTo>
                  <a:lnTo>
                    <a:pt x="12127" y="11332"/>
                  </a:lnTo>
                  <a:lnTo>
                    <a:pt x="11412" y="10816"/>
                  </a:lnTo>
                  <a:lnTo>
                    <a:pt x="10585" y="10191"/>
                  </a:lnTo>
                  <a:lnTo>
                    <a:pt x="9663" y="9476"/>
                  </a:lnTo>
                  <a:lnTo>
                    <a:pt x="9186" y="9085"/>
                  </a:lnTo>
                  <a:lnTo>
                    <a:pt x="8694" y="8682"/>
                  </a:lnTo>
                  <a:lnTo>
                    <a:pt x="8201" y="8256"/>
                  </a:lnTo>
                  <a:lnTo>
                    <a:pt x="7708" y="7823"/>
                  </a:lnTo>
                  <a:lnTo>
                    <a:pt x="7232" y="7379"/>
                  </a:lnTo>
                  <a:lnTo>
                    <a:pt x="6755" y="6922"/>
                  </a:lnTo>
                  <a:lnTo>
                    <a:pt x="6278" y="6465"/>
                  </a:lnTo>
                  <a:lnTo>
                    <a:pt x="5833" y="5997"/>
                  </a:lnTo>
                  <a:lnTo>
                    <a:pt x="5404" y="5522"/>
                  </a:lnTo>
                  <a:lnTo>
                    <a:pt x="5006" y="5053"/>
                  </a:lnTo>
                  <a:lnTo>
                    <a:pt x="4641" y="4579"/>
                  </a:lnTo>
                  <a:lnTo>
                    <a:pt x="4307" y="4110"/>
                  </a:lnTo>
                  <a:lnTo>
                    <a:pt x="4005" y="3647"/>
                  </a:lnTo>
                  <a:lnTo>
                    <a:pt x="3862" y="3419"/>
                  </a:lnTo>
                  <a:lnTo>
                    <a:pt x="3751" y="3191"/>
                  </a:lnTo>
                  <a:lnTo>
                    <a:pt x="3640" y="2968"/>
                  </a:lnTo>
                  <a:lnTo>
                    <a:pt x="3544" y="2740"/>
                  </a:lnTo>
                  <a:lnTo>
                    <a:pt x="3449" y="2524"/>
                  </a:lnTo>
                  <a:lnTo>
                    <a:pt x="3385" y="2301"/>
                  </a:lnTo>
                  <a:lnTo>
                    <a:pt x="3322" y="2091"/>
                  </a:lnTo>
                  <a:lnTo>
                    <a:pt x="3290" y="1881"/>
                  </a:lnTo>
                  <a:lnTo>
                    <a:pt x="3258" y="1671"/>
                  </a:lnTo>
                  <a:lnTo>
                    <a:pt x="3242" y="1466"/>
                  </a:lnTo>
                  <a:lnTo>
                    <a:pt x="3242" y="1268"/>
                  </a:lnTo>
                  <a:lnTo>
                    <a:pt x="3274" y="1070"/>
                  </a:lnTo>
                  <a:lnTo>
                    <a:pt x="3306" y="883"/>
                  </a:lnTo>
                  <a:lnTo>
                    <a:pt x="3354" y="697"/>
                  </a:lnTo>
                  <a:lnTo>
                    <a:pt x="3369" y="631"/>
                  </a:lnTo>
                  <a:lnTo>
                    <a:pt x="3369" y="571"/>
                  </a:lnTo>
                  <a:lnTo>
                    <a:pt x="3354" y="511"/>
                  </a:lnTo>
                  <a:lnTo>
                    <a:pt x="3322" y="451"/>
                  </a:lnTo>
                  <a:lnTo>
                    <a:pt x="3274" y="397"/>
                  </a:lnTo>
                  <a:lnTo>
                    <a:pt x="3211" y="343"/>
                  </a:lnTo>
                  <a:lnTo>
                    <a:pt x="3131" y="289"/>
                  </a:lnTo>
                  <a:lnTo>
                    <a:pt x="3036" y="240"/>
                  </a:lnTo>
                  <a:lnTo>
                    <a:pt x="2940" y="198"/>
                  </a:lnTo>
                  <a:lnTo>
                    <a:pt x="2829" y="156"/>
                  </a:lnTo>
                  <a:lnTo>
                    <a:pt x="2702" y="120"/>
                  </a:lnTo>
                  <a:lnTo>
                    <a:pt x="2575" y="84"/>
                  </a:lnTo>
                  <a:lnTo>
                    <a:pt x="2432" y="60"/>
                  </a:lnTo>
                  <a:lnTo>
                    <a:pt x="2289" y="36"/>
                  </a:lnTo>
                  <a:lnTo>
                    <a:pt x="2130" y="18"/>
                  </a:lnTo>
                  <a:lnTo>
                    <a:pt x="1971" y="6"/>
                  </a:lnTo>
                  <a:lnTo>
                    <a:pt x="181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40" name="Google Shape;340;p19"/>
            <p:cNvSpPr/>
            <p:nvPr/>
          </p:nvSpPr>
          <p:spPr>
            <a:xfrm>
              <a:off x="7048772" y="4347975"/>
              <a:ext cx="669614" cy="448700"/>
            </a:xfrm>
            <a:custGeom>
              <a:avLst/>
              <a:gdLst/>
              <a:ahLst/>
              <a:cxnLst/>
              <a:rect l="l" t="t" r="r" b="b"/>
              <a:pathLst>
                <a:path w="60380" h="17948" extrusionOk="0">
                  <a:moveTo>
                    <a:pt x="33361" y="0"/>
                  </a:moveTo>
                  <a:lnTo>
                    <a:pt x="32518" y="6"/>
                  </a:lnTo>
                  <a:lnTo>
                    <a:pt x="31676" y="24"/>
                  </a:lnTo>
                  <a:lnTo>
                    <a:pt x="30834" y="54"/>
                  </a:lnTo>
                  <a:lnTo>
                    <a:pt x="30007" y="97"/>
                  </a:lnTo>
                  <a:lnTo>
                    <a:pt x="29594" y="127"/>
                  </a:lnTo>
                  <a:lnTo>
                    <a:pt x="29181" y="157"/>
                  </a:lnTo>
                  <a:lnTo>
                    <a:pt x="28767" y="193"/>
                  </a:lnTo>
                  <a:lnTo>
                    <a:pt x="28354" y="229"/>
                  </a:lnTo>
                  <a:lnTo>
                    <a:pt x="27941" y="271"/>
                  </a:lnTo>
                  <a:lnTo>
                    <a:pt x="27544" y="313"/>
                  </a:lnTo>
                  <a:lnTo>
                    <a:pt x="27130" y="367"/>
                  </a:lnTo>
                  <a:lnTo>
                    <a:pt x="26733" y="415"/>
                  </a:lnTo>
                  <a:lnTo>
                    <a:pt x="26336" y="475"/>
                  </a:lnTo>
                  <a:lnTo>
                    <a:pt x="25938" y="535"/>
                  </a:lnTo>
                  <a:lnTo>
                    <a:pt x="25541" y="601"/>
                  </a:lnTo>
                  <a:lnTo>
                    <a:pt x="25144" y="673"/>
                  </a:lnTo>
                  <a:lnTo>
                    <a:pt x="24762" y="745"/>
                  </a:lnTo>
                  <a:lnTo>
                    <a:pt x="24381" y="824"/>
                  </a:lnTo>
                  <a:lnTo>
                    <a:pt x="23983" y="908"/>
                  </a:lnTo>
                  <a:lnTo>
                    <a:pt x="23618" y="992"/>
                  </a:lnTo>
                  <a:lnTo>
                    <a:pt x="23236" y="1082"/>
                  </a:lnTo>
                  <a:lnTo>
                    <a:pt x="22855" y="1178"/>
                  </a:lnTo>
                  <a:lnTo>
                    <a:pt x="22489" y="1280"/>
                  </a:lnTo>
                  <a:lnTo>
                    <a:pt x="22124" y="1388"/>
                  </a:lnTo>
                  <a:lnTo>
                    <a:pt x="21758" y="1497"/>
                  </a:lnTo>
                  <a:lnTo>
                    <a:pt x="21393" y="1611"/>
                  </a:lnTo>
                  <a:lnTo>
                    <a:pt x="21043" y="1731"/>
                  </a:lnTo>
                  <a:lnTo>
                    <a:pt x="20693" y="1857"/>
                  </a:lnTo>
                  <a:lnTo>
                    <a:pt x="20344" y="1983"/>
                  </a:lnTo>
                  <a:lnTo>
                    <a:pt x="19994" y="2121"/>
                  </a:lnTo>
                  <a:lnTo>
                    <a:pt x="19660" y="2260"/>
                  </a:lnTo>
                  <a:lnTo>
                    <a:pt x="19311" y="2404"/>
                  </a:lnTo>
                  <a:lnTo>
                    <a:pt x="18993" y="2560"/>
                  </a:lnTo>
                  <a:lnTo>
                    <a:pt x="18659" y="2710"/>
                  </a:lnTo>
                  <a:lnTo>
                    <a:pt x="18341" y="2872"/>
                  </a:lnTo>
                  <a:lnTo>
                    <a:pt x="18023" y="3041"/>
                  </a:lnTo>
                  <a:lnTo>
                    <a:pt x="17388" y="3377"/>
                  </a:lnTo>
                  <a:lnTo>
                    <a:pt x="16768" y="3696"/>
                  </a:lnTo>
                  <a:lnTo>
                    <a:pt x="16164" y="4008"/>
                  </a:lnTo>
                  <a:lnTo>
                    <a:pt x="15560" y="4309"/>
                  </a:lnTo>
                  <a:lnTo>
                    <a:pt x="14956" y="4603"/>
                  </a:lnTo>
                  <a:lnTo>
                    <a:pt x="14368" y="4885"/>
                  </a:lnTo>
                  <a:lnTo>
                    <a:pt x="13208" y="5414"/>
                  </a:lnTo>
                  <a:lnTo>
                    <a:pt x="12095" y="5913"/>
                  </a:lnTo>
                  <a:lnTo>
                    <a:pt x="11014" y="6375"/>
                  </a:lnTo>
                  <a:lnTo>
                    <a:pt x="9965" y="6808"/>
                  </a:lnTo>
                  <a:lnTo>
                    <a:pt x="8964" y="7205"/>
                  </a:lnTo>
                  <a:lnTo>
                    <a:pt x="7995" y="7577"/>
                  </a:lnTo>
                  <a:lnTo>
                    <a:pt x="7089" y="7920"/>
                  </a:lnTo>
                  <a:lnTo>
                    <a:pt x="6214" y="8238"/>
                  </a:lnTo>
                  <a:lnTo>
                    <a:pt x="5388" y="8539"/>
                  </a:lnTo>
                  <a:lnTo>
                    <a:pt x="3894" y="9079"/>
                  </a:lnTo>
                  <a:lnTo>
                    <a:pt x="3226" y="9320"/>
                  </a:lnTo>
                  <a:lnTo>
                    <a:pt x="2622" y="9548"/>
                  </a:lnTo>
                  <a:lnTo>
                    <a:pt x="2066" y="9770"/>
                  </a:lnTo>
                  <a:lnTo>
                    <a:pt x="1574" y="9981"/>
                  </a:lnTo>
                  <a:lnTo>
                    <a:pt x="1351" y="10077"/>
                  </a:lnTo>
                  <a:lnTo>
                    <a:pt x="1160" y="10179"/>
                  </a:lnTo>
                  <a:lnTo>
                    <a:pt x="970" y="10275"/>
                  </a:lnTo>
                  <a:lnTo>
                    <a:pt x="795" y="10377"/>
                  </a:lnTo>
                  <a:lnTo>
                    <a:pt x="636" y="10473"/>
                  </a:lnTo>
                  <a:lnTo>
                    <a:pt x="493" y="10569"/>
                  </a:lnTo>
                  <a:lnTo>
                    <a:pt x="366" y="10666"/>
                  </a:lnTo>
                  <a:lnTo>
                    <a:pt x="254" y="10756"/>
                  </a:lnTo>
                  <a:lnTo>
                    <a:pt x="175" y="10852"/>
                  </a:lnTo>
                  <a:lnTo>
                    <a:pt x="95" y="10948"/>
                  </a:lnTo>
                  <a:lnTo>
                    <a:pt x="48" y="11044"/>
                  </a:lnTo>
                  <a:lnTo>
                    <a:pt x="16" y="11146"/>
                  </a:lnTo>
                  <a:lnTo>
                    <a:pt x="0" y="11242"/>
                  </a:lnTo>
                  <a:lnTo>
                    <a:pt x="0" y="11345"/>
                  </a:lnTo>
                  <a:lnTo>
                    <a:pt x="16" y="11447"/>
                  </a:lnTo>
                  <a:lnTo>
                    <a:pt x="64" y="11549"/>
                  </a:lnTo>
                  <a:lnTo>
                    <a:pt x="127" y="11657"/>
                  </a:lnTo>
                  <a:lnTo>
                    <a:pt x="207" y="11765"/>
                  </a:lnTo>
                  <a:lnTo>
                    <a:pt x="302" y="11879"/>
                  </a:lnTo>
                  <a:lnTo>
                    <a:pt x="429" y="11993"/>
                  </a:lnTo>
                  <a:lnTo>
                    <a:pt x="572" y="12108"/>
                  </a:lnTo>
                  <a:lnTo>
                    <a:pt x="731" y="12234"/>
                  </a:lnTo>
                  <a:lnTo>
                    <a:pt x="906" y="12360"/>
                  </a:lnTo>
                  <a:lnTo>
                    <a:pt x="1113" y="12486"/>
                  </a:lnTo>
                  <a:lnTo>
                    <a:pt x="1335" y="12618"/>
                  </a:lnTo>
                  <a:lnTo>
                    <a:pt x="1589" y="12757"/>
                  </a:lnTo>
                  <a:lnTo>
                    <a:pt x="1860" y="12901"/>
                  </a:lnTo>
                  <a:lnTo>
                    <a:pt x="2146" y="13051"/>
                  </a:lnTo>
                  <a:lnTo>
                    <a:pt x="2464" y="13201"/>
                  </a:lnTo>
                  <a:lnTo>
                    <a:pt x="2813" y="13357"/>
                  </a:lnTo>
                  <a:lnTo>
                    <a:pt x="3179" y="13514"/>
                  </a:lnTo>
                  <a:lnTo>
                    <a:pt x="3576" y="13664"/>
                  </a:lnTo>
                  <a:lnTo>
                    <a:pt x="4005" y="13826"/>
                  </a:lnTo>
                  <a:lnTo>
                    <a:pt x="4450" y="13982"/>
                  </a:lnTo>
                  <a:lnTo>
                    <a:pt x="4927" y="14139"/>
                  </a:lnTo>
                  <a:lnTo>
                    <a:pt x="5420" y="14295"/>
                  </a:lnTo>
                  <a:lnTo>
                    <a:pt x="5928" y="14451"/>
                  </a:lnTo>
                  <a:lnTo>
                    <a:pt x="6469" y="14607"/>
                  </a:lnTo>
                  <a:lnTo>
                    <a:pt x="7041" y="14763"/>
                  </a:lnTo>
                  <a:lnTo>
                    <a:pt x="7613" y="14920"/>
                  </a:lnTo>
                  <a:lnTo>
                    <a:pt x="8217" y="15076"/>
                  </a:lnTo>
                  <a:lnTo>
                    <a:pt x="8837" y="15226"/>
                  </a:lnTo>
                  <a:lnTo>
                    <a:pt x="9488" y="15376"/>
                  </a:lnTo>
                  <a:lnTo>
                    <a:pt x="10140" y="15526"/>
                  </a:lnTo>
                  <a:lnTo>
                    <a:pt x="10824" y="15671"/>
                  </a:lnTo>
                  <a:lnTo>
                    <a:pt x="11507" y="15821"/>
                  </a:lnTo>
                  <a:lnTo>
                    <a:pt x="12222" y="15959"/>
                  </a:lnTo>
                  <a:lnTo>
                    <a:pt x="12937" y="16097"/>
                  </a:lnTo>
                  <a:lnTo>
                    <a:pt x="13668" y="16235"/>
                  </a:lnTo>
                  <a:lnTo>
                    <a:pt x="14431" y="16368"/>
                  </a:lnTo>
                  <a:lnTo>
                    <a:pt x="15178" y="16494"/>
                  </a:lnTo>
                  <a:lnTo>
                    <a:pt x="15957" y="16620"/>
                  </a:lnTo>
                  <a:lnTo>
                    <a:pt x="16752" y="16740"/>
                  </a:lnTo>
                  <a:lnTo>
                    <a:pt x="17547" y="16860"/>
                  </a:lnTo>
                  <a:lnTo>
                    <a:pt x="18357" y="16969"/>
                  </a:lnTo>
                  <a:lnTo>
                    <a:pt x="19168" y="17077"/>
                  </a:lnTo>
                  <a:lnTo>
                    <a:pt x="19994" y="17179"/>
                  </a:lnTo>
                  <a:lnTo>
                    <a:pt x="20821" y="17275"/>
                  </a:lnTo>
                  <a:lnTo>
                    <a:pt x="21663" y="17371"/>
                  </a:lnTo>
                  <a:lnTo>
                    <a:pt x="22505" y="17455"/>
                  </a:lnTo>
                  <a:lnTo>
                    <a:pt x="23364" y="17533"/>
                  </a:lnTo>
                  <a:lnTo>
                    <a:pt x="24222" y="17605"/>
                  </a:lnTo>
                  <a:lnTo>
                    <a:pt x="25080" y="17678"/>
                  </a:lnTo>
                  <a:lnTo>
                    <a:pt x="25938" y="17738"/>
                  </a:lnTo>
                  <a:lnTo>
                    <a:pt x="26812" y="17786"/>
                  </a:lnTo>
                  <a:lnTo>
                    <a:pt x="27671" y="17834"/>
                  </a:lnTo>
                  <a:lnTo>
                    <a:pt x="28545" y="17870"/>
                  </a:lnTo>
                  <a:lnTo>
                    <a:pt x="29419" y="17900"/>
                  </a:lnTo>
                  <a:lnTo>
                    <a:pt x="30293" y="17924"/>
                  </a:lnTo>
                  <a:lnTo>
                    <a:pt x="31167" y="17942"/>
                  </a:lnTo>
                  <a:lnTo>
                    <a:pt x="32041" y="17948"/>
                  </a:lnTo>
                  <a:lnTo>
                    <a:pt x="32900" y="17942"/>
                  </a:lnTo>
                  <a:lnTo>
                    <a:pt x="33774" y="17930"/>
                  </a:lnTo>
                  <a:lnTo>
                    <a:pt x="34632" y="17912"/>
                  </a:lnTo>
                  <a:lnTo>
                    <a:pt x="35490" y="17882"/>
                  </a:lnTo>
                  <a:lnTo>
                    <a:pt x="36333" y="17840"/>
                  </a:lnTo>
                  <a:lnTo>
                    <a:pt x="37191" y="17792"/>
                  </a:lnTo>
                  <a:lnTo>
                    <a:pt x="38017" y="17732"/>
                  </a:lnTo>
                  <a:lnTo>
                    <a:pt x="38860" y="17660"/>
                  </a:lnTo>
                  <a:lnTo>
                    <a:pt x="39686" y="17581"/>
                  </a:lnTo>
                  <a:lnTo>
                    <a:pt x="40497" y="17485"/>
                  </a:lnTo>
                  <a:lnTo>
                    <a:pt x="41307" y="17383"/>
                  </a:lnTo>
                  <a:lnTo>
                    <a:pt x="42102" y="17269"/>
                  </a:lnTo>
                  <a:lnTo>
                    <a:pt x="42897" y="17143"/>
                  </a:lnTo>
                  <a:lnTo>
                    <a:pt x="43660" y="17005"/>
                  </a:lnTo>
                  <a:lnTo>
                    <a:pt x="44438" y="16854"/>
                  </a:lnTo>
                  <a:lnTo>
                    <a:pt x="45185" y="16692"/>
                  </a:lnTo>
                  <a:lnTo>
                    <a:pt x="45916" y="16518"/>
                  </a:lnTo>
                  <a:lnTo>
                    <a:pt x="46648" y="16332"/>
                  </a:lnTo>
                  <a:lnTo>
                    <a:pt x="47347" y="16133"/>
                  </a:lnTo>
                  <a:lnTo>
                    <a:pt x="48046" y="15917"/>
                  </a:lnTo>
                  <a:lnTo>
                    <a:pt x="48380" y="15803"/>
                  </a:lnTo>
                  <a:lnTo>
                    <a:pt x="48714" y="15689"/>
                  </a:lnTo>
                  <a:lnTo>
                    <a:pt x="49381" y="15454"/>
                  </a:lnTo>
                  <a:lnTo>
                    <a:pt x="50001" y="15214"/>
                  </a:lnTo>
                  <a:lnTo>
                    <a:pt x="50621" y="14974"/>
                  </a:lnTo>
                  <a:lnTo>
                    <a:pt x="51193" y="14733"/>
                  </a:lnTo>
                  <a:lnTo>
                    <a:pt x="51765" y="14493"/>
                  </a:lnTo>
                  <a:lnTo>
                    <a:pt x="52290" y="14247"/>
                  </a:lnTo>
                  <a:lnTo>
                    <a:pt x="52814" y="14000"/>
                  </a:lnTo>
                  <a:lnTo>
                    <a:pt x="53307" y="13760"/>
                  </a:lnTo>
                  <a:lnTo>
                    <a:pt x="53784" y="13508"/>
                  </a:lnTo>
                  <a:lnTo>
                    <a:pt x="54229" y="13261"/>
                  </a:lnTo>
                  <a:lnTo>
                    <a:pt x="54658" y="13015"/>
                  </a:lnTo>
                  <a:lnTo>
                    <a:pt x="55071" y="12769"/>
                  </a:lnTo>
                  <a:lnTo>
                    <a:pt x="55469" y="12522"/>
                  </a:lnTo>
                  <a:lnTo>
                    <a:pt x="55834" y="12270"/>
                  </a:lnTo>
                  <a:lnTo>
                    <a:pt x="56184" y="12024"/>
                  </a:lnTo>
                  <a:lnTo>
                    <a:pt x="56517" y="11777"/>
                  </a:lnTo>
                  <a:lnTo>
                    <a:pt x="56835" y="11531"/>
                  </a:lnTo>
                  <a:lnTo>
                    <a:pt x="57137" y="11284"/>
                  </a:lnTo>
                  <a:lnTo>
                    <a:pt x="57423" y="11044"/>
                  </a:lnTo>
                  <a:lnTo>
                    <a:pt x="57694" y="10798"/>
                  </a:lnTo>
                  <a:lnTo>
                    <a:pt x="57948" y="10557"/>
                  </a:lnTo>
                  <a:lnTo>
                    <a:pt x="58170" y="10317"/>
                  </a:lnTo>
                  <a:lnTo>
                    <a:pt x="58393" y="10083"/>
                  </a:lnTo>
                  <a:lnTo>
                    <a:pt x="58600" y="9842"/>
                  </a:lnTo>
                  <a:lnTo>
                    <a:pt x="58790" y="9608"/>
                  </a:lnTo>
                  <a:lnTo>
                    <a:pt x="58965" y="9380"/>
                  </a:lnTo>
                  <a:lnTo>
                    <a:pt x="59140" y="9151"/>
                  </a:lnTo>
                  <a:lnTo>
                    <a:pt x="59283" y="8923"/>
                  </a:lnTo>
                  <a:lnTo>
                    <a:pt x="59426" y="8701"/>
                  </a:lnTo>
                  <a:lnTo>
                    <a:pt x="59553" y="8478"/>
                  </a:lnTo>
                  <a:lnTo>
                    <a:pt x="59776" y="8052"/>
                  </a:lnTo>
                  <a:lnTo>
                    <a:pt x="59966" y="7637"/>
                  </a:lnTo>
                  <a:lnTo>
                    <a:pt x="60109" y="7235"/>
                  </a:lnTo>
                  <a:lnTo>
                    <a:pt x="60221" y="6856"/>
                  </a:lnTo>
                  <a:lnTo>
                    <a:pt x="60284" y="6490"/>
                  </a:lnTo>
                  <a:lnTo>
                    <a:pt x="60348" y="6147"/>
                  </a:lnTo>
                  <a:lnTo>
                    <a:pt x="60364" y="5829"/>
                  </a:lnTo>
                  <a:lnTo>
                    <a:pt x="60380" y="5534"/>
                  </a:lnTo>
                  <a:lnTo>
                    <a:pt x="60364" y="5264"/>
                  </a:lnTo>
                  <a:lnTo>
                    <a:pt x="60348" y="5018"/>
                  </a:lnTo>
                  <a:lnTo>
                    <a:pt x="60316" y="4801"/>
                  </a:lnTo>
                  <a:lnTo>
                    <a:pt x="60237" y="4453"/>
                  </a:lnTo>
                  <a:lnTo>
                    <a:pt x="60173" y="4236"/>
                  </a:lnTo>
                  <a:lnTo>
                    <a:pt x="60141" y="4164"/>
                  </a:lnTo>
                  <a:lnTo>
                    <a:pt x="59505" y="3996"/>
                  </a:lnTo>
                  <a:lnTo>
                    <a:pt x="58329" y="3684"/>
                  </a:lnTo>
                  <a:lnTo>
                    <a:pt x="57566" y="3485"/>
                  </a:lnTo>
                  <a:lnTo>
                    <a:pt x="56692" y="3269"/>
                  </a:lnTo>
                  <a:lnTo>
                    <a:pt x="55723" y="3029"/>
                  </a:lnTo>
                  <a:lnTo>
                    <a:pt x="54642" y="2776"/>
                  </a:lnTo>
                  <a:lnTo>
                    <a:pt x="53482" y="2512"/>
                  </a:lnTo>
                  <a:lnTo>
                    <a:pt x="52226" y="2242"/>
                  </a:lnTo>
                  <a:lnTo>
                    <a:pt x="50907" y="1965"/>
                  </a:lnTo>
                  <a:lnTo>
                    <a:pt x="50224" y="1833"/>
                  </a:lnTo>
                  <a:lnTo>
                    <a:pt x="49508" y="1695"/>
                  </a:lnTo>
                  <a:lnTo>
                    <a:pt x="48793" y="1563"/>
                  </a:lnTo>
                  <a:lnTo>
                    <a:pt x="48062" y="1430"/>
                  </a:lnTo>
                  <a:lnTo>
                    <a:pt x="47315" y="1304"/>
                  </a:lnTo>
                  <a:lnTo>
                    <a:pt x="46552" y="1178"/>
                  </a:lnTo>
                  <a:lnTo>
                    <a:pt x="45773" y="1052"/>
                  </a:lnTo>
                  <a:lnTo>
                    <a:pt x="44995" y="938"/>
                  </a:lnTo>
                  <a:lnTo>
                    <a:pt x="44200" y="824"/>
                  </a:lnTo>
                  <a:lnTo>
                    <a:pt x="43405" y="715"/>
                  </a:lnTo>
                  <a:lnTo>
                    <a:pt x="42595" y="613"/>
                  </a:lnTo>
                  <a:lnTo>
                    <a:pt x="41768" y="517"/>
                  </a:lnTo>
                  <a:lnTo>
                    <a:pt x="40942" y="427"/>
                  </a:lnTo>
                  <a:lnTo>
                    <a:pt x="40115" y="343"/>
                  </a:lnTo>
                  <a:lnTo>
                    <a:pt x="39273" y="265"/>
                  </a:lnTo>
                  <a:lnTo>
                    <a:pt x="38431" y="199"/>
                  </a:lnTo>
                  <a:lnTo>
                    <a:pt x="37588" y="145"/>
                  </a:lnTo>
                  <a:lnTo>
                    <a:pt x="36746" y="97"/>
                  </a:lnTo>
                  <a:lnTo>
                    <a:pt x="35904" y="54"/>
                  </a:lnTo>
                  <a:lnTo>
                    <a:pt x="35045" y="24"/>
                  </a:lnTo>
                  <a:lnTo>
                    <a:pt x="34203" y="6"/>
                  </a:lnTo>
                  <a:lnTo>
                    <a:pt x="333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41" name="Google Shape;341;p19"/>
            <p:cNvSpPr/>
            <p:nvPr/>
          </p:nvSpPr>
          <p:spPr>
            <a:xfrm>
              <a:off x="7280897" y="4452975"/>
              <a:ext cx="362233" cy="165850"/>
            </a:xfrm>
            <a:custGeom>
              <a:avLst/>
              <a:gdLst/>
              <a:ahLst/>
              <a:cxnLst/>
              <a:rect l="l" t="t" r="r" b="b"/>
              <a:pathLst>
                <a:path w="32663" h="6634" extrusionOk="0">
                  <a:moveTo>
                    <a:pt x="30930" y="0"/>
                  </a:moveTo>
                  <a:lnTo>
                    <a:pt x="30771" y="12"/>
                  </a:lnTo>
                  <a:lnTo>
                    <a:pt x="30612" y="24"/>
                  </a:lnTo>
                  <a:lnTo>
                    <a:pt x="30469" y="42"/>
                  </a:lnTo>
                  <a:lnTo>
                    <a:pt x="30310" y="66"/>
                  </a:lnTo>
                  <a:lnTo>
                    <a:pt x="30167" y="97"/>
                  </a:lnTo>
                  <a:lnTo>
                    <a:pt x="30040" y="133"/>
                  </a:lnTo>
                  <a:lnTo>
                    <a:pt x="29197" y="373"/>
                  </a:lnTo>
                  <a:lnTo>
                    <a:pt x="28244" y="631"/>
                  </a:lnTo>
                  <a:lnTo>
                    <a:pt x="26988" y="974"/>
                  </a:lnTo>
                  <a:lnTo>
                    <a:pt x="25462" y="1370"/>
                  </a:lnTo>
                  <a:lnTo>
                    <a:pt x="23714" y="1815"/>
                  </a:lnTo>
                  <a:lnTo>
                    <a:pt x="22760" y="2049"/>
                  </a:lnTo>
                  <a:lnTo>
                    <a:pt x="21759" y="2290"/>
                  </a:lnTo>
                  <a:lnTo>
                    <a:pt x="20726" y="2530"/>
                  </a:lnTo>
                  <a:lnTo>
                    <a:pt x="19661" y="2776"/>
                  </a:lnTo>
                  <a:lnTo>
                    <a:pt x="18565" y="3023"/>
                  </a:lnTo>
                  <a:lnTo>
                    <a:pt x="17436" y="3263"/>
                  </a:lnTo>
                  <a:lnTo>
                    <a:pt x="16292" y="3503"/>
                  </a:lnTo>
                  <a:lnTo>
                    <a:pt x="15131" y="3738"/>
                  </a:lnTo>
                  <a:lnTo>
                    <a:pt x="13971" y="3960"/>
                  </a:lnTo>
                  <a:lnTo>
                    <a:pt x="12779" y="4176"/>
                  </a:lnTo>
                  <a:lnTo>
                    <a:pt x="11603" y="4381"/>
                  </a:lnTo>
                  <a:lnTo>
                    <a:pt x="10427" y="4573"/>
                  </a:lnTo>
                  <a:lnTo>
                    <a:pt x="9251" y="4753"/>
                  </a:lnTo>
                  <a:lnTo>
                    <a:pt x="8663" y="4831"/>
                  </a:lnTo>
                  <a:lnTo>
                    <a:pt x="8091" y="4909"/>
                  </a:lnTo>
                  <a:lnTo>
                    <a:pt x="7503" y="4981"/>
                  </a:lnTo>
                  <a:lnTo>
                    <a:pt x="6946" y="5054"/>
                  </a:lnTo>
                  <a:lnTo>
                    <a:pt x="6374" y="5114"/>
                  </a:lnTo>
                  <a:lnTo>
                    <a:pt x="5818" y="5174"/>
                  </a:lnTo>
                  <a:lnTo>
                    <a:pt x="5262" y="5222"/>
                  </a:lnTo>
                  <a:lnTo>
                    <a:pt x="4705" y="5270"/>
                  </a:lnTo>
                  <a:lnTo>
                    <a:pt x="4165" y="5306"/>
                  </a:lnTo>
                  <a:lnTo>
                    <a:pt x="3640" y="5342"/>
                  </a:lnTo>
                  <a:lnTo>
                    <a:pt x="3116" y="5366"/>
                  </a:lnTo>
                  <a:lnTo>
                    <a:pt x="2607" y="5384"/>
                  </a:lnTo>
                  <a:lnTo>
                    <a:pt x="2099" y="5402"/>
                  </a:lnTo>
                  <a:lnTo>
                    <a:pt x="1606" y="5402"/>
                  </a:lnTo>
                  <a:lnTo>
                    <a:pt x="1431" y="5408"/>
                  </a:lnTo>
                  <a:lnTo>
                    <a:pt x="1272" y="5420"/>
                  </a:lnTo>
                  <a:lnTo>
                    <a:pt x="1129" y="5432"/>
                  </a:lnTo>
                  <a:lnTo>
                    <a:pt x="970" y="5456"/>
                  </a:lnTo>
                  <a:lnTo>
                    <a:pt x="827" y="5480"/>
                  </a:lnTo>
                  <a:lnTo>
                    <a:pt x="700" y="5510"/>
                  </a:lnTo>
                  <a:lnTo>
                    <a:pt x="573" y="5546"/>
                  </a:lnTo>
                  <a:lnTo>
                    <a:pt x="462" y="5588"/>
                  </a:lnTo>
                  <a:lnTo>
                    <a:pt x="351" y="5630"/>
                  </a:lnTo>
                  <a:lnTo>
                    <a:pt x="271" y="5678"/>
                  </a:lnTo>
                  <a:lnTo>
                    <a:pt x="192" y="5733"/>
                  </a:lnTo>
                  <a:lnTo>
                    <a:pt x="112" y="5787"/>
                  </a:lnTo>
                  <a:lnTo>
                    <a:pt x="64" y="5841"/>
                  </a:lnTo>
                  <a:lnTo>
                    <a:pt x="17" y="5901"/>
                  </a:lnTo>
                  <a:lnTo>
                    <a:pt x="1" y="5961"/>
                  </a:lnTo>
                  <a:lnTo>
                    <a:pt x="1" y="6021"/>
                  </a:lnTo>
                  <a:lnTo>
                    <a:pt x="1" y="6087"/>
                  </a:lnTo>
                  <a:lnTo>
                    <a:pt x="33" y="6147"/>
                  </a:lnTo>
                  <a:lnTo>
                    <a:pt x="64" y="6207"/>
                  </a:lnTo>
                  <a:lnTo>
                    <a:pt x="128" y="6261"/>
                  </a:lnTo>
                  <a:lnTo>
                    <a:pt x="192" y="6315"/>
                  </a:lnTo>
                  <a:lnTo>
                    <a:pt x="271" y="6363"/>
                  </a:lnTo>
                  <a:lnTo>
                    <a:pt x="366" y="6411"/>
                  </a:lnTo>
                  <a:lnTo>
                    <a:pt x="478" y="6454"/>
                  </a:lnTo>
                  <a:lnTo>
                    <a:pt x="589" y="6496"/>
                  </a:lnTo>
                  <a:lnTo>
                    <a:pt x="716" y="6532"/>
                  </a:lnTo>
                  <a:lnTo>
                    <a:pt x="843" y="6562"/>
                  </a:lnTo>
                  <a:lnTo>
                    <a:pt x="986" y="6586"/>
                  </a:lnTo>
                  <a:lnTo>
                    <a:pt x="1145" y="6604"/>
                  </a:lnTo>
                  <a:lnTo>
                    <a:pt x="1288" y="6622"/>
                  </a:lnTo>
                  <a:lnTo>
                    <a:pt x="1447" y="6628"/>
                  </a:lnTo>
                  <a:lnTo>
                    <a:pt x="1622" y="6634"/>
                  </a:lnTo>
                  <a:lnTo>
                    <a:pt x="1638" y="6634"/>
                  </a:lnTo>
                  <a:lnTo>
                    <a:pt x="2178" y="6628"/>
                  </a:lnTo>
                  <a:lnTo>
                    <a:pt x="2735" y="6616"/>
                  </a:lnTo>
                  <a:lnTo>
                    <a:pt x="3291" y="6592"/>
                  </a:lnTo>
                  <a:lnTo>
                    <a:pt x="3863" y="6568"/>
                  </a:lnTo>
                  <a:lnTo>
                    <a:pt x="4435" y="6532"/>
                  </a:lnTo>
                  <a:lnTo>
                    <a:pt x="5023" y="6496"/>
                  </a:lnTo>
                  <a:lnTo>
                    <a:pt x="5611" y="6448"/>
                  </a:lnTo>
                  <a:lnTo>
                    <a:pt x="6215" y="6393"/>
                  </a:lnTo>
                  <a:lnTo>
                    <a:pt x="6819" y="6333"/>
                  </a:lnTo>
                  <a:lnTo>
                    <a:pt x="7423" y="6273"/>
                  </a:lnTo>
                  <a:lnTo>
                    <a:pt x="8027" y="6201"/>
                  </a:lnTo>
                  <a:lnTo>
                    <a:pt x="8647" y="6129"/>
                  </a:lnTo>
                  <a:lnTo>
                    <a:pt x="9267" y="6051"/>
                  </a:lnTo>
                  <a:lnTo>
                    <a:pt x="9887" y="5967"/>
                  </a:lnTo>
                  <a:lnTo>
                    <a:pt x="10506" y="5877"/>
                  </a:lnTo>
                  <a:lnTo>
                    <a:pt x="11126" y="5787"/>
                  </a:lnTo>
                  <a:lnTo>
                    <a:pt x="12382" y="5588"/>
                  </a:lnTo>
                  <a:lnTo>
                    <a:pt x="13638" y="5378"/>
                  </a:lnTo>
                  <a:lnTo>
                    <a:pt x="14877" y="5156"/>
                  </a:lnTo>
                  <a:lnTo>
                    <a:pt x="16117" y="4927"/>
                  </a:lnTo>
                  <a:lnTo>
                    <a:pt x="17325" y="4687"/>
                  </a:lnTo>
                  <a:lnTo>
                    <a:pt x="18533" y="4441"/>
                  </a:lnTo>
                  <a:lnTo>
                    <a:pt x="19709" y="4188"/>
                  </a:lnTo>
                  <a:lnTo>
                    <a:pt x="20869" y="3936"/>
                  </a:lnTo>
                  <a:lnTo>
                    <a:pt x="21982" y="3684"/>
                  </a:lnTo>
                  <a:lnTo>
                    <a:pt x="23062" y="3431"/>
                  </a:lnTo>
                  <a:lnTo>
                    <a:pt x="24111" y="3185"/>
                  </a:lnTo>
                  <a:lnTo>
                    <a:pt x="25113" y="2939"/>
                  </a:lnTo>
                  <a:lnTo>
                    <a:pt x="26066" y="2704"/>
                  </a:lnTo>
                  <a:lnTo>
                    <a:pt x="26956" y="2476"/>
                  </a:lnTo>
                  <a:lnTo>
                    <a:pt x="28577" y="2055"/>
                  </a:lnTo>
                  <a:lnTo>
                    <a:pt x="29928" y="1689"/>
                  </a:lnTo>
                  <a:lnTo>
                    <a:pt x="30977" y="1400"/>
                  </a:lnTo>
                  <a:lnTo>
                    <a:pt x="32026" y="1100"/>
                  </a:lnTo>
                  <a:lnTo>
                    <a:pt x="32153" y="1058"/>
                  </a:lnTo>
                  <a:lnTo>
                    <a:pt x="32265" y="1016"/>
                  </a:lnTo>
                  <a:lnTo>
                    <a:pt x="32360" y="968"/>
                  </a:lnTo>
                  <a:lnTo>
                    <a:pt x="32455" y="914"/>
                  </a:lnTo>
                  <a:lnTo>
                    <a:pt x="32519" y="866"/>
                  </a:lnTo>
                  <a:lnTo>
                    <a:pt x="32583" y="806"/>
                  </a:lnTo>
                  <a:lnTo>
                    <a:pt x="32614" y="751"/>
                  </a:lnTo>
                  <a:lnTo>
                    <a:pt x="32646" y="691"/>
                  </a:lnTo>
                  <a:lnTo>
                    <a:pt x="32662" y="631"/>
                  </a:lnTo>
                  <a:lnTo>
                    <a:pt x="32646" y="577"/>
                  </a:lnTo>
                  <a:lnTo>
                    <a:pt x="32630" y="517"/>
                  </a:lnTo>
                  <a:lnTo>
                    <a:pt x="32599" y="457"/>
                  </a:lnTo>
                  <a:lnTo>
                    <a:pt x="32551" y="403"/>
                  </a:lnTo>
                  <a:lnTo>
                    <a:pt x="32487" y="343"/>
                  </a:lnTo>
                  <a:lnTo>
                    <a:pt x="32408" y="289"/>
                  </a:lnTo>
                  <a:lnTo>
                    <a:pt x="32312" y="241"/>
                  </a:lnTo>
                  <a:lnTo>
                    <a:pt x="32201" y="193"/>
                  </a:lnTo>
                  <a:lnTo>
                    <a:pt x="32090" y="151"/>
                  </a:lnTo>
                  <a:lnTo>
                    <a:pt x="31963" y="115"/>
                  </a:lnTo>
                  <a:lnTo>
                    <a:pt x="31820" y="78"/>
                  </a:lnTo>
                  <a:lnTo>
                    <a:pt x="31693" y="54"/>
                  </a:lnTo>
                  <a:lnTo>
                    <a:pt x="31534" y="30"/>
                  </a:lnTo>
                  <a:lnTo>
                    <a:pt x="31391" y="18"/>
                  </a:lnTo>
                  <a:lnTo>
                    <a:pt x="31232" y="6"/>
                  </a:lnTo>
                  <a:lnTo>
                    <a:pt x="3107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42" name="Google Shape;342;p19"/>
            <p:cNvSpPr/>
            <p:nvPr/>
          </p:nvSpPr>
          <p:spPr>
            <a:xfrm>
              <a:off x="7401989" y="3904550"/>
              <a:ext cx="950934" cy="867800"/>
            </a:xfrm>
            <a:custGeom>
              <a:avLst/>
              <a:gdLst/>
              <a:ahLst/>
              <a:cxnLst/>
              <a:rect l="l" t="t" r="r" b="b"/>
              <a:pathLst>
                <a:path w="85747" h="34712" extrusionOk="0">
                  <a:moveTo>
                    <a:pt x="52894" y="0"/>
                  </a:moveTo>
                  <a:lnTo>
                    <a:pt x="52545" y="6"/>
                  </a:lnTo>
                  <a:lnTo>
                    <a:pt x="52195" y="12"/>
                  </a:lnTo>
                  <a:lnTo>
                    <a:pt x="51830" y="18"/>
                  </a:lnTo>
                  <a:lnTo>
                    <a:pt x="51480" y="36"/>
                  </a:lnTo>
                  <a:lnTo>
                    <a:pt x="51130" y="54"/>
                  </a:lnTo>
                  <a:lnTo>
                    <a:pt x="50765" y="72"/>
                  </a:lnTo>
                  <a:lnTo>
                    <a:pt x="50399" y="102"/>
                  </a:lnTo>
                  <a:lnTo>
                    <a:pt x="50049" y="132"/>
                  </a:lnTo>
                  <a:lnTo>
                    <a:pt x="49684" y="168"/>
                  </a:lnTo>
                  <a:lnTo>
                    <a:pt x="49318" y="204"/>
                  </a:lnTo>
                  <a:lnTo>
                    <a:pt x="48953" y="247"/>
                  </a:lnTo>
                  <a:lnTo>
                    <a:pt x="48587" y="301"/>
                  </a:lnTo>
                  <a:lnTo>
                    <a:pt x="48222" y="349"/>
                  </a:lnTo>
                  <a:lnTo>
                    <a:pt x="47856" y="409"/>
                  </a:lnTo>
                  <a:lnTo>
                    <a:pt x="47491" y="469"/>
                  </a:lnTo>
                  <a:lnTo>
                    <a:pt x="47109" y="535"/>
                  </a:lnTo>
                  <a:lnTo>
                    <a:pt x="46744" y="607"/>
                  </a:lnTo>
                  <a:lnTo>
                    <a:pt x="46378" y="685"/>
                  </a:lnTo>
                  <a:lnTo>
                    <a:pt x="45997" y="769"/>
                  </a:lnTo>
                  <a:lnTo>
                    <a:pt x="45631" y="853"/>
                  </a:lnTo>
                  <a:lnTo>
                    <a:pt x="45250" y="944"/>
                  </a:lnTo>
                  <a:lnTo>
                    <a:pt x="44884" y="1040"/>
                  </a:lnTo>
                  <a:lnTo>
                    <a:pt x="44153" y="1238"/>
                  </a:lnTo>
                  <a:lnTo>
                    <a:pt x="43470" y="1442"/>
                  </a:lnTo>
                  <a:lnTo>
                    <a:pt x="42818" y="1640"/>
                  </a:lnTo>
                  <a:lnTo>
                    <a:pt x="42214" y="1845"/>
                  </a:lnTo>
                  <a:lnTo>
                    <a:pt x="41658" y="2049"/>
                  </a:lnTo>
                  <a:lnTo>
                    <a:pt x="41133" y="2247"/>
                  </a:lnTo>
                  <a:lnTo>
                    <a:pt x="40656" y="2452"/>
                  </a:lnTo>
                  <a:lnTo>
                    <a:pt x="40211" y="2656"/>
                  </a:lnTo>
                  <a:lnTo>
                    <a:pt x="39798" y="2860"/>
                  </a:lnTo>
                  <a:lnTo>
                    <a:pt x="39597" y="2968"/>
                  </a:lnTo>
                  <a:lnTo>
                    <a:pt x="39242" y="2920"/>
                  </a:lnTo>
                  <a:lnTo>
                    <a:pt x="38733" y="2866"/>
                  </a:lnTo>
                  <a:lnTo>
                    <a:pt x="38209" y="2818"/>
                  </a:lnTo>
                  <a:lnTo>
                    <a:pt x="37684" y="2776"/>
                  </a:lnTo>
                  <a:lnTo>
                    <a:pt x="37128" y="2740"/>
                  </a:lnTo>
                  <a:lnTo>
                    <a:pt x="36572" y="2716"/>
                  </a:lnTo>
                  <a:lnTo>
                    <a:pt x="35984" y="2692"/>
                  </a:lnTo>
                  <a:lnTo>
                    <a:pt x="35396" y="2680"/>
                  </a:lnTo>
                  <a:lnTo>
                    <a:pt x="34792" y="2674"/>
                  </a:lnTo>
                  <a:lnTo>
                    <a:pt x="34172" y="2674"/>
                  </a:lnTo>
                  <a:lnTo>
                    <a:pt x="33536" y="2686"/>
                  </a:lnTo>
                  <a:lnTo>
                    <a:pt x="32900" y="2704"/>
                  </a:lnTo>
                  <a:lnTo>
                    <a:pt x="32249" y="2728"/>
                  </a:lnTo>
                  <a:lnTo>
                    <a:pt x="31581" y="2764"/>
                  </a:lnTo>
                  <a:lnTo>
                    <a:pt x="30898" y="2806"/>
                  </a:lnTo>
                  <a:lnTo>
                    <a:pt x="30214" y="2854"/>
                  </a:lnTo>
                  <a:lnTo>
                    <a:pt x="29515" y="2914"/>
                  </a:lnTo>
                  <a:lnTo>
                    <a:pt x="28816" y="2986"/>
                  </a:lnTo>
                  <a:lnTo>
                    <a:pt x="28085" y="3065"/>
                  </a:lnTo>
                  <a:lnTo>
                    <a:pt x="27369" y="3149"/>
                  </a:lnTo>
                  <a:lnTo>
                    <a:pt x="26622" y="3251"/>
                  </a:lnTo>
                  <a:lnTo>
                    <a:pt x="25875" y="3353"/>
                  </a:lnTo>
                  <a:lnTo>
                    <a:pt x="25128" y="3473"/>
                  </a:lnTo>
                  <a:lnTo>
                    <a:pt x="24366" y="3599"/>
                  </a:lnTo>
                  <a:lnTo>
                    <a:pt x="23587" y="3737"/>
                  </a:lnTo>
                  <a:lnTo>
                    <a:pt x="22808" y="3882"/>
                  </a:lnTo>
                  <a:lnTo>
                    <a:pt x="22029" y="4038"/>
                  </a:lnTo>
                  <a:lnTo>
                    <a:pt x="21234" y="4206"/>
                  </a:lnTo>
                  <a:lnTo>
                    <a:pt x="20440" y="4386"/>
                  </a:lnTo>
                  <a:lnTo>
                    <a:pt x="19629" y="4573"/>
                  </a:lnTo>
                  <a:lnTo>
                    <a:pt x="18819" y="4777"/>
                  </a:lnTo>
                  <a:lnTo>
                    <a:pt x="18008" y="4987"/>
                  </a:lnTo>
                  <a:lnTo>
                    <a:pt x="17198" y="5210"/>
                  </a:lnTo>
                  <a:lnTo>
                    <a:pt x="16371" y="5444"/>
                  </a:lnTo>
                  <a:lnTo>
                    <a:pt x="15545" y="5690"/>
                  </a:lnTo>
                  <a:lnTo>
                    <a:pt x="14734" y="5943"/>
                  </a:lnTo>
                  <a:lnTo>
                    <a:pt x="13987" y="6195"/>
                  </a:lnTo>
                  <a:lnTo>
                    <a:pt x="13304" y="6447"/>
                  </a:lnTo>
                  <a:lnTo>
                    <a:pt x="12652" y="6694"/>
                  </a:lnTo>
                  <a:lnTo>
                    <a:pt x="12080" y="6940"/>
                  </a:lnTo>
                  <a:lnTo>
                    <a:pt x="11539" y="7186"/>
                  </a:lnTo>
                  <a:lnTo>
                    <a:pt x="11047" y="7433"/>
                  </a:lnTo>
                  <a:lnTo>
                    <a:pt x="10618" y="7673"/>
                  </a:lnTo>
                  <a:lnTo>
                    <a:pt x="10220" y="7913"/>
                  </a:lnTo>
                  <a:lnTo>
                    <a:pt x="9871" y="8154"/>
                  </a:lnTo>
                  <a:lnTo>
                    <a:pt x="9569" y="8388"/>
                  </a:lnTo>
                  <a:lnTo>
                    <a:pt x="9314" y="8622"/>
                  </a:lnTo>
                  <a:lnTo>
                    <a:pt x="9092" y="8857"/>
                  </a:lnTo>
                  <a:lnTo>
                    <a:pt x="8917" y="9085"/>
                  </a:lnTo>
                  <a:lnTo>
                    <a:pt x="8774" y="9313"/>
                  </a:lnTo>
                  <a:lnTo>
                    <a:pt x="8679" y="9536"/>
                  </a:lnTo>
                  <a:lnTo>
                    <a:pt x="8615" y="9752"/>
                  </a:lnTo>
                  <a:lnTo>
                    <a:pt x="8567" y="9968"/>
                  </a:lnTo>
                  <a:lnTo>
                    <a:pt x="8567" y="10185"/>
                  </a:lnTo>
                  <a:lnTo>
                    <a:pt x="8599" y="10395"/>
                  </a:lnTo>
                  <a:lnTo>
                    <a:pt x="8663" y="10599"/>
                  </a:lnTo>
                  <a:lnTo>
                    <a:pt x="8758" y="10804"/>
                  </a:lnTo>
                  <a:lnTo>
                    <a:pt x="8862" y="10989"/>
                  </a:lnTo>
                  <a:lnTo>
                    <a:pt x="8862" y="10989"/>
                  </a:lnTo>
                  <a:lnTo>
                    <a:pt x="8710" y="11038"/>
                  </a:lnTo>
                  <a:lnTo>
                    <a:pt x="8249" y="11212"/>
                  </a:lnTo>
                  <a:lnTo>
                    <a:pt x="7773" y="11392"/>
                  </a:lnTo>
                  <a:lnTo>
                    <a:pt x="7280" y="11591"/>
                  </a:lnTo>
                  <a:lnTo>
                    <a:pt x="6787" y="11807"/>
                  </a:lnTo>
                  <a:lnTo>
                    <a:pt x="6279" y="12041"/>
                  </a:lnTo>
                  <a:lnTo>
                    <a:pt x="5770" y="12288"/>
                  </a:lnTo>
                  <a:lnTo>
                    <a:pt x="5246" y="12552"/>
                  </a:lnTo>
                  <a:lnTo>
                    <a:pt x="4705" y="12834"/>
                  </a:lnTo>
                  <a:lnTo>
                    <a:pt x="4165" y="13129"/>
                  </a:lnTo>
                  <a:lnTo>
                    <a:pt x="3624" y="13447"/>
                  </a:lnTo>
                  <a:lnTo>
                    <a:pt x="3354" y="13610"/>
                  </a:lnTo>
                  <a:lnTo>
                    <a:pt x="3084" y="13778"/>
                  </a:lnTo>
                  <a:lnTo>
                    <a:pt x="2846" y="13940"/>
                  </a:lnTo>
                  <a:lnTo>
                    <a:pt x="2607" y="14108"/>
                  </a:lnTo>
                  <a:lnTo>
                    <a:pt x="2385" y="14276"/>
                  </a:lnTo>
                  <a:lnTo>
                    <a:pt x="2162" y="14445"/>
                  </a:lnTo>
                  <a:lnTo>
                    <a:pt x="1956" y="14613"/>
                  </a:lnTo>
                  <a:lnTo>
                    <a:pt x="1765" y="14787"/>
                  </a:lnTo>
                  <a:lnTo>
                    <a:pt x="1590" y="14955"/>
                  </a:lnTo>
                  <a:lnTo>
                    <a:pt x="1415" y="15130"/>
                  </a:lnTo>
                  <a:lnTo>
                    <a:pt x="1256" y="15304"/>
                  </a:lnTo>
                  <a:lnTo>
                    <a:pt x="1113" y="15478"/>
                  </a:lnTo>
                  <a:lnTo>
                    <a:pt x="970" y="15652"/>
                  </a:lnTo>
                  <a:lnTo>
                    <a:pt x="843" y="15827"/>
                  </a:lnTo>
                  <a:lnTo>
                    <a:pt x="716" y="16001"/>
                  </a:lnTo>
                  <a:lnTo>
                    <a:pt x="605" y="16175"/>
                  </a:lnTo>
                  <a:lnTo>
                    <a:pt x="509" y="16355"/>
                  </a:lnTo>
                  <a:lnTo>
                    <a:pt x="414" y="16530"/>
                  </a:lnTo>
                  <a:lnTo>
                    <a:pt x="255" y="16884"/>
                  </a:lnTo>
                  <a:lnTo>
                    <a:pt x="144" y="17239"/>
                  </a:lnTo>
                  <a:lnTo>
                    <a:pt x="64" y="17599"/>
                  </a:lnTo>
                  <a:lnTo>
                    <a:pt x="17" y="17954"/>
                  </a:lnTo>
                  <a:lnTo>
                    <a:pt x="1" y="18314"/>
                  </a:lnTo>
                  <a:lnTo>
                    <a:pt x="17" y="18669"/>
                  </a:lnTo>
                  <a:lnTo>
                    <a:pt x="80" y="19023"/>
                  </a:lnTo>
                  <a:lnTo>
                    <a:pt x="160" y="19378"/>
                  </a:lnTo>
                  <a:lnTo>
                    <a:pt x="271" y="19732"/>
                  </a:lnTo>
                  <a:lnTo>
                    <a:pt x="398" y="20087"/>
                  </a:lnTo>
                  <a:lnTo>
                    <a:pt x="573" y="20435"/>
                  </a:lnTo>
                  <a:lnTo>
                    <a:pt x="764" y="20778"/>
                  </a:lnTo>
                  <a:lnTo>
                    <a:pt x="970" y="21120"/>
                  </a:lnTo>
                  <a:lnTo>
                    <a:pt x="1209" y="21463"/>
                  </a:lnTo>
                  <a:lnTo>
                    <a:pt x="1479" y="21799"/>
                  </a:lnTo>
                  <a:lnTo>
                    <a:pt x="1765" y="22130"/>
                  </a:lnTo>
                  <a:lnTo>
                    <a:pt x="2067" y="22454"/>
                  </a:lnTo>
                  <a:lnTo>
                    <a:pt x="2385" y="22779"/>
                  </a:lnTo>
                  <a:lnTo>
                    <a:pt x="2734" y="23097"/>
                  </a:lnTo>
                  <a:lnTo>
                    <a:pt x="3084" y="23403"/>
                  </a:lnTo>
                  <a:lnTo>
                    <a:pt x="3466" y="23710"/>
                  </a:lnTo>
                  <a:lnTo>
                    <a:pt x="3847" y="24010"/>
                  </a:lnTo>
                  <a:lnTo>
                    <a:pt x="4260" y="24299"/>
                  </a:lnTo>
                  <a:lnTo>
                    <a:pt x="4673" y="24581"/>
                  </a:lnTo>
                  <a:lnTo>
                    <a:pt x="5103" y="24858"/>
                  </a:lnTo>
                  <a:lnTo>
                    <a:pt x="5548" y="25128"/>
                  </a:lnTo>
                  <a:lnTo>
                    <a:pt x="5993" y="25386"/>
                  </a:lnTo>
                  <a:lnTo>
                    <a:pt x="6127" y="25460"/>
                  </a:lnTo>
                  <a:lnTo>
                    <a:pt x="5993" y="25518"/>
                  </a:lnTo>
                  <a:lnTo>
                    <a:pt x="5722" y="25657"/>
                  </a:lnTo>
                  <a:lnTo>
                    <a:pt x="5452" y="25807"/>
                  </a:lnTo>
                  <a:lnTo>
                    <a:pt x="5198" y="25969"/>
                  </a:lnTo>
                  <a:lnTo>
                    <a:pt x="4975" y="26137"/>
                  </a:lnTo>
                  <a:lnTo>
                    <a:pt x="4753" y="26318"/>
                  </a:lnTo>
                  <a:lnTo>
                    <a:pt x="4562" y="26504"/>
                  </a:lnTo>
                  <a:lnTo>
                    <a:pt x="4387" y="26708"/>
                  </a:lnTo>
                  <a:lnTo>
                    <a:pt x="4228" y="26918"/>
                  </a:lnTo>
                  <a:lnTo>
                    <a:pt x="4101" y="27135"/>
                  </a:lnTo>
                  <a:lnTo>
                    <a:pt x="3990" y="27369"/>
                  </a:lnTo>
                  <a:lnTo>
                    <a:pt x="3958" y="27489"/>
                  </a:lnTo>
                  <a:lnTo>
                    <a:pt x="3926" y="27603"/>
                  </a:lnTo>
                  <a:lnTo>
                    <a:pt x="3911" y="27724"/>
                  </a:lnTo>
                  <a:lnTo>
                    <a:pt x="3911" y="27844"/>
                  </a:lnTo>
                  <a:lnTo>
                    <a:pt x="3942" y="27964"/>
                  </a:lnTo>
                  <a:lnTo>
                    <a:pt x="3974" y="28084"/>
                  </a:lnTo>
                  <a:lnTo>
                    <a:pt x="4006" y="28204"/>
                  </a:lnTo>
                  <a:lnTo>
                    <a:pt x="4069" y="28324"/>
                  </a:lnTo>
                  <a:lnTo>
                    <a:pt x="4149" y="28445"/>
                  </a:lnTo>
                  <a:lnTo>
                    <a:pt x="4228" y="28565"/>
                  </a:lnTo>
                  <a:lnTo>
                    <a:pt x="4340" y="28685"/>
                  </a:lnTo>
                  <a:lnTo>
                    <a:pt x="4451" y="28805"/>
                  </a:lnTo>
                  <a:lnTo>
                    <a:pt x="4578" y="28925"/>
                  </a:lnTo>
                  <a:lnTo>
                    <a:pt x="4721" y="29045"/>
                  </a:lnTo>
                  <a:lnTo>
                    <a:pt x="4864" y="29166"/>
                  </a:lnTo>
                  <a:lnTo>
                    <a:pt x="5023" y="29280"/>
                  </a:lnTo>
                  <a:lnTo>
                    <a:pt x="5198" y="29400"/>
                  </a:lnTo>
                  <a:lnTo>
                    <a:pt x="5389" y="29520"/>
                  </a:lnTo>
                  <a:lnTo>
                    <a:pt x="5595" y="29640"/>
                  </a:lnTo>
                  <a:lnTo>
                    <a:pt x="5802" y="29754"/>
                  </a:lnTo>
                  <a:lnTo>
                    <a:pt x="6247" y="29989"/>
                  </a:lnTo>
                  <a:lnTo>
                    <a:pt x="6755" y="30223"/>
                  </a:lnTo>
                  <a:lnTo>
                    <a:pt x="7280" y="30451"/>
                  </a:lnTo>
                  <a:lnTo>
                    <a:pt x="7852" y="30680"/>
                  </a:lnTo>
                  <a:lnTo>
                    <a:pt x="8472" y="30902"/>
                  </a:lnTo>
                  <a:lnTo>
                    <a:pt x="9124" y="31124"/>
                  </a:lnTo>
                  <a:lnTo>
                    <a:pt x="9791" y="31341"/>
                  </a:lnTo>
                  <a:lnTo>
                    <a:pt x="10506" y="31557"/>
                  </a:lnTo>
                  <a:lnTo>
                    <a:pt x="11253" y="31761"/>
                  </a:lnTo>
                  <a:lnTo>
                    <a:pt x="12032" y="31966"/>
                  </a:lnTo>
                  <a:lnTo>
                    <a:pt x="12827" y="32170"/>
                  </a:lnTo>
                  <a:lnTo>
                    <a:pt x="13637" y="32362"/>
                  </a:lnTo>
                  <a:lnTo>
                    <a:pt x="14496" y="32554"/>
                  </a:lnTo>
                  <a:lnTo>
                    <a:pt x="15354" y="32735"/>
                  </a:lnTo>
                  <a:lnTo>
                    <a:pt x="16244" y="32915"/>
                  </a:lnTo>
                  <a:lnTo>
                    <a:pt x="17150" y="33083"/>
                  </a:lnTo>
                  <a:lnTo>
                    <a:pt x="18072" y="33245"/>
                  </a:lnTo>
                  <a:lnTo>
                    <a:pt x="19009" y="33402"/>
                  </a:lnTo>
                  <a:lnTo>
                    <a:pt x="19947" y="33552"/>
                  </a:lnTo>
                  <a:lnTo>
                    <a:pt x="20901" y="33696"/>
                  </a:lnTo>
                  <a:lnTo>
                    <a:pt x="21870" y="33828"/>
                  </a:lnTo>
                  <a:lnTo>
                    <a:pt x="22840" y="33954"/>
                  </a:lnTo>
                  <a:lnTo>
                    <a:pt x="23825" y="34075"/>
                  </a:lnTo>
                  <a:lnTo>
                    <a:pt x="24811" y="34183"/>
                  </a:lnTo>
                  <a:lnTo>
                    <a:pt x="25796" y="34285"/>
                  </a:lnTo>
                  <a:lnTo>
                    <a:pt x="26781" y="34375"/>
                  </a:lnTo>
                  <a:lnTo>
                    <a:pt x="27767" y="34453"/>
                  </a:lnTo>
                  <a:lnTo>
                    <a:pt x="28736" y="34519"/>
                  </a:lnTo>
                  <a:lnTo>
                    <a:pt x="29722" y="34579"/>
                  </a:lnTo>
                  <a:lnTo>
                    <a:pt x="30691" y="34633"/>
                  </a:lnTo>
                  <a:lnTo>
                    <a:pt x="31645" y="34669"/>
                  </a:lnTo>
                  <a:lnTo>
                    <a:pt x="32598" y="34694"/>
                  </a:lnTo>
                  <a:lnTo>
                    <a:pt x="33536" y="34712"/>
                  </a:lnTo>
                  <a:lnTo>
                    <a:pt x="34458" y="34712"/>
                  </a:lnTo>
                  <a:lnTo>
                    <a:pt x="35364" y="34706"/>
                  </a:lnTo>
                  <a:lnTo>
                    <a:pt x="36254" y="34682"/>
                  </a:lnTo>
                  <a:lnTo>
                    <a:pt x="37128" y="34645"/>
                  </a:lnTo>
                  <a:lnTo>
                    <a:pt x="37557" y="34621"/>
                  </a:lnTo>
                  <a:lnTo>
                    <a:pt x="37970" y="34597"/>
                  </a:lnTo>
                  <a:lnTo>
                    <a:pt x="38400" y="34567"/>
                  </a:lnTo>
                  <a:lnTo>
                    <a:pt x="38813" y="34537"/>
                  </a:lnTo>
                  <a:lnTo>
                    <a:pt x="39210" y="34501"/>
                  </a:lnTo>
                  <a:lnTo>
                    <a:pt x="39607" y="34459"/>
                  </a:lnTo>
                  <a:lnTo>
                    <a:pt x="40005" y="34417"/>
                  </a:lnTo>
                  <a:lnTo>
                    <a:pt x="40386" y="34369"/>
                  </a:lnTo>
                  <a:lnTo>
                    <a:pt x="40768" y="34321"/>
                  </a:lnTo>
                  <a:lnTo>
                    <a:pt x="41133" y="34267"/>
                  </a:lnTo>
                  <a:lnTo>
                    <a:pt x="41499" y="34213"/>
                  </a:lnTo>
                  <a:lnTo>
                    <a:pt x="41848" y="34147"/>
                  </a:lnTo>
                  <a:lnTo>
                    <a:pt x="42198" y="34087"/>
                  </a:lnTo>
                  <a:lnTo>
                    <a:pt x="42548" y="34015"/>
                  </a:lnTo>
                  <a:lnTo>
                    <a:pt x="42881" y="33942"/>
                  </a:lnTo>
                  <a:lnTo>
                    <a:pt x="43199" y="33864"/>
                  </a:lnTo>
                  <a:lnTo>
                    <a:pt x="43517" y="33786"/>
                  </a:lnTo>
                  <a:lnTo>
                    <a:pt x="43819" y="33702"/>
                  </a:lnTo>
                  <a:lnTo>
                    <a:pt x="44121" y="33612"/>
                  </a:lnTo>
                  <a:lnTo>
                    <a:pt x="44407" y="33522"/>
                  </a:lnTo>
                  <a:lnTo>
                    <a:pt x="44677" y="33426"/>
                  </a:lnTo>
                  <a:lnTo>
                    <a:pt x="44948" y="33324"/>
                  </a:lnTo>
                  <a:lnTo>
                    <a:pt x="45202" y="33221"/>
                  </a:lnTo>
                  <a:lnTo>
                    <a:pt x="45456" y="33107"/>
                  </a:lnTo>
                  <a:lnTo>
                    <a:pt x="45695" y="32999"/>
                  </a:lnTo>
                  <a:lnTo>
                    <a:pt x="45917" y="32879"/>
                  </a:lnTo>
                  <a:lnTo>
                    <a:pt x="46124" y="32759"/>
                  </a:lnTo>
                  <a:lnTo>
                    <a:pt x="46330" y="32633"/>
                  </a:lnTo>
                  <a:lnTo>
                    <a:pt x="46521" y="32500"/>
                  </a:lnTo>
                  <a:lnTo>
                    <a:pt x="46712" y="32368"/>
                  </a:lnTo>
                  <a:lnTo>
                    <a:pt x="46871" y="32230"/>
                  </a:lnTo>
                  <a:lnTo>
                    <a:pt x="47030" y="32086"/>
                  </a:lnTo>
                  <a:lnTo>
                    <a:pt x="47173" y="31936"/>
                  </a:lnTo>
                  <a:lnTo>
                    <a:pt x="47316" y="31779"/>
                  </a:lnTo>
                  <a:lnTo>
                    <a:pt x="47554" y="31473"/>
                  </a:lnTo>
                  <a:lnTo>
                    <a:pt x="47777" y="31173"/>
                  </a:lnTo>
                  <a:lnTo>
                    <a:pt x="47967" y="30884"/>
                  </a:lnTo>
                  <a:lnTo>
                    <a:pt x="48089" y="30684"/>
                  </a:lnTo>
                  <a:lnTo>
                    <a:pt x="48089" y="30684"/>
                  </a:lnTo>
                  <a:lnTo>
                    <a:pt x="48317" y="30734"/>
                  </a:lnTo>
                  <a:lnTo>
                    <a:pt x="48873" y="30842"/>
                  </a:lnTo>
                  <a:lnTo>
                    <a:pt x="49430" y="30944"/>
                  </a:lnTo>
                  <a:lnTo>
                    <a:pt x="50002" y="31040"/>
                  </a:lnTo>
                  <a:lnTo>
                    <a:pt x="50574" y="31130"/>
                  </a:lnTo>
                  <a:lnTo>
                    <a:pt x="51162" y="31221"/>
                  </a:lnTo>
                  <a:lnTo>
                    <a:pt x="51766" y="31299"/>
                  </a:lnTo>
                  <a:lnTo>
                    <a:pt x="52386" y="31371"/>
                  </a:lnTo>
                  <a:lnTo>
                    <a:pt x="53006" y="31437"/>
                  </a:lnTo>
                  <a:lnTo>
                    <a:pt x="53626" y="31491"/>
                  </a:lnTo>
                  <a:lnTo>
                    <a:pt x="54261" y="31545"/>
                  </a:lnTo>
                  <a:lnTo>
                    <a:pt x="54897" y="31587"/>
                  </a:lnTo>
                  <a:lnTo>
                    <a:pt x="55533" y="31623"/>
                  </a:lnTo>
                  <a:lnTo>
                    <a:pt x="56184" y="31647"/>
                  </a:lnTo>
                  <a:lnTo>
                    <a:pt x="56836" y="31665"/>
                  </a:lnTo>
                  <a:lnTo>
                    <a:pt x="57488" y="31677"/>
                  </a:lnTo>
                  <a:lnTo>
                    <a:pt x="58155" y="31677"/>
                  </a:lnTo>
                  <a:lnTo>
                    <a:pt x="58807" y="31665"/>
                  </a:lnTo>
                  <a:lnTo>
                    <a:pt x="59458" y="31647"/>
                  </a:lnTo>
                  <a:lnTo>
                    <a:pt x="60126" y="31617"/>
                  </a:lnTo>
                  <a:lnTo>
                    <a:pt x="60778" y="31581"/>
                  </a:lnTo>
                  <a:lnTo>
                    <a:pt x="61429" y="31533"/>
                  </a:lnTo>
                  <a:lnTo>
                    <a:pt x="62081" y="31473"/>
                  </a:lnTo>
                  <a:lnTo>
                    <a:pt x="62733" y="31407"/>
                  </a:lnTo>
                  <a:lnTo>
                    <a:pt x="63368" y="31323"/>
                  </a:lnTo>
                  <a:lnTo>
                    <a:pt x="64004" y="31233"/>
                  </a:lnTo>
                  <a:lnTo>
                    <a:pt x="64640" y="31130"/>
                  </a:lnTo>
                  <a:lnTo>
                    <a:pt x="65260" y="31016"/>
                  </a:lnTo>
                  <a:lnTo>
                    <a:pt x="65879" y="30890"/>
                  </a:lnTo>
                  <a:lnTo>
                    <a:pt x="66483" y="30746"/>
                  </a:lnTo>
                  <a:lnTo>
                    <a:pt x="67087" y="30596"/>
                  </a:lnTo>
                  <a:lnTo>
                    <a:pt x="67675" y="30433"/>
                  </a:lnTo>
                  <a:lnTo>
                    <a:pt x="68263" y="30253"/>
                  </a:lnTo>
                  <a:lnTo>
                    <a:pt x="68820" y="30067"/>
                  </a:lnTo>
                  <a:lnTo>
                    <a:pt x="69376" y="29863"/>
                  </a:lnTo>
                  <a:lnTo>
                    <a:pt x="69916" y="29640"/>
                  </a:lnTo>
                  <a:lnTo>
                    <a:pt x="70457" y="29412"/>
                  </a:lnTo>
                  <a:lnTo>
                    <a:pt x="70965" y="29166"/>
                  </a:lnTo>
                  <a:lnTo>
                    <a:pt x="71458" y="28901"/>
                  </a:lnTo>
                  <a:lnTo>
                    <a:pt x="71919" y="28643"/>
                  </a:lnTo>
                  <a:lnTo>
                    <a:pt x="72364" y="28385"/>
                  </a:lnTo>
                  <a:lnTo>
                    <a:pt x="72761" y="28132"/>
                  </a:lnTo>
                  <a:lnTo>
                    <a:pt x="73127" y="27886"/>
                  </a:lnTo>
                  <a:lnTo>
                    <a:pt x="73477" y="27639"/>
                  </a:lnTo>
                  <a:lnTo>
                    <a:pt x="73794" y="27399"/>
                  </a:lnTo>
                  <a:lnTo>
                    <a:pt x="74080" y="27165"/>
                  </a:lnTo>
                  <a:lnTo>
                    <a:pt x="74351" y="26930"/>
                  </a:lnTo>
                  <a:lnTo>
                    <a:pt x="74573" y="26702"/>
                  </a:lnTo>
                  <a:lnTo>
                    <a:pt x="74796" y="26474"/>
                  </a:lnTo>
                  <a:lnTo>
                    <a:pt x="74971" y="26252"/>
                  </a:lnTo>
                  <a:lnTo>
                    <a:pt x="75129" y="26035"/>
                  </a:lnTo>
                  <a:lnTo>
                    <a:pt x="75273" y="25819"/>
                  </a:lnTo>
                  <a:lnTo>
                    <a:pt x="75384" y="25609"/>
                  </a:lnTo>
                  <a:lnTo>
                    <a:pt x="75479" y="25404"/>
                  </a:lnTo>
                  <a:lnTo>
                    <a:pt x="75559" y="25206"/>
                  </a:lnTo>
                  <a:lnTo>
                    <a:pt x="75606" y="25008"/>
                  </a:lnTo>
                  <a:lnTo>
                    <a:pt x="75638" y="24815"/>
                  </a:lnTo>
                  <a:lnTo>
                    <a:pt x="75638" y="24623"/>
                  </a:lnTo>
                  <a:lnTo>
                    <a:pt x="75638" y="24443"/>
                  </a:lnTo>
                  <a:lnTo>
                    <a:pt x="75606" y="24263"/>
                  </a:lnTo>
                  <a:lnTo>
                    <a:pt x="75559" y="24082"/>
                  </a:lnTo>
                  <a:lnTo>
                    <a:pt x="75495" y="23914"/>
                  </a:lnTo>
                  <a:lnTo>
                    <a:pt x="75416" y="23746"/>
                  </a:lnTo>
                  <a:lnTo>
                    <a:pt x="75336" y="23584"/>
                  </a:lnTo>
                  <a:lnTo>
                    <a:pt x="75225" y="23427"/>
                  </a:lnTo>
                  <a:lnTo>
                    <a:pt x="75098" y="23271"/>
                  </a:lnTo>
                  <a:lnTo>
                    <a:pt x="75042" y="23213"/>
                  </a:lnTo>
                  <a:lnTo>
                    <a:pt x="75042" y="23213"/>
                  </a:lnTo>
                  <a:lnTo>
                    <a:pt x="75209" y="23199"/>
                  </a:lnTo>
                  <a:lnTo>
                    <a:pt x="75654" y="23151"/>
                  </a:lnTo>
                  <a:lnTo>
                    <a:pt x="76099" y="23103"/>
                  </a:lnTo>
                  <a:lnTo>
                    <a:pt x="76544" y="23049"/>
                  </a:lnTo>
                  <a:lnTo>
                    <a:pt x="76989" y="22983"/>
                  </a:lnTo>
                  <a:lnTo>
                    <a:pt x="77434" y="22917"/>
                  </a:lnTo>
                  <a:lnTo>
                    <a:pt x="77879" y="22839"/>
                  </a:lnTo>
                  <a:lnTo>
                    <a:pt x="78308" y="22761"/>
                  </a:lnTo>
                  <a:lnTo>
                    <a:pt x="78753" y="22670"/>
                  </a:lnTo>
                  <a:lnTo>
                    <a:pt x="79182" y="22574"/>
                  </a:lnTo>
                  <a:lnTo>
                    <a:pt x="79596" y="22466"/>
                  </a:lnTo>
                  <a:lnTo>
                    <a:pt x="80025" y="22352"/>
                  </a:lnTo>
                  <a:lnTo>
                    <a:pt x="80422" y="22232"/>
                  </a:lnTo>
                  <a:lnTo>
                    <a:pt x="80835" y="22100"/>
                  </a:lnTo>
                  <a:lnTo>
                    <a:pt x="81217" y="21961"/>
                  </a:lnTo>
                  <a:lnTo>
                    <a:pt x="81598" y="21817"/>
                  </a:lnTo>
                  <a:lnTo>
                    <a:pt x="81980" y="21655"/>
                  </a:lnTo>
                  <a:lnTo>
                    <a:pt x="82329" y="21493"/>
                  </a:lnTo>
                  <a:lnTo>
                    <a:pt x="82679" y="21312"/>
                  </a:lnTo>
                  <a:lnTo>
                    <a:pt x="83013" y="21126"/>
                  </a:lnTo>
                  <a:lnTo>
                    <a:pt x="83331" y="20928"/>
                  </a:lnTo>
                  <a:lnTo>
                    <a:pt x="83633" y="20718"/>
                  </a:lnTo>
                  <a:lnTo>
                    <a:pt x="83919" y="20501"/>
                  </a:lnTo>
                  <a:lnTo>
                    <a:pt x="84189" y="20267"/>
                  </a:lnTo>
                  <a:lnTo>
                    <a:pt x="84443" y="20027"/>
                  </a:lnTo>
                  <a:lnTo>
                    <a:pt x="84666" y="19768"/>
                  </a:lnTo>
                  <a:lnTo>
                    <a:pt x="84888" y="19504"/>
                  </a:lnTo>
                  <a:lnTo>
                    <a:pt x="85079" y="19222"/>
                  </a:lnTo>
                  <a:lnTo>
                    <a:pt x="85238" y="18933"/>
                  </a:lnTo>
                  <a:lnTo>
                    <a:pt x="85381" y="18627"/>
                  </a:lnTo>
                  <a:lnTo>
                    <a:pt x="85508" y="18308"/>
                  </a:lnTo>
                  <a:lnTo>
                    <a:pt x="85603" y="17978"/>
                  </a:lnTo>
                  <a:lnTo>
                    <a:pt x="85683" y="17635"/>
                  </a:lnTo>
                  <a:lnTo>
                    <a:pt x="85730" y="17275"/>
                  </a:lnTo>
                  <a:lnTo>
                    <a:pt x="85746" y="16902"/>
                  </a:lnTo>
                  <a:lnTo>
                    <a:pt x="85730" y="16512"/>
                  </a:lnTo>
                  <a:lnTo>
                    <a:pt x="85699" y="16121"/>
                  </a:lnTo>
                  <a:lnTo>
                    <a:pt x="85651" y="15743"/>
                  </a:lnTo>
                  <a:lnTo>
                    <a:pt x="85572" y="15370"/>
                  </a:lnTo>
                  <a:lnTo>
                    <a:pt x="85476" y="15010"/>
                  </a:lnTo>
                  <a:lnTo>
                    <a:pt x="85365" y="14661"/>
                  </a:lnTo>
                  <a:lnTo>
                    <a:pt x="85238" y="14319"/>
                  </a:lnTo>
                  <a:lnTo>
                    <a:pt x="85095" y="13988"/>
                  </a:lnTo>
                  <a:lnTo>
                    <a:pt x="84920" y="13670"/>
                  </a:lnTo>
                  <a:lnTo>
                    <a:pt x="84745" y="13357"/>
                  </a:lnTo>
                  <a:lnTo>
                    <a:pt x="84554" y="13057"/>
                  </a:lnTo>
                  <a:lnTo>
                    <a:pt x="84332" y="12762"/>
                  </a:lnTo>
                  <a:lnTo>
                    <a:pt x="84109" y="12480"/>
                  </a:lnTo>
                  <a:lnTo>
                    <a:pt x="83871" y="12210"/>
                  </a:lnTo>
                  <a:lnTo>
                    <a:pt x="83617" y="11945"/>
                  </a:lnTo>
                  <a:lnTo>
                    <a:pt x="83362" y="11693"/>
                  </a:lnTo>
                  <a:lnTo>
                    <a:pt x="83076" y="11446"/>
                  </a:lnTo>
                  <a:lnTo>
                    <a:pt x="82790" y="11212"/>
                  </a:lnTo>
                  <a:lnTo>
                    <a:pt x="82488" y="10984"/>
                  </a:lnTo>
                  <a:lnTo>
                    <a:pt x="82170" y="10767"/>
                  </a:lnTo>
                  <a:lnTo>
                    <a:pt x="81852" y="10557"/>
                  </a:lnTo>
                  <a:lnTo>
                    <a:pt x="81519" y="10353"/>
                  </a:lnTo>
                  <a:lnTo>
                    <a:pt x="81169" y="10167"/>
                  </a:lnTo>
                  <a:lnTo>
                    <a:pt x="80819" y="9980"/>
                  </a:lnTo>
                  <a:lnTo>
                    <a:pt x="80470" y="9806"/>
                  </a:lnTo>
                  <a:lnTo>
                    <a:pt x="80088" y="9638"/>
                  </a:lnTo>
                  <a:lnTo>
                    <a:pt x="79723" y="9482"/>
                  </a:lnTo>
                  <a:lnTo>
                    <a:pt x="79341" y="9331"/>
                  </a:lnTo>
                  <a:lnTo>
                    <a:pt x="78960" y="9193"/>
                  </a:lnTo>
                  <a:lnTo>
                    <a:pt x="78562" y="9061"/>
                  </a:lnTo>
                  <a:lnTo>
                    <a:pt x="78165" y="8935"/>
                  </a:lnTo>
                  <a:lnTo>
                    <a:pt x="77768" y="8821"/>
                  </a:lnTo>
                  <a:lnTo>
                    <a:pt x="77370" y="8713"/>
                  </a:lnTo>
                  <a:lnTo>
                    <a:pt x="76957" y="8610"/>
                  </a:lnTo>
                  <a:lnTo>
                    <a:pt x="76544" y="8520"/>
                  </a:lnTo>
                  <a:lnTo>
                    <a:pt x="76131" y="8430"/>
                  </a:lnTo>
                  <a:lnTo>
                    <a:pt x="75718" y="8358"/>
                  </a:lnTo>
                  <a:lnTo>
                    <a:pt x="75304" y="8286"/>
                  </a:lnTo>
                  <a:lnTo>
                    <a:pt x="74891" y="8226"/>
                  </a:lnTo>
                  <a:lnTo>
                    <a:pt x="74478" y="8166"/>
                  </a:lnTo>
                  <a:lnTo>
                    <a:pt x="74065" y="8124"/>
                  </a:lnTo>
                  <a:lnTo>
                    <a:pt x="73651" y="8082"/>
                  </a:lnTo>
                  <a:lnTo>
                    <a:pt x="73238" y="8052"/>
                  </a:lnTo>
                  <a:lnTo>
                    <a:pt x="72825" y="8022"/>
                  </a:lnTo>
                  <a:lnTo>
                    <a:pt x="72577" y="8010"/>
                  </a:lnTo>
                  <a:lnTo>
                    <a:pt x="72577" y="8010"/>
                  </a:lnTo>
                  <a:lnTo>
                    <a:pt x="72523" y="7907"/>
                  </a:lnTo>
                  <a:lnTo>
                    <a:pt x="72380" y="7667"/>
                  </a:lnTo>
                  <a:lnTo>
                    <a:pt x="72221" y="7421"/>
                  </a:lnTo>
                  <a:lnTo>
                    <a:pt x="72030" y="7168"/>
                  </a:lnTo>
                  <a:lnTo>
                    <a:pt x="71824" y="6922"/>
                  </a:lnTo>
                  <a:lnTo>
                    <a:pt x="71601" y="6664"/>
                  </a:lnTo>
                  <a:lnTo>
                    <a:pt x="71363" y="6411"/>
                  </a:lnTo>
                  <a:lnTo>
                    <a:pt x="71093" y="6153"/>
                  </a:lnTo>
                  <a:lnTo>
                    <a:pt x="70806" y="5895"/>
                  </a:lnTo>
                  <a:lnTo>
                    <a:pt x="70520" y="5636"/>
                  </a:lnTo>
                  <a:lnTo>
                    <a:pt x="70202" y="5384"/>
                  </a:lnTo>
                  <a:lnTo>
                    <a:pt x="69869" y="5125"/>
                  </a:lnTo>
                  <a:lnTo>
                    <a:pt x="69519" y="4867"/>
                  </a:lnTo>
                  <a:lnTo>
                    <a:pt x="69154" y="4615"/>
                  </a:lnTo>
                  <a:lnTo>
                    <a:pt x="68772" y="4362"/>
                  </a:lnTo>
                  <a:lnTo>
                    <a:pt x="68375" y="4110"/>
                  </a:lnTo>
                  <a:lnTo>
                    <a:pt x="67961" y="3864"/>
                  </a:lnTo>
                  <a:lnTo>
                    <a:pt x="67532" y="3623"/>
                  </a:lnTo>
                  <a:lnTo>
                    <a:pt x="67087" y="3383"/>
                  </a:lnTo>
                  <a:lnTo>
                    <a:pt x="66626" y="3149"/>
                  </a:lnTo>
                  <a:lnTo>
                    <a:pt x="66166" y="2920"/>
                  </a:lnTo>
                  <a:lnTo>
                    <a:pt x="65673" y="2692"/>
                  </a:lnTo>
                  <a:lnTo>
                    <a:pt x="65180" y="2476"/>
                  </a:lnTo>
                  <a:lnTo>
                    <a:pt x="64656" y="2259"/>
                  </a:lnTo>
                  <a:lnTo>
                    <a:pt x="64131" y="2055"/>
                  </a:lnTo>
                  <a:lnTo>
                    <a:pt x="63607" y="1857"/>
                  </a:lnTo>
                  <a:lnTo>
                    <a:pt x="63050" y="1665"/>
                  </a:lnTo>
                  <a:lnTo>
                    <a:pt x="62494" y="1478"/>
                  </a:lnTo>
                  <a:lnTo>
                    <a:pt x="61922" y="1304"/>
                  </a:lnTo>
                  <a:lnTo>
                    <a:pt x="61334" y="1136"/>
                  </a:lnTo>
                  <a:lnTo>
                    <a:pt x="60746" y="980"/>
                  </a:lnTo>
                  <a:lnTo>
                    <a:pt x="60142" y="835"/>
                  </a:lnTo>
                  <a:lnTo>
                    <a:pt x="59522" y="697"/>
                  </a:lnTo>
                  <a:lnTo>
                    <a:pt x="58902" y="571"/>
                  </a:lnTo>
                  <a:lnTo>
                    <a:pt x="58266" y="457"/>
                  </a:lnTo>
                  <a:lnTo>
                    <a:pt x="57615" y="355"/>
                  </a:lnTo>
                  <a:lnTo>
                    <a:pt x="56963" y="265"/>
                  </a:lnTo>
                  <a:lnTo>
                    <a:pt x="56312" y="186"/>
                  </a:lnTo>
                  <a:lnTo>
                    <a:pt x="55644" y="120"/>
                  </a:lnTo>
                  <a:lnTo>
                    <a:pt x="54961" y="72"/>
                  </a:lnTo>
                  <a:lnTo>
                    <a:pt x="54627" y="48"/>
                  </a:lnTo>
                  <a:lnTo>
                    <a:pt x="54277" y="30"/>
                  </a:lnTo>
                  <a:lnTo>
                    <a:pt x="53927" y="18"/>
                  </a:lnTo>
                  <a:lnTo>
                    <a:pt x="53594" y="12"/>
                  </a:lnTo>
                  <a:lnTo>
                    <a:pt x="53244" y="6"/>
                  </a:lnTo>
                  <a:lnTo>
                    <a:pt x="5289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43" name="Google Shape;343;p19"/>
            <p:cNvSpPr/>
            <p:nvPr/>
          </p:nvSpPr>
          <p:spPr>
            <a:xfrm>
              <a:off x="7384367" y="3889225"/>
              <a:ext cx="986533" cy="898450"/>
            </a:xfrm>
            <a:custGeom>
              <a:avLst/>
              <a:gdLst/>
              <a:ahLst/>
              <a:cxnLst/>
              <a:rect l="l" t="t" r="r" b="b"/>
              <a:pathLst>
                <a:path w="88957" h="35938" extrusionOk="0">
                  <a:moveTo>
                    <a:pt x="41832" y="4344"/>
                  </a:moveTo>
                  <a:lnTo>
                    <a:pt x="42134" y="4399"/>
                  </a:lnTo>
                  <a:lnTo>
                    <a:pt x="42420" y="4459"/>
                  </a:lnTo>
                  <a:lnTo>
                    <a:pt x="42690" y="4525"/>
                  </a:lnTo>
                  <a:lnTo>
                    <a:pt x="42961" y="4585"/>
                  </a:lnTo>
                  <a:lnTo>
                    <a:pt x="43215" y="4657"/>
                  </a:lnTo>
                  <a:lnTo>
                    <a:pt x="43453" y="4729"/>
                  </a:lnTo>
                  <a:lnTo>
                    <a:pt x="43692" y="4801"/>
                  </a:lnTo>
                  <a:lnTo>
                    <a:pt x="43914" y="4873"/>
                  </a:lnTo>
                  <a:lnTo>
                    <a:pt x="44121" y="4957"/>
                  </a:lnTo>
                  <a:lnTo>
                    <a:pt x="44312" y="5035"/>
                  </a:lnTo>
                  <a:lnTo>
                    <a:pt x="44502" y="5120"/>
                  </a:lnTo>
                  <a:lnTo>
                    <a:pt x="44677" y="5204"/>
                  </a:lnTo>
                  <a:lnTo>
                    <a:pt x="44836" y="5294"/>
                  </a:lnTo>
                  <a:lnTo>
                    <a:pt x="44995" y="5384"/>
                  </a:lnTo>
                  <a:lnTo>
                    <a:pt x="45138" y="5474"/>
                  </a:lnTo>
                  <a:lnTo>
                    <a:pt x="45265" y="5564"/>
                  </a:lnTo>
                  <a:lnTo>
                    <a:pt x="45376" y="5660"/>
                  </a:lnTo>
                  <a:lnTo>
                    <a:pt x="45488" y="5762"/>
                  </a:lnTo>
                  <a:lnTo>
                    <a:pt x="45567" y="5859"/>
                  </a:lnTo>
                  <a:lnTo>
                    <a:pt x="45647" y="5961"/>
                  </a:lnTo>
                  <a:lnTo>
                    <a:pt x="45726" y="6063"/>
                  </a:lnTo>
                  <a:lnTo>
                    <a:pt x="45774" y="6171"/>
                  </a:lnTo>
                  <a:lnTo>
                    <a:pt x="45821" y="6273"/>
                  </a:lnTo>
                  <a:lnTo>
                    <a:pt x="45837" y="6381"/>
                  </a:lnTo>
                  <a:lnTo>
                    <a:pt x="45853" y="6496"/>
                  </a:lnTo>
                  <a:lnTo>
                    <a:pt x="45869" y="6604"/>
                  </a:lnTo>
                  <a:lnTo>
                    <a:pt x="45853" y="6718"/>
                  </a:lnTo>
                  <a:lnTo>
                    <a:pt x="45821" y="6832"/>
                  </a:lnTo>
                  <a:lnTo>
                    <a:pt x="45790" y="6946"/>
                  </a:lnTo>
                  <a:lnTo>
                    <a:pt x="45742" y="7060"/>
                  </a:lnTo>
                  <a:lnTo>
                    <a:pt x="45678" y="7181"/>
                  </a:lnTo>
                  <a:lnTo>
                    <a:pt x="45599" y="7295"/>
                  </a:lnTo>
                  <a:lnTo>
                    <a:pt x="45519" y="7403"/>
                  </a:lnTo>
                  <a:lnTo>
                    <a:pt x="45408" y="7535"/>
                  </a:lnTo>
                  <a:lnTo>
                    <a:pt x="45249" y="7673"/>
                  </a:lnTo>
                  <a:lnTo>
                    <a:pt x="45154" y="7739"/>
                  </a:lnTo>
                  <a:lnTo>
                    <a:pt x="45059" y="7811"/>
                  </a:lnTo>
                  <a:lnTo>
                    <a:pt x="44947" y="7877"/>
                  </a:lnTo>
                  <a:lnTo>
                    <a:pt x="44820" y="7938"/>
                  </a:lnTo>
                  <a:lnTo>
                    <a:pt x="44693" y="7992"/>
                  </a:lnTo>
                  <a:lnTo>
                    <a:pt x="44550" y="8040"/>
                  </a:lnTo>
                  <a:lnTo>
                    <a:pt x="44391" y="8082"/>
                  </a:lnTo>
                  <a:lnTo>
                    <a:pt x="44232" y="8112"/>
                  </a:lnTo>
                  <a:lnTo>
                    <a:pt x="44057" y="8130"/>
                  </a:lnTo>
                  <a:lnTo>
                    <a:pt x="43867" y="8136"/>
                  </a:lnTo>
                  <a:lnTo>
                    <a:pt x="43739" y="8130"/>
                  </a:lnTo>
                  <a:lnTo>
                    <a:pt x="43596" y="8124"/>
                  </a:lnTo>
                  <a:lnTo>
                    <a:pt x="43437" y="8106"/>
                  </a:lnTo>
                  <a:lnTo>
                    <a:pt x="43294" y="8088"/>
                  </a:lnTo>
                  <a:lnTo>
                    <a:pt x="43120" y="8058"/>
                  </a:lnTo>
                  <a:lnTo>
                    <a:pt x="42961" y="8028"/>
                  </a:lnTo>
                  <a:lnTo>
                    <a:pt x="42786" y="7986"/>
                  </a:lnTo>
                  <a:lnTo>
                    <a:pt x="42627" y="7938"/>
                  </a:lnTo>
                  <a:lnTo>
                    <a:pt x="42452" y="7890"/>
                  </a:lnTo>
                  <a:lnTo>
                    <a:pt x="42277" y="7829"/>
                  </a:lnTo>
                  <a:lnTo>
                    <a:pt x="42118" y="7763"/>
                  </a:lnTo>
                  <a:lnTo>
                    <a:pt x="41943" y="7691"/>
                  </a:lnTo>
                  <a:lnTo>
                    <a:pt x="41784" y="7607"/>
                  </a:lnTo>
                  <a:lnTo>
                    <a:pt x="41626" y="7523"/>
                  </a:lnTo>
                  <a:lnTo>
                    <a:pt x="41467" y="7433"/>
                  </a:lnTo>
                  <a:lnTo>
                    <a:pt x="41324" y="7331"/>
                  </a:lnTo>
                  <a:lnTo>
                    <a:pt x="41228" y="7259"/>
                  </a:lnTo>
                  <a:lnTo>
                    <a:pt x="41117" y="7168"/>
                  </a:lnTo>
                  <a:lnTo>
                    <a:pt x="41006" y="7060"/>
                  </a:lnTo>
                  <a:lnTo>
                    <a:pt x="40894" y="6934"/>
                  </a:lnTo>
                  <a:lnTo>
                    <a:pt x="40783" y="6790"/>
                  </a:lnTo>
                  <a:lnTo>
                    <a:pt x="40704" y="6634"/>
                  </a:lnTo>
                  <a:lnTo>
                    <a:pt x="40624" y="6459"/>
                  </a:lnTo>
                  <a:lnTo>
                    <a:pt x="40577" y="6273"/>
                  </a:lnTo>
                  <a:lnTo>
                    <a:pt x="40561" y="6069"/>
                  </a:lnTo>
                  <a:lnTo>
                    <a:pt x="40561" y="5967"/>
                  </a:lnTo>
                  <a:lnTo>
                    <a:pt x="40577" y="5859"/>
                  </a:lnTo>
                  <a:lnTo>
                    <a:pt x="40608" y="5744"/>
                  </a:lnTo>
                  <a:lnTo>
                    <a:pt x="40640" y="5630"/>
                  </a:lnTo>
                  <a:lnTo>
                    <a:pt x="40688" y="5516"/>
                  </a:lnTo>
                  <a:lnTo>
                    <a:pt x="40751" y="5396"/>
                  </a:lnTo>
                  <a:lnTo>
                    <a:pt x="40831" y="5270"/>
                  </a:lnTo>
                  <a:lnTo>
                    <a:pt x="40926" y="5144"/>
                  </a:lnTo>
                  <a:lnTo>
                    <a:pt x="41037" y="5017"/>
                  </a:lnTo>
                  <a:lnTo>
                    <a:pt x="41165" y="4885"/>
                  </a:lnTo>
                  <a:lnTo>
                    <a:pt x="41308" y="4753"/>
                  </a:lnTo>
                  <a:lnTo>
                    <a:pt x="41467" y="4621"/>
                  </a:lnTo>
                  <a:lnTo>
                    <a:pt x="41641" y="4483"/>
                  </a:lnTo>
                  <a:lnTo>
                    <a:pt x="41832" y="4344"/>
                  </a:lnTo>
                  <a:close/>
                  <a:moveTo>
                    <a:pt x="72793" y="9217"/>
                  </a:moveTo>
                  <a:lnTo>
                    <a:pt x="72856" y="9428"/>
                  </a:lnTo>
                  <a:lnTo>
                    <a:pt x="72904" y="9632"/>
                  </a:lnTo>
                  <a:lnTo>
                    <a:pt x="72920" y="9830"/>
                  </a:lnTo>
                  <a:lnTo>
                    <a:pt x="72920" y="10017"/>
                  </a:lnTo>
                  <a:lnTo>
                    <a:pt x="72904" y="10191"/>
                  </a:lnTo>
                  <a:lnTo>
                    <a:pt x="72856" y="10365"/>
                  </a:lnTo>
                  <a:lnTo>
                    <a:pt x="72793" y="10521"/>
                  </a:lnTo>
                  <a:lnTo>
                    <a:pt x="72713" y="10671"/>
                  </a:lnTo>
                  <a:lnTo>
                    <a:pt x="72602" y="10828"/>
                  </a:lnTo>
                  <a:lnTo>
                    <a:pt x="72475" y="10978"/>
                  </a:lnTo>
                  <a:lnTo>
                    <a:pt x="72348" y="11116"/>
                  </a:lnTo>
                  <a:lnTo>
                    <a:pt x="72205" y="11242"/>
                  </a:lnTo>
                  <a:lnTo>
                    <a:pt x="72062" y="11362"/>
                  </a:lnTo>
                  <a:lnTo>
                    <a:pt x="71903" y="11477"/>
                  </a:lnTo>
                  <a:lnTo>
                    <a:pt x="71728" y="11579"/>
                  </a:lnTo>
                  <a:lnTo>
                    <a:pt x="71553" y="11669"/>
                  </a:lnTo>
                  <a:lnTo>
                    <a:pt x="71362" y="11753"/>
                  </a:lnTo>
                  <a:lnTo>
                    <a:pt x="71172" y="11825"/>
                  </a:lnTo>
                  <a:lnTo>
                    <a:pt x="70981" y="11885"/>
                  </a:lnTo>
                  <a:lnTo>
                    <a:pt x="70774" y="11939"/>
                  </a:lnTo>
                  <a:lnTo>
                    <a:pt x="70552" y="11975"/>
                  </a:lnTo>
                  <a:lnTo>
                    <a:pt x="70345" y="12005"/>
                  </a:lnTo>
                  <a:lnTo>
                    <a:pt x="70123" y="12023"/>
                  </a:lnTo>
                  <a:lnTo>
                    <a:pt x="69900" y="12029"/>
                  </a:lnTo>
                  <a:lnTo>
                    <a:pt x="69757" y="12029"/>
                  </a:lnTo>
                  <a:lnTo>
                    <a:pt x="69598" y="12017"/>
                  </a:lnTo>
                  <a:lnTo>
                    <a:pt x="69455" y="12005"/>
                  </a:lnTo>
                  <a:lnTo>
                    <a:pt x="69312" y="11993"/>
                  </a:lnTo>
                  <a:lnTo>
                    <a:pt x="69169" y="11969"/>
                  </a:lnTo>
                  <a:lnTo>
                    <a:pt x="69026" y="11945"/>
                  </a:lnTo>
                  <a:lnTo>
                    <a:pt x="68883" y="11915"/>
                  </a:lnTo>
                  <a:lnTo>
                    <a:pt x="68756" y="11879"/>
                  </a:lnTo>
                  <a:lnTo>
                    <a:pt x="68629" y="11843"/>
                  </a:lnTo>
                  <a:lnTo>
                    <a:pt x="68502" y="11801"/>
                  </a:lnTo>
                  <a:lnTo>
                    <a:pt x="68374" y="11759"/>
                  </a:lnTo>
                  <a:lnTo>
                    <a:pt x="68263" y="11711"/>
                  </a:lnTo>
                  <a:lnTo>
                    <a:pt x="68168" y="11663"/>
                  </a:lnTo>
                  <a:lnTo>
                    <a:pt x="68057" y="11609"/>
                  </a:lnTo>
                  <a:lnTo>
                    <a:pt x="67977" y="11549"/>
                  </a:lnTo>
                  <a:lnTo>
                    <a:pt x="67882" y="11489"/>
                  </a:lnTo>
                  <a:lnTo>
                    <a:pt x="67786" y="11405"/>
                  </a:lnTo>
                  <a:lnTo>
                    <a:pt x="67707" y="11320"/>
                  </a:lnTo>
                  <a:lnTo>
                    <a:pt x="67659" y="11230"/>
                  </a:lnTo>
                  <a:lnTo>
                    <a:pt x="67611" y="11140"/>
                  </a:lnTo>
                  <a:lnTo>
                    <a:pt x="67596" y="11050"/>
                  </a:lnTo>
                  <a:lnTo>
                    <a:pt x="67596" y="10954"/>
                  </a:lnTo>
                  <a:lnTo>
                    <a:pt x="67611" y="10864"/>
                  </a:lnTo>
                  <a:lnTo>
                    <a:pt x="67643" y="10768"/>
                  </a:lnTo>
                  <a:lnTo>
                    <a:pt x="67707" y="10671"/>
                  </a:lnTo>
                  <a:lnTo>
                    <a:pt x="67770" y="10575"/>
                  </a:lnTo>
                  <a:lnTo>
                    <a:pt x="67866" y="10479"/>
                  </a:lnTo>
                  <a:lnTo>
                    <a:pt x="67977" y="10383"/>
                  </a:lnTo>
                  <a:lnTo>
                    <a:pt x="68104" y="10287"/>
                  </a:lnTo>
                  <a:lnTo>
                    <a:pt x="68263" y="10191"/>
                  </a:lnTo>
                  <a:lnTo>
                    <a:pt x="68422" y="10095"/>
                  </a:lnTo>
                  <a:lnTo>
                    <a:pt x="68613" y="9999"/>
                  </a:lnTo>
                  <a:lnTo>
                    <a:pt x="68804" y="9914"/>
                  </a:lnTo>
                  <a:lnTo>
                    <a:pt x="68994" y="9830"/>
                  </a:lnTo>
                  <a:lnTo>
                    <a:pt x="69217" y="9752"/>
                  </a:lnTo>
                  <a:lnTo>
                    <a:pt x="69439" y="9680"/>
                  </a:lnTo>
                  <a:lnTo>
                    <a:pt x="69662" y="9614"/>
                  </a:lnTo>
                  <a:lnTo>
                    <a:pt x="69900" y="9554"/>
                  </a:lnTo>
                  <a:lnTo>
                    <a:pt x="70154" y="9494"/>
                  </a:lnTo>
                  <a:lnTo>
                    <a:pt x="70425" y="9446"/>
                  </a:lnTo>
                  <a:lnTo>
                    <a:pt x="70679" y="9398"/>
                  </a:lnTo>
                  <a:lnTo>
                    <a:pt x="70965" y="9356"/>
                  </a:lnTo>
                  <a:lnTo>
                    <a:pt x="71251" y="9320"/>
                  </a:lnTo>
                  <a:lnTo>
                    <a:pt x="71537" y="9290"/>
                  </a:lnTo>
                  <a:lnTo>
                    <a:pt x="71839" y="9265"/>
                  </a:lnTo>
                  <a:lnTo>
                    <a:pt x="72157" y="9241"/>
                  </a:lnTo>
                  <a:lnTo>
                    <a:pt x="72475" y="9229"/>
                  </a:lnTo>
                  <a:lnTo>
                    <a:pt x="72793" y="9217"/>
                  </a:lnTo>
                  <a:close/>
                  <a:moveTo>
                    <a:pt x="15878" y="11254"/>
                  </a:moveTo>
                  <a:lnTo>
                    <a:pt x="16053" y="11260"/>
                  </a:lnTo>
                  <a:lnTo>
                    <a:pt x="16212" y="11272"/>
                  </a:lnTo>
                  <a:lnTo>
                    <a:pt x="16387" y="11284"/>
                  </a:lnTo>
                  <a:lnTo>
                    <a:pt x="16546" y="11302"/>
                  </a:lnTo>
                  <a:lnTo>
                    <a:pt x="16704" y="11326"/>
                  </a:lnTo>
                  <a:lnTo>
                    <a:pt x="16863" y="11350"/>
                  </a:lnTo>
                  <a:lnTo>
                    <a:pt x="17022" y="11380"/>
                  </a:lnTo>
                  <a:lnTo>
                    <a:pt x="17181" y="11411"/>
                  </a:lnTo>
                  <a:lnTo>
                    <a:pt x="17340" y="11447"/>
                  </a:lnTo>
                  <a:lnTo>
                    <a:pt x="17642" y="11537"/>
                  </a:lnTo>
                  <a:lnTo>
                    <a:pt x="17928" y="11639"/>
                  </a:lnTo>
                  <a:lnTo>
                    <a:pt x="18214" y="11759"/>
                  </a:lnTo>
                  <a:lnTo>
                    <a:pt x="18516" y="11897"/>
                  </a:lnTo>
                  <a:lnTo>
                    <a:pt x="18787" y="12047"/>
                  </a:lnTo>
                  <a:lnTo>
                    <a:pt x="19025" y="12210"/>
                  </a:lnTo>
                  <a:lnTo>
                    <a:pt x="19263" y="12378"/>
                  </a:lnTo>
                  <a:lnTo>
                    <a:pt x="19470" y="12558"/>
                  </a:lnTo>
                  <a:lnTo>
                    <a:pt x="19645" y="12738"/>
                  </a:lnTo>
                  <a:lnTo>
                    <a:pt x="19820" y="12925"/>
                  </a:lnTo>
                  <a:lnTo>
                    <a:pt x="19963" y="13111"/>
                  </a:lnTo>
                  <a:lnTo>
                    <a:pt x="20074" y="13297"/>
                  </a:lnTo>
                  <a:lnTo>
                    <a:pt x="20185" y="13477"/>
                  </a:lnTo>
                  <a:lnTo>
                    <a:pt x="20249" y="13658"/>
                  </a:lnTo>
                  <a:lnTo>
                    <a:pt x="20312" y="13838"/>
                  </a:lnTo>
                  <a:lnTo>
                    <a:pt x="20328" y="14006"/>
                  </a:lnTo>
                  <a:lnTo>
                    <a:pt x="20344" y="14162"/>
                  </a:lnTo>
                  <a:lnTo>
                    <a:pt x="20312" y="14313"/>
                  </a:lnTo>
                  <a:lnTo>
                    <a:pt x="20281" y="14451"/>
                  </a:lnTo>
                  <a:lnTo>
                    <a:pt x="20074" y="14445"/>
                  </a:lnTo>
                  <a:lnTo>
                    <a:pt x="19851" y="14433"/>
                  </a:lnTo>
                  <a:lnTo>
                    <a:pt x="19629" y="14409"/>
                  </a:lnTo>
                  <a:lnTo>
                    <a:pt x="19390" y="14385"/>
                  </a:lnTo>
                  <a:lnTo>
                    <a:pt x="19136" y="14355"/>
                  </a:lnTo>
                  <a:lnTo>
                    <a:pt x="18882" y="14319"/>
                  </a:lnTo>
                  <a:lnTo>
                    <a:pt x="18612" y="14277"/>
                  </a:lnTo>
                  <a:lnTo>
                    <a:pt x="18342" y="14235"/>
                  </a:lnTo>
                  <a:lnTo>
                    <a:pt x="18071" y="14180"/>
                  </a:lnTo>
                  <a:lnTo>
                    <a:pt x="17785" y="14126"/>
                  </a:lnTo>
                  <a:lnTo>
                    <a:pt x="17515" y="14060"/>
                  </a:lnTo>
                  <a:lnTo>
                    <a:pt x="17229" y="13994"/>
                  </a:lnTo>
                  <a:lnTo>
                    <a:pt x="16927" y="13928"/>
                  </a:lnTo>
                  <a:lnTo>
                    <a:pt x="16641" y="13850"/>
                  </a:lnTo>
                  <a:lnTo>
                    <a:pt x="16355" y="13772"/>
                  </a:lnTo>
                  <a:lnTo>
                    <a:pt x="16069" y="13688"/>
                  </a:lnTo>
                  <a:lnTo>
                    <a:pt x="15783" y="13598"/>
                  </a:lnTo>
                  <a:lnTo>
                    <a:pt x="15497" y="13502"/>
                  </a:lnTo>
                  <a:lnTo>
                    <a:pt x="15210" y="13405"/>
                  </a:lnTo>
                  <a:lnTo>
                    <a:pt x="14940" y="13303"/>
                  </a:lnTo>
                  <a:lnTo>
                    <a:pt x="14670" y="13201"/>
                  </a:lnTo>
                  <a:lnTo>
                    <a:pt x="14416" y="13093"/>
                  </a:lnTo>
                  <a:lnTo>
                    <a:pt x="14146" y="12979"/>
                  </a:lnTo>
                  <a:lnTo>
                    <a:pt x="13907" y="12865"/>
                  </a:lnTo>
                  <a:lnTo>
                    <a:pt x="13669" y="12744"/>
                  </a:lnTo>
                  <a:lnTo>
                    <a:pt x="13430" y="12618"/>
                  </a:lnTo>
                  <a:lnTo>
                    <a:pt x="13224" y="12492"/>
                  </a:lnTo>
                  <a:lnTo>
                    <a:pt x="13017" y="12360"/>
                  </a:lnTo>
                  <a:lnTo>
                    <a:pt x="12811" y="12228"/>
                  </a:lnTo>
                  <a:lnTo>
                    <a:pt x="12636" y="12089"/>
                  </a:lnTo>
                  <a:lnTo>
                    <a:pt x="12477" y="11951"/>
                  </a:lnTo>
                  <a:lnTo>
                    <a:pt x="12318" y="11807"/>
                  </a:lnTo>
                  <a:lnTo>
                    <a:pt x="12779" y="11681"/>
                  </a:lnTo>
                  <a:lnTo>
                    <a:pt x="13240" y="11567"/>
                  </a:lnTo>
                  <a:lnTo>
                    <a:pt x="13685" y="11471"/>
                  </a:lnTo>
                  <a:lnTo>
                    <a:pt x="14114" y="11392"/>
                  </a:lnTo>
                  <a:lnTo>
                    <a:pt x="14527" y="11332"/>
                  </a:lnTo>
                  <a:lnTo>
                    <a:pt x="14734" y="11308"/>
                  </a:lnTo>
                  <a:lnTo>
                    <a:pt x="14940" y="11290"/>
                  </a:lnTo>
                  <a:lnTo>
                    <a:pt x="15131" y="11272"/>
                  </a:lnTo>
                  <a:lnTo>
                    <a:pt x="15338" y="11260"/>
                  </a:lnTo>
                  <a:lnTo>
                    <a:pt x="15528" y="11254"/>
                  </a:lnTo>
                  <a:close/>
                  <a:moveTo>
                    <a:pt x="69582" y="22184"/>
                  </a:moveTo>
                  <a:lnTo>
                    <a:pt x="69757" y="22190"/>
                  </a:lnTo>
                  <a:lnTo>
                    <a:pt x="70123" y="22208"/>
                  </a:lnTo>
                  <a:lnTo>
                    <a:pt x="70504" y="22244"/>
                  </a:lnTo>
                  <a:lnTo>
                    <a:pt x="70886" y="22298"/>
                  </a:lnTo>
                  <a:lnTo>
                    <a:pt x="71283" y="22358"/>
                  </a:lnTo>
                  <a:lnTo>
                    <a:pt x="71680" y="22442"/>
                  </a:lnTo>
                  <a:lnTo>
                    <a:pt x="72078" y="22532"/>
                  </a:lnTo>
                  <a:lnTo>
                    <a:pt x="72475" y="22634"/>
                  </a:lnTo>
                  <a:lnTo>
                    <a:pt x="72856" y="22755"/>
                  </a:lnTo>
                  <a:lnTo>
                    <a:pt x="73238" y="22887"/>
                  </a:lnTo>
                  <a:lnTo>
                    <a:pt x="73587" y="23031"/>
                  </a:lnTo>
                  <a:lnTo>
                    <a:pt x="73762" y="23109"/>
                  </a:lnTo>
                  <a:lnTo>
                    <a:pt x="73921" y="23187"/>
                  </a:lnTo>
                  <a:lnTo>
                    <a:pt x="74080" y="23271"/>
                  </a:lnTo>
                  <a:lnTo>
                    <a:pt x="74239" y="23356"/>
                  </a:lnTo>
                  <a:lnTo>
                    <a:pt x="73858" y="23368"/>
                  </a:lnTo>
                  <a:lnTo>
                    <a:pt x="73460" y="23380"/>
                  </a:lnTo>
                  <a:lnTo>
                    <a:pt x="72697" y="23386"/>
                  </a:lnTo>
                  <a:lnTo>
                    <a:pt x="71935" y="23386"/>
                  </a:lnTo>
                  <a:lnTo>
                    <a:pt x="71219" y="23374"/>
                  </a:lnTo>
                  <a:lnTo>
                    <a:pt x="70568" y="23356"/>
                  </a:lnTo>
                  <a:lnTo>
                    <a:pt x="70011" y="23331"/>
                  </a:lnTo>
                  <a:lnTo>
                    <a:pt x="69535" y="23307"/>
                  </a:lnTo>
                  <a:lnTo>
                    <a:pt x="69201" y="23289"/>
                  </a:lnTo>
                  <a:lnTo>
                    <a:pt x="68915" y="23205"/>
                  </a:lnTo>
                  <a:lnTo>
                    <a:pt x="68629" y="23109"/>
                  </a:lnTo>
                  <a:lnTo>
                    <a:pt x="68358" y="23013"/>
                  </a:lnTo>
                  <a:lnTo>
                    <a:pt x="68136" y="22917"/>
                  </a:lnTo>
                  <a:lnTo>
                    <a:pt x="67929" y="22821"/>
                  </a:lnTo>
                  <a:lnTo>
                    <a:pt x="67770" y="22731"/>
                  </a:lnTo>
                  <a:lnTo>
                    <a:pt x="67723" y="22689"/>
                  </a:lnTo>
                  <a:lnTo>
                    <a:pt x="67675" y="22647"/>
                  </a:lnTo>
                  <a:lnTo>
                    <a:pt x="67659" y="22610"/>
                  </a:lnTo>
                  <a:lnTo>
                    <a:pt x="67643" y="22580"/>
                  </a:lnTo>
                  <a:lnTo>
                    <a:pt x="67659" y="22550"/>
                  </a:lnTo>
                  <a:lnTo>
                    <a:pt x="67707" y="22520"/>
                  </a:lnTo>
                  <a:lnTo>
                    <a:pt x="67770" y="22484"/>
                  </a:lnTo>
                  <a:lnTo>
                    <a:pt x="67882" y="22442"/>
                  </a:lnTo>
                  <a:lnTo>
                    <a:pt x="68009" y="22400"/>
                  </a:lnTo>
                  <a:lnTo>
                    <a:pt x="68152" y="22352"/>
                  </a:lnTo>
                  <a:lnTo>
                    <a:pt x="68343" y="22310"/>
                  </a:lnTo>
                  <a:lnTo>
                    <a:pt x="68565" y="22262"/>
                  </a:lnTo>
                  <a:lnTo>
                    <a:pt x="68692" y="22238"/>
                  </a:lnTo>
                  <a:lnTo>
                    <a:pt x="68819" y="22220"/>
                  </a:lnTo>
                  <a:lnTo>
                    <a:pt x="68962" y="22202"/>
                  </a:lnTo>
                  <a:lnTo>
                    <a:pt x="69105" y="22190"/>
                  </a:lnTo>
                  <a:lnTo>
                    <a:pt x="69264" y="22184"/>
                  </a:lnTo>
                  <a:close/>
                  <a:moveTo>
                    <a:pt x="13701" y="25669"/>
                  </a:moveTo>
                  <a:lnTo>
                    <a:pt x="14146" y="25675"/>
                  </a:lnTo>
                  <a:lnTo>
                    <a:pt x="14575" y="25687"/>
                  </a:lnTo>
                  <a:lnTo>
                    <a:pt x="15004" y="25711"/>
                  </a:lnTo>
                  <a:lnTo>
                    <a:pt x="15433" y="25747"/>
                  </a:lnTo>
                  <a:lnTo>
                    <a:pt x="15846" y="25789"/>
                  </a:lnTo>
                  <a:lnTo>
                    <a:pt x="16244" y="25837"/>
                  </a:lnTo>
                  <a:lnTo>
                    <a:pt x="16625" y="25897"/>
                  </a:lnTo>
                  <a:lnTo>
                    <a:pt x="16991" y="25957"/>
                  </a:lnTo>
                  <a:lnTo>
                    <a:pt x="17340" y="26029"/>
                  </a:lnTo>
                  <a:lnTo>
                    <a:pt x="17674" y="26107"/>
                  </a:lnTo>
                  <a:lnTo>
                    <a:pt x="17976" y="26192"/>
                  </a:lnTo>
                  <a:lnTo>
                    <a:pt x="18262" y="26288"/>
                  </a:lnTo>
                  <a:lnTo>
                    <a:pt x="18516" y="26378"/>
                  </a:lnTo>
                  <a:lnTo>
                    <a:pt x="18755" y="26480"/>
                  </a:lnTo>
                  <a:lnTo>
                    <a:pt x="18945" y="26588"/>
                  </a:lnTo>
                  <a:lnTo>
                    <a:pt x="19104" y="26696"/>
                  </a:lnTo>
                  <a:lnTo>
                    <a:pt x="19200" y="26768"/>
                  </a:lnTo>
                  <a:lnTo>
                    <a:pt x="19263" y="26840"/>
                  </a:lnTo>
                  <a:lnTo>
                    <a:pt x="19327" y="26919"/>
                  </a:lnTo>
                  <a:lnTo>
                    <a:pt x="19359" y="26991"/>
                  </a:lnTo>
                  <a:lnTo>
                    <a:pt x="19375" y="27069"/>
                  </a:lnTo>
                  <a:lnTo>
                    <a:pt x="19390" y="27147"/>
                  </a:lnTo>
                  <a:lnTo>
                    <a:pt x="19375" y="27225"/>
                  </a:lnTo>
                  <a:lnTo>
                    <a:pt x="19343" y="27303"/>
                  </a:lnTo>
                  <a:lnTo>
                    <a:pt x="19295" y="27381"/>
                  </a:lnTo>
                  <a:lnTo>
                    <a:pt x="19232" y="27459"/>
                  </a:lnTo>
                  <a:lnTo>
                    <a:pt x="19152" y="27543"/>
                  </a:lnTo>
                  <a:lnTo>
                    <a:pt x="19073" y="27622"/>
                  </a:lnTo>
                  <a:lnTo>
                    <a:pt x="18961" y="27706"/>
                  </a:lnTo>
                  <a:lnTo>
                    <a:pt x="18834" y="27790"/>
                  </a:lnTo>
                  <a:lnTo>
                    <a:pt x="18691" y="27874"/>
                  </a:lnTo>
                  <a:lnTo>
                    <a:pt x="18516" y="27958"/>
                  </a:lnTo>
                  <a:lnTo>
                    <a:pt x="18373" y="28024"/>
                  </a:lnTo>
                  <a:lnTo>
                    <a:pt x="18214" y="28084"/>
                  </a:lnTo>
                  <a:lnTo>
                    <a:pt x="18055" y="28132"/>
                  </a:lnTo>
                  <a:lnTo>
                    <a:pt x="17881" y="28168"/>
                  </a:lnTo>
                  <a:lnTo>
                    <a:pt x="17706" y="28198"/>
                  </a:lnTo>
                  <a:lnTo>
                    <a:pt x="17515" y="28222"/>
                  </a:lnTo>
                  <a:lnTo>
                    <a:pt x="17308" y="28234"/>
                  </a:lnTo>
                  <a:lnTo>
                    <a:pt x="17102" y="28240"/>
                  </a:lnTo>
                  <a:lnTo>
                    <a:pt x="16943" y="28234"/>
                  </a:lnTo>
                  <a:lnTo>
                    <a:pt x="16784" y="28228"/>
                  </a:lnTo>
                  <a:lnTo>
                    <a:pt x="16450" y="28204"/>
                  </a:lnTo>
                  <a:lnTo>
                    <a:pt x="16085" y="28168"/>
                  </a:lnTo>
                  <a:lnTo>
                    <a:pt x="15687" y="28114"/>
                  </a:lnTo>
                  <a:lnTo>
                    <a:pt x="15290" y="28042"/>
                  </a:lnTo>
                  <a:lnTo>
                    <a:pt x="14861" y="27958"/>
                  </a:lnTo>
                  <a:lnTo>
                    <a:pt x="14400" y="27850"/>
                  </a:lnTo>
                  <a:lnTo>
                    <a:pt x="13939" y="27730"/>
                  </a:lnTo>
                  <a:lnTo>
                    <a:pt x="13462" y="27598"/>
                  </a:lnTo>
                  <a:lnTo>
                    <a:pt x="12969" y="27441"/>
                  </a:lnTo>
                  <a:lnTo>
                    <a:pt x="12477" y="27267"/>
                  </a:lnTo>
                  <a:lnTo>
                    <a:pt x="11968" y="27081"/>
                  </a:lnTo>
                  <a:lnTo>
                    <a:pt x="11444" y="26871"/>
                  </a:lnTo>
                  <a:lnTo>
                    <a:pt x="10919" y="26648"/>
                  </a:lnTo>
                  <a:lnTo>
                    <a:pt x="10379" y="26408"/>
                  </a:lnTo>
                  <a:lnTo>
                    <a:pt x="9854" y="26143"/>
                  </a:lnTo>
                  <a:lnTo>
                    <a:pt x="10045" y="26089"/>
                  </a:lnTo>
                  <a:lnTo>
                    <a:pt x="10252" y="26035"/>
                  </a:lnTo>
                  <a:lnTo>
                    <a:pt x="10474" y="25987"/>
                  </a:lnTo>
                  <a:lnTo>
                    <a:pt x="10697" y="25939"/>
                  </a:lnTo>
                  <a:lnTo>
                    <a:pt x="10919" y="25897"/>
                  </a:lnTo>
                  <a:lnTo>
                    <a:pt x="11142" y="25861"/>
                  </a:lnTo>
                  <a:lnTo>
                    <a:pt x="11380" y="25825"/>
                  </a:lnTo>
                  <a:lnTo>
                    <a:pt x="11619" y="25789"/>
                  </a:lnTo>
                  <a:lnTo>
                    <a:pt x="11873" y="25765"/>
                  </a:lnTo>
                  <a:lnTo>
                    <a:pt x="12111" y="25741"/>
                  </a:lnTo>
                  <a:lnTo>
                    <a:pt x="12366" y="25717"/>
                  </a:lnTo>
                  <a:lnTo>
                    <a:pt x="12636" y="25699"/>
                  </a:lnTo>
                  <a:lnTo>
                    <a:pt x="12890" y="25687"/>
                  </a:lnTo>
                  <a:lnTo>
                    <a:pt x="13160" y="25675"/>
                  </a:lnTo>
                  <a:lnTo>
                    <a:pt x="13430" y="25669"/>
                  </a:lnTo>
                  <a:close/>
                  <a:moveTo>
                    <a:pt x="46394" y="26330"/>
                  </a:moveTo>
                  <a:lnTo>
                    <a:pt x="46505" y="26336"/>
                  </a:lnTo>
                  <a:lnTo>
                    <a:pt x="46632" y="26348"/>
                  </a:lnTo>
                  <a:lnTo>
                    <a:pt x="46759" y="26372"/>
                  </a:lnTo>
                  <a:lnTo>
                    <a:pt x="46902" y="26402"/>
                  </a:lnTo>
                  <a:lnTo>
                    <a:pt x="47029" y="26438"/>
                  </a:lnTo>
                  <a:lnTo>
                    <a:pt x="47172" y="26486"/>
                  </a:lnTo>
                  <a:lnTo>
                    <a:pt x="47300" y="26534"/>
                  </a:lnTo>
                  <a:lnTo>
                    <a:pt x="47427" y="26594"/>
                  </a:lnTo>
                  <a:lnTo>
                    <a:pt x="47633" y="26702"/>
                  </a:lnTo>
                  <a:lnTo>
                    <a:pt x="47840" y="26828"/>
                  </a:lnTo>
                  <a:lnTo>
                    <a:pt x="48031" y="26973"/>
                  </a:lnTo>
                  <a:lnTo>
                    <a:pt x="48205" y="27129"/>
                  </a:lnTo>
                  <a:lnTo>
                    <a:pt x="48364" y="27303"/>
                  </a:lnTo>
                  <a:lnTo>
                    <a:pt x="48492" y="27495"/>
                  </a:lnTo>
                  <a:lnTo>
                    <a:pt x="48619" y="27700"/>
                  </a:lnTo>
                  <a:lnTo>
                    <a:pt x="48714" y="27922"/>
                  </a:lnTo>
                  <a:lnTo>
                    <a:pt x="48794" y="28162"/>
                  </a:lnTo>
                  <a:lnTo>
                    <a:pt x="48857" y="28415"/>
                  </a:lnTo>
                  <a:lnTo>
                    <a:pt x="48873" y="28691"/>
                  </a:lnTo>
                  <a:lnTo>
                    <a:pt x="48873" y="28974"/>
                  </a:lnTo>
                  <a:lnTo>
                    <a:pt x="48841" y="29280"/>
                  </a:lnTo>
                  <a:lnTo>
                    <a:pt x="48778" y="29598"/>
                  </a:lnTo>
                  <a:lnTo>
                    <a:pt x="48682" y="29935"/>
                  </a:lnTo>
                  <a:lnTo>
                    <a:pt x="48555" y="30289"/>
                  </a:lnTo>
                  <a:lnTo>
                    <a:pt x="48015" y="30127"/>
                  </a:lnTo>
                  <a:lnTo>
                    <a:pt x="47506" y="29965"/>
                  </a:lnTo>
                  <a:lnTo>
                    <a:pt x="47045" y="29797"/>
                  </a:lnTo>
                  <a:lnTo>
                    <a:pt x="46600" y="29628"/>
                  </a:lnTo>
                  <a:lnTo>
                    <a:pt x="46203" y="29454"/>
                  </a:lnTo>
                  <a:lnTo>
                    <a:pt x="45837" y="29280"/>
                  </a:lnTo>
                  <a:lnTo>
                    <a:pt x="45504" y="29106"/>
                  </a:lnTo>
                  <a:lnTo>
                    <a:pt x="45217" y="28931"/>
                  </a:lnTo>
                  <a:lnTo>
                    <a:pt x="44979" y="28751"/>
                  </a:lnTo>
                  <a:lnTo>
                    <a:pt x="44757" y="28577"/>
                  </a:lnTo>
                  <a:lnTo>
                    <a:pt x="44677" y="28487"/>
                  </a:lnTo>
                  <a:lnTo>
                    <a:pt x="44598" y="28397"/>
                  </a:lnTo>
                  <a:lnTo>
                    <a:pt x="44534" y="28313"/>
                  </a:lnTo>
                  <a:lnTo>
                    <a:pt x="44470" y="28222"/>
                  </a:lnTo>
                  <a:lnTo>
                    <a:pt x="44423" y="28138"/>
                  </a:lnTo>
                  <a:lnTo>
                    <a:pt x="44391" y="28054"/>
                  </a:lnTo>
                  <a:lnTo>
                    <a:pt x="44375" y="27964"/>
                  </a:lnTo>
                  <a:lnTo>
                    <a:pt x="44359" y="27880"/>
                  </a:lnTo>
                  <a:lnTo>
                    <a:pt x="44359" y="27796"/>
                  </a:lnTo>
                  <a:lnTo>
                    <a:pt x="44375" y="27712"/>
                  </a:lnTo>
                  <a:lnTo>
                    <a:pt x="44391" y="27634"/>
                  </a:lnTo>
                  <a:lnTo>
                    <a:pt x="44439" y="27549"/>
                  </a:lnTo>
                  <a:lnTo>
                    <a:pt x="44518" y="27387"/>
                  </a:lnTo>
                  <a:lnTo>
                    <a:pt x="44629" y="27243"/>
                  </a:lnTo>
                  <a:lnTo>
                    <a:pt x="44741" y="27105"/>
                  </a:lnTo>
                  <a:lnTo>
                    <a:pt x="44852" y="26985"/>
                  </a:lnTo>
                  <a:lnTo>
                    <a:pt x="44979" y="26871"/>
                  </a:lnTo>
                  <a:lnTo>
                    <a:pt x="45106" y="26774"/>
                  </a:lnTo>
                  <a:lnTo>
                    <a:pt x="45249" y="26684"/>
                  </a:lnTo>
                  <a:lnTo>
                    <a:pt x="45376" y="26606"/>
                  </a:lnTo>
                  <a:lnTo>
                    <a:pt x="45519" y="26540"/>
                  </a:lnTo>
                  <a:lnTo>
                    <a:pt x="45647" y="26480"/>
                  </a:lnTo>
                  <a:lnTo>
                    <a:pt x="45790" y="26438"/>
                  </a:lnTo>
                  <a:lnTo>
                    <a:pt x="45917" y="26396"/>
                  </a:lnTo>
                  <a:lnTo>
                    <a:pt x="46044" y="26366"/>
                  </a:lnTo>
                  <a:lnTo>
                    <a:pt x="46171" y="26348"/>
                  </a:lnTo>
                  <a:lnTo>
                    <a:pt x="46282" y="26336"/>
                  </a:lnTo>
                  <a:lnTo>
                    <a:pt x="46394" y="26330"/>
                  </a:lnTo>
                  <a:close/>
                  <a:moveTo>
                    <a:pt x="54881" y="1232"/>
                  </a:moveTo>
                  <a:lnTo>
                    <a:pt x="55262" y="1238"/>
                  </a:lnTo>
                  <a:lnTo>
                    <a:pt x="55660" y="1256"/>
                  </a:lnTo>
                  <a:lnTo>
                    <a:pt x="56041" y="1274"/>
                  </a:lnTo>
                  <a:lnTo>
                    <a:pt x="56422" y="1298"/>
                  </a:lnTo>
                  <a:lnTo>
                    <a:pt x="56804" y="1328"/>
                  </a:lnTo>
                  <a:lnTo>
                    <a:pt x="57185" y="1358"/>
                  </a:lnTo>
                  <a:lnTo>
                    <a:pt x="57551" y="1400"/>
                  </a:lnTo>
                  <a:lnTo>
                    <a:pt x="57932" y="1442"/>
                  </a:lnTo>
                  <a:lnTo>
                    <a:pt x="58298" y="1490"/>
                  </a:lnTo>
                  <a:lnTo>
                    <a:pt x="58663" y="1544"/>
                  </a:lnTo>
                  <a:lnTo>
                    <a:pt x="59029" y="1599"/>
                  </a:lnTo>
                  <a:lnTo>
                    <a:pt x="59379" y="1659"/>
                  </a:lnTo>
                  <a:lnTo>
                    <a:pt x="59744" y="1725"/>
                  </a:lnTo>
                  <a:lnTo>
                    <a:pt x="60094" y="1797"/>
                  </a:lnTo>
                  <a:lnTo>
                    <a:pt x="60443" y="1869"/>
                  </a:lnTo>
                  <a:lnTo>
                    <a:pt x="60793" y="1947"/>
                  </a:lnTo>
                  <a:lnTo>
                    <a:pt x="61143" y="2025"/>
                  </a:lnTo>
                  <a:lnTo>
                    <a:pt x="61477" y="2109"/>
                  </a:lnTo>
                  <a:lnTo>
                    <a:pt x="61826" y="2199"/>
                  </a:lnTo>
                  <a:lnTo>
                    <a:pt x="62478" y="2386"/>
                  </a:lnTo>
                  <a:lnTo>
                    <a:pt x="63130" y="2584"/>
                  </a:lnTo>
                  <a:lnTo>
                    <a:pt x="63765" y="2794"/>
                  </a:lnTo>
                  <a:lnTo>
                    <a:pt x="64385" y="3017"/>
                  </a:lnTo>
                  <a:lnTo>
                    <a:pt x="64989" y="3251"/>
                  </a:lnTo>
                  <a:lnTo>
                    <a:pt x="65577" y="3497"/>
                  </a:lnTo>
                  <a:lnTo>
                    <a:pt x="66133" y="3750"/>
                  </a:lnTo>
                  <a:lnTo>
                    <a:pt x="66690" y="4008"/>
                  </a:lnTo>
                  <a:lnTo>
                    <a:pt x="67214" y="4272"/>
                  </a:lnTo>
                  <a:lnTo>
                    <a:pt x="67723" y="4549"/>
                  </a:lnTo>
                  <a:lnTo>
                    <a:pt x="68215" y="4825"/>
                  </a:lnTo>
                  <a:lnTo>
                    <a:pt x="68676" y="5108"/>
                  </a:lnTo>
                  <a:lnTo>
                    <a:pt x="69121" y="5396"/>
                  </a:lnTo>
                  <a:lnTo>
                    <a:pt x="69550" y="5684"/>
                  </a:lnTo>
                  <a:lnTo>
                    <a:pt x="69948" y="5979"/>
                  </a:lnTo>
                  <a:lnTo>
                    <a:pt x="70329" y="6267"/>
                  </a:lnTo>
                  <a:lnTo>
                    <a:pt x="70695" y="6562"/>
                  </a:lnTo>
                  <a:lnTo>
                    <a:pt x="71029" y="6856"/>
                  </a:lnTo>
                  <a:lnTo>
                    <a:pt x="71331" y="7150"/>
                  </a:lnTo>
                  <a:lnTo>
                    <a:pt x="71617" y="7439"/>
                  </a:lnTo>
                  <a:lnTo>
                    <a:pt x="71871" y="7727"/>
                  </a:lnTo>
                  <a:lnTo>
                    <a:pt x="72093" y="8010"/>
                  </a:lnTo>
                  <a:lnTo>
                    <a:pt x="71648" y="8034"/>
                  </a:lnTo>
                  <a:lnTo>
                    <a:pt x="71188" y="8064"/>
                  </a:lnTo>
                  <a:lnTo>
                    <a:pt x="70758" y="8100"/>
                  </a:lnTo>
                  <a:lnTo>
                    <a:pt x="70329" y="8142"/>
                  </a:lnTo>
                  <a:lnTo>
                    <a:pt x="69900" y="8196"/>
                  </a:lnTo>
                  <a:lnTo>
                    <a:pt x="69487" y="8256"/>
                  </a:lnTo>
                  <a:lnTo>
                    <a:pt x="69090" y="8328"/>
                  </a:lnTo>
                  <a:lnTo>
                    <a:pt x="68692" y="8400"/>
                  </a:lnTo>
                  <a:lnTo>
                    <a:pt x="68311" y="8484"/>
                  </a:lnTo>
                  <a:lnTo>
                    <a:pt x="67945" y="8574"/>
                  </a:lnTo>
                  <a:lnTo>
                    <a:pt x="67596" y="8671"/>
                  </a:lnTo>
                  <a:lnTo>
                    <a:pt x="67262" y="8773"/>
                  </a:lnTo>
                  <a:lnTo>
                    <a:pt x="66928" y="8881"/>
                  </a:lnTo>
                  <a:lnTo>
                    <a:pt x="66626" y="8995"/>
                  </a:lnTo>
                  <a:lnTo>
                    <a:pt x="66324" y="9115"/>
                  </a:lnTo>
                  <a:lnTo>
                    <a:pt x="66054" y="9247"/>
                  </a:lnTo>
                  <a:lnTo>
                    <a:pt x="65720" y="9410"/>
                  </a:lnTo>
                  <a:lnTo>
                    <a:pt x="65434" y="9578"/>
                  </a:lnTo>
                  <a:lnTo>
                    <a:pt x="65180" y="9752"/>
                  </a:lnTo>
                  <a:lnTo>
                    <a:pt x="64957" y="9926"/>
                  </a:lnTo>
                  <a:lnTo>
                    <a:pt x="64767" y="10107"/>
                  </a:lnTo>
                  <a:lnTo>
                    <a:pt x="64623" y="10281"/>
                  </a:lnTo>
                  <a:lnTo>
                    <a:pt x="64496" y="10461"/>
                  </a:lnTo>
                  <a:lnTo>
                    <a:pt x="64417" y="10641"/>
                  </a:lnTo>
                  <a:lnTo>
                    <a:pt x="64353" y="10822"/>
                  </a:lnTo>
                  <a:lnTo>
                    <a:pt x="64337" y="10996"/>
                  </a:lnTo>
                  <a:lnTo>
                    <a:pt x="64353" y="11176"/>
                  </a:lnTo>
                  <a:lnTo>
                    <a:pt x="64417" y="11350"/>
                  </a:lnTo>
                  <a:lnTo>
                    <a:pt x="64496" y="11525"/>
                  </a:lnTo>
                  <a:lnTo>
                    <a:pt x="64623" y="11699"/>
                  </a:lnTo>
                  <a:lnTo>
                    <a:pt x="64782" y="11867"/>
                  </a:lnTo>
                  <a:lnTo>
                    <a:pt x="64973" y="12029"/>
                  </a:lnTo>
                  <a:lnTo>
                    <a:pt x="65164" y="12168"/>
                  </a:lnTo>
                  <a:lnTo>
                    <a:pt x="65370" y="12300"/>
                  </a:lnTo>
                  <a:lnTo>
                    <a:pt x="65609" y="12420"/>
                  </a:lnTo>
                  <a:lnTo>
                    <a:pt x="65863" y="12534"/>
                  </a:lnTo>
                  <a:lnTo>
                    <a:pt x="66133" y="12642"/>
                  </a:lnTo>
                  <a:lnTo>
                    <a:pt x="66419" y="12744"/>
                  </a:lnTo>
                  <a:lnTo>
                    <a:pt x="66721" y="12841"/>
                  </a:lnTo>
                  <a:lnTo>
                    <a:pt x="67039" y="12925"/>
                  </a:lnTo>
                  <a:lnTo>
                    <a:pt x="67357" y="12997"/>
                  </a:lnTo>
                  <a:lnTo>
                    <a:pt x="67707" y="13063"/>
                  </a:lnTo>
                  <a:lnTo>
                    <a:pt x="68041" y="13123"/>
                  </a:lnTo>
                  <a:lnTo>
                    <a:pt x="68406" y="13171"/>
                  </a:lnTo>
                  <a:lnTo>
                    <a:pt x="68772" y="13207"/>
                  </a:lnTo>
                  <a:lnTo>
                    <a:pt x="69137" y="13237"/>
                  </a:lnTo>
                  <a:lnTo>
                    <a:pt x="69519" y="13249"/>
                  </a:lnTo>
                  <a:lnTo>
                    <a:pt x="69900" y="13255"/>
                  </a:lnTo>
                  <a:lnTo>
                    <a:pt x="70123" y="13255"/>
                  </a:lnTo>
                  <a:lnTo>
                    <a:pt x="70393" y="13249"/>
                  </a:lnTo>
                  <a:lnTo>
                    <a:pt x="70727" y="13231"/>
                  </a:lnTo>
                  <a:lnTo>
                    <a:pt x="71076" y="13201"/>
                  </a:lnTo>
                  <a:lnTo>
                    <a:pt x="71474" y="13153"/>
                  </a:lnTo>
                  <a:lnTo>
                    <a:pt x="71664" y="13129"/>
                  </a:lnTo>
                  <a:lnTo>
                    <a:pt x="71887" y="13093"/>
                  </a:lnTo>
                  <a:lnTo>
                    <a:pt x="72093" y="13057"/>
                  </a:lnTo>
                  <a:lnTo>
                    <a:pt x="72316" y="13015"/>
                  </a:lnTo>
                  <a:lnTo>
                    <a:pt x="72523" y="12967"/>
                  </a:lnTo>
                  <a:lnTo>
                    <a:pt x="72745" y="12913"/>
                  </a:lnTo>
                  <a:lnTo>
                    <a:pt x="72968" y="12847"/>
                  </a:lnTo>
                  <a:lnTo>
                    <a:pt x="73190" y="12780"/>
                  </a:lnTo>
                  <a:lnTo>
                    <a:pt x="73413" y="12708"/>
                  </a:lnTo>
                  <a:lnTo>
                    <a:pt x="73635" y="12624"/>
                  </a:lnTo>
                  <a:lnTo>
                    <a:pt x="73858" y="12540"/>
                  </a:lnTo>
                  <a:lnTo>
                    <a:pt x="74080" y="12444"/>
                  </a:lnTo>
                  <a:lnTo>
                    <a:pt x="74287" y="12336"/>
                  </a:lnTo>
                  <a:lnTo>
                    <a:pt x="74493" y="12222"/>
                  </a:lnTo>
                  <a:lnTo>
                    <a:pt x="74700" y="12102"/>
                  </a:lnTo>
                  <a:lnTo>
                    <a:pt x="74891" y="11969"/>
                  </a:lnTo>
                  <a:lnTo>
                    <a:pt x="75081" y="11825"/>
                  </a:lnTo>
                  <a:lnTo>
                    <a:pt x="75256" y="11675"/>
                  </a:lnTo>
                  <a:lnTo>
                    <a:pt x="75415" y="11519"/>
                  </a:lnTo>
                  <a:lnTo>
                    <a:pt x="75574" y="11344"/>
                  </a:lnTo>
                  <a:lnTo>
                    <a:pt x="75733" y="11164"/>
                  </a:lnTo>
                  <a:lnTo>
                    <a:pt x="75860" y="10972"/>
                  </a:lnTo>
                  <a:lnTo>
                    <a:pt x="75971" y="10798"/>
                  </a:lnTo>
                  <a:lnTo>
                    <a:pt x="76051" y="10623"/>
                  </a:lnTo>
                  <a:lnTo>
                    <a:pt x="76115" y="10443"/>
                  </a:lnTo>
                  <a:lnTo>
                    <a:pt x="76146" y="10251"/>
                  </a:lnTo>
                  <a:lnTo>
                    <a:pt x="76178" y="10059"/>
                  </a:lnTo>
                  <a:lnTo>
                    <a:pt x="76178" y="9854"/>
                  </a:lnTo>
                  <a:lnTo>
                    <a:pt x="76162" y="9650"/>
                  </a:lnTo>
                  <a:lnTo>
                    <a:pt x="76115" y="9440"/>
                  </a:lnTo>
                  <a:lnTo>
                    <a:pt x="76575" y="9512"/>
                  </a:lnTo>
                  <a:lnTo>
                    <a:pt x="77020" y="9596"/>
                  </a:lnTo>
                  <a:lnTo>
                    <a:pt x="77465" y="9692"/>
                  </a:lnTo>
                  <a:lnTo>
                    <a:pt x="77910" y="9794"/>
                  </a:lnTo>
                  <a:lnTo>
                    <a:pt x="78356" y="9908"/>
                  </a:lnTo>
                  <a:lnTo>
                    <a:pt x="78785" y="10035"/>
                  </a:lnTo>
                  <a:lnTo>
                    <a:pt x="79214" y="10173"/>
                  </a:lnTo>
                  <a:lnTo>
                    <a:pt x="79627" y="10323"/>
                  </a:lnTo>
                  <a:lnTo>
                    <a:pt x="80040" y="10479"/>
                  </a:lnTo>
                  <a:lnTo>
                    <a:pt x="80438" y="10647"/>
                  </a:lnTo>
                  <a:lnTo>
                    <a:pt x="80835" y="10828"/>
                  </a:lnTo>
                  <a:lnTo>
                    <a:pt x="81216" y="11014"/>
                  </a:lnTo>
                  <a:lnTo>
                    <a:pt x="81582" y="11218"/>
                  </a:lnTo>
                  <a:lnTo>
                    <a:pt x="81947" y="11429"/>
                  </a:lnTo>
                  <a:lnTo>
                    <a:pt x="82297" y="11651"/>
                  </a:lnTo>
                  <a:lnTo>
                    <a:pt x="82631" y="11885"/>
                  </a:lnTo>
                  <a:lnTo>
                    <a:pt x="82949" y="12132"/>
                  </a:lnTo>
                  <a:lnTo>
                    <a:pt x="83267" y="12384"/>
                  </a:lnTo>
                  <a:lnTo>
                    <a:pt x="83553" y="12654"/>
                  </a:lnTo>
                  <a:lnTo>
                    <a:pt x="83823" y="12931"/>
                  </a:lnTo>
                  <a:lnTo>
                    <a:pt x="84093" y="13219"/>
                  </a:lnTo>
                  <a:lnTo>
                    <a:pt x="84331" y="13520"/>
                  </a:lnTo>
                  <a:lnTo>
                    <a:pt x="84554" y="13832"/>
                  </a:lnTo>
                  <a:lnTo>
                    <a:pt x="84776" y="14150"/>
                  </a:lnTo>
                  <a:lnTo>
                    <a:pt x="84967" y="14487"/>
                  </a:lnTo>
                  <a:lnTo>
                    <a:pt x="85126" y="14829"/>
                  </a:lnTo>
                  <a:lnTo>
                    <a:pt x="85285" y="15184"/>
                  </a:lnTo>
                  <a:lnTo>
                    <a:pt x="85412" y="15556"/>
                  </a:lnTo>
                  <a:lnTo>
                    <a:pt x="85508" y="15935"/>
                  </a:lnTo>
                  <a:lnTo>
                    <a:pt x="85603" y="16326"/>
                  </a:lnTo>
                  <a:lnTo>
                    <a:pt x="85667" y="16722"/>
                  </a:lnTo>
                  <a:lnTo>
                    <a:pt x="85698" y="17137"/>
                  </a:lnTo>
                  <a:lnTo>
                    <a:pt x="85714" y="17437"/>
                  </a:lnTo>
                  <a:lnTo>
                    <a:pt x="85698" y="17726"/>
                  </a:lnTo>
                  <a:lnTo>
                    <a:pt x="85682" y="18008"/>
                  </a:lnTo>
                  <a:lnTo>
                    <a:pt x="85635" y="18284"/>
                  </a:lnTo>
                  <a:lnTo>
                    <a:pt x="85571" y="18555"/>
                  </a:lnTo>
                  <a:lnTo>
                    <a:pt x="85492" y="18819"/>
                  </a:lnTo>
                  <a:lnTo>
                    <a:pt x="85412" y="19071"/>
                  </a:lnTo>
                  <a:lnTo>
                    <a:pt x="85301" y="19324"/>
                  </a:lnTo>
                  <a:lnTo>
                    <a:pt x="85174" y="19564"/>
                  </a:lnTo>
                  <a:lnTo>
                    <a:pt x="85031" y="19792"/>
                  </a:lnTo>
                  <a:lnTo>
                    <a:pt x="84856" y="20021"/>
                  </a:lnTo>
                  <a:lnTo>
                    <a:pt x="84681" y="20237"/>
                  </a:lnTo>
                  <a:lnTo>
                    <a:pt x="84490" y="20453"/>
                  </a:lnTo>
                  <a:lnTo>
                    <a:pt x="84284" y="20658"/>
                  </a:lnTo>
                  <a:lnTo>
                    <a:pt x="84045" y="20856"/>
                  </a:lnTo>
                  <a:lnTo>
                    <a:pt x="83807" y="21042"/>
                  </a:lnTo>
                  <a:lnTo>
                    <a:pt x="83537" y="21228"/>
                  </a:lnTo>
                  <a:lnTo>
                    <a:pt x="83267" y="21403"/>
                  </a:lnTo>
                  <a:lnTo>
                    <a:pt x="82965" y="21571"/>
                  </a:lnTo>
                  <a:lnTo>
                    <a:pt x="82647" y="21727"/>
                  </a:lnTo>
                  <a:lnTo>
                    <a:pt x="82313" y="21883"/>
                  </a:lnTo>
                  <a:lnTo>
                    <a:pt x="81963" y="22028"/>
                  </a:lnTo>
                  <a:lnTo>
                    <a:pt x="81598" y="22166"/>
                  </a:lnTo>
                  <a:lnTo>
                    <a:pt x="81216" y="22298"/>
                  </a:lnTo>
                  <a:lnTo>
                    <a:pt x="80819" y="22424"/>
                  </a:lnTo>
                  <a:lnTo>
                    <a:pt x="80406" y="22538"/>
                  </a:lnTo>
                  <a:lnTo>
                    <a:pt x="79977" y="22647"/>
                  </a:lnTo>
                  <a:lnTo>
                    <a:pt x="79532" y="22749"/>
                  </a:lnTo>
                  <a:lnTo>
                    <a:pt x="79071" y="22845"/>
                  </a:lnTo>
                  <a:lnTo>
                    <a:pt x="78578" y="22935"/>
                  </a:lnTo>
                  <a:lnTo>
                    <a:pt x="78085" y="23013"/>
                  </a:lnTo>
                  <a:lnTo>
                    <a:pt x="77561" y="23085"/>
                  </a:lnTo>
                  <a:lnTo>
                    <a:pt x="77322" y="22911"/>
                  </a:lnTo>
                  <a:lnTo>
                    <a:pt x="77068" y="22749"/>
                  </a:lnTo>
                  <a:lnTo>
                    <a:pt x="76798" y="22592"/>
                  </a:lnTo>
                  <a:lnTo>
                    <a:pt x="76528" y="22442"/>
                  </a:lnTo>
                  <a:lnTo>
                    <a:pt x="76226" y="22298"/>
                  </a:lnTo>
                  <a:lnTo>
                    <a:pt x="75924" y="22160"/>
                  </a:lnTo>
                  <a:lnTo>
                    <a:pt x="75606" y="22034"/>
                  </a:lnTo>
                  <a:lnTo>
                    <a:pt x="75288" y="21907"/>
                  </a:lnTo>
                  <a:lnTo>
                    <a:pt x="74954" y="21793"/>
                  </a:lnTo>
                  <a:lnTo>
                    <a:pt x="74605" y="21691"/>
                  </a:lnTo>
                  <a:lnTo>
                    <a:pt x="74255" y="21589"/>
                  </a:lnTo>
                  <a:lnTo>
                    <a:pt x="73905" y="21499"/>
                  </a:lnTo>
                  <a:lnTo>
                    <a:pt x="73540" y="21415"/>
                  </a:lnTo>
                  <a:lnTo>
                    <a:pt x="73174" y="21337"/>
                  </a:lnTo>
                  <a:lnTo>
                    <a:pt x="72809" y="21265"/>
                  </a:lnTo>
                  <a:lnTo>
                    <a:pt x="72443" y="21204"/>
                  </a:lnTo>
                  <a:lnTo>
                    <a:pt x="72078" y="21144"/>
                  </a:lnTo>
                  <a:lnTo>
                    <a:pt x="71712" y="21096"/>
                  </a:lnTo>
                  <a:lnTo>
                    <a:pt x="71331" y="21054"/>
                  </a:lnTo>
                  <a:lnTo>
                    <a:pt x="70965" y="21024"/>
                  </a:lnTo>
                  <a:lnTo>
                    <a:pt x="70599" y="20994"/>
                  </a:lnTo>
                  <a:lnTo>
                    <a:pt x="70234" y="20976"/>
                  </a:lnTo>
                  <a:lnTo>
                    <a:pt x="69884" y="20964"/>
                  </a:lnTo>
                  <a:lnTo>
                    <a:pt x="69519" y="20958"/>
                  </a:lnTo>
                  <a:lnTo>
                    <a:pt x="69169" y="20964"/>
                  </a:lnTo>
                  <a:lnTo>
                    <a:pt x="68835" y="20970"/>
                  </a:lnTo>
                  <a:lnTo>
                    <a:pt x="68502" y="20988"/>
                  </a:lnTo>
                  <a:lnTo>
                    <a:pt x="68184" y="21012"/>
                  </a:lnTo>
                  <a:lnTo>
                    <a:pt x="67866" y="21048"/>
                  </a:lnTo>
                  <a:lnTo>
                    <a:pt x="67564" y="21084"/>
                  </a:lnTo>
                  <a:lnTo>
                    <a:pt x="67262" y="21132"/>
                  </a:lnTo>
                  <a:lnTo>
                    <a:pt x="66992" y="21186"/>
                  </a:lnTo>
                  <a:lnTo>
                    <a:pt x="66610" y="21271"/>
                  </a:lnTo>
                  <a:lnTo>
                    <a:pt x="66276" y="21355"/>
                  </a:lnTo>
                  <a:lnTo>
                    <a:pt x="65974" y="21439"/>
                  </a:lnTo>
                  <a:lnTo>
                    <a:pt x="65704" y="21529"/>
                  </a:lnTo>
                  <a:lnTo>
                    <a:pt x="65466" y="21619"/>
                  </a:lnTo>
                  <a:lnTo>
                    <a:pt x="65259" y="21709"/>
                  </a:lnTo>
                  <a:lnTo>
                    <a:pt x="65084" y="21793"/>
                  </a:lnTo>
                  <a:lnTo>
                    <a:pt x="64925" y="21883"/>
                  </a:lnTo>
                  <a:lnTo>
                    <a:pt x="64798" y="21974"/>
                  </a:lnTo>
                  <a:lnTo>
                    <a:pt x="64687" y="22064"/>
                  </a:lnTo>
                  <a:lnTo>
                    <a:pt x="64592" y="22148"/>
                  </a:lnTo>
                  <a:lnTo>
                    <a:pt x="64528" y="22232"/>
                  </a:lnTo>
                  <a:lnTo>
                    <a:pt x="64480" y="22316"/>
                  </a:lnTo>
                  <a:lnTo>
                    <a:pt x="64433" y="22394"/>
                  </a:lnTo>
                  <a:lnTo>
                    <a:pt x="64417" y="22466"/>
                  </a:lnTo>
                  <a:lnTo>
                    <a:pt x="64401" y="22538"/>
                  </a:lnTo>
                  <a:lnTo>
                    <a:pt x="64401" y="22634"/>
                  </a:lnTo>
                  <a:lnTo>
                    <a:pt x="64417" y="22725"/>
                  </a:lnTo>
                  <a:lnTo>
                    <a:pt x="64449" y="22809"/>
                  </a:lnTo>
                  <a:lnTo>
                    <a:pt x="64496" y="22899"/>
                  </a:lnTo>
                  <a:lnTo>
                    <a:pt x="64560" y="22983"/>
                  </a:lnTo>
                  <a:lnTo>
                    <a:pt x="64623" y="23067"/>
                  </a:lnTo>
                  <a:lnTo>
                    <a:pt x="64719" y="23145"/>
                  </a:lnTo>
                  <a:lnTo>
                    <a:pt x="64798" y="23223"/>
                  </a:lnTo>
                  <a:lnTo>
                    <a:pt x="64910" y="23301"/>
                  </a:lnTo>
                  <a:lnTo>
                    <a:pt x="65021" y="23380"/>
                  </a:lnTo>
                  <a:lnTo>
                    <a:pt x="65259" y="23524"/>
                  </a:lnTo>
                  <a:lnTo>
                    <a:pt x="65529" y="23656"/>
                  </a:lnTo>
                  <a:lnTo>
                    <a:pt x="65800" y="23782"/>
                  </a:lnTo>
                  <a:lnTo>
                    <a:pt x="66086" y="23896"/>
                  </a:lnTo>
                  <a:lnTo>
                    <a:pt x="66372" y="23998"/>
                  </a:lnTo>
                  <a:lnTo>
                    <a:pt x="66658" y="24095"/>
                  </a:lnTo>
                  <a:lnTo>
                    <a:pt x="66928" y="24179"/>
                  </a:lnTo>
                  <a:lnTo>
                    <a:pt x="67373" y="24305"/>
                  </a:lnTo>
                  <a:lnTo>
                    <a:pt x="67675" y="24383"/>
                  </a:lnTo>
                  <a:lnTo>
                    <a:pt x="67802" y="24407"/>
                  </a:lnTo>
                  <a:lnTo>
                    <a:pt x="67929" y="24431"/>
                  </a:lnTo>
                  <a:lnTo>
                    <a:pt x="68057" y="24449"/>
                  </a:lnTo>
                  <a:lnTo>
                    <a:pt x="68184" y="24461"/>
                  </a:lnTo>
                  <a:lnTo>
                    <a:pt x="68533" y="24491"/>
                  </a:lnTo>
                  <a:lnTo>
                    <a:pt x="68915" y="24515"/>
                  </a:lnTo>
                  <a:lnTo>
                    <a:pt x="69407" y="24545"/>
                  </a:lnTo>
                  <a:lnTo>
                    <a:pt x="70027" y="24569"/>
                  </a:lnTo>
                  <a:lnTo>
                    <a:pt x="70727" y="24599"/>
                  </a:lnTo>
                  <a:lnTo>
                    <a:pt x="71521" y="24611"/>
                  </a:lnTo>
                  <a:lnTo>
                    <a:pt x="72395" y="24617"/>
                  </a:lnTo>
                  <a:lnTo>
                    <a:pt x="73174" y="24617"/>
                  </a:lnTo>
                  <a:lnTo>
                    <a:pt x="73953" y="24599"/>
                  </a:lnTo>
                  <a:lnTo>
                    <a:pt x="74700" y="24575"/>
                  </a:lnTo>
                  <a:lnTo>
                    <a:pt x="75447" y="24539"/>
                  </a:lnTo>
                  <a:lnTo>
                    <a:pt x="75526" y="24737"/>
                  </a:lnTo>
                  <a:lnTo>
                    <a:pt x="75590" y="24948"/>
                  </a:lnTo>
                  <a:lnTo>
                    <a:pt x="75606" y="25170"/>
                  </a:lnTo>
                  <a:lnTo>
                    <a:pt x="75606" y="25404"/>
                  </a:lnTo>
                  <a:lnTo>
                    <a:pt x="75558" y="25651"/>
                  </a:lnTo>
                  <a:lnTo>
                    <a:pt x="75479" y="25915"/>
                  </a:lnTo>
                  <a:lnTo>
                    <a:pt x="75431" y="26047"/>
                  </a:lnTo>
                  <a:lnTo>
                    <a:pt x="75352" y="26186"/>
                  </a:lnTo>
                  <a:lnTo>
                    <a:pt x="75272" y="26324"/>
                  </a:lnTo>
                  <a:lnTo>
                    <a:pt x="75177" y="26468"/>
                  </a:lnTo>
                  <a:lnTo>
                    <a:pt x="75081" y="26612"/>
                  </a:lnTo>
                  <a:lnTo>
                    <a:pt x="74954" y="26762"/>
                  </a:lnTo>
                  <a:lnTo>
                    <a:pt x="74827" y="26913"/>
                  </a:lnTo>
                  <a:lnTo>
                    <a:pt x="74684" y="27069"/>
                  </a:lnTo>
                  <a:lnTo>
                    <a:pt x="74525" y="27225"/>
                  </a:lnTo>
                  <a:lnTo>
                    <a:pt x="74350" y="27387"/>
                  </a:lnTo>
                  <a:lnTo>
                    <a:pt x="74160" y="27555"/>
                  </a:lnTo>
                  <a:lnTo>
                    <a:pt x="73953" y="27718"/>
                  </a:lnTo>
                  <a:lnTo>
                    <a:pt x="73746" y="27892"/>
                  </a:lnTo>
                  <a:lnTo>
                    <a:pt x="73508" y="28066"/>
                  </a:lnTo>
                  <a:lnTo>
                    <a:pt x="73254" y="28240"/>
                  </a:lnTo>
                  <a:lnTo>
                    <a:pt x="72984" y="28421"/>
                  </a:lnTo>
                  <a:lnTo>
                    <a:pt x="72697" y="28601"/>
                  </a:lnTo>
                  <a:lnTo>
                    <a:pt x="72380" y="28787"/>
                  </a:lnTo>
                  <a:lnTo>
                    <a:pt x="72062" y="28974"/>
                  </a:lnTo>
                  <a:lnTo>
                    <a:pt x="71712" y="29166"/>
                  </a:lnTo>
                  <a:lnTo>
                    <a:pt x="71362" y="29358"/>
                  </a:lnTo>
                  <a:lnTo>
                    <a:pt x="70997" y="29538"/>
                  </a:lnTo>
                  <a:lnTo>
                    <a:pt x="70615" y="29707"/>
                  </a:lnTo>
                  <a:lnTo>
                    <a:pt x="70250" y="29869"/>
                  </a:lnTo>
                  <a:lnTo>
                    <a:pt x="69868" y="30025"/>
                  </a:lnTo>
                  <a:lnTo>
                    <a:pt x="69471" y="30169"/>
                  </a:lnTo>
                  <a:lnTo>
                    <a:pt x="69090" y="30307"/>
                  </a:lnTo>
                  <a:lnTo>
                    <a:pt x="68692" y="30434"/>
                  </a:lnTo>
                  <a:lnTo>
                    <a:pt x="68295" y="30554"/>
                  </a:lnTo>
                  <a:lnTo>
                    <a:pt x="67898" y="30668"/>
                  </a:lnTo>
                  <a:lnTo>
                    <a:pt x="67500" y="30770"/>
                  </a:lnTo>
                  <a:lnTo>
                    <a:pt x="67087" y="30872"/>
                  </a:lnTo>
                  <a:lnTo>
                    <a:pt x="66690" y="30962"/>
                  </a:lnTo>
                  <a:lnTo>
                    <a:pt x="66276" y="31046"/>
                  </a:lnTo>
                  <a:lnTo>
                    <a:pt x="65879" y="31125"/>
                  </a:lnTo>
                  <a:lnTo>
                    <a:pt x="65466" y="31197"/>
                  </a:lnTo>
                  <a:lnTo>
                    <a:pt x="65069" y="31263"/>
                  </a:lnTo>
                  <a:lnTo>
                    <a:pt x="64671" y="31323"/>
                  </a:lnTo>
                  <a:lnTo>
                    <a:pt x="64258" y="31377"/>
                  </a:lnTo>
                  <a:lnTo>
                    <a:pt x="63861" y="31425"/>
                  </a:lnTo>
                  <a:lnTo>
                    <a:pt x="63463" y="31473"/>
                  </a:lnTo>
                  <a:lnTo>
                    <a:pt x="63082" y="31509"/>
                  </a:lnTo>
                  <a:lnTo>
                    <a:pt x="62684" y="31545"/>
                  </a:lnTo>
                  <a:lnTo>
                    <a:pt x="62303" y="31575"/>
                  </a:lnTo>
                  <a:lnTo>
                    <a:pt x="61922" y="31599"/>
                  </a:lnTo>
                  <a:lnTo>
                    <a:pt x="61556" y="31623"/>
                  </a:lnTo>
                  <a:lnTo>
                    <a:pt x="60825" y="31653"/>
                  </a:lnTo>
                  <a:lnTo>
                    <a:pt x="60110" y="31671"/>
                  </a:lnTo>
                  <a:lnTo>
                    <a:pt x="59442" y="31677"/>
                  </a:lnTo>
                  <a:lnTo>
                    <a:pt x="58950" y="31671"/>
                  </a:lnTo>
                  <a:lnTo>
                    <a:pt x="58441" y="31665"/>
                  </a:lnTo>
                  <a:lnTo>
                    <a:pt x="57948" y="31647"/>
                  </a:lnTo>
                  <a:lnTo>
                    <a:pt x="57440" y="31629"/>
                  </a:lnTo>
                  <a:lnTo>
                    <a:pt x="56947" y="31605"/>
                  </a:lnTo>
                  <a:lnTo>
                    <a:pt x="56438" y="31569"/>
                  </a:lnTo>
                  <a:lnTo>
                    <a:pt x="55930" y="31533"/>
                  </a:lnTo>
                  <a:lnTo>
                    <a:pt x="55437" y="31491"/>
                  </a:lnTo>
                  <a:lnTo>
                    <a:pt x="54928" y="31443"/>
                  </a:lnTo>
                  <a:lnTo>
                    <a:pt x="54436" y="31395"/>
                  </a:lnTo>
                  <a:lnTo>
                    <a:pt x="53943" y="31335"/>
                  </a:lnTo>
                  <a:lnTo>
                    <a:pt x="53450" y="31275"/>
                  </a:lnTo>
                  <a:lnTo>
                    <a:pt x="52958" y="31203"/>
                  </a:lnTo>
                  <a:lnTo>
                    <a:pt x="52481" y="31131"/>
                  </a:lnTo>
                  <a:lnTo>
                    <a:pt x="52004" y="31052"/>
                  </a:lnTo>
                  <a:lnTo>
                    <a:pt x="51527" y="30968"/>
                  </a:lnTo>
                  <a:lnTo>
                    <a:pt x="51734" y="30554"/>
                  </a:lnTo>
                  <a:lnTo>
                    <a:pt x="51893" y="30145"/>
                  </a:lnTo>
                  <a:lnTo>
                    <a:pt x="52004" y="29749"/>
                  </a:lnTo>
                  <a:lnTo>
                    <a:pt x="52083" y="29364"/>
                  </a:lnTo>
                  <a:lnTo>
                    <a:pt x="52115" y="29178"/>
                  </a:lnTo>
                  <a:lnTo>
                    <a:pt x="52131" y="28992"/>
                  </a:lnTo>
                  <a:lnTo>
                    <a:pt x="52131" y="28805"/>
                  </a:lnTo>
                  <a:lnTo>
                    <a:pt x="52131" y="28631"/>
                  </a:lnTo>
                  <a:lnTo>
                    <a:pt x="52115" y="28451"/>
                  </a:lnTo>
                  <a:lnTo>
                    <a:pt x="52083" y="28283"/>
                  </a:lnTo>
                  <a:lnTo>
                    <a:pt x="52052" y="28108"/>
                  </a:lnTo>
                  <a:lnTo>
                    <a:pt x="52004" y="27946"/>
                  </a:lnTo>
                  <a:lnTo>
                    <a:pt x="51956" y="27784"/>
                  </a:lnTo>
                  <a:lnTo>
                    <a:pt x="51893" y="27622"/>
                  </a:lnTo>
                  <a:lnTo>
                    <a:pt x="51813" y="27471"/>
                  </a:lnTo>
                  <a:lnTo>
                    <a:pt x="51734" y="27321"/>
                  </a:lnTo>
                  <a:lnTo>
                    <a:pt x="51638" y="27171"/>
                  </a:lnTo>
                  <a:lnTo>
                    <a:pt x="51527" y="27027"/>
                  </a:lnTo>
                  <a:lnTo>
                    <a:pt x="51416" y="26889"/>
                  </a:lnTo>
                  <a:lnTo>
                    <a:pt x="51305" y="26756"/>
                  </a:lnTo>
                  <a:lnTo>
                    <a:pt x="51162" y="26624"/>
                  </a:lnTo>
                  <a:lnTo>
                    <a:pt x="51019" y="26498"/>
                  </a:lnTo>
                  <a:lnTo>
                    <a:pt x="50876" y="26372"/>
                  </a:lnTo>
                  <a:lnTo>
                    <a:pt x="50717" y="26258"/>
                  </a:lnTo>
                  <a:lnTo>
                    <a:pt x="50542" y="26143"/>
                  </a:lnTo>
                  <a:lnTo>
                    <a:pt x="50367" y="26035"/>
                  </a:lnTo>
                  <a:lnTo>
                    <a:pt x="50176" y="25927"/>
                  </a:lnTo>
                  <a:lnTo>
                    <a:pt x="49970" y="25831"/>
                  </a:lnTo>
                  <a:lnTo>
                    <a:pt x="49779" y="25747"/>
                  </a:lnTo>
                  <a:lnTo>
                    <a:pt x="49588" y="25663"/>
                  </a:lnTo>
                  <a:lnTo>
                    <a:pt x="49397" y="25591"/>
                  </a:lnTo>
                  <a:lnTo>
                    <a:pt x="49191" y="25519"/>
                  </a:lnTo>
                  <a:lnTo>
                    <a:pt x="48968" y="25453"/>
                  </a:lnTo>
                  <a:lnTo>
                    <a:pt x="48762" y="25392"/>
                  </a:lnTo>
                  <a:lnTo>
                    <a:pt x="48539" y="25338"/>
                  </a:lnTo>
                  <a:lnTo>
                    <a:pt x="48317" y="25290"/>
                  </a:lnTo>
                  <a:lnTo>
                    <a:pt x="48078" y="25248"/>
                  </a:lnTo>
                  <a:lnTo>
                    <a:pt x="47840" y="25212"/>
                  </a:lnTo>
                  <a:lnTo>
                    <a:pt x="47602" y="25176"/>
                  </a:lnTo>
                  <a:lnTo>
                    <a:pt x="47363" y="25152"/>
                  </a:lnTo>
                  <a:lnTo>
                    <a:pt x="47125" y="25134"/>
                  </a:lnTo>
                  <a:lnTo>
                    <a:pt x="46886" y="25116"/>
                  </a:lnTo>
                  <a:lnTo>
                    <a:pt x="46632" y="25110"/>
                  </a:lnTo>
                  <a:lnTo>
                    <a:pt x="46394" y="25104"/>
                  </a:lnTo>
                  <a:lnTo>
                    <a:pt x="46012" y="25110"/>
                  </a:lnTo>
                  <a:lnTo>
                    <a:pt x="45647" y="25134"/>
                  </a:lnTo>
                  <a:lnTo>
                    <a:pt x="45456" y="25146"/>
                  </a:lnTo>
                  <a:lnTo>
                    <a:pt x="45265" y="25170"/>
                  </a:lnTo>
                  <a:lnTo>
                    <a:pt x="45074" y="25194"/>
                  </a:lnTo>
                  <a:lnTo>
                    <a:pt x="44884" y="25218"/>
                  </a:lnTo>
                  <a:lnTo>
                    <a:pt x="44693" y="25254"/>
                  </a:lnTo>
                  <a:lnTo>
                    <a:pt x="44502" y="25290"/>
                  </a:lnTo>
                  <a:lnTo>
                    <a:pt x="44312" y="25332"/>
                  </a:lnTo>
                  <a:lnTo>
                    <a:pt x="44121" y="25374"/>
                  </a:lnTo>
                  <a:lnTo>
                    <a:pt x="43946" y="25422"/>
                  </a:lnTo>
                  <a:lnTo>
                    <a:pt x="43755" y="25477"/>
                  </a:lnTo>
                  <a:lnTo>
                    <a:pt x="43580" y="25537"/>
                  </a:lnTo>
                  <a:lnTo>
                    <a:pt x="43406" y="25597"/>
                  </a:lnTo>
                  <a:lnTo>
                    <a:pt x="43231" y="25669"/>
                  </a:lnTo>
                  <a:lnTo>
                    <a:pt x="43056" y="25741"/>
                  </a:lnTo>
                  <a:lnTo>
                    <a:pt x="42881" y="25819"/>
                  </a:lnTo>
                  <a:lnTo>
                    <a:pt x="42722" y="25897"/>
                  </a:lnTo>
                  <a:lnTo>
                    <a:pt x="42563" y="25987"/>
                  </a:lnTo>
                  <a:lnTo>
                    <a:pt x="42420" y="26083"/>
                  </a:lnTo>
                  <a:lnTo>
                    <a:pt x="42261" y="26180"/>
                  </a:lnTo>
                  <a:lnTo>
                    <a:pt x="42118" y="26282"/>
                  </a:lnTo>
                  <a:lnTo>
                    <a:pt x="41991" y="26390"/>
                  </a:lnTo>
                  <a:lnTo>
                    <a:pt x="41864" y="26504"/>
                  </a:lnTo>
                  <a:lnTo>
                    <a:pt x="41737" y="26630"/>
                  </a:lnTo>
                  <a:lnTo>
                    <a:pt x="41626" y="26750"/>
                  </a:lnTo>
                  <a:lnTo>
                    <a:pt x="41514" y="26883"/>
                  </a:lnTo>
                  <a:lnTo>
                    <a:pt x="41419" y="27021"/>
                  </a:lnTo>
                  <a:lnTo>
                    <a:pt x="41324" y="27165"/>
                  </a:lnTo>
                  <a:lnTo>
                    <a:pt x="41244" y="27315"/>
                  </a:lnTo>
                  <a:lnTo>
                    <a:pt x="41181" y="27453"/>
                  </a:lnTo>
                  <a:lnTo>
                    <a:pt x="41133" y="27598"/>
                  </a:lnTo>
                  <a:lnTo>
                    <a:pt x="41117" y="27736"/>
                  </a:lnTo>
                  <a:lnTo>
                    <a:pt x="41117" y="27874"/>
                  </a:lnTo>
                  <a:lnTo>
                    <a:pt x="41133" y="28018"/>
                  </a:lnTo>
                  <a:lnTo>
                    <a:pt x="41165" y="28156"/>
                  </a:lnTo>
                  <a:lnTo>
                    <a:pt x="41212" y="28301"/>
                  </a:lnTo>
                  <a:lnTo>
                    <a:pt x="41276" y="28445"/>
                  </a:lnTo>
                  <a:lnTo>
                    <a:pt x="41371" y="28583"/>
                  </a:lnTo>
                  <a:lnTo>
                    <a:pt x="41467" y="28727"/>
                  </a:lnTo>
                  <a:lnTo>
                    <a:pt x="41594" y="28871"/>
                  </a:lnTo>
                  <a:lnTo>
                    <a:pt x="41737" y="29010"/>
                  </a:lnTo>
                  <a:lnTo>
                    <a:pt x="41896" y="29154"/>
                  </a:lnTo>
                  <a:lnTo>
                    <a:pt x="42071" y="29292"/>
                  </a:lnTo>
                  <a:lnTo>
                    <a:pt x="42245" y="29430"/>
                  </a:lnTo>
                  <a:lnTo>
                    <a:pt x="42452" y="29574"/>
                  </a:lnTo>
                  <a:lnTo>
                    <a:pt x="42675" y="29713"/>
                  </a:lnTo>
                  <a:lnTo>
                    <a:pt x="42913" y="29845"/>
                  </a:lnTo>
                  <a:lnTo>
                    <a:pt x="43167" y="29983"/>
                  </a:lnTo>
                  <a:lnTo>
                    <a:pt x="43437" y="30115"/>
                  </a:lnTo>
                  <a:lnTo>
                    <a:pt x="43723" y="30253"/>
                  </a:lnTo>
                  <a:lnTo>
                    <a:pt x="44025" y="30380"/>
                  </a:lnTo>
                  <a:lnTo>
                    <a:pt x="44343" y="30512"/>
                  </a:lnTo>
                  <a:lnTo>
                    <a:pt x="44677" y="30638"/>
                  </a:lnTo>
                  <a:lnTo>
                    <a:pt x="45011" y="30764"/>
                  </a:lnTo>
                  <a:lnTo>
                    <a:pt x="45376" y="30890"/>
                  </a:lnTo>
                  <a:lnTo>
                    <a:pt x="45742" y="31010"/>
                  </a:lnTo>
                  <a:lnTo>
                    <a:pt x="46139" y="31131"/>
                  </a:lnTo>
                  <a:lnTo>
                    <a:pt x="46537" y="31251"/>
                  </a:lnTo>
                  <a:lnTo>
                    <a:pt x="46950" y="31365"/>
                  </a:lnTo>
                  <a:lnTo>
                    <a:pt x="47379" y="31479"/>
                  </a:lnTo>
                  <a:lnTo>
                    <a:pt x="47824" y="31587"/>
                  </a:lnTo>
                  <a:lnTo>
                    <a:pt x="47602" y="31900"/>
                  </a:lnTo>
                  <a:lnTo>
                    <a:pt x="47347" y="32218"/>
                  </a:lnTo>
                  <a:lnTo>
                    <a:pt x="47172" y="32404"/>
                  </a:lnTo>
                  <a:lnTo>
                    <a:pt x="46982" y="32585"/>
                  </a:lnTo>
                  <a:lnTo>
                    <a:pt x="46775" y="32753"/>
                  </a:lnTo>
                  <a:lnTo>
                    <a:pt x="46553" y="32915"/>
                  </a:lnTo>
                  <a:lnTo>
                    <a:pt x="46298" y="33065"/>
                  </a:lnTo>
                  <a:lnTo>
                    <a:pt x="46028" y="33210"/>
                  </a:lnTo>
                  <a:lnTo>
                    <a:pt x="45742" y="33348"/>
                  </a:lnTo>
                  <a:lnTo>
                    <a:pt x="45440" y="33474"/>
                  </a:lnTo>
                  <a:lnTo>
                    <a:pt x="45138" y="33594"/>
                  </a:lnTo>
                  <a:lnTo>
                    <a:pt x="44804" y="33708"/>
                  </a:lnTo>
                  <a:lnTo>
                    <a:pt x="44455" y="33816"/>
                  </a:lnTo>
                  <a:lnTo>
                    <a:pt x="44105" y="33913"/>
                  </a:lnTo>
                  <a:lnTo>
                    <a:pt x="43739" y="34003"/>
                  </a:lnTo>
                  <a:lnTo>
                    <a:pt x="43358" y="34087"/>
                  </a:lnTo>
                  <a:lnTo>
                    <a:pt x="42976" y="34165"/>
                  </a:lnTo>
                  <a:lnTo>
                    <a:pt x="42579" y="34237"/>
                  </a:lnTo>
                  <a:lnTo>
                    <a:pt x="42166" y="34303"/>
                  </a:lnTo>
                  <a:lnTo>
                    <a:pt x="41769" y="34363"/>
                  </a:lnTo>
                  <a:lnTo>
                    <a:pt x="41339" y="34417"/>
                  </a:lnTo>
                  <a:lnTo>
                    <a:pt x="40926" y="34465"/>
                  </a:lnTo>
                  <a:lnTo>
                    <a:pt x="40497" y="34507"/>
                  </a:lnTo>
                  <a:lnTo>
                    <a:pt x="40068" y="34549"/>
                  </a:lnTo>
                  <a:lnTo>
                    <a:pt x="39639" y="34585"/>
                  </a:lnTo>
                  <a:lnTo>
                    <a:pt x="39210" y="34610"/>
                  </a:lnTo>
                  <a:lnTo>
                    <a:pt x="38781" y="34640"/>
                  </a:lnTo>
                  <a:lnTo>
                    <a:pt x="38336" y="34658"/>
                  </a:lnTo>
                  <a:lnTo>
                    <a:pt x="37906" y="34676"/>
                  </a:lnTo>
                  <a:lnTo>
                    <a:pt x="37477" y="34688"/>
                  </a:lnTo>
                  <a:lnTo>
                    <a:pt x="36635" y="34706"/>
                  </a:lnTo>
                  <a:lnTo>
                    <a:pt x="35809" y="34712"/>
                  </a:lnTo>
                  <a:lnTo>
                    <a:pt x="34950" y="34706"/>
                  </a:lnTo>
                  <a:lnTo>
                    <a:pt x="34060" y="34688"/>
                  </a:lnTo>
                  <a:lnTo>
                    <a:pt x="33170" y="34664"/>
                  </a:lnTo>
                  <a:lnTo>
                    <a:pt x="32280" y="34628"/>
                  </a:lnTo>
                  <a:lnTo>
                    <a:pt x="31374" y="34579"/>
                  </a:lnTo>
                  <a:lnTo>
                    <a:pt x="30452" y="34519"/>
                  </a:lnTo>
                  <a:lnTo>
                    <a:pt x="29531" y="34453"/>
                  </a:lnTo>
                  <a:lnTo>
                    <a:pt x="28609" y="34375"/>
                  </a:lnTo>
                  <a:lnTo>
                    <a:pt x="27687" y="34291"/>
                  </a:lnTo>
                  <a:lnTo>
                    <a:pt x="26765" y="34201"/>
                  </a:lnTo>
                  <a:lnTo>
                    <a:pt x="25827" y="34099"/>
                  </a:lnTo>
                  <a:lnTo>
                    <a:pt x="24906" y="33985"/>
                  </a:lnTo>
                  <a:lnTo>
                    <a:pt x="24000" y="33870"/>
                  </a:lnTo>
                  <a:lnTo>
                    <a:pt x="23078" y="33744"/>
                  </a:lnTo>
                  <a:lnTo>
                    <a:pt x="22172" y="33606"/>
                  </a:lnTo>
                  <a:lnTo>
                    <a:pt x="21282" y="33468"/>
                  </a:lnTo>
                  <a:lnTo>
                    <a:pt x="20408" y="33318"/>
                  </a:lnTo>
                  <a:lnTo>
                    <a:pt x="19534" y="33167"/>
                  </a:lnTo>
                  <a:lnTo>
                    <a:pt x="18675" y="33005"/>
                  </a:lnTo>
                  <a:lnTo>
                    <a:pt x="17849" y="32843"/>
                  </a:lnTo>
                  <a:lnTo>
                    <a:pt x="17022" y="32669"/>
                  </a:lnTo>
                  <a:lnTo>
                    <a:pt x="16228" y="32489"/>
                  </a:lnTo>
                  <a:lnTo>
                    <a:pt x="15433" y="32308"/>
                  </a:lnTo>
                  <a:lnTo>
                    <a:pt x="14686" y="32122"/>
                  </a:lnTo>
                  <a:lnTo>
                    <a:pt x="13955" y="31930"/>
                  </a:lnTo>
                  <a:lnTo>
                    <a:pt x="13240" y="31731"/>
                  </a:lnTo>
                  <a:lnTo>
                    <a:pt x="12572" y="31527"/>
                  </a:lnTo>
                  <a:lnTo>
                    <a:pt x="11921" y="31323"/>
                  </a:lnTo>
                  <a:lnTo>
                    <a:pt x="11301" y="31119"/>
                  </a:lnTo>
                  <a:lnTo>
                    <a:pt x="10713" y="30902"/>
                  </a:lnTo>
                  <a:lnTo>
                    <a:pt x="10172" y="30686"/>
                  </a:lnTo>
                  <a:lnTo>
                    <a:pt x="9648" y="30470"/>
                  </a:lnTo>
                  <a:lnTo>
                    <a:pt x="9393" y="30355"/>
                  </a:lnTo>
                  <a:lnTo>
                    <a:pt x="9139" y="30235"/>
                  </a:lnTo>
                  <a:lnTo>
                    <a:pt x="8901" y="30109"/>
                  </a:lnTo>
                  <a:lnTo>
                    <a:pt x="8646" y="29977"/>
                  </a:lnTo>
                  <a:lnTo>
                    <a:pt x="8408" y="29839"/>
                  </a:lnTo>
                  <a:lnTo>
                    <a:pt x="8186" y="29695"/>
                  </a:lnTo>
                  <a:lnTo>
                    <a:pt x="7979" y="29544"/>
                  </a:lnTo>
                  <a:lnTo>
                    <a:pt x="7772" y="29394"/>
                  </a:lnTo>
                  <a:lnTo>
                    <a:pt x="7597" y="29238"/>
                  </a:lnTo>
                  <a:lnTo>
                    <a:pt x="7454" y="29082"/>
                  </a:lnTo>
                  <a:lnTo>
                    <a:pt x="7327" y="28919"/>
                  </a:lnTo>
                  <a:lnTo>
                    <a:pt x="7232" y="28751"/>
                  </a:lnTo>
                  <a:lnTo>
                    <a:pt x="7152" y="28583"/>
                  </a:lnTo>
                  <a:lnTo>
                    <a:pt x="7137" y="28415"/>
                  </a:lnTo>
                  <a:lnTo>
                    <a:pt x="7137" y="28331"/>
                  </a:lnTo>
                  <a:lnTo>
                    <a:pt x="7137" y="28246"/>
                  </a:lnTo>
                  <a:lnTo>
                    <a:pt x="7152" y="28162"/>
                  </a:lnTo>
                  <a:lnTo>
                    <a:pt x="7184" y="28078"/>
                  </a:lnTo>
                  <a:lnTo>
                    <a:pt x="7311" y="27832"/>
                  </a:lnTo>
                  <a:lnTo>
                    <a:pt x="7454" y="27598"/>
                  </a:lnTo>
                  <a:lnTo>
                    <a:pt x="7534" y="27489"/>
                  </a:lnTo>
                  <a:lnTo>
                    <a:pt x="7629" y="27381"/>
                  </a:lnTo>
                  <a:lnTo>
                    <a:pt x="7741" y="27273"/>
                  </a:lnTo>
                  <a:lnTo>
                    <a:pt x="7836" y="27171"/>
                  </a:lnTo>
                  <a:lnTo>
                    <a:pt x="8424" y="27435"/>
                  </a:lnTo>
                  <a:lnTo>
                    <a:pt x="9012" y="27688"/>
                  </a:lnTo>
                  <a:lnTo>
                    <a:pt x="9600" y="27922"/>
                  </a:lnTo>
                  <a:lnTo>
                    <a:pt x="10188" y="28144"/>
                  </a:lnTo>
                  <a:lnTo>
                    <a:pt x="10792" y="28349"/>
                  </a:lnTo>
                  <a:lnTo>
                    <a:pt x="11380" y="28535"/>
                  </a:lnTo>
                  <a:lnTo>
                    <a:pt x="11968" y="28709"/>
                  </a:lnTo>
                  <a:lnTo>
                    <a:pt x="12572" y="28865"/>
                  </a:lnTo>
                  <a:lnTo>
                    <a:pt x="13160" y="29004"/>
                  </a:lnTo>
                  <a:lnTo>
                    <a:pt x="13446" y="29064"/>
                  </a:lnTo>
                  <a:lnTo>
                    <a:pt x="13748" y="29124"/>
                  </a:lnTo>
                  <a:lnTo>
                    <a:pt x="14034" y="29178"/>
                  </a:lnTo>
                  <a:lnTo>
                    <a:pt x="14320" y="29226"/>
                  </a:lnTo>
                  <a:lnTo>
                    <a:pt x="14607" y="29268"/>
                  </a:lnTo>
                  <a:lnTo>
                    <a:pt x="14893" y="29310"/>
                  </a:lnTo>
                  <a:lnTo>
                    <a:pt x="15179" y="29346"/>
                  </a:lnTo>
                  <a:lnTo>
                    <a:pt x="15465" y="29376"/>
                  </a:lnTo>
                  <a:lnTo>
                    <a:pt x="15735" y="29406"/>
                  </a:lnTo>
                  <a:lnTo>
                    <a:pt x="16021" y="29424"/>
                  </a:lnTo>
                  <a:lnTo>
                    <a:pt x="16291" y="29442"/>
                  </a:lnTo>
                  <a:lnTo>
                    <a:pt x="16561" y="29454"/>
                  </a:lnTo>
                  <a:lnTo>
                    <a:pt x="16832" y="29466"/>
                  </a:lnTo>
                  <a:lnTo>
                    <a:pt x="17102" y="29466"/>
                  </a:lnTo>
                  <a:lnTo>
                    <a:pt x="17404" y="29460"/>
                  </a:lnTo>
                  <a:lnTo>
                    <a:pt x="17690" y="29454"/>
                  </a:lnTo>
                  <a:lnTo>
                    <a:pt x="17976" y="29436"/>
                  </a:lnTo>
                  <a:lnTo>
                    <a:pt x="18262" y="29418"/>
                  </a:lnTo>
                  <a:lnTo>
                    <a:pt x="18548" y="29388"/>
                  </a:lnTo>
                  <a:lnTo>
                    <a:pt x="18818" y="29352"/>
                  </a:lnTo>
                  <a:lnTo>
                    <a:pt x="19073" y="29316"/>
                  </a:lnTo>
                  <a:lnTo>
                    <a:pt x="19327" y="29268"/>
                  </a:lnTo>
                  <a:lnTo>
                    <a:pt x="19581" y="29220"/>
                  </a:lnTo>
                  <a:lnTo>
                    <a:pt x="19820" y="29160"/>
                  </a:lnTo>
                  <a:lnTo>
                    <a:pt x="20058" y="29100"/>
                  </a:lnTo>
                  <a:lnTo>
                    <a:pt x="20281" y="29028"/>
                  </a:lnTo>
                  <a:lnTo>
                    <a:pt x="20503" y="28955"/>
                  </a:lnTo>
                  <a:lnTo>
                    <a:pt x="20710" y="28871"/>
                  </a:lnTo>
                  <a:lnTo>
                    <a:pt x="20916" y="28787"/>
                  </a:lnTo>
                  <a:lnTo>
                    <a:pt x="21107" y="28697"/>
                  </a:lnTo>
                  <a:lnTo>
                    <a:pt x="21409" y="28541"/>
                  </a:lnTo>
                  <a:lnTo>
                    <a:pt x="21663" y="28385"/>
                  </a:lnTo>
                  <a:lnTo>
                    <a:pt x="21902" y="28222"/>
                  </a:lnTo>
                  <a:lnTo>
                    <a:pt x="22108" y="28066"/>
                  </a:lnTo>
                  <a:lnTo>
                    <a:pt x="22267" y="27904"/>
                  </a:lnTo>
                  <a:lnTo>
                    <a:pt x="22410" y="27742"/>
                  </a:lnTo>
                  <a:lnTo>
                    <a:pt x="22522" y="27580"/>
                  </a:lnTo>
                  <a:lnTo>
                    <a:pt x="22585" y="27417"/>
                  </a:lnTo>
                  <a:lnTo>
                    <a:pt x="22633" y="27255"/>
                  </a:lnTo>
                  <a:lnTo>
                    <a:pt x="22633" y="27093"/>
                  </a:lnTo>
                  <a:lnTo>
                    <a:pt x="22617" y="26937"/>
                  </a:lnTo>
                  <a:lnTo>
                    <a:pt x="22553" y="26774"/>
                  </a:lnTo>
                  <a:lnTo>
                    <a:pt x="22474" y="26618"/>
                  </a:lnTo>
                  <a:lnTo>
                    <a:pt x="22347" y="26456"/>
                  </a:lnTo>
                  <a:lnTo>
                    <a:pt x="22204" y="26306"/>
                  </a:lnTo>
                  <a:lnTo>
                    <a:pt x="22013" y="26149"/>
                  </a:lnTo>
                  <a:lnTo>
                    <a:pt x="21886" y="26053"/>
                  </a:lnTo>
                  <a:lnTo>
                    <a:pt x="21743" y="25963"/>
                  </a:lnTo>
                  <a:lnTo>
                    <a:pt x="21584" y="25873"/>
                  </a:lnTo>
                  <a:lnTo>
                    <a:pt x="21425" y="25783"/>
                  </a:lnTo>
                  <a:lnTo>
                    <a:pt x="21250" y="25699"/>
                  </a:lnTo>
                  <a:lnTo>
                    <a:pt x="21059" y="25615"/>
                  </a:lnTo>
                  <a:lnTo>
                    <a:pt x="20869" y="25531"/>
                  </a:lnTo>
                  <a:lnTo>
                    <a:pt x="20662" y="25453"/>
                  </a:lnTo>
                  <a:lnTo>
                    <a:pt x="20439" y="25374"/>
                  </a:lnTo>
                  <a:lnTo>
                    <a:pt x="20217" y="25302"/>
                  </a:lnTo>
                  <a:lnTo>
                    <a:pt x="19994" y="25230"/>
                  </a:lnTo>
                  <a:lnTo>
                    <a:pt x="19756" y="25158"/>
                  </a:lnTo>
                  <a:lnTo>
                    <a:pt x="19502" y="25092"/>
                  </a:lnTo>
                  <a:lnTo>
                    <a:pt x="19247" y="25032"/>
                  </a:lnTo>
                  <a:lnTo>
                    <a:pt x="18977" y="24972"/>
                  </a:lnTo>
                  <a:lnTo>
                    <a:pt x="18723" y="24912"/>
                  </a:lnTo>
                  <a:lnTo>
                    <a:pt x="18437" y="24858"/>
                  </a:lnTo>
                  <a:lnTo>
                    <a:pt x="18151" y="24804"/>
                  </a:lnTo>
                  <a:lnTo>
                    <a:pt x="17865" y="24756"/>
                  </a:lnTo>
                  <a:lnTo>
                    <a:pt x="17579" y="24713"/>
                  </a:lnTo>
                  <a:lnTo>
                    <a:pt x="17277" y="24671"/>
                  </a:lnTo>
                  <a:lnTo>
                    <a:pt x="16975" y="24629"/>
                  </a:lnTo>
                  <a:lnTo>
                    <a:pt x="16657" y="24599"/>
                  </a:lnTo>
                  <a:lnTo>
                    <a:pt x="16339" y="24563"/>
                  </a:lnTo>
                  <a:lnTo>
                    <a:pt x="16021" y="24533"/>
                  </a:lnTo>
                  <a:lnTo>
                    <a:pt x="15703" y="24509"/>
                  </a:lnTo>
                  <a:lnTo>
                    <a:pt x="15369" y="24491"/>
                  </a:lnTo>
                  <a:lnTo>
                    <a:pt x="15052" y="24473"/>
                  </a:lnTo>
                  <a:lnTo>
                    <a:pt x="14718" y="24461"/>
                  </a:lnTo>
                  <a:lnTo>
                    <a:pt x="14384" y="24449"/>
                  </a:lnTo>
                  <a:lnTo>
                    <a:pt x="14034" y="24443"/>
                  </a:lnTo>
                  <a:lnTo>
                    <a:pt x="13303" y="24443"/>
                  </a:lnTo>
                  <a:lnTo>
                    <a:pt x="12906" y="24455"/>
                  </a:lnTo>
                  <a:lnTo>
                    <a:pt x="12524" y="24467"/>
                  </a:lnTo>
                  <a:lnTo>
                    <a:pt x="12143" y="24485"/>
                  </a:lnTo>
                  <a:lnTo>
                    <a:pt x="11762" y="24509"/>
                  </a:lnTo>
                  <a:lnTo>
                    <a:pt x="11396" y="24539"/>
                  </a:lnTo>
                  <a:lnTo>
                    <a:pt x="11030" y="24575"/>
                  </a:lnTo>
                  <a:lnTo>
                    <a:pt x="10665" y="24617"/>
                  </a:lnTo>
                  <a:lnTo>
                    <a:pt x="10315" y="24659"/>
                  </a:lnTo>
                  <a:lnTo>
                    <a:pt x="9966" y="24713"/>
                  </a:lnTo>
                  <a:lnTo>
                    <a:pt x="9616" y="24768"/>
                  </a:lnTo>
                  <a:lnTo>
                    <a:pt x="9282" y="24828"/>
                  </a:lnTo>
                  <a:lnTo>
                    <a:pt x="8964" y="24894"/>
                  </a:lnTo>
                  <a:lnTo>
                    <a:pt x="8646" y="24966"/>
                  </a:lnTo>
                  <a:lnTo>
                    <a:pt x="8329" y="25044"/>
                  </a:lnTo>
                  <a:lnTo>
                    <a:pt x="8027" y="25122"/>
                  </a:lnTo>
                  <a:lnTo>
                    <a:pt x="7582" y="24834"/>
                  </a:lnTo>
                  <a:lnTo>
                    <a:pt x="7152" y="24533"/>
                  </a:lnTo>
                  <a:lnTo>
                    <a:pt x="6723" y="24227"/>
                  </a:lnTo>
                  <a:lnTo>
                    <a:pt x="6326" y="23914"/>
                  </a:lnTo>
                  <a:lnTo>
                    <a:pt x="5960" y="23596"/>
                  </a:lnTo>
                  <a:lnTo>
                    <a:pt x="5595" y="23277"/>
                  </a:lnTo>
                  <a:lnTo>
                    <a:pt x="5261" y="22947"/>
                  </a:lnTo>
                  <a:lnTo>
                    <a:pt x="4943" y="22616"/>
                  </a:lnTo>
                  <a:lnTo>
                    <a:pt x="4657" y="22280"/>
                  </a:lnTo>
                  <a:lnTo>
                    <a:pt x="4387" y="21938"/>
                  </a:lnTo>
                  <a:lnTo>
                    <a:pt x="4149" y="21595"/>
                  </a:lnTo>
                  <a:lnTo>
                    <a:pt x="3926" y="21253"/>
                  </a:lnTo>
                  <a:lnTo>
                    <a:pt x="3735" y="20904"/>
                  </a:lnTo>
                  <a:lnTo>
                    <a:pt x="3576" y="20556"/>
                  </a:lnTo>
                  <a:lnTo>
                    <a:pt x="3449" y="20201"/>
                  </a:lnTo>
                  <a:lnTo>
                    <a:pt x="3354" y="19847"/>
                  </a:lnTo>
                  <a:lnTo>
                    <a:pt x="3274" y="19498"/>
                  </a:lnTo>
                  <a:lnTo>
                    <a:pt x="3243" y="19144"/>
                  </a:lnTo>
                  <a:lnTo>
                    <a:pt x="3227" y="18789"/>
                  </a:lnTo>
                  <a:lnTo>
                    <a:pt x="3259" y="18435"/>
                  </a:lnTo>
                  <a:lnTo>
                    <a:pt x="3322" y="18080"/>
                  </a:lnTo>
                  <a:lnTo>
                    <a:pt x="3417" y="17732"/>
                  </a:lnTo>
                  <a:lnTo>
                    <a:pt x="3561" y="17383"/>
                  </a:lnTo>
                  <a:lnTo>
                    <a:pt x="3640" y="17209"/>
                  </a:lnTo>
                  <a:lnTo>
                    <a:pt x="3735" y="17035"/>
                  </a:lnTo>
                  <a:lnTo>
                    <a:pt x="3831" y="16866"/>
                  </a:lnTo>
                  <a:lnTo>
                    <a:pt x="3942" y="16692"/>
                  </a:lnTo>
                  <a:lnTo>
                    <a:pt x="4053" y="16524"/>
                  </a:lnTo>
                  <a:lnTo>
                    <a:pt x="4196" y="16350"/>
                  </a:lnTo>
                  <a:lnTo>
                    <a:pt x="4323" y="16181"/>
                  </a:lnTo>
                  <a:lnTo>
                    <a:pt x="4482" y="16013"/>
                  </a:lnTo>
                  <a:lnTo>
                    <a:pt x="4641" y="15845"/>
                  </a:lnTo>
                  <a:lnTo>
                    <a:pt x="4816" y="15683"/>
                  </a:lnTo>
                  <a:lnTo>
                    <a:pt x="4991" y="15514"/>
                  </a:lnTo>
                  <a:lnTo>
                    <a:pt x="5182" y="15352"/>
                  </a:lnTo>
                  <a:lnTo>
                    <a:pt x="5388" y="15190"/>
                  </a:lnTo>
                  <a:lnTo>
                    <a:pt x="5611" y="15028"/>
                  </a:lnTo>
                  <a:lnTo>
                    <a:pt x="5833" y="14865"/>
                  </a:lnTo>
                  <a:lnTo>
                    <a:pt x="6072" y="14709"/>
                  </a:lnTo>
                  <a:lnTo>
                    <a:pt x="6310" y="14547"/>
                  </a:lnTo>
                  <a:lnTo>
                    <a:pt x="6580" y="14391"/>
                  </a:lnTo>
                  <a:lnTo>
                    <a:pt x="6994" y="14150"/>
                  </a:lnTo>
                  <a:lnTo>
                    <a:pt x="7407" y="13922"/>
                  </a:lnTo>
                  <a:lnTo>
                    <a:pt x="7820" y="13700"/>
                  </a:lnTo>
                  <a:lnTo>
                    <a:pt x="8233" y="13483"/>
                  </a:lnTo>
                  <a:lnTo>
                    <a:pt x="8631" y="13279"/>
                  </a:lnTo>
                  <a:lnTo>
                    <a:pt x="9044" y="13081"/>
                  </a:lnTo>
                  <a:lnTo>
                    <a:pt x="9441" y="12895"/>
                  </a:lnTo>
                  <a:lnTo>
                    <a:pt x="9838" y="12720"/>
                  </a:lnTo>
                  <a:lnTo>
                    <a:pt x="10061" y="12889"/>
                  </a:lnTo>
                  <a:lnTo>
                    <a:pt x="10299" y="13045"/>
                  </a:lnTo>
                  <a:lnTo>
                    <a:pt x="10570" y="13201"/>
                  </a:lnTo>
                  <a:lnTo>
                    <a:pt x="10840" y="13357"/>
                  </a:lnTo>
                  <a:lnTo>
                    <a:pt x="11110" y="13502"/>
                  </a:lnTo>
                  <a:lnTo>
                    <a:pt x="11412" y="13646"/>
                  </a:lnTo>
                  <a:lnTo>
                    <a:pt x="11714" y="13790"/>
                  </a:lnTo>
                  <a:lnTo>
                    <a:pt x="12032" y="13922"/>
                  </a:lnTo>
                  <a:lnTo>
                    <a:pt x="12350" y="14054"/>
                  </a:lnTo>
                  <a:lnTo>
                    <a:pt x="12683" y="14180"/>
                  </a:lnTo>
                  <a:lnTo>
                    <a:pt x="13017" y="14301"/>
                  </a:lnTo>
                  <a:lnTo>
                    <a:pt x="13351" y="14421"/>
                  </a:lnTo>
                  <a:lnTo>
                    <a:pt x="13701" y="14529"/>
                  </a:lnTo>
                  <a:lnTo>
                    <a:pt x="14050" y="14637"/>
                  </a:lnTo>
                  <a:lnTo>
                    <a:pt x="14416" y="14739"/>
                  </a:lnTo>
                  <a:lnTo>
                    <a:pt x="14765" y="14835"/>
                  </a:lnTo>
                  <a:lnTo>
                    <a:pt x="15131" y="14932"/>
                  </a:lnTo>
                  <a:lnTo>
                    <a:pt x="15497" y="15016"/>
                  </a:lnTo>
                  <a:lnTo>
                    <a:pt x="15846" y="15094"/>
                  </a:lnTo>
                  <a:lnTo>
                    <a:pt x="16212" y="15172"/>
                  </a:lnTo>
                  <a:lnTo>
                    <a:pt x="16577" y="15244"/>
                  </a:lnTo>
                  <a:lnTo>
                    <a:pt x="16927" y="15304"/>
                  </a:lnTo>
                  <a:lnTo>
                    <a:pt x="17277" y="15364"/>
                  </a:lnTo>
                  <a:lnTo>
                    <a:pt x="17626" y="15418"/>
                  </a:lnTo>
                  <a:lnTo>
                    <a:pt x="17976" y="15466"/>
                  </a:lnTo>
                  <a:lnTo>
                    <a:pt x="18310" y="15508"/>
                  </a:lnTo>
                  <a:lnTo>
                    <a:pt x="18643" y="15538"/>
                  </a:lnTo>
                  <a:lnTo>
                    <a:pt x="18961" y="15568"/>
                  </a:lnTo>
                  <a:lnTo>
                    <a:pt x="19279" y="15592"/>
                  </a:lnTo>
                  <a:lnTo>
                    <a:pt x="19597" y="15611"/>
                  </a:lnTo>
                  <a:lnTo>
                    <a:pt x="19883" y="15617"/>
                  </a:lnTo>
                  <a:lnTo>
                    <a:pt x="20169" y="15623"/>
                  </a:lnTo>
                  <a:lnTo>
                    <a:pt x="20503" y="15617"/>
                  </a:lnTo>
                  <a:lnTo>
                    <a:pt x="20805" y="15604"/>
                  </a:lnTo>
                  <a:lnTo>
                    <a:pt x="21107" y="15586"/>
                  </a:lnTo>
                  <a:lnTo>
                    <a:pt x="21393" y="15556"/>
                  </a:lnTo>
                  <a:lnTo>
                    <a:pt x="21679" y="15520"/>
                  </a:lnTo>
                  <a:lnTo>
                    <a:pt x="21933" y="15472"/>
                  </a:lnTo>
                  <a:lnTo>
                    <a:pt x="22172" y="15418"/>
                  </a:lnTo>
                  <a:lnTo>
                    <a:pt x="22394" y="15364"/>
                  </a:lnTo>
                  <a:lnTo>
                    <a:pt x="22601" y="15298"/>
                  </a:lnTo>
                  <a:lnTo>
                    <a:pt x="22792" y="15220"/>
                  </a:lnTo>
                  <a:lnTo>
                    <a:pt x="22951" y="15142"/>
                  </a:lnTo>
                  <a:lnTo>
                    <a:pt x="23094" y="15058"/>
                  </a:lnTo>
                  <a:lnTo>
                    <a:pt x="23221" y="14968"/>
                  </a:lnTo>
                  <a:lnTo>
                    <a:pt x="23332" y="14865"/>
                  </a:lnTo>
                  <a:lnTo>
                    <a:pt x="23412" y="14763"/>
                  </a:lnTo>
                  <a:lnTo>
                    <a:pt x="23475" y="14655"/>
                  </a:lnTo>
                  <a:lnTo>
                    <a:pt x="23539" y="14457"/>
                  </a:lnTo>
                  <a:lnTo>
                    <a:pt x="23586" y="14247"/>
                  </a:lnTo>
                  <a:lnTo>
                    <a:pt x="23586" y="14030"/>
                  </a:lnTo>
                  <a:lnTo>
                    <a:pt x="23555" y="13796"/>
                  </a:lnTo>
                  <a:lnTo>
                    <a:pt x="23491" y="13562"/>
                  </a:lnTo>
                  <a:lnTo>
                    <a:pt x="23396" y="13315"/>
                  </a:lnTo>
                  <a:lnTo>
                    <a:pt x="23269" y="13069"/>
                  </a:lnTo>
                  <a:lnTo>
                    <a:pt x="23125" y="12817"/>
                  </a:lnTo>
                  <a:lnTo>
                    <a:pt x="22935" y="12564"/>
                  </a:lnTo>
                  <a:lnTo>
                    <a:pt x="22712" y="12318"/>
                  </a:lnTo>
                  <a:lnTo>
                    <a:pt x="22458" y="12071"/>
                  </a:lnTo>
                  <a:lnTo>
                    <a:pt x="22172" y="11831"/>
                  </a:lnTo>
                  <a:lnTo>
                    <a:pt x="22013" y="11717"/>
                  </a:lnTo>
                  <a:lnTo>
                    <a:pt x="21854" y="11603"/>
                  </a:lnTo>
                  <a:lnTo>
                    <a:pt x="21679" y="11489"/>
                  </a:lnTo>
                  <a:lnTo>
                    <a:pt x="21504" y="11374"/>
                  </a:lnTo>
                  <a:lnTo>
                    <a:pt x="21314" y="11266"/>
                  </a:lnTo>
                  <a:lnTo>
                    <a:pt x="21123" y="11164"/>
                  </a:lnTo>
                  <a:lnTo>
                    <a:pt x="20916" y="11062"/>
                  </a:lnTo>
                  <a:lnTo>
                    <a:pt x="20694" y="10966"/>
                  </a:lnTo>
                  <a:lnTo>
                    <a:pt x="20487" y="10870"/>
                  </a:lnTo>
                  <a:lnTo>
                    <a:pt x="20249" y="10780"/>
                  </a:lnTo>
                  <a:lnTo>
                    <a:pt x="20026" y="10696"/>
                  </a:lnTo>
                  <a:lnTo>
                    <a:pt x="19788" y="10617"/>
                  </a:lnTo>
                  <a:lnTo>
                    <a:pt x="19549" y="10545"/>
                  </a:lnTo>
                  <a:lnTo>
                    <a:pt x="19311" y="10473"/>
                  </a:lnTo>
                  <a:lnTo>
                    <a:pt x="19057" y="10413"/>
                  </a:lnTo>
                  <a:lnTo>
                    <a:pt x="18802" y="10353"/>
                  </a:lnTo>
                  <a:lnTo>
                    <a:pt x="18548" y="10299"/>
                  </a:lnTo>
                  <a:lnTo>
                    <a:pt x="18294" y="10251"/>
                  </a:lnTo>
                  <a:lnTo>
                    <a:pt x="18024" y="10203"/>
                  </a:lnTo>
                  <a:lnTo>
                    <a:pt x="17753" y="10167"/>
                  </a:lnTo>
                  <a:lnTo>
                    <a:pt x="17483" y="10131"/>
                  </a:lnTo>
                  <a:lnTo>
                    <a:pt x="17197" y="10101"/>
                  </a:lnTo>
                  <a:lnTo>
                    <a:pt x="16927" y="10077"/>
                  </a:lnTo>
                  <a:lnTo>
                    <a:pt x="16641" y="10059"/>
                  </a:lnTo>
                  <a:lnTo>
                    <a:pt x="16355" y="10041"/>
                  </a:lnTo>
                  <a:lnTo>
                    <a:pt x="16069" y="10035"/>
                  </a:lnTo>
                  <a:lnTo>
                    <a:pt x="15767" y="10029"/>
                  </a:lnTo>
                  <a:lnTo>
                    <a:pt x="15481" y="10035"/>
                  </a:lnTo>
                  <a:lnTo>
                    <a:pt x="15179" y="10041"/>
                  </a:lnTo>
                  <a:lnTo>
                    <a:pt x="14877" y="10053"/>
                  </a:lnTo>
                  <a:lnTo>
                    <a:pt x="14575" y="10071"/>
                  </a:lnTo>
                  <a:lnTo>
                    <a:pt x="14273" y="10089"/>
                  </a:lnTo>
                  <a:lnTo>
                    <a:pt x="13971" y="10119"/>
                  </a:lnTo>
                  <a:lnTo>
                    <a:pt x="13669" y="10149"/>
                  </a:lnTo>
                  <a:lnTo>
                    <a:pt x="13367" y="10191"/>
                  </a:lnTo>
                  <a:lnTo>
                    <a:pt x="13049" y="10233"/>
                  </a:lnTo>
                  <a:lnTo>
                    <a:pt x="12747" y="10281"/>
                  </a:lnTo>
                  <a:lnTo>
                    <a:pt x="12429" y="10335"/>
                  </a:lnTo>
                  <a:lnTo>
                    <a:pt x="12127" y="10395"/>
                  </a:lnTo>
                  <a:lnTo>
                    <a:pt x="11809" y="10461"/>
                  </a:lnTo>
                  <a:lnTo>
                    <a:pt x="11809" y="10461"/>
                  </a:lnTo>
                  <a:lnTo>
                    <a:pt x="11841" y="10347"/>
                  </a:lnTo>
                  <a:lnTo>
                    <a:pt x="11873" y="10233"/>
                  </a:lnTo>
                  <a:lnTo>
                    <a:pt x="11936" y="10113"/>
                  </a:lnTo>
                  <a:lnTo>
                    <a:pt x="12000" y="9999"/>
                  </a:lnTo>
                  <a:lnTo>
                    <a:pt x="12064" y="9884"/>
                  </a:lnTo>
                  <a:lnTo>
                    <a:pt x="12143" y="9770"/>
                  </a:lnTo>
                  <a:lnTo>
                    <a:pt x="12238" y="9650"/>
                  </a:lnTo>
                  <a:lnTo>
                    <a:pt x="12350" y="9536"/>
                  </a:lnTo>
                  <a:lnTo>
                    <a:pt x="12477" y="9422"/>
                  </a:lnTo>
                  <a:lnTo>
                    <a:pt x="12604" y="9308"/>
                  </a:lnTo>
                  <a:lnTo>
                    <a:pt x="12731" y="9187"/>
                  </a:lnTo>
                  <a:lnTo>
                    <a:pt x="12890" y="9073"/>
                  </a:lnTo>
                  <a:lnTo>
                    <a:pt x="13049" y="8959"/>
                  </a:lnTo>
                  <a:lnTo>
                    <a:pt x="13224" y="8845"/>
                  </a:lnTo>
                  <a:lnTo>
                    <a:pt x="13589" y="8611"/>
                  </a:lnTo>
                  <a:lnTo>
                    <a:pt x="14018" y="8382"/>
                  </a:lnTo>
                  <a:lnTo>
                    <a:pt x="14479" y="8148"/>
                  </a:lnTo>
                  <a:lnTo>
                    <a:pt x="14988" y="7920"/>
                  </a:lnTo>
                  <a:lnTo>
                    <a:pt x="15528" y="7691"/>
                  </a:lnTo>
                  <a:lnTo>
                    <a:pt x="16116" y="7463"/>
                  </a:lnTo>
                  <a:lnTo>
                    <a:pt x="16752" y="7235"/>
                  </a:lnTo>
                  <a:lnTo>
                    <a:pt x="17436" y="7012"/>
                  </a:lnTo>
                  <a:lnTo>
                    <a:pt x="18151" y="6784"/>
                  </a:lnTo>
                  <a:lnTo>
                    <a:pt x="18818" y="6586"/>
                  </a:lnTo>
                  <a:lnTo>
                    <a:pt x="19486" y="6393"/>
                  </a:lnTo>
                  <a:lnTo>
                    <a:pt x="20153" y="6207"/>
                  </a:lnTo>
                  <a:lnTo>
                    <a:pt x="20821" y="6033"/>
                  </a:lnTo>
                  <a:lnTo>
                    <a:pt x="21488" y="5859"/>
                  </a:lnTo>
                  <a:lnTo>
                    <a:pt x="22172" y="5696"/>
                  </a:lnTo>
                  <a:lnTo>
                    <a:pt x="22839" y="5540"/>
                  </a:lnTo>
                  <a:lnTo>
                    <a:pt x="23523" y="5384"/>
                  </a:lnTo>
                  <a:lnTo>
                    <a:pt x="24190" y="5246"/>
                  </a:lnTo>
                  <a:lnTo>
                    <a:pt x="24874" y="5108"/>
                  </a:lnTo>
                  <a:lnTo>
                    <a:pt x="25541" y="4975"/>
                  </a:lnTo>
                  <a:lnTo>
                    <a:pt x="26225" y="4855"/>
                  </a:lnTo>
                  <a:lnTo>
                    <a:pt x="26892" y="4735"/>
                  </a:lnTo>
                  <a:lnTo>
                    <a:pt x="27560" y="4627"/>
                  </a:lnTo>
                  <a:lnTo>
                    <a:pt x="28227" y="4531"/>
                  </a:lnTo>
                  <a:lnTo>
                    <a:pt x="28879" y="4435"/>
                  </a:lnTo>
                  <a:lnTo>
                    <a:pt x="29546" y="4350"/>
                  </a:lnTo>
                  <a:lnTo>
                    <a:pt x="30198" y="4272"/>
                  </a:lnTo>
                  <a:lnTo>
                    <a:pt x="30850" y="4200"/>
                  </a:lnTo>
                  <a:lnTo>
                    <a:pt x="31485" y="4134"/>
                  </a:lnTo>
                  <a:lnTo>
                    <a:pt x="32137" y="4080"/>
                  </a:lnTo>
                  <a:lnTo>
                    <a:pt x="32773" y="4032"/>
                  </a:lnTo>
                  <a:lnTo>
                    <a:pt x="33393" y="3990"/>
                  </a:lnTo>
                  <a:lnTo>
                    <a:pt x="34013" y="3954"/>
                  </a:lnTo>
                  <a:lnTo>
                    <a:pt x="34632" y="3930"/>
                  </a:lnTo>
                  <a:lnTo>
                    <a:pt x="35236" y="3912"/>
                  </a:lnTo>
                  <a:lnTo>
                    <a:pt x="35824" y="3900"/>
                  </a:lnTo>
                  <a:lnTo>
                    <a:pt x="36412" y="3900"/>
                  </a:lnTo>
                  <a:lnTo>
                    <a:pt x="37001" y="3906"/>
                  </a:lnTo>
                  <a:lnTo>
                    <a:pt x="37573" y="3918"/>
                  </a:lnTo>
                  <a:lnTo>
                    <a:pt x="38129" y="3942"/>
                  </a:lnTo>
                  <a:lnTo>
                    <a:pt x="38685" y="3972"/>
                  </a:lnTo>
                  <a:lnTo>
                    <a:pt x="38367" y="4224"/>
                  </a:lnTo>
                  <a:lnTo>
                    <a:pt x="38097" y="4477"/>
                  </a:lnTo>
                  <a:lnTo>
                    <a:pt x="37875" y="4729"/>
                  </a:lnTo>
                  <a:lnTo>
                    <a:pt x="37684" y="4981"/>
                  </a:lnTo>
                  <a:lnTo>
                    <a:pt x="37525" y="5240"/>
                  </a:lnTo>
                  <a:lnTo>
                    <a:pt x="37461" y="5366"/>
                  </a:lnTo>
                  <a:lnTo>
                    <a:pt x="37414" y="5492"/>
                  </a:lnTo>
                  <a:lnTo>
                    <a:pt x="37366" y="5618"/>
                  </a:lnTo>
                  <a:lnTo>
                    <a:pt x="37334" y="5744"/>
                  </a:lnTo>
                  <a:lnTo>
                    <a:pt x="37318" y="5871"/>
                  </a:lnTo>
                  <a:lnTo>
                    <a:pt x="37302" y="5997"/>
                  </a:lnTo>
                  <a:lnTo>
                    <a:pt x="37302" y="6117"/>
                  </a:lnTo>
                  <a:lnTo>
                    <a:pt x="37302" y="6243"/>
                  </a:lnTo>
                  <a:lnTo>
                    <a:pt x="37318" y="6369"/>
                  </a:lnTo>
                  <a:lnTo>
                    <a:pt x="37350" y="6490"/>
                  </a:lnTo>
                  <a:lnTo>
                    <a:pt x="37382" y="6616"/>
                  </a:lnTo>
                  <a:lnTo>
                    <a:pt x="37430" y="6736"/>
                  </a:lnTo>
                  <a:lnTo>
                    <a:pt x="37477" y="6856"/>
                  </a:lnTo>
                  <a:lnTo>
                    <a:pt x="37557" y="6976"/>
                  </a:lnTo>
                  <a:lnTo>
                    <a:pt x="37620" y="7096"/>
                  </a:lnTo>
                  <a:lnTo>
                    <a:pt x="37716" y="7217"/>
                  </a:lnTo>
                  <a:lnTo>
                    <a:pt x="37811" y="7331"/>
                  </a:lnTo>
                  <a:lnTo>
                    <a:pt x="37922" y="7445"/>
                  </a:lnTo>
                  <a:lnTo>
                    <a:pt x="38034" y="7565"/>
                  </a:lnTo>
                  <a:lnTo>
                    <a:pt x="38161" y="7673"/>
                  </a:lnTo>
                  <a:lnTo>
                    <a:pt x="38304" y="7787"/>
                  </a:lnTo>
                  <a:lnTo>
                    <a:pt x="38447" y="7902"/>
                  </a:lnTo>
                  <a:lnTo>
                    <a:pt x="38685" y="8064"/>
                  </a:lnTo>
                  <a:lnTo>
                    <a:pt x="38955" y="8220"/>
                  </a:lnTo>
                  <a:lnTo>
                    <a:pt x="39226" y="8370"/>
                  </a:lnTo>
                  <a:lnTo>
                    <a:pt x="39528" y="8508"/>
                  </a:lnTo>
                  <a:lnTo>
                    <a:pt x="39830" y="8641"/>
                  </a:lnTo>
                  <a:lnTo>
                    <a:pt x="40163" y="8761"/>
                  </a:lnTo>
                  <a:lnTo>
                    <a:pt x="40497" y="8869"/>
                  </a:lnTo>
                  <a:lnTo>
                    <a:pt x="40831" y="8971"/>
                  </a:lnTo>
                  <a:lnTo>
                    <a:pt x="41196" y="9061"/>
                  </a:lnTo>
                  <a:lnTo>
                    <a:pt x="41562" y="9139"/>
                  </a:lnTo>
                  <a:lnTo>
                    <a:pt x="41928" y="9205"/>
                  </a:lnTo>
                  <a:lnTo>
                    <a:pt x="42309" y="9259"/>
                  </a:lnTo>
                  <a:lnTo>
                    <a:pt x="42690" y="9308"/>
                  </a:lnTo>
                  <a:lnTo>
                    <a:pt x="43088" y="9338"/>
                  </a:lnTo>
                  <a:lnTo>
                    <a:pt x="43469" y="9356"/>
                  </a:lnTo>
                  <a:lnTo>
                    <a:pt x="43867" y="9362"/>
                  </a:lnTo>
                  <a:lnTo>
                    <a:pt x="44089" y="9362"/>
                  </a:lnTo>
                  <a:lnTo>
                    <a:pt x="44343" y="9356"/>
                  </a:lnTo>
                  <a:lnTo>
                    <a:pt x="44629" y="9338"/>
                  </a:lnTo>
                  <a:lnTo>
                    <a:pt x="44931" y="9314"/>
                  </a:lnTo>
                  <a:lnTo>
                    <a:pt x="45265" y="9277"/>
                  </a:lnTo>
                  <a:lnTo>
                    <a:pt x="45599" y="9223"/>
                  </a:lnTo>
                  <a:lnTo>
                    <a:pt x="45949" y="9163"/>
                  </a:lnTo>
                  <a:lnTo>
                    <a:pt x="46123" y="9121"/>
                  </a:lnTo>
                  <a:lnTo>
                    <a:pt x="46298" y="9079"/>
                  </a:lnTo>
                  <a:lnTo>
                    <a:pt x="46473" y="9031"/>
                  </a:lnTo>
                  <a:lnTo>
                    <a:pt x="46648" y="8983"/>
                  </a:lnTo>
                  <a:lnTo>
                    <a:pt x="46823" y="8923"/>
                  </a:lnTo>
                  <a:lnTo>
                    <a:pt x="46998" y="8863"/>
                  </a:lnTo>
                  <a:lnTo>
                    <a:pt x="47172" y="8791"/>
                  </a:lnTo>
                  <a:lnTo>
                    <a:pt x="47347" y="8719"/>
                  </a:lnTo>
                  <a:lnTo>
                    <a:pt x="47506" y="8641"/>
                  </a:lnTo>
                  <a:lnTo>
                    <a:pt x="47665" y="8550"/>
                  </a:lnTo>
                  <a:lnTo>
                    <a:pt x="47824" y="8460"/>
                  </a:lnTo>
                  <a:lnTo>
                    <a:pt x="47967" y="8358"/>
                  </a:lnTo>
                  <a:lnTo>
                    <a:pt x="48126" y="8256"/>
                  </a:lnTo>
                  <a:lnTo>
                    <a:pt x="48253" y="8142"/>
                  </a:lnTo>
                  <a:lnTo>
                    <a:pt x="48396" y="8022"/>
                  </a:lnTo>
                  <a:lnTo>
                    <a:pt x="48523" y="7890"/>
                  </a:lnTo>
                  <a:lnTo>
                    <a:pt x="48635" y="7757"/>
                  </a:lnTo>
                  <a:lnTo>
                    <a:pt x="48746" y="7613"/>
                  </a:lnTo>
                  <a:lnTo>
                    <a:pt x="48857" y="7445"/>
                  </a:lnTo>
                  <a:lnTo>
                    <a:pt x="48937" y="7283"/>
                  </a:lnTo>
                  <a:lnTo>
                    <a:pt x="49000" y="7120"/>
                  </a:lnTo>
                  <a:lnTo>
                    <a:pt x="49064" y="6958"/>
                  </a:lnTo>
                  <a:lnTo>
                    <a:pt x="49096" y="6796"/>
                  </a:lnTo>
                  <a:lnTo>
                    <a:pt x="49111" y="6640"/>
                  </a:lnTo>
                  <a:lnTo>
                    <a:pt x="49111" y="6478"/>
                  </a:lnTo>
                  <a:lnTo>
                    <a:pt x="49080" y="6321"/>
                  </a:lnTo>
                  <a:lnTo>
                    <a:pt x="49048" y="6171"/>
                  </a:lnTo>
                  <a:lnTo>
                    <a:pt x="49000" y="6015"/>
                  </a:lnTo>
                  <a:lnTo>
                    <a:pt x="48921" y="5865"/>
                  </a:lnTo>
                  <a:lnTo>
                    <a:pt x="48825" y="5714"/>
                  </a:lnTo>
                  <a:lnTo>
                    <a:pt x="48730" y="5570"/>
                  </a:lnTo>
                  <a:lnTo>
                    <a:pt x="48603" y="5426"/>
                  </a:lnTo>
                  <a:lnTo>
                    <a:pt x="48460" y="5282"/>
                  </a:lnTo>
                  <a:lnTo>
                    <a:pt x="48317" y="5144"/>
                  </a:lnTo>
                  <a:lnTo>
                    <a:pt x="48142" y="5005"/>
                  </a:lnTo>
                  <a:lnTo>
                    <a:pt x="47951" y="4873"/>
                  </a:lnTo>
                  <a:lnTo>
                    <a:pt x="47745" y="4741"/>
                  </a:lnTo>
                  <a:lnTo>
                    <a:pt x="47538" y="4615"/>
                  </a:lnTo>
                  <a:lnTo>
                    <a:pt x="47300" y="4489"/>
                  </a:lnTo>
                  <a:lnTo>
                    <a:pt x="47045" y="4362"/>
                  </a:lnTo>
                  <a:lnTo>
                    <a:pt x="46791" y="4242"/>
                  </a:lnTo>
                  <a:lnTo>
                    <a:pt x="46505" y="4128"/>
                  </a:lnTo>
                  <a:lnTo>
                    <a:pt x="46219" y="4020"/>
                  </a:lnTo>
                  <a:lnTo>
                    <a:pt x="45917" y="3912"/>
                  </a:lnTo>
                  <a:lnTo>
                    <a:pt x="45583" y="3804"/>
                  </a:lnTo>
                  <a:lnTo>
                    <a:pt x="45249" y="3702"/>
                  </a:lnTo>
                  <a:lnTo>
                    <a:pt x="44900" y="3605"/>
                  </a:lnTo>
                  <a:lnTo>
                    <a:pt x="44534" y="3515"/>
                  </a:lnTo>
                  <a:lnTo>
                    <a:pt x="44169" y="3425"/>
                  </a:lnTo>
                  <a:lnTo>
                    <a:pt x="43771" y="3341"/>
                  </a:lnTo>
                  <a:lnTo>
                    <a:pt x="44153" y="3185"/>
                  </a:lnTo>
                  <a:lnTo>
                    <a:pt x="44566" y="3035"/>
                  </a:lnTo>
                  <a:lnTo>
                    <a:pt x="44979" y="2884"/>
                  </a:lnTo>
                  <a:lnTo>
                    <a:pt x="45424" y="2734"/>
                  </a:lnTo>
                  <a:lnTo>
                    <a:pt x="45885" y="2584"/>
                  </a:lnTo>
                  <a:lnTo>
                    <a:pt x="46378" y="2440"/>
                  </a:lnTo>
                  <a:lnTo>
                    <a:pt x="46870" y="2296"/>
                  </a:lnTo>
                  <a:lnTo>
                    <a:pt x="47395" y="2157"/>
                  </a:lnTo>
                  <a:lnTo>
                    <a:pt x="47840" y="2043"/>
                  </a:lnTo>
                  <a:lnTo>
                    <a:pt x="48269" y="1941"/>
                  </a:lnTo>
                  <a:lnTo>
                    <a:pt x="48714" y="1845"/>
                  </a:lnTo>
                  <a:lnTo>
                    <a:pt x="49159" y="1755"/>
                  </a:lnTo>
                  <a:lnTo>
                    <a:pt x="49604" y="1671"/>
                  </a:lnTo>
                  <a:lnTo>
                    <a:pt x="50033" y="1593"/>
                  </a:lnTo>
                  <a:lnTo>
                    <a:pt x="50478" y="1526"/>
                  </a:lnTo>
                  <a:lnTo>
                    <a:pt x="50923" y="1460"/>
                  </a:lnTo>
                  <a:lnTo>
                    <a:pt x="51368" y="1406"/>
                  </a:lnTo>
                  <a:lnTo>
                    <a:pt x="51813" y="1358"/>
                  </a:lnTo>
                  <a:lnTo>
                    <a:pt x="52258" y="1322"/>
                  </a:lnTo>
                  <a:lnTo>
                    <a:pt x="52703" y="1286"/>
                  </a:lnTo>
                  <a:lnTo>
                    <a:pt x="53148" y="1262"/>
                  </a:lnTo>
                  <a:lnTo>
                    <a:pt x="53593" y="1244"/>
                  </a:lnTo>
                  <a:lnTo>
                    <a:pt x="54038" y="1232"/>
                  </a:lnTo>
                  <a:close/>
                  <a:moveTo>
                    <a:pt x="54483" y="0"/>
                  </a:moveTo>
                  <a:lnTo>
                    <a:pt x="53911" y="6"/>
                  </a:lnTo>
                  <a:lnTo>
                    <a:pt x="53339" y="18"/>
                  </a:lnTo>
                  <a:lnTo>
                    <a:pt x="52767" y="42"/>
                  </a:lnTo>
                  <a:lnTo>
                    <a:pt x="52211" y="72"/>
                  </a:lnTo>
                  <a:lnTo>
                    <a:pt x="51638" y="114"/>
                  </a:lnTo>
                  <a:lnTo>
                    <a:pt x="51082" y="163"/>
                  </a:lnTo>
                  <a:lnTo>
                    <a:pt x="50510" y="223"/>
                  </a:lnTo>
                  <a:lnTo>
                    <a:pt x="49954" y="289"/>
                  </a:lnTo>
                  <a:lnTo>
                    <a:pt x="49397" y="367"/>
                  </a:lnTo>
                  <a:lnTo>
                    <a:pt x="48841" y="451"/>
                  </a:lnTo>
                  <a:lnTo>
                    <a:pt x="48285" y="547"/>
                  </a:lnTo>
                  <a:lnTo>
                    <a:pt x="47729" y="649"/>
                  </a:lnTo>
                  <a:lnTo>
                    <a:pt x="47172" y="763"/>
                  </a:lnTo>
                  <a:lnTo>
                    <a:pt x="46632" y="884"/>
                  </a:lnTo>
                  <a:lnTo>
                    <a:pt x="46076" y="1010"/>
                  </a:lnTo>
                  <a:lnTo>
                    <a:pt x="45535" y="1148"/>
                  </a:lnTo>
                  <a:lnTo>
                    <a:pt x="44804" y="1352"/>
                  </a:lnTo>
                  <a:lnTo>
                    <a:pt x="44089" y="1557"/>
                  </a:lnTo>
                  <a:lnTo>
                    <a:pt x="43422" y="1767"/>
                  </a:lnTo>
                  <a:lnTo>
                    <a:pt x="42786" y="1977"/>
                  </a:lnTo>
                  <a:lnTo>
                    <a:pt x="42182" y="2193"/>
                  </a:lnTo>
                  <a:lnTo>
                    <a:pt x="41610" y="2416"/>
                  </a:lnTo>
                  <a:lnTo>
                    <a:pt x="41069" y="2638"/>
                  </a:lnTo>
                  <a:lnTo>
                    <a:pt x="40561" y="2866"/>
                  </a:lnTo>
                  <a:lnTo>
                    <a:pt x="39909" y="2812"/>
                  </a:lnTo>
                  <a:lnTo>
                    <a:pt x="39242" y="2764"/>
                  </a:lnTo>
                  <a:lnTo>
                    <a:pt x="38574" y="2728"/>
                  </a:lnTo>
                  <a:lnTo>
                    <a:pt x="37875" y="2704"/>
                  </a:lnTo>
                  <a:lnTo>
                    <a:pt x="37175" y="2686"/>
                  </a:lnTo>
                  <a:lnTo>
                    <a:pt x="36460" y="2680"/>
                  </a:lnTo>
                  <a:lnTo>
                    <a:pt x="35745" y="2680"/>
                  </a:lnTo>
                  <a:lnTo>
                    <a:pt x="35014" y="2692"/>
                  </a:lnTo>
                  <a:lnTo>
                    <a:pt x="34267" y="2716"/>
                  </a:lnTo>
                  <a:lnTo>
                    <a:pt x="33520" y="2752"/>
                  </a:lnTo>
                  <a:lnTo>
                    <a:pt x="32757" y="2794"/>
                  </a:lnTo>
                  <a:lnTo>
                    <a:pt x="31994" y="2842"/>
                  </a:lnTo>
                  <a:lnTo>
                    <a:pt x="31231" y="2908"/>
                  </a:lnTo>
                  <a:lnTo>
                    <a:pt x="30452" y="2981"/>
                  </a:lnTo>
                  <a:lnTo>
                    <a:pt x="29658" y="3059"/>
                  </a:lnTo>
                  <a:lnTo>
                    <a:pt x="28879" y="3149"/>
                  </a:lnTo>
                  <a:lnTo>
                    <a:pt x="28084" y="3251"/>
                  </a:lnTo>
                  <a:lnTo>
                    <a:pt x="27290" y="3359"/>
                  </a:lnTo>
                  <a:lnTo>
                    <a:pt x="26495" y="3473"/>
                  </a:lnTo>
                  <a:lnTo>
                    <a:pt x="25700" y="3605"/>
                  </a:lnTo>
                  <a:lnTo>
                    <a:pt x="24890" y="3738"/>
                  </a:lnTo>
                  <a:lnTo>
                    <a:pt x="24095" y="3888"/>
                  </a:lnTo>
                  <a:lnTo>
                    <a:pt x="23284" y="4038"/>
                  </a:lnTo>
                  <a:lnTo>
                    <a:pt x="22474" y="4200"/>
                  </a:lnTo>
                  <a:lnTo>
                    <a:pt x="21679" y="4375"/>
                  </a:lnTo>
                  <a:lnTo>
                    <a:pt x="20869" y="4555"/>
                  </a:lnTo>
                  <a:lnTo>
                    <a:pt x="20074" y="4747"/>
                  </a:lnTo>
                  <a:lnTo>
                    <a:pt x="19279" y="4945"/>
                  </a:lnTo>
                  <a:lnTo>
                    <a:pt x="18469" y="5156"/>
                  </a:lnTo>
                  <a:lnTo>
                    <a:pt x="17690" y="5372"/>
                  </a:lnTo>
                  <a:lnTo>
                    <a:pt x="16895" y="5594"/>
                  </a:lnTo>
                  <a:lnTo>
                    <a:pt x="16116" y="5829"/>
                  </a:lnTo>
                  <a:lnTo>
                    <a:pt x="15465" y="6027"/>
                  </a:lnTo>
                  <a:lnTo>
                    <a:pt x="14861" y="6225"/>
                  </a:lnTo>
                  <a:lnTo>
                    <a:pt x="14289" y="6423"/>
                  </a:lnTo>
                  <a:lnTo>
                    <a:pt x="13748" y="6622"/>
                  </a:lnTo>
                  <a:lnTo>
                    <a:pt x="13240" y="6820"/>
                  </a:lnTo>
                  <a:lnTo>
                    <a:pt x="12763" y="7012"/>
                  </a:lnTo>
                  <a:lnTo>
                    <a:pt x="12318" y="7211"/>
                  </a:lnTo>
                  <a:lnTo>
                    <a:pt x="11889" y="7403"/>
                  </a:lnTo>
                  <a:lnTo>
                    <a:pt x="11507" y="7589"/>
                  </a:lnTo>
                  <a:lnTo>
                    <a:pt x="11142" y="7781"/>
                  </a:lnTo>
                  <a:lnTo>
                    <a:pt x="10808" y="7968"/>
                  </a:lnTo>
                  <a:lnTo>
                    <a:pt x="10506" y="8154"/>
                  </a:lnTo>
                  <a:lnTo>
                    <a:pt x="10220" y="8340"/>
                  </a:lnTo>
                  <a:lnTo>
                    <a:pt x="9966" y="8520"/>
                  </a:lnTo>
                  <a:lnTo>
                    <a:pt x="9743" y="8701"/>
                  </a:lnTo>
                  <a:lnTo>
                    <a:pt x="9536" y="8881"/>
                  </a:lnTo>
                  <a:lnTo>
                    <a:pt x="9346" y="9055"/>
                  </a:lnTo>
                  <a:lnTo>
                    <a:pt x="9171" y="9229"/>
                  </a:lnTo>
                  <a:lnTo>
                    <a:pt x="9028" y="9404"/>
                  </a:lnTo>
                  <a:lnTo>
                    <a:pt x="8917" y="9572"/>
                  </a:lnTo>
                  <a:lnTo>
                    <a:pt x="8805" y="9740"/>
                  </a:lnTo>
                  <a:lnTo>
                    <a:pt x="8726" y="9902"/>
                  </a:lnTo>
                  <a:lnTo>
                    <a:pt x="8646" y="10065"/>
                  </a:lnTo>
                  <a:lnTo>
                    <a:pt x="8599" y="10227"/>
                  </a:lnTo>
                  <a:lnTo>
                    <a:pt x="8567" y="10383"/>
                  </a:lnTo>
                  <a:lnTo>
                    <a:pt x="8535" y="10533"/>
                  </a:lnTo>
                  <a:lnTo>
                    <a:pt x="8535" y="10683"/>
                  </a:lnTo>
                  <a:lnTo>
                    <a:pt x="8535" y="10834"/>
                  </a:lnTo>
                  <a:lnTo>
                    <a:pt x="8551" y="10978"/>
                  </a:lnTo>
                  <a:lnTo>
                    <a:pt x="8583" y="11116"/>
                  </a:lnTo>
                  <a:lnTo>
                    <a:pt x="8631" y="11254"/>
                  </a:lnTo>
                  <a:lnTo>
                    <a:pt x="8678" y="11386"/>
                  </a:lnTo>
                  <a:lnTo>
                    <a:pt x="8090" y="11621"/>
                  </a:lnTo>
                  <a:lnTo>
                    <a:pt x="7502" y="11867"/>
                  </a:lnTo>
                  <a:lnTo>
                    <a:pt x="6898" y="12132"/>
                  </a:lnTo>
                  <a:lnTo>
                    <a:pt x="6294" y="12414"/>
                  </a:lnTo>
                  <a:lnTo>
                    <a:pt x="5690" y="12720"/>
                  </a:lnTo>
                  <a:lnTo>
                    <a:pt x="5070" y="13039"/>
                  </a:lnTo>
                  <a:lnTo>
                    <a:pt x="4466" y="13375"/>
                  </a:lnTo>
                  <a:lnTo>
                    <a:pt x="3847" y="13730"/>
                  </a:lnTo>
                  <a:lnTo>
                    <a:pt x="3545" y="13910"/>
                  </a:lnTo>
                  <a:lnTo>
                    <a:pt x="3259" y="14096"/>
                  </a:lnTo>
                  <a:lnTo>
                    <a:pt x="2972" y="14283"/>
                  </a:lnTo>
                  <a:lnTo>
                    <a:pt x="2718" y="14469"/>
                  </a:lnTo>
                  <a:lnTo>
                    <a:pt x="2464" y="14655"/>
                  </a:lnTo>
                  <a:lnTo>
                    <a:pt x="2225" y="14847"/>
                  </a:lnTo>
                  <a:lnTo>
                    <a:pt x="2003" y="15040"/>
                  </a:lnTo>
                  <a:lnTo>
                    <a:pt x="1796" y="15232"/>
                  </a:lnTo>
                  <a:lnTo>
                    <a:pt x="1590" y="15424"/>
                  </a:lnTo>
                  <a:lnTo>
                    <a:pt x="1415" y="15617"/>
                  </a:lnTo>
                  <a:lnTo>
                    <a:pt x="1240" y="15815"/>
                  </a:lnTo>
                  <a:lnTo>
                    <a:pt x="1081" y="16013"/>
                  </a:lnTo>
                  <a:lnTo>
                    <a:pt x="922" y="16211"/>
                  </a:lnTo>
                  <a:lnTo>
                    <a:pt x="795" y="16410"/>
                  </a:lnTo>
                  <a:lnTo>
                    <a:pt x="668" y="16608"/>
                  </a:lnTo>
                  <a:lnTo>
                    <a:pt x="541" y="16806"/>
                  </a:lnTo>
                  <a:lnTo>
                    <a:pt x="445" y="17010"/>
                  </a:lnTo>
                  <a:lnTo>
                    <a:pt x="350" y="17209"/>
                  </a:lnTo>
                  <a:lnTo>
                    <a:pt x="271" y="17413"/>
                  </a:lnTo>
                  <a:lnTo>
                    <a:pt x="207" y="17611"/>
                  </a:lnTo>
                  <a:lnTo>
                    <a:pt x="143" y="17816"/>
                  </a:lnTo>
                  <a:lnTo>
                    <a:pt x="96" y="18020"/>
                  </a:lnTo>
                  <a:lnTo>
                    <a:pt x="48" y="18224"/>
                  </a:lnTo>
                  <a:lnTo>
                    <a:pt x="32" y="18429"/>
                  </a:lnTo>
                  <a:lnTo>
                    <a:pt x="0" y="18633"/>
                  </a:lnTo>
                  <a:lnTo>
                    <a:pt x="0" y="18837"/>
                  </a:lnTo>
                  <a:lnTo>
                    <a:pt x="0" y="19041"/>
                  </a:lnTo>
                  <a:lnTo>
                    <a:pt x="16" y="19246"/>
                  </a:lnTo>
                  <a:lnTo>
                    <a:pt x="64" y="19654"/>
                  </a:lnTo>
                  <a:lnTo>
                    <a:pt x="159" y="20057"/>
                  </a:lnTo>
                  <a:lnTo>
                    <a:pt x="286" y="20465"/>
                  </a:lnTo>
                  <a:lnTo>
                    <a:pt x="445" y="20868"/>
                  </a:lnTo>
                  <a:lnTo>
                    <a:pt x="636" y="21271"/>
                  </a:lnTo>
                  <a:lnTo>
                    <a:pt x="874" y="21667"/>
                  </a:lnTo>
                  <a:lnTo>
                    <a:pt x="1129" y="22064"/>
                  </a:lnTo>
                  <a:lnTo>
                    <a:pt x="1415" y="22460"/>
                  </a:lnTo>
                  <a:lnTo>
                    <a:pt x="1733" y="22845"/>
                  </a:lnTo>
                  <a:lnTo>
                    <a:pt x="2082" y="23229"/>
                  </a:lnTo>
                  <a:lnTo>
                    <a:pt x="2464" y="23608"/>
                  </a:lnTo>
                  <a:lnTo>
                    <a:pt x="2861" y="23974"/>
                  </a:lnTo>
                  <a:lnTo>
                    <a:pt x="3274" y="24341"/>
                  </a:lnTo>
                  <a:lnTo>
                    <a:pt x="3735" y="24701"/>
                  </a:lnTo>
                  <a:lnTo>
                    <a:pt x="4196" y="25050"/>
                  </a:lnTo>
                  <a:lnTo>
                    <a:pt x="4689" y="25392"/>
                  </a:lnTo>
                  <a:lnTo>
                    <a:pt x="5198" y="25729"/>
                  </a:lnTo>
                  <a:lnTo>
                    <a:pt x="5738" y="26053"/>
                  </a:lnTo>
                  <a:lnTo>
                    <a:pt x="5420" y="26252"/>
                  </a:lnTo>
                  <a:lnTo>
                    <a:pt x="5134" y="26456"/>
                  </a:lnTo>
                  <a:lnTo>
                    <a:pt x="4880" y="26672"/>
                  </a:lnTo>
                  <a:lnTo>
                    <a:pt x="4641" y="26895"/>
                  </a:lnTo>
                  <a:lnTo>
                    <a:pt x="4435" y="27129"/>
                  </a:lnTo>
                  <a:lnTo>
                    <a:pt x="4260" y="27375"/>
                  </a:lnTo>
                  <a:lnTo>
                    <a:pt x="4101" y="27628"/>
                  </a:lnTo>
                  <a:lnTo>
                    <a:pt x="3974" y="27886"/>
                  </a:lnTo>
                  <a:lnTo>
                    <a:pt x="3910" y="28090"/>
                  </a:lnTo>
                  <a:lnTo>
                    <a:pt x="3878" y="28295"/>
                  </a:lnTo>
                  <a:lnTo>
                    <a:pt x="3894" y="28505"/>
                  </a:lnTo>
                  <a:lnTo>
                    <a:pt x="3926" y="28715"/>
                  </a:lnTo>
                  <a:lnTo>
                    <a:pt x="4006" y="28925"/>
                  </a:lnTo>
                  <a:lnTo>
                    <a:pt x="4117" y="29136"/>
                  </a:lnTo>
                  <a:lnTo>
                    <a:pt x="4276" y="29352"/>
                  </a:lnTo>
                  <a:lnTo>
                    <a:pt x="4451" y="29562"/>
                  </a:lnTo>
                  <a:lnTo>
                    <a:pt x="4673" y="29779"/>
                  </a:lnTo>
                  <a:lnTo>
                    <a:pt x="4927" y="29989"/>
                  </a:lnTo>
                  <a:lnTo>
                    <a:pt x="5213" y="30205"/>
                  </a:lnTo>
                  <a:lnTo>
                    <a:pt x="5547" y="30416"/>
                  </a:lnTo>
                  <a:lnTo>
                    <a:pt x="5897" y="30632"/>
                  </a:lnTo>
                  <a:lnTo>
                    <a:pt x="6294" y="30842"/>
                  </a:lnTo>
                  <a:lnTo>
                    <a:pt x="6723" y="31058"/>
                  </a:lnTo>
                  <a:lnTo>
                    <a:pt x="7184" y="31269"/>
                  </a:lnTo>
                  <a:lnTo>
                    <a:pt x="7741" y="31509"/>
                  </a:lnTo>
                  <a:lnTo>
                    <a:pt x="8360" y="31743"/>
                  </a:lnTo>
                  <a:lnTo>
                    <a:pt x="8996" y="31978"/>
                  </a:lnTo>
                  <a:lnTo>
                    <a:pt x="9680" y="32206"/>
                  </a:lnTo>
                  <a:lnTo>
                    <a:pt x="10395" y="32434"/>
                  </a:lnTo>
                  <a:lnTo>
                    <a:pt x="11126" y="32657"/>
                  </a:lnTo>
                  <a:lnTo>
                    <a:pt x="11905" y="32873"/>
                  </a:lnTo>
                  <a:lnTo>
                    <a:pt x="12715" y="33083"/>
                  </a:lnTo>
                  <a:lnTo>
                    <a:pt x="13542" y="33294"/>
                  </a:lnTo>
                  <a:lnTo>
                    <a:pt x="14400" y="33492"/>
                  </a:lnTo>
                  <a:lnTo>
                    <a:pt x="15274" y="33690"/>
                  </a:lnTo>
                  <a:lnTo>
                    <a:pt x="16180" y="33876"/>
                  </a:lnTo>
                  <a:lnTo>
                    <a:pt x="17086" y="34063"/>
                  </a:lnTo>
                  <a:lnTo>
                    <a:pt x="18024" y="34237"/>
                  </a:lnTo>
                  <a:lnTo>
                    <a:pt x="18977" y="34405"/>
                  </a:lnTo>
                  <a:lnTo>
                    <a:pt x="19947" y="34567"/>
                  </a:lnTo>
                  <a:lnTo>
                    <a:pt x="20916" y="34724"/>
                  </a:lnTo>
                  <a:lnTo>
                    <a:pt x="21902" y="34874"/>
                  </a:lnTo>
                  <a:lnTo>
                    <a:pt x="22903" y="35012"/>
                  </a:lnTo>
                  <a:lnTo>
                    <a:pt x="23904" y="35138"/>
                  </a:lnTo>
                  <a:lnTo>
                    <a:pt x="24921" y="35264"/>
                  </a:lnTo>
                  <a:lnTo>
                    <a:pt x="25923" y="35373"/>
                  </a:lnTo>
                  <a:lnTo>
                    <a:pt x="26940" y="35481"/>
                  </a:lnTo>
                  <a:lnTo>
                    <a:pt x="27957" y="35571"/>
                  </a:lnTo>
                  <a:lnTo>
                    <a:pt x="28958" y="35655"/>
                  </a:lnTo>
                  <a:lnTo>
                    <a:pt x="29960" y="35727"/>
                  </a:lnTo>
                  <a:lnTo>
                    <a:pt x="30961" y="35793"/>
                  </a:lnTo>
                  <a:lnTo>
                    <a:pt x="31962" y="35847"/>
                  </a:lnTo>
                  <a:lnTo>
                    <a:pt x="32932" y="35883"/>
                  </a:lnTo>
                  <a:lnTo>
                    <a:pt x="33901" y="35913"/>
                  </a:lnTo>
                  <a:lnTo>
                    <a:pt x="34871" y="35931"/>
                  </a:lnTo>
                  <a:lnTo>
                    <a:pt x="35809" y="35937"/>
                  </a:lnTo>
                  <a:lnTo>
                    <a:pt x="36524" y="35937"/>
                  </a:lnTo>
                  <a:lnTo>
                    <a:pt x="37223" y="35925"/>
                  </a:lnTo>
                  <a:lnTo>
                    <a:pt x="37906" y="35907"/>
                  </a:lnTo>
                  <a:lnTo>
                    <a:pt x="38574" y="35883"/>
                  </a:lnTo>
                  <a:lnTo>
                    <a:pt x="39226" y="35853"/>
                  </a:lnTo>
                  <a:lnTo>
                    <a:pt x="39861" y="35817"/>
                  </a:lnTo>
                  <a:lnTo>
                    <a:pt x="40481" y="35769"/>
                  </a:lnTo>
                  <a:lnTo>
                    <a:pt x="41085" y="35721"/>
                  </a:lnTo>
                  <a:lnTo>
                    <a:pt x="41673" y="35661"/>
                  </a:lnTo>
                  <a:lnTo>
                    <a:pt x="42261" y="35595"/>
                  </a:lnTo>
                  <a:lnTo>
                    <a:pt x="42818" y="35523"/>
                  </a:lnTo>
                  <a:lnTo>
                    <a:pt x="43358" y="35445"/>
                  </a:lnTo>
                  <a:lnTo>
                    <a:pt x="43882" y="35361"/>
                  </a:lnTo>
                  <a:lnTo>
                    <a:pt x="44391" y="35270"/>
                  </a:lnTo>
                  <a:lnTo>
                    <a:pt x="44868" y="35174"/>
                  </a:lnTo>
                  <a:lnTo>
                    <a:pt x="45345" y="35072"/>
                  </a:lnTo>
                  <a:lnTo>
                    <a:pt x="45806" y="34964"/>
                  </a:lnTo>
                  <a:lnTo>
                    <a:pt x="46251" y="34844"/>
                  </a:lnTo>
                  <a:lnTo>
                    <a:pt x="46664" y="34724"/>
                  </a:lnTo>
                  <a:lnTo>
                    <a:pt x="47061" y="34592"/>
                  </a:lnTo>
                  <a:lnTo>
                    <a:pt x="47458" y="34459"/>
                  </a:lnTo>
                  <a:lnTo>
                    <a:pt x="47824" y="34315"/>
                  </a:lnTo>
                  <a:lnTo>
                    <a:pt x="48174" y="34171"/>
                  </a:lnTo>
                  <a:lnTo>
                    <a:pt x="48492" y="34015"/>
                  </a:lnTo>
                  <a:lnTo>
                    <a:pt x="48809" y="33858"/>
                  </a:lnTo>
                  <a:lnTo>
                    <a:pt x="49096" y="33690"/>
                  </a:lnTo>
                  <a:lnTo>
                    <a:pt x="49382" y="33522"/>
                  </a:lnTo>
                  <a:lnTo>
                    <a:pt x="49636" y="33342"/>
                  </a:lnTo>
                  <a:lnTo>
                    <a:pt x="49858" y="33161"/>
                  </a:lnTo>
                  <a:lnTo>
                    <a:pt x="50081" y="32969"/>
                  </a:lnTo>
                  <a:lnTo>
                    <a:pt x="50272" y="32777"/>
                  </a:lnTo>
                  <a:lnTo>
                    <a:pt x="50446" y="32573"/>
                  </a:lnTo>
                  <a:lnTo>
                    <a:pt x="50748" y="32188"/>
                  </a:lnTo>
                  <a:lnTo>
                    <a:pt x="51273" y="32272"/>
                  </a:lnTo>
                  <a:lnTo>
                    <a:pt x="51797" y="32350"/>
                  </a:lnTo>
                  <a:lnTo>
                    <a:pt x="52338" y="32422"/>
                  </a:lnTo>
                  <a:lnTo>
                    <a:pt x="52878" y="32495"/>
                  </a:lnTo>
                  <a:lnTo>
                    <a:pt x="53419" y="32561"/>
                  </a:lnTo>
                  <a:lnTo>
                    <a:pt x="53959" y="32615"/>
                  </a:lnTo>
                  <a:lnTo>
                    <a:pt x="54499" y="32669"/>
                  </a:lnTo>
                  <a:lnTo>
                    <a:pt x="55056" y="32717"/>
                  </a:lnTo>
                  <a:lnTo>
                    <a:pt x="55596" y="32759"/>
                  </a:lnTo>
                  <a:lnTo>
                    <a:pt x="56152" y="32801"/>
                  </a:lnTo>
                  <a:lnTo>
                    <a:pt x="56693" y="32831"/>
                  </a:lnTo>
                  <a:lnTo>
                    <a:pt x="57249" y="32855"/>
                  </a:lnTo>
                  <a:lnTo>
                    <a:pt x="57805" y="32879"/>
                  </a:lnTo>
                  <a:lnTo>
                    <a:pt x="58346" y="32891"/>
                  </a:lnTo>
                  <a:lnTo>
                    <a:pt x="58902" y="32897"/>
                  </a:lnTo>
                  <a:lnTo>
                    <a:pt x="59442" y="32903"/>
                  </a:lnTo>
                  <a:lnTo>
                    <a:pt x="59998" y="32897"/>
                  </a:lnTo>
                  <a:lnTo>
                    <a:pt x="60571" y="32891"/>
                  </a:lnTo>
                  <a:lnTo>
                    <a:pt x="61127" y="32873"/>
                  </a:lnTo>
                  <a:lnTo>
                    <a:pt x="61667" y="32855"/>
                  </a:lnTo>
                  <a:lnTo>
                    <a:pt x="62224" y="32825"/>
                  </a:lnTo>
                  <a:lnTo>
                    <a:pt x="62764" y="32789"/>
                  </a:lnTo>
                  <a:lnTo>
                    <a:pt x="63304" y="32753"/>
                  </a:lnTo>
                  <a:lnTo>
                    <a:pt x="63829" y="32705"/>
                  </a:lnTo>
                  <a:lnTo>
                    <a:pt x="64353" y="32651"/>
                  </a:lnTo>
                  <a:lnTo>
                    <a:pt x="64862" y="32591"/>
                  </a:lnTo>
                  <a:lnTo>
                    <a:pt x="65386" y="32531"/>
                  </a:lnTo>
                  <a:lnTo>
                    <a:pt x="65879" y="32458"/>
                  </a:lnTo>
                  <a:lnTo>
                    <a:pt x="66388" y="32380"/>
                  </a:lnTo>
                  <a:lnTo>
                    <a:pt x="66880" y="32302"/>
                  </a:lnTo>
                  <a:lnTo>
                    <a:pt x="67357" y="32212"/>
                  </a:lnTo>
                  <a:lnTo>
                    <a:pt x="67834" y="32116"/>
                  </a:lnTo>
                  <a:lnTo>
                    <a:pt x="68311" y="32020"/>
                  </a:lnTo>
                  <a:lnTo>
                    <a:pt x="68772" y="31912"/>
                  </a:lnTo>
                  <a:lnTo>
                    <a:pt x="69233" y="31804"/>
                  </a:lnTo>
                  <a:lnTo>
                    <a:pt x="69678" y="31689"/>
                  </a:lnTo>
                  <a:lnTo>
                    <a:pt x="70123" y="31563"/>
                  </a:lnTo>
                  <a:lnTo>
                    <a:pt x="70552" y="31437"/>
                  </a:lnTo>
                  <a:lnTo>
                    <a:pt x="70981" y="31305"/>
                  </a:lnTo>
                  <a:lnTo>
                    <a:pt x="71394" y="31167"/>
                  </a:lnTo>
                  <a:lnTo>
                    <a:pt x="71791" y="31022"/>
                  </a:lnTo>
                  <a:lnTo>
                    <a:pt x="72189" y="30872"/>
                  </a:lnTo>
                  <a:lnTo>
                    <a:pt x="72586" y="30716"/>
                  </a:lnTo>
                  <a:lnTo>
                    <a:pt x="72968" y="30560"/>
                  </a:lnTo>
                  <a:lnTo>
                    <a:pt x="73333" y="30392"/>
                  </a:lnTo>
                  <a:lnTo>
                    <a:pt x="73699" y="30223"/>
                  </a:lnTo>
                  <a:lnTo>
                    <a:pt x="74048" y="30049"/>
                  </a:lnTo>
                  <a:lnTo>
                    <a:pt x="74382" y="29863"/>
                  </a:lnTo>
                  <a:lnTo>
                    <a:pt x="74795" y="29640"/>
                  </a:lnTo>
                  <a:lnTo>
                    <a:pt x="75177" y="29418"/>
                  </a:lnTo>
                  <a:lnTo>
                    <a:pt x="75542" y="29196"/>
                  </a:lnTo>
                  <a:lnTo>
                    <a:pt x="75876" y="28980"/>
                  </a:lnTo>
                  <a:lnTo>
                    <a:pt x="76194" y="28763"/>
                  </a:lnTo>
                  <a:lnTo>
                    <a:pt x="76480" y="28553"/>
                  </a:lnTo>
                  <a:lnTo>
                    <a:pt x="76766" y="28349"/>
                  </a:lnTo>
                  <a:lnTo>
                    <a:pt x="77020" y="28144"/>
                  </a:lnTo>
                  <a:lnTo>
                    <a:pt x="77259" y="27946"/>
                  </a:lnTo>
                  <a:lnTo>
                    <a:pt x="77481" y="27748"/>
                  </a:lnTo>
                  <a:lnTo>
                    <a:pt x="77672" y="27549"/>
                  </a:lnTo>
                  <a:lnTo>
                    <a:pt x="77863" y="27363"/>
                  </a:lnTo>
                  <a:lnTo>
                    <a:pt x="78022" y="27171"/>
                  </a:lnTo>
                  <a:lnTo>
                    <a:pt x="78165" y="26991"/>
                  </a:lnTo>
                  <a:lnTo>
                    <a:pt x="78308" y="26810"/>
                  </a:lnTo>
                  <a:lnTo>
                    <a:pt x="78419" y="26630"/>
                  </a:lnTo>
                  <a:lnTo>
                    <a:pt x="78530" y="26456"/>
                  </a:lnTo>
                  <a:lnTo>
                    <a:pt x="78610" y="26288"/>
                  </a:lnTo>
                  <a:lnTo>
                    <a:pt x="78689" y="26119"/>
                  </a:lnTo>
                  <a:lnTo>
                    <a:pt x="78753" y="25951"/>
                  </a:lnTo>
                  <a:lnTo>
                    <a:pt x="78801" y="25789"/>
                  </a:lnTo>
                  <a:lnTo>
                    <a:pt x="78832" y="25633"/>
                  </a:lnTo>
                  <a:lnTo>
                    <a:pt x="78848" y="25483"/>
                  </a:lnTo>
                  <a:lnTo>
                    <a:pt x="78864" y="25332"/>
                  </a:lnTo>
                  <a:lnTo>
                    <a:pt x="78864" y="25182"/>
                  </a:lnTo>
                  <a:lnTo>
                    <a:pt x="78848" y="25038"/>
                  </a:lnTo>
                  <a:lnTo>
                    <a:pt x="78832" y="24900"/>
                  </a:lnTo>
                  <a:lnTo>
                    <a:pt x="78801" y="24762"/>
                  </a:lnTo>
                  <a:lnTo>
                    <a:pt x="78721" y="24497"/>
                  </a:lnTo>
                  <a:lnTo>
                    <a:pt x="78610" y="24251"/>
                  </a:lnTo>
                  <a:lnTo>
                    <a:pt x="79103" y="24179"/>
                  </a:lnTo>
                  <a:lnTo>
                    <a:pt x="79579" y="24107"/>
                  </a:lnTo>
                  <a:lnTo>
                    <a:pt x="80072" y="24028"/>
                  </a:lnTo>
                  <a:lnTo>
                    <a:pt x="80565" y="23938"/>
                  </a:lnTo>
                  <a:lnTo>
                    <a:pt x="81042" y="23842"/>
                  </a:lnTo>
                  <a:lnTo>
                    <a:pt x="81518" y="23734"/>
                  </a:lnTo>
                  <a:lnTo>
                    <a:pt x="81995" y="23626"/>
                  </a:lnTo>
                  <a:lnTo>
                    <a:pt x="82456" y="23500"/>
                  </a:lnTo>
                  <a:lnTo>
                    <a:pt x="82917" y="23368"/>
                  </a:lnTo>
                  <a:lnTo>
                    <a:pt x="83362" y="23229"/>
                  </a:lnTo>
                  <a:lnTo>
                    <a:pt x="83807" y="23079"/>
                  </a:lnTo>
                  <a:lnTo>
                    <a:pt x="84236" y="22917"/>
                  </a:lnTo>
                  <a:lnTo>
                    <a:pt x="84665" y="22749"/>
                  </a:lnTo>
                  <a:lnTo>
                    <a:pt x="85063" y="22562"/>
                  </a:lnTo>
                  <a:lnTo>
                    <a:pt x="85460" y="22370"/>
                  </a:lnTo>
                  <a:lnTo>
                    <a:pt x="85825" y="22166"/>
                  </a:lnTo>
                  <a:lnTo>
                    <a:pt x="86191" y="21950"/>
                  </a:lnTo>
                  <a:lnTo>
                    <a:pt x="86541" y="21727"/>
                  </a:lnTo>
                  <a:lnTo>
                    <a:pt x="86859" y="21487"/>
                  </a:lnTo>
                  <a:lnTo>
                    <a:pt x="87176" y="21235"/>
                  </a:lnTo>
                  <a:lnTo>
                    <a:pt x="87463" y="20964"/>
                  </a:lnTo>
                  <a:lnTo>
                    <a:pt x="87717" y="20688"/>
                  </a:lnTo>
                  <a:lnTo>
                    <a:pt x="87955" y="20399"/>
                  </a:lnTo>
                  <a:lnTo>
                    <a:pt x="88178" y="20093"/>
                  </a:lnTo>
                  <a:lnTo>
                    <a:pt x="88368" y="19768"/>
                  </a:lnTo>
                  <a:lnTo>
                    <a:pt x="88543" y="19438"/>
                  </a:lnTo>
                  <a:lnTo>
                    <a:pt x="88686" y="19089"/>
                  </a:lnTo>
                  <a:lnTo>
                    <a:pt x="88798" y="18723"/>
                  </a:lnTo>
                  <a:lnTo>
                    <a:pt x="88877" y="18344"/>
                  </a:lnTo>
                  <a:lnTo>
                    <a:pt x="88941" y="17948"/>
                  </a:lnTo>
                  <a:lnTo>
                    <a:pt x="88956" y="17539"/>
                  </a:lnTo>
                  <a:lnTo>
                    <a:pt x="88941" y="17113"/>
                  </a:lnTo>
                  <a:lnTo>
                    <a:pt x="88893" y="16602"/>
                  </a:lnTo>
                  <a:lnTo>
                    <a:pt x="88813" y="16103"/>
                  </a:lnTo>
                  <a:lnTo>
                    <a:pt x="88702" y="15623"/>
                  </a:lnTo>
                  <a:lnTo>
                    <a:pt x="88543" y="15154"/>
                  </a:lnTo>
                  <a:lnTo>
                    <a:pt x="88368" y="14709"/>
                  </a:lnTo>
                  <a:lnTo>
                    <a:pt x="88146" y="14271"/>
                  </a:lnTo>
                  <a:lnTo>
                    <a:pt x="87908" y="13850"/>
                  </a:lnTo>
                  <a:lnTo>
                    <a:pt x="87637" y="13447"/>
                  </a:lnTo>
                  <a:lnTo>
                    <a:pt x="87335" y="13057"/>
                  </a:lnTo>
                  <a:lnTo>
                    <a:pt x="87017" y="12678"/>
                  </a:lnTo>
                  <a:lnTo>
                    <a:pt x="86668" y="12318"/>
                  </a:lnTo>
                  <a:lnTo>
                    <a:pt x="86302" y="11969"/>
                  </a:lnTo>
                  <a:lnTo>
                    <a:pt x="85905" y="11639"/>
                  </a:lnTo>
                  <a:lnTo>
                    <a:pt x="85492" y="11326"/>
                  </a:lnTo>
                  <a:lnTo>
                    <a:pt x="85047" y="11020"/>
                  </a:lnTo>
                  <a:lnTo>
                    <a:pt x="84586" y="10738"/>
                  </a:lnTo>
                  <a:lnTo>
                    <a:pt x="84109" y="10461"/>
                  </a:lnTo>
                  <a:lnTo>
                    <a:pt x="83616" y="10203"/>
                  </a:lnTo>
                  <a:lnTo>
                    <a:pt x="83108" y="9962"/>
                  </a:lnTo>
                  <a:lnTo>
                    <a:pt x="82583" y="9734"/>
                  </a:lnTo>
                  <a:lnTo>
                    <a:pt x="82043" y="9518"/>
                  </a:lnTo>
                  <a:lnTo>
                    <a:pt x="81502" y="9314"/>
                  </a:lnTo>
                  <a:lnTo>
                    <a:pt x="80930" y="9127"/>
                  </a:lnTo>
                  <a:lnTo>
                    <a:pt x="80358" y="8959"/>
                  </a:lnTo>
                  <a:lnTo>
                    <a:pt x="79786" y="8803"/>
                  </a:lnTo>
                  <a:lnTo>
                    <a:pt x="79182" y="8659"/>
                  </a:lnTo>
                  <a:lnTo>
                    <a:pt x="78594" y="8526"/>
                  </a:lnTo>
                  <a:lnTo>
                    <a:pt x="77990" y="8412"/>
                  </a:lnTo>
                  <a:lnTo>
                    <a:pt x="77370" y="8310"/>
                  </a:lnTo>
                  <a:lnTo>
                    <a:pt x="76750" y="8220"/>
                  </a:lnTo>
                  <a:lnTo>
                    <a:pt x="76130" y="8148"/>
                  </a:lnTo>
                  <a:lnTo>
                    <a:pt x="75511" y="8088"/>
                  </a:lnTo>
                  <a:lnTo>
                    <a:pt x="75288" y="7757"/>
                  </a:lnTo>
                  <a:lnTo>
                    <a:pt x="75018" y="7421"/>
                  </a:lnTo>
                  <a:lnTo>
                    <a:pt x="74716" y="7078"/>
                  </a:lnTo>
                  <a:lnTo>
                    <a:pt x="74382" y="6730"/>
                  </a:lnTo>
                  <a:lnTo>
                    <a:pt x="74017" y="6381"/>
                  </a:lnTo>
                  <a:lnTo>
                    <a:pt x="73619" y="6033"/>
                  </a:lnTo>
                  <a:lnTo>
                    <a:pt x="73206" y="5684"/>
                  </a:lnTo>
                  <a:lnTo>
                    <a:pt x="72745" y="5342"/>
                  </a:lnTo>
                  <a:lnTo>
                    <a:pt x="72252" y="4993"/>
                  </a:lnTo>
                  <a:lnTo>
                    <a:pt x="71744" y="4651"/>
                  </a:lnTo>
                  <a:lnTo>
                    <a:pt x="71203" y="4314"/>
                  </a:lnTo>
                  <a:lnTo>
                    <a:pt x="70631" y="3984"/>
                  </a:lnTo>
                  <a:lnTo>
                    <a:pt x="70027" y="3659"/>
                  </a:lnTo>
                  <a:lnTo>
                    <a:pt x="69407" y="3335"/>
                  </a:lnTo>
                  <a:lnTo>
                    <a:pt x="68756" y="3029"/>
                  </a:lnTo>
                  <a:lnTo>
                    <a:pt x="68088" y="2728"/>
                  </a:lnTo>
                  <a:lnTo>
                    <a:pt x="67389" y="2434"/>
                  </a:lnTo>
                  <a:lnTo>
                    <a:pt x="67039" y="2296"/>
                  </a:lnTo>
                  <a:lnTo>
                    <a:pt x="66674" y="2151"/>
                  </a:lnTo>
                  <a:lnTo>
                    <a:pt x="66292" y="2019"/>
                  </a:lnTo>
                  <a:lnTo>
                    <a:pt x="65927" y="1887"/>
                  </a:lnTo>
                  <a:lnTo>
                    <a:pt x="65545" y="1761"/>
                  </a:lnTo>
                  <a:lnTo>
                    <a:pt x="65164" y="1635"/>
                  </a:lnTo>
                  <a:lnTo>
                    <a:pt x="64767" y="1508"/>
                  </a:lnTo>
                  <a:lnTo>
                    <a:pt x="64369" y="1394"/>
                  </a:lnTo>
                  <a:lnTo>
                    <a:pt x="63972" y="1280"/>
                  </a:lnTo>
                  <a:lnTo>
                    <a:pt x="63559" y="1166"/>
                  </a:lnTo>
                  <a:lnTo>
                    <a:pt x="63145" y="1064"/>
                  </a:lnTo>
                  <a:lnTo>
                    <a:pt x="62732" y="962"/>
                  </a:lnTo>
                  <a:lnTo>
                    <a:pt x="62319" y="866"/>
                  </a:lnTo>
                  <a:lnTo>
                    <a:pt x="61890" y="769"/>
                  </a:lnTo>
                  <a:lnTo>
                    <a:pt x="61461" y="685"/>
                  </a:lnTo>
                  <a:lnTo>
                    <a:pt x="61016" y="601"/>
                  </a:lnTo>
                  <a:lnTo>
                    <a:pt x="60587" y="523"/>
                  </a:lnTo>
                  <a:lnTo>
                    <a:pt x="60142" y="445"/>
                  </a:lnTo>
                  <a:lnTo>
                    <a:pt x="59681" y="379"/>
                  </a:lnTo>
                  <a:lnTo>
                    <a:pt x="59236" y="313"/>
                  </a:lnTo>
                  <a:lnTo>
                    <a:pt x="58775" y="259"/>
                  </a:lnTo>
                  <a:lnTo>
                    <a:pt x="58314" y="205"/>
                  </a:lnTo>
                  <a:lnTo>
                    <a:pt x="57853" y="157"/>
                  </a:lnTo>
                  <a:lnTo>
                    <a:pt x="57376" y="120"/>
                  </a:lnTo>
                  <a:lnTo>
                    <a:pt x="56899" y="84"/>
                  </a:lnTo>
                  <a:lnTo>
                    <a:pt x="56422" y="54"/>
                  </a:lnTo>
                  <a:lnTo>
                    <a:pt x="55946" y="30"/>
                  </a:lnTo>
                  <a:lnTo>
                    <a:pt x="55469" y="12"/>
                  </a:lnTo>
                  <a:lnTo>
                    <a:pt x="54976" y="6"/>
                  </a:lnTo>
                  <a:lnTo>
                    <a:pt x="5448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44" name="Google Shape;344;p19"/>
            <p:cNvSpPr/>
            <p:nvPr/>
          </p:nvSpPr>
          <p:spPr>
            <a:xfrm>
              <a:off x="7690883" y="4196250"/>
              <a:ext cx="352351" cy="300300"/>
            </a:xfrm>
            <a:custGeom>
              <a:avLst/>
              <a:gdLst/>
              <a:ahLst/>
              <a:cxnLst/>
              <a:rect l="l" t="t" r="r" b="b"/>
              <a:pathLst>
                <a:path w="31772" h="12012" extrusionOk="0">
                  <a:moveTo>
                    <a:pt x="16132" y="1"/>
                  </a:moveTo>
                  <a:lnTo>
                    <a:pt x="15369" y="7"/>
                  </a:lnTo>
                  <a:lnTo>
                    <a:pt x="14606" y="19"/>
                  </a:lnTo>
                  <a:lnTo>
                    <a:pt x="13844" y="49"/>
                  </a:lnTo>
                  <a:lnTo>
                    <a:pt x="13097" y="97"/>
                  </a:lnTo>
                  <a:lnTo>
                    <a:pt x="12350" y="151"/>
                  </a:lnTo>
                  <a:lnTo>
                    <a:pt x="11603" y="223"/>
                  </a:lnTo>
                  <a:lnTo>
                    <a:pt x="10871" y="307"/>
                  </a:lnTo>
                  <a:lnTo>
                    <a:pt x="10156" y="403"/>
                  </a:lnTo>
                  <a:lnTo>
                    <a:pt x="9457" y="517"/>
                  </a:lnTo>
                  <a:lnTo>
                    <a:pt x="8758" y="638"/>
                  </a:lnTo>
                  <a:lnTo>
                    <a:pt x="8090" y="776"/>
                  </a:lnTo>
                  <a:lnTo>
                    <a:pt x="7423" y="926"/>
                  </a:lnTo>
                  <a:lnTo>
                    <a:pt x="6787" y="1082"/>
                  </a:lnTo>
                  <a:lnTo>
                    <a:pt x="6167" y="1257"/>
                  </a:lnTo>
                  <a:lnTo>
                    <a:pt x="5865" y="1347"/>
                  </a:lnTo>
                  <a:lnTo>
                    <a:pt x="5563" y="1443"/>
                  </a:lnTo>
                  <a:lnTo>
                    <a:pt x="5277" y="1539"/>
                  </a:lnTo>
                  <a:lnTo>
                    <a:pt x="4991" y="1641"/>
                  </a:lnTo>
                  <a:lnTo>
                    <a:pt x="4705" y="1743"/>
                  </a:lnTo>
                  <a:lnTo>
                    <a:pt x="4435" y="1845"/>
                  </a:lnTo>
                  <a:lnTo>
                    <a:pt x="4164" y="1954"/>
                  </a:lnTo>
                  <a:lnTo>
                    <a:pt x="3894" y="2068"/>
                  </a:lnTo>
                  <a:lnTo>
                    <a:pt x="3640" y="2182"/>
                  </a:lnTo>
                  <a:lnTo>
                    <a:pt x="3386" y="2296"/>
                  </a:lnTo>
                  <a:lnTo>
                    <a:pt x="3147" y="2416"/>
                  </a:lnTo>
                  <a:lnTo>
                    <a:pt x="2909" y="2542"/>
                  </a:lnTo>
                  <a:lnTo>
                    <a:pt x="2686" y="2669"/>
                  </a:lnTo>
                  <a:lnTo>
                    <a:pt x="2464" y="2795"/>
                  </a:lnTo>
                  <a:lnTo>
                    <a:pt x="2257" y="2927"/>
                  </a:lnTo>
                  <a:lnTo>
                    <a:pt x="2050" y="3059"/>
                  </a:lnTo>
                  <a:lnTo>
                    <a:pt x="1844" y="3197"/>
                  </a:lnTo>
                  <a:lnTo>
                    <a:pt x="1669" y="3336"/>
                  </a:lnTo>
                  <a:lnTo>
                    <a:pt x="1494" y="3474"/>
                  </a:lnTo>
                  <a:lnTo>
                    <a:pt x="1319" y="3612"/>
                  </a:lnTo>
                  <a:lnTo>
                    <a:pt x="1160" y="3750"/>
                  </a:lnTo>
                  <a:lnTo>
                    <a:pt x="1017" y="3894"/>
                  </a:lnTo>
                  <a:lnTo>
                    <a:pt x="890" y="4033"/>
                  </a:lnTo>
                  <a:lnTo>
                    <a:pt x="763" y="4177"/>
                  </a:lnTo>
                  <a:lnTo>
                    <a:pt x="636" y="4321"/>
                  </a:lnTo>
                  <a:lnTo>
                    <a:pt x="541" y="4459"/>
                  </a:lnTo>
                  <a:lnTo>
                    <a:pt x="445" y="4603"/>
                  </a:lnTo>
                  <a:lnTo>
                    <a:pt x="350" y="4748"/>
                  </a:lnTo>
                  <a:lnTo>
                    <a:pt x="270" y="4892"/>
                  </a:lnTo>
                  <a:lnTo>
                    <a:pt x="207" y="5042"/>
                  </a:lnTo>
                  <a:lnTo>
                    <a:pt x="143" y="5186"/>
                  </a:lnTo>
                  <a:lnTo>
                    <a:pt x="96" y="5330"/>
                  </a:lnTo>
                  <a:lnTo>
                    <a:pt x="32" y="5619"/>
                  </a:lnTo>
                  <a:lnTo>
                    <a:pt x="0" y="5913"/>
                  </a:lnTo>
                  <a:lnTo>
                    <a:pt x="16" y="6202"/>
                  </a:lnTo>
                  <a:lnTo>
                    <a:pt x="64" y="6490"/>
                  </a:lnTo>
                  <a:lnTo>
                    <a:pt x="143" y="6778"/>
                  </a:lnTo>
                  <a:lnTo>
                    <a:pt x="255" y="7061"/>
                  </a:lnTo>
                  <a:lnTo>
                    <a:pt x="398" y="7343"/>
                  </a:lnTo>
                  <a:lnTo>
                    <a:pt x="588" y="7626"/>
                  </a:lnTo>
                  <a:lnTo>
                    <a:pt x="811" y="7902"/>
                  </a:lnTo>
                  <a:lnTo>
                    <a:pt x="1081" y="8172"/>
                  </a:lnTo>
                  <a:lnTo>
                    <a:pt x="1367" y="8437"/>
                  </a:lnTo>
                  <a:lnTo>
                    <a:pt x="1685" y="8701"/>
                  </a:lnTo>
                  <a:lnTo>
                    <a:pt x="2050" y="8954"/>
                  </a:lnTo>
                  <a:lnTo>
                    <a:pt x="2448" y="9206"/>
                  </a:lnTo>
                  <a:lnTo>
                    <a:pt x="2861" y="9446"/>
                  </a:lnTo>
                  <a:lnTo>
                    <a:pt x="3322" y="9681"/>
                  </a:lnTo>
                  <a:lnTo>
                    <a:pt x="3560" y="9795"/>
                  </a:lnTo>
                  <a:lnTo>
                    <a:pt x="3815" y="9909"/>
                  </a:lnTo>
                  <a:lnTo>
                    <a:pt x="4069" y="10017"/>
                  </a:lnTo>
                  <a:lnTo>
                    <a:pt x="4339" y="10125"/>
                  </a:lnTo>
                  <a:lnTo>
                    <a:pt x="4609" y="10233"/>
                  </a:lnTo>
                  <a:lnTo>
                    <a:pt x="4880" y="10335"/>
                  </a:lnTo>
                  <a:lnTo>
                    <a:pt x="5166" y="10438"/>
                  </a:lnTo>
                  <a:lnTo>
                    <a:pt x="5468" y="10540"/>
                  </a:lnTo>
                  <a:lnTo>
                    <a:pt x="5770" y="10636"/>
                  </a:lnTo>
                  <a:lnTo>
                    <a:pt x="6087" y="10732"/>
                  </a:lnTo>
                  <a:lnTo>
                    <a:pt x="6405" y="10822"/>
                  </a:lnTo>
                  <a:lnTo>
                    <a:pt x="6723" y="10912"/>
                  </a:lnTo>
                  <a:lnTo>
                    <a:pt x="7057" y="10996"/>
                  </a:lnTo>
                  <a:lnTo>
                    <a:pt x="7391" y="11081"/>
                  </a:lnTo>
                  <a:lnTo>
                    <a:pt x="7740" y="11159"/>
                  </a:lnTo>
                  <a:lnTo>
                    <a:pt x="8106" y="11237"/>
                  </a:lnTo>
                  <a:lnTo>
                    <a:pt x="8456" y="11315"/>
                  </a:lnTo>
                  <a:lnTo>
                    <a:pt x="8821" y="11381"/>
                  </a:lnTo>
                  <a:lnTo>
                    <a:pt x="9187" y="11447"/>
                  </a:lnTo>
                  <a:lnTo>
                    <a:pt x="9552" y="11513"/>
                  </a:lnTo>
                  <a:lnTo>
                    <a:pt x="9918" y="11573"/>
                  </a:lnTo>
                  <a:lnTo>
                    <a:pt x="10299" y="11627"/>
                  </a:lnTo>
                  <a:lnTo>
                    <a:pt x="10665" y="11675"/>
                  </a:lnTo>
                  <a:lnTo>
                    <a:pt x="11046" y="11723"/>
                  </a:lnTo>
                  <a:lnTo>
                    <a:pt x="11428" y="11772"/>
                  </a:lnTo>
                  <a:lnTo>
                    <a:pt x="11809" y="11808"/>
                  </a:lnTo>
                  <a:lnTo>
                    <a:pt x="12191" y="11844"/>
                  </a:lnTo>
                  <a:lnTo>
                    <a:pt x="12572" y="11880"/>
                  </a:lnTo>
                  <a:lnTo>
                    <a:pt x="12953" y="11910"/>
                  </a:lnTo>
                  <a:lnTo>
                    <a:pt x="13335" y="11934"/>
                  </a:lnTo>
                  <a:lnTo>
                    <a:pt x="13716" y="11958"/>
                  </a:lnTo>
                  <a:lnTo>
                    <a:pt x="14098" y="11976"/>
                  </a:lnTo>
                  <a:lnTo>
                    <a:pt x="14861" y="12000"/>
                  </a:lnTo>
                  <a:lnTo>
                    <a:pt x="15639" y="12012"/>
                  </a:lnTo>
                  <a:lnTo>
                    <a:pt x="16402" y="12006"/>
                  </a:lnTo>
                  <a:lnTo>
                    <a:pt x="17165" y="11994"/>
                  </a:lnTo>
                  <a:lnTo>
                    <a:pt x="17928" y="11958"/>
                  </a:lnTo>
                  <a:lnTo>
                    <a:pt x="18675" y="11916"/>
                  </a:lnTo>
                  <a:lnTo>
                    <a:pt x="19422" y="11862"/>
                  </a:lnTo>
                  <a:lnTo>
                    <a:pt x="20169" y="11790"/>
                  </a:lnTo>
                  <a:lnTo>
                    <a:pt x="20900" y="11705"/>
                  </a:lnTo>
                  <a:lnTo>
                    <a:pt x="21615" y="11609"/>
                  </a:lnTo>
                  <a:lnTo>
                    <a:pt x="22315" y="11495"/>
                  </a:lnTo>
                  <a:lnTo>
                    <a:pt x="23014" y="11375"/>
                  </a:lnTo>
                  <a:lnTo>
                    <a:pt x="23682" y="11237"/>
                  </a:lnTo>
                  <a:lnTo>
                    <a:pt x="24349" y="11087"/>
                  </a:lnTo>
                  <a:lnTo>
                    <a:pt x="24985" y="10930"/>
                  </a:lnTo>
                  <a:lnTo>
                    <a:pt x="25605" y="10756"/>
                  </a:lnTo>
                  <a:lnTo>
                    <a:pt x="25907" y="10666"/>
                  </a:lnTo>
                  <a:lnTo>
                    <a:pt x="26209" y="10570"/>
                  </a:lnTo>
                  <a:lnTo>
                    <a:pt x="26495" y="10474"/>
                  </a:lnTo>
                  <a:lnTo>
                    <a:pt x="26781" y="10372"/>
                  </a:lnTo>
                  <a:lnTo>
                    <a:pt x="27067" y="10269"/>
                  </a:lnTo>
                  <a:lnTo>
                    <a:pt x="27337" y="10167"/>
                  </a:lnTo>
                  <a:lnTo>
                    <a:pt x="27607" y="10059"/>
                  </a:lnTo>
                  <a:lnTo>
                    <a:pt x="27877" y="9945"/>
                  </a:lnTo>
                  <a:lnTo>
                    <a:pt x="28132" y="9831"/>
                  </a:lnTo>
                  <a:lnTo>
                    <a:pt x="28386" y="9711"/>
                  </a:lnTo>
                  <a:lnTo>
                    <a:pt x="28624" y="9590"/>
                  </a:lnTo>
                  <a:lnTo>
                    <a:pt x="28863" y="9470"/>
                  </a:lnTo>
                  <a:lnTo>
                    <a:pt x="29085" y="9344"/>
                  </a:lnTo>
                  <a:lnTo>
                    <a:pt x="29308" y="9218"/>
                  </a:lnTo>
                  <a:lnTo>
                    <a:pt x="29515" y="9086"/>
                  </a:lnTo>
                  <a:lnTo>
                    <a:pt x="29721" y="8954"/>
                  </a:lnTo>
                  <a:lnTo>
                    <a:pt x="29928" y="8815"/>
                  </a:lnTo>
                  <a:lnTo>
                    <a:pt x="30103" y="8677"/>
                  </a:lnTo>
                  <a:lnTo>
                    <a:pt x="30293" y="8539"/>
                  </a:lnTo>
                  <a:lnTo>
                    <a:pt x="30452" y="8401"/>
                  </a:lnTo>
                  <a:lnTo>
                    <a:pt x="30611" y="8263"/>
                  </a:lnTo>
                  <a:lnTo>
                    <a:pt x="30754" y="8118"/>
                  </a:lnTo>
                  <a:lnTo>
                    <a:pt x="30881" y="7980"/>
                  </a:lnTo>
                  <a:lnTo>
                    <a:pt x="31009" y="7836"/>
                  </a:lnTo>
                  <a:lnTo>
                    <a:pt x="31136" y="7692"/>
                  </a:lnTo>
                  <a:lnTo>
                    <a:pt x="31231" y="7548"/>
                  </a:lnTo>
                  <a:lnTo>
                    <a:pt x="31326" y="7409"/>
                  </a:lnTo>
                  <a:lnTo>
                    <a:pt x="31422" y="7265"/>
                  </a:lnTo>
                  <a:lnTo>
                    <a:pt x="31501" y="7115"/>
                  </a:lnTo>
                  <a:lnTo>
                    <a:pt x="31565" y="6971"/>
                  </a:lnTo>
                  <a:lnTo>
                    <a:pt x="31628" y="6826"/>
                  </a:lnTo>
                  <a:lnTo>
                    <a:pt x="31676" y="6682"/>
                  </a:lnTo>
                  <a:lnTo>
                    <a:pt x="31740" y="6394"/>
                  </a:lnTo>
                  <a:lnTo>
                    <a:pt x="31771" y="6099"/>
                  </a:lnTo>
                  <a:lnTo>
                    <a:pt x="31756" y="5811"/>
                  </a:lnTo>
                  <a:lnTo>
                    <a:pt x="31724" y="5523"/>
                  </a:lnTo>
                  <a:lnTo>
                    <a:pt x="31644" y="5234"/>
                  </a:lnTo>
                  <a:lnTo>
                    <a:pt x="31517" y="4952"/>
                  </a:lnTo>
                  <a:lnTo>
                    <a:pt x="31374" y="4669"/>
                  </a:lnTo>
                  <a:lnTo>
                    <a:pt x="31183" y="4387"/>
                  </a:lnTo>
                  <a:lnTo>
                    <a:pt x="30961" y="4111"/>
                  </a:lnTo>
                  <a:lnTo>
                    <a:pt x="30707" y="3840"/>
                  </a:lnTo>
                  <a:lnTo>
                    <a:pt x="30405" y="3576"/>
                  </a:lnTo>
                  <a:lnTo>
                    <a:pt x="30087" y="3311"/>
                  </a:lnTo>
                  <a:lnTo>
                    <a:pt x="29721" y="3059"/>
                  </a:lnTo>
                  <a:lnTo>
                    <a:pt x="29340" y="2807"/>
                  </a:lnTo>
                  <a:lnTo>
                    <a:pt x="28911" y="2566"/>
                  </a:lnTo>
                  <a:lnTo>
                    <a:pt x="28450" y="2332"/>
                  </a:lnTo>
                  <a:lnTo>
                    <a:pt x="28211" y="2218"/>
                  </a:lnTo>
                  <a:lnTo>
                    <a:pt x="27957" y="2104"/>
                  </a:lnTo>
                  <a:lnTo>
                    <a:pt x="27703" y="1996"/>
                  </a:lnTo>
                  <a:lnTo>
                    <a:pt x="27448" y="1887"/>
                  </a:lnTo>
                  <a:lnTo>
                    <a:pt x="27162" y="1779"/>
                  </a:lnTo>
                  <a:lnTo>
                    <a:pt x="26892" y="1677"/>
                  </a:lnTo>
                  <a:lnTo>
                    <a:pt x="26606" y="1575"/>
                  </a:lnTo>
                  <a:lnTo>
                    <a:pt x="26304" y="1473"/>
                  </a:lnTo>
                  <a:lnTo>
                    <a:pt x="26002" y="1377"/>
                  </a:lnTo>
                  <a:lnTo>
                    <a:pt x="25700" y="1281"/>
                  </a:lnTo>
                  <a:lnTo>
                    <a:pt x="25382" y="1190"/>
                  </a:lnTo>
                  <a:lnTo>
                    <a:pt x="25048" y="1100"/>
                  </a:lnTo>
                  <a:lnTo>
                    <a:pt x="24715" y="1016"/>
                  </a:lnTo>
                  <a:lnTo>
                    <a:pt x="24381" y="932"/>
                  </a:lnTo>
                  <a:lnTo>
                    <a:pt x="24031" y="854"/>
                  </a:lnTo>
                  <a:lnTo>
                    <a:pt x="23682" y="776"/>
                  </a:lnTo>
                  <a:lnTo>
                    <a:pt x="23316" y="698"/>
                  </a:lnTo>
                  <a:lnTo>
                    <a:pt x="22951" y="632"/>
                  </a:lnTo>
                  <a:lnTo>
                    <a:pt x="22585" y="566"/>
                  </a:lnTo>
                  <a:lnTo>
                    <a:pt x="22219" y="499"/>
                  </a:lnTo>
                  <a:lnTo>
                    <a:pt x="21854" y="439"/>
                  </a:lnTo>
                  <a:lnTo>
                    <a:pt x="21472" y="385"/>
                  </a:lnTo>
                  <a:lnTo>
                    <a:pt x="21107" y="337"/>
                  </a:lnTo>
                  <a:lnTo>
                    <a:pt x="20725" y="289"/>
                  </a:lnTo>
                  <a:lnTo>
                    <a:pt x="20344" y="241"/>
                  </a:lnTo>
                  <a:lnTo>
                    <a:pt x="19978" y="205"/>
                  </a:lnTo>
                  <a:lnTo>
                    <a:pt x="19597" y="169"/>
                  </a:lnTo>
                  <a:lnTo>
                    <a:pt x="19216" y="133"/>
                  </a:lnTo>
                  <a:lnTo>
                    <a:pt x="18834" y="103"/>
                  </a:lnTo>
                  <a:lnTo>
                    <a:pt x="18437" y="79"/>
                  </a:lnTo>
                  <a:lnTo>
                    <a:pt x="18055" y="55"/>
                  </a:lnTo>
                  <a:lnTo>
                    <a:pt x="17674" y="37"/>
                  </a:lnTo>
                  <a:lnTo>
                    <a:pt x="16911" y="13"/>
                  </a:lnTo>
                  <a:lnTo>
                    <a:pt x="161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grpSp>
        <p:nvGrpSpPr>
          <p:cNvPr id="345" name="Google Shape;345;p19"/>
          <p:cNvGrpSpPr/>
          <p:nvPr/>
        </p:nvGrpSpPr>
        <p:grpSpPr>
          <a:xfrm>
            <a:off x="14097551" y="7233158"/>
            <a:ext cx="3554810" cy="2360201"/>
            <a:chOff x="7048772" y="3616575"/>
            <a:chExt cx="1777405" cy="1180100"/>
          </a:xfrm>
        </p:grpSpPr>
        <p:sp>
          <p:nvSpPr>
            <p:cNvPr id="346" name="Google Shape;346;p19"/>
            <p:cNvSpPr/>
            <p:nvPr/>
          </p:nvSpPr>
          <p:spPr>
            <a:xfrm>
              <a:off x="8144398" y="3970775"/>
              <a:ext cx="681780" cy="447975"/>
            </a:xfrm>
            <a:custGeom>
              <a:avLst/>
              <a:gdLst/>
              <a:ahLst/>
              <a:cxnLst/>
              <a:rect l="l" t="t" r="r" b="b"/>
              <a:pathLst>
                <a:path w="61477" h="17919" extrusionOk="0">
                  <a:moveTo>
                    <a:pt x="28307" y="1"/>
                  </a:moveTo>
                  <a:lnTo>
                    <a:pt x="27448" y="7"/>
                  </a:lnTo>
                  <a:lnTo>
                    <a:pt x="26590" y="19"/>
                  </a:lnTo>
                  <a:lnTo>
                    <a:pt x="25732" y="43"/>
                  </a:lnTo>
                  <a:lnTo>
                    <a:pt x="24890" y="79"/>
                  </a:lnTo>
                  <a:lnTo>
                    <a:pt x="24047" y="127"/>
                  </a:lnTo>
                  <a:lnTo>
                    <a:pt x="23205" y="181"/>
                  </a:lnTo>
                  <a:lnTo>
                    <a:pt x="22363" y="247"/>
                  </a:lnTo>
                  <a:lnTo>
                    <a:pt x="21536" y="325"/>
                  </a:lnTo>
                  <a:lnTo>
                    <a:pt x="20725" y="416"/>
                  </a:lnTo>
                  <a:lnTo>
                    <a:pt x="19915" y="518"/>
                  </a:lnTo>
                  <a:lnTo>
                    <a:pt x="19104" y="638"/>
                  </a:lnTo>
                  <a:lnTo>
                    <a:pt x="18326" y="764"/>
                  </a:lnTo>
                  <a:lnTo>
                    <a:pt x="17531" y="902"/>
                  </a:lnTo>
                  <a:lnTo>
                    <a:pt x="16768" y="1052"/>
                  </a:lnTo>
                  <a:lnTo>
                    <a:pt x="16005" y="1221"/>
                  </a:lnTo>
                  <a:lnTo>
                    <a:pt x="15258" y="1401"/>
                  </a:lnTo>
                  <a:lnTo>
                    <a:pt x="14527" y="1593"/>
                  </a:lnTo>
                  <a:lnTo>
                    <a:pt x="14161" y="1695"/>
                  </a:lnTo>
                  <a:lnTo>
                    <a:pt x="13796" y="1797"/>
                  </a:lnTo>
                  <a:lnTo>
                    <a:pt x="13097" y="2014"/>
                  </a:lnTo>
                  <a:lnTo>
                    <a:pt x="12413" y="2236"/>
                  </a:lnTo>
                  <a:lnTo>
                    <a:pt x="11762" y="2452"/>
                  </a:lnTo>
                  <a:lnTo>
                    <a:pt x="11126" y="2675"/>
                  </a:lnTo>
                  <a:lnTo>
                    <a:pt x="10522" y="2903"/>
                  </a:lnTo>
                  <a:lnTo>
                    <a:pt x="9934" y="3131"/>
                  </a:lnTo>
                  <a:lnTo>
                    <a:pt x="9377" y="3360"/>
                  </a:lnTo>
                  <a:lnTo>
                    <a:pt x="8837" y="3588"/>
                  </a:lnTo>
                  <a:lnTo>
                    <a:pt x="8313" y="3822"/>
                  </a:lnTo>
                  <a:lnTo>
                    <a:pt x="7804" y="4057"/>
                  </a:lnTo>
                  <a:lnTo>
                    <a:pt x="7327" y="4291"/>
                  </a:lnTo>
                  <a:lnTo>
                    <a:pt x="6866" y="4525"/>
                  </a:lnTo>
                  <a:lnTo>
                    <a:pt x="6421" y="4760"/>
                  </a:lnTo>
                  <a:lnTo>
                    <a:pt x="6008" y="4994"/>
                  </a:lnTo>
                  <a:lnTo>
                    <a:pt x="5595" y="5234"/>
                  </a:lnTo>
                  <a:lnTo>
                    <a:pt x="5213" y="5469"/>
                  </a:lnTo>
                  <a:lnTo>
                    <a:pt x="4848" y="5703"/>
                  </a:lnTo>
                  <a:lnTo>
                    <a:pt x="4498" y="5943"/>
                  </a:lnTo>
                  <a:lnTo>
                    <a:pt x="4164" y="6178"/>
                  </a:lnTo>
                  <a:lnTo>
                    <a:pt x="3847" y="6412"/>
                  </a:lnTo>
                  <a:lnTo>
                    <a:pt x="3545" y="6646"/>
                  </a:lnTo>
                  <a:lnTo>
                    <a:pt x="3274" y="6875"/>
                  </a:lnTo>
                  <a:lnTo>
                    <a:pt x="3004" y="7109"/>
                  </a:lnTo>
                  <a:lnTo>
                    <a:pt x="2750" y="7337"/>
                  </a:lnTo>
                  <a:lnTo>
                    <a:pt x="2511" y="7566"/>
                  </a:lnTo>
                  <a:lnTo>
                    <a:pt x="2273" y="7788"/>
                  </a:lnTo>
                  <a:lnTo>
                    <a:pt x="2066" y="8010"/>
                  </a:lnTo>
                  <a:lnTo>
                    <a:pt x="1876" y="8233"/>
                  </a:lnTo>
                  <a:lnTo>
                    <a:pt x="1685" y="8449"/>
                  </a:lnTo>
                  <a:lnTo>
                    <a:pt x="1510" y="8665"/>
                  </a:lnTo>
                  <a:lnTo>
                    <a:pt x="1192" y="9086"/>
                  </a:lnTo>
                  <a:lnTo>
                    <a:pt x="938" y="9500"/>
                  </a:lnTo>
                  <a:lnTo>
                    <a:pt x="716" y="9891"/>
                  </a:lnTo>
                  <a:lnTo>
                    <a:pt x="525" y="10270"/>
                  </a:lnTo>
                  <a:lnTo>
                    <a:pt x="366" y="10630"/>
                  </a:lnTo>
                  <a:lnTo>
                    <a:pt x="255" y="10967"/>
                  </a:lnTo>
                  <a:lnTo>
                    <a:pt x="159" y="11285"/>
                  </a:lnTo>
                  <a:lnTo>
                    <a:pt x="96" y="11579"/>
                  </a:lnTo>
                  <a:lnTo>
                    <a:pt x="48" y="11850"/>
                  </a:lnTo>
                  <a:lnTo>
                    <a:pt x="16" y="12096"/>
                  </a:lnTo>
                  <a:lnTo>
                    <a:pt x="0" y="12312"/>
                  </a:lnTo>
                  <a:lnTo>
                    <a:pt x="0" y="12661"/>
                  </a:lnTo>
                  <a:lnTo>
                    <a:pt x="16" y="12877"/>
                  </a:lnTo>
                  <a:lnTo>
                    <a:pt x="32" y="12949"/>
                  </a:lnTo>
                  <a:lnTo>
                    <a:pt x="636" y="13142"/>
                  </a:lnTo>
                  <a:lnTo>
                    <a:pt x="1749" y="13484"/>
                  </a:lnTo>
                  <a:lnTo>
                    <a:pt x="2464" y="13700"/>
                  </a:lnTo>
                  <a:lnTo>
                    <a:pt x="3290" y="13947"/>
                  </a:lnTo>
                  <a:lnTo>
                    <a:pt x="4212" y="14217"/>
                  </a:lnTo>
                  <a:lnTo>
                    <a:pt x="5245" y="14500"/>
                  </a:lnTo>
                  <a:lnTo>
                    <a:pt x="6342" y="14800"/>
                  </a:lnTo>
                  <a:lnTo>
                    <a:pt x="7534" y="15106"/>
                  </a:lnTo>
                  <a:lnTo>
                    <a:pt x="8789" y="15413"/>
                  </a:lnTo>
                  <a:lnTo>
                    <a:pt x="9457" y="15569"/>
                  </a:lnTo>
                  <a:lnTo>
                    <a:pt x="10124" y="15725"/>
                  </a:lnTo>
                  <a:lnTo>
                    <a:pt x="10824" y="15882"/>
                  </a:lnTo>
                  <a:lnTo>
                    <a:pt x="11523" y="16032"/>
                  </a:lnTo>
                  <a:lnTo>
                    <a:pt x="12238" y="16182"/>
                  </a:lnTo>
                  <a:lnTo>
                    <a:pt x="12969" y="16332"/>
                  </a:lnTo>
                  <a:lnTo>
                    <a:pt x="13716" y="16476"/>
                  </a:lnTo>
                  <a:lnTo>
                    <a:pt x="14479" y="16615"/>
                  </a:lnTo>
                  <a:lnTo>
                    <a:pt x="15242" y="16753"/>
                  </a:lnTo>
                  <a:lnTo>
                    <a:pt x="16021" y="16885"/>
                  </a:lnTo>
                  <a:lnTo>
                    <a:pt x="16816" y="17011"/>
                  </a:lnTo>
                  <a:lnTo>
                    <a:pt x="17610" y="17131"/>
                  </a:lnTo>
                  <a:lnTo>
                    <a:pt x="18405" y="17245"/>
                  </a:lnTo>
                  <a:lnTo>
                    <a:pt x="19216" y="17354"/>
                  </a:lnTo>
                  <a:lnTo>
                    <a:pt x="20042" y="17450"/>
                  </a:lnTo>
                  <a:lnTo>
                    <a:pt x="20869" y="17546"/>
                  </a:lnTo>
                  <a:lnTo>
                    <a:pt x="21695" y="17624"/>
                  </a:lnTo>
                  <a:lnTo>
                    <a:pt x="22521" y="17702"/>
                  </a:lnTo>
                  <a:lnTo>
                    <a:pt x="23364" y="17762"/>
                  </a:lnTo>
                  <a:lnTo>
                    <a:pt x="24206" y="17816"/>
                  </a:lnTo>
                  <a:lnTo>
                    <a:pt x="25049" y="17858"/>
                  </a:lnTo>
                  <a:lnTo>
                    <a:pt x="25891" y="17894"/>
                  </a:lnTo>
                  <a:lnTo>
                    <a:pt x="26733" y="17912"/>
                  </a:lnTo>
                  <a:lnTo>
                    <a:pt x="27576" y="17918"/>
                  </a:lnTo>
                  <a:lnTo>
                    <a:pt x="28418" y="17912"/>
                  </a:lnTo>
                  <a:lnTo>
                    <a:pt x="29244" y="17894"/>
                  </a:lnTo>
                  <a:lnTo>
                    <a:pt x="29674" y="17876"/>
                  </a:lnTo>
                  <a:lnTo>
                    <a:pt x="30087" y="17858"/>
                  </a:lnTo>
                  <a:lnTo>
                    <a:pt x="30500" y="17840"/>
                  </a:lnTo>
                  <a:lnTo>
                    <a:pt x="30929" y="17810"/>
                  </a:lnTo>
                  <a:lnTo>
                    <a:pt x="31342" y="17780"/>
                  </a:lnTo>
                  <a:lnTo>
                    <a:pt x="31756" y="17750"/>
                  </a:lnTo>
                  <a:lnTo>
                    <a:pt x="32169" y="17714"/>
                  </a:lnTo>
                  <a:lnTo>
                    <a:pt x="32582" y="17672"/>
                  </a:lnTo>
                  <a:lnTo>
                    <a:pt x="32979" y="17624"/>
                  </a:lnTo>
                  <a:lnTo>
                    <a:pt x="33393" y="17576"/>
                  </a:lnTo>
                  <a:lnTo>
                    <a:pt x="33806" y="17522"/>
                  </a:lnTo>
                  <a:lnTo>
                    <a:pt x="34203" y="17468"/>
                  </a:lnTo>
                  <a:lnTo>
                    <a:pt x="34616" y="17402"/>
                  </a:lnTo>
                  <a:lnTo>
                    <a:pt x="35014" y="17336"/>
                  </a:lnTo>
                  <a:lnTo>
                    <a:pt x="35411" y="17263"/>
                  </a:lnTo>
                  <a:lnTo>
                    <a:pt x="35808" y="17191"/>
                  </a:lnTo>
                  <a:lnTo>
                    <a:pt x="36206" y="17107"/>
                  </a:lnTo>
                  <a:lnTo>
                    <a:pt x="36603" y="17023"/>
                  </a:lnTo>
                  <a:lnTo>
                    <a:pt x="36985" y="16933"/>
                  </a:lnTo>
                  <a:lnTo>
                    <a:pt x="37382" y="16843"/>
                  </a:lnTo>
                  <a:lnTo>
                    <a:pt x="37763" y="16741"/>
                  </a:lnTo>
                  <a:lnTo>
                    <a:pt x="38145" y="16639"/>
                  </a:lnTo>
                  <a:lnTo>
                    <a:pt x="38526" y="16530"/>
                  </a:lnTo>
                  <a:lnTo>
                    <a:pt x="38908" y="16416"/>
                  </a:lnTo>
                  <a:lnTo>
                    <a:pt x="39273" y="16296"/>
                  </a:lnTo>
                  <a:lnTo>
                    <a:pt x="39639" y="16170"/>
                  </a:lnTo>
                  <a:lnTo>
                    <a:pt x="40020" y="16044"/>
                  </a:lnTo>
                  <a:lnTo>
                    <a:pt x="40386" y="15906"/>
                  </a:lnTo>
                  <a:lnTo>
                    <a:pt x="40735" y="15767"/>
                  </a:lnTo>
                  <a:lnTo>
                    <a:pt x="41101" y="15623"/>
                  </a:lnTo>
                  <a:lnTo>
                    <a:pt x="41451" y="15467"/>
                  </a:lnTo>
                  <a:lnTo>
                    <a:pt x="41800" y="15311"/>
                  </a:lnTo>
                  <a:lnTo>
                    <a:pt x="42500" y="14998"/>
                  </a:lnTo>
                  <a:lnTo>
                    <a:pt x="43183" y="14692"/>
                  </a:lnTo>
                  <a:lnTo>
                    <a:pt x="43851" y="14403"/>
                  </a:lnTo>
                  <a:lnTo>
                    <a:pt x="44518" y="14121"/>
                  </a:lnTo>
                  <a:lnTo>
                    <a:pt x="45186" y="13845"/>
                  </a:lnTo>
                  <a:lnTo>
                    <a:pt x="45821" y="13580"/>
                  </a:lnTo>
                  <a:lnTo>
                    <a:pt x="47093" y="13088"/>
                  </a:lnTo>
                  <a:lnTo>
                    <a:pt x="48301" y="12625"/>
                  </a:lnTo>
                  <a:lnTo>
                    <a:pt x="49477" y="12192"/>
                  </a:lnTo>
                  <a:lnTo>
                    <a:pt x="50605" y="11796"/>
                  </a:lnTo>
                  <a:lnTo>
                    <a:pt x="51686" y="11429"/>
                  </a:lnTo>
                  <a:lnTo>
                    <a:pt x="52735" y="11087"/>
                  </a:lnTo>
                  <a:lnTo>
                    <a:pt x="53720" y="10768"/>
                  </a:lnTo>
                  <a:lnTo>
                    <a:pt x="54642" y="10474"/>
                  </a:lnTo>
                  <a:lnTo>
                    <a:pt x="55532" y="10203"/>
                  </a:lnTo>
                  <a:lnTo>
                    <a:pt x="57122" y="9711"/>
                  </a:lnTo>
                  <a:lnTo>
                    <a:pt x="57837" y="9488"/>
                  </a:lnTo>
                  <a:lnTo>
                    <a:pt x="58489" y="9278"/>
                  </a:lnTo>
                  <a:lnTo>
                    <a:pt x="59092" y="9074"/>
                  </a:lnTo>
                  <a:lnTo>
                    <a:pt x="59617" y="8882"/>
                  </a:lnTo>
                  <a:lnTo>
                    <a:pt x="59871" y="8785"/>
                  </a:lnTo>
                  <a:lnTo>
                    <a:pt x="60094" y="8689"/>
                  </a:lnTo>
                  <a:lnTo>
                    <a:pt x="60300" y="8599"/>
                  </a:lnTo>
                  <a:lnTo>
                    <a:pt x="60491" y="8509"/>
                  </a:lnTo>
                  <a:lnTo>
                    <a:pt x="60666" y="8419"/>
                  </a:lnTo>
                  <a:lnTo>
                    <a:pt x="60825" y="8323"/>
                  </a:lnTo>
                  <a:lnTo>
                    <a:pt x="60968" y="8233"/>
                  </a:lnTo>
                  <a:lnTo>
                    <a:pt x="61095" y="8143"/>
                  </a:lnTo>
                  <a:lnTo>
                    <a:pt x="61206" y="8046"/>
                  </a:lnTo>
                  <a:lnTo>
                    <a:pt x="61302" y="7956"/>
                  </a:lnTo>
                  <a:lnTo>
                    <a:pt x="61365" y="7860"/>
                  </a:lnTo>
                  <a:lnTo>
                    <a:pt x="61429" y="7764"/>
                  </a:lnTo>
                  <a:lnTo>
                    <a:pt x="61461" y="7668"/>
                  </a:lnTo>
                  <a:lnTo>
                    <a:pt x="61477" y="7566"/>
                  </a:lnTo>
                  <a:lnTo>
                    <a:pt x="61477" y="7464"/>
                  </a:lnTo>
                  <a:lnTo>
                    <a:pt x="61461" y="7355"/>
                  </a:lnTo>
                  <a:lnTo>
                    <a:pt x="61413" y="7247"/>
                  </a:lnTo>
                  <a:lnTo>
                    <a:pt x="61365" y="7139"/>
                  </a:lnTo>
                  <a:lnTo>
                    <a:pt x="61286" y="7025"/>
                  </a:lnTo>
                  <a:lnTo>
                    <a:pt x="61190" y="6905"/>
                  </a:lnTo>
                  <a:lnTo>
                    <a:pt x="61079" y="6785"/>
                  </a:lnTo>
                  <a:lnTo>
                    <a:pt x="60936" y="6658"/>
                  </a:lnTo>
                  <a:lnTo>
                    <a:pt x="60777" y="6526"/>
                  </a:lnTo>
                  <a:lnTo>
                    <a:pt x="60602" y="6394"/>
                  </a:lnTo>
                  <a:lnTo>
                    <a:pt x="60412" y="6256"/>
                  </a:lnTo>
                  <a:lnTo>
                    <a:pt x="60189" y="6106"/>
                  </a:lnTo>
                  <a:lnTo>
                    <a:pt x="59951" y="5955"/>
                  </a:lnTo>
                  <a:lnTo>
                    <a:pt x="59696" y="5799"/>
                  </a:lnTo>
                  <a:lnTo>
                    <a:pt x="59410" y="5637"/>
                  </a:lnTo>
                  <a:lnTo>
                    <a:pt x="59092" y="5475"/>
                  </a:lnTo>
                  <a:lnTo>
                    <a:pt x="58759" y="5312"/>
                  </a:lnTo>
                  <a:lnTo>
                    <a:pt x="58393" y="5144"/>
                  </a:lnTo>
                  <a:lnTo>
                    <a:pt x="57996" y="4976"/>
                  </a:lnTo>
                  <a:lnTo>
                    <a:pt x="57583" y="4808"/>
                  </a:lnTo>
                  <a:lnTo>
                    <a:pt x="57153" y="4634"/>
                  </a:lnTo>
                  <a:lnTo>
                    <a:pt x="56693" y="4465"/>
                  </a:lnTo>
                  <a:lnTo>
                    <a:pt x="56200" y="4291"/>
                  </a:lnTo>
                  <a:lnTo>
                    <a:pt x="55691" y="4117"/>
                  </a:lnTo>
                  <a:lnTo>
                    <a:pt x="55167" y="3949"/>
                  </a:lnTo>
                  <a:lnTo>
                    <a:pt x="54611" y="3774"/>
                  </a:lnTo>
                  <a:lnTo>
                    <a:pt x="54054" y="3606"/>
                  </a:lnTo>
                  <a:lnTo>
                    <a:pt x="53466" y="3432"/>
                  </a:lnTo>
                  <a:lnTo>
                    <a:pt x="52846" y="3264"/>
                  </a:lnTo>
                  <a:lnTo>
                    <a:pt x="52226" y="3095"/>
                  </a:lnTo>
                  <a:lnTo>
                    <a:pt x="51591" y="2927"/>
                  </a:lnTo>
                  <a:lnTo>
                    <a:pt x="50923" y="2765"/>
                  </a:lnTo>
                  <a:lnTo>
                    <a:pt x="50256" y="2603"/>
                  </a:lnTo>
                  <a:lnTo>
                    <a:pt x="49556" y="2446"/>
                  </a:lnTo>
                  <a:lnTo>
                    <a:pt x="48857" y="2284"/>
                  </a:lnTo>
                  <a:lnTo>
                    <a:pt x="48126" y="2134"/>
                  </a:lnTo>
                  <a:lnTo>
                    <a:pt x="47395" y="1984"/>
                  </a:lnTo>
                  <a:lnTo>
                    <a:pt x="46648" y="1834"/>
                  </a:lnTo>
                  <a:lnTo>
                    <a:pt x="45901" y="1689"/>
                  </a:lnTo>
                  <a:lnTo>
                    <a:pt x="45122" y="1551"/>
                  </a:lnTo>
                  <a:lnTo>
                    <a:pt x="44343" y="1413"/>
                  </a:lnTo>
                  <a:lnTo>
                    <a:pt x="43549" y="1281"/>
                  </a:lnTo>
                  <a:lnTo>
                    <a:pt x="42754" y="1155"/>
                  </a:lnTo>
                  <a:lnTo>
                    <a:pt x="41943" y="1034"/>
                  </a:lnTo>
                  <a:lnTo>
                    <a:pt x="41117" y="920"/>
                  </a:lnTo>
                  <a:lnTo>
                    <a:pt x="40290" y="812"/>
                  </a:lnTo>
                  <a:lnTo>
                    <a:pt x="39464" y="704"/>
                  </a:lnTo>
                  <a:lnTo>
                    <a:pt x="38622" y="608"/>
                  </a:lnTo>
                  <a:lnTo>
                    <a:pt x="37779" y="518"/>
                  </a:lnTo>
                  <a:lnTo>
                    <a:pt x="36937" y="428"/>
                  </a:lnTo>
                  <a:lnTo>
                    <a:pt x="36079" y="349"/>
                  </a:lnTo>
                  <a:lnTo>
                    <a:pt x="35220" y="283"/>
                  </a:lnTo>
                  <a:lnTo>
                    <a:pt x="34362" y="217"/>
                  </a:lnTo>
                  <a:lnTo>
                    <a:pt x="33504" y="163"/>
                  </a:lnTo>
                  <a:lnTo>
                    <a:pt x="32630" y="115"/>
                  </a:lnTo>
                  <a:lnTo>
                    <a:pt x="31771" y="73"/>
                  </a:lnTo>
                  <a:lnTo>
                    <a:pt x="30897" y="43"/>
                  </a:lnTo>
                  <a:lnTo>
                    <a:pt x="30039" y="19"/>
                  </a:lnTo>
                  <a:lnTo>
                    <a:pt x="29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47" name="Google Shape;347;p19"/>
            <p:cNvSpPr/>
            <p:nvPr/>
          </p:nvSpPr>
          <p:spPr>
            <a:xfrm>
              <a:off x="8218778" y="4155700"/>
              <a:ext cx="373500" cy="144075"/>
            </a:xfrm>
            <a:custGeom>
              <a:avLst/>
              <a:gdLst/>
              <a:ahLst/>
              <a:cxnLst/>
              <a:rect l="l" t="t" r="r" b="b"/>
              <a:pathLst>
                <a:path w="33679" h="5763" extrusionOk="0">
                  <a:moveTo>
                    <a:pt x="31072" y="0"/>
                  </a:moveTo>
                  <a:lnTo>
                    <a:pt x="30500" y="6"/>
                  </a:lnTo>
                  <a:lnTo>
                    <a:pt x="29928" y="18"/>
                  </a:lnTo>
                  <a:lnTo>
                    <a:pt x="29340" y="30"/>
                  </a:lnTo>
                  <a:lnTo>
                    <a:pt x="28752" y="55"/>
                  </a:lnTo>
                  <a:lnTo>
                    <a:pt x="28148" y="85"/>
                  </a:lnTo>
                  <a:lnTo>
                    <a:pt x="27544" y="121"/>
                  </a:lnTo>
                  <a:lnTo>
                    <a:pt x="26940" y="163"/>
                  </a:lnTo>
                  <a:lnTo>
                    <a:pt x="26320" y="211"/>
                  </a:lnTo>
                  <a:lnTo>
                    <a:pt x="25684" y="259"/>
                  </a:lnTo>
                  <a:lnTo>
                    <a:pt x="25064" y="313"/>
                  </a:lnTo>
                  <a:lnTo>
                    <a:pt x="24429" y="379"/>
                  </a:lnTo>
                  <a:lnTo>
                    <a:pt x="23793" y="439"/>
                  </a:lnTo>
                  <a:lnTo>
                    <a:pt x="23157" y="511"/>
                  </a:lnTo>
                  <a:lnTo>
                    <a:pt x="22506" y="583"/>
                  </a:lnTo>
                  <a:lnTo>
                    <a:pt x="21218" y="746"/>
                  </a:lnTo>
                  <a:lnTo>
                    <a:pt x="19931" y="914"/>
                  </a:lnTo>
                  <a:lnTo>
                    <a:pt x="18643" y="1100"/>
                  </a:lnTo>
                  <a:lnTo>
                    <a:pt x="17372" y="1298"/>
                  </a:lnTo>
                  <a:lnTo>
                    <a:pt x="16101" y="1497"/>
                  </a:lnTo>
                  <a:lnTo>
                    <a:pt x="14861" y="1707"/>
                  </a:lnTo>
                  <a:lnTo>
                    <a:pt x="13637" y="1923"/>
                  </a:lnTo>
                  <a:lnTo>
                    <a:pt x="12429" y="2139"/>
                  </a:lnTo>
                  <a:lnTo>
                    <a:pt x="11269" y="2362"/>
                  </a:lnTo>
                  <a:lnTo>
                    <a:pt x="10125" y="2578"/>
                  </a:lnTo>
                  <a:lnTo>
                    <a:pt x="9044" y="2794"/>
                  </a:lnTo>
                  <a:lnTo>
                    <a:pt x="7995" y="3005"/>
                  </a:lnTo>
                  <a:lnTo>
                    <a:pt x="6994" y="3215"/>
                  </a:lnTo>
                  <a:lnTo>
                    <a:pt x="6056" y="3413"/>
                  </a:lnTo>
                  <a:lnTo>
                    <a:pt x="4371" y="3786"/>
                  </a:lnTo>
                  <a:lnTo>
                    <a:pt x="2941" y="4110"/>
                  </a:lnTo>
                  <a:lnTo>
                    <a:pt x="1844" y="4363"/>
                  </a:lnTo>
                  <a:lnTo>
                    <a:pt x="731" y="4633"/>
                  </a:lnTo>
                  <a:lnTo>
                    <a:pt x="604" y="4669"/>
                  </a:lnTo>
                  <a:lnTo>
                    <a:pt x="477" y="4711"/>
                  </a:lnTo>
                  <a:lnTo>
                    <a:pt x="366" y="4759"/>
                  </a:lnTo>
                  <a:lnTo>
                    <a:pt x="271" y="4807"/>
                  </a:lnTo>
                  <a:lnTo>
                    <a:pt x="191" y="4855"/>
                  </a:lnTo>
                  <a:lnTo>
                    <a:pt x="128" y="4909"/>
                  </a:lnTo>
                  <a:lnTo>
                    <a:pt x="64" y="4964"/>
                  </a:lnTo>
                  <a:lnTo>
                    <a:pt x="32" y="5024"/>
                  </a:lnTo>
                  <a:lnTo>
                    <a:pt x="0" y="5084"/>
                  </a:lnTo>
                  <a:lnTo>
                    <a:pt x="0" y="5138"/>
                  </a:lnTo>
                  <a:lnTo>
                    <a:pt x="0" y="5198"/>
                  </a:lnTo>
                  <a:lnTo>
                    <a:pt x="32" y="5258"/>
                  </a:lnTo>
                  <a:lnTo>
                    <a:pt x="64" y="5318"/>
                  </a:lnTo>
                  <a:lnTo>
                    <a:pt x="112" y="5372"/>
                  </a:lnTo>
                  <a:lnTo>
                    <a:pt x="175" y="5432"/>
                  </a:lnTo>
                  <a:lnTo>
                    <a:pt x="271" y="5486"/>
                  </a:lnTo>
                  <a:lnTo>
                    <a:pt x="398" y="5546"/>
                  </a:lnTo>
                  <a:lnTo>
                    <a:pt x="541" y="5600"/>
                  </a:lnTo>
                  <a:lnTo>
                    <a:pt x="700" y="5648"/>
                  </a:lnTo>
                  <a:lnTo>
                    <a:pt x="859" y="5691"/>
                  </a:lnTo>
                  <a:lnTo>
                    <a:pt x="1049" y="5721"/>
                  </a:lnTo>
                  <a:lnTo>
                    <a:pt x="1240" y="5745"/>
                  </a:lnTo>
                  <a:lnTo>
                    <a:pt x="1431" y="5757"/>
                  </a:lnTo>
                  <a:lnTo>
                    <a:pt x="1622" y="5763"/>
                  </a:lnTo>
                  <a:lnTo>
                    <a:pt x="1860" y="5757"/>
                  </a:lnTo>
                  <a:lnTo>
                    <a:pt x="2082" y="5739"/>
                  </a:lnTo>
                  <a:lnTo>
                    <a:pt x="2305" y="5703"/>
                  </a:lnTo>
                  <a:lnTo>
                    <a:pt x="2512" y="5661"/>
                  </a:lnTo>
                  <a:lnTo>
                    <a:pt x="3402" y="5444"/>
                  </a:lnTo>
                  <a:lnTo>
                    <a:pt x="4403" y="5210"/>
                  </a:lnTo>
                  <a:lnTo>
                    <a:pt x="5722" y="4909"/>
                  </a:lnTo>
                  <a:lnTo>
                    <a:pt x="7327" y="4555"/>
                  </a:lnTo>
                  <a:lnTo>
                    <a:pt x="9171" y="4164"/>
                  </a:lnTo>
                  <a:lnTo>
                    <a:pt x="10156" y="3960"/>
                  </a:lnTo>
                  <a:lnTo>
                    <a:pt x="11205" y="3750"/>
                  </a:lnTo>
                  <a:lnTo>
                    <a:pt x="12286" y="3539"/>
                  </a:lnTo>
                  <a:lnTo>
                    <a:pt x="13399" y="3329"/>
                  </a:lnTo>
                  <a:lnTo>
                    <a:pt x="14543" y="3113"/>
                  </a:lnTo>
                  <a:lnTo>
                    <a:pt x="15719" y="2903"/>
                  </a:lnTo>
                  <a:lnTo>
                    <a:pt x="16895" y="2698"/>
                  </a:lnTo>
                  <a:lnTo>
                    <a:pt x="18103" y="2500"/>
                  </a:lnTo>
                  <a:lnTo>
                    <a:pt x="19327" y="2314"/>
                  </a:lnTo>
                  <a:lnTo>
                    <a:pt x="20551" y="2127"/>
                  </a:lnTo>
                  <a:lnTo>
                    <a:pt x="21759" y="1959"/>
                  </a:lnTo>
                  <a:lnTo>
                    <a:pt x="22982" y="1803"/>
                  </a:lnTo>
                  <a:lnTo>
                    <a:pt x="24190" y="1665"/>
                  </a:lnTo>
                  <a:lnTo>
                    <a:pt x="24778" y="1599"/>
                  </a:lnTo>
                  <a:lnTo>
                    <a:pt x="25382" y="1539"/>
                  </a:lnTo>
                  <a:lnTo>
                    <a:pt x="25970" y="1485"/>
                  </a:lnTo>
                  <a:lnTo>
                    <a:pt x="26558" y="1430"/>
                  </a:lnTo>
                  <a:lnTo>
                    <a:pt x="27131" y="1388"/>
                  </a:lnTo>
                  <a:lnTo>
                    <a:pt x="27703" y="1346"/>
                  </a:lnTo>
                  <a:lnTo>
                    <a:pt x="28259" y="1310"/>
                  </a:lnTo>
                  <a:lnTo>
                    <a:pt x="28815" y="1280"/>
                  </a:lnTo>
                  <a:lnTo>
                    <a:pt x="29372" y="1256"/>
                  </a:lnTo>
                  <a:lnTo>
                    <a:pt x="29896" y="1244"/>
                  </a:lnTo>
                  <a:lnTo>
                    <a:pt x="30437" y="1232"/>
                  </a:lnTo>
                  <a:lnTo>
                    <a:pt x="30945" y="1226"/>
                  </a:lnTo>
                  <a:lnTo>
                    <a:pt x="31454" y="1232"/>
                  </a:lnTo>
                  <a:lnTo>
                    <a:pt x="31946" y="1238"/>
                  </a:lnTo>
                  <a:lnTo>
                    <a:pt x="32105" y="1238"/>
                  </a:lnTo>
                  <a:lnTo>
                    <a:pt x="32280" y="1232"/>
                  </a:lnTo>
                  <a:lnTo>
                    <a:pt x="32439" y="1220"/>
                  </a:lnTo>
                  <a:lnTo>
                    <a:pt x="32582" y="1202"/>
                  </a:lnTo>
                  <a:lnTo>
                    <a:pt x="32725" y="1178"/>
                  </a:lnTo>
                  <a:lnTo>
                    <a:pt x="32868" y="1154"/>
                  </a:lnTo>
                  <a:lnTo>
                    <a:pt x="33011" y="1118"/>
                  </a:lnTo>
                  <a:lnTo>
                    <a:pt x="33123" y="1082"/>
                  </a:lnTo>
                  <a:lnTo>
                    <a:pt x="33234" y="1046"/>
                  </a:lnTo>
                  <a:lnTo>
                    <a:pt x="33345" y="998"/>
                  </a:lnTo>
                  <a:lnTo>
                    <a:pt x="33424" y="950"/>
                  </a:lnTo>
                  <a:lnTo>
                    <a:pt x="33504" y="902"/>
                  </a:lnTo>
                  <a:lnTo>
                    <a:pt x="33568" y="848"/>
                  </a:lnTo>
                  <a:lnTo>
                    <a:pt x="33631" y="794"/>
                  </a:lnTo>
                  <a:lnTo>
                    <a:pt x="33663" y="733"/>
                  </a:lnTo>
                  <a:lnTo>
                    <a:pt x="33679" y="667"/>
                  </a:lnTo>
                  <a:lnTo>
                    <a:pt x="33679" y="607"/>
                  </a:lnTo>
                  <a:lnTo>
                    <a:pt x="33679" y="547"/>
                  </a:lnTo>
                  <a:lnTo>
                    <a:pt x="33647" y="487"/>
                  </a:lnTo>
                  <a:lnTo>
                    <a:pt x="33599" y="427"/>
                  </a:lnTo>
                  <a:lnTo>
                    <a:pt x="33536" y="373"/>
                  </a:lnTo>
                  <a:lnTo>
                    <a:pt x="33472" y="319"/>
                  </a:lnTo>
                  <a:lnTo>
                    <a:pt x="33377" y="271"/>
                  </a:lnTo>
                  <a:lnTo>
                    <a:pt x="33281" y="223"/>
                  </a:lnTo>
                  <a:lnTo>
                    <a:pt x="33186" y="181"/>
                  </a:lnTo>
                  <a:lnTo>
                    <a:pt x="33059" y="145"/>
                  </a:lnTo>
                  <a:lnTo>
                    <a:pt x="32932" y="109"/>
                  </a:lnTo>
                  <a:lnTo>
                    <a:pt x="32789" y="79"/>
                  </a:lnTo>
                  <a:lnTo>
                    <a:pt x="32646" y="55"/>
                  </a:lnTo>
                  <a:lnTo>
                    <a:pt x="32503" y="37"/>
                  </a:lnTo>
                  <a:lnTo>
                    <a:pt x="32344" y="18"/>
                  </a:lnTo>
                  <a:lnTo>
                    <a:pt x="32169" y="12"/>
                  </a:lnTo>
                  <a:lnTo>
                    <a:pt x="31629" y="6"/>
                  </a:lnTo>
                  <a:lnTo>
                    <a:pt x="3107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48" name="Google Shape;348;p19"/>
            <p:cNvSpPr/>
            <p:nvPr/>
          </p:nvSpPr>
          <p:spPr>
            <a:xfrm>
              <a:off x="7484299" y="3616575"/>
              <a:ext cx="525267" cy="588275"/>
            </a:xfrm>
            <a:custGeom>
              <a:avLst/>
              <a:gdLst/>
              <a:ahLst/>
              <a:cxnLst/>
              <a:rect l="l" t="t" r="r" b="b"/>
              <a:pathLst>
                <a:path w="47364" h="23531" extrusionOk="0">
                  <a:moveTo>
                    <a:pt x="21839" y="1"/>
                  </a:moveTo>
                  <a:lnTo>
                    <a:pt x="21569" y="7"/>
                  </a:lnTo>
                  <a:lnTo>
                    <a:pt x="21282" y="13"/>
                  </a:lnTo>
                  <a:lnTo>
                    <a:pt x="20980" y="25"/>
                  </a:lnTo>
                  <a:lnTo>
                    <a:pt x="20678" y="49"/>
                  </a:lnTo>
                  <a:lnTo>
                    <a:pt x="20361" y="79"/>
                  </a:lnTo>
                  <a:lnTo>
                    <a:pt x="20027" y="115"/>
                  </a:lnTo>
                  <a:lnTo>
                    <a:pt x="19693" y="157"/>
                  </a:lnTo>
                  <a:lnTo>
                    <a:pt x="19328" y="205"/>
                  </a:lnTo>
                  <a:lnTo>
                    <a:pt x="18962" y="265"/>
                  </a:lnTo>
                  <a:lnTo>
                    <a:pt x="18581" y="331"/>
                  </a:lnTo>
                  <a:lnTo>
                    <a:pt x="18183" y="403"/>
                  </a:lnTo>
                  <a:lnTo>
                    <a:pt x="17770" y="487"/>
                  </a:lnTo>
                  <a:lnTo>
                    <a:pt x="17341" y="572"/>
                  </a:lnTo>
                  <a:lnTo>
                    <a:pt x="16896" y="674"/>
                  </a:lnTo>
                  <a:lnTo>
                    <a:pt x="16451" y="776"/>
                  </a:lnTo>
                  <a:lnTo>
                    <a:pt x="15990" y="896"/>
                  </a:lnTo>
                  <a:lnTo>
                    <a:pt x="15529" y="1022"/>
                  </a:lnTo>
                  <a:lnTo>
                    <a:pt x="15052" y="1160"/>
                  </a:lnTo>
                  <a:lnTo>
                    <a:pt x="14591" y="1305"/>
                  </a:lnTo>
                  <a:lnTo>
                    <a:pt x="14099" y="1461"/>
                  </a:lnTo>
                  <a:lnTo>
                    <a:pt x="13622" y="1623"/>
                  </a:lnTo>
                  <a:lnTo>
                    <a:pt x="13145" y="1797"/>
                  </a:lnTo>
                  <a:lnTo>
                    <a:pt x="12652" y="1978"/>
                  </a:lnTo>
                  <a:lnTo>
                    <a:pt x="12160" y="2164"/>
                  </a:lnTo>
                  <a:lnTo>
                    <a:pt x="11683" y="2362"/>
                  </a:lnTo>
                  <a:lnTo>
                    <a:pt x="11190" y="2566"/>
                  </a:lnTo>
                  <a:lnTo>
                    <a:pt x="10697" y="2777"/>
                  </a:lnTo>
                  <a:lnTo>
                    <a:pt x="10221" y="2993"/>
                  </a:lnTo>
                  <a:lnTo>
                    <a:pt x="9744" y="3221"/>
                  </a:lnTo>
                  <a:lnTo>
                    <a:pt x="9251" y="3450"/>
                  </a:lnTo>
                  <a:lnTo>
                    <a:pt x="8790" y="3690"/>
                  </a:lnTo>
                  <a:lnTo>
                    <a:pt x="8313" y="3936"/>
                  </a:lnTo>
                  <a:lnTo>
                    <a:pt x="7852" y="4189"/>
                  </a:lnTo>
                  <a:lnTo>
                    <a:pt x="7391" y="4441"/>
                  </a:lnTo>
                  <a:lnTo>
                    <a:pt x="6931" y="4705"/>
                  </a:lnTo>
                  <a:lnTo>
                    <a:pt x="6486" y="4970"/>
                  </a:lnTo>
                  <a:lnTo>
                    <a:pt x="6056" y="5246"/>
                  </a:lnTo>
                  <a:lnTo>
                    <a:pt x="5627" y="5523"/>
                  </a:lnTo>
                  <a:lnTo>
                    <a:pt x="5214" y="5805"/>
                  </a:lnTo>
                  <a:lnTo>
                    <a:pt x="4801" y="6087"/>
                  </a:lnTo>
                  <a:lnTo>
                    <a:pt x="4404" y="6382"/>
                  </a:lnTo>
                  <a:lnTo>
                    <a:pt x="4022" y="6676"/>
                  </a:lnTo>
                  <a:lnTo>
                    <a:pt x="3657" y="6971"/>
                  </a:lnTo>
                  <a:lnTo>
                    <a:pt x="3291" y="7271"/>
                  </a:lnTo>
                  <a:lnTo>
                    <a:pt x="2957" y="7578"/>
                  </a:lnTo>
                  <a:lnTo>
                    <a:pt x="2623" y="7884"/>
                  </a:lnTo>
                  <a:lnTo>
                    <a:pt x="2321" y="8196"/>
                  </a:lnTo>
                  <a:lnTo>
                    <a:pt x="2019" y="8509"/>
                  </a:lnTo>
                  <a:lnTo>
                    <a:pt x="1749" y="8827"/>
                  </a:lnTo>
                  <a:lnTo>
                    <a:pt x="1479" y="9140"/>
                  </a:lnTo>
                  <a:lnTo>
                    <a:pt x="1241" y="9458"/>
                  </a:lnTo>
                  <a:lnTo>
                    <a:pt x="1018" y="9783"/>
                  </a:lnTo>
                  <a:lnTo>
                    <a:pt x="812" y="10101"/>
                  </a:lnTo>
                  <a:lnTo>
                    <a:pt x="637" y="10426"/>
                  </a:lnTo>
                  <a:lnTo>
                    <a:pt x="478" y="10750"/>
                  </a:lnTo>
                  <a:lnTo>
                    <a:pt x="335" y="11075"/>
                  </a:lnTo>
                  <a:lnTo>
                    <a:pt x="224" y="11399"/>
                  </a:lnTo>
                  <a:lnTo>
                    <a:pt x="128" y="11723"/>
                  </a:lnTo>
                  <a:lnTo>
                    <a:pt x="65" y="12054"/>
                  </a:lnTo>
                  <a:lnTo>
                    <a:pt x="17" y="12378"/>
                  </a:lnTo>
                  <a:lnTo>
                    <a:pt x="1" y="12703"/>
                  </a:lnTo>
                  <a:lnTo>
                    <a:pt x="17" y="13027"/>
                  </a:lnTo>
                  <a:lnTo>
                    <a:pt x="65" y="13346"/>
                  </a:lnTo>
                  <a:lnTo>
                    <a:pt x="128" y="13670"/>
                  </a:lnTo>
                  <a:lnTo>
                    <a:pt x="224" y="13989"/>
                  </a:lnTo>
                  <a:lnTo>
                    <a:pt x="351" y="14307"/>
                  </a:lnTo>
                  <a:lnTo>
                    <a:pt x="510" y="14626"/>
                  </a:lnTo>
                  <a:lnTo>
                    <a:pt x="700" y="14938"/>
                  </a:lnTo>
                  <a:lnTo>
                    <a:pt x="907" y="15250"/>
                  </a:lnTo>
                  <a:lnTo>
                    <a:pt x="1161" y="15563"/>
                  </a:lnTo>
                  <a:lnTo>
                    <a:pt x="1447" y="15869"/>
                  </a:lnTo>
                  <a:lnTo>
                    <a:pt x="1765" y="16170"/>
                  </a:lnTo>
                  <a:lnTo>
                    <a:pt x="2131" y="16470"/>
                  </a:lnTo>
                  <a:lnTo>
                    <a:pt x="2512" y="16771"/>
                  </a:lnTo>
                  <a:lnTo>
                    <a:pt x="2941" y="17065"/>
                  </a:lnTo>
                  <a:lnTo>
                    <a:pt x="3402" y="17353"/>
                  </a:lnTo>
                  <a:lnTo>
                    <a:pt x="3657" y="17498"/>
                  </a:lnTo>
                  <a:lnTo>
                    <a:pt x="3911" y="17636"/>
                  </a:lnTo>
                  <a:lnTo>
                    <a:pt x="4435" y="17918"/>
                  </a:lnTo>
                  <a:lnTo>
                    <a:pt x="4976" y="18189"/>
                  </a:lnTo>
                  <a:lnTo>
                    <a:pt x="5516" y="18447"/>
                  </a:lnTo>
                  <a:lnTo>
                    <a:pt x="6056" y="18699"/>
                  </a:lnTo>
                  <a:lnTo>
                    <a:pt x="6613" y="18946"/>
                  </a:lnTo>
                  <a:lnTo>
                    <a:pt x="7185" y="19180"/>
                  </a:lnTo>
                  <a:lnTo>
                    <a:pt x="7757" y="19402"/>
                  </a:lnTo>
                  <a:lnTo>
                    <a:pt x="8329" y="19625"/>
                  </a:lnTo>
                  <a:lnTo>
                    <a:pt x="8901" y="19835"/>
                  </a:lnTo>
                  <a:lnTo>
                    <a:pt x="9489" y="20039"/>
                  </a:lnTo>
                  <a:lnTo>
                    <a:pt x="10077" y="20238"/>
                  </a:lnTo>
                  <a:lnTo>
                    <a:pt x="10666" y="20424"/>
                  </a:lnTo>
                  <a:lnTo>
                    <a:pt x="11270" y="20604"/>
                  </a:lnTo>
                  <a:lnTo>
                    <a:pt x="11858" y="20778"/>
                  </a:lnTo>
                  <a:lnTo>
                    <a:pt x="12462" y="20947"/>
                  </a:lnTo>
                  <a:lnTo>
                    <a:pt x="13065" y="21103"/>
                  </a:lnTo>
                  <a:lnTo>
                    <a:pt x="13654" y="21259"/>
                  </a:lnTo>
                  <a:lnTo>
                    <a:pt x="14258" y="21403"/>
                  </a:lnTo>
                  <a:lnTo>
                    <a:pt x="14861" y="21547"/>
                  </a:lnTo>
                  <a:lnTo>
                    <a:pt x="15465" y="21680"/>
                  </a:lnTo>
                  <a:lnTo>
                    <a:pt x="16053" y="21806"/>
                  </a:lnTo>
                  <a:lnTo>
                    <a:pt x="16657" y="21932"/>
                  </a:lnTo>
                  <a:lnTo>
                    <a:pt x="17245" y="22046"/>
                  </a:lnTo>
                  <a:lnTo>
                    <a:pt x="17834" y="22154"/>
                  </a:lnTo>
                  <a:lnTo>
                    <a:pt x="18422" y="22262"/>
                  </a:lnTo>
                  <a:lnTo>
                    <a:pt x="18994" y="22359"/>
                  </a:lnTo>
                  <a:lnTo>
                    <a:pt x="19582" y="22455"/>
                  </a:lnTo>
                  <a:lnTo>
                    <a:pt x="20154" y="22539"/>
                  </a:lnTo>
                  <a:lnTo>
                    <a:pt x="20710" y="22623"/>
                  </a:lnTo>
                  <a:lnTo>
                    <a:pt x="21267" y="22707"/>
                  </a:lnTo>
                  <a:lnTo>
                    <a:pt x="22363" y="22845"/>
                  </a:lnTo>
                  <a:lnTo>
                    <a:pt x="23428" y="22971"/>
                  </a:lnTo>
                  <a:lnTo>
                    <a:pt x="24445" y="23086"/>
                  </a:lnTo>
                  <a:lnTo>
                    <a:pt x="25431" y="23176"/>
                  </a:lnTo>
                  <a:lnTo>
                    <a:pt x="26368" y="23260"/>
                  </a:lnTo>
                  <a:lnTo>
                    <a:pt x="27258" y="23326"/>
                  </a:lnTo>
                  <a:lnTo>
                    <a:pt x="28101" y="23380"/>
                  </a:lnTo>
                  <a:lnTo>
                    <a:pt x="28880" y="23422"/>
                  </a:lnTo>
                  <a:lnTo>
                    <a:pt x="29595" y="23458"/>
                  </a:lnTo>
                  <a:lnTo>
                    <a:pt x="30231" y="23482"/>
                  </a:lnTo>
                  <a:lnTo>
                    <a:pt x="30803" y="23500"/>
                  </a:lnTo>
                  <a:lnTo>
                    <a:pt x="31725" y="23524"/>
                  </a:lnTo>
                  <a:lnTo>
                    <a:pt x="32297" y="23530"/>
                  </a:lnTo>
                  <a:lnTo>
                    <a:pt x="32487" y="23530"/>
                  </a:lnTo>
                  <a:lnTo>
                    <a:pt x="33028" y="23314"/>
                  </a:lnTo>
                  <a:lnTo>
                    <a:pt x="33997" y="22917"/>
                  </a:lnTo>
                  <a:lnTo>
                    <a:pt x="34617" y="22659"/>
                  </a:lnTo>
                  <a:lnTo>
                    <a:pt x="35316" y="22365"/>
                  </a:lnTo>
                  <a:lnTo>
                    <a:pt x="36079" y="22028"/>
                  </a:lnTo>
                  <a:lnTo>
                    <a:pt x="36906" y="21662"/>
                  </a:lnTo>
                  <a:lnTo>
                    <a:pt x="37764" y="21265"/>
                  </a:lnTo>
                  <a:lnTo>
                    <a:pt x="38638" y="20832"/>
                  </a:lnTo>
                  <a:lnTo>
                    <a:pt x="39544" y="20376"/>
                  </a:lnTo>
                  <a:lnTo>
                    <a:pt x="39989" y="20141"/>
                  </a:lnTo>
                  <a:lnTo>
                    <a:pt x="40450" y="19895"/>
                  </a:lnTo>
                  <a:lnTo>
                    <a:pt x="40895" y="19643"/>
                  </a:lnTo>
                  <a:lnTo>
                    <a:pt x="41340" y="19390"/>
                  </a:lnTo>
                  <a:lnTo>
                    <a:pt x="41785" y="19126"/>
                  </a:lnTo>
                  <a:lnTo>
                    <a:pt x="42214" y="18862"/>
                  </a:lnTo>
                  <a:lnTo>
                    <a:pt x="42643" y="18585"/>
                  </a:lnTo>
                  <a:lnTo>
                    <a:pt x="43072" y="18309"/>
                  </a:lnTo>
                  <a:lnTo>
                    <a:pt x="43470" y="18026"/>
                  </a:lnTo>
                  <a:lnTo>
                    <a:pt x="43867" y="17744"/>
                  </a:lnTo>
                  <a:lnTo>
                    <a:pt x="44249" y="17456"/>
                  </a:lnTo>
                  <a:lnTo>
                    <a:pt x="44630" y="17161"/>
                  </a:lnTo>
                  <a:lnTo>
                    <a:pt x="44980" y="16867"/>
                  </a:lnTo>
                  <a:lnTo>
                    <a:pt x="45313" y="16566"/>
                  </a:lnTo>
                  <a:lnTo>
                    <a:pt x="45615" y="16266"/>
                  </a:lnTo>
                  <a:lnTo>
                    <a:pt x="45917" y="15959"/>
                  </a:lnTo>
                  <a:lnTo>
                    <a:pt x="46188" y="15653"/>
                  </a:lnTo>
                  <a:lnTo>
                    <a:pt x="46426" y="15341"/>
                  </a:lnTo>
                  <a:lnTo>
                    <a:pt x="46649" y="15028"/>
                  </a:lnTo>
                  <a:lnTo>
                    <a:pt x="46839" y="14716"/>
                  </a:lnTo>
                  <a:lnTo>
                    <a:pt x="47014" y="14403"/>
                  </a:lnTo>
                  <a:lnTo>
                    <a:pt x="47141" y="14085"/>
                  </a:lnTo>
                  <a:lnTo>
                    <a:pt x="47252" y="13766"/>
                  </a:lnTo>
                  <a:lnTo>
                    <a:pt x="47332" y="13448"/>
                  </a:lnTo>
                  <a:lnTo>
                    <a:pt x="47364" y="13135"/>
                  </a:lnTo>
                  <a:lnTo>
                    <a:pt x="47364" y="12817"/>
                  </a:lnTo>
                  <a:lnTo>
                    <a:pt x="47332" y="12499"/>
                  </a:lnTo>
                  <a:lnTo>
                    <a:pt x="47300" y="12336"/>
                  </a:lnTo>
                  <a:lnTo>
                    <a:pt x="47252" y="12180"/>
                  </a:lnTo>
                  <a:lnTo>
                    <a:pt x="47205" y="12018"/>
                  </a:lnTo>
                  <a:lnTo>
                    <a:pt x="47141" y="11862"/>
                  </a:lnTo>
                  <a:lnTo>
                    <a:pt x="47062" y="11705"/>
                  </a:lnTo>
                  <a:lnTo>
                    <a:pt x="46982" y="11549"/>
                  </a:lnTo>
                  <a:lnTo>
                    <a:pt x="46887" y="11387"/>
                  </a:lnTo>
                  <a:lnTo>
                    <a:pt x="46792" y="11231"/>
                  </a:lnTo>
                  <a:lnTo>
                    <a:pt x="46664" y="11075"/>
                  </a:lnTo>
                  <a:lnTo>
                    <a:pt x="46537" y="10918"/>
                  </a:lnTo>
                  <a:lnTo>
                    <a:pt x="46410" y="10762"/>
                  </a:lnTo>
                  <a:lnTo>
                    <a:pt x="46251" y="10606"/>
                  </a:lnTo>
                  <a:lnTo>
                    <a:pt x="46092" y="10450"/>
                  </a:lnTo>
                  <a:lnTo>
                    <a:pt x="45917" y="10299"/>
                  </a:lnTo>
                  <a:lnTo>
                    <a:pt x="45727" y="10143"/>
                  </a:lnTo>
                  <a:lnTo>
                    <a:pt x="45536" y="9987"/>
                  </a:lnTo>
                  <a:lnTo>
                    <a:pt x="45313" y="9837"/>
                  </a:lnTo>
                  <a:lnTo>
                    <a:pt x="45091" y="9687"/>
                  </a:lnTo>
                  <a:lnTo>
                    <a:pt x="44853" y="9530"/>
                  </a:lnTo>
                  <a:lnTo>
                    <a:pt x="44598" y="9380"/>
                  </a:lnTo>
                  <a:lnTo>
                    <a:pt x="44344" y="9230"/>
                  </a:lnTo>
                  <a:lnTo>
                    <a:pt x="44058" y="9080"/>
                  </a:lnTo>
                  <a:lnTo>
                    <a:pt x="43772" y="8935"/>
                  </a:lnTo>
                  <a:lnTo>
                    <a:pt x="43470" y="8785"/>
                  </a:lnTo>
                  <a:lnTo>
                    <a:pt x="43152" y="8635"/>
                  </a:lnTo>
                  <a:lnTo>
                    <a:pt x="42818" y="8491"/>
                  </a:lnTo>
                  <a:lnTo>
                    <a:pt x="42469" y="8347"/>
                  </a:lnTo>
                  <a:lnTo>
                    <a:pt x="42103" y="8202"/>
                  </a:lnTo>
                  <a:lnTo>
                    <a:pt x="41722" y="8058"/>
                  </a:lnTo>
                  <a:lnTo>
                    <a:pt x="41340" y="7914"/>
                  </a:lnTo>
                  <a:lnTo>
                    <a:pt x="40545" y="7638"/>
                  </a:lnTo>
                  <a:lnTo>
                    <a:pt x="39783" y="7361"/>
                  </a:lnTo>
                  <a:lnTo>
                    <a:pt x="39051" y="7085"/>
                  </a:lnTo>
                  <a:lnTo>
                    <a:pt x="38352" y="6814"/>
                  </a:lnTo>
                  <a:lnTo>
                    <a:pt x="37669" y="6550"/>
                  </a:lnTo>
                  <a:lnTo>
                    <a:pt x="37017" y="6292"/>
                  </a:lnTo>
                  <a:lnTo>
                    <a:pt x="35793" y="5787"/>
                  </a:lnTo>
                  <a:lnTo>
                    <a:pt x="34633" y="5294"/>
                  </a:lnTo>
                  <a:lnTo>
                    <a:pt x="33584" y="4826"/>
                  </a:lnTo>
                  <a:lnTo>
                    <a:pt x="32599" y="4375"/>
                  </a:lnTo>
                  <a:lnTo>
                    <a:pt x="31693" y="3942"/>
                  </a:lnTo>
                  <a:lnTo>
                    <a:pt x="30866" y="3534"/>
                  </a:lnTo>
                  <a:lnTo>
                    <a:pt x="30087" y="3137"/>
                  </a:lnTo>
                  <a:lnTo>
                    <a:pt x="29372" y="2771"/>
                  </a:lnTo>
                  <a:lnTo>
                    <a:pt x="28705" y="2416"/>
                  </a:lnTo>
                  <a:lnTo>
                    <a:pt x="27513" y="1785"/>
                  </a:lnTo>
                  <a:lnTo>
                    <a:pt x="26956" y="1503"/>
                  </a:lnTo>
                  <a:lnTo>
                    <a:pt x="26448" y="1239"/>
                  </a:lnTo>
                  <a:lnTo>
                    <a:pt x="25939" y="1004"/>
                  </a:lnTo>
                  <a:lnTo>
                    <a:pt x="25462" y="794"/>
                  </a:lnTo>
                  <a:lnTo>
                    <a:pt x="25240" y="692"/>
                  </a:lnTo>
                  <a:lnTo>
                    <a:pt x="25002" y="602"/>
                  </a:lnTo>
                  <a:lnTo>
                    <a:pt x="24763" y="518"/>
                  </a:lnTo>
                  <a:lnTo>
                    <a:pt x="24541" y="439"/>
                  </a:lnTo>
                  <a:lnTo>
                    <a:pt x="24302" y="367"/>
                  </a:lnTo>
                  <a:lnTo>
                    <a:pt x="24080" y="301"/>
                  </a:lnTo>
                  <a:lnTo>
                    <a:pt x="23841" y="241"/>
                  </a:lnTo>
                  <a:lnTo>
                    <a:pt x="23603" y="187"/>
                  </a:lnTo>
                  <a:lnTo>
                    <a:pt x="23365" y="145"/>
                  </a:lnTo>
                  <a:lnTo>
                    <a:pt x="23126" y="103"/>
                  </a:lnTo>
                  <a:lnTo>
                    <a:pt x="22888" y="67"/>
                  </a:lnTo>
                  <a:lnTo>
                    <a:pt x="22633" y="43"/>
                  </a:lnTo>
                  <a:lnTo>
                    <a:pt x="22379" y="25"/>
                  </a:lnTo>
                  <a:lnTo>
                    <a:pt x="22109" y="7"/>
                  </a:lnTo>
                  <a:lnTo>
                    <a:pt x="218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49" name="Google Shape;349;p19"/>
            <p:cNvSpPr/>
            <p:nvPr/>
          </p:nvSpPr>
          <p:spPr>
            <a:xfrm>
              <a:off x="7707807" y="3816375"/>
              <a:ext cx="148595" cy="324925"/>
            </a:xfrm>
            <a:custGeom>
              <a:avLst/>
              <a:gdLst/>
              <a:ahLst/>
              <a:cxnLst/>
              <a:rect l="l" t="t" r="r" b="b"/>
              <a:pathLst>
                <a:path w="13399" h="12997" extrusionOk="0">
                  <a:moveTo>
                    <a:pt x="1653" y="0"/>
                  </a:moveTo>
                  <a:lnTo>
                    <a:pt x="1494" y="12"/>
                  </a:lnTo>
                  <a:lnTo>
                    <a:pt x="1335" y="24"/>
                  </a:lnTo>
                  <a:lnTo>
                    <a:pt x="1192" y="42"/>
                  </a:lnTo>
                  <a:lnTo>
                    <a:pt x="1049" y="66"/>
                  </a:lnTo>
                  <a:lnTo>
                    <a:pt x="906" y="96"/>
                  </a:lnTo>
                  <a:lnTo>
                    <a:pt x="779" y="126"/>
                  </a:lnTo>
                  <a:lnTo>
                    <a:pt x="652" y="162"/>
                  </a:lnTo>
                  <a:lnTo>
                    <a:pt x="540" y="204"/>
                  </a:lnTo>
                  <a:lnTo>
                    <a:pt x="445" y="253"/>
                  </a:lnTo>
                  <a:lnTo>
                    <a:pt x="350" y="301"/>
                  </a:lnTo>
                  <a:lnTo>
                    <a:pt x="270" y="355"/>
                  </a:lnTo>
                  <a:lnTo>
                    <a:pt x="223" y="415"/>
                  </a:lnTo>
                  <a:lnTo>
                    <a:pt x="175" y="475"/>
                  </a:lnTo>
                  <a:lnTo>
                    <a:pt x="143" y="535"/>
                  </a:lnTo>
                  <a:lnTo>
                    <a:pt x="79" y="739"/>
                  </a:lnTo>
                  <a:lnTo>
                    <a:pt x="32" y="949"/>
                  </a:lnTo>
                  <a:lnTo>
                    <a:pt x="0" y="1160"/>
                  </a:lnTo>
                  <a:lnTo>
                    <a:pt x="0" y="1376"/>
                  </a:lnTo>
                  <a:lnTo>
                    <a:pt x="0" y="1598"/>
                  </a:lnTo>
                  <a:lnTo>
                    <a:pt x="32" y="1827"/>
                  </a:lnTo>
                  <a:lnTo>
                    <a:pt x="64" y="2055"/>
                  </a:lnTo>
                  <a:lnTo>
                    <a:pt x="127" y="2283"/>
                  </a:lnTo>
                  <a:lnTo>
                    <a:pt x="191" y="2518"/>
                  </a:lnTo>
                  <a:lnTo>
                    <a:pt x="270" y="2752"/>
                  </a:lnTo>
                  <a:lnTo>
                    <a:pt x="366" y="2992"/>
                  </a:lnTo>
                  <a:lnTo>
                    <a:pt x="477" y="3233"/>
                  </a:lnTo>
                  <a:lnTo>
                    <a:pt x="604" y="3473"/>
                  </a:lnTo>
                  <a:lnTo>
                    <a:pt x="731" y="3719"/>
                  </a:lnTo>
                  <a:lnTo>
                    <a:pt x="874" y="3966"/>
                  </a:lnTo>
                  <a:lnTo>
                    <a:pt x="1033" y="4212"/>
                  </a:lnTo>
                  <a:lnTo>
                    <a:pt x="1367" y="4705"/>
                  </a:lnTo>
                  <a:lnTo>
                    <a:pt x="1732" y="5204"/>
                  </a:lnTo>
                  <a:lnTo>
                    <a:pt x="2146" y="5696"/>
                  </a:lnTo>
                  <a:lnTo>
                    <a:pt x="2575" y="6195"/>
                  </a:lnTo>
                  <a:lnTo>
                    <a:pt x="3036" y="6682"/>
                  </a:lnTo>
                  <a:lnTo>
                    <a:pt x="3512" y="7168"/>
                  </a:lnTo>
                  <a:lnTo>
                    <a:pt x="4005" y="7643"/>
                  </a:lnTo>
                  <a:lnTo>
                    <a:pt x="4498" y="8112"/>
                  </a:lnTo>
                  <a:lnTo>
                    <a:pt x="5006" y="8568"/>
                  </a:lnTo>
                  <a:lnTo>
                    <a:pt x="5515" y="9007"/>
                  </a:lnTo>
                  <a:lnTo>
                    <a:pt x="6024" y="9434"/>
                  </a:lnTo>
                  <a:lnTo>
                    <a:pt x="6516" y="9842"/>
                  </a:lnTo>
                  <a:lnTo>
                    <a:pt x="7009" y="10233"/>
                  </a:lnTo>
                  <a:lnTo>
                    <a:pt x="7470" y="10599"/>
                  </a:lnTo>
                  <a:lnTo>
                    <a:pt x="8344" y="11260"/>
                  </a:lnTo>
                  <a:lnTo>
                    <a:pt x="9107" y="11819"/>
                  </a:lnTo>
                  <a:lnTo>
                    <a:pt x="9727" y="12252"/>
                  </a:lnTo>
                  <a:lnTo>
                    <a:pt x="10363" y="12690"/>
                  </a:lnTo>
                  <a:lnTo>
                    <a:pt x="10490" y="12756"/>
                  </a:lnTo>
                  <a:lnTo>
                    <a:pt x="10633" y="12816"/>
                  </a:lnTo>
                  <a:lnTo>
                    <a:pt x="10792" y="12870"/>
                  </a:lnTo>
                  <a:lnTo>
                    <a:pt x="10967" y="12919"/>
                  </a:lnTo>
                  <a:lnTo>
                    <a:pt x="11157" y="12949"/>
                  </a:lnTo>
                  <a:lnTo>
                    <a:pt x="11364" y="12979"/>
                  </a:lnTo>
                  <a:lnTo>
                    <a:pt x="11571" y="12991"/>
                  </a:lnTo>
                  <a:lnTo>
                    <a:pt x="11777" y="12997"/>
                  </a:lnTo>
                  <a:lnTo>
                    <a:pt x="11984" y="12991"/>
                  </a:lnTo>
                  <a:lnTo>
                    <a:pt x="12190" y="12979"/>
                  </a:lnTo>
                  <a:lnTo>
                    <a:pt x="12381" y="12955"/>
                  </a:lnTo>
                  <a:lnTo>
                    <a:pt x="12588" y="12919"/>
                  </a:lnTo>
                  <a:lnTo>
                    <a:pt x="12715" y="12882"/>
                  </a:lnTo>
                  <a:lnTo>
                    <a:pt x="12858" y="12846"/>
                  </a:lnTo>
                  <a:lnTo>
                    <a:pt x="12969" y="12798"/>
                  </a:lnTo>
                  <a:lnTo>
                    <a:pt x="13064" y="12756"/>
                  </a:lnTo>
                  <a:lnTo>
                    <a:pt x="13160" y="12708"/>
                  </a:lnTo>
                  <a:lnTo>
                    <a:pt x="13239" y="12654"/>
                  </a:lnTo>
                  <a:lnTo>
                    <a:pt x="13303" y="12600"/>
                  </a:lnTo>
                  <a:lnTo>
                    <a:pt x="13351" y="12546"/>
                  </a:lnTo>
                  <a:lnTo>
                    <a:pt x="13382" y="12486"/>
                  </a:lnTo>
                  <a:lnTo>
                    <a:pt x="13398" y="12426"/>
                  </a:lnTo>
                  <a:lnTo>
                    <a:pt x="13398" y="12372"/>
                  </a:lnTo>
                  <a:lnTo>
                    <a:pt x="13398" y="12312"/>
                  </a:lnTo>
                  <a:lnTo>
                    <a:pt x="13366" y="12252"/>
                  </a:lnTo>
                  <a:lnTo>
                    <a:pt x="13319" y="12191"/>
                  </a:lnTo>
                  <a:lnTo>
                    <a:pt x="13271" y="12131"/>
                  </a:lnTo>
                  <a:lnTo>
                    <a:pt x="13192" y="12077"/>
                  </a:lnTo>
                  <a:lnTo>
                    <a:pt x="12683" y="11729"/>
                  </a:lnTo>
                  <a:lnTo>
                    <a:pt x="12127" y="11332"/>
                  </a:lnTo>
                  <a:lnTo>
                    <a:pt x="11412" y="10816"/>
                  </a:lnTo>
                  <a:lnTo>
                    <a:pt x="10585" y="10191"/>
                  </a:lnTo>
                  <a:lnTo>
                    <a:pt x="9663" y="9476"/>
                  </a:lnTo>
                  <a:lnTo>
                    <a:pt x="9186" y="9085"/>
                  </a:lnTo>
                  <a:lnTo>
                    <a:pt x="8694" y="8682"/>
                  </a:lnTo>
                  <a:lnTo>
                    <a:pt x="8201" y="8256"/>
                  </a:lnTo>
                  <a:lnTo>
                    <a:pt x="7708" y="7823"/>
                  </a:lnTo>
                  <a:lnTo>
                    <a:pt x="7232" y="7379"/>
                  </a:lnTo>
                  <a:lnTo>
                    <a:pt x="6755" y="6922"/>
                  </a:lnTo>
                  <a:lnTo>
                    <a:pt x="6278" y="6465"/>
                  </a:lnTo>
                  <a:lnTo>
                    <a:pt x="5833" y="5997"/>
                  </a:lnTo>
                  <a:lnTo>
                    <a:pt x="5404" y="5522"/>
                  </a:lnTo>
                  <a:lnTo>
                    <a:pt x="5006" y="5053"/>
                  </a:lnTo>
                  <a:lnTo>
                    <a:pt x="4641" y="4579"/>
                  </a:lnTo>
                  <a:lnTo>
                    <a:pt x="4307" y="4110"/>
                  </a:lnTo>
                  <a:lnTo>
                    <a:pt x="4005" y="3647"/>
                  </a:lnTo>
                  <a:lnTo>
                    <a:pt x="3862" y="3419"/>
                  </a:lnTo>
                  <a:lnTo>
                    <a:pt x="3751" y="3191"/>
                  </a:lnTo>
                  <a:lnTo>
                    <a:pt x="3640" y="2968"/>
                  </a:lnTo>
                  <a:lnTo>
                    <a:pt x="3544" y="2740"/>
                  </a:lnTo>
                  <a:lnTo>
                    <a:pt x="3449" y="2524"/>
                  </a:lnTo>
                  <a:lnTo>
                    <a:pt x="3385" y="2301"/>
                  </a:lnTo>
                  <a:lnTo>
                    <a:pt x="3322" y="2091"/>
                  </a:lnTo>
                  <a:lnTo>
                    <a:pt x="3290" y="1881"/>
                  </a:lnTo>
                  <a:lnTo>
                    <a:pt x="3258" y="1671"/>
                  </a:lnTo>
                  <a:lnTo>
                    <a:pt x="3242" y="1466"/>
                  </a:lnTo>
                  <a:lnTo>
                    <a:pt x="3242" y="1268"/>
                  </a:lnTo>
                  <a:lnTo>
                    <a:pt x="3274" y="1070"/>
                  </a:lnTo>
                  <a:lnTo>
                    <a:pt x="3306" y="883"/>
                  </a:lnTo>
                  <a:lnTo>
                    <a:pt x="3354" y="697"/>
                  </a:lnTo>
                  <a:lnTo>
                    <a:pt x="3369" y="631"/>
                  </a:lnTo>
                  <a:lnTo>
                    <a:pt x="3369" y="571"/>
                  </a:lnTo>
                  <a:lnTo>
                    <a:pt x="3354" y="511"/>
                  </a:lnTo>
                  <a:lnTo>
                    <a:pt x="3322" y="451"/>
                  </a:lnTo>
                  <a:lnTo>
                    <a:pt x="3274" y="397"/>
                  </a:lnTo>
                  <a:lnTo>
                    <a:pt x="3211" y="343"/>
                  </a:lnTo>
                  <a:lnTo>
                    <a:pt x="3131" y="289"/>
                  </a:lnTo>
                  <a:lnTo>
                    <a:pt x="3036" y="240"/>
                  </a:lnTo>
                  <a:lnTo>
                    <a:pt x="2940" y="198"/>
                  </a:lnTo>
                  <a:lnTo>
                    <a:pt x="2829" y="156"/>
                  </a:lnTo>
                  <a:lnTo>
                    <a:pt x="2702" y="120"/>
                  </a:lnTo>
                  <a:lnTo>
                    <a:pt x="2575" y="84"/>
                  </a:lnTo>
                  <a:lnTo>
                    <a:pt x="2432" y="60"/>
                  </a:lnTo>
                  <a:lnTo>
                    <a:pt x="2289" y="36"/>
                  </a:lnTo>
                  <a:lnTo>
                    <a:pt x="2130" y="18"/>
                  </a:lnTo>
                  <a:lnTo>
                    <a:pt x="1971" y="6"/>
                  </a:lnTo>
                  <a:lnTo>
                    <a:pt x="181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50" name="Google Shape;350;p19"/>
            <p:cNvSpPr/>
            <p:nvPr/>
          </p:nvSpPr>
          <p:spPr>
            <a:xfrm>
              <a:off x="7048772" y="4347975"/>
              <a:ext cx="669614" cy="448700"/>
            </a:xfrm>
            <a:custGeom>
              <a:avLst/>
              <a:gdLst/>
              <a:ahLst/>
              <a:cxnLst/>
              <a:rect l="l" t="t" r="r" b="b"/>
              <a:pathLst>
                <a:path w="60380" h="17948" extrusionOk="0">
                  <a:moveTo>
                    <a:pt x="33361" y="0"/>
                  </a:moveTo>
                  <a:lnTo>
                    <a:pt x="32518" y="6"/>
                  </a:lnTo>
                  <a:lnTo>
                    <a:pt x="31676" y="24"/>
                  </a:lnTo>
                  <a:lnTo>
                    <a:pt x="30834" y="54"/>
                  </a:lnTo>
                  <a:lnTo>
                    <a:pt x="30007" y="97"/>
                  </a:lnTo>
                  <a:lnTo>
                    <a:pt x="29594" y="127"/>
                  </a:lnTo>
                  <a:lnTo>
                    <a:pt x="29181" y="157"/>
                  </a:lnTo>
                  <a:lnTo>
                    <a:pt x="28767" y="193"/>
                  </a:lnTo>
                  <a:lnTo>
                    <a:pt x="28354" y="229"/>
                  </a:lnTo>
                  <a:lnTo>
                    <a:pt x="27941" y="271"/>
                  </a:lnTo>
                  <a:lnTo>
                    <a:pt x="27544" y="313"/>
                  </a:lnTo>
                  <a:lnTo>
                    <a:pt x="27130" y="367"/>
                  </a:lnTo>
                  <a:lnTo>
                    <a:pt x="26733" y="415"/>
                  </a:lnTo>
                  <a:lnTo>
                    <a:pt x="26336" y="475"/>
                  </a:lnTo>
                  <a:lnTo>
                    <a:pt x="25938" y="535"/>
                  </a:lnTo>
                  <a:lnTo>
                    <a:pt x="25541" y="601"/>
                  </a:lnTo>
                  <a:lnTo>
                    <a:pt x="25144" y="673"/>
                  </a:lnTo>
                  <a:lnTo>
                    <a:pt x="24762" y="745"/>
                  </a:lnTo>
                  <a:lnTo>
                    <a:pt x="24381" y="824"/>
                  </a:lnTo>
                  <a:lnTo>
                    <a:pt x="23983" y="908"/>
                  </a:lnTo>
                  <a:lnTo>
                    <a:pt x="23618" y="992"/>
                  </a:lnTo>
                  <a:lnTo>
                    <a:pt x="23236" y="1082"/>
                  </a:lnTo>
                  <a:lnTo>
                    <a:pt x="22855" y="1178"/>
                  </a:lnTo>
                  <a:lnTo>
                    <a:pt x="22489" y="1280"/>
                  </a:lnTo>
                  <a:lnTo>
                    <a:pt x="22124" y="1388"/>
                  </a:lnTo>
                  <a:lnTo>
                    <a:pt x="21758" y="1497"/>
                  </a:lnTo>
                  <a:lnTo>
                    <a:pt x="21393" y="1611"/>
                  </a:lnTo>
                  <a:lnTo>
                    <a:pt x="21043" y="1731"/>
                  </a:lnTo>
                  <a:lnTo>
                    <a:pt x="20693" y="1857"/>
                  </a:lnTo>
                  <a:lnTo>
                    <a:pt x="20344" y="1983"/>
                  </a:lnTo>
                  <a:lnTo>
                    <a:pt x="19994" y="2121"/>
                  </a:lnTo>
                  <a:lnTo>
                    <a:pt x="19660" y="2260"/>
                  </a:lnTo>
                  <a:lnTo>
                    <a:pt x="19311" y="2404"/>
                  </a:lnTo>
                  <a:lnTo>
                    <a:pt x="18993" y="2560"/>
                  </a:lnTo>
                  <a:lnTo>
                    <a:pt x="18659" y="2710"/>
                  </a:lnTo>
                  <a:lnTo>
                    <a:pt x="18341" y="2872"/>
                  </a:lnTo>
                  <a:lnTo>
                    <a:pt x="18023" y="3041"/>
                  </a:lnTo>
                  <a:lnTo>
                    <a:pt x="17388" y="3377"/>
                  </a:lnTo>
                  <a:lnTo>
                    <a:pt x="16768" y="3696"/>
                  </a:lnTo>
                  <a:lnTo>
                    <a:pt x="16164" y="4008"/>
                  </a:lnTo>
                  <a:lnTo>
                    <a:pt x="15560" y="4309"/>
                  </a:lnTo>
                  <a:lnTo>
                    <a:pt x="14956" y="4603"/>
                  </a:lnTo>
                  <a:lnTo>
                    <a:pt x="14368" y="4885"/>
                  </a:lnTo>
                  <a:lnTo>
                    <a:pt x="13208" y="5414"/>
                  </a:lnTo>
                  <a:lnTo>
                    <a:pt x="12095" y="5913"/>
                  </a:lnTo>
                  <a:lnTo>
                    <a:pt x="11014" y="6375"/>
                  </a:lnTo>
                  <a:lnTo>
                    <a:pt x="9965" y="6808"/>
                  </a:lnTo>
                  <a:lnTo>
                    <a:pt x="8964" y="7205"/>
                  </a:lnTo>
                  <a:lnTo>
                    <a:pt x="7995" y="7577"/>
                  </a:lnTo>
                  <a:lnTo>
                    <a:pt x="7089" y="7920"/>
                  </a:lnTo>
                  <a:lnTo>
                    <a:pt x="6214" y="8238"/>
                  </a:lnTo>
                  <a:lnTo>
                    <a:pt x="5388" y="8539"/>
                  </a:lnTo>
                  <a:lnTo>
                    <a:pt x="3894" y="9079"/>
                  </a:lnTo>
                  <a:lnTo>
                    <a:pt x="3226" y="9320"/>
                  </a:lnTo>
                  <a:lnTo>
                    <a:pt x="2622" y="9548"/>
                  </a:lnTo>
                  <a:lnTo>
                    <a:pt x="2066" y="9770"/>
                  </a:lnTo>
                  <a:lnTo>
                    <a:pt x="1574" y="9981"/>
                  </a:lnTo>
                  <a:lnTo>
                    <a:pt x="1351" y="10077"/>
                  </a:lnTo>
                  <a:lnTo>
                    <a:pt x="1160" y="10179"/>
                  </a:lnTo>
                  <a:lnTo>
                    <a:pt x="970" y="10275"/>
                  </a:lnTo>
                  <a:lnTo>
                    <a:pt x="795" y="10377"/>
                  </a:lnTo>
                  <a:lnTo>
                    <a:pt x="636" y="10473"/>
                  </a:lnTo>
                  <a:lnTo>
                    <a:pt x="493" y="10569"/>
                  </a:lnTo>
                  <a:lnTo>
                    <a:pt x="366" y="10666"/>
                  </a:lnTo>
                  <a:lnTo>
                    <a:pt x="254" y="10756"/>
                  </a:lnTo>
                  <a:lnTo>
                    <a:pt x="175" y="10852"/>
                  </a:lnTo>
                  <a:lnTo>
                    <a:pt x="95" y="10948"/>
                  </a:lnTo>
                  <a:lnTo>
                    <a:pt x="48" y="11044"/>
                  </a:lnTo>
                  <a:lnTo>
                    <a:pt x="16" y="11146"/>
                  </a:lnTo>
                  <a:lnTo>
                    <a:pt x="0" y="11242"/>
                  </a:lnTo>
                  <a:lnTo>
                    <a:pt x="0" y="11345"/>
                  </a:lnTo>
                  <a:lnTo>
                    <a:pt x="16" y="11447"/>
                  </a:lnTo>
                  <a:lnTo>
                    <a:pt x="64" y="11549"/>
                  </a:lnTo>
                  <a:lnTo>
                    <a:pt x="127" y="11657"/>
                  </a:lnTo>
                  <a:lnTo>
                    <a:pt x="207" y="11765"/>
                  </a:lnTo>
                  <a:lnTo>
                    <a:pt x="302" y="11879"/>
                  </a:lnTo>
                  <a:lnTo>
                    <a:pt x="429" y="11993"/>
                  </a:lnTo>
                  <a:lnTo>
                    <a:pt x="572" y="12108"/>
                  </a:lnTo>
                  <a:lnTo>
                    <a:pt x="731" y="12234"/>
                  </a:lnTo>
                  <a:lnTo>
                    <a:pt x="906" y="12360"/>
                  </a:lnTo>
                  <a:lnTo>
                    <a:pt x="1113" y="12486"/>
                  </a:lnTo>
                  <a:lnTo>
                    <a:pt x="1335" y="12618"/>
                  </a:lnTo>
                  <a:lnTo>
                    <a:pt x="1589" y="12757"/>
                  </a:lnTo>
                  <a:lnTo>
                    <a:pt x="1860" y="12901"/>
                  </a:lnTo>
                  <a:lnTo>
                    <a:pt x="2146" y="13051"/>
                  </a:lnTo>
                  <a:lnTo>
                    <a:pt x="2464" y="13201"/>
                  </a:lnTo>
                  <a:lnTo>
                    <a:pt x="2813" y="13357"/>
                  </a:lnTo>
                  <a:lnTo>
                    <a:pt x="3179" y="13514"/>
                  </a:lnTo>
                  <a:lnTo>
                    <a:pt x="3576" y="13664"/>
                  </a:lnTo>
                  <a:lnTo>
                    <a:pt x="4005" y="13826"/>
                  </a:lnTo>
                  <a:lnTo>
                    <a:pt x="4450" y="13982"/>
                  </a:lnTo>
                  <a:lnTo>
                    <a:pt x="4927" y="14139"/>
                  </a:lnTo>
                  <a:lnTo>
                    <a:pt x="5420" y="14295"/>
                  </a:lnTo>
                  <a:lnTo>
                    <a:pt x="5928" y="14451"/>
                  </a:lnTo>
                  <a:lnTo>
                    <a:pt x="6469" y="14607"/>
                  </a:lnTo>
                  <a:lnTo>
                    <a:pt x="7041" y="14763"/>
                  </a:lnTo>
                  <a:lnTo>
                    <a:pt x="7613" y="14920"/>
                  </a:lnTo>
                  <a:lnTo>
                    <a:pt x="8217" y="15076"/>
                  </a:lnTo>
                  <a:lnTo>
                    <a:pt x="8837" y="15226"/>
                  </a:lnTo>
                  <a:lnTo>
                    <a:pt x="9488" y="15376"/>
                  </a:lnTo>
                  <a:lnTo>
                    <a:pt x="10140" y="15526"/>
                  </a:lnTo>
                  <a:lnTo>
                    <a:pt x="10824" y="15671"/>
                  </a:lnTo>
                  <a:lnTo>
                    <a:pt x="11507" y="15821"/>
                  </a:lnTo>
                  <a:lnTo>
                    <a:pt x="12222" y="15959"/>
                  </a:lnTo>
                  <a:lnTo>
                    <a:pt x="12937" y="16097"/>
                  </a:lnTo>
                  <a:lnTo>
                    <a:pt x="13668" y="16235"/>
                  </a:lnTo>
                  <a:lnTo>
                    <a:pt x="14431" y="16368"/>
                  </a:lnTo>
                  <a:lnTo>
                    <a:pt x="15178" y="16494"/>
                  </a:lnTo>
                  <a:lnTo>
                    <a:pt x="15957" y="16620"/>
                  </a:lnTo>
                  <a:lnTo>
                    <a:pt x="16752" y="16740"/>
                  </a:lnTo>
                  <a:lnTo>
                    <a:pt x="17547" y="16860"/>
                  </a:lnTo>
                  <a:lnTo>
                    <a:pt x="18357" y="16969"/>
                  </a:lnTo>
                  <a:lnTo>
                    <a:pt x="19168" y="17077"/>
                  </a:lnTo>
                  <a:lnTo>
                    <a:pt x="19994" y="17179"/>
                  </a:lnTo>
                  <a:lnTo>
                    <a:pt x="20821" y="17275"/>
                  </a:lnTo>
                  <a:lnTo>
                    <a:pt x="21663" y="17371"/>
                  </a:lnTo>
                  <a:lnTo>
                    <a:pt x="22505" y="17455"/>
                  </a:lnTo>
                  <a:lnTo>
                    <a:pt x="23364" y="17533"/>
                  </a:lnTo>
                  <a:lnTo>
                    <a:pt x="24222" y="17605"/>
                  </a:lnTo>
                  <a:lnTo>
                    <a:pt x="25080" y="17678"/>
                  </a:lnTo>
                  <a:lnTo>
                    <a:pt x="25938" y="17738"/>
                  </a:lnTo>
                  <a:lnTo>
                    <a:pt x="26812" y="17786"/>
                  </a:lnTo>
                  <a:lnTo>
                    <a:pt x="27671" y="17834"/>
                  </a:lnTo>
                  <a:lnTo>
                    <a:pt x="28545" y="17870"/>
                  </a:lnTo>
                  <a:lnTo>
                    <a:pt x="29419" y="17900"/>
                  </a:lnTo>
                  <a:lnTo>
                    <a:pt x="30293" y="17924"/>
                  </a:lnTo>
                  <a:lnTo>
                    <a:pt x="31167" y="17942"/>
                  </a:lnTo>
                  <a:lnTo>
                    <a:pt x="32041" y="17948"/>
                  </a:lnTo>
                  <a:lnTo>
                    <a:pt x="32900" y="17942"/>
                  </a:lnTo>
                  <a:lnTo>
                    <a:pt x="33774" y="17930"/>
                  </a:lnTo>
                  <a:lnTo>
                    <a:pt x="34632" y="17912"/>
                  </a:lnTo>
                  <a:lnTo>
                    <a:pt x="35490" y="17882"/>
                  </a:lnTo>
                  <a:lnTo>
                    <a:pt x="36333" y="17840"/>
                  </a:lnTo>
                  <a:lnTo>
                    <a:pt x="37191" y="17792"/>
                  </a:lnTo>
                  <a:lnTo>
                    <a:pt x="38017" y="17732"/>
                  </a:lnTo>
                  <a:lnTo>
                    <a:pt x="38860" y="17660"/>
                  </a:lnTo>
                  <a:lnTo>
                    <a:pt x="39686" y="17581"/>
                  </a:lnTo>
                  <a:lnTo>
                    <a:pt x="40497" y="17485"/>
                  </a:lnTo>
                  <a:lnTo>
                    <a:pt x="41307" y="17383"/>
                  </a:lnTo>
                  <a:lnTo>
                    <a:pt x="42102" y="17269"/>
                  </a:lnTo>
                  <a:lnTo>
                    <a:pt x="42897" y="17143"/>
                  </a:lnTo>
                  <a:lnTo>
                    <a:pt x="43660" y="17005"/>
                  </a:lnTo>
                  <a:lnTo>
                    <a:pt x="44438" y="16854"/>
                  </a:lnTo>
                  <a:lnTo>
                    <a:pt x="45185" y="16692"/>
                  </a:lnTo>
                  <a:lnTo>
                    <a:pt x="45916" y="16518"/>
                  </a:lnTo>
                  <a:lnTo>
                    <a:pt x="46648" y="16332"/>
                  </a:lnTo>
                  <a:lnTo>
                    <a:pt x="47347" y="16133"/>
                  </a:lnTo>
                  <a:lnTo>
                    <a:pt x="48046" y="15917"/>
                  </a:lnTo>
                  <a:lnTo>
                    <a:pt x="48380" y="15803"/>
                  </a:lnTo>
                  <a:lnTo>
                    <a:pt x="48714" y="15689"/>
                  </a:lnTo>
                  <a:lnTo>
                    <a:pt x="49381" y="15454"/>
                  </a:lnTo>
                  <a:lnTo>
                    <a:pt x="50001" y="15214"/>
                  </a:lnTo>
                  <a:lnTo>
                    <a:pt x="50621" y="14974"/>
                  </a:lnTo>
                  <a:lnTo>
                    <a:pt x="51193" y="14733"/>
                  </a:lnTo>
                  <a:lnTo>
                    <a:pt x="51765" y="14493"/>
                  </a:lnTo>
                  <a:lnTo>
                    <a:pt x="52290" y="14247"/>
                  </a:lnTo>
                  <a:lnTo>
                    <a:pt x="52814" y="14000"/>
                  </a:lnTo>
                  <a:lnTo>
                    <a:pt x="53307" y="13760"/>
                  </a:lnTo>
                  <a:lnTo>
                    <a:pt x="53784" y="13508"/>
                  </a:lnTo>
                  <a:lnTo>
                    <a:pt x="54229" y="13261"/>
                  </a:lnTo>
                  <a:lnTo>
                    <a:pt x="54658" y="13015"/>
                  </a:lnTo>
                  <a:lnTo>
                    <a:pt x="55071" y="12769"/>
                  </a:lnTo>
                  <a:lnTo>
                    <a:pt x="55469" y="12522"/>
                  </a:lnTo>
                  <a:lnTo>
                    <a:pt x="55834" y="12270"/>
                  </a:lnTo>
                  <a:lnTo>
                    <a:pt x="56184" y="12024"/>
                  </a:lnTo>
                  <a:lnTo>
                    <a:pt x="56517" y="11777"/>
                  </a:lnTo>
                  <a:lnTo>
                    <a:pt x="56835" y="11531"/>
                  </a:lnTo>
                  <a:lnTo>
                    <a:pt x="57137" y="11284"/>
                  </a:lnTo>
                  <a:lnTo>
                    <a:pt x="57423" y="11044"/>
                  </a:lnTo>
                  <a:lnTo>
                    <a:pt x="57694" y="10798"/>
                  </a:lnTo>
                  <a:lnTo>
                    <a:pt x="57948" y="10557"/>
                  </a:lnTo>
                  <a:lnTo>
                    <a:pt x="58170" y="10317"/>
                  </a:lnTo>
                  <a:lnTo>
                    <a:pt x="58393" y="10083"/>
                  </a:lnTo>
                  <a:lnTo>
                    <a:pt x="58600" y="9842"/>
                  </a:lnTo>
                  <a:lnTo>
                    <a:pt x="58790" y="9608"/>
                  </a:lnTo>
                  <a:lnTo>
                    <a:pt x="58965" y="9380"/>
                  </a:lnTo>
                  <a:lnTo>
                    <a:pt x="59140" y="9151"/>
                  </a:lnTo>
                  <a:lnTo>
                    <a:pt x="59283" y="8923"/>
                  </a:lnTo>
                  <a:lnTo>
                    <a:pt x="59426" y="8701"/>
                  </a:lnTo>
                  <a:lnTo>
                    <a:pt x="59553" y="8478"/>
                  </a:lnTo>
                  <a:lnTo>
                    <a:pt x="59776" y="8052"/>
                  </a:lnTo>
                  <a:lnTo>
                    <a:pt x="59966" y="7637"/>
                  </a:lnTo>
                  <a:lnTo>
                    <a:pt x="60109" y="7235"/>
                  </a:lnTo>
                  <a:lnTo>
                    <a:pt x="60221" y="6856"/>
                  </a:lnTo>
                  <a:lnTo>
                    <a:pt x="60284" y="6490"/>
                  </a:lnTo>
                  <a:lnTo>
                    <a:pt x="60348" y="6147"/>
                  </a:lnTo>
                  <a:lnTo>
                    <a:pt x="60364" y="5829"/>
                  </a:lnTo>
                  <a:lnTo>
                    <a:pt x="60380" y="5534"/>
                  </a:lnTo>
                  <a:lnTo>
                    <a:pt x="60364" y="5264"/>
                  </a:lnTo>
                  <a:lnTo>
                    <a:pt x="60348" y="5018"/>
                  </a:lnTo>
                  <a:lnTo>
                    <a:pt x="60316" y="4801"/>
                  </a:lnTo>
                  <a:lnTo>
                    <a:pt x="60237" y="4453"/>
                  </a:lnTo>
                  <a:lnTo>
                    <a:pt x="60173" y="4236"/>
                  </a:lnTo>
                  <a:lnTo>
                    <a:pt x="60141" y="4164"/>
                  </a:lnTo>
                  <a:lnTo>
                    <a:pt x="59505" y="3996"/>
                  </a:lnTo>
                  <a:lnTo>
                    <a:pt x="58329" y="3684"/>
                  </a:lnTo>
                  <a:lnTo>
                    <a:pt x="57566" y="3485"/>
                  </a:lnTo>
                  <a:lnTo>
                    <a:pt x="56692" y="3269"/>
                  </a:lnTo>
                  <a:lnTo>
                    <a:pt x="55723" y="3029"/>
                  </a:lnTo>
                  <a:lnTo>
                    <a:pt x="54642" y="2776"/>
                  </a:lnTo>
                  <a:lnTo>
                    <a:pt x="53482" y="2512"/>
                  </a:lnTo>
                  <a:lnTo>
                    <a:pt x="52226" y="2242"/>
                  </a:lnTo>
                  <a:lnTo>
                    <a:pt x="50907" y="1965"/>
                  </a:lnTo>
                  <a:lnTo>
                    <a:pt x="50224" y="1833"/>
                  </a:lnTo>
                  <a:lnTo>
                    <a:pt x="49508" y="1695"/>
                  </a:lnTo>
                  <a:lnTo>
                    <a:pt x="48793" y="1563"/>
                  </a:lnTo>
                  <a:lnTo>
                    <a:pt x="48062" y="1430"/>
                  </a:lnTo>
                  <a:lnTo>
                    <a:pt x="47315" y="1304"/>
                  </a:lnTo>
                  <a:lnTo>
                    <a:pt x="46552" y="1178"/>
                  </a:lnTo>
                  <a:lnTo>
                    <a:pt x="45773" y="1052"/>
                  </a:lnTo>
                  <a:lnTo>
                    <a:pt x="44995" y="938"/>
                  </a:lnTo>
                  <a:lnTo>
                    <a:pt x="44200" y="824"/>
                  </a:lnTo>
                  <a:lnTo>
                    <a:pt x="43405" y="715"/>
                  </a:lnTo>
                  <a:lnTo>
                    <a:pt x="42595" y="613"/>
                  </a:lnTo>
                  <a:lnTo>
                    <a:pt x="41768" y="517"/>
                  </a:lnTo>
                  <a:lnTo>
                    <a:pt x="40942" y="427"/>
                  </a:lnTo>
                  <a:lnTo>
                    <a:pt x="40115" y="343"/>
                  </a:lnTo>
                  <a:lnTo>
                    <a:pt x="39273" y="265"/>
                  </a:lnTo>
                  <a:lnTo>
                    <a:pt x="38431" y="199"/>
                  </a:lnTo>
                  <a:lnTo>
                    <a:pt x="37588" y="145"/>
                  </a:lnTo>
                  <a:lnTo>
                    <a:pt x="36746" y="97"/>
                  </a:lnTo>
                  <a:lnTo>
                    <a:pt x="35904" y="54"/>
                  </a:lnTo>
                  <a:lnTo>
                    <a:pt x="35045" y="24"/>
                  </a:lnTo>
                  <a:lnTo>
                    <a:pt x="34203" y="6"/>
                  </a:lnTo>
                  <a:lnTo>
                    <a:pt x="333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51" name="Google Shape;351;p19"/>
            <p:cNvSpPr/>
            <p:nvPr/>
          </p:nvSpPr>
          <p:spPr>
            <a:xfrm>
              <a:off x="7280897" y="4452975"/>
              <a:ext cx="362233" cy="165850"/>
            </a:xfrm>
            <a:custGeom>
              <a:avLst/>
              <a:gdLst/>
              <a:ahLst/>
              <a:cxnLst/>
              <a:rect l="l" t="t" r="r" b="b"/>
              <a:pathLst>
                <a:path w="32663" h="6634" extrusionOk="0">
                  <a:moveTo>
                    <a:pt x="30930" y="0"/>
                  </a:moveTo>
                  <a:lnTo>
                    <a:pt x="30771" y="12"/>
                  </a:lnTo>
                  <a:lnTo>
                    <a:pt x="30612" y="24"/>
                  </a:lnTo>
                  <a:lnTo>
                    <a:pt x="30469" y="42"/>
                  </a:lnTo>
                  <a:lnTo>
                    <a:pt x="30310" y="66"/>
                  </a:lnTo>
                  <a:lnTo>
                    <a:pt x="30167" y="97"/>
                  </a:lnTo>
                  <a:lnTo>
                    <a:pt x="30040" y="133"/>
                  </a:lnTo>
                  <a:lnTo>
                    <a:pt x="29197" y="373"/>
                  </a:lnTo>
                  <a:lnTo>
                    <a:pt x="28244" y="631"/>
                  </a:lnTo>
                  <a:lnTo>
                    <a:pt x="26988" y="974"/>
                  </a:lnTo>
                  <a:lnTo>
                    <a:pt x="25462" y="1370"/>
                  </a:lnTo>
                  <a:lnTo>
                    <a:pt x="23714" y="1815"/>
                  </a:lnTo>
                  <a:lnTo>
                    <a:pt x="22760" y="2049"/>
                  </a:lnTo>
                  <a:lnTo>
                    <a:pt x="21759" y="2290"/>
                  </a:lnTo>
                  <a:lnTo>
                    <a:pt x="20726" y="2530"/>
                  </a:lnTo>
                  <a:lnTo>
                    <a:pt x="19661" y="2776"/>
                  </a:lnTo>
                  <a:lnTo>
                    <a:pt x="18565" y="3023"/>
                  </a:lnTo>
                  <a:lnTo>
                    <a:pt x="17436" y="3263"/>
                  </a:lnTo>
                  <a:lnTo>
                    <a:pt x="16292" y="3503"/>
                  </a:lnTo>
                  <a:lnTo>
                    <a:pt x="15131" y="3738"/>
                  </a:lnTo>
                  <a:lnTo>
                    <a:pt x="13971" y="3960"/>
                  </a:lnTo>
                  <a:lnTo>
                    <a:pt x="12779" y="4176"/>
                  </a:lnTo>
                  <a:lnTo>
                    <a:pt x="11603" y="4381"/>
                  </a:lnTo>
                  <a:lnTo>
                    <a:pt x="10427" y="4573"/>
                  </a:lnTo>
                  <a:lnTo>
                    <a:pt x="9251" y="4753"/>
                  </a:lnTo>
                  <a:lnTo>
                    <a:pt x="8663" y="4831"/>
                  </a:lnTo>
                  <a:lnTo>
                    <a:pt x="8091" y="4909"/>
                  </a:lnTo>
                  <a:lnTo>
                    <a:pt x="7503" y="4981"/>
                  </a:lnTo>
                  <a:lnTo>
                    <a:pt x="6946" y="5054"/>
                  </a:lnTo>
                  <a:lnTo>
                    <a:pt x="6374" y="5114"/>
                  </a:lnTo>
                  <a:lnTo>
                    <a:pt x="5818" y="5174"/>
                  </a:lnTo>
                  <a:lnTo>
                    <a:pt x="5262" y="5222"/>
                  </a:lnTo>
                  <a:lnTo>
                    <a:pt x="4705" y="5270"/>
                  </a:lnTo>
                  <a:lnTo>
                    <a:pt x="4165" y="5306"/>
                  </a:lnTo>
                  <a:lnTo>
                    <a:pt x="3640" y="5342"/>
                  </a:lnTo>
                  <a:lnTo>
                    <a:pt x="3116" y="5366"/>
                  </a:lnTo>
                  <a:lnTo>
                    <a:pt x="2607" y="5384"/>
                  </a:lnTo>
                  <a:lnTo>
                    <a:pt x="2099" y="5402"/>
                  </a:lnTo>
                  <a:lnTo>
                    <a:pt x="1606" y="5402"/>
                  </a:lnTo>
                  <a:lnTo>
                    <a:pt x="1431" y="5408"/>
                  </a:lnTo>
                  <a:lnTo>
                    <a:pt x="1272" y="5420"/>
                  </a:lnTo>
                  <a:lnTo>
                    <a:pt x="1129" y="5432"/>
                  </a:lnTo>
                  <a:lnTo>
                    <a:pt x="970" y="5456"/>
                  </a:lnTo>
                  <a:lnTo>
                    <a:pt x="827" y="5480"/>
                  </a:lnTo>
                  <a:lnTo>
                    <a:pt x="700" y="5510"/>
                  </a:lnTo>
                  <a:lnTo>
                    <a:pt x="573" y="5546"/>
                  </a:lnTo>
                  <a:lnTo>
                    <a:pt x="462" y="5588"/>
                  </a:lnTo>
                  <a:lnTo>
                    <a:pt x="351" y="5630"/>
                  </a:lnTo>
                  <a:lnTo>
                    <a:pt x="271" y="5678"/>
                  </a:lnTo>
                  <a:lnTo>
                    <a:pt x="192" y="5733"/>
                  </a:lnTo>
                  <a:lnTo>
                    <a:pt x="112" y="5787"/>
                  </a:lnTo>
                  <a:lnTo>
                    <a:pt x="64" y="5841"/>
                  </a:lnTo>
                  <a:lnTo>
                    <a:pt x="17" y="5901"/>
                  </a:lnTo>
                  <a:lnTo>
                    <a:pt x="1" y="5961"/>
                  </a:lnTo>
                  <a:lnTo>
                    <a:pt x="1" y="6021"/>
                  </a:lnTo>
                  <a:lnTo>
                    <a:pt x="1" y="6087"/>
                  </a:lnTo>
                  <a:lnTo>
                    <a:pt x="33" y="6147"/>
                  </a:lnTo>
                  <a:lnTo>
                    <a:pt x="64" y="6207"/>
                  </a:lnTo>
                  <a:lnTo>
                    <a:pt x="128" y="6261"/>
                  </a:lnTo>
                  <a:lnTo>
                    <a:pt x="192" y="6315"/>
                  </a:lnTo>
                  <a:lnTo>
                    <a:pt x="271" y="6363"/>
                  </a:lnTo>
                  <a:lnTo>
                    <a:pt x="366" y="6411"/>
                  </a:lnTo>
                  <a:lnTo>
                    <a:pt x="478" y="6454"/>
                  </a:lnTo>
                  <a:lnTo>
                    <a:pt x="589" y="6496"/>
                  </a:lnTo>
                  <a:lnTo>
                    <a:pt x="716" y="6532"/>
                  </a:lnTo>
                  <a:lnTo>
                    <a:pt x="843" y="6562"/>
                  </a:lnTo>
                  <a:lnTo>
                    <a:pt x="986" y="6586"/>
                  </a:lnTo>
                  <a:lnTo>
                    <a:pt x="1145" y="6604"/>
                  </a:lnTo>
                  <a:lnTo>
                    <a:pt x="1288" y="6622"/>
                  </a:lnTo>
                  <a:lnTo>
                    <a:pt x="1447" y="6628"/>
                  </a:lnTo>
                  <a:lnTo>
                    <a:pt x="1622" y="6634"/>
                  </a:lnTo>
                  <a:lnTo>
                    <a:pt x="1638" y="6634"/>
                  </a:lnTo>
                  <a:lnTo>
                    <a:pt x="2178" y="6628"/>
                  </a:lnTo>
                  <a:lnTo>
                    <a:pt x="2735" y="6616"/>
                  </a:lnTo>
                  <a:lnTo>
                    <a:pt x="3291" y="6592"/>
                  </a:lnTo>
                  <a:lnTo>
                    <a:pt x="3863" y="6568"/>
                  </a:lnTo>
                  <a:lnTo>
                    <a:pt x="4435" y="6532"/>
                  </a:lnTo>
                  <a:lnTo>
                    <a:pt x="5023" y="6496"/>
                  </a:lnTo>
                  <a:lnTo>
                    <a:pt x="5611" y="6448"/>
                  </a:lnTo>
                  <a:lnTo>
                    <a:pt x="6215" y="6393"/>
                  </a:lnTo>
                  <a:lnTo>
                    <a:pt x="6819" y="6333"/>
                  </a:lnTo>
                  <a:lnTo>
                    <a:pt x="7423" y="6273"/>
                  </a:lnTo>
                  <a:lnTo>
                    <a:pt x="8027" y="6201"/>
                  </a:lnTo>
                  <a:lnTo>
                    <a:pt x="8647" y="6129"/>
                  </a:lnTo>
                  <a:lnTo>
                    <a:pt x="9267" y="6051"/>
                  </a:lnTo>
                  <a:lnTo>
                    <a:pt x="9887" y="5967"/>
                  </a:lnTo>
                  <a:lnTo>
                    <a:pt x="10506" y="5877"/>
                  </a:lnTo>
                  <a:lnTo>
                    <a:pt x="11126" y="5787"/>
                  </a:lnTo>
                  <a:lnTo>
                    <a:pt x="12382" y="5588"/>
                  </a:lnTo>
                  <a:lnTo>
                    <a:pt x="13638" y="5378"/>
                  </a:lnTo>
                  <a:lnTo>
                    <a:pt x="14877" y="5156"/>
                  </a:lnTo>
                  <a:lnTo>
                    <a:pt x="16117" y="4927"/>
                  </a:lnTo>
                  <a:lnTo>
                    <a:pt x="17325" y="4687"/>
                  </a:lnTo>
                  <a:lnTo>
                    <a:pt x="18533" y="4441"/>
                  </a:lnTo>
                  <a:lnTo>
                    <a:pt x="19709" y="4188"/>
                  </a:lnTo>
                  <a:lnTo>
                    <a:pt x="20869" y="3936"/>
                  </a:lnTo>
                  <a:lnTo>
                    <a:pt x="21982" y="3684"/>
                  </a:lnTo>
                  <a:lnTo>
                    <a:pt x="23062" y="3431"/>
                  </a:lnTo>
                  <a:lnTo>
                    <a:pt x="24111" y="3185"/>
                  </a:lnTo>
                  <a:lnTo>
                    <a:pt x="25113" y="2939"/>
                  </a:lnTo>
                  <a:lnTo>
                    <a:pt x="26066" y="2704"/>
                  </a:lnTo>
                  <a:lnTo>
                    <a:pt x="26956" y="2476"/>
                  </a:lnTo>
                  <a:lnTo>
                    <a:pt x="28577" y="2055"/>
                  </a:lnTo>
                  <a:lnTo>
                    <a:pt x="29928" y="1689"/>
                  </a:lnTo>
                  <a:lnTo>
                    <a:pt x="30977" y="1400"/>
                  </a:lnTo>
                  <a:lnTo>
                    <a:pt x="32026" y="1100"/>
                  </a:lnTo>
                  <a:lnTo>
                    <a:pt x="32153" y="1058"/>
                  </a:lnTo>
                  <a:lnTo>
                    <a:pt x="32265" y="1016"/>
                  </a:lnTo>
                  <a:lnTo>
                    <a:pt x="32360" y="968"/>
                  </a:lnTo>
                  <a:lnTo>
                    <a:pt x="32455" y="914"/>
                  </a:lnTo>
                  <a:lnTo>
                    <a:pt x="32519" y="866"/>
                  </a:lnTo>
                  <a:lnTo>
                    <a:pt x="32583" y="806"/>
                  </a:lnTo>
                  <a:lnTo>
                    <a:pt x="32614" y="751"/>
                  </a:lnTo>
                  <a:lnTo>
                    <a:pt x="32646" y="691"/>
                  </a:lnTo>
                  <a:lnTo>
                    <a:pt x="32662" y="631"/>
                  </a:lnTo>
                  <a:lnTo>
                    <a:pt x="32646" y="577"/>
                  </a:lnTo>
                  <a:lnTo>
                    <a:pt x="32630" y="517"/>
                  </a:lnTo>
                  <a:lnTo>
                    <a:pt x="32599" y="457"/>
                  </a:lnTo>
                  <a:lnTo>
                    <a:pt x="32551" y="403"/>
                  </a:lnTo>
                  <a:lnTo>
                    <a:pt x="32487" y="343"/>
                  </a:lnTo>
                  <a:lnTo>
                    <a:pt x="32408" y="289"/>
                  </a:lnTo>
                  <a:lnTo>
                    <a:pt x="32312" y="241"/>
                  </a:lnTo>
                  <a:lnTo>
                    <a:pt x="32201" y="193"/>
                  </a:lnTo>
                  <a:lnTo>
                    <a:pt x="32090" y="151"/>
                  </a:lnTo>
                  <a:lnTo>
                    <a:pt x="31963" y="115"/>
                  </a:lnTo>
                  <a:lnTo>
                    <a:pt x="31820" y="78"/>
                  </a:lnTo>
                  <a:lnTo>
                    <a:pt x="31693" y="54"/>
                  </a:lnTo>
                  <a:lnTo>
                    <a:pt x="31534" y="30"/>
                  </a:lnTo>
                  <a:lnTo>
                    <a:pt x="31391" y="18"/>
                  </a:lnTo>
                  <a:lnTo>
                    <a:pt x="31232" y="6"/>
                  </a:lnTo>
                  <a:lnTo>
                    <a:pt x="3107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52" name="Google Shape;352;p19"/>
            <p:cNvSpPr/>
            <p:nvPr/>
          </p:nvSpPr>
          <p:spPr>
            <a:xfrm>
              <a:off x="7401989" y="3904550"/>
              <a:ext cx="950934" cy="867800"/>
            </a:xfrm>
            <a:custGeom>
              <a:avLst/>
              <a:gdLst/>
              <a:ahLst/>
              <a:cxnLst/>
              <a:rect l="l" t="t" r="r" b="b"/>
              <a:pathLst>
                <a:path w="85747" h="34712" extrusionOk="0">
                  <a:moveTo>
                    <a:pt x="52894" y="0"/>
                  </a:moveTo>
                  <a:lnTo>
                    <a:pt x="52545" y="6"/>
                  </a:lnTo>
                  <a:lnTo>
                    <a:pt x="52195" y="12"/>
                  </a:lnTo>
                  <a:lnTo>
                    <a:pt x="51830" y="18"/>
                  </a:lnTo>
                  <a:lnTo>
                    <a:pt x="51480" y="36"/>
                  </a:lnTo>
                  <a:lnTo>
                    <a:pt x="51130" y="54"/>
                  </a:lnTo>
                  <a:lnTo>
                    <a:pt x="50765" y="72"/>
                  </a:lnTo>
                  <a:lnTo>
                    <a:pt x="50399" y="102"/>
                  </a:lnTo>
                  <a:lnTo>
                    <a:pt x="50049" y="132"/>
                  </a:lnTo>
                  <a:lnTo>
                    <a:pt x="49684" y="168"/>
                  </a:lnTo>
                  <a:lnTo>
                    <a:pt x="49318" y="204"/>
                  </a:lnTo>
                  <a:lnTo>
                    <a:pt x="48953" y="247"/>
                  </a:lnTo>
                  <a:lnTo>
                    <a:pt x="48587" y="301"/>
                  </a:lnTo>
                  <a:lnTo>
                    <a:pt x="48222" y="349"/>
                  </a:lnTo>
                  <a:lnTo>
                    <a:pt x="47856" y="409"/>
                  </a:lnTo>
                  <a:lnTo>
                    <a:pt x="47491" y="469"/>
                  </a:lnTo>
                  <a:lnTo>
                    <a:pt x="47109" y="535"/>
                  </a:lnTo>
                  <a:lnTo>
                    <a:pt x="46744" y="607"/>
                  </a:lnTo>
                  <a:lnTo>
                    <a:pt x="46378" y="685"/>
                  </a:lnTo>
                  <a:lnTo>
                    <a:pt x="45997" y="769"/>
                  </a:lnTo>
                  <a:lnTo>
                    <a:pt x="45631" y="853"/>
                  </a:lnTo>
                  <a:lnTo>
                    <a:pt x="45250" y="944"/>
                  </a:lnTo>
                  <a:lnTo>
                    <a:pt x="44884" y="1040"/>
                  </a:lnTo>
                  <a:lnTo>
                    <a:pt x="44153" y="1238"/>
                  </a:lnTo>
                  <a:lnTo>
                    <a:pt x="43470" y="1442"/>
                  </a:lnTo>
                  <a:lnTo>
                    <a:pt x="42818" y="1640"/>
                  </a:lnTo>
                  <a:lnTo>
                    <a:pt x="42214" y="1845"/>
                  </a:lnTo>
                  <a:lnTo>
                    <a:pt x="41658" y="2049"/>
                  </a:lnTo>
                  <a:lnTo>
                    <a:pt x="41133" y="2247"/>
                  </a:lnTo>
                  <a:lnTo>
                    <a:pt x="40656" y="2452"/>
                  </a:lnTo>
                  <a:lnTo>
                    <a:pt x="40211" y="2656"/>
                  </a:lnTo>
                  <a:lnTo>
                    <a:pt x="39798" y="2860"/>
                  </a:lnTo>
                  <a:lnTo>
                    <a:pt x="39597" y="2968"/>
                  </a:lnTo>
                  <a:lnTo>
                    <a:pt x="39242" y="2920"/>
                  </a:lnTo>
                  <a:lnTo>
                    <a:pt x="38733" y="2866"/>
                  </a:lnTo>
                  <a:lnTo>
                    <a:pt x="38209" y="2818"/>
                  </a:lnTo>
                  <a:lnTo>
                    <a:pt x="37684" y="2776"/>
                  </a:lnTo>
                  <a:lnTo>
                    <a:pt x="37128" y="2740"/>
                  </a:lnTo>
                  <a:lnTo>
                    <a:pt x="36572" y="2716"/>
                  </a:lnTo>
                  <a:lnTo>
                    <a:pt x="35984" y="2692"/>
                  </a:lnTo>
                  <a:lnTo>
                    <a:pt x="35396" y="2680"/>
                  </a:lnTo>
                  <a:lnTo>
                    <a:pt x="34792" y="2674"/>
                  </a:lnTo>
                  <a:lnTo>
                    <a:pt x="34172" y="2674"/>
                  </a:lnTo>
                  <a:lnTo>
                    <a:pt x="33536" y="2686"/>
                  </a:lnTo>
                  <a:lnTo>
                    <a:pt x="32900" y="2704"/>
                  </a:lnTo>
                  <a:lnTo>
                    <a:pt x="32249" y="2728"/>
                  </a:lnTo>
                  <a:lnTo>
                    <a:pt x="31581" y="2764"/>
                  </a:lnTo>
                  <a:lnTo>
                    <a:pt x="30898" y="2806"/>
                  </a:lnTo>
                  <a:lnTo>
                    <a:pt x="30214" y="2854"/>
                  </a:lnTo>
                  <a:lnTo>
                    <a:pt x="29515" y="2914"/>
                  </a:lnTo>
                  <a:lnTo>
                    <a:pt x="28816" y="2986"/>
                  </a:lnTo>
                  <a:lnTo>
                    <a:pt x="28085" y="3065"/>
                  </a:lnTo>
                  <a:lnTo>
                    <a:pt x="27369" y="3149"/>
                  </a:lnTo>
                  <a:lnTo>
                    <a:pt x="26622" y="3251"/>
                  </a:lnTo>
                  <a:lnTo>
                    <a:pt x="25875" y="3353"/>
                  </a:lnTo>
                  <a:lnTo>
                    <a:pt x="25128" y="3473"/>
                  </a:lnTo>
                  <a:lnTo>
                    <a:pt x="24366" y="3599"/>
                  </a:lnTo>
                  <a:lnTo>
                    <a:pt x="23587" y="3737"/>
                  </a:lnTo>
                  <a:lnTo>
                    <a:pt x="22808" y="3882"/>
                  </a:lnTo>
                  <a:lnTo>
                    <a:pt x="22029" y="4038"/>
                  </a:lnTo>
                  <a:lnTo>
                    <a:pt x="21234" y="4206"/>
                  </a:lnTo>
                  <a:lnTo>
                    <a:pt x="20440" y="4386"/>
                  </a:lnTo>
                  <a:lnTo>
                    <a:pt x="19629" y="4573"/>
                  </a:lnTo>
                  <a:lnTo>
                    <a:pt x="18819" y="4777"/>
                  </a:lnTo>
                  <a:lnTo>
                    <a:pt x="18008" y="4987"/>
                  </a:lnTo>
                  <a:lnTo>
                    <a:pt x="17198" y="5210"/>
                  </a:lnTo>
                  <a:lnTo>
                    <a:pt x="16371" y="5444"/>
                  </a:lnTo>
                  <a:lnTo>
                    <a:pt x="15545" y="5690"/>
                  </a:lnTo>
                  <a:lnTo>
                    <a:pt x="14734" y="5943"/>
                  </a:lnTo>
                  <a:lnTo>
                    <a:pt x="13987" y="6195"/>
                  </a:lnTo>
                  <a:lnTo>
                    <a:pt x="13304" y="6447"/>
                  </a:lnTo>
                  <a:lnTo>
                    <a:pt x="12652" y="6694"/>
                  </a:lnTo>
                  <a:lnTo>
                    <a:pt x="12080" y="6940"/>
                  </a:lnTo>
                  <a:lnTo>
                    <a:pt x="11539" y="7186"/>
                  </a:lnTo>
                  <a:lnTo>
                    <a:pt x="11047" y="7433"/>
                  </a:lnTo>
                  <a:lnTo>
                    <a:pt x="10618" y="7673"/>
                  </a:lnTo>
                  <a:lnTo>
                    <a:pt x="10220" y="7913"/>
                  </a:lnTo>
                  <a:lnTo>
                    <a:pt x="9871" y="8154"/>
                  </a:lnTo>
                  <a:lnTo>
                    <a:pt x="9569" y="8388"/>
                  </a:lnTo>
                  <a:lnTo>
                    <a:pt x="9314" y="8622"/>
                  </a:lnTo>
                  <a:lnTo>
                    <a:pt x="9092" y="8857"/>
                  </a:lnTo>
                  <a:lnTo>
                    <a:pt x="8917" y="9085"/>
                  </a:lnTo>
                  <a:lnTo>
                    <a:pt x="8774" y="9313"/>
                  </a:lnTo>
                  <a:lnTo>
                    <a:pt x="8679" y="9536"/>
                  </a:lnTo>
                  <a:lnTo>
                    <a:pt x="8615" y="9752"/>
                  </a:lnTo>
                  <a:lnTo>
                    <a:pt x="8567" y="9968"/>
                  </a:lnTo>
                  <a:lnTo>
                    <a:pt x="8567" y="10185"/>
                  </a:lnTo>
                  <a:lnTo>
                    <a:pt x="8599" y="10395"/>
                  </a:lnTo>
                  <a:lnTo>
                    <a:pt x="8663" y="10599"/>
                  </a:lnTo>
                  <a:lnTo>
                    <a:pt x="8758" y="10804"/>
                  </a:lnTo>
                  <a:lnTo>
                    <a:pt x="8862" y="10989"/>
                  </a:lnTo>
                  <a:lnTo>
                    <a:pt x="8862" y="10989"/>
                  </a:lnTo>
                  <a:lnTo>
                    <a:pt x="8710" y="11038"/>
                  </a:lnTo>
                  <a:lnTo>
                    <a:pt x="8249" y="11212"/>
                  </a:lnTo>
                  <a:lnTo>
                    <a:pt x="7773" y="11392"/>
                  </a:lnTo>
                  <a:lnTo>
                    <a:pt x="7280" y="11591"/>
                  </a:lnTo>
                  <a:lnTo>
                    <a:pt x="6787" y="11807"/>
                  </a:lnTo>
                  <a:lnTo>
                    <a:pt x="6279" y="12041"/>
                  </a:lnTo>
                  <a:lnTo>
                    <a:pt x="5770" y="12288"/>
                  </a:lnTo>
                  <a:lnTo>
                    <a:pt x="5246" y="12552"/>
                  </a:lnTo>
                  <a:lnTo>
                    <a:pt x="4705" y="12834"/>
                  </a:lnTo>
                  <a:lnTo>
                    <a:pt x="4165" y="13129"/>
                  </a:lnTo>
                  <a:lnTo>
                    <a:pt x="3624" y="13447"/>
                  </a:lnTo>
                  <a:lnTo>
                    <a:pt x="3354" y="13610"/>
                  </a:lnTo>
                  <a:lnTo>
                    <a:pt x="3084" y="13778"/>
                  </a:lnTo>
                  <a:lnTo>
                    <a:pt x="2846" y="13940"/>
                  </a:lnTo>
                  <a:lnTo>
                    <a:pt x="2607" y="14108"/>
                  </a:lnTo>
                  <a:lnTo>
                    <a:pt x="2385" y="14276"/>
                  </a:lnTo>
                  <a:lnTo>
                    <a:pt x="2162" y="14445"/>
                  </a:lnTo>
                  <a:lnTo>
                    <a:pt x="1956" y="14613"/>
                  </a:lnTo>
                  <a:lnTo>
                    <a:pt x="1765" y="14787"/>
                  </a:lnTo>
                  <a:lnTo>
                    <a:pt x="1590" y="14955"/>
                  </a:lnTo>
                  <a:lnTo>
                    <a:pt x="1415" y="15130"/>
                  </a:lnTo>
                  <a:lnTo>
                    <a:pt x="1256" y="15304"/>
                  </a:lnTo>
                  <a:lnTo>
                    <a:pt x="1113" y="15478"/>
                  </a:lnTo>
                  <a:lnTo>
                    <a:pt x="970" y="15652"/>
                  </a:lnTo>
                  <a:lnTo>
                    <a:pt x="843" y="15827"/>
                  </a:lnTo>
                  <a:lnTo>
                    <a:pt x="716" y="16001"/>
                  </a:lnTo>
                  <a:lnTo>
                    <a:pt x="605" y="16175"/>
                  </a:lnTo>
                  <a:lnTo>
                    <a:pt x="509" y="16355"/>
                  </a:lnTo>
                  <a:lnTo>
                    <a:pt x="414" y="16530"/>
                  </a:lnTo>
                  <a:lnTo>
                    <a:pt x="255" y="16884"/>
                  </a:lnTo>
                  <a:lnTo>
                    <a:pt x="144" y="17239"/>
                  </a:lnTo>
                  <a:lnTo>
                    <a:pt x="64" y="17599"/>
                  </a:lnTo>
                  <a:lnTo>
                    <a:pt x="17" y="17954"/>
                  </a:lnTo>
                  <a:lnTo>
                    <a:pt x="1" y="18314"/>
                  </a:lnTo>
                  <a:lnTo>
                    <a:pt x="17" y="18669"/>
                  </a:lnTo>
                  <a:lnTo>
                    <a:pt x="80" y="19023"/>
                  </a:lnTo>
                  <a:lnTo>
                    <a:pt x="160" y="19378"/>
                  </a:lnTo>
                  <a:lnTo>
                    <a:pt x="271" y="19732"/>
                  </a:lnTo>
                  <a:lnTo>
                    <a:pt x="398" y="20087"/>
                  </a:lnTo>
                  <a:lnTo>
                    <a:pt x="573" y="20435"/>
                  </a:lnTo>
                  <a:lnTo>
                    <a:pt x="764" y="20778"/>
                  </a:lnTo>
                  <a:lnTo>
                    <a:pt x="970" y="21120"/>
                  </a:lnTo>
                  <a:lnTo>
                    <a:pt x="1209" y="21463"/>
                  </a:lnTo>
                  <a:lnTo>
                    <a:pt x="1479" y="21799"/>
                  </a:lnTo>
                  <a:lnTo>
                    <a:pt x="1765" y="22130"/>
                  </a:lnTo>
                  <a:lnTo>
                    <a:pt x="2067" y="22454"/>
                  </a:lnTo>
                  <a:lnTo>
                    <a:pt x="2385" y="22779"/>
                  </a:lnTo>
                  <a:lnTo>
                    <a:pt x="2734" y="23097"/>
                  </a:lnTo>
                  <a:lnTo>
                    <a:pt x="3084" y="23403"/>
                  </a:lnTo>
                  <a:lnTo>
                    <a:pt x="3466" y="23710"/>
                  </a:lnTo>
                  <a:lnTo>
                    <a:pt x="3847" y="24010"/>
                  </a:lnTo>
                  <a:lnTo>
                    <a:pt x="4260" y="24299"/>
                  </a:lnTo>
                  <a:lnTo>
                    <a:pt x="4673" y="24581"/>
                  </a:lnTo>
                  <a:lnTo>
                    <a:pt x="5103" y="24858"/>
                  </a:lnTo>
                  <a:lnTo>
                    <a:pt x="5548" y="25128"/>
                  </a:lnTo>
                  <a:lnTo>
                    <a:pt x="5993" y="25386"/>
                  </a:lnTo>
                  <a:lnTo>
                    <a:pt x="6127" y="25460"/>
                  </a:lnTo>
                  <a:lnTo>
                    <a:pt x="5993" y="25518"/>
                  </a:lnTo>
                  <a:lnTo>
                    <a:pt x="5722" y="25657"/>
                  </a:lnTo>
                  <a:lnTo>
                    <a:pt x="5452" y="25807"/>
                  </a:lnTo>
                  <a:lnTo>
                    <a:pt x="5198" y="25969"/>
                  </a:lnTo>
                  <a:lnTo>
                    <a:pt x="4975" y="26137"/>
                  </a:lnTo>
                  <a:lnTo>
                    <a:pt x="4753" y="26318"/>
                  </a:lnTo>
                  <a:lnTo>
                    <a:pt x="4562" y="26504"/>
                  </a:lnTo>
                  <a:lnTo>
                    <a:pt x="4387" y="26708"/>
                  </a:lnTo>
                  <a:lnTo>
                    <a:pt x="4228" y="26918"/>
                  </a:lnTo>
                  <a:lnTo>
                    <a:pt x="4101" y="27135"/>
                  </a:lnTo>
                  <a:lnTo>
                    <a:pt x="3990" y="27369"/>
                  </a:lnTo>
                  <a:lnTo>
                    <a:pt x="3958" y="27489"/>
                  </a:lnTo>
                  <a:lnTo>
                    <a:pt x="3926" y="27603"/>
                  </a:lnTo>
                  <a:lnTo>
                    <a:pt x="3911" y="27724"/>
                  </a:lnTo>
                  <a:lnTo>
                    <a:pt x="3911" y="27844"/>
                  </a:lnTo>
                  <a:lnTo>
                    <a:pt x="3942" y="27964"/>
                  </a:lnTo>
                  <a:lnTo>
                    <a:pt x="3974" y="28084"/>
                  </a:lnTo>
                  <a:lnTo>
                    <a:pt x="4006" y="28204"/>
                  </a:lnTo>
                  <a:lnTo>
                    <a:pt x="4069" y="28324"/>
                  </a:lnTo>
                  <a:lnTo>
                    <a:pt x="4149" y="28445"/>
                  </a:lnTo>
                  <a:lnTo>
                    <a:pt x="4228" y="28565"/>
                  </a:lnTo>
                  <a:lnTo>
                    <a:pt x="4340" y="28685"/>
                  </a:lnTo>
                  <a:lnTo>
                    <a:pt x="4451" y="28805"/>
                  </a:lnTo>
                  <a:lnTo>
                    <a:pt x="4578" y="28925"/>
                  </a:lnTo>
                  <a:lnTo>
                    <a:pt x="4721" y="29045"/>
                  </a:lnTo>
                  <a:lnTo>
                    <a:pt x="4864" y="29166"/>
                  </a:lnTo>
                  <a:lnTo>
                    <a:pt x="5023" y="29280"/>
                  </a:lnTo>
                  <a:lnTo>
                    <a:pt x="5198" y="29400"/>
                  </a:lnTo>
                  <a:lnTo>
                    <a:pt x="5389" y="29520"/>
                  </a:lnTo>
                  <a:lnTo>
                    <a:pt x="5595" y="29640"/>
                  </a:lnTo>
                  <a:lnTo>
                    <a:pt x="5802" y="29754"/>
                  </a:lnTo>
                  <a:lnTo>
                    <a:pt x="6247" y="29989"/>
                  </a:lnTo>
                  <a:lnTo>
                    <a:pt x="6755" y="30223"/>
                  </a:lnTo>
                  <a:lnTo>
                    <a:pt x="7280" y="30451"/>
                  </a:lnTo>
                  <a:lnTo>
                    <a:pt x="7852" y="30680"/>
                  </a:lnTo>
                  <a:lnTo>
                    <a:pt x="8472" y="30902"/>
                  </a:lnTo>
                  <a:lnTo>
                    <a:pt x="9124" y="31124"/>
                  </a:lnTo>
                  <a:lnTo>
                    <a:pt x="9791" y="31341"/>
                  </a:lnTo>
                  <a:lnTo>
                    <a:pt x="10506" y="31557"/>
                  </a:lnTo>
                  <a:lnTo>
                    <a:pt x="11253" y="31761"/>
                  </a:lnTo>
                  <a:lnTo>
                    <a:pt x="12032" y="31966"/>
                  </a:lnTo>
                  <a:lnTo>
                    <a:pt x="12827" y="32170"/>
                  </a:lnTo>
                  <a:lnTo>
                    <a:pt x="13637" y="32362"/>
                  </a:lnTo>
                  <a:lnTo>
                    <a:pt x="14496" y="32554"/>
                  </a:lnTo>
                  <a:lnTo>
                    <a:pt x="15354" y="32735"/>
                  </a:lnTo>
                  <a:lnTo>
                    <a:pt x="16244" y="32915"/>
                  </a:lnTo>
                  <a:lnTo>
                    <a:pt x="17150" y="33083"/>
                  </a:lnTo>
                  <a:lnTo>
                    <a:pt x="18072" y="33245"/>
                  </a:lnTo>
                  <a:lnTo>
                    <a:pt x="19009" y="33402"/>
                  </a:lnTo>
                  <a:lnTo>
                    <a:pt x="19947" y="33552"/>
                  </a:lnTo>
                  <a:lnTo>
                    <a:pt x="20901" y="33696"/>
                  </a:lnTo>
                  <a:lnTo>
                    <a:pt x="21870" y="33828"/>
                  </a:lnTo>
                  <a:lnTo>
                    <a:pt x="22840" y="33954"/>
                  </a:lnTo>
                  <a:lnTo>
                    <a:pt x="23825" y="34075"/>
                  </a:lnTo>
                  <a:lnTo>
                    <a:pt x="24811" y="34183"/>
                  </a:lnTo>
                  <a:lnTo>
                    <a:pt x="25796" y="34285"/>
                  </a:lnTo>
                  <a:lnTo>
                    <a:pt x="26781" y="34375"/>
                  </a:lnTo>
                  <a:lnTo>
                    <a:pt x="27767" y="34453"/>
                  </a:lnTo>
                  <a:lnTo>
                    <a:pt x="28736" y="34519"/>
                  </a:lnTo>
                  <a:lnTo>
                    <a:pt x="29722" y="34579"/>
                  </a:lnTo>
                  <a:lnTo>
                    <a:pt x="30691" y="34633"/>
                  </a:lnTo>
                  <a:lnTo>
                    <a:pt x="31645" y="34669"/>
                  </a:lnTo>
                  <a:lnTo>
                    <a:pt x="32598" y="34694"/>
                  </a:lnTo>
                  <a:lnTo>
                    <a:pt x="33536" y="34712"/>
                  </a:lnTo>
                  <a:lnTo>
                    <a:pt x="34458" y="34712"/>
                  </a:lnTo>
                  <a:lnTo>
                    <a:pt x="35364" y="34706"/>
                  </a:lnTo>
                  <a:lnTo>
                    <a:pt x="36254" y="34682"/>
                  </a:lnTo>
                  <a:lnTo>
                    <a:pt x="37128" y="34645"/>
                  </a:lnTo>
                  <a:lnTo>
                    <a:pt x="37557" y="34621"/>
                  </a:lnTo>
                  <a:lnTo>
                    <a:pt x="37970" y="34597"/>
                  </a:lnTo>
                  <a:lnTo>
                    <a:pt x="38400" y="34567"/>
                  </a:lnTo>
                  <a:lnTo>
                    <a:pt x="38813" y="34537"/>
                  </a:lnTo>
                  <a:lnTo>
                    <a:pt x="39210" y="34501"/>
                  </a:lnTo>
                  <a:lnTo>
                    <a:pt x="39607" y="34459"/>
                  </a:lnTo>
                  <a:lnTo>
                    <a:pt x="40005" y="34417"/>
                  </a:lnTo>
                  <a:lnTo>
                    <a:pt x="40386" y="34369"/>
                  </a:lnTo>
                  <a:lnTo>
                    <a:pt x="40768" y="34321"/>
                  </a:lnTo>
                  <a:lnTo>
                    <a:pt x="41133" y="34267"/>
                  </a:lnTo>
                  <a:lnTo>
                    <a:pt x="41499" y="34213"/>
                  </a:lnTo>
                  <a:lnTo>
                    <a:pt x="41848" y="34147"/>
                  </a:lnTo>
                  <a:lnTo>
                    <a:pt x="42198" y="34087"/>
                  </a:lnTo>
                  <a:lnTo>
                    <a:pt x="42548" y="34015"/>
                  </a:lnTo>
                  <a:lnTo>
                    <a:pt x="42881" y="33942"/>
                  </a:lnTo>
                  <a:lnTo>
                    <a:pt x="43199" y="33864"/>
                  </a:lnTo>
                  <a:lnTo>
                    <a:pt x="43517" y="33786"/>
                  </a:lnTo>
                  <a:lnTo>
                    <a:pt x="43819" y="33702"/>
                  </a:lnTo>
                  <a:lnTo>
                    <a:pt x="44121" y="33612"/>
                  </a:lnTo>
                  <a:lnTo>
                    <a:pt x="44407" y="33522"/>
                  </a:lnTo>
                  <a:lnTo>
                    <a:pt x="44677" y="33426"/>
                  </a:lnTo>
                  <a:lnTo>
                    <a:pt x="44948" y="33324"/>
                  </a:lnTo>
                  <a:lnTo>
                    <a:pt x="45202" y="33221"/>
                  </a:lnTo>
                  <a:lnTo>
                    <a:pt x="45456" y="33107"/>
                  </a:lnTo>
                  <a:lnTo>
                    <a:pt x="45695" y="32999"/>
                  </a:lnTo>
                  <a:lnTo>
                    <a:pt x="45917" y="32879"/>
                  </a:lnTo>
                  <a:lnTo>
                    <a:pt x="46124" y="32759"/>
                  </a:lnTo>
                  <a:lnTo>
                    <a:pt x="46330" y="32633"/>
                  </a:lnTo>
                  <a:lnTo>
                    <a:pt x="46521" y="32500"/>
                  </a:lnTo>
                  <a:lnTo>
                    <a:pt x="46712" y="32368"/>
                  </a:lnTo>
                  <a:lnTo>
                    <a:pt x="46871" y="32230"/>
                  </a:lnTo>
                  <a:lnTo>
                    <a:pt x="47030" y="32086"/>
                  </a:lnTo>
                  <a:lnTo>
                    <a:pt x="47173" y="31936"/>
                  </a:lnTo>
                  <a:lnTo>
                    <a:pt x="47316" y="31779"/>
                  </a:lnTo>
                  <a:lnTo>
                    <a:pt x="47554" y="31473"/>
                  </a:lnTo>
                  <a:lnTo>
                    <a:pt x="47777" y="31173"/>
                  </a:lnTo>
                  <a:lnTo>
                    <a:pt x="47967" y="30884"/>
                  </a:lnTo>
                  <a:lnTo>
                    <a:pt x="48089" y="30684"/>
                  </a:lnTo>
                  <a:lnTo>
                    <a:pt x="48089" y="30684"/>
                  </a:lnTo>
                  <a:lnTo>
                    <a:pt x="48317" y="30734"/>
                  </a:lnTo>
                  <a:lnTo>
                    <a:pt x="48873" y="30842"/>
                  </a:lnTo>
                  <a:lnTo>
                    <a:pt x="49430" y="30944"/>
                  </a:lnTo>
                  <a:lnTo>
                    <a:pt x="50002" y="31040"/>
                  </a:lnTo>
                  <a:lnTo>
                    <a:pt x="50574" y="31130"/>
                  </a:lnTo>
                  <a:lnTo>
                    <a:pt x="51162" y="31221"/>
                  </a:lnTo>
                  <a:lnTo>
                    <a:pt x="51766" y="31299"/>
                  </a:lnTo>
                  <a:lnTo>
                    <a:pt x="52386" y="31371"/>
                  </a:lnTo>
                  <a:lnTo>
                    <a:pt x="53006" y="31437"/>
                  </a:lnTo>
                  <a:lnTo>
                    <a:pt x="53626" y="31491"/>
                  </a:lnTo>
                  <a:lnTo>
                    <a:pt x="54261" y="31545"/>
                  </a:lnTo>
                  <a:lnTo>
                    <a:pt x="54897" y="31587"/>
                  </a:lnTo>
                  <a:lnTo>
                    <a:pt x="55533" y="31623"/>
                  </a:lnTo>
                  <a:lnTo>
                    <a:pt x="56184" y="31647"/>
                  </a:lnTo>
                  <a:lnTo>
                    <a:pt x="56836" y="31665"/>
                  </a:lnTo>
                  <a:lnTo>
                    <a:pt x="57488" y="31677"/>
                  </a:lnTo>
                  <a:lnTo>
                    <a:pt x="58155" y="31677"/>
                  </a:lnTo>
                  <a:lnTo>
                    <a:pt x="58807" y="31665"/>
                  </a:lnTo>
                  <a:lnTo>
                    <a:pt x="59458" y="31647"/>
                  </a:lnTo>
                  <a:lnTo>
                    <a:pt x="60126" y="31617"/>
                  </a:lnTo>
                  <a:lnTo>
                    <a:pt x="60778" y="31581"/>
                  </a:lnTo>
                  <a:lnTo>
                    <a:pt x="61429" y="31533"/>
                  </a:lnTo>
                  <a:lnTo>
                    <a:pt x="62081" y="31473"/>
                  </a:lnTo>
                  <a:lnTo>
                    <a:pt x="62733" y="31407"/>
                  </a:lnTo>
                  <a:lnTo>
                    <a:pt x="63368" y="31323"/>
                  </a:lnTo>
                  <a:lnTo>
                    <a:pt x="64004" y="31233"/>
                  </a:lnTo>
                  <a:lnTo>
                    <a:pt x="64640" y="31130"/>
                  </a:lnTo>
                  <a:lnTo>
                    <a:pt x="65260" y="31016"/>
                  </a:lnTo>
                  <a:lnTo>
                    <a:pt x="65879" y="30890"/>
                  </a:lnTo>
                  <a:lnTo>
                    <a:pt x="66483" y="30746"/>
                  </a:lnTo>
                  <a:lnTo>
                    <a:pt x="67087" y="30596"/>
                  </a:lnTo>
                  <a:lnTo>
                    <a:pt x="67675" y="30433"/>
                  </a:lnTo>
                  <a:lnTo>
                    <a:pt x="68263" y="30253"/>
                  </a:lnTo>
                  <a:lnTo>
                    <a:pt x="68820" y="30067"/>
                  </a:lnTo>
                  <a:lnTo>
                    <a:pt x="69376" y="29863"/>
                  </a:lnTo>
                  <a:lnTo>
                    <a:pt x="69916" y="29640"/>
                  </a:lnTo>
                  <a:lnTo>
                    <a:pt x="70457" y="29412"/>
                  </a:lnTo>
                  <a:lnTo>
                    <a:pt x="70965" y="29166"/>
                  </a:lnTo>
                  <a:lnTo>
                    <a:pt x="71458" y="28901"/>
                  </a:lnTo>
                  <a:lnTo>
                    <a:pt x="71919" y="28643"/>
                  </a:lnTo>
                  <a:lnTo>
                    <a:pt x="72364" y="28385"/>
                  </a:lnTo>
                  <a:lnTo>
                    <a:pt x="72761" y="28132"/>
                  </a:lnTo>
                  <a:lnTo>
                    <a:pt x="73127" y="27886"/>
                  </a:lnTo>
                  <a:lnTo>
                    <a:pt x="73477" y="27639"/>
                  </a:lnTo>
                  <a:lnTo>
                    <a:pt x="73794" y="27399"/>
                  </a:lnTo>
                  <a:lnTo>
                    <a:pt x="74080" y="27165"/>
                  </a:lnTo>
                  <a:lnTo>
                    <a:pt x="74351" y="26930"/>
                  </a:lnTo>
                  <a:lnTo>
                    <a:pt x="74573" y="26702"/>
                  </a:lnTo>
                  <a:lnTo>
                    <a:pt x="74796" y="26474"/>
                  </a:lnTo>
                  <a:lnTo>
                    <a:pt x="74971" y="26252"/>
                  </a:lnTo>
                  <a:lnTo>
                    <a:pt x="75129" y="26035"/>
                  </a:lnTo>
                  <a:lnTo>
                    <a:pt x="75273" y="25819"/>
                  </a:lnTo>
                  <a:lnTo>
                    <a:pt x="75384" y="25609"/>
                  </a:lnTo>
                  <a:lnTo>
                    <a:pt x="75479" y="25404"/>
                  </a:lnTo>
                  <a:lnTo>
                    <a:pt x="75559" y="25206"/>
                  </a:lnTo>
                  <a:lnTo>
                    <a:pt x="75606" y="25008"/>
                  </a:lnTo>
                  <a:lnTo>
                    <a:pt x="75638" y="24815"/>
                  </a:lnTo>
                  <a:lnTo>
                    <a:pt x="75638" y="24623"/>
                  </a:lnTo>
                  <a:lnTo>
                    <a:pt x="75638" y="24443"/>
                  </a:lnTo>
                  <a:lnTo>
                    <a:pt x="75606" y="24263"/>
                  </a:lnTo>
                  <a:lnTo>
                    <a:pt x="75559" y="24082"/>
                  </a:lnTo>
                  <a:lnTo>
                    <a:pt x="75495" y="23914"/>
                  </a:lnTo>
                  <a:lnTo>
                    <a:pt x="75416" y="23746"/>
                  </a:lnTo>
                  <a:lnTo>
                    <a:pt x="75336" y="23584"/>
                  </a:lnTo>
                  <a:lnTo>
                    <a:pt x="75225" y="23427"/>
                  </a:lnTo>
                  <a:lnTo>
                    <a:pt x="75098" y="23271"/>
                  </a:lnTo>
                  <a:lnTo>
                    <a:pt x="75042" y="23213"/>
                  </a:lnTo>
                  <a:lnTo>
                    <a:pt x="75042" y="23213"/>
                  </a:lnTo>
                  <a:lnTo>
                    <a:pt x="75209" y="23199"/>
                  </a:lnTo>
                  <a:lnTo>
                    <a:pt x="75654" y="23151"/>
                  </a:lnTo>
                  <a:lnTo>
                    <a:pt x="76099" y="23103"/>
                  </a:lnTo>
                  <a:lnTo>
                    <a:pt x="76544" y="23049"/>
                  </a:lnTo>
                  <a:lnTo>
                    <a:pt x="76989" y="22983"/>
                  </a:lnTo>
                  <a:lnTo>
                    <a:pt x="77434" y="22917"/>
                  </a:lnTo>
                  <a:lnTo>
                    <a:pt x="77879" y="22839"/>
                  </a:lnTo>
                  <a:lnTo>
                    <a:pt x="78308" y="22761"/>
                  </a:lnTo>
                  <a:lnTo>
                    <a:pt x="78753" y="22670"/>
                  </a:lnTo>
                  <a:lnTo>
                    <a:pt x="79182" y="22574"/>
                  </a:lnTo>
                  <a:lnTo>
                    <a:pt x="79596" y="22466"/>
                  </a:lnTo>
                  <a:lnTo>
                    <a:pt x="80025" y="22352"/>
                  </a:lnTo>
                  <a:lnTo>
                    <a:pt x="80422" y="22232"/>
                  </a:lnTo>
                  <a:lnTo>
                    <a:pt x="80835" y="22100"/>
                  </a:lnTo>
                  <a:lnTo>
                    <a:pt x="81217" y="21961"/>
                  </a:lnTo>
                  <a:lnTo>
                    <a:pt x="81598" y="21817"/>
                  </a:lnTo>
                  <a:lnTo>
                    <a:pt x="81980" y="21655"/>
                  </a:lnTo>
                  <a:lnTo>
                    <a:pt x="82329" y="21493"/>
                  </a:lnTo>
                  <a:lnTo>
                    <a:pt x="82679" y="21312"/>
                  </a:lnTo>
                  <a:lnTo>
                    <a:pt x="83013" y="21126"/>
                  </a:lnTo>
                  <a:lnTo>
                    <a:pt x="83331" y="20928"/>
                  </a:lnTo>
                  <a:lnTo>
                    <a:pt x="83633" y="20718"/>
                  </a:lnTo>
                  <a:lnTo>
                    <a:pt x="83919" y="20501"/>
                  </a:lnTo>
                  <a:lnTo>
                    <a:pt x="84189" y="20267"/>
                  </a:lnTo>
                  <a:lnTo>
                    <a:pt x="84443" y="20027"/>
                  </a:lnTo>
                  <a:lnTo>
                    <a:pt x="84666" y="19768"/>
                  </a:lnTo>
                  <a:lnTo>
                    <a:pt x="84888" y="19504"/>
                  </a:lnTo>
                  <a:lnTo>
                    <a:pt x="85079" y="19222"/>
                  </a:lnTo>
                  <a:lnTo>
                    <a:pt x="85238" y="18933"/>
                  </a:lnTo>
                  <a:lnTo>
                    <a:pt x="85381" y="18627"/>
                  </a:lnTo>
                  <a:lnTo>
                    <a:pt x="85508" y="18308"/>
                  </a:lnTo>
                  <a:lnTo>
                    <a:pt x="85603" y="17978"/>
                  </a:lnTo>
                  <a:lnTo>
                    <a:pt x="85683" y="17635"/>
                  </a:lnTo>
                  <a:lnTo>
                    <a:pt x="85730" y="17275"/>
                  </a:lnTo>
                  <a:lnTo>
                    <a:pt x="85746" y="16902"/>
                  </a:lnTo>
                  <a:lnTo>
                    <a:pt x="85730" y="16512"/>
                  </a:lnTo>
                  <a:lnTo>
                    <a:pt x="85699" y="16121"/>
                  </a:lnTo>
                  <a:lnTo>
                    <a:pt x="85651" y="15743"/>
                  </a:lnTo>
                  <a:lnTo>
                    <a:pt x="85572" y="15370"/>
                  </a:lnTo>
                  <a:lnTo>
                    <a:pt x="85476" y="15010"/>
                  </a:lnTo>
                  <a:lnTo>
                    <a:pt x="85365" y="14661"/>
                  </a:lnTo>
                  <a:lnTo>
                    <a:pt x="85238" y="14319"/>
                  </a:lnTo>
                  <a:lnTo>
                    <a:pt x="85095" y="13988"/>
                  </a:lnTo>
                  <a:lnTo>
                    <a:pt x="84920" y="13670"/>
                  </a:lnTo>
                  <a:lnTo>
                    <a:pt x="84745" y="13357"/>
                  </a:lnTo>
                  <a:lnTo>
                    <a:pt x="84554" y="13057"/>
                  </a:lnTo>
                  <a:lnTo>
                    <a:pt x="84332" y="12762"/>
                  </a:lnTo>
                  <a:lnTo>
                    <a:pt x="84109" y="12480"/>
                  </a:lnTo>
                  <a:lnTo>
                    <a:pt x="83871" y="12210"/>
                  </a:lnTo>
                  <a:lnTo>
                    <a:pt x="83617" y="11945"/>
                  </a:lnTo>
                  <a:lnTo>
                    <a:pt x="83362" y="11693"/>
                  </a:lnTo>
                  <a:lnTo>
                    <a:pt x="83076" y="11446"/>
                  </a:lnTo>
                  <a:lnTo>
                    <a:pt x="82790" y="11212"/>
                  </a:lnTo>
                  <a:lnTo>
                    <a:pt x="82488" y="10984"/>
                  </a:lnTo>
                  <a:lnTo>
                    <a:pt x="82170" y="10767"/>
                  </a:lnTo>
                  <a:lnTo>
                    <a:pt x="81852" y="10557"/>
                  </a:lnTo>
                  <a:lnTo>
                    <a:pt x="81519" y="10353"/>
                  </a:lnTo>
                  <a:lnTo>
                    <a:pt x="81169" y="10167"/>
                  </a:lnTo>
                  <a:lnTo>
                    <a:pt x="80819" y="9980"/>
                  </a:lnTo>
                  <a:lnTo>
                    <a:pt x="80470" y="9806"/>
                  </a:lnTo>
                  <a:lnTo>
                    <a:pt x="80088" y="9638"/>
                  </a:lnTo>
                  <a:lnTo>
                    <a:pt x="79723" y="9482"/>
                  </a:lnTo>
                  <a:lnTo>
                    <a:pt x="79341" y="9331"/>
                  </a:lnTo>
                  <a:lnTo>
                    <a:pt x="78960" y="9193"/>
                  </a:lnTo>
                  <a:lnTo>
                    <a:pt x="78562" y="9061"/>
                  </a:lnTo>
                  <a:lnTo>
                    <a:pt x="78165" y="8935"/>
                  </a:lnTo>
                  <a:lnTo>
                    <a:pt x="77768" y="8821"/>
                  </a:lnTo>
                  <a:lnTo>
                    <a:pt x="77370" y="8713"/>
                  </a:lnTo>
                  <a:lnTo>
                    <a:pt x="76957" y="8610"/>
                  </a:lnTo>
                  <a:lnTo>
                    <a:pt x="76544" y="8520"/>
                  </a:lnTo>
                  <a:lnTo>
                    <a:pt x="76131" y="8430"/>
                  </a:lnTo>
                  <a:lnTo>
                    <a:pt x="75718" y="8358"/>
                  </a:lnTo>
                  <a:lnTo>
                    <a:pt x="75304" y="8286"/>
                  </a:lnTo>
                  <a:lnTo>
                    <a:pt x="74891" y="8226"/>
                  </a:lnTo>
                  <a:lnTo>
                    <a:pt x="74478" y="8166"/>
                  </a:lnTo>
                  <a:lnTo>
                    <a:pt x="74065" y="8124"/>
                  </a:lnTo>
                  <a:lnTo>
                    <a:pt x="73651" y="8082"/>
                  </a:lnTo>
                  <a:lnTo>
                    <a:pt x="73238" y="8052"/>
                  </a:lnTo>
                  <a:lnTo>
                    <a:pt x="72825" y="8022"/>
                  </a:lnTo>
                  <a:lnTo>
                    <a:pt x="72577" y="8010"/>
                  </a:lnTo>
                  <a:lnTo>
                    <a:pt x="72577" y="8010"/>
                  </a:lnTo>
                  <a:lnTo>
                    <a:pt x="72523" y="7907"/>
                  </a:lnTo>
                  <a:lnTo>
                    <a:pt x="72380" y="7667"/>
                  </a:lnTo>
                  <a:lnTo>
                    <a:pt x="72221" y="7421"/>
                  </a:lnTo>
                  <a:lnTo>
                    <a:pt x="72030" y="7168"/>
                  </a:lnTo>
                  <a:lnTo>
                    <a:pt x="71824" y="6922"/>
                  </a:lnTo>
                  <a:lnTo>
                    <a:pt x="71601" y="6664"/>
                  </a:lnTo>
                  <a:lnTo>
                    <a:pt x="71363" y="6411"/>
                  </a:lnTo>
                  <a:lnTo>
                    <a:pt x="71093" y="6153"/>
                  </a:lnTo>
                  <a:lnTo>
                    <a:pt x="70806" y="5895"/>
                  </a:lnTo>
                  <a:lnTo>
                    <a:pt x="70520" y="5636"/>
                  </a:lnTo>
                  <a:lnTo>
                    <a:pt x="70202" y="5384"/>
                  </a:lnTo>
                  <a:lnTo>
                    <a:pt x="69869" y="5125"/>
                  </a:lnTo>
                  <a:lnTo>
                    <a:pt x="69519" y="4867"/>
                  </a:lnTo>
                  <a:lnTo>
                    <a:pt x="69154" y="4615"/>
                  </a:lnTo>
                  <a:lnTo>
                    <a:pt x="68772" y="4362"/>
                  </a:lnTo>
                  <a:lnTo>
                    <a:pt x="68375" y="4110"/>
                  </a:lnTo>
                  <a:lnTo>
                    <a:pt x="67961" y="3864"/>
                  </a:lnTo>
                  <a:lnTo>
                    <a:pt x="67532" y="3623"/>
                  </a:lnTo>
                  <a:lnTo>
                    <a:pt x="67087" y="3383"/>
                  </a:lnTo>
                  <a:lnTo>
                    <a:pt x="66626" y="3149"/>
                  </a:lnTo>
                  <a:lnTo>
                    <a:pt x="66166" y="2920"/>
                  </a:lnTo>
                  <a:lnTo>
                    <a:pt x="65673" y="2692"/>
                  </a:lnTo>
                  <a:lnTo>
                    <a:pt x="65180" y="2476"/>
                  </a:lnTo>
                  <a:lnTo>
                    <a:pt x="64656" y="2259"/>
                  </a:lnTo>
                  <a:lnTo>
                    <a:pt x="64131" y="2055"/>
                  </a:lnTo>
                  <a:lnTo>
                    <a:pt x="63607" y="1857"/>
                  </a:lnTo>
                  <a:lnTo>
                    <a:pt x="63050" y="1665"/>
                  </a:lnTo>
                  <a:lnTo>
                    <a:pt x="62494" y="1478"/>
                  </a:lnTo>
                  <a:lnTo>
                    <a:pt x="61922" y="1304"/>
                  </a:lnTo>
                  <a:lnTo>
                    <a:pt x="61334" y="1136"/>
                  </a:lnTo>
                  <a:lnTo>
                    <a:pt x="60746" y="980"/>
                  </a:lnTo>
                  <a:lnTo>
                    <a:pt x="60142" y="835"/>
                  </a:lnTo>
                  <a:lnTo>
                    <a:pt x="59522" y="697"/>
                  </a:lnTo>
                  <a:lnTo>
                    <a:pt x="58902" y="571"/>
                  </a:lnTo>
                  <a:lnTo>
                    <a:pt x="58266" y="457"/>
                  </a:lnTo>
                  <a:lnTo>
                    <a:pt x="57615" y="355"/>
                  </a:lnTo>
                  <a:lnTo>
                    <a:pt x="56963" y="265"/>
                  </a:lnTo>
                  <a:lnTo>
                    <a:pt x="56312" y="186"/>
                  </a:lnTo>
                  <a:lnTo>
                    <a:pt x="55644" y="120"/>
                  </a:lnTo>
                  <a:lnTo>
                    <a:pt x="54961" y="72"/>
                  </a:lnTo>
                  <a:lnTo>
                    <a:pt x="54627" y="48"/>
                  </a:lnTo>
                  <a:lnTo>
                    <a:pt x="54277" y="30"/>
                  </a:lnTo>
                  <a:lnTo>
                    <a:pt x="53927" y="18"/>
                  </a:lnTo>
                  <a:lnTo>
                    <a:pt x="53594" y="12"/>
                  </a:lnTo>
                  <a:lnTo>
                    <a:pt x="53244" y="6"/>
                  </a:lnTo>
                  <a:lnTo>
                    <a:pt x="5289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53" name="Google Shape;353;p19"/>
            <p:cNvSpPr/>
            <p:nvPr/>
          </p:nvSpPr>
          <p:spPr>
            <a:xfrm>
              <a:off x="7384367" y="3889225"/>
              <a:ext cx="986533" cy="898450"/>
            </a:xfrm>
            <a:custGeom>
              <a:avLst/>
              <a:gdLst/>
              <a:ahLst/>
              <a:cxnLst/>
              <a:rect l="l" t="t" r="r" b="b"/>
              <a:pathLst>
                <a:path w="88957" h="35938" extrusionOk="0">
                  <a:moveTo>
                    <a:pt x="41832" y="4344"/>
                  </a:moveTo>
                  <a:lnTo>
                    <a:pt x="42134" y="4399"/>
                  </a:lnTo>
                  <a:lnTo>
                    <a:pt x="42420" y="4459"/>
                  </a:lnTo>
                  <a:lnTo>
                    <a:pt x="42690" y="4525"/>
                  </a:lnTo>
                  <a:lnTo>
                    <a:pt x="42961" y="4585"/>
                  </a:lnTo>
                  <a:lnTo>
                    <a:pt x="43215" y="4657"/>
                  </a:lnTo>
                  <a:lnTo>
                    <a:pt x="43453" y="4729"/>
                  </a:lnTo>
                  <a:lnTo>
                    <a:pt x="43692" y="4801"/>
                  </a:lnTo>
                  <a:lnTo>
                    <a:pt x="43914" y="4873"/>
                  </a:lnTo>
                  <a:lnTo>
                    <a:pt x="44121" y="4957"/>
                  </a:lnTo>
                  <a:lnTo>
                    <a:pt x="44312" y="5035"/>
                  </a:lnTo>
                  <a:lnTo>
                    <a:pt x="44502" y="5120"/>
                  </a:lnTo>
                  <a:lnTo>
                    <a:pt x="44677" y="5204"/>
                  </a:lnTo>
                  <a:lnTo>
                    <a:pt x="44836" y="5294"/>
                  </a:lnTo>
                  <a:lnTo>
                    <a:pt x="44995" y="5384"/>
                  </a:lnTo>
                  <a:lnTo>
                    <a:pt x="45138" y="5474"/>
                  </a:lnTo>
                  <a:lnTo>
                    <a:pt x="45265" y="5564"/>
                  </a:lnTo>
                  <a:lnTo>
                    <a:pt x="45376" y="5660"/>
                  </a:lnTo>
                  <a:lnTo>
                    <a:pt x="45488" y="5762"/>
                  </a:lnTo>
                  <a:lnTo>
                    <a:pt x="45567" y="5859"/>
                  </a:lnTo>
                  <a:lnTo>
                    <a:pt x="45647" y="5961"/>
                  </a:lnTo>
                  <a:lnTo>
                    <a:pt x="45726" y="6063"/>
                  </a:lnTo>
                  <a:lnTo>
                    <a:pt x="45774" y="6171"/>
                  </a:lnTo>
                  <a:lnTo>
                    <a:pt x="45821" y="6273"/>
                  </a:lnTo>
                  <a:lnTo>
                    <a:pt x="45837" y="6381"/>
                  </a:lnTo>
                  <a:lnTo>
                    <a:pt x="45853" y="6496"/>
                  </a:lnTo>
                  <a:lnTo>
                    <a:pt x="45869" y="6604"/>
                  </a:lnTo>
                  <a:lnTo>
                    <a:pt x="45853" y="6718"/>
                  </a:lnTo>
                  <a:lnTo>
                    <a:pt x="45821" y="6832"/>
                  </a:lnTo>
                  <a:lnTo>
                    <a:pt x="45790" y="6946"/>
                  </a:lnTo>
                  <a:lnTo>
                    <a:pt x="45742" y="7060"/>
                  </a:lnTo>
                  <a:lnTo>
                    <a:pt x="45678" y="7181"/>
                  </a:lnTo>
                  <a:lnTo>
                    <a:pt x="45599" y="7295"/>
                  </a:lnTo>
                  <a:lnTo>
                    <a:pt x="45519" y="7403"/>
                  </a:lnTo>
                  <a:lnTo>
                    <a:pt x="45408" y="7535"/>
                  </a:lnTo>
                  <a:lnTo>
                    <a:pt x="45249" y="7673"/>
                  </a:lnTo>
                  <a:lnTo>
                    <a:pt x="45154" y="7739"/>
                  </a:lnTo>
                  <a:lnTo>
                    <a:pt x="45059" y="7811"/>
                  </a:lnTo>
                  <a:lnTo>
                    <a:pt x="44947" y="7877"/>
                  </a:lnTo>
                  <a:lnTo>
                    <a:pt x="44820" y="7938"/>
                  </a:lnTo>
                  <a:lnTo>
                    <a:pt x="44693" y="7992"/>
                  </a:lnTo>
                  <a:lnTo>
                    <a:pt x="44550" y="8040"/>
                  </a:lnTo>
                  <a:lnTo>
                    <a:pt x="44391" y="8082"/>
                  </a:lnTo>
                  <a:lnTo>
                    <a:pt x="44232" y="8112"/>
                  </a:lnTo>
                  <a:lnTo>
                    <a:pt x="44057" y="8130"/>
                  </a:lnTo>
                  <a:lnTo>
                    <a:pt x="43867" y="8136"/>
                  </a:lnTo>
                  <a:lnTo>
                    <a:pt x="43739" y="8130"/>
                  </a:lnTo>
                  <a:lnTo>
                    <a:pt x="43596" y="8124"/>
                  </a:lnTo>
                  <a:lnTo>
                    <a:pt x="43437" y="8106"/>
                  </a:lnTo>
                  <a:lnTo>
                    <a:pt x="43294" y="8088"/>
                  </a:lnTo>
                  <a:lnTo>
                    <a:pt x="43120" y="8058"/>
                  </a:lnTo>
                  <a:lnTo>
                    <a:pt x="42961" y="8028"/>
                  </a:lnTo>
                  <a:lnTo>
                    <a:pt x="42786" y="7986"/>
                  </a:lnTo>
                  <a:lnTo>
                    <a:pt x="42627" y="7938"/>
                  </a:lnTo>
                  <a:lnTo>
                    <a:pt x="42452" y="7890"/>
                  </a:lnTo>
                  <a:lnTo>
                    <a:pt x="42277" y="7829"/>
                  </a:lnTo>
                  <a:lnTo>
                    <a:pt x="42118" y="7763"/>
                  </a:lnTo>
                  <a:lnTo>
                    <a:pt x="41943" y="7691"/>
                  </a:lnTo>
                  <a:lnTo>
                    <a:pt x="41784" y="7607"/>
                  </a:lnTo>
                  <a:lnTo>
                    <a:pt x="41626" y="7523"/>
                  </a:lnTo>
                  <a:lnTo>
                    <a:pt x="41467" y="7433"/>
                  </a:lnTo>
                  <a:lnTo>
                    <a:pt x="41324" y="7331"/>
                  </a:lnTo>
                  <a:lnTo>
                    <a:pt x="41228" y="7259"/>
                  </a:lnTo>
                  <a:lnTo>
                    <a:pt x="41117" y="7168"/>
                  </a:lnTo>
                  <a:lnTo>
                    <a:pt x="41006" y="7060"/>
                  </a:lnTo>
                  <a:lnTo>
                    <a:pt x="40894" y="6934"/>
                  </a:lnTo>
                  <a:lnTo>
                    <a:pt x="40783" y="6790"/>
                  </a:lnTo>
                  <a:lnTo>
                    <a:pt x="40704" y="6634"/>
                  </a:lnTo>
                  <a:lnTo>
                    <a:pt x="40624" y="6459"/>
                  </a:lnTo>
                  <a:lnTo>
                    <a:pt x="40577" y="6273"/>
                  </a:lnTo>
                  <a:lnTo>
                    <a:pt x="40561" y="6069"/>
                  </a:lnTo>
                  <a:lnTo>
                    <a:pt x="40561" y="5967"/>
                  </a:lnTo>
                  <a:lnTo>
                    <a:pt x="40577" y="5859"/>
                  </a:lnTo>
                  <a:lnTo>
                    <a:pt x="40608" y="5744"/>
                  </a:lnTo>
                  <a:lnTo>
                    <a:pt x="40640" y="5630"/>
                  </a:lnTo>
                  <a:lnTo>
                    <a:pt x="40688" y="5516"/>
                  </a:lnTo>
                  <a:lnTo>
                    <a:pt x="40751" y="5396"/>
                  </a:lnTo>
                  <a:lnTo>
                    <a:pt x="40831" y="5270"/>
                  </a:lnTo>
                  <a:lnTo>
                    <a:pt x="40926" y="5144"/>
                  </a:lnTo>
                  <a:lnTo>
                    <a:pt x="41037" y="5017"/>
                  </a:lnTo>
                  <a:lnTo>
                    <a:pt x="41165" y="4885"/>
                  </a:lnTo>
                  <a:lnTo>
                    <a:pt x="41308" y="4753"/>
                  </a:lnTo>
                  <a:lnTo>
                    <a:pt x="41467" y="4621"/>
                  </a:lnTo>
                  <a:lnTo>
                    <a:pt x="41641" y="4483"/>
                  </a:lnTo>
                  <a:lnTo>
                    <a:pt x="41832" y="4344"/>
                  </a:lnTo>
                  <a:close/>
                  <a:moveTo>
                    <a:pt x="72793" y="9217"/>
                  </a:moveTo>
                  <a:lnTo>
                    <a:pt x="72856" y="9428"/>
                  </a:lnTo>
                  <a:lnTo>
                    <a:pt x="72904" y="9632"/>
                  </a:lnTo>
                  <a:lnTo>
                    <a:pt x="72920" y="9830"/>
                  </a:lnTo>
                  <a:lnTo>
                    <a:pt x="72920" y="10017"/>
                  </a:lnTo>
                  <a:lnTo>
                    <a:pt x="72904" y="10191"/>
                  </a:lnTo>
                  <a:lnTo>
                    <a:pt x="72856" y="10365"/>
                  </a:lnTo>
                  <a:lnTo>
                    <a:pt x="72793" y="10521"/>
                  </a:lnTo>
                  <a:lnTo>
                    <a:pt x="72713" y="10671"/>
                  </a:lnTo>
                  <a:lnTo>
                    <a:pt x="72602" y="10828"/>
                  </a:lnTo>
                  <a:lnTo>
                    <a:pt x="72475" y="10978"/>
                  </a:lnTo>
                  <a:lnTo>
                    <a:pt x="72348" y="11116"/>
                  </a:lnTo>
                  <a:lnTo>
                    <a:pt x="72205" y="11242"/>
                  </a:lnTo>
                  <a:lnTo>
                    <a:pt x="72062" y="11362"/>
                  </a:lnTo>
                  <a:lnTo>
                    <a:pt x="71903" y="11477"/>
                  </a:lnTo>
                  <a:lnTo>
                    <a:pt x="71728" y="11579"/>
                  </a:lnTo>
                  <a:lnTo>
                    <a:pt x="71553" y="11669"/>
                  </a:lnTo>
                  <a:lnTo>
                    <a:pt x="71362" y="11753"/>
                  </a:lnTo>
                  <a:lnTo>
                    <a:pt x="71172" y="11825"/>
                  </a:lnTo>
                  <a:lnTo>
                    <a:pt x="70981" y="11885"/>
                  </a:lnTo>
                  <a:lnTo>
                    <a:pt x="70774" y="11939"/>
                  </a:lnTo>
                  <a:lnTo>
                    <a:pt x="70552" y="11975"/>
                  </a:lnTo>
                  <a:lnTo>
                    <a:pt x="70345" y="12005"/>
                  </a:lnTo>
                  <a:lnTo>
                    <a:pt x="70123" y="12023"/>
                  </a:lnTo>
                  <a:lnTo>
                    <a:pt x="69900" y="12029"/>
                  </a:lnTo>
                  <a:lnTo>
                    <a:pt x="69757" y="12029"/>
                  </a:lnTo>
                  <a:lnTo>
                    <a:pt x="69598" y="12017"/>
                  </a:lnTo>
                  <a:lnTo>
                    <a:pt x="69455" y="12005"/>
                  </a:lnTo>
                  <a:lnTo>
                    <a:pt x="69312" y="11993"/>
                  </a:lnTo>
                  <a:lnTo>
                    <a:pt x="69169" y="11969"/>
                  </a:lnTo>
                  <a:lnTo>
                    <a:pt x="69026" y="11945"/>
                  </a:lnTo>
                  <a:lnTo>
                    <a:pt x="68883" y="11915"/>
                  </a:lnTo>
                  <a:lnTo>
                    <a:pt x="68756" y="11879"/>
                  </a:lnTo>
                  <a:lnTo>
                    <a:pt x="68629" y="11843"/>
                  </a:lnTo>
                  <a:lnTo>
                    <a:pt x="68502" y="11801"/>
                  </a:lnTo>
                  <a:lnTo>
                    <a:pt x="68374" y="11759"/>
                  </a:lnTo>
                  <a:lnTo>
                    <a:pt x="68263" y="11711"/>
                  </a:lnTo>
                  <a:lnTo>
                    <a:pt x="68168" y="11663"/>
                  </a:lnTo>
                  <a:lnTo>
                    <a:pt x="68057" y="11609"/>
                  </a:lnTo>
                  <a:lnTo>
                    <a:pt x="67977" y="11549"/>
                  </a:lnTo>
                  <a:lnTo>
                    <a:pt x="67882" y="11489"/>
                  </a:lnTo>
                  <a:lnTo>
                    <a:pt x="67786" y="11405"/>
                  </a:lnTo>
                  <a:lnTo>
                    <a:pt x="67707" y="11320"/>
                  </a:lnTo>
                  <a:lnTo>
                    <a:pt x="67659" y="11230"/>
                  </a:lnTo>
                  <a:lnTo>
                    <a:pt x="67611" y="11140"/>
                  </a:lnTo>
                  <a:lnTo>
                    <a:pt x="67596" y="11050"/>
                  </a:lnTo>
                  <a:lnTo>
                    <a:pt x="67596" y="10954"/>
                  </a:lnTo>
                  <a:lnTo>
                    <a:pt x="67611" y="10864"/>
                  </a:lnTo>
                  <a:lnTo>
                    <a:pt x="67643" y="10768"/>
                  </a:lnTo>
                  <a:lnTo>
                    <a:pt x="67707" y="10671"/>
                  </a:lnTo>
                  <a:lnTo>
                    <a:pt x="67770" y="10575"/>
                  </a:lnTo>
                  <a:lnTo>
                    <a:pt x="67866" y="10479"/>
                  </a:lnTo>
                  <a:lnTo>
                    <a:pt x="67977" y="10383"/>
                  </a:lnTo>
                  <a:lnTo>
                    <a:pt x="68104" y="10287"/>
                  </a:lnTo>
                  <a:lnTo>
                    <a:pt x="68263" y="10191"/>
                  </a:lnTo>
                  <a:lnTo>
                    <a:pt x="68422" y="10095"/>
                  </a:lnTo>
                  <a:lnTo>
                    <a:pt x="68613" y="9999"/>
                  </a:lnTo>
                  <a:lnTo>
                    <a:pt x="68804" y="9914"/>
                  </a:lnTo>
                  <a:lnTo>
                    <a:pt x="68994" y="9830"/>
                  </a:lnTo>
                  <a:lnTo>
                    <a:pt x="69217" y="9752"/>
                  </a:lnTo>
                  <a:lnTo>
                    <a:pt x="69439" y="9680"/>
                  </a:lnTo>
                  <a:lnTo>
                    <a:pt x="69662" y="9614"/>
                  </a:lnTo>
                  <a:lnTo>
                    <a:pt x="69900" y="9554"/>
                  </a:lnTo>
                  <a:lnTo>
                    <a:pt x="70154" y="9494"/>
                  </a:lnTo>
                  <a:lnTo>
                    <a:pt x="70425" y="9446"/>
                  </a:lnTo>
                  <a:lnTo>
                    <a:pt x="70679" y="9398"/>
                  </a:lnTo>
                  <a:lnTo>
                    <a:pt x="70965" y="9356"/>
                  </a:lnTo>
                  <a:lnTo>
                    <a:pt x="71251" y="9320"/>
                  </a:lnTo>
                  <a:lnTo>
                    <a:pt x="71537" y="9290"/>
                  </a:lnTo>
                  <a:lnTo>
                    <a:pt x="71839" y="9265"/>
                  </a:lnTo>
                  <a:lnTo>
                    <a:pt x="72157" y="9241"/>
                  </a:lnTo>
                  <a:lnTo>
                    <a:pt x="72475" y="9229"/>
                  </a:lnTo>
                  <a:lnTo>
                    <a:pt x="72793" y="9217"/>
                  </a:lnTo>
                  <a:close/>
                  <a:moveTo>
                    <a:pt x="15878" y="11254"/>
                  </a:moveTo>
                  <a:lnTo>
                    <a:pt x="16053" y="11260"/>
                  </a:lnTo>
                  <a:lnTo>
                    <a:pt x="16212" y="11272"/>
                  </a:lnTo>
                  <a:lnTo>
                    <a:pt x="16387" y="11284"/>
                  </a:lnTo>
                  <a:lnTo>
                    <a:pt x="16546" y="11302"/>
                  </a:lnTo>
                  <a:lnTo>
                    <a:pt x="16704" y="11326"/>
                  </a:lnTo>
                  <a:lnTo>
                    <a:pt x="16863" y="11350"/>
                  </a:lnTo>
                  <a:lnTo>
                    <a:pt x="17022" y="11380"/>
                  </a:lnTo>
                  <a:lnTo>
                    <a:pt x="17181" y="11411"/>
                  </a:lnTo>
                  <a:lnTo>
                    <a:pt x="17340" y="11447"/>
                  </a:lnTo>
                  <a:lnTo>
                    <a:pt x="17642" y="11537"/>
                  </a:lnTo>
                  <a:lnTo>
                    <a:pt x="17928" y="11639"/>
                  </a:lnTo>
                  <a:lnTo>
                    <a:pt x="18214" y="11759"/>
                  </a:lnTo>
                  <a:lnTo>
                    <a:pt x="18516" y="11897"/>
                  </a:lnTo>
                  <a:lnTo>
                    <a:pt x="18787" y="12047"/>
                  </a:lnTo>
                  <a:lnTo>
                    <a:pt x="19025" y="12210"/>
                  </a:lnTo>
                  <a:lnTo>
                    <a:pt x="19263" y="12378"/>
                  </a:lnTo>
                  <a:lnTo>
                    <a:pt x="19470" y="12558"/>
                  </a:lnTo>
                  <a:lnTo>
                    <a:pt x="19645" y="12738"/>
                  </a:lnTo>
                  <a:lnTo>
                    <a:pt x="19820" y="12925"/>
                  </a:lnTo>
                  <a:lnTo>
                    <a:pt x="19963" y="13111"/>
                  </a:lnTo>
                  <a:lnTo>
                    <a:pt x="20074" y="13297"/>
                  </a:lnTo>
                  <a:lnTo>
                    <a:pt x="20185" y="13477"/>
                  </a:lnTo>
                  <a:lnTo>
                    <a:pt x="20249" y="13658"/>
                  </a:lnTo>
                  <a:lnTo>
                    <a:pt x="20312" y="13838"/>
                  </a:lnTo>
                  <a:lnTo>
                    <a:pt x="20328" y="14006"/>
                  </a:lnTo>
                  <a:lnTo>
                    <a:pt x="20344" y="14162"/>
                  </a:lnTo>
                  <a:lnTo>
                    <a:pt x="20312" y="14313"/>
                  </a:lnTo>
                  <a:lnTo>
                    <a:pt x="20281" y="14451"/>
                  </a:lnTo>
                  <a:lnTo>
                    <a:pt x="20074" y="14445"/>
                  </a:lnTo>
                  <a:lnTo>
                    <a:pt x="19851" y="14433"/>
                  </a:lnTo>
                  <a:lnTo>
                    <a:pt x="19629" y="14409"/>
                  </a:lnTo>
                  <a:lnTo>
                    <a:pt x="19390" y="14385"/>
                  </a:lnTo>
                  <a:lnTo>
                    <a:pt x="19136" y="14355"/>
                  </a:lnTo>
                  <a:lnTo>
                    <a:pt x="18882" y="14319"/>
                  </a:lnTo>
                  <a:lnTo>
                    <a:pt x="18612" y="14277"/>
                  </a:lnTo>
                  <a:lnTo>
                    <a:pt x="18342" y="14235"/>
                  </a:lnTo>
                  <a:lnTo>
                    <a:pt x="18071" y="14180"/>
                  </a:lnTo>
                  <a:lnTo>
                    <a:pt x="17785" y="14126"/>
                  </a:lnTo>
                  <a:lnTo>
                    <a:pt x="17515" y="14060"/>
                  </a:lnTo>
                  <a:lnTo>
                    <a:pt x="17229" y="13994"/>
                  </a:lnTo>
                  <a:lnTo>
                    <a:pt x="16927" y="13928"/>
                  </a:lnTo>
                  <a:lnTo>
                    <a:pt x="16641" y="13850"/>
                  </a:lnTo>
                  <a:lnTo>
                    <a:pt x="16355" y="13772"/>
                  </a:lnTo>
                  <a:lnTo>
                    <a:pt x="16069" y="13688"/>
                  </a:lnTo>
                  <a:lnTo>
                    <a:pt x="15783" y="13598"/>
                  </a:lnTo>
                  <a:lnTo>
                    <a:pt x="15497" y="13502"/>
                  </a:lnTo>
                  <a:lnTo>
                    <a:pt x="15210" y="13405"/>
                  </a:lnTo>
                  <a:lnTo>
                    <a:pt x="14940" y="13303"/>
                  </a:lnTo>
                  <a:lnTo>
                    <a:pt x="14670" y="13201"/>
                  </a:lnTo>
                  <a:lnTo>
                    <a:pt x="14416" y="13093"/>
                  </a:lnTo>
                  <a:lnTo>
                    <a:pt x="14146" y="12979"/>
                  </a:lnTo>
                  <a:lnTo>
                    <a:pt x="13907" y="12865"/>
                  </a:lnTo>
                  <a:lnTo>
                    <a:pt x="13669" y="12744"/>
                  </a:lnTo>
                  <a:lnTo>
                    <a:pt x="13430" y="12618"/>
                  </a:lnTo>
                  <a:lnTo>
                    <a:pt x="13224" y="12492"/>
                  </a:lnTo>
                  <a:lnTo>
                    <a:pt x="13017" y="12360"/>
                  </a:lnTo>
                  <a:lnTo>
                    <a:pt x="12811" y="12228"/>
                  </a:lnTo>
                  <a:lnTo>
                    <a:pt x="12636" y="12089"/>
                  </a:lnTo>
                  <a:lnTo>
                    <a:pt x="12477" y="11951"/>
                  </a:lnTo>
                  <a:lnTo>
                    <a:pt x="12318" y="11807"/>
                  </a:lnTo>
                  <a:lnTo>
                    <a:pt x="12779" y="11681"/>
                  </a:lnTo>
                  <a:lnTo>
                    <a:pt x="13240" y="11567"/>
                  </a:lnTo>
                  <a:lnTo>
                    <a:pt x="13685" y="11471"/>
                  </a:lnTo>
                  <a:lnTo>
                    <a:pt x="14114" y="11392"/>
                  </a:lnTo>
                  <a:lnTo>
                    <a:pt x="14527" y="11332"/>
                  </a:lnTo>
                  <a:lnTo>
                    <a:pt x="14734" y="11308"/>
                  </a:lnTo>
                  <a:lnTo>
                    <a:pt x="14940" y="11290"/>
                  </a:lnTo>
                  <a:lnTo>
                    <a:pt x="15131" y="11272"/>
                  </a:lnTo>
                  <a:lnTo>
                    <a:pt x="15338" y="11260"/>
                  </a:lnTo>
                  <a:lnTo>
                    <a:pt x="15528" y="11254"/>
                  </a:lnTo>
                  <a:close/>
                  <a:moveTo>
                    <a:pt x="69582" y="22184"/>
                  </a:moveTo>
                  <a:lnTo>
                    <a:pt x="69757" y="22190"/>
                  </a:lnTo>
                  <a:lnTo>
                    <a:pt x="70123" y="22208"/>
                  </a:lnTo>
                  <a:lnTo>
                    <a:pt x="70504" y="22244"/>
                  </a:lnTo>
                  <a:lnTo>
                    <a:pt x="70886" y="22298"/>
                  </a:lnTo>
                  <a:lnTo>
                    <a:pt x="71283" y="22358"/>
                  </a:lnTo>
                  <a:lnTo>
                    <a:pt x="71680" y="22442"/>
                  </a:lnTo>
                  <a:lnTo>
                    <a:pt x="72078" y="22532"/>
                  </a:lnTo>
                  <a:lnTo>
                    <a:pt x="72475" y="22634"/>
                  </a:lnTo>
                  <a:lnTo>
                    <a:pt x="72856" y="22755"/>
                  </a:lnTo>
                  <a:lnTo>
                    <a:pt x="73238" y="22887"/>
                  </a:lnTo>
                  <a:lnTo>
                    <a:pt x="73587" y="23031"/>
                  </a:lnTo>
                  <a:lnTo>
                    <a:pt x="73762" y="23109"/>
                  </a:lnTo>
                  <a:lnTo>
                    <a:pt x="73921" y="23187"/>
                  </a:lnTo>
                  <a:lnTo>
                    <a:pt x="74080" y="23271"/>
                  </a:lnTo>
                  <a:lnTo>
                    <a:pt x="74239" y="23356"/>
                  </a:lnTo>
                  <a:lnTo>
                    <a:pt x="73858" y="23368"/>
                  </a:lnTo>
                  <a:lnTo>
                    <a:pt x="73460" y="23380"/>
                  </a:lnTo>
                  <a:lnTo>
                    <a:pt x="72697" y="23386"/>
                  </a:lnTo>
                  <a:lnTo>
                    <a:pt x="71935" y="23386"/>
                  </a:lnTo>
                  <a:lnTo>
                    <a:pt x="71219" y="23374"/>
                  </a:lnTo>
                  <a:lnTo>
                    <a:pt x="70568" y="23356"/>
                  </a:lnTo>
                  <a:lnTo>
                    <a:pt x="70011" y="23331"/>
                  </a:lnTo>
                  <a:lnTo>
                    <a:pt x="69535" y="23307"/>
                  </a:lnTo>
                  <a:lnTo>
                    <a:pt x="69201" y="23289"/>
                  </a:lnTo>
                  <a:lnTo>
                    <a:pt x="68915" y="23205"/>
                  </a:lnTo>
                  <a:lnTo>
                    <a:pt x="68629" y="23109"/>
                  </a:lnTo>
                  <a:lnTo>
                    <a:pt x="68358" y="23013"/>
                  </a:lnTo>
                  <a:lnTo>
                    <a:pt x="68136" y="22917"/>
                  </a:lnTo>
                  <a:lnTo>
                    <a:pt x="67929" y="22821"/>
                  </a:lnTo>
                  <a:lnTo>
                    <a:pt x="67770" y="22731"/>
                  </a:lnTo>
                  <a:lnTo>
                    <a:pt x="67723" y="22689"/>
                  </a:lnTo>
                  <a:lnTo>
                    <a:pt x="67675" y="22647"/>
                  </a:lnTo>
                  <a:lnTo>
                    <a:pt x="67659" y="22610"/>
                  </a:lnTo>
                  <a:lnTo>
                    <a:pt x="67643" y="22580"/>
                  </a:lnTo>
                  <a:lnTo>
                    <a:pt x="67659" y="22550"/>
                  </a:lnTo>
                  <a:lnTo>
                    <a:pt x="67707" y="22520"/>
                  </a:lnTo>
                  <a:lnTo>
                    <a:pt x="67770" y="22484"/>
                  </a:lnTo>
                  <a:lnTo>
                    <a:pt x="67882" y="22442"/>
                  </a:lnTo>
                  <a:lnTo>
                    <a:pt x="68009" y="22400"/>
                  </a:lnTo>
                  <a:lnTo>
                    <a:pt x="68152" y="22352"/>
                  </a:lnTo>
                  <a:lnTo>
                    <a:pt x="68343" y="22310"/>
                  </a:lnTo>
                  <a:lnTo>
                    <a:pt x="68565" y="22262"/>
                  </a:lnTo>
                  <a:lnTo>
                    <a:pt x="68692" y="22238"/>
                  </a:lnTo>
                  <a:lnTo>
                    <a:pt x="68819" y="22220"/>
                  </a:lnTo>
                  <a:lnTo>
                    <a:pt x="68962" y="22202"/>
                  </a:lnTo>
                  <a:lnTo>
                    <a:pt x="69105" y="22190"/>
                  </a:lnTo>
                  <a:lnTo>
                    <a:pt x="69264" y="22184"/>
                  </a:lnTo>
                  <a:close/>
                  <a:moveTo>
                    <a:pt x="13701" y="25669"/>
                  </a:moveTo>
                  <a:lnTo>
                    <a:pt x="14146" y="25675"/>
                  </a:lnTo>
                  <a:lnTo>
                    <a:pt x="14575" y="25687"/>
                  </a:lnTo>
                  <a:lnTo>
                    <a:pt x="15004" y="25711"/>
                  </a:lnTo>
                  <a:lnTo>
                    <a:pt x="15433" y="25747"/>
                  </a:lnTo>
                  <a:lnTo>
                    <a:pt x="15846" y="25789"/>
                  </a:lnTo>
                  <a:lnTo>
                    <a:pt x="16244" y="25837"/>
                  </a:lnTo>
                  <a:lnTo>
                    <a:pt x="16625" y="25897"/>
                  </a:lnTo>
                  <a:lnTo>
                    <a:pt x="16991" y="25957"/>
                  </a:lnTo>
                  <a:lnTo>
                    <a:pt x="17340" y="26029"/>
                  </a:lnTo>
                  <a:lnTo>
                    <a:pt x="17674" y="26107"/>
                  </a:lnTo>
                  <a:lnTo>
                    <a:pt x="17976" y="26192"/>
                  </a:lnTo>
                  <a:lnTo>
                    <a:pt x="18262" y="26288"/>
                  </a:lnTo>
                  <a:lnTo>
                    <a:pt x="18516" y="26378"/>
                  </a:lnTo>
                  <a:lnTo>
                    <a:pt x="18755" y="26480"/>
                  </a:lnTo>
                  <a:lnTo>
                    <a:pt x="18945" y="26588"/>
                  </a:lnTo>
                  <a:lnTo>
                    <a:pt x="19104" y="26696"/>
                  </a:lnTo>
                  <a:lnTo>
                    <a:pt x="19200" y="26768"/>
                  </a:lnTo>
                  <a:lnTo>
                    <a:pt x="19263" y="26840"/>
                  </a:lnTo>
                  <a:lnTo>
                    <a:pt x="19327" y="26919"/>
                  </a:lnTo>
                  <a:lnTo>
                    <a:pt x="19359" y="26991"/>
                  </a:lnTo>
                  <a:lnTo>
                    <a:pt x="19375" y="27069"/>
                  </a:lnTo>
                  <a:lnTo>
                    <a:pt x="19390" y="27147"/>
                  </a:lnTo>
                  <a:lnTo>
                    <a:pt x="19375" y="27225"/>
                  </a:lnTo>
                  <a:lnTo>
                    <a:pt x="19343" y="27303"/>
                  </a:lnTo>
                  <a:lnTo>
                    <a:pt x="19295" y="27381"/>
                  </a:lnTo>
                  <a:lnTo>
                    <a:pt x="19232" y="27459"/>
                  </a:lnTo>
                  <a:lnTo>
                    <a:pt x="19152" y="27543"/>
                  </a:lnTo>
                  <a:lnTo>
                    <a:pt x="19073" y="27622"/>
                  </a:lnTo>
                  <a:lnTo>
                    <a:pt x="18961" y="27706"/>
                  </a:lnTo>
                  <a:lnTo>
                    <a:pt x="18834" y="27790"/>
                  </a:lnTo>
                  <a:lnTo>
                    <a:pt x="18691" y="27874"/>
                  </a:lnTo>
                  <a:lnTo>
                    <a:pt x="18516" y="27958"/>
                  </a:lnTo>
                  <a:lnTo>
                    <a:pt x="18373" y="28024"/>
                  </a:lnTo>
                  <a:lnTo>
                    <a:pt x="18214" y="28084"/>
                  </a:lnTo>
                  <a:lnTo>
                    <a:pt x="18055" y="28132"/>
                  </a:lnTo>
                  <a:lnTo>
                    <a:pt x="17881" y="28168"/>
                  </a:lnTo>
                  <a:lnTo>
                    <a:pt x="17706" y="28198"/>
                  </a:lnTo>
                  <a:lnTo>
                    <a:pt x="17515" y="28222"/>
                  </a:lnTo>
                  <a:lnTo>
                    <a:pt x="17308" y="28234"/>
                  </a:lnTo>
                  <a:lnTo>
                    <a:pt x="17102" y="28240"/>
                  </a:lnTo>
                  <a:lnTo>
                    <a:pt x="16943" y="28234"/>
                  </a:lnTo>
                  <a:lnTo>
                    <a:pt x="16784" y="28228"/>
                  </a:lnTo>
                  <a:lnTo>
                    <a:pt x="16450" y="28204"/>
                  </a:lnTo>
                  <a:lnTo>
                    <a:pt x="16085" y="28168"/>
                  </a:lnTo>
                  <a:lnTo>
                    <a:pt x="15687" y="28114"/>
                  </a:lnTo>
                  <a:lnTo>
                    <a:pt x="15290" y="28042"/>
                  </a:lnTo>
                  <a:lnTo>
                    <a:pt x="14861" y="27958"/>
                  </a:lnTo>
                  <a:lnTo>
                    <a:pt x="14400" y="27850"/>
                  </a:lnTo>
                  <a:lnTo>
                    <a:pt x="13939" y="27730"/>
                  </a:lnTo>
                  <a:lnTo>
                    <a:pt x="13462" y="27598"/>
                  </a:lnTo>
                  <a:lnTo>
                    <a:pt x="12969" y="27441"/>
                  </a:lnTo>
                  <a:lnTo>
                    <a:pt x="12477" y="27267"/>
                  </a:lnTo>
                  <a:lnTo>
                    <a:pt x="11968" y="27081"/>
                  </a:lnTo>
                  <a:lnTo>
                    <a:pt x="11444" y="26871"/>
                  </a:lnTo>
                  <a:lnTo>
                    <a:pt x="10919" y="26648"/>
                  </a:lnTo>
                  <a:lnTo>
                    <a:pt x="10379" y="26408"/>
                  </a:lnTo>
                  <a:lnTo>
                    <a:pt x="9854" y="26143"/>
                  </a:lnTo>
                  <a:lnTo>
                    <a:pt x="10045" y="26089"/>
                  </a:lnTo>
                  <a:lnTo>
                    <a:pt x="10252" y="26035"/>
                  </a:lnTo>
                  <a:lnTo>
                    <a:pt x="10474" y="25987"/>
                  </a:lnTo>
                  <a:lnTo>
                    <a:pt x="10697" y="25939"/>
                  </a:lnTo>
                  <a:lnTo>
                    <a:pt x="10919" y="25897"/>
                  </a:lnTo>
                  <a:lnTo>
                    <a:pt x="11142" y="25861"/>
                  </a:lnTo>
                  <a:lnTo>
                    <a:pt x="11380" y="25825"/>
                  </a:lnTo>
                  <a:lnTo>
                    <a:pt x="11619" y="25789"/>
                  </a:lnTo>
                  <a:lnTo>
                    <a:pt x="11873" y="25765"/>
                  </a:lnTo>
                  <a:lnTo>
                    <a:pt x="12111" y="25741"/>
                  </a:lnTo>
                  <a:lnTo>
                    <a:pt x="12366" y="25717"/>
                  </a:lnTo>
                  <a:lnTo>
                    <a:pt x="12636" y="25699"/>
                  </a:lnTo>
                  <a:lnTo>
                    <a:pt x="12890" y="25687"/>
                  </a:lnTo>
                  <a:lnTo>
                    <a:pt x="13160" y="25675"/>
                  </a:lnTo>
                  <a:lnTo>
                    <a:pt x="13430" y="25669"/>
                  </a:lnTo>
                  <a:close/>
                  <a:moveTo>
                    <a:pt x="46394" y="26330"/>
                  </a:moveTo>
                  <a:lnTo>
                    <a:pt x="46505" y="26336"/>
                  </a:lnTo>
                  <a:lnTo>
                    <a:pt x="46632" y="26348"/>
                  </a:lnTo>
                  <a:lnTo>
                    <a:pt x="46759" y="26372"/>
                  </a:lnTo>
                  <a:lnTo>
                    <a:pt x="46902" y="26402"/>
                  </a:lnTo>
                  <a:lnTo>
                    <a:pt x="47029" y="26438"/>
                  </a:lnTo>
                  <a:lnTo>
                    <a:pt x="47172" y="26486"/>
                  </a:lnTo>
                  <a:lnTo>
                    <a:pt x="47300" y="26534"/>
                  </a:lnTo>
                  <a:lnTo>
                    <a:pt x="47427" y="26594"/>
                  </a:lnTo>
                  <a:lnTo>
                    <a:pt x="47633" y="26702"/>
                  </a:lnTo>
                  <a:lnTo>
                    <a:pt x="47840" y="26828"/>
                  </a:lnTo>
                  <a:lnTo>
                    <a:pt x="48031" y="26973"/>
                  </a:lnTo>
                  <a:lnTo>
                    <a:pt x="48205" y="27129"/>
                  </a:lnTo>
                  <a:lnTo>
                    <a:pt x="48364" y="27303"/>
                  </a:lnTo>
                  <a:lnTo>
                    <a:pt x="48492" y="27495"/>
                  </a:lnTo>
                  <a:lnTo>
                    <a:pt x="48619" y="27700"/>
                  </a:lnTo>
                  <a:lnTo>
                    <a:pt x="48714" y="27922"/>
                  </a:lnTo>
                  <a:lnTo>
                    <a:pt x="48794" y="28162"/>
                  </a:lnTo>
                  <a:lnTo>
                    <a:pt x="48857" y="28415"/>
                  </a:lnTo>
                  <a:lnTo>
                    <a:pt x="48873" y="28691"/>
                  </a:lnTo>
                  <a:lnTo>
                    <a:pt x="48873" y="28974"/>
                  </a:lnTo>
                  <a:lnTo>
                    <a:pt x="48841" y="29280"/>
                  </a:lnTo>
                  <a:lnTo>
                    <a:pt x="48778" y="29598"/>
                  </a:lnTo>
                  <a:lnTo>
                    <a:pt x="48682" y="29935"/>
                  </a:lnTo>
                  <a:lnTo>
                    <a:pt x="48555" y="30289"/>
                  </a:lnTo>
                  <a:lnTo>
                    <a:pt x="48015" y="30127"/>
                  </a:lnTo>
                  <a:lnTo>
                    <a:pt x="47506" y="29965"/>
                  </a:lnTo>
                  <a:lnTo>
                    <a:pt x="47045" y="29797"/>
                  </a:lnTo>
                  <a:lnTo>
                    <a:pt x="46600" y="29628"/>
                  </a:lnTo>
                  <a:lnTo>
                    <a:pt x="46203" y="29454"/>
                  </a:lnTo>
                  <a:lnTo>
                    <a:pt x="45837" y="29280"/>
                  </a:lnTo>
                  <a:lnTo>
                    <a:pt x="45504" y="29106"/>
                  </a:lnTo>
                  <a:lnTo>
                    <a:pt x="45217" y="28931"/>
                  </a:lnTo>
                  <a:lnTo>
                    <a:pt x="44979" y="28751"/>
                  </a:lnTo>
                  <a:lnTo>
                    <a:pt x="44757" y="28577"/>
                  </a:lnTo>
                  <a:lnTo>
                    <a:pt x="44677" y="28487"/>
                  </a:lnTo>
                  <a:lnTo>
                    <a:pt x="44598" y="28397"/>
                  </a:lnTo>
                  <a:lnTo>
                    <a:pt x="44534" y="28313"/>
                  </a:lnTo>
                  <a:lnTo>
                    <a:pt x="44470" y="28222"/>
                  </a:lnTo>
                  <a:lnTo>
                    <a:pt x="44423" y="28138"/>
                  </a:lnTo>
                  <a:lnTo>
                    <a:pt x="44391" y="28054"/>
                  </a:lnTo>
                  <a:lnTo>
                    <a:pt x="44375" y="27964"/>
                  </a:lnTo>
                  <a:lnTo>
                    <a:pt x="44359" y="27880"/>
                  </a:lnTo>
                  <a:lnTo>
                    <a:pt x="44359" y="27796"/>
                  </a:lnTo>
                  <a:lnTo>
                    <a:pt x="44375" y="27712"/>
                  </a:lnTo>
                  <a:lnTo>
                    <a:pt x="44391" y="27634"/>
                  </a:lnTo>
                  <a:lnTo>
                    <a:pt x="44439" y="27549"/>
                  </a:lnTo>
                  <a:lnTo>
                    <a:pt x="44518" y="27387"/>
                  </a:lnTo>
                  <a:lnTo>
                    <a:pt x="44629" y="27243"/>
                  </a:lnTo>
                  <a:lnTo>
                    <a:pt x="44741" y="27105"/>
                  </a:lnTo>
                  <a:lnTo>
                    <a:pt x="44852" y="26985"/>
                  </a:lnTo>
                  <a:lnTo>
                    <a:pt x="44979" y="26871"/>
                  </a:lnTo>
                  <a:lnTo>
                    <a:pt x="45106" y="26774"/>
                  </a:lnTo>
                  <a:lnTo>
                    <a:pt x="45249" y="26684"/>
                  </a:lnTo>
                  <a:lnTo>
                    <a:pt x="45376" y="26606"/>
                  </a:lnTo>
                  <a:lnTo>
                    <a:pt x="45519" y="26540"/>
                  </a:lnTo>
                  <a:lnTo>
                    <a:pt x="45647" y="26480"/>
                  </a:lnTo>
                  <a:lnTo>
                    <a:pt x="45790" y="26438"/>
                  </a:lnTo>
                  <a:lnTo>
                    <a:pt x="45917" y="26396"/>
                  </a:lnTo>
                  <a:lnTo>
                    <a:pt x="46044" y="26366"/>
                  </a:lnTo>
                  <a:lnTo>
                    <a:pt x="46171" y="26348"/>
                  </a:lnTo>
                  <a:lnTo>
                    <a:pt x="46282" y="26336"/>
                  </a:lnTo>
                  <a:lnTo>
                    <a:pt x="46394" y="26330"/>
                  </a:lnTo>
                  <a:close/>
                  <a:moveTo>
                    <a:pt x="54881" y="1232"/>
                  </a:moveTo>
                  <a:lnTo>
                    <a:pt x="55262" y="1238"/>
                  </a:lnTo>
                  <a:lnTo>
                    <a:pt x="55660" y="1256"/>
                  </a:lnTo>
                  <a:lnTo>
                    <a:pt x="56041" y="1274"/>
                  </a:lnTo>
                  <a:lnTo>
                    <a:pt x="56422" y="1298"/>
                  </a:lnTo>
                  <a:lnTo>
                    <a:pt x="56804" y="1328"/>
                  </a:lnTo>
                  <a:lnTo>
                    <a:pt x="57185" y="1358"/>
                  </a:lnTo>
                  <a:lnTo>
                    <a:pt x="57551" y="1400"/>
                  </a:lnTo>
                  <a:lnTo>
                    <a:pt x="57932" y="1442"/>
                  </a:lnTo>
                  <a:lnTo>
                    <a:pt x="58298" y="1490"/>
                  </a:lnTo>
                  <a:lnTo>
                    <a:pt x="58663" y="1544"/>
                  </a:lnTo>
                  <a:lnTo>
                    <a:pt x="59029" y="1599"/>
                  </a:lnTo>
                  <a:lnTo>
                    <a:pt x="59379" y="1659"/>
                  </a:lnTo>
                  <a:lnTo>
                    <a:pt x="59744" y="1725"/>
                  </a:lnTo>
                  <a:lnTo>
                    <a:pt x="60094" y="1797"/>
                  </a:lnTo>
                  <a:lnTo>
                    <a:pt x="60443" y="1869"/>
                  </a:lnTo>
                  <a:lnTo>
                    <a:pt x="60793" y="1947"/>
                  </a:lnTo>
                  <a:lnTo>
                    <a:pt x="61143" y="2025"/>
                  </a:lnTo>
                  <a:lnTo>
                    <a:pt x="61477" y="2109"/>
                  </a:lnTo>
                  <a:lnTo>
                    <a:pt x="61826" y="2199"/>
                  </a:lnTo>
                  <a:lnTo>
                    <a:pt x="62478" y="2386"/>
                  </a:lnTo>
                  <a:lnTo>
                    <a:pt x="63130" y="2584"/>
                  </a:lnTo>
                  <a:lnTo>
                    <a:pt x="63765" y="2794"/>
                  </a:lnTo>
                  <a:lnTo>
                    <a:pt x="64385" y="3017"/>
                  </a:lnTo>
                  <a:lnTo>
                    <a:pt x="64989" y="3251"/>
                  </a:lnTo>
                  <a:lnTo>
                    <a:pt x="65577" y="3497"/>
                  </a:lnTo>
                  <a:lnTo>
                    <a:pt x="66133" y="3750"/>
                  </a:lnTo>
                  <a:lnTo>
                    <a:pt x="66690" y="4008"/>
                  </a:lnTo>
                  <a:lnTo>
                    <a:pt x="67214" y="4272"/>
                  </a:lnTo>
                  <a:lnTo>
                    <a:pt x="67723" y="4549"/>
                  </a:lnTo>
                  <a:lnTo>
                    <a:pt x="68215" y="4825"/>
                  </a:lnTo>
                  <a:lnTo>
                    <a:pt x="68676" y="5108"/>
                  </a:lnTo>
                  <a:lnTo>
                    <a:pt x="69121" y="5396"/>
                  </a:lnTo>
                  <a:lnTo>
                    <a:pt x="69550" y="5684"/>
                  </a:lnTo>
                  <a:lnTo>
                    <a:pt x="69948" y="5979"/>
                  </a:lnTo>
                  <a:lnTo>
                    <a:pt x="70329" y="6267"/>
                  </a:lnTo>
                  <a:lnTo>
                    <a:pt x="70695" y="6562"/>
                  </a:lnTo>
                  <a:lnTo>
                    <a:pt x="71029" y="6856"/>
                  </a:lnTo>
                  <a:lnTo>
                    <a:pt x="71331" y="7150"/>
                  </a:lnTo>
                  <a:lnTo>
                    <a:pt x="71617" y="7439"/>
                  </a:lnTo>
                  <a:lnTo>
                    <a:pt x="71871" y="7727"/>
                  </a:lnTo>
                  <a:lnTo>
                    <a:pt x="72093" y="8010"/>
                  </a:lnTo>
                  <a:lnTo>
                    <a:pt x="71648" y="8034"/>
                  </a:lnTo>
                  <a:lnTo>
                    <a:pt x="71188" y="8064"/>
                  </a:lnTo>
                  <a:lnTo>
                    <a:pt x="70758" y="8100"/>
                  </a:lnTo>
                  <a:lnTo>
                    <a:pt x="70329" y="8142"/>
                  </a:lnTo>
                  <a:lnTo>
                    <a:pt x="69900" y="8196"/>
                  </a:lnTo>
                  <a:lnTo>
                    <a:pt x="69487" y="8256"/>
                  </a:lnTo>
                  <a:lnTo>
                    <a:pt x="69090" y="8328"/>
                  </a:lnTo>
                  <a:lnTo>
                    <a:pt x="68692" y="8400"/>
                  </a:lnTo>
                  <a:lnTo>
                    <a:pt x="68311" y="8484"/>
                  </a:lnTo>
                  <a:lnTo>
                    <a:pt x="67945" y="8574"/>
                  </a:lnTo>
                  <a:lnTo>
                    <a:pt x="67596" y="8671"/>
                  </a:lnTo>
                  <a:lnTo>
                    <a:pt x="67262" y="8773"/>
                  </a:lnTo>
                  <a:lnTo>
                    <a:pt x="66928" y="8881"/>
                  </a:lnTo>
                  <a:lnTo>
                    <a:pt x="66626" y="8995"/>
                  </a:lnTo>
                  <a:lnTo>
                    <a:pt x="66324" y="9115"/>
                  </a:lnTo>
                  <a:lnTo>
                    <a:pt x="66054" y="9247"/>
                  </a:lnTo>
                  <a:lnTo>
                    <a:pt x="65720" y="9410"/>
                  </a:lnTo>
                  <a:lnTo>
                    <a:pt x="65434" y="9578"/>
                  </a:lnTo>
                  <a:lnTo>
                    <a:pt x="65180" y="9752"/>
                  </a:lnTo>
                  <a:lnTo>
                    <a:pt x="64957" y="9926"/>
                  </a:lnTo>
                  <a:lnTo>
                    <a:pt x="64767" y="10107"/>
                  </a:lnTo>
                  <a:lnTo>
                    <a:pt x="64623" y="10281"/>
                  </a:lnTo>
                  <a:lnTo>
                    <a:pt x="64496" y="10461"/>
                  </a:lnTo>
                  <a:lnTo>
                    <a:pt x="64417" y="10641"/>
                  </a:lnTo>
                  <a:lnTo>
                    <a:pt x="64353" y="10822"/>
                  </a:lnTo>
                  <a:lnTo>
                    <a:pt x="64337" y="10996"/>
                  </a:lnTo>
                  <a:lnTo>
                    <a:pt x="64353" y="11176"/>
                  </a:lnTo>
                  <a:lnTo>
                    <a:pt x="64417" y="11350"/>
                  </a:lnTo>
                  <a:lnTo>
                    <a:pt x="64496" y="11525"/>
                  </a:lnTo>
                  <a:lnTo>
                    <a:pt x="64623" y="11699"/>
                  </a:lnTo>
                  <a:lnTo>
                    <a:pt x="64782" y="11867"/>
                  </a:lnTo>
                  <a:lnTo>
                    <a:pt x="64973" y="12029"/>
                  </a:lnTo>
                  <a:lnTo>
                    <a:pt x="65164" y="12168"/>
                  </a:lnTo>
                  <a:lnTo>
                    <a:pt x="65370" y="12300"/>
                  </a:lnTo>
                  <a:lnTo>
                    <a:pt x="65609" y="12420"/>
                  </a:lnTo>
                  <a:lnTo>
                    <a:pt x="65863" y="12534"/>
                  </a:lnTo>
                  <a:lnTo>
                    <a:pt x="66133" y="12642"/>
                  </a:lnTo>
                  <a:lnTo>
                    <a:pt x="66419" y="12744"/>
                  </a:lnTo>
                  <a:lnTo>
                    <a:pt x="66721" y="12841"/>
                  </a:lnTo>
                  <a:lnTo>
                    <a:pt x="67039" y="12925"/>
                  </a:lnTo>
                  <a:lnTo>
                    <a:pt x="67357" y="12997"/>
                  </a:lnTo>
                  <a:lnTo>
                    <a:pt x="67707" y="13063"/>
                  </a:lnTo>
                  <a:lnTo>
                    <a:pt x="68041" y="13123"/>
                  </a:lnTo>
                  <a:lnTo>
                    <a:pt x="68406" y="13171"/>
                  </a:lnTo>
                  <a:lnTo>
                    <a:pt x="68772" y="13207"/>
                  </a:lnTo>
                  <a:lnTo>
                    <a:pt x="69137" y="13237"/>
                  </a:lnTo>
                  <a:lnTo>
                    <a:pt x="69519" y="13249"/>
                  </a:lnTo>
                  <a:lnTo>
                    <a:pt x="69900" y="13255"/>
                  </a:lnTo>
                  <a:lnTo>
                    <a:pt x="70123" y="13255"/>
                  </a:lnTo>
                  <a:lnTo>
                    <a:pt x="70393" y="13249"/>
                  </a:lnTo>
                  <a:lnTo>
                    <a:pt x="70727" y="13231"/>
                  </a:lnTo>
                  <a:lnTo>
                    <a:pt x="71076" y="13201"/>
                  </a:lnTo>
                  <a:lnTo>
                    <a:pt x="71474" y="13153"/>
                  </a:lnTo>
                  <a:lnTo>
                    <a:pt x="71664" y="13129"/>
                  </a:lnTo>
                  <a:lnTo>
                    <a:pt x="71887" y="13093"/>
                  </a:lnTo>
                  <a:lnTo>
                    <a:pt x="72093" y="13057"/>
                  </a:lnTo>
                  <a:lnTo>
                    <a:pt x="72316" y="13015"/>
                  </a:lnTo>
                  <a:lnTo>
                    <a:pt x="72523" y="12967"/>
                  </a:lnTo>
                  <a:lnTo>
                    <a:pt x="72745" y="12913"/>
                  </a:lnTo>
                  <a:lnTo>
                    <a:pt x="72968" y="12847"/>
                  </a:lnTo>
                  <a:lnTo>
                    <a:pt x="73190" y="12780"/>
                  </a:lnTo>
                  <a:lnTo>
                    <a:pt x="73413" y="12708"/>
                  </a:lnTo>
                  <a:lnTo>
                    <a:pt x="73635" y="12624"/>
                  </a:lnTo>
                  <a:lnTo>
                    <a:pt x="73858" y="12540"/>
                  </a:lnTo>
                  <a:lnTo>
                    <a:pt x="74080" y="12444"/>
                  </a:lnTo>
                  <a:lnTo>
                    <a:pt x="74287" y="12336"/>
                  </a:lnTo>
                  <a:lnTo>
                    <a:pt x="74493" y="12222"/>
                  </a:lnTo>
                  <a:lnTo>
                    <a:pt x="74700" y="12102"/>
                  </a:lnTo>
                  <a:lnTo>
                    <a:pt x="74891" y="11969"/>
                  </a:lnTo>
                  <a:lnTo>
                    <a:pt x="75081" y="11825"/>
                  </a:lnTo>
                  <a:lnTo>
                    <a:pt x="75256" y="11675"/>
                  </a:lnTo>
                  <a:lnTo>
                    <a:pt x="75415" y="11519"/>
                  </a:lnTo>
                  <a:lnTo>
                    <a:pt x="75574" y="11344"/>
                  </a:lnTo>
                  <a:lnTo>
                    <a:pt x="75733" y="11164"/>
                  </a:lnTo>
                  <a:lnTo>
                    <a:pt x="75860" y="10972"/>
                  </a:lnTo>
                  <a:lnTo>
                    <a:pt x="75971" y="10798"/>
                  </a:lnTo>
                  <a:lnTo>
                    <a:pt x="76051" y="10623"/>
                  </a:lnTo>
                  <a:lnTo>
                    <a:pt x="76115" y="10443"/>
                  </a:lnTo>
                  <a:lnTo>
                    <a:pt x="76146" y="10251"/>
                  </a:lnTo>
                  <a:lnTo>
                    <a:pt x="76178" y="10059"/>
                  </a:lnTo>
                  <a:lnTo>
                    <a:pt x="76178" y="9854"/>
                  </a:lnTo>
                  <a:lnTo>
                    <a:pt x="76162" y="9650"/>
                  </a:lnTo>
                  <a:lnTo>
                    <a:pt x="76115" y="9440"/>
                  </a:lnTo>
                  <a:lnTo>
                    <a:pt x="76575" y="9512"/>
                  </a:lnTo>
                  <a:lnTo>
                    <a:pt x="77020" y="9596"/>
                  </a:lnTo>
                  <a:lnTo>
                    <a:pt x="77465" y="9692"/>
                  </a:lnTo>
                  <a:lnTo>
                    <a:pt x="77910" y="9794"/>
                  </a:lnTo>
                  <a:lnTo>
                    <a:pt x="78356" y="9908"/>
                  </a:lnTo>
                  <a:lnTo>
                    <a:pt x="78785" y="10035"/>
                  </a:lnTo>
                  <a:lnTo>
                    <a:pt x="79214" y="10173"/>
                  </a:lnTo>
                  <a:lnTo>
                    <a:pt x="79627" y="10323"/>
                  </a:lnTo>
                  <a:lnTo>
                    <a:pt x="80040" y="10479"/>
                  </a:lnTo>
                  <a:lnTo>
                    <a:pt x="80438" y="10647"/>
                  </a:lnTo>
                  <a:lnTo>
                    <a:pt x="80835" y="10828"/>
                  </a:lnTo>
                  <a:lnTo>
                    <a:pt x="81216" y="11014"/>
                  </a:lnTo>
                  <a:lnTo>
                    <a:pt x="81582" y="11218"/>
                  </a:lnTo>
                  <a:lnTo>
                    <a:pt x="81947" y="11429"/>
                  </a:lnTo>
                  <a:lnTo>
                    <a:pt x="82297" y="11651"/>
                  </a:lnTo>
                  <a:lnTo>
                    <a:pt x="82631" y="11885"/>
                  </a:lnTo>
                  <a:lnTo>
                    <a:pt x="82949" y="12132"/>
                  </a:lnTo>
                  <a:lnTo>
                    <a:pt x="83267" y="12384"/>
                  </a:lnTo>
                  <a:lnTo>
                    <a:pt x="83553" y="12654"/>
                  </a:lnTo>
                  <a:lnTo>
                    <a:pt x="83823" y="12931"/>
                  </a:lnTo>
                  <a:lnTo>
                    <a:pt x="84093" y="13219"/>
                  </a:lnTo>
                  <a:lnTo>
                    <a:pt x="84331" y="13520"/>
                  </a:lnTo>
                  <a:lnTo>
                    <a:pt x="84554" y="13832"/>
                  </a:lnTo>
                  <a:lnTo>
                    <a:pt x="84776" y="14150"/>
                  </a:lnTo>
                  <a:lnTo>
                    <a:pt x="84967" y="14487"/>
                  </a:lnTo>
                  <a:lnTo>
                    <a:pt x="85126" y="14829"/>
                  </a:lnTo>
                  <a:lnTo>
                    <a:pt x="85285" y="15184"/>
                  </a:lnTo>
                  <a:lnTo>
                    <a:pt x="85412" y="15556"/>
                  </a:lnTo>
                  <a:lnTo>
                    <a:pt x="85508" y="15935"/>
                  </a:lnTo>
                  <a:lnTo>
                    <a:pt x="85603" y="16326"/>
                  </a:lnTo>
                  <a:lnTo>
                    <a:pt x="85667" y="16722"/>
                  </a:lnTo>
                  <a:lnTo>
                    <a:pt x="85698" y="17137"/>
                  </a:lnTo>
                  <a:lnTo>
                    <a:pt x="85714" y="17437"/>
                  </a:lnTo>
                  <a:lnTo>
                    <a:pt x="85698" y="17726"/>
                  </a:lnTo>
                  <a:lnTo>
                    <a:pt x="85682" y="18008"/>
                  </a:lnTo>
                  <a:lnTo>
                    <a:pt x="85635" y="18284"/>
                  </a:lnTo>
                  <a:lnTo>
                    <a:pt x="85571" y="18555"/>
                  </a:lnTo>
                  <a:lnTo>
                    <a:pt x="85492" y="18819"/>
                  </a:lnTo>
                  <a:lnTo>
                    <a:pt x="85412" y="19071"/>
                  </a:lnTo>
                  <a:lnTo>
                    <a:pt x="85301" y="19324"/>
                  </a:lnTo>
                  <a:lnTo>
                    <a:pt x="85174" y="19564"/>
                  </a:lnTo>
                  <a:lnTo>
                    <a:pt x="85031" y="19792"/>
                  </a:lnTo>
                  <a:lnTo>
                    <a:pt x="84856" y="20021"/>
                  </a:lnTo>
                  <a:lnTo>
                    <a:pt x="84681" y="20237"/>
                  </a:lnTo>
                  <a:lnTo>
                    <a:pt x="84490" y="20453"/>
                  </a:lnTo>
                  <a:lnTo>
                    <a:pt x="84284" y="20658"/>
                  </a:lnTo>
                  <a:lnTo>
                    <a:pt x="84045" y="20856"/>
                  </a:lnTo>
                  <a:lnTo>
                    <a:pt x="83807" y="21042"/>
                  </a:lnTo>
                  <a:lnTo>
                    <a:pt x="83537" y="21228"/>
                  </a:lnTo>
                  <a:lnTo>
                    <a:pt x="83267" y="21403"/>
                  </a:lnTo>
                  <a:lnTo>
                    <a:pt x="82965" y="21571"/>
                  </a:lnTo>
                  <a:lnTo>
                    <a:pt x="82647" y="21727"/>
                  </a:lnTo>
                  <a:lnTo>
                    <a:pt x="82313" y="21883"/>
                  </a:lnTo>
                  <a:lnTo>
                    <a:pt x="81963" y="22028"/>
                  </a:lnTo>
                  <a:lnTo>
                    <a:pt x="81598" y="22166"/>
                  </a:lnTo>
                  <a:lnTo>
                    <a:pt x="81216" y="22298"/>
                  </a:lnTo>
                  <a:lnTo>
                    <a:pt x="80819" y="22424"/>
                  </a:lnTo>
                  <a:lnTo>
                    <a:pt x="80406" y="22538"/>
                  </a:lnTo>
                  <a:lnTo>
                    <a:pt x="79977" y="22647"/>
                  </a:lnTo>
                  <a:lnTo>
                    <a:pt x="79532" y="22749"/>
                  </a:lnTo>
                  <a:lnTo>
                    <a:pt x="79071" y="22845"/>
                  </a:lnTo>
                  <a:lnTo>
                    <a:pt x="78578" y="22935"/>
                  </a:lnTo>
                  <a:lnTo>
                    <a:pt x="78085" y="23013"/>
                  </a:lnTo>
                  <a:lnTo>
                    <a:pt x="77561" y="23085"/>
                  </a:lnTo>
                  <a:lnTo>
                    <a:pt x="77322" y="22911"/>
                  </a:lnTo>
                  <a:lnTo>
                    <a:pt x="77068" y="22749"/>
                  </a:lnTo>
                  <a:lnTo>
                    <a:pt x="76798" y="22592"/>
                  </a:lnTo>
                  <a:lnTo>
                    <a:pt x="76528" y="22442"/>
                  </a:lnTo>
                  <a:lnTo>
                    <a:pt x="76226" y="22298"/>
                  </a:lnTo>
                  <a:lnTo>
                    <a:pt x="75924" y="22160"/>
                  </a:lnTo>
                  <a:lnTo>
                    <a:pt x="75606" y="22034"/>
                  </a:lnTo>
                  <a:lnTo>
                    <a:pt x="75288" y="21907"/>
                  </a:lnTo>
                  <a:lnTo>
                    <a:pt x="74954" y="21793"/>
                  </a:lnTo>
                  <a:lnTo>
                    <a:pt x="74605" y="21691"/>
                  </a:lnTo>
                  <a:lnTo>
                    <a:pt x="74255" y="21589"/>
                  </a:lnTo>
                  <a:lnTo>
                    <a:pt x="73905" y="21499"/>
                  </a:lnTo>
                  <a:lnTo>
                    <a:pt x="73540" y="21415"/>
                  </a:lnTo>
                  <a:lnTo>
                    <a:pt x="73174" y="21337"/>
                  </a:lnTo>
                  <a:lnTo>
                    <a:pt x="72809" y="21265"/>
                  </a:lnTo>
                  <a:lnTo>
                    <a:pt x="72443" y="21204"/>
                  </a:lnTo>
                  <a:lnTo>
                    <a:pt x="72078" y="21144"/>
                  </a:lnTo>
                  <a:lnTo>
                    <a:pt x="71712" y="21096"/>
                  </a:lnTo>
                  <a:lnTo>
                    <a:pt x="71331" y="21054"/>
                  </a:lnTo>
                  <a:lnTo>
                    <a:pt x="70965" y="21024"/>
                  </a:lnTo>
                  <a:lnTo>
                    <a:pt x="70599" y="20994"/>
                  </a:lnTo>
                  <a:lnTo>
                    <a:pt x="70234" y="20976"/>
                  </a:lnTo>
                  <a:lnTo>
                    <a:pt x="69884" y="20964"/>
                  </a:lnTo>
                  <a:lnTo>
                    <a:pt x="69519" y="20958"/>
                  </a:lnTo>
                  <a:lnTo>
                    <a:pt x="69169" y="20964"/>
                  </a:lnTo>
                  <a:lnTo>
                    <a:pt x="68835" y="20970"/>
                  </a:lnTo>
                  <a:lnTo>
                    <a:pt x="68502" y="20988"/>
                  </a:lnTo>
                  <a:lnTo>
                    <a:pt x="68184" y="21012"/>
                  </a:lnTo>
                  <a:lnTo>
                    <a:pt x="67866" y="21048"/>
                  </a:lnTo>
                  <a:lnTo>
                    <a:pt x="67564" y="21084"/>
                  </a:lnTo>
                  <a:lnTo>
                    <a:pt x="67262" y="21132"/>
                  </a:lnTo>
                  <a:lnTo>
                    <a:pt x="66992" y="21186"/>
                  </a:lnTo>
                  <a:lnTo>
                    <a:pt x="66610" y="21271"/>
                  </a:lnTo>
                  <a:lnTo>
                    <a:pt x="66276" y="21355"/>
                  </a:lnTo>
                  <a:lnTo>
                    <a:pt x="65974" y="21439"/>
                  </a:lnTo>
                  <a:lnTo>
                    <a:pt x="65704" y="21529"/>
                  </a:lnTo>
                  <a:lnTo>
                    <a:pt x="65466" y="21619"/>
                  </a:lnTo>
                  <a:lnTo>
                    <a:pt x="65259" y="21709"/>
                  </a:lnTo>
                  <a:lnTo>
                    <a:pt x="65084" y="21793"/>
                  </a:lnTo>
                  <a:lnTo>
                    <a:pt x="64925" y="21883"/>
                  </a:lnTo>
                  <a:lnTo>
                    <a:pt x="64798" y="21974"/>
                  </a:lnTo>
                  <a:lnTo>
                    <a:pt x="64687" y="22064"/>
                  </a:lnTo>
                  <a:lnTo>
                    <a:pt x="64592" y="22148"/>
                  </a:lnTo>
                  <a:lnTo>
                    <a:pt x="64528" y="22232"/>
                  </a:lnTo>
                  <a:lnTo>
                    <a:pt x="64480" y="22316"/>
                  </a:lnTo>
                  <a:lnTo>
                    <a:pt x="64433" y="22394"/>
                  </a:lnTo>
                  <a:lnTo>
                    <a:pt x="64417" y="22466"/>
                  </a:lnTo>
                  <a:lnTo>
                    <a:pt x="64401" y="22538"/>
                  </a:lnTo>
                  <a:lnTo>
                    <a:pt x="64401" y="22634"/>
                  </a:lnTo>
                  <a:lnTo>
                    <a:pt x="64417" y="22725"/>
                  </a:lnTo>
                  <a:lnTo>
                    <a:pt x="64449" y="22809"/>
                  </a:lnTo>
                  <a:lnTo>
                    <a:pt x="64496" y="22899"/>
                  </a:lnTo>
                  <a:lnTo>
                    <a:pt x="64560" y="22983"/>
                  </a:lnTo>
                  <a:lnTo>
                    <a:pt x="64623" y="23067"/>
                  </a:lnTo>
                  <a:lnTo>
                    <a:pt x="64719" y="23145"/>
                  </a:lnTo>
                  <a:lnTo>
                    <a:pt x="64798" y="23223"/>
                  </a:lnTo>
                  <a:lnTo>
                    <a:pt x="64910" y="23301"/>
                  </a:lnTo>
                  <a:lnTo>
                    <a:pt x="65021" y="23380"/>
                  </a:lnTo>
                  <a:lnTo>
                    <a:pt x="65259" y="23524"/>
                  </a:lnTo>
                  <a:lnTo>
                    <a:pt x="65529" y="23656"/>
                  </a:lnTo>
                  <a:lnTo>
                    <a:pt x="65800" y="23782"/>
                  </a:lnTo>
                  <a:lnTo>
                    <a:pt x="66086" y="23896"/>
                  </a:lnTo>
                  <a:lnTo>
                    <a:pt x="66372" y="23998"/>
                  </a:lnTo>
                  <a:lnTo>
                    <a:pt x="66658" y="24095"/>
                  </a:lnTo>
                  <a:lnTo>
                    <a:pt x="66928" y="24179"/>
                  </a:lnTo>
                  <a:lnTo>
                    <a:pt x="67373" y="24305"/>
                  </a:lnTo>
                  <a:lnTo>
                    <a:pt x="67675" y="24383"/>
                  </a:lnTo>
                  <a:lnTo>
                    <a:pt x="67802" y="24407"/>
                  </a:lnTo>
                  <a:lnTo>
                    <a:pt x="67929" y="24431"/>
                  </a:lnTo>
                  <a:lnTo>
                    <a:pt x="68057" y="24449"/>
                  </a:lnTo>
                  <a:lnTo>
                    <a:pt x="68184" y="24461"/>
                  </a:lnTo>
                  <a:lnTo>
                    <a:pt x="68533" y="24491"/>
                  </a:lnTo>
                  <a:lnTo>
                    <a:pt x="68915" y="24515"/>
                  </a:lnTo>
                  <a:lnTo>
                    <a:pt x="69407" y="24545"/>
                  </a:lnTo>
                  <a:lnTo>
                    <a:pt x="70027" y="24569"/>
                  </a:lnTo>
                  <a:lnTo>
                    <a:pt x="70727" y="24599"/>
                  </a:lnTo>
                  <a:lnTo>
                    <a:pt x="71521" y="24611"/>
                  </a:lnTo>
                  <a:lnTo>
                    <a:pt x="72395" y="24617"/>
                  </a:lnTo>
                  <a:lnTo>
                    <a:pt x="73174" y="24617"/>
                  </a:lnTo>
                  <a:lnTo>
                    <a:pt x="73953" y="24599"/>
                  </a:lnTo>
                  <a:lnTo>
                    <a:pt x="74700" y="24575"/>
                  </a:lnTo>
                  <a:lnTo>
                    <a:pt x="75447" y="24539"/>
                  </a:lnTo>
                  <a:lnTo>
                    <a:pt x="75526" y="24737"/>
                  </a:lnTo>
                  <a:lnTo>
                    <a:pt x="75590" y="24948"/>
                  </a:lnTo>
                  <a:lnTo>
                    <a:pt x="75606" y="25170"/>
                  </a:lnTo>
                  <a:lnTo>
                    <a:pt x="75606" y="25404"/>
                  </a:lnTo>
                  <a:lnTo>
                    <a:pt x="75558" y="25651"/>
                  </a:lnTo>
                  <a:lnTo>
                    <a:pt x="75479" y="25915"/>
                  </a:lnTo>
                  <a:lnTo>
                    <a:pt x="75431" y="26047"/>
                  </a:lnTo>
                  <a:lnTo>
                    <a:pt x="75352" y="26186"/>
                  </a:lnTo>
                  <a:lnTo>
                    <a:pt x="75272" y="26324"/>
                  </a:lnTo>
                  <a:lnTo>
                    <a:pt x="75177" y="26468"/>
                  </a:lnTo>
                  <a:lnTo>
                    <a:pt x="75081" y="26612"/>
                  </a:lnTo>
                  <a:lnTo>
                    <a:pt x="74954" y="26762"/>
                  </a:lnTo>
                  <a:lnTo>
                    <a:pt x="74827" y="26913"/>
                  </a:lnTo>
                  <a:lnTo>
                    <a:pt x="74684" y="27069"/>
                  </a:lnTo>
                  <a:lnTo>
                    <a:pt x="74525" y="27225"/>
                  </a:lnTo>
                  <a:lnTo>
                    <a:pt x="74350" y="27387"/>
                  </a:lnTo>
                  <a:lnTo>
                    <a:pt x="74160" y="27555"/>
                  </a:lnTo>
                  <a:lnTo>
                    <a:pt x="73953" y="27718"/>
                  </a:lnTo>
                  <a:lnTo>
                    <a:pt x="73746" y="27892"/>
                  </a:lnTo>
                  <a:lnTo>
                    <a:pt x="73508" y="28066"/>
                  </a:lnTo>
                  <a:lnTo>
                    <a:pt x="73254" y="28240"/>
                  </a:lnTo>
                  <a:lnTo>
                    <a:pt x="72984" y="28421"/>
                  </a:lnTo>
                  <a:lnTo>
                    <a:pt x="72697" y="28601"/>
                  </a:lnTo>
                  <a:lnTo>
                    <a:pt x="72380" y="28787"/>
                  </a:lnTo>
                  <a:lnTo>
                    <a:pt x="72062" y="28974"/>
                  </a:lnTo>
                  <a:lnTo>
                    <a:pt x="71712" y="29166"/>
                  </a:lnTo>
                  <a:lnTo>
                    <a:pt x="71362" y="29358"/>
                  </a:lnTo>
                  <a:lnTo>
                    <a:pt x="70997" y="29538"/>
                  </a:lnTo>
                  <a:lnTo>
                    <a:pt x="70615" y="29707"/>
                  </a:lnTo>
                  <a:lnTo>
                    <a:pt x="70250" y="29869"/>
                  </a:lnTo>
                  <a:lnTo>
                    <a:pt x="69868" y="30025"/>
                  </a:lnTo>
                  <a:lnTo>
                    <a:pt x="69471" y="30169"/>
                  </a:lnTo>
                  <a:lnTo>
                    <a:pt x="69090" y="30307"/>
                  </a:lnTo>
                  <a:lnTo>
                    <a:pt x="68692" y="30434"/>
                  </a:lnTo>
                  <a:lnTo>
                    <a:pt x="68295" y="30554"/>
                  </a:lnTo>
                  <a:lnTo>
                    <a:pt x="67898" y="30668"/>
                  </a:lnTo>
                  <a:lnTo>
                    <a:pt x="67500" y="30770"/>
                  </a:lnTo>
                  <a:lnTo>
                    <a:pt x="67087" y="30872"/>
                  </a:lnTo>
                  <a:lnTo>
                    <a:pt x="66690" y="30962"/>
                  </a:lnTo>
                  <a:lnTo>
                    <a:pt x="66276" y="31046"/>
                  </a:lnTo>
                  <a:lnTo>
                    <a:pt x="65879" y="31125"/>
                  </a:lnTo>
                  <a:lnTo>
                    <a:pt x="65466" y="31197"/>
                  </a:lnTo>
                  <a:lnTo>
                    <a:pt x="65069" y="31263"/>
                  </a:lnTo>
                  <a:lnTo>
                    <a:pt x="64671" y="31323"/>
                  </a:lnTo>
                  <a:lnTo>
                    <a:pt x="64258" y="31377"/>
                  </a:lnTo>
                  <a:lnTo>
                    <a:pt x="63861" y="31425"/>
                  </a:lnTo>
                  <a:lnTo>
                    <a:pt x="63463" y="31473"/>
                  </a:lnTo>
                  <a:lnTo>
                    <a:pt x="63082" y="31509"/>
                  </a:lnTo>
                  <a:lnTo>
                    <a:pt x="62684" y="31545"/>
                  </a:lnTo>
                  <a:lnTo>
                    <a:pt x="62303" y="31575"/>
                  </a:lnTo>
                  <a:lnTo>
                    <a:pt x="61922" y="31599"/>
                  </a:lnTo>
                  <a:lnTo>
                    <a:pt x="61556" y="31623"/>
                  </a:lnTo>
                  <a:lnTo>
                    <a:pt x="60825" y="31653"/>
                  </a:lnTo>
                  <a:lnTo>
                    <a:pt x="60110" y="31671"/>
                  </a:lnTo>
                  <a:lnTo>
                    <a:pt x="59442" y="31677"/>
                  </a:lnTo>
                  <a:lnTo>
                    <a:pt x="58950" y="31671"/>
                  </a:lnTo>
                  <a:lnTo>
                    <a:pt x="58441" y="31665"/>
                  </a:lnTo>
                  <a:lnTo>
                    <a:pt x="57948" y="31647"/>
                  </a:lnTo>
                  <a:lnTo>
                    <a:pt x="57440" y="31629"/>
                  </a:lnTo>
                  <a:lnTo>
                    <a:pt x="56947" y="31605"/>
                  </a:lnTo>
                  <a:lnTo>
                    <a:pt x="56438" y="31569"/>
                  </a:lnTo>
                  <a:lnTo>
                    <a:pt x="55930" y="31533"/>
                  </a:lnTo>
                  <a:lnTo>
                    <a:pt x="55437" y="31491"/>
                  </a:lnTo>
                  <a:lnTo>
                    <a:pt x="54928" y="31443"/>
                  </a:lnTo>
                  <a:lnTo>
                    <a:pt x="54436" y="31395"/>
                  </a:lnTo>
                  <a:lnTo>
                    <a:pt x="53943" y="31335"/>
                  </a:lnTo>
                  <a:lnTo>
                    <a:pt x="53450" y="31275"/>
                  </a:lnTo>
                  <a:lnTo>
                    <a:pt x="52958" y="31203"/>
                  </a:lnTo>
                  <a:lnTo>
                    <a:pt x="52481" y="31131"/>
                  </a:lnTo>
                  <a:lnTo>
                    <a:pt x="52004" y="31052"/>
                  </a:lnTo>
                  <a:lnTo>
                    <a:pt x="51527" y="30968"/>
                  </a:lnTo>
                  <a:lnTo>
                    <a:pt x="51734" y="30554"/>
                  </a:lnTo>
                  <a:lnTo>
                    <a:pt x="51893" y="30145"/>
                  </a:lnTo>
                  <a:lnTo>
                    <a:pt x="52004" y="29749"/>
                  </a:lnTo>
                  <a:lnTo>
                    <a:pt x="52083" y="29364"/>
                  </a:lnTo>
                  <a:lnTo>
                    <a:pt x="52115" y="29178"/>
                  </a:lnTo>
                  <a:lnTo>
                    <a:pt x="52131" y="28992"/>
                  </a:lnTo>
                  <a:lnTo>
                    <a:pt x="52131" y="28805"/>
                  </a:lnTo>
                  <a:lnTo>
                    <a:pt x="52131" y="28631"/>
                  </a:lnTo>
                  <a:lnTo>
                    <a:pt x="52115" y="28451"/>
                  </a:lnTo>
                  <a:lnTo>
                    <a:pt x="52083" y="28283"/>
                  </a:lnTo>
                  <a:lnTo>
                    <a:pt x="52052" y="28108"/>
                  </a:lnTo>
                  <a:lnTo>
                    <a:pt x="52004" y="27946"/>
                  </a:lnTo>
                  <a:lnTo>
                    <a:pt x="51956" y="27784"/>
                  </a:lnTo>
                  <a:lnTo>
                    <a:pt x="51893" y="27622"/>
                  </a:lnTo>
                  <a:lnTo>
                    <a:pt x="51813" y="27471"/>
                  </a:lnTo>
                  <a:lnTo>
                    <a:pt x="51734" y="27321"/>
                  </a:lnTo>
                  <a:lnTo>
                    <a:pt x="51638" y="27171"/>
                  </a:lnTo>
                  <a:lnTo>
                    <a:pt x="51527" y="27027"/>
                  </a:lnTo>
                  <a:lnTo>
                    <a:pt x="51416" y="26889"/>
                  </a:lnTo>
                  <a:lnTo>
                    <a:pt x="51305" y="26756"/>
                  </a:lnTo>
                  <a:lnTo>
                    <a:pt x="51162" y="26624"/>
                  </a:lnTo>
                  <a:lnTo>
                    <a:pt x="51019" y="26498"/>
                  </a:lnTo>
                  <a:lnTo>
                    <a:pt x="50876" y="26372"/>
                  </a:lnTo>
                  <a:lnTo>
                    <a:pt x="50717" y="26258"/>
                  </a:lnTo>
                  <a:lnTo>
                    <a:pt x="50542" y="26143"/>
                  </a:lnTo>
                  <a:lnTo>
                    <a:pt x="50367" y="26035"/>
                  </a:lnTo>
                  <a:lnTo>
                    <a:pt x="50176" y="25927"/>
                  </a:lnTo>
                  <a:lnTo>
                    <a:pt x="49970" y="25831"/>
                  </a:lnTo>
                  <a:lnTo>
                    <a:pt x="49779" y="25747"/>
                  </a:lnTo>
                  <a:lnTo>
                    <a:pt x="49588" y="25663"/>
                  </a:lnTo>
                  <a:lnTo>
                    <a:pt x="49397" y="25591"/>
                  </a:lnTo>
                  <a:lnTo>
                    <a:pt x="49191" y="25519"/>
                  </a:lnTo>
                  <a:lnTo>
                    <a:pt x="48968" y="25453"/>
                  </a:lnTo>
                  <a:lnTo>
                    <a:pt x="48762" y="25392"/>
                  </a:lnTo>
                  <a:lnTo>
                    <a:pt x="48539" y="25338"/>
                  </a:lnTo>
                  <a:lnTo>
                    <a:pt x="48317" y="25290"/>
                  </a:lnTo>
                  <a:lnTo>
                    <a:pt x="48078" y="25248"/>
                  </a:lnTo>
                  <a:lnTo>
                    <a:pt x="47840" y="25212"/>
                  </a:lnTo>
                  <a:lnTo>
                    <a:pt x="47602" y="25176"/>
                  </a:lnTo>
                  <a:lnTo>
                    <a:pt x="47363" y="25152"/>
                  </a:lnTo>
                  <a:lnTo>
                    <a:pt x="47125" y="25134"/>
                  </a:lnTo>
                  <a:lnTo>
                    <a:pt x="46886" y="25116"/>
                  </a:lnTo>
                  <a:lnTo>
                    <a:pt x="46632" y="25110"/>
                  </a:lnTo>
                  <a:lnTo>
                    <a:pt x="46394" y="25104"/>
                  </a:lnTo>
                  <a:lnTo>
                    <a:pt x="46012" y="25110"/>
                  </a:lnTo>
                  <a:lnTo>
                    <a:pt x="45647" y="25134"/>
                  </a:lnTo>
                  <a:lnTo>
                    <a:pt x="45456" y="25146"/>
                  </a:lnTo>
                  <a:lnTo>
                    <a:pt x="45265" y="25170"/>
                  </a:lnTo>
                  <a:lnTo>
                    <a:pt x="45074" y="25194"/>
                  </a:lnTo>
                  <a:lnTo>
                    <a:pt x="44884" y="25218"/>
                  </a:lnTo>
                  <a:lnTo>
                    <a:pt x="44693" y="25254"/>
                  </a:lnTo>
                  <a:lnTo>
                    <a:pt x="44502" y="25290"/>
                  </a:lnTo>
                  <a:lnTo>
                    <a:pt x="44312" y="25332"/>
                  </a:lnTo>
                  <a:lnTo>
                    <a:pt x="44121" y="25374"/>
                  </a:lnTo>
                  <a:lnTo>
                    <a:pt x="43946" y="25422"/>
                  </a:lnTo>
                  <a:lnTo>
                    <a:pt x="43755" y="25477"/>
                  </a:lnTo>
                  <a:lnTo>
                    <a:pt x="43580" y="25537"/>
                  </a:lnTo>
                  <a:lnTo>
                    <a:pt x="43406" y="25597"/>
                  </a:lnTo>
                  <a:lnTo>
                    <a:pt x="43231" y="25669"/>
                  </a:lnTo>
                  <a:lnTo>
                    <a:pt x="43056" y="25741"/>
                  </a:lnTo>
                  <a:lnTo>
                    <a:pt x="42881" y="25819"/>
                  </a:lnTo>
                  <a:lnTo>
                    <a:pt x="42722" y="25897"/>
                  </a:lnTo>
                  <a:lnTo>
                    <a:pt x="42563" y="25987"/>
                  </a:lnTo>
                  <a:lnTo>
                    <a:pt x="42420" y="26083"/>
                  </a:lnTo>
                  <a:lnTo>
                    <a:pt x="42261" y="26180"/>
                  </a:lnTo>
                  <a:lnTo>
                    <a:pt x="42118" y="26282"/>
                  </a:lnTo>
                  <a:lnTo>
                    <a:pt x="41991" y="26390"/>
                  </a:lnTo>
                  <a:lnTo>
                    <a:pt x="41864" y="26504"/>
                  </a:lnTo>
                  <a:lnTo>
                    <a:pt x="41737" y="26630"/>
                  </a:lnTo>
                  <a:lnTo>
                    <a:pt x="41626" y="26750"/>
                  </a:lnTo>
                  <a:lnTo>
                    <a:pt x="41514" y="26883"/>
                  </a:lnTo>
                  <a:lnTo>
                    <a:pt x="41419" y="27021"/>
                  </a:lnTo>
                  <a:lnTo>
                    <a:pt x="41324" y="27165"/>
                  </a:lnTo>
                  <a:lnTo>
                    <a:pt x="41244" y="27315"/>
                  </a:lnTo>
                  <a:lnTo>
                    <a:pt x="41181" y="27453"/>
                  </a:lnTo>
                  <a:lnTo>
                    <a:pt x="41133" y="27598"/>
                  </a:lnTo>
                  <a:lnTo>
                    <a:pt x="41117" y="27736"/>
                  </a:lnTo>
                  <a:lnTo>
                    <a:pt x="41117" y="27874"/>
                  </a:lnTo>
                  <a:lnTo>
                    <a:pt x="41133" y="28018"/>
                  </a:lnTo>
                  <a:lnTo>
                    <a:pt x="41165" y="28156"/>
                  </a:lnTo>
                  <a:lnTo>
                    <a:pt x="41212" y="28301"/>
                  </a:lnTo>
                  <a:lnTo>
                    <a:pt x="41276" y="28445"/>
                  </a:lnTo>
                  <a:lnTo>
                    <a:pt x="41371" y="28583"/>
                  </a:lnTo>
                  <a:lnTo>
                    <a:pt x="41467" y="28727"/>
                  </a:lnTo>
                  <a:lnTo>
                    <a:pt x="41594" y="28871"/>
                  </a:lnTo>
                  <a:lnTo>
                    <a:pt x="41737" y="29010"/>
                  </a:lnTo>
                  <a:lnTo>
                    <a:pt x="41896" y="29154"/>
                  </a:lnTo>
                  <a:lnTo>
                    <a:pt x="42071" y="29292"/>
                  </a:lnTo>
                  <a:lnTo>
                    <a:pt x="42245" y="29430"/>
                  </a:lnTo>
                  <a:lnTo>
                    <a:pt x="42452" y="29574"/>
                  </a:lnTo>
                  <a:lnTo>
                    <a:pt x="42675" y="29713"/>
                  </a:lnTo>
                  <a:lnTo>
                    <a:pt x="42913" y="29845"/>
                  </a:lnTo>
                  <a:lnTo>
                    <a:pt x="43167" y="29983"/>
                  </a:lnTo>
                  <a:lnTo>
                    <a:pt x="43437" y="30115"/>
                  </a:lnTo>
                  <a:lnTo>
                    <a:pt x="43723" y="30253"/>
                  </a:lnTo>
                  <a:lnTo>
                    <a:pt x="44025" y="30380"/>
                  </a:lnTo>
                  <a:lnTo>
                    <a:pt x="44343" y="30512"/>
                  </a:lnTo>
                  <a:lnTo>
                    <a:pt x="44677" y="30638"/>
                  </a:lnTo>
                  <a:lnTo>
                    <a:pt x="45011" y="30764"/>
                  </a:lnTo>
                  <a:lnTo>
                    <a:pt x="45376" y="30890"/>
                  </a:lnTo>
                  <a:lnTo>
                    <a:pt x="45742" y="31010"/>
                  </a:lnTo>
                  <a:lnTo>
                    <a:pt x="46139" y="31131"/>
                  </a:lnTo>
                  <a:lnTo>
                    <a:pt x="46537" y="31251"/>
                  </a:lnTo>
                  <a:lnTo>
                    <a:pt x="46950" y="31365"/>
                  </a:lnTo>
                  <a:lnTo>
                    <a:pt x="47379" y="31479"/>
                  </a:lnTo>
                  <a:lnTo>
                    <a:pt x="47824" y="31587"/>
                  </a:lnTo>
                  <a:lnTo>
                    <a:pt x="47602" y="31900"/>
                  </a:lnTo>
                  <a:lnTo>
                    <a:pt x="47347" y="32218"/>
                  </a:lnTo>
                  <a:lnTo>
                    <a:pt x="47172" y="32404"/>
                  </a:lnTo>
                  <a:lnTo>
                    <a:pt x="46982" y="32585"/>
                  </a:lnTo>
                  <a:lnTo>
                    <a:pt x="46775" y="32753"/>
                  </a:lnTo>
                  <a:lnTo>
                    <a:pt x="46553" y="32915"/>
                  </a:lnTo>
                  <a:lnTo>
                    <a:pt x="46298" y="33065"/>
                  </a:lnTo>
                  <a:lnTo>
                    <a:pt x="46028" y="33210"/>
                  </a:lnTo>
                  <a:lnTo>
                    <a:pt x="45742" y="33348"/>
                  </a:lnTo>
                  <a:lnTo>
                    <a:pt x="45440" y="33474"/>
                  </a:lnTo>
                  <a:lnTo>
                    <a:pt x="45138" y="33594"/>
                  </a:lnTo>
                  <a:lnTo>
                    <a:pt x="44804" y="33708"/>
                  </a:lnTo>
                  <a:lnTo>
                    <a:pt x="44455" y="33816"/>
                  </a:lnTo>
                  <a:lnTo>
                    <a:pt x="44105" y="33913"/>
                  </a:lnTo>
                  <a:lnTo>
                    <a:pt x="43739" y="34003"/>
                  </a:lnTo>
                  <a:lnTo>
                    <a:pt x="43358" y="34087"/>
                  </a:lnTo>
                  <a:lnTo>
                    <a:pt x="42976" y="34165"/>
                  </a:lnTo>
                  <a:lnTo>
                    <a:pt x="42579" y="34237"/>
                  </a:lnTo>
                  <a:lnTo>
                    <a:pt x="42166" y="34303"/>
                  </a:lnTo>
                  <a:lnTo>
                    <a:pt x="41769" y="34363"/>
                  </a:lnTo>
                  <a:lnTo>
                    <a:pt x="41339" y="34417"/>
                  </a:lnTo>
                  <a:lnTo>
                    <a:pt x="40926" y="34465"/>
                  </a:lnTo>
                  <a:lnTo>
                    <a:pt x="40497" y="34507"/>
                  </a:lnTo>
                  <a:lnTo>
                    <a:pt x="40068" y="34549"/>
                  </a:lnTo>
                  <a:lnTo>
                    <a:pt x="39639" y="34585"/>
                  </a:lnTo>
                  <a:lnTo>
                    <a:pt x="39210" y="34610"/>
                  </a:lnTo>
                  <a:lnTo>
                    <a:pt x="38781" y="34640"/>
                  </a:lnTo>
                  <a:lnTo>
                    <a:pt x="38336" y="34658"/>
                  </a:lnTo>
                  <a:lnTo>
                    <a:pt x="37906" y="34676"/>
                  </a:lnTo>
                  <a:lnTo>
                    <a:pt x="37477" y="34688"/>
                  </a:lnTo>
                  <a:lnTo>
                    <a:pt x="36635" y="34706"/>
                  </a:lnTo>
                  <a:lnTo>
                    <a:pt x="35809" y="34712"/>
                  </a:lnTo>
                  <a:lnTo>
                    <a:pt x="34950" y="34706"/>
                  </a:lnTo>
                  <a:lnTo>
                    <a:pt x="34060" y="34688"/>
                  </a:lnTo>
                  <a:lnTo>
                    <a:pt x="33170" y="34664"/>
                  </a:lnTo>
                  <a:lnTo>
                    <a:pt x="32280" y="34628"/>
                  </a:lnTo>
                  <a:lnTo>
                    <a:pt x="31374" y="34579"/>
                  </a:lnTo>
                  <a:lnTo>
                    <a:pt x="30452" y="34519"/>
                  </a:lnTo>
                  <a:lnTo>
                    <a:pt x="29531" y="34453"/>
                  </a:lnTo>
                  <a:lnTo>
                    <a:pt x="28609" y="34375"/>
                  </a:lnTo>
                  <a:lnTo>
                    <a:pt x="27687" y="34291"/>
                  </a:lnTo>
                  <a:lnTo>
                    <a:pt x="26765" y="34201"/>
                  </a:lnTo>
                  <a:lnTo>
                    <a:pt x="25827" y="34099"/>
                  </a:lnTo>
                  <a:lnTo>
                    <a:pt x="24906" y="33985"/>
                  </a:lnTo>
                  <a:lnTo>
                    <a:pt x="24000" y="33870"/>
                  </a:lnTo>
                  <a:lnTo>
                    <a:pt x="23078" y="33744"/>
                  </a:lnTo>
                  <a:lnTo>
                    <a:pt x="22172" y="33606"/>
                  </a:lnTo>
                  <a:lnTo>
                    <a:pt x="21282" y="33468"/>
                  </a:lnTo>
                  <a:lnTo>
                    <a:pt x="20408" y="33318"/>
                  </a:lnTo>
                  <a:lnTo>
                    <a:pt x="19534" y="33167"/>
                  </a:lnTo>
                  <a:lnTo>
                    <a:pt x="18675" y="33005"/>
                  </a:lnTo>
                  <a:lnTo>
                    <a:pt x="17849" y="32843"/>
                  </a:lnTo>
                  <a:lnTo>
                    <a:pt x="17022" y="32669"/>
                  </a:lnTo>
                  <a:lnTo>
                    <a:pt x="16228" y="32489"/>
                  </a:lnTo>
                  <a:lnTo>
                    <a:pt x="15433" y="32308"/>
                  </a:lnTo>
                  <a:lnTo>
                    <a:pt x="14686" y="32122"/>
                  </a:lnTo>
                  <a:lnTo>
                    <a:pt x="13955" y="31930"/>
                  </a:lnTo>
                  <a:lnTo>
                    <a:pt x="13240" y="31731"/>
                  </a:lnTo>
                  <a:lnTo>
                    <a:pt x="12572" y="31527"/>
                  </a:lnTo>
                  <a:lnTo>
                    <a:pt x="11921" y="31323"/>
                  </a:lnTo>
                  <a:lnTo>
                    <a:pt x="11301" y="31119"/>
                  </a:lnTo>
                  <a:lnTo>
                    <a:pt x="10713" y="30902"/>
                  </a:lnTo>
                  <a:lnTo>
                    <a:pt x="10172" y="30686"/>
                  </a:lnTo>
                  <a:lnTo>
                    <a:pt x="9648" y="30470"/>
                  </a:lnTo>
                  <a:lnTo>
                    <a:pt x="9393" y="30355"/>
                  </a:lnTo>
                  <a:lnTo>
                    <a:pt x="9139" y="30235"/>
                  </a:lnTo>
                  <a:lnTo>
                    <a:pt x="8901" y="30109"/>
                  </a:lnTo>
                  <a:lnTo>
                    <a:pt x="8646" y="29977"/>
                  </a:lnTo>
                  <a:lnTo>
                    <a:pt x="8408" y="29839"/>
                  </a:lnTo>
                  <a:lnTo>
                    <a:pt x="8186" y="29695"/>
                  </a:lnTo>
                  <a:lnTo>
                    <a:pt x="7979" y="29544"/>
                  </a:lnTo>
                  <a:lnTo>
                    <a:pt x="7772" y="29394"/>
                  </a:lnTo>
                  <a:lnTo>
                    <a:pt x="7597" y="29238"/>
                  </a:lnTo>
                  <a:lnTo>
                    <a:pt x="7454" y="29082"/>
                  </a:lnTo>
                  <a:lnTo>
                    <a:pt x="7327" y="28919"/>
                  </a:lnTo>
                  <a:lnTo>
                    <a:pt x="7232" y="28751"/>
                  </a:lnTo>
                  <a:lnTo>
                    <a:pt x="7152" y="28583"/>
                  </a:lnTo>
                  <a:lnTo>
                    <a:pt x="7137" y="28415"/>
                  </a:lnTo>
                  <a:lnTo>
                    <a:pt x="7137" y="28331"/>
                  </a:lnTo>
                  <a:lnTo>
                    <a:pt x="7137" y="28246"/>
                  </a:lnTo>
                  <a:lnTo>
                    <a:pt x="7152" y="28162"/>
                  </a:lnTo>
                  <a:lnTo>
                    <a:pt x="7184" y="28078"/>
                  </a:lnTo>
                  <a:lnTo>
                    <a:pt x="7311" y="27832"/>
                  </a:lnTo>
                  <a:lnTo>
                    <a:pt x="7454" y="27598"/>
                  </a:lnTo>
                  <a:lnTo>
                    <a:pt x="7534" y="27489"/>
                  </a:lnTo>
                  <a:lnTo>
                    <a:pt x="7629" y="27381"/>
                  </a:lnTo>
                  <a:lnTo>
                    <a:pt x="7741" y="27273"/>
                  </a:lnTo>
                  <a:lnTo>
                    <a:pt x="7836" y="27171"/>
                  </a:lnTo>
                  <a:lnTo>
                    <a:pt x="8424" y="27435"/>
                  </a:lnTo>
                  <a:lnTo>
                    <a:pt x="9012" y="27688"/>
                  </a:lnTo>
                  <a:lnTo>
                    <a:pt x="9600" y="27922"/>
                  </a:lnTo>
                  <a:lnTo>
                    <a:pt x="10188" y="28144"/>
                  </a:lnTo>
                  <a:lnTo>
                    <a:pt x="10792" y="28349"/>
                  </a:lnTo>
                  <a:lnTo>
                    <a:pt x="11380" y="28535"/>
                  </a:lnTo>
                  <a:lnTo>
                    <a:pt x="11968" y="28709"/>
                  </a:lnTo>
                  <a:lnTo>
                    <a:pt x="12572" y="28865"/>
                  </a:lnTo>
                  <a:lnTo>
                    <a:pt x="13160" y="29004"/>
                  </a:lnTo>
                  <a:lnTo>
                    <a:pt x="13446" y="29064"/>
                  </a:lnTo>
                  <a:lnTo>
                    <a:pt x="13748" y="29124"/>
                  </a:lnTo>
                  <a:lnTo>
                    <a:pt x="14034" y="29178"/>
                  </a:lnTo>
                  <a:lnTo>
                    <a:pt x="14320" y="29226"/>
                  </a:lnTo>
                  <a:lnTo>
                    <a:pt x="14607" y="29268"/>
                  </a:lnTo>
                  <a:lnTo>
                    <a:pt x="14893" y="29310"/>
                  </a:lnTo>
                  <a:lnTo>
                    <a:pt x="15179" y="29346"/>
                  </a:lnTo>
                  <a:lnTo>
                    <a:pt x="15465" y="29376"/>
                  </a:lnTo>
                  <a:lnTo>
                    <a:pt x="15735" y="29406"/>
                  </a:lnTo>
                  <a:lnTo>
                    <a:pt x="16021" y="29424"/>
                  </a:lnTo>
                  <a:lnTo>
                    <a:pt x="16291" y="29442"/>
                  </a:lnTo>
                  <a:lnTo>
                    <a:pt x="16561" y="29454"/>
                  </a:lnTo>
                  <a:lnTo>
                    <a:pt x="16832" y="29466"/>
                  </a:lnTo>
                  <a:lnTo>
                    <a:pt x="17102" y="29466"/>
                  </a:lnTo>
                  <a:lnTo>
                    <a:pt x="17404" y="29460"/>
                  </a:lnTo>
                  <a:lnTo>
                    <a:pt x="17690" y="29454"/>
                  </a:lnTo>
                  <a:lnTo>
                    <a:pt x="17976" y="29436"/>
                  </a:lnTo>
                  <a:lnTo>
                    <a:pt x="18262" y="29418"/>
                  </a:lnTo>
                  <a:lnTo>
                    <a:pt x="18548" y="29388"/>
                  </a:lnTo>
                  <a:lnTo>
                    <a:pt x="18818" y="29352"/>
                  </a:lnTo>
                  <a:lnTo>
                    <a:pt x="19073" y="29316"/>
                  </a:lnTo>
                  <a:lnTo>
                    <a:pt x="19327" y="29268"/>
                  </a:lnTo>
                  <a:lnTo>
                    <a:pt x="19581" y="29220"/>
                  </a:lnTo>
                  <a:lnTo>
                    <a:pt x="19820" y="29160"/>
                  </a:lnTo>
                  <a:lnTo>
                    <a:pt x="20058" y="29100"/>
                  </a:lnTo>
                  <a:lnTo>
                    <a:pt x="20281" y="29028"/>
                  </a:lnTo>
                  <a:lnTo>
                    <a:pt x="20503" y="28955"/>
                  </a:lnTo>
                  <a:lnTo>
                    <a:pt x="20710" y="28871"/>
                  </a:lnTo>
                  <a:lnTo>
                    <a:pt x="20916" y="28787"/>
                  </a:lnTo>
                  <a:lnTo>
                    <a:pt x="21107" y="28697"/>
                  </a:lnTo>
                  <a:lnTo>
                    <a:pt x="21409" y="28541"/>
                  </a:lnTo>
                  <a:lnTo>
                    <a:pt x="21663" y="28385"/>
                  </a:lnTo>
                  <a:lnTo>
                    <a:pt x="21902" y="28222"/>
                  </a:lnTo>
                  <a:lnTo>
                    <a:pt x="22108" y="28066"/>
                  </a:lnTo>
                  <a:lnTo>
                    <a:pt x="22267" y="27904"/>
                  </a:lnTo>
                  <a:lnTo>
                    <a:pt x="22410" y="27742"/>
                  </a:lnTo>
                  <a:lnTo>
                    <a:pt x="22522" y="27580"/>
                  </a:lnTo>
                  <a:lnTo>
                    <a:pt x="22585" y="27417"/>
                  </a:lnTo>
                  <a:lnTo>
                    <a:pt x="22633" y="27255"/>
                  </a:lnTo>
                  <a:lnTo>
                    <a:pt x="22633" y="27093"/>
                  </a:lnTo>
                  <a:lnTo>
                    <a:pt x="22617" y="26937"/>
                  </a:lnTo>
                  <a:lnTo>
                    <a:pt x="22553" y="26774"/>
                  </a:lnTo>
                  <a:lnTo>
                    <a:pt x="22474" y="26618"/>
                  </a:lnTo>
                  <a:lnTo>
                    <a:pt x="22347" y="26456"/>
                  </a:lnTo>
                  <a:lnTo>
                    <a:pt x="22204" y="26306"/>
                  </a:lnTo>
                  <a:lnTo>
                    <a:pt x="22013" y="26149"/>
                  </a:lnTo>
                  <a:lnTo>
                    <a:pt x="21886" y="26053"/>
                  </a:lnTo>
                  <a:lnTo>
                    <a:pt x="21743" y="25963"/>
                  </a:lnTo>
                  <a:lnTo>
                    <a:pt x="21584" y="25873"/>
                  </a:lnTo>
                  <a:lnTo>
                    <a:pt x="21425" y="25783"/>
                  </a:lnTo>
                  <a:lnTo>
                    <a:pt x="21250" y="25699"/>
                  </a:lnTo>
                  <a:lnTo>
                    <a:pt x="21059" y="25615"/>
                  </a:lnTo>
                  <a:lnTo>
                    <a:pt x="20869" y="25531"/>
                  </a:lnTo>
                  <a:lnTo>
                    <a:pt x="20662" y="25453"/>
                  </a:lnTo>
                  <a:lnTo>
                    <a:pt x="20439" y="25374"/>
                  </a:lnTo>
                  <a:lnTo>
                    <a:pt x="20217" y="25302"/>
                  </a:lnTo>
                  <a:lnTo>
                    <a:pt x="19994" y="25230"/>
                  </a:lnTo>
                  <a:lnTo>
                    <a:pt x="19756" y="25158"/>
                  </a:lnTo>
                  <a:lnTo>
                    <a:pt x="19502" y="25092"/>
                  </a:lnTo>
                  <a:lnTo>
                    <a:pt x="19247" y="25032"/>
                  </a:lnTo>
                  <a:lnTo>
                    <a:pt x="18977" y="24972"/>
                  </a:lnTo>
                  <a:lnTo>
                    <a:pt x="18723" y="24912"/>
                  </a:lnTo>
                  <a:lnTo>
                    <a:pt x="18437" y="24858"/>
                  </a:lnTo>
                  <a:lnTo>
                    <a:pt x="18151" y="24804"/>
                  </a:lnTo>
                  <a:lnTo>
                    <a:pt x="17865" y="24756"/>
                  </a:lnTo>
                  <a:lnTo>
                    <a:pt x="17579" y="24713"/>
                  </a:lnTo>
                  <a:lnTo>
                    <a:pt x="17277" y="24671"/>
                  </a:lnTo>
                  <a:lnTo>
                    <a:pt x="16975" y="24629"/>
                  </a:lnTo>
                  <a:lnTo>
                    <a:pt x="16657" y="24599"/>
                  </a:lnTo>
                  <a:lnTo>
                    <a:pt x="16339" y="24563"/>
                  </a:lnTo>
                  <a:lnTo>
                    <a:pt x="16021" y="24533"/>
                  </a:lnTo>
                  <a:lnTo>
                    <a:pt x="15703" y="24509"/>
                  </a:lnTo>
                  <a:lnTo>
                    <a:pt x="15369" y="24491"/>
                  </a:lnTo>
                  <a:lnTo>
                    <a:pt x="15052" y="24473"/>
                  </a:lnTo>
                  <a:lnTo>
                    <a:pt x="14718" y="24461"/>
                  </a:lnTo>
                  <a:lnTo>
                    <a:pt x="14384" y="24449"/>
                  </a:lnTo>
                  <a:lnTo>
                    <a:pt x="14034" y="24443"/>
                  </a:lnTo>
                  <a:lnTo>
                    <a:pt x="13303" y="24443"/>
                  </a:lnTo>
                  <a:lnTo>
                    <a:pt x="12906" y="24455"/>
                  </a:lnTo>
                  <a:lnTo>
                    <a:pt x="12524" y="24467"/>
                  </a:lnTo>
                  <a:lnTo>
                    <a:pt x="12143" y="24485"/>
                  </a:lnTo>
                  <a:lnTo>
                    <a:pt x="11762" y="24509"/>
                  </a:lnTo>
                  <a:lnTo>
                    <a:pt x="11396" y="24539"/>
                  </a:lnTo>
                  <a:lnTo>
                    <a:pt x="11030" y="24575"/>
                  </a:lnTo>
                  <a:lnTo>
                    <a:pt x="10665" y="24617"/>
                  </a:lnTo>
                  <a:lnTo>
                    <a:pt x="10315" y="24659"/>
                  </a:lnTo>
                  <a:lnTo>
                    <a:pt x="9966" y="24713"/>
                  </a:lnTo>
                  <a:lnTo>
                    <a:pt x="9616" y="24768"/>
                  </a:lnTo>
                  <a:lnTo>
                    <a:pt x="9282" y="24828"/>
                  </a:lnTo>
                  <a:lnTo>
                    <a:pt x="8964" y="24894"/>
                  </a:lnTo>
                  <a:lnTo>
                    <a:pt x="8646" y="24966"/>
                  </a:lnTo>
                  <a:lnTo>
                    <a:pt x="8329" y="25044"/>
                  </a:lnTo>
                  <a:lnTo>
                    <a:pt x="8027" y="25122"/>
                  </a:lnTo>
                  <a:lnTo>
                    <a:pt x="7582" y="24834"/>
                  </a:lnTo>
                  <a:lnTo>
                    <a:pt x="7152" y="24533"/>
                  </a:lnTo>
                  <a:lnTo>
                    <a:pt x="6723" y="24227"/>
                  </a:lnTo>
                  <a:lnTo>
                    <a:pt x="6326" y="23914"/>
                  </a:lnTo>
                  <a:lnTo>
                    <a:pt x="5960" y="23596"/>
                  </a:lnTo>
                  <a:lnTo>
                    <a:pt x="5595" y="23277"/>
                  </a:lnTo>
                  <a:lnTo>
                    <a:pt x="5261" y="22947"/>
                  </a:lnTo>
                  <a:lnTo>
                    <a:pt x="4943" y="22616"/>
                  </a:lnTo>
                  <a:lnTo>
                    <a:pt x="4657" y="22280"/>
                  </a:lnTo>
                  <a:lnTo>
                    <a:pt x="4387" y="21938"/>
                  </a:lnTo>
                  <a:lnTo>
                    <a:pt x="4149" y="21595"/>
                  </a:lnTo>
                  <a:lnTo>
                    <a:pt x="3926" y="21253"/>
                  </a:lnTo>
                  <a:lnTo>
                    <a:pt x="3735" y="20904"/>
                  </a:lnTo>
                  <a:lnTo>
                    <a:pt x="3576" y="20556"/>
                  </a:lnTo>
                  <a:lnTo>
                    <a:pt x="3449" y="20201"/>
                  </a:lnTo>
                  <a:lnTo>
                    <a:pt x="3354" y="19847"/>
                  </a:lnTo>
                  <a:lnTo>
                    <a:pt x="3274" y="19498"/>
                  </a:lnTo>
                  <a:lnTo>
                    <a:pt x="3243" y="19144"/>
                  </a:lnTo>
                  <a:lnTo>
                    <a:pt x="3227" y="18789"/>
                  </a:lnTo>
                  <a:lnTo>
                    <a:pt x="3259" y="18435"/>
                  </a:lnTo>
                  <a:lnTo>
                    <a:pt x="3322" y="18080"/>
                  </a:lnTo>
                  <a:lnTo>
                    <a:pt x="3417" y="17732"/>
                  </a:lnTo>
                  <a:lnTo>
                    <a:pt x="3561" y="17383"/>
                  </a:lnTo>
                  <a:lnTo>
                    <a:pt x="3640" y="17209"/>
                  </a:lnTo>
                  <a:lnTo>
                    <a:pt x="3735" y="17035"/>
                  </a:lnTo>
                  <a:lnTo>
                    <a:pt x="3831" y="16866"/>
                  </a:lnTo>
                  <a:lnTo>
                    <a:pt x="3942" y="16692"/>
                  </a:lnTo>
                  <a:lnTo>
                    <a:pt x="4053" y="16524"/>
                  </a:lnTo>
                  <a:lnTo>
                    <a:pt x="4196" y="16350"/>
                  </a:lnTo>
                  <a:lnTo>
                    <a:pt x="4323" y="16181"/>
                  </a:lnTo>
                  <a:lnTo>
                    <a:pt x="4482" y="16013"/>
                  </a:lnTo>
                  <a:lnTo>
                    <a:pt x="4641" y="15845"/>
                  </a:lnTo>
                  <a:lnTo>
                    <a:pt x="4816" y="15683"/>
                  </a:lnTo>
                  <a:lnTo>
                    <a:pt x="4991" y="15514"/>
                  </a:lnTo>
                  <a:lnTo>
                    <a:pt x="5182" y="15352"/>
                  </a:lnTo>
                  <a:lnTo>
                    <a:pt x="5388" y="15190"/>
                  </a:lnTo>
                  <a:lnTo>
                    <a:pt x="5611" y="15028"/>
                  </a:lnTo>
                  <a:lnTo>
                    <a:pt x="5833" y="14865"/>
                  </a:lnTo>
                  <a:lnTo>
                    <a:pt x="6072" y="14709"/>
                  </a:lnTo>
                  <a:lnTo>
                    <a:pt x="6310" y="14547"/>
                  </a:lnTo>
                  <a:lnTo>
                    <a:pt x="6580" y="14391"/>
                  </a:lnTo>
                  <a:lnTo>
                    <a:pt x="6994" y="14150"/>
                  </a:lnTo>
                  <a:lnTo>
                    <a:pt x="7407" y="13922"/>
                  </a:lnTo>
                  <a:lnTo>
                    <a:pt x="7820" y="13700"/>
                  </a:lnTo>
                  <a:lnTo>
                    <a:pt x="8233" y="13483"/>
                  </a:lnTo>
                  <a:lnTo>
                    <a:pt x="8631" y="13279"/>
                  </a:lnTo>
                  <a:lnTo>
                    <a:pt x="9044" y="13081"/>
                  </a:lnTo>
                  <a:lnTo>
                    <a:pt x="9441" y="12895"/>
                  </a:lnTo>
                  <a:lnTo>
                    <a:pt x="9838" y="12720"/>
                  </a:lnTo>
                  <a:lnTo>
                    <a:pt x="10061" y="12889"/>
                  </a:lnTo>
                  <a:lnTo>
                    <a:pt x="10299" y="13045"/>
                  </a:lnTo>
                  <a:lnTo>
                    <a:pt x="10570" y="13201"/>
                  </a:lnTo>
                  <a:lnTo>
                    <a:pt x="10840" y="13357"/>
                  </a:lnTo>
                  <a:lnTo>
                    <a:pt x="11110" y="13502"/>
                  </a:lnTo>
                  <a:lnTo>
                    <a:pt x="11412" y="13646"/>
                  </a:lnTo>
                  <a:lnTo>
                    <a:pt x="11714" y="13790"/>
                  </a:lnTo>
                  <a:lnTo>
                    <a:pt x="12032" y="13922"/>
                  </a:lnTo>
                  <a:lnTo>
                    <a:pt x="12350" y="14054"/>
                  </a:lnTo>
                  <a:lnTo>
                    <a:pt x="12683" y="14180"/>
                  </a:lnTo>
                  <a:lnTo>
                    <a:pt x="13017" y="14301"/>
                  </a:lnTo>
                  <a:lnTo>
                    <a:pt x="13351" y="14421"/>
                  </a:lnTo>
                  <a:lnTo>
                    <a:pt x="13701" y="14529"/>
                  </a:lnTo>
                  <a:lnTo>
                    <a:pt x="14050" y="14637"/>
                  </a:lnTo>
                  <a:lnTo>
                    <a:pt x="14416" y="14739"/>
                  </a:lnTo>
                  <a:lnTo>
                    <a:pt x="14765" y="14835"/>
                  </a:lnTo>
                  <a:lnTo>
                    <a:pt x="15131" y="14932"/>
                  </a:lnTo>
                  <a:lnTo>
                    <a:pt x="15497" y="15016"/>
                  </a:lnTo>
                  <a:lnTo>
                    <a:pt x="15846" y="15094"/>
                  </a:lnTo>
                  <a:lnTo>
                    <a:pt x="16212" y="15172"/>
                  </a:lnTo>
                  <a:lnTo>
                    <a:pt x="16577" y="15244"/>
                  </a:lnTo>
                  <a:lnTo>
                    <a:pt x="16927" y="15304"/>
                  </a:lnTo>
                  <a:lnTo>
                    <a:pt x="17277" y="15364"/>
                  </a:lnTo>
                  <a:lnTo>
                    <a:pt x="17626" y="15418"/>
                  </a:lnTo>
                  <a:lnTo>
                    <a:pt x="17976" y="15466"/>
                  </a:lnTo>
                  <a:lnTo>
                    <a:pt x="18310" y="15508"/>
                  </a:lnTo>
                  <a:lnTo>
                    <a:pt x="18643" y="15538"/>
                  </a:lnTo>
                  <a:lnTo>
                    <a:pt x="18961" y="15568"/>
                  </a:lnTo>
                  <a:lnTo>
                    <a:pt x="19279" y="15592"/>
                  </a:lnTo>
                  <a:lnTo>
                    <a:pt x="19597" y="15611"/>
                  </a:lnTo>
                  <a:lnTo>
                    <a:pt x="19883" y="15617"/>
                  </a:lnTo>
                  <a:lnTo>
                    <a:pt x="20169" y="15623"/>
                  </a:lnTo>
                  <a:lnTo>
                    <a:pt x="20503" y="15617"/>
                  </a:lnTo>
                  <a:lnTo>
                    <a:pt x="20805" y="15604"/>
                  </a:lnTo>
                  <a:lnTo>
                    <a:pt x="21107" y="15586"/>
                  </a:lnTo>
                  <a:lnTo>
                    <a:pt x="21393" y="15556"/>
                  </a:lnTo>
                  <a:lnTo>
                    <a:pt x="21679" y="15520"/>
                  </a:lnTo>
                  <a:lnTo>
                    <a:pt x="21933" y="15472"/>
                  </a:lnTo>
                  <a:lnTo>
                    <a:pt x="22172" y="15418"/>
                  </a:lnTo>
                  <a:lnTo>
                    <a:pt x="22394" y="15364"/>
                  </a:lnTo>
                  <a:lnTo>
                    <a:pt x="22601" y="15298"/>
                  </a:lnTo>
                  <a:lnTo>
                    <a:pt x="22792" y="15220"/>
                  </a:lnTo>
                  <a:lnTo>
                    <a:pt x="22951" y="15142"/>
                  </a:lnTo>
                  <a:lnTo>
                    <a:pt x="23094" y="15058"/>
                  </a:lnTo>
                  <a:lnTo>
                    <a:pt x="23221" y="14968"/>
                  </a:lnTo>
                  <a:lnTo>
                    <a:pt x="23332" y="14865"/>
                  </a:lnTo>
                  <a:lnTo>
                    <a:pt x="23412" y="14763"/>
                  </a:lnTo>
                  <a:lnTo>
                    <a:pt x="23475" y="14655"/>
                  </a:lnTo>
                  <a:lnTo>
                    <a:pt x="23539" y="14457"/>
                  </a:lnTo>
                  <a:lnTo>
                    <a:pt x="23586" y="14247"/>
                  </a:lnTo>
                  <a:lnTo>
                    <a:pt x="23586" y="14030"/>
                  </a:lnTo>
                  <a:lnTo>
                    <a:pt x="23555" y="13796"/>
                  </a:lnTo>
                  <a:lnTo>
                    <a:pt x="23491" y="13562"/>
                  </a:lnTo>
                  <a:lnTo>
                    <a:pt x="23396" y="13315"/>
                  </a:lnTo>
                  <a:lnTo>
                    <a:pt x="23269" y="13069"/>
                  </a:lnTo>
                  <a:lnTo>
                    <a:pt x="23125" y="12817"/>
                  </a:lnTo>
                  <a:lnTo>
                    <a:pt x="22935" y="12564"/>
                  </a:lnTo>
                  <a:lnTo>
                    <a:pt x="22712" y="12318"/>
                  </a:lnTo>
                  <a:lnTo>
                    <a:pt x="22458" y="12071"/>
                  </a:lnTo>
                  <a:lnTo>
                    <a:pt x="22172" y="11831"/>
                  </a:lnTo>
                  <a:lnTo>
                    <a:pt x="22013" y="11717"/>
                  </a:lnTo>
                  <a:lnTo>
                    <a:pt x="21854" y="11603"/>
                  </a:lnTo>
                  <a:lnTo>
                    <a:pt x="21679" y="11489"/>
                  </a:lnTo>
                  <a:lnTo>
                    <a:pt x="21504" y="11374"/>
                  </a:lnTo>
                  <a:lnTo>
                    <a:pt x="21314" y="11266"/>
                  </a:lnTo>
                  <a:lnTo>
                    <a:pt x="21123" y="11164"/>
                  </a:lnTo>
                  <a:lnTo>
                    <a:pt x="20916" y="11062"/>
                  </a:lnTo>
                  <a:lnTo>
                    <a:pt x="20694" y="10966"/>
                  </a:lnTo>
                  <a:lnTo>
                    <a:pt x="20487" y="10870"/>
                  </a:lnTo>
                  <a:lnTo>
                    <a:pt x="20249" y="10780"/>
                  </a:lnTo>
                  <a:lnTo>
                    <a:pt x="20026" y="10696"/>
                  </a:lnTo>
                  <a:lnTo>
                    <a:pt x="19788" y="10617"/>
                  </a:lnTo>
                  <a:lnTo>
                    <a:pt x="19549" y="10545"/>
                  </a:lnTo>
                  <a:lnTo>
                    <a:pt x="19311" y="10473"/>
                  </a:lnTo>
                  <a:lnTo>
                    <a:pt x="19057" y="10413"/>
                  </a:lnTo>
                  <a:lnTo>
                    <a:pt x="18802" y="10353"/>
                  </a:lnTo>
                  <a:lnTo>
                    <a:pt x="18548" y="10299"/>
                  </a:lnTo>
                  <a:lnTo>
                    <a:pt x="18294" y="10251"/>
                  </a:lnTo>
                  <a:lnTo>
                    <a:pt x="18024" y="10203"/>
                  </a:lnTo>
                  <a:lnTo>
                    <a:pt x="17753" y="10167"/>
                  </a:lnTo>
                  <a:lnTo>
                    <a:pt x="17483" y="10131"/>
                  </a:lnTo>
                  <a:lnTo>
                    <a:pt x="17197" y="10101"/>
                  </a:lnTo>
                  <a:lnTo>
                    <a:pt x="16927" y="10077"/>
                  </a:lnTo>
                  <a:lnTo>
                    <a:pt x="16641" y="10059"/>
                  </a:lnTo>
                  <a:lnTo>
                    <a:pt x="16355" y="10041"/>
                  </a:lnTo>
                  <a:lnTo>
                    <a:pt x="16069" y="10035"/>
                  </a:lnTo>
                  <a:lnTo>
                    <a:pt x="15767" y="10029"/>
                  </a:lnTo>
                  <a:lnTo>
                    <a:pt x="15481" y="10035"/>
                  </a:lnTo>
                  <a:lnTo>
                    <a:pt x="15179" y="10041"/>
                  </a:lnTo>
                  <a:lnTo>
                    <a:pt x="14877" y="10053"/>
                  </a:lnTo>
                  <a:lnTo>
                    <a:pt x="14575" y="10071"/>
                  </a:lnTo>
                  <a:lnTo>
                    <a:pt x="14273" y="10089"/>
                  </a:lnTo>
                  <a:lnTo>
                    <a:pt x="13971" y="10119"/>
                  </a:lnTo>
                  <a:lnTo>
                    <a:pt x="13669" y="10149"/>
                  </a:lnTo>
                  <a:lnTo>
                    <a:pt x="13367" y="10191"/>
                  </a:lnTo>
                  <a:lnTo>
                    <a:pt x="13049" y="10233"/>
                  </a:lnTo>
                  <a:lnTo>
                    <a:pt x="12747" y="10281"/>
                  </a:lnTo>
                  <a:lnTo>
                    <a:pt x="12429" y="10335"/>
                  </a:lnTo>
                  <a:lnTo>
                    <a:pt x="12127" y="10395"/>
                  </a:lnTo>
                  <a:lnTo>
                    <a:pt x="11809" y="10461"/>
                  </a:lnTo>
                  <a:lnTo>
                    <a:pt x="11809" y="10461"/>
                  </a:lnTo>
                  <a:lnTo>
                    <a:pt x="11841" y="10347"/>
                  </a:lnTo>
                  <a:lnTo>
                    <a:pt x="11873" y="10233"/>
                  </a:lnTo>
                  <a:lnTo>
                    <a:pt x="11936" y="10113"/>
                  </a:lnTo>
                  <a:lnTo>
                    <a:pt x="12000" y="9999"/>
                  </a:lnTo>
                  <a:lnTo>
                    <a:pt x="12064" y="9884"/>
                  </a:lnTo>
                  <a:lnTo>
                    <a:pt x="12143" y="9770"/>
                  </a:lnTo>
                  <a:lnTo>
                    <a:pt x="12238" y="9650"/>
                  </a:lnTo>
                  <a:lnTo>
                    <a:pt x="12350" y="9536"/>
                  </a:lnTo>
                  <a:lnTo>
                    <a:pt x="12477" y="9422"/>
                  </a:lnTo>
                  <a:lnTo>
                    <a:pt x="12604" y="9308"/>
                  </a:lnTo>
                  <a:lnTo>
                    <a:pt x="12731" y="9187"/>
                  </a:lnTo>
                  <a:lnTo>
                    <a:pt x="12890" y="9073"/>
                  </a:lnTo>
                  <a:lnTo>
                    <a:pt x="13049" y="8959"/>
                  </a:lnTo>
                  <a:lnTo>
                    <a:pt x="13224" y="8845"/>
                  </a:lnTo>
                  <a:lnTo>
                    <a:pt x="13589" y="8611"/>
                  </a:lnTo>
                  <a:lnTo>
                    <a:pt x="14018" y="8382"/>
                  </a:lnTo>
                  <a:lnTo>
                    <a:pt x="14479" y="8148"/>
                  </a:lnTo>
                  <a:lnTo>
                    <a:pt x="14988" y="7920"/>
                  </a:lnTo>
                  <a:lnTo>
                    <a:pt x="15528" y="7691"/>
                  </a:lnTo>
                  <a:lnTo>
                    <a:pt x="16116" y="7463"/>
                  </a:lnTo>
                  <a:lnTo>
                    <a:pt x="16752" y="7235"/>
                  </a:lnTo>
                  <a:lnTo>
                    <a:pt x="17436" y="7012"/>
                  </a:lnTo>
                  <a:lnTo>
                    <a:pt x="18151" y="6784"/>
                  </a:lnTo>
                  <a:lnTo>
                    <a:pt x="18818" y="6586"/>
                  </a:lnTo>
                  <a:lnTo>
                    <a:pt x="19486" y="6393"/>
                  </a:lnTo>
                  <a:lnTo>
                    <a:pt x="20153" y="6207"/>
                  </a:lnTo>
                  <a:lnTo>
                    <a:pt x="20821" y="6033"/>
                  </a:lnTo>
                  <a:lnTo>
                    <a:pt x="21488" y="5859"/>
                  </a:lnTo>
                  <a:lnTo>
                    <a:pt x="22172" y="5696"/>
                  </a:lnTo>
                  <a:lnTo>
                    <a:pt x="22839" y="5540"/>
                  </a:lnTo>
                  <a:lnTo>
                    <a:pt x="23523" y="5384"/>
                  </a:lnTo>
                  <a:lnTo>
                    <a:pt x="24190" y="5246"/>
                  </a:lnTo>
                  <a:lnTo>
                    <a:pt x="24874" y="5108"/>
                  </a:lnTo>
                  <a:lnTo>
                    <a:pt x="25541" y="4975"/>
                  </a:lnTo>
                  <a:lnTo>
                    <a:pt x="26225" y="4855"/>
                  </a:lnTo>
                  <a:lnTo>
                    <a:pt x="26892" y="4735"/>
                  </a:lnTo>
                  <a:lnTo>
                    <a:pt x="27560" y="4627"/>
                  </a:lnTo>
                  <a:lnTo>
                    <a:pt x="28227" y="4531"/>
                  </a:lnTo>
                  <a:lnTo>
                    <a:pt x="28879" y="4435"/>
                  </a:lnTo>
                  <a:lnTo>
                    <a:pt x="29546" y="4350"/>
                  </a:lnTo>
                  <a:lnTo>
                    <a:pt x="30198" y="4272"/>
                  </a:lnTo>
                  <a:lnTo>
                    <a:pt x="30850" y="4200"/>
                  </a:lnTo>
                  <a:lnTo>
                    <a:pt x="31485" y="4134"/>
                  </a:lnTo>
                  <a:lnTo>
                    <a:pt x="32137" y="4080"/>
                  </a:lnTo>
                  <a:lnTo>
                    <a:pt x="32773" y="4032"/>
                  </a:lnTo>
                  <a:lnTo>
                    <a:pt x="33393" y="3990"/>
                  </a:lnTo>
                  <a:lnTo>
                    <a:pt x="34013" y="3954"/>
                  </a:lnTo>
                  <a:lnTo>
                    <a:pt x="34632" y="3930"/>
                  </a:lnTo>
                  <a:lnTo>
                    <a:pt x="35236" y="3912"/>
                  </a:lnTo>
                  <a:lnTo>
                    <a:pt x="35824" y="3900"/>
                  </a:lnTo>
                  <a:lnTo>
                    <a:pt x="36412" y="3900"/>
                  </a:lnTo>
                  <a:lnTo>
                    <a:pt x="37001" y="3906"/>
                  </a:lnTo>
                  <a:lnTo>
                    <a:pt x="37573" y="3918"/>
                  </a:lnTo>
                  <a:lnTo>
                    <a:pt x="38129" y="3942"/>
                  </a:lnTo>
                  <a:lnTo>
                    <a:pt x="38685" y="3972"/>
                  </a:lnTo>
                  <a:lnTo>
                    <a:pt x="38367" y="4224"/>
                  </a:lnTo>
                  <a:lnTo>
                    <a:pt x="38097" y="4477"/>
                  </a:lnTo>
                  <a:lnTo>
                    <a:pt x="37875" y="4729"/>
                  </a:lnTo>
                  <a:lnTo>
                    <a:pt x="37684" y="4981"/>
                  </a:lnTo>
                  <a:lnTo>
                    <a:pt x="37525" y="5240"/>
                  </a:lnTo>
                  <a:lnTo>
                    <a:pt x="37461" y="5366"/>
                  </a:lnTo>
                  <a:lnTo>
                    <a:pt x="37414" y="5492"/>
                  </a:lnTo>
                  <a:lnTo>
                    <a:pt x="37366" y="5618"/>
                  </a:lnTo>
                  <a:lnTo>
                    <a:pt x="37334" y="5744"/>
                  </a:lnTo>
                  <a:lnTo>
                    <a:pt x="37318" y="5871"/>
                  </a:lnTo>
                  <a:lnTo>
                    <a:pt x="37302" y="5997"/>
                  </a:lnTo>
                  <a:lnTo>
                    <a:pt x="37302" y="6117"/>
                  </a:lnTo>
                  <a:lnTo>
                    <a:pt x="37302" y="6243"/>
                  </a:lnTo>
                  <a:lnTo>
                    <a:pt x="37318" y="6369"/>
                  </a:lnTo>
                  <a:lnTo>
                    <a:pt x="37350" y="6490"/>
                  </a:lnTo>
                  <a:lnTo>
                    <a:pt x="37382" y="6616"/>
                  </a:lnTo>
                  <a:lnTo>
                    <a:pt x="37430" y="6736"/>
                  </a:lnTo>
                  <a:lnTo>
                    <a:pt x="37477" y="6856"/>
                  </a:lnTo>
                  <a:lnTo>
                    <a:pt x="37557" y="6976"/>
                  </a:lnTo>
                  <a:lnTo>
                    <a:pt x="37620" y="7096"/>
                  </a:lnTo>
                  <a:lnTo>
                    <a:pt x="37716" y="7217"/>
                  </a:lnTo>
                  <a:lnTo>
                    <a:pt x="37811" y="7331"/>
                  </a:lnTo>
                  <a:lnTo>
                    <a:pt x="37922" y="7445"/>
                  </a:lnTo>
                  <a:lnTo>
                    <a:pt x="38034" y="7565"/>
                  </a:lnTo>
                  <a:lnTo>
                    <a:pt x="38161" y="7673"/>
                  </a:lnTo>
                  <a:lnTo>
                    <a:pt x="38304" y="7787"/>
                  </a:lnTo>
                  <a:lnTo>
                    <a:pt x="38447" y="7902"/>
                  </a:lnTo>
                  <a:lnTo>
                    <a:pt x="38685" y="8064"/>
                  </a:lnTo>
                  <a:lnTo>
                    <a:pt x="38955" y="8220"/>
                  </a:lnTo>
                  <a:lnTo>
                    <a:pt x="39226" y="8370"/>
                  </a:lnTo>
                  <a:lnTo>
                    <a:pt x="39528" y="8508"/>
                  </a:lnTo>
                  <a:lnTo>
                    <a:pt x="39830" y="8641"/>
                  </a:lnTo>
                  <a:lnTo>
                    <a:pt x="40163" y="8761"/>
                  </a:lnTo>
                  <a:lnTo>
                    <a:pt x="40497" y="8869"/>
                  </a:lnTo>
                  <a:lnTo>
                    <a:pt x="40831" y="8971"/>
                  </a:lnTo>
                  <a:lnTo>
                    <a:pt x="41196" y="9061"/>
                  </a:lnTo>
                  <a:lnTo>
                    <a:pt x="41562" y="9139"/>
                  </a:lnTo>
                  <a:lnTo>
                    <a:pt x="41928" y="9205"/>
                  </a:lnTo>
                  <a:lnTo>
                    <a:pt x="42309" y="9259"/>
                  </a:lnTo>
                  <a:lnTo>
                    <a:pt x="42690" y="9308"/>
                  </a:lnTo>
                  <a:lnTo>
                    <a:pt x="43088" y="9338"/>
                  </a:lnTo>
                  <a:lnTo>
                    <a:pt x="43469" y="9356"/>
                  </a:lnTo>
                  <a:lnTo>
                    <a:pt x="43867" y="9362"/>
                  </a:lnTo>
                  <a:lnTo>
                    <a:pt x="44089" y="9362"/>
                  </a:lnTo>
                  <a:lnTo>
                    <a:pt x="44343" y="9356"/>
                  </a:lnTo>
                  <a:lnTo>
                    <a:pt x="44629" y="9338"/>
                  </a:lnTo>
                  <a:lnTo>
                    <a:pt x="44931" y="9314"/>
                  </a:lnTo>
                  <a:lnTo>
                    <a:pt x="45265" y="9277"/>
                  </a:lnTo>
                  <a:lnTo>
                    <a:pt x="45599" y="9223"/>
                  </a:lnTo>
                  <a:lnTo>
                    <a:pt x="45949" y="9163"/>
                  </a:lnTo>
                  <a:lnTo>
                    <a:pt x="46123" y="9121"/>
                  </a:lnTo>
                  <a:lnTo>
                    <a:pt x="46298" y="9079"/>
                  </a:lnTo>
                  <a:lnTo>
                    <a:pt x="46473" y="9031"/>
                  </a:lnTo>
                  <a:lnTo>
                    <a:pt x="46648" y="8983"/>
                  </a:lnTo>
                  <a:lnTo>
                    <a:pt x="46823" y="8923"/>
                  </a:lnTo>
                  <a:lnTo>
                    <a:pt x="46998" y="8863"/>
                  </a:lnTo>
                  <a:lnTo>
                    <a:pt x="47172" y="8791"/>
                  </a:lnTo>
                  <a:lnTo>
                    <a:pt x="47347" y="8719"/>
                  </a:lnTo>
                  <a:lnTo>
                    <a:pt x="47506" y="8641"/>
                  </a:lnTo>
                  <a:lnTo>
                    <a:pt x="47665" y="8550"/>
                  </a:lnTo>
                  <a:lnTo>
                    <a:pt x="47824" y="8460"/>
                  </a:lnTo>
                  <a:lnTo>
                    <a:pt x="47967" y="8358"/>
                  </a:lnTo>
                  <a:lnTo>
                    <a:pt x="48126" y="8256"/>
                  </a:lnTo>
                  <a:lnTo>
                    <a:pt x="48253" y="8142"/>
                  </a:lnTo>
                  <a:lnTo>
                    <a:pt x="48396" y="8022"/>
                  </a:lnTo>
                  <a:lnTo>
                    <a:pt x="48523" y="7890"/>
                  </a:lnTo>
                  <a:lnTo>
                    <a:pt x="48635" y="7757"/>
                  </a:lnTo>
                  <a:lnTo>
                    <a:pt x="48746" y="7613"/>
                  </a:lnTo>
                  <a:lnTo>
                    <a:pt x="48857" y="7445"/>
                  </a:lnTo>
                  <a:lnTo>
                    <a:pt x="48937" y="7283"/>
                  </a:lnTo>
                  <a:lnTo>
                    <a:pt x="49000" y="7120"/>
                  </a:lnTo>
                  <a:lnTo>
                    <a:pt x="49064" y="6958"/>
                  </a:lnTo>
                  <a:lnTo>
                    <a:pt x="49096" y="6796"/>
                  </a:lnTo>
                  <a:lnTo>
                    <a:pt x="49111" y="6640"/>
                  </a:lnTo>
                  <a:lnTo>
                    <a:pt x="49111" y="6478"/>
                  </a:lnTo>
                  <a:lnTo>
                    <a:pt x="49080" y="6321"/>
                  </a:lnTo>
                  <a:lnTo>
                    <a:pt x="49048" y="6171"/>
                  </a:lnTo>
                  <a:lnTo>
                    <a:pt x="49000" y="6015"/>
                  </a:lnTo>
                  <a:lnTo>
                    <a:pt x="48921" y="5865"/>
                  </a:lnTo>
                  <a:lnTo>
                    <a:pt x="48825" y="5714"/>
                  </a:lnTo>
                  <a:lnTo>
                    <a:pt x="48730" y="5570"/>
                  </a:lnTo>
                  <a:lnTo>
                    <a:pt x="48603" y="5426"/>
                  </a:lnTo>
                  <a:lnTo>
                    <a:pt x="48460" y="5282"/>
                  </a:lnTo>
                  <a:lnTo>
                    <a:pt x="48317" y="5144"/>
                  </a:lnTo>
                  <a:lnTo>
                    <a:pt x="48142" y="5005"/>
                  </a:lnTo>
                  <a:lnTo>
                    <a:pt x="47951" y="4873"/>
                  </a:lnTo>
                  <a:lnTo>
                    <a:pt x="47745" y="4741"/>
                  </a:lnTo>
                  <a:lnTo>
                    <a:pt x="47538" y="4615"/>
                  </a:lnTo>
                  <a:lnTo>
                    <a:pt x="47300" y="4489"/>
                  </a:lnTo>
                  <a:lnTo>
                    <a:pt x="47045" y="4362"/>
                  </a:lnTo>
                  <a:lnTo>
                    <a:pt x="46791" y="4242"/>
                  </a:lnTo>
                  <a:lnTo>
                    <a:pt x="46505" y="4128"/>
                  </a:lnTo>
                  <a:lnTo>
                    <a:pt x="46219" y="4020"/>
                  </a:lnTo>
                  <a:lnTo>
                    <a:pt x="45917" y="3912"/>
                  </a:lnTo>
                  <a:lnTo>
                    <a:pt x="45583" y="3804"/>
                  </a:lnTo>
                  <a:lnTo>
                    <a:pt x="45249" y="3702"/>
                  </a:lnTo>
                  <a:lnTo>
                    <a:pt x="44900" y="3605"/>
                  </a:lnTo>
                  <a:lnTo>
                    <a:pt x="44534" y="3515"/>
                  </a:lnTo>
                  <a:lnTo>
                    <a:pt x="44169" y="3425"/>
                  </a:lnTo>
                  <a:lnTo>
                    <a:pt x="43771" y="3341"/>
                  </a:lnTo>
                  <a:lnTo>
                    <a:pt x="44153" y="3185"/>
                  </a:lnTo>
                  <a:lnTo>
                    <a:pt x="44566" y="3035"/>
                  </a:lnTo>
                  <a:lnTo>
                    <a:pt x="44979" y="2884"/>
                  </a:lnTo>
                  <a:lnTo>
                    <a:pt x="45424" y="2734"/>
                  </a:lnTo>
                  <a:lnTo>
                    <a:pt x="45885" y="2584"/>
                  </a:lnTo>
                  <a:lnTo>
                    <a:pt x="46378" y="2440"/>
                  </a:lnTo>
                  <a:lnTo>
                    <a:pt x="46870" y="2296"/>
                  </a:lnTo>
                  <a:lnTo>
                    <a:pt x="47395" y="2157"/>
                  </a:lnTo>
                  <a:lnTo>
                    <a:pt x="47840" y="2043"/>
                  </a:lnTo>
                  <a:lnTo>
                    <a:pt x="48269" y="1941"/>
                  </a:lnTo>
                  <a:lnTo>
                    <a:pt x="48714" y="1845"/>
                  </a:lnTo>
                  <a:lnTo>
                    <a:pt x="49159" y="1755"/>
                  </a:lnTo>
                  <a:lnTo>
                    <a:pt x="49604" y="1671"/>
                  </a:lnTo>
                  <a:lnTo>
                    <a:pt x="50033" y="1593"/>
                  </a:lnTo>
                  <a:lnTo>
                    <a:pt x="50478" y="1526"/>
                  </a:lnTo>
                  <a:lnTo>
                    <a:pt x="50923" y="1460"/>
                  </a:lnTo>
                  <a:lnTo>
                    <a:pt x="51368" y="1406"/>
                  </a:lnTo>
                  <a:lnTo>
                    <a:pt x="51813" y="1358"/>
                  </a:lnTo>
                  <a:lnTo>
                    <a:pt x="52258" y="1322"/>
                  </a:lnTo>
                  <a:lnTo>
                    <a:pt x="52703" y="1286"/>
                  </a:lnTo>
                  <a:lnTo>
                    <a:pt x="53148" y="1262"/>
                  </a:lnTo>
                  <a:lnTo>
                    <a:pt x="53593" y="1244"/>
                  </a:lnTo>
                  <a:lnTo>
                    <a:pt x="54038" y="1232"/>
                  </a:lnTo>
                  <a:close/>
                  <a:moveTo>
                    <a:pt x="54483" y="0"/>
                  </a:moveTo>
                  <a:lnTo>
                    <a:pt x="53911" y="6"/>
                  </a:lnTo>
                  <a:lnTo>
                    <a:pt x="53339" y="18"/>
                  </a:lnTo>
                  <a:lnTo>
                    <a:pt x="52767" y="42"/>
                  </a:lnTo>
                  <a:lnTo>
                    <a:pt x="52211" y="72"/>
                  </a:lnTo>
                  <a:lnTo>
                    <a:pt x="51638" y="114"/>
                  </a:lnTo>
                  <a:lnTo>
                    <a:pt x="51082" y="163"/>
                  </a:lnTo>
                  <a:lnTo>
                    <a:pt x="50510" y="223"/>
                  </a:lnTo>
                  <a:lnTo>
                    <a:pt x="49954" y="289"/>
                  </a:lnTo>
                  <a:lnTo>
                    <a:pt x="49397" y="367"/>
                  </a:lnTo>
                  <a:lnTo>
                    <a:pt x="48841" y="451"/>
                  </a:lnTo>
                  <a:lnTo>
                    <a:pt x="48285" y="547"/>
                  </a:lnTo>
                  <a:lnTo>
                    <a:pt x="47729" y="649"/>
                  </a:lnTo>
                  <a:lnTo>
                    <a:pt x="47172" y="763"/>
                  </a:lnTo>
                  <a:lnTo>
                    <a:pt x="46632" y="884"/>
                  </a:lnTo>
                  <a:lnTo>
                    <a:pt x="46076" y="1010"/>
                  </a:lnTo>
                  <a:lnTo>
                    <a:pt x="45535" y="1148"/>
                  </a:lnTo>
                  <a:lnTo>
                    <a:pt x="44804" y="1352"/>
                  </a:lnTo>
                  <a:lnTo>
                    <a:pt x="44089" y="1557"/>
                  </a:lnTo>
                  <a:lnTo>
                    <a:pt x="43422" y="1767"/>
                  </a:lnTo>
                  <a:lnTo>
                    <a:pt x="42786" y="1977"/>
                  </a:lnTo>
                  <a:lnTo>
                    <a:pt x="42182" y="2193"/>
                  </a:lnTo>
                  <a:lnTo>
                    <a:pt x="41610" y="2416"/>
                  </a:lnTo>
                  <a:lnTo>
                    <a:pt x="41069" y="2638"/>
                  </a:lnTo>
                  <a:lnTo>
                    <a:pt x="40561" y="2866"/>
                  </a:lnTo>
                  <a:lnTo>
                    <a:pt x="39909" y="2812"/>
                  </a:lnTo>
                  <a:lnTo>
                    <a:pt x="39242" y="2764"/>
                  </a:lnTo>
                  <a:lnTo>
                    <a:pt x="38574" y="2728"/>
                  </a:lnTo>
                  <a:lnTo>
                    <a:pt x="37875" y="2704"/>
                  </a:lnTo>
                  <a:lnTo>
                    <a:pt x="37175" y="2686"/>
                  </a:lnTo>
                  <a:lnTo>
                    <a:pt x="36460" y="2680"/>
                  </a:lnTo>
                  <a:lnTo>
                    <a:pt x="35745" y="2680"/>
                  </a:lnTo>
                  <a:lnTo>
                    <a:pt x="35014" y="2692"/>
                  </a:lnTo>
                  <a:lnTo>
                    <a:pt x="34267" y="2716"/>
                  </a:lnTo>
                  <a:lnTo>
                    <a:pt x="33520" y="2752"/>
                  </a:lnTo>
                  <a:lnTo>
                    <a:pt x="32757" y="2794"/>
                  </a:lnTo>
                  <a:lnTo>
                    <a:pt x="31994" y="2842"/>
                  </a:lnTo>
                  <a:lnTo>
                    <a:pt x="31231" y="2908"/>
                  </a:lnTo>
                  <a:lnTo>
                    <a:pt x="30452" y="2981"/>
                  </a:lnTo>
                  <a:lnTo>
                    <a:pt x="29658" y="3059"/>
                  </a:lnTo>
                  <a:lnTo>
                    <a:pt x="28879" y="3149"/>
                  </a:lnTo>
                  <a:lnTo>
                    <a:pt x="28084" y="3251"/>
                  </a:lnTo>
                  <a:lnTo>
                    <a:pt x="27290" y="3359"/>
                  </a:lnTo>
                  <a:lnTo>
                    <a:pt x="26495" y="3473"/>
                  </a:lnTo>
                  <a:lnTo>
                    <a:pt x="25700" y="3605"/>
                  </a:lnTo>
                  <a:lnTo>
                    <a:pt x="24890" y="3738"/>
                  </a:lnTo>
                  <a:lnTo>
                    <a:pt x="24095" y="3888"/>
                  </a:lnTo>
                  <a:lnTo>
                    <a:pt x="23284" y="4038"/>
                  </a:lnTo>
                  <a:lnTo>
                    <a:pt x="22474" y="4200"/>
                  </a:lnTo>
                  <a:lnTo>
                    <a:pt x="21679" y="4375"/>
                  </a:lnTo>
                  <a:lnTo>
                    <a:pt x="20869" y="4555"/>
                  </a:lnTo>
                  <a:lnTo>
                    <a:pt x="20074" y="4747"/>
                  </a:lnTo>
                  <a:lnTo>
                    <a:pt x="19279" y="4945"/>
                  </a:lnTo>
                  <a:lnTo>
                    <a:pt x="18469" y="5156"/>
                  </a:lnTo>
                  <a:lnTo>
                    <a:pt x="17690" y="5372"/>
                  </a:lnTo>
                  <a:lnTo>
                    <a:pt x="16895" y="5594"/>
                  </a:lnTo>
                  <a:lnTo>
                    <a:pt x="16116" y="5829"/>
                  </a:lnTo>
                  <a:lnTo>
                    <a:pt x="15465" y="6027"/>
                  </a:lnTo>
                  <a:lnTo>
                    <a:pt x="14861" y="6225"/>
                  </a:lnTo>
                  <a:lnTo>
                    <a:pt x="14289" y="6423"/>
                  </a:lnTo>
                  <a:lnTo>
                    <a:pt x="13748" y="6622"/>
                  </a:lnTo>
                  <a:lnTo>
                    <a:pt x="13240" y="6820"/>
                  </a:lnTo>
                  <a:lnTo>
                    <a:pt x="12763" y="7012"/>
                  </a:lnTo>
                  <a:lnTo>
                    <a:pt x="12318" y="7211"/>
                  </a:lnTo>
                  <a:lnTo>
                    <a:pt x="11889" y="7403"/>
                  </a:lnTo>
                  <a:lnTo>
                    <a:pt x="11507" y="7589"/>
                  </a:lnTo>
                  <a:lnTo>
                    <a:pt x="11142" y="7781"/>
                  </a:lnTo>
                  <a:lnTo>
                    <a:pt x="10808" y="7968"/>
                  </a:lnTo>
                  <a:lnTo>
                    <a:pt x="10506" y="8154"/>
                  </a:lnTo>
                  <a:lnTo>
                    <a:pt x="10220" y="8340"/>
                  </a:lnTo>
                  <a:lnTo>
                    <a:pt x="9966" y="8520"/>
                  </a:lnTo>
                  <a:lnTo>
                    <a:pt x="9743" y="8701"/>
                  </a:lnTo>
                  <a:lnTo>
                    <a:pt x="9536" y="8881"/>
                  </a:lnTo>
                  <a:lnTo>
                    <a:pt x="9346" y="9055"/>
                  </a:lnTo>
                  <a:lnTo>
                    <a:pt x="9171" y="9229"/>
                  </a:lnTo>
                  <a:lnTo>
                    <a:pt x="9028" y="9404"/>
                  </a:lnTo>
                  <a:lnTo>
                    <a:pt x="8917" y="9572"/>
                  </a:lnTo>
                  <a:lnTo>
                    <a:pt x="8805" y="9740"/>
                  </a:lnTo>
                  <a:lnTo>
                    <a:pt x="8726" y="9902"/>
                  </a:lnTo>
                  <a:lnTo>
                    <a:pt x="8646" y="10065"/>
                  </a:lnTo>
                  <a:lnTo>
                    <a:pt x="8599" y="10227"/>
                  </a:lnTo>
                  <a:lnTo>
                    <a:pt x="8567" y="10383"/>
                  </a:lnTo>
                  <a:lnTo>
                    <a:pt x="8535" y="10533"/>
                  </a:lnTo>
                  <a:lnTo>
                    <a:pt x="8535" y="10683"/>
                  </a:lnTo>
                  <a:lnTo>
                    <a:pt x="8535" y="10834"/>
                  </a:lnTo>
                  <a:lnTo>
                    <a:pt x="8551" y="10978"/>
                  </a:lnTo>
                  <a:lnTo>
                    <a:pt x="8583" y="11116"/>
                  </a:lnTo>
                  <a:lnTo>
                    <a:pt x="8631" y="11254"/>
                  </a:lnTo>
                  <a:lnTo>
                    <a:pt x="8678" y="11386"/>
                  </a:lnTo>
                  <a:lnTo>
                    <a:pt x="8090" y="11621"/>
                  </a:lnTo>
                  <a:lnTo>
                    <a:pt x="7502" y="11867"/>
                  </a:lnTo>
                  <a:lnTo>
                    <a:pt x="6898" y="12132"/>
                  </a:lnTo>
                  <a:lnTo>
                    <a:pt x="6294" y="12414"/>
                  </a:lnTo>
                  <a:lnTo>
                    <a:pt x="5690" y="12720"/>
                  </a:lnTo>
                  <a:lnTo>
                    <a:pt x="5070" y="13039"/>
                  </a:lnTo>
                  <a:lnTo>
                    <a:pt x="4466" y="13375"/>
                  </a:lnTo>
                  <a:lnTo>
                    <a:pt x="3847" y="13730"/>
                  </a:lnTo>
                  <a:lnTo>
                    <a:pt x="3545" y="13910"/>
                  </a:lnTo>
                  <a:lnTo>
                    <a:pt x="3259" y="14096"/>
                  </a:lnTo>
                  <a:lnTo>
                    <a:pt x="2972" y="14283"/>
                  </a:lnTo>
                  <a:lnTo>
                    <a:pt x="2718" y="14469"/>
                  </a:lnTo>
                  <a:lnTo>
                    <a:pt x="2464" y="14655"/>
                  </a:lnTo>
                  <a:lnTo>
                    <a:pt x="2225" y="14847"/>
                  </a:lnTo>
                  <a:lnTo>
                    <a:pt x="2003" y="15040"/>
                  </a:lnTo>
                  <a:lnTo>
                    <a:pt x="1796" y="15232"/>
                  </a:lnTo>
                  <a:lnTo>
                    <a:pt x="1590" y="15424"/>
                  </a:lnTo>
                  <a:lnTo>
                    <a:pt x="1415" y="15617"/>
                  </a:lnTo>
                  <a:lnTo>
                    <a:pt x="1240" y="15815"/>
                  </a:lnTo>
                  <a:lnTo>
                    <a:pt x="1081" y="16013"/>
                  </a:lnTo>
                  <a:lnTo>
                    <a:pt x="922" y="16211"/>
                  </a:lnTo>
                  <a:lnTo>
                    <a:pt x="795" y="16410"/>
                  </a:lnTo>
                  <a:lnTo>
                    <a:pt x="668" y="16608"/>
                  </a:lnTo>
                  <a:lnTo>
                    <a:pt x="541" y="16806"/>
                  </a:lnTo>
                  <a:lnTo>
                    <a:pt x="445" y="17010"/>
                  </a:lnTo>
                  <a:lnTo>
                    <a:pt x="350" y="17209"/>
                  </a:lnTo>
                  <a:lnTo>
                    <a:pt x="271" y="17413"/>
                  </a:lnTo>
                  <a:lnTo>
                    <a:pt x="207" y="17611"/>
                  </a:lnTo>
                  <a:lnTo>
                    <a:pt x="143" y="17816"/>
                  </a:lnTo>
                  <a:lnTo>
                    <a:pt x="96" y="18020"/>
                  </a:lnTo>
                  <a:lnTo>
                    <a:pt x="48" y="18224"/>
                  </a:lnTo>
                  <a:lnTo>
                    <a:pt x="32" y="18429"/>
                  </a:lnTo>
                  <a:lnTo>
                    <a:pt x="0" y="18633"/>
                  </a:lnTo>
                  <a:lnTo>
                    <a:pt x="0" y="18837"/>
                  </a:lnTo>
                  <a:lnTo>
                    <a:pt x="0" y="19041"/>
                  </a:lnTo>
                  <a:lnTo>
                    <a:pt x="16" y="19246"/>
                  </a:lnTo>
                  <a:lnTo>
                    <a:pt x="64" y="19654"/>
                  </a:lnTo>
                  <a:lnTo>
                    <a:pt x="159" y="20057"/>
                  </a:lnTo>
                  <a:lnTo>
                    <a:pt x="286" y="20465"/>
                  </a:lnTo>
                  <a:lnTo>
                    <a:pt x="445" y="20868"/>
                  </a:lnTo>
                  <a:lnTo>
                    <a:pt x="636" y="21271"/>
                  </a:lnTo>
                  <a:lnTo>
                    <a:pt x="874" y="21667"/>
                  </a:lnTo>
                  <a:lnTo>
                    <a:pt x="1129" y="22064"/>
                  </a:lnTo>
                  <a:lnTo>
                    <a:pt x="1415" y="22460"/>
                  </a:lnTo>
                  <a:lnTo>
                    <a:pt x="1733" y="22845"/>
                  </a:lnTo>
                  <a:lnTo>
                    <a:pt x="2082" y="23229"/>
                  </a:lnTo>
                  <a:lnTo>
                    <a:pt x="2464" y="23608"/>
                  </a:lnTo>
                  <a:lnTo>
                    <a:pt x="2861" y="23974"/>
                  </a:lnTo>
                  <a:lnTo>
                    <a:pt x="3274" y="24341"/>
                  </a:lnTo>
                  <a:lnTo>
                    <a:pt x="3735" y="24701"/>
                  </a:lnTo>
                  <a:lnTo>
                    <a:pt x="4196" y="25050"/>
                  </a:lnTo>
                  <a:lnTo>
                    <a:pt x="4689" y="25392"/>
                  </a:lnTo>
                  <a:lnTo>
                    <a:pt x="5198" y="25729"/>
                  </a:lnTo>
                  <a:lnTo>
                    <a:pt x="5738" y="26053"/>
                  </a:lnTo>
                  <a:lnTo>
                    <a:pt x="5420" y="26252"/>
                  </a:lnTo>
                  <a:lnTo>
                    <a:pt x="5134" y="26456"/>
                  </a:lnTo>
                  <a:lnTo>
                    <a:pt x="4880" y="26672"/>
                  </a:lnTo>
                  <a:lnTo>
                    <a:pt x="4641" y="26895"/>
                  </a:lnTo>
                  <a:lnTo>
                    <a:pt x="4435" y="27129"/>
                  </a:lnTo>
                  <a:lnTo>
                    <a:pt x="4260" y="27375"/>
                  </a:lnTo>
                  <a:lnTo>
                    <a:pt x="4101" y="27628"/>
                  </a:lnTo>
                  <a:lnTo>
                    <a:pt x="3974" y="27886"/>
                  </a:lnTo>
                  <a:lnTo>
                    <a:pt x="3910" y="28090"/>
                  </a:lnTo>
                  <a:lnTo>
                    <a:pt x="3878" y="28295"/>
                  </a:lnTo>
                  <a:lnTo>
                    <a:pt x="3894" y="28505"/>
                  </a:lnTo>
                  <a:lnTo>
                    <a:pt x="3926" y="28715"/>
                  </a:lnTo>
                  <a:lnTo>
                    <a:pt x="4006" y="28925"/>
                  </a:lnTo>
                  <a:lnTo>
                    <a:pt x="4117" y="29136"/>
                  </a:lnTo>
                  <a:lnTo>
                    <a:pt x="4276" y="29352"/>
                  </a:lnTo>
                  <a:lnTo>
                    <a:pt x="4451" y="29562"/>
                  </a:lnTo>
                  <a:lnTo>
                    <a:pt x="4673" y="29779"/>
                  </a:lnTo>
                  <a:lnTo>
                    <a:pt x="4927" y="29989"/>
                  </a:lnTo>
                  <a:lnTo>
                    <a:pt x="5213" y="30205"/>
                  </a:lnTo>
                  <a:lnTo>
                    <a:pt x="5547" y="30416"/>
                  </a:lnTo>
                  <a:lnTo>
                    <a:pt x="5897" y="30632"/>
                  </a:lnTo>
                  <a:lnTo>
                    <a:pt x="6294" y="30842"/>
                  </a:lnTo>
                  <a:lnTo>
                    <a:pt x="6723" y="31058"/>
                  </a:lnTo>
                  <a:lnTo>
                    <a:pt x="7184" y="31269"/>
                  </a:lnTo>
                  <a:lnTo>
                    <a:pt x="7741" y="31509"/>
                  </a:lnTo>
                  <a:lnTo>
                    <a:pt x="8360" y="31743"/>
                  </a:lnTo>
                  <a:lnTo>
                    <a:pt x="8996" y="31978"/>
                  </a:lnTo>
                  <a:lnTo>
                    <a:pt x="9680" y="32206"/>
                  </a:lnTo>
                  <a:lnTo>
                    <a:pt x="10395" y="32434"/>
                  </a:lnTo>
                  <a:lnTo>
                    <a:pt x="11126" y="32657"/>
                  </a:lnTo>
                  <a:lnTo>
                    <a:pt x="11905" y="32873"/>
                  </a:lnTo>
                  <a:lnTo>
                    <a:pt x="12715" y="33083"/>
                  </a:lnTo>
                  <a:lnTo>
                    <a:pt x="13542" y="33294"/>
                  </a:lnTo>
                  <a:lnTo>
                    <a:pt x="14400" y="33492"/>
                  </a:lnTo>
                  <a:lnTo>
                    <a:pt x="15274" y="33690"/>
                  </a:lnTo>
                  <a:lnTo>
                    <a:pt x="16180" y="33876"/>
                  </a:lnTo>
                  <a:lnTo>
                    <a:pt x="17086" y="34063"/>
                  </a:lnTo>
                  <a:lnTo>
                    <a:pt x="18024" y="34237"/>
                  </a:lnTo>
                  <a:lnTo>
                    <a:pt x="18977" y="34405"/>
                  </a:lnTo>
                  <a:lnTo>
                    <a:pt x="19947" y="34567"/>
                  </a:lnTo>
                  <a:lnTo>
                    <a:pt x="20916" y="34724"/>
                  </a:lnTo>
                  <a:lnTo>
                    <a:pt x="21902" y="34874"/>
                  </a:lnTo>
                  <a:lnTo>
                    <a:pt x="22903" y="35012"/>
                  </a:lnTo>
                  <a:lnTo>
                    <a:pt x="23904" y="35138"/>
                  </a:lnTo>
                  <a:lnTo>
                    <a:pt x="24921" y="35264"/>
                  </a:lnTo>
                  <a:lnTo>
                    <a:pt x="25923" y="35373"/>
                  </a:lnTo>
                  <a:lnTo>
                    <a:pt x="26940" y="35481"/>
                  </a:lnTo>
                  <a:lnTo>
                    <a:pt x="27957" y="35571"/>
                  </a:lnTo>
                  <a:lnTo>
                    <a:pt x="28958" y="35655"/>
                  </a:lnTo>
                  <a:lnTo>
                    <a:pt x="29960" y="35727"/>
                  </a:lnTo>
                  <a:lnTo>
                    <a:pt x="30961" y="35793"/>
                  </a:lnTo>
                  <a:lnTo>
                    <a:pt x="31962" y="35847"/>
                  </a:lnTo>
                  <a:lnTo>
                    <a:pt x="32932" y="35883"/>
                  </a:lnTo>
                  <a:lnTo>
                    <a:pt x="33901" y="35913"/>
                  </a:lnTo>
                  <a:lnTo>
                    <a:pt x="34871" y="35931"/>
                  </a:lnTo>
                  <a:lnTo>
                    <a:pt x="35809" y="35937"/>
                  </a:lnTo>
                  <a:lnTo>
                    <a:pt x="36524" y="35937"/>
                  </a:lnTo>
                  <a:lnTo>
                    <a:pt x="37223" y="35925"/>
                  </a:lnTo>
                  <a:lnTo>
                    <a:pt x="37906" y="35907"/>
                  </a:lnTo>
                  <a:lnTo>
                    <a:pt x="38574" y="35883"/>
                  </a:lnTo>
                  <a:lnTo>
                    <a:pt x="39226" y="35853"/>
                  </a:lnTo>
                  <a:lnTo>
                    <a:pt x="39861" y="35817"/>
                  </a:lnTo>
                  <a:lnTo>
                    <a:pt x="40481" y="35769"/>
                  </a:lnTo>
                  <a:lnTo>
                    <a:pt x="41085" y="35721"/>
                  </a:lnTo>
                  <a:lnTo>
                    <a:pt x="41673" y="35661"/>
                  </a:lnTo>
                  <a:lnTo>
                    <a:pt x="42261" y="35595"/>
                  </a:lnTo>
                  <a:lnTo>
                    <a:pt x="42818" y="35523"/>
                  </a:lnTo>
                  <a:lnTo>
                    <a:pt x="43358" y="35445"/>
                  </a:lnTo>
                  <a:lnTo>
                    <a:pt x="43882" y="35361"/>
                  </a:lnTo>
                  <a:lnTo>
                    <a:pt x="44391" y="35270"/>
                  </a:lnTo>
                  <a:lnTo>
                    <a:pt x="44868" y="35174"/>
                  </a:lnTo>
                  <a:lnTo>
                    <a:pt x="45345" y="35072"/>
                  </a:lnTo>
                  <a:lnTo>
                    <a:pt x="45806" y="34964"/>
                  </a:lnTo>
                  <a:lnTo>
                    <a:pt x="46251" y="34844"/>
                  </a:lnTo>
                  <a:lnTo>
                    <a:pt x="46664" y="34724"/>
                  </a:lnTo>
                  <a:lnTo>
                    <a:pt x="47061" y="34592"/>
                  </a:lnTo>
                  <a:lnTo>
                    <a:pt x="47458" y="34459"/>
                  </a:lnTo>
                  <a:lnTo>
                    <a:pt x="47824" y="34315"/>
                  </a:lnTo>
                  <a:lnTo>
                    <a:pt x="48174" y="34171"/>
                  </a:lnTo>
                  <a:lnTo>
                    <a:pt x="48492" y="34015"/>
                  </a:lnTo>
                  <a:lnTo>
                    <a:pt x="48809" y="33858"/>
                  </a:lnTo>
                  <a:lnTo>
                    <a:pt x="49096" y="33690"/>
                  </a:lnTo>
                  <a:lnTo>
                    <a:pt x="49382" y="33522"/>
                  </a:lnTo>
                  <a:lnTo>
                    <a:pt x="49636" y="33342"/>
                  </a:lnTo>
                  <a:lnTo>
                    <a:pt x="49858" y="33161"/>
                  </a:lnTo>
                  <a:lnTo>
                    <a:pt x="50081" y="32969"/>
                  </a:lnTo>
                  <a:lnTo>
                    <a:pt x="50272" y="32777"/>
                  </a:lnTo>
                  <a:lnTo>
                    <a:pt x="50446" y="32573"/>
                  </a:lnTo>
                  <a:lnTo>
                    <a:pt x="50748" y="32188"/>
                  </a:lnTo>
                  <a:lnTo>
                    <a:pt x="51273" y="32272"/>
                  </a:lnTo>
                  <a:lnTo>
                    <a:pt x="51797" y="32350"/>
                  </a:lnTo>
                  <a:lnTo>
                    <a:pt x="52338" y="32422"/>
                  </a:lnTo>
                  <a:lnTo>
                    <a:pt x="52878" y="32495"/>
                  </a:lnTo>
                  <a:lnTo>
                    <a:pt x="53419" y="32561"/>
                  </a:lnTo>
                  <a:lnTo>
                    <a:pt x="53959" y="32615"/>
                  </a:lnTo>
                  <a:lnTo>
                    <a:pt x="54499" y="32669"/>
                  </a:lnTo>
                  <a:lnTo>
                    <a:pt x="55056" y="32717"/>
                  </a:lnTo>
                  <a:lnTo>
                    <a:pt x="55596" y="32759"/>
                  </a:lnTo>
                  <a:lnTo>
                    <a:pt x="56152" y="32801"/>
                  </a:lnTo>
                  <a:lnTo>
                    <a:pt x="56693" y="32831"/>
                  </a:lnTo>
                  <a:lnTo>
                    <a:pt x="57249" y="32855"/>
                  </a:lnTo>
                  <a:lnTo>
                    <a:pt x="57805" y="32879"/>
                  </a:lnTo>
                  <a:lnTo>
                    <a:pt x="58346" y="32891"/>
                  </a:lnTo>
                  <a:lnTo>
                    <a:pt x="58902" y="32897"/>
                  </a:lnTo>
                  <a:lnTo>
                    <a:pt x="59442" y="32903"/>
                  </a:lnTo>
                  <a:lnTo>
                    <a:pt x="59998" y="32897"/>
                  </a:lnTo>
                  <a:lnTo>
                    <a:pt x="60571" y="32891"/>
                  </a:lnTo>
                  <a:lnTo>
                    <a:pt x="61127" y="32873"/>
                  </a:lnTo>
                  <a:lnTo>
                    <a:pt x="61667" y="32855"/>
                  </a:lnTo>
                  <a:lnTo>
                    <a:pt x="62224" y="32825"/>
                  </a:lnTo>
                  <a:lnTo>
                    <a:pt x="62764" y="32789"/>
                  </a:lnTo>
                  <a:lnTo>
                    <a:pt x="63304" y="32753"/>
                  </a:lnTo>
                  <a:lnTo>
                    <a:pt x="63829" y="32705"/>
                  </a:lnTo>
                  <a:lnTo>
                    <a:pt x="64353" y="32651"/>
                  </a:lnTo>
                  <a:lnTo>
                    <a:pt x="64862" y="32591"/>
                  </a:lnTo>
                  <a:lnTo>
                    <a:pt x="65386" y="32531"/>
                  </a:lnTo>
                  <a:lnTo>
                    <a:pt x="65879" y="32458"/>
                  </a:lnTo>
                  <a:lnTo>
                    <a:pt x="66388" y="32380"/>
                  </a:lnTo>
                  <a:lnTo>
                    <a:pt x="66880" y="32302"/>
                  </a:lnTo>
                  <a:lnTo>
                    <a:pt x="67357" y="32212"/>
                  </a:lnTo>
                  <a:lnTo>
                    <a:pt x="67834" y="32116"/>
                  </a:lnTo>
                  <a:lnTo>
                    <a:pt x="68311" y="32020"/>
                  </a:lnTo>
                  <a:lnTo>
                    <a:pt x="68772" y="31912"/>
                  </a:lnTo>
                  <a:lnTo>
                    <a:pt x="69233" y="31804"/>
                  </a:lnTo>
                  <a:lnTo>
                    <a:pt x="69678" y="31689"/>
                  </a:lnTo>
                  <a:lnTo>
                    <a:pt x="70123" y="31563"/>
                  </a:lnTo>
                  <a:lnTo>
                    <a:pt x="70552" y="31437"/>
                  </a:lnTo>
                  <a:lnTo>
                    <a:pt x="70981" y="31305"/>
                  </a:lnTo>
                  <a:lnTo>
                    <a:pt x="71394" y="31167"/>
                  </a:lnTo>
                  <a:lnTo>
                    <a:pt x="71791" y="31022"/>
                  </a:lnTo>
                  <a:lnTo>
                    <a:pt x="72189" y="30872"/>
                  </a:lnTo>
                  <a:lnTo>
                    <a:pt x="72586" y="30716"/>
                  </a:lnTo>
                  <a:lnTo>
                    <a:pt x="72968" y="30560"/>
                  </a:lnTo>
                  <a:lnTo>
                    <a:pt x="73333" y="30392"/>
                  </a:lnTo>
                  <a:lnTo>
                    <a:pt x="73699" y="30223"/>
                  </a:lnTo>
                  <a:lnTo>
                    <a:pt x="74048" y="30049"/>
                  </a:lnTo>
                  <a:lnTo>
                    <a:pt x="74382" y="29863"/>
                  </a:lnTo>
                  <a:lnTo>
                    <a:pt x="74795" y="29640"/>
                  </a:lnTo>
                  <a:lnTo>
                    <a:pt x="75177" y="29418"/>
                  </a:lnTo>
                  <a:lnTo>
                    <a:pt x="75542" y="29196"/>
                  </a:lnTo>
                  <a:lnTo>
                    <a:pt x="75876" y="28980"/>
                  </a:lnTo>
                  <a:lnTo>
                    <a:pt x="76194" y="28763"/>
                  </a:lnTo>
                  <a:lnTo>
                    <a:pt x="76480" y="28553"/>
                  </a:lnTo>
                  <a:lnTo>
                    <a:pt x="76766" y="28349"/>
                  </a:lnTo>
                  <a:lnTo>
                    <a:pt x="77020" y="28144"/>
                  </a:lnTo>
                  <a:lnTo>
                    <a:pt x="77259" y="27946"/>
                  </a:lnTo>
                  <a:lnTo>
                    <a:pt x="77481" y="27748"/>
                  </a:lnTo>
                  <a:lnTo>
                    <a:pt x="77672" y="27549"/>
                  </a:lnTo>
                  <a:lnTo>
                    <a:pt x="77863" y="27363"/>
                  </a:lnTo>
                  <a:lnTo>
                    <a:pt x="78022" y="27171"/>
                  </a:lnTo>
                  <a:lnTo>
                    <a:pt x="78165" y="26991"/>
                  </a:lnTo>
                  <a:lnTo>
                    <a:pt x="78308" y="26810"/>
                  </a:lnTo>
                  <a:lnTo>
                    <a:pt x="78419" y="26630"/>
                  </a:lnTo>
                  <a:lnTo>
                    <a:pt x="78530" y="26456"/>
                  </a:lnTo>
                  <a:lnTo>
                    <a:pt x="78610" y="26288"/>
                  </a:lnTo>
                  <a:lnTo>
                    <a:pt x="78689" y="26119"/>
                  </a:lnTo>
                  <a:lnTo>
                    <a:pt x="78753" y="25951"/>
                  </a:lnTo>
                  <a:lnTo>
                    <a:pt x="78801" y="25789"/>
                  </a:lnTo>
                  <a:lnTo>
                    <a:pt x="78832" y="25633"/>
                  </a:lnTo>
                  <a:lnTo>
                    <a:pt x="78848" y="25483"/>
                  </a:lnTo>
                  <a:lnTo>
                    <a:pt x="78864" y="25332"/>
                  </a:lnTo>
                  <a:lnTo>
                    <a:pt x="78864" y="25182"/>
                  </a:lnTo>
                  <a:lnTo>
                    <a:pt x="78848" y="25038"/>
                  </a:lnTo>
                  <a:lnTo>
                    <a:pt x="78832" y="24900"/>
                  </a:lnTo>
                  <a:lnTo>
                    <a:pt x="78801" y="24762"/>
                  </a:lnTo>
                  <a:lnTo>
                    <a:pt x="78721" y="24497"/>
                  </a:lnTo>
                  <a:lnTo>
                    <a:pt x="78610" y="24251"/>
                  </a:lnTo>
                  <a:lnTo>
                    <a:pt x="79103" y="24179"/>
                  </a:lnTo>
                  <a:lnTo>
                    <a:pt x="79579" y="24107"/>
                  </a:lnTo>
                  <a:lnTo>
                    <a:pt x="80072" y="24028"/>
                  </a:lnTo>
                  <a:lnTo>
                    <a:pt x="80565" y="23938"/>
                  </a:lnTo>
                  <a:lnTo>
                    <a:pt x="81042" y="23842"/>
                  </a:lnTo>
                  <a:lnTo>
                    <a:pt x="81518" y="23734"/>
                  </a:lnTo>
                  <a:lnTo>
                    <a:pt x="81995" y="23626"/>
                  </a:lnTo>
                  <a:lnTo>
                    <a:pt x="82456" y="23500"/>
                  </a:lnTo>
                  <a:lnTo>
                    <a:pt x="82917" y="23368"/>
                  </a:lnTo>
                  <a:lnTo>
                    <a:pt x="83362" y="23229"/>
                  </a:lnTo>
                  <a:lnTo>
                    <a:pt x="83807" y="23079"/>
                  </a:lnTo>
                  <a:lnTo>
                    <a:pt x="84236" y="22917"/>
                  </a:lnTo>
                  <a:lnTo>
                    <a:pt x="84665" y="22749"/>
                  </a:lnTo>
                  <a:lnTo>
                    <a:pt x="85063" y="22562"/>
                  </a:lnTo>
                  <a:lnTo>
                    <a:pt x="85460" y="22370"/>
                  </a:lnTo>
                  <a:lnTo>
                    <a:pt x="85825" y="22166"/>
                  </a:lnTo>
                  <a:lnTo>
                    <a:pt x="86191" y="21950"/>
                  </a:lnTo>
                  <a:lnTo>
                    <a:pt x="86541" y="21727"/>
                  </a:lnTo>
                  <a:lnTo>
                    <a:pt x="86859" y="21487"/>
                  </a:lnTo>
                  <a:lnTo>
                    <a:pt x="87176" y="21235"/>
                  </a:lnTo>
                  <a:lnTo>
                    <a:pt x="87463" y="20964"/>
                  </a:lnTo>
                  <a:lnTo>
                    <a:pt x="87717" y="20688"/>
                  </a:lnTo>
                  <a:lnTo>
                    <a:pt x="87955" y="20399"/>
                  </a:lnTo>
                  <a:lnTo>
                    <a:pt x="88178" y="20093"/>
                  </a:lnTo>
                  <a:lnTo>
                    <a:pt x="88368" y="19768"/>
                  </a:lnTo>
                  <a:lnTo>
                    <a:pt x="88543" y="19438"/>
                  </a:lnTo>
                  <a:lnTo>
                    <a:pt x="88686" y="19089"/>
                  </a:lnTo>
                  <a:lnTo>
                    <a:pt x="88798" y="18723"/>
                  </a:lnTo>
                  <a:lnTo>
                    <a:pt x="88877" y="18344"/>
                  </a:lnTo>
                  <a:lnTo>
                    <a:pt x="88941" y="17948"/>
                  </a:lnTo>
                  <a:lnTo>
                    <a:pt x="88956" y="17539"/>
                  </a:lnTo>
                  <a:lnTo>
                    <a:pt x="88941" y="17113"/>
                  </a:lnTo>
                  <a:lnTo>
                    <a:pt x="88893" y="16602"/>
                  </a:lnTo>
                  <a:lnTo>
                    <a:pt x="88813" y="16103"/>
                  </a:lnTo>
                  <a:lnTo>
                    <a:pt x="88702" y="15623"/>
                  </a:lnTo>
                  <a:lnTo>
                    <a:pt x="88543" y="15154"/>
                  </a:lnTo>
                  <a:lnTo>
                    <a:pt x="88368" y="14709"/>
                  </a:lnTo>
                  <a:lnTo>
                    <a:pt x="88146" y="14271"/>
                  </a:lnTo>
                  <a:lnTo>
                    <a:pt x="87908" y="13850"/>
                  </a:lnTo>
                  <a:lnTo>
                    <a:pt x="87637" y="13447"/>
                  </a:lnTo>
                  <a:lnTo>
                    <a:pt x="87335" y="13057"/>
                  </a:lnTo>
                  <a:lnTo>
                    <a:pt x="87017" y="12678"/>
                  </a:lnTo>
                  <a:lnTo>
                    <a:pt x="86668" y="12318"/>
                  </a:lnTo>
                  <a:lnTo>
                    <a:pt x="86302" y="11969"/>
                  </a:lnTo>
                  <a:lnTo>
                    <a:pt x="85905" y="11639"/>
                  </a:lnTo>
                  <a:lnTo>
                    <a:pt x="85492" y="11326"/>
                  </a:lnTo>
                  <a:lnTo>
                    <a:pt x="85047" y="11020"/>
                  </a:lnTo>
                  <a:lnTo>
                    <a:pt x="84586" y="10738"/>
                  </a:lnTo>
                  <a:lnTo>
                    <a:pt x="84109" y="10461"/>
                  </a:lnTo>
                  <a:lnTo>
                    <a:pt x="83616" y="10203"/>
                  </a:lnTo>
                  <a:lnTo>
                    <a:pt x="83108" y="9962"/>
                  </a:lnTo>
                  <a:lnTo>
                    <a:pt x="82583" y="9734"/>
                  </a:lnTo>
                  <a:lnTo>
                    <a:pt x="82043" y="9518"/>
                  </a:lnTo>
                  <a:lnTo>
                    <a:pt x="81502" y="9314"/>
                  </a:lnTo>
                  <a:lnTo>
                    <a:pt x="80930" y="9127"/>
                  </a:lnTo>
                  <a:lnTo>
                    <a:pt x="80358" y="8959"/>
                  </a:lnTo>
                  <a:lnTo>
                    <a:pt x="79786" y="8803"/>
                  </a:lnTo>
                  <a:lnTo>
                    <a:pt x="79182" y="8659"/>
                  </a:lnTo>
                  <a:lnTo>
                    <a:pt x="78594" y="8526"/>
                  </a:lnTo>
                  <a:lnTo>
                    <a:pt x="77990" y="8412"/>
                  </a:lnTo>
                  <a:lnTo>
                    <a:pt x="77370" y="8310"/>
                  </a:lnTo>
                  <a:lnTo>
                    <a:pt x="76750" y="8220"/>
                  </a:lnTo>
                  <a:lnTo>
                    <a:pt x="76130" y="8148"/>
                  </a:lnTo>
                  <a:lnTo>
                    <a:pt x="75511" y="8088"/>
                  </a:lnTo>
                  <a:lnTo>
                    <a:pt x="75288" y="7757"/>
                  </a:lnTo>
                  <a:lnTo>
                    <a:pt x="75018" y="7421"/>
                  </a:lnTo>
                  <a:lnTo>
                    <a:pt x="74716" y="7078"/>
                  </a:lnTo>
                  <a:lnTo>
                    <a:pt x="74382" y="6730"/>
                  </a:lnTo>
                  <a:lnTo>
                    <a:pt x="74017" y="6381"/>
                  </a:lnTo>
                  <a:lnTo>
                    <a:pt x="73619" y="6033"/>
                  </a:lnTo>
                  <a:lnTo>
                    <a:pt x="73206" y="5684"/>
                  </a:lnTo>
                  <a:lnTo>
                    <a:pt x="72745" y="5342"/>
                  </a:lnTo>
                  <a:lnTo>
                    <a:pt x="72252" y="4993"/>
                  </a:lnTo>
                  <a:lnTo>
                    <a:pt x="71744" y="4651"/>
                  </a:lnTo>
                  <a:lnTo>
                    <a:pt x="71203" y="4314"/>
                  </a:lnTo>
                  <a:lnTo>
                    <a:pt x="70631" y="3984"/>
                  </a:lnTo>
                  <a:lnTo>
                    <a:pt x="70027" y="3659"/>
                  </a:lnTo>
                  <a:lnTo>
                    <a:pt x="69407" y="3335"/>
                  </a:lnTo>
                  <a:lnTo>
                    <a:pt x="68756" y="3029"/>
                  </a:lnTo>
                  <a:lnTo>
                    <a:pt x="68088" y="2728"/>
                  </a:lnTo>
                  <a:lnTo>
                    <a:pt x="67389" y="2434"/>
                  </a:lnTo>
                  <a:lnTo>
                    <a:pt x="67039" y="2296"/>
                  </a:lnTo>
                  <a:lnTo>
                    <a:pt x="66674" y="2151"/>
                  </a:lnTo>
                  <a:lnTo>
                    <a:pt x="66292" y="2019"/>
                  </a:lnTo>
                  <a:lnTo>
                    <a:pt x="65927" y="1887"/>
                  </a:lnTo>
                  <a:lnTo>
                    <a:pt x="65545" y="1761"/>
                  </a:lnTo>
                  <a:lnTo>
                    <a:pt x="65164" y="1635"/>
                  </a:lnTo>
                  <a:lnTo>
                    <a:pt x="64767" y="1508"/>
                  </a:lnTo>
                  <a:lnTo>
                    <a:pt x="64369" y="1394"/>
                  </a:lnTo>
                  <a:lnTo>
                    <a:pt x="63972" y="1280"/>
                  </a:lnTo>
                  <a:lnTo>
                    <a:pt x="63559" y="1166"/>
                  </a:lnTo>
                  <a:lnTo>
                    <a:pt x="63145" y="1064"/>
                  </a:lnTo>
                  <a:lnTo>
                    <a:pt x="62732" y="962"/>
                  </a:lnTo>
                  <a:lnTo>
                    <a:pt x="62319" y="866"/>
                  </a:lnTo>
                  <a:lnTo>
                    <a:pt x="61890" y="769"/>
                  </a:lnTo>
                  <a:lnTo>
                    <a:pt x="61461" y="685"/>
                  </a:lnTo>
                  <a:lnTo>
                    <a:pt x="61016" y="601"/>
                  </a:lnTo>
                  <a:lnTo>
                    <a:pt x="60587" y="523"/>
                  </a:lnTo>
                  <a:lnTo>
                    <a:pt x="60142" y="445"/>
                  </a:lnTo>
                  <a:lnTo>
                    <a:pt x="59681" y="379"/>
                  </a:lnTo>
                  <a:lnTo>
                    <a:pt x="59236" y="313"/>
                  </a:lnTo>
                  <a:lnTo>
                    <a:pt x="58775" y="259"/>
                  </a:lnTo>
                  <a:lnTo>
                    <a:pt x="58314" y="205"/>
                  </a:lnTo>
                  <a:lnTo>
                    <a:pt x="57853" y="157"/>
                  </a:lnTo>
                  <a:lnTo>
                    <a:pt x="57376" y="120"/>
                  </a:lnTo>
                  <a:lnTo>
                    <a:pt x="56899" y="84"/>
                  </a:lnTo>
                  <a:lnTo>
                    <a:pt x="56422" y="54"/>
                  </a:lnTo>
                  <a:lnTo>
                    <a:pt x="55946" y="30"/>
                  </a:lnTo>
                  <a:lnTo>
                    <a:pt x="55469" y="12"/>
                  </a:lnTo>
                  <a:lnTo>
                    <a:pt x="54976" y="6"/>
                  </a:lnTo>
                  <a:lnTo>
                    <a:pt x="5448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54" name="Google Shape;354;p19"/>
            <p:cNvSpPr/>
            <p:nvPr/>
          </p:nvSpPr>
          <p:spPr>
            <a:xfrm>
              <a:off x="7690883" y="4196250"/>
              <a:ext cx="352351" cy="300300"/>
            </a:xfrm>
            <a:custGeom>
              <a:avLst/>
              <a:gdLst/>
              <a:ahLst/>
              <a:cxnLst/>
              <a:rect l="l" t="t" r="r" b="b"/>
              <a:pathLst>
                <a:path w="31772" h="12012" extrusionOk="0">
                  <a:moveTo>
                    <a:pt x="16132" y="1"/>
                  </a:moveTo>
                  <a:lnTo>
                    <a:pt x="15369" y="7"/>
                  </a:lnTo>
                  <a:lnTo>
                    <a:pt x="14606" y="19"/>
                  </a:lnTo>
                  <a:lnTo>
                    <a:pt x="13844" y="49"/>
                  </a:lnTo>
                  <a:lnTo>
                    <a:pt x="13097" y="97"/>
                  </a:lnTo>
                  <a:lnTo>
                    <a:pt x="12350" y="151"/>
                  </a:lnTo>
                  <a:lnTo>
                    <a:pt x="11603" y="223"/>
                  </a:lnTo>
                  <a:lnTo>
                    <a:pt x="10871" y="307"/>
                  </a:lnTo>
                  <a:lnTo>
                    <a:pt x="10156" y="403"/>
                  </a:lnTo>
                  <a:lnTo>
                    <a:pt x="9457" y="517"/>
                  </a:lnTo>
                  <a:lnTo>
                    <a:pt x="8758" y="638"/>
                  </a:lnTo>
                  <a:lnTo>
                    <a:pt x="8090" y="776"/>
                  </a:lnTo>
                  <a:lnTo>
                    <a:pt x="7423" y="926"/>
                  </a:lnTo>
                  <a:lnTo>
                    <a:pt x="6787" y="1082"/>
                  </a:lnTo>
                  <a:lnTo>
                    <a:pt x="6167" y="1257"/>
                  </a:lnTo>
                  <a:lnTo>
                    <a:pt x="5865" y="1347"/>
                  </a:lnTo>
                  <a:lnTo>
                    <a:pt x="5563" y="1443"/>
                  </a:lnTo>
                  <a:lnTo>
                    <a:pt x="5277" y="1539"/>
                  </a:lnTo>
                  <a:lnTo>
                    <a:pt x="4991" y="1641"/>
                  </a:lnTo>
                  <a:lnTo>
                    <a:pt x="4705" y="1743"/>
                  </a:lnTo>
                  <a:lnTo>
                    <a:pt x="4435" y="1845"/>
                  </a:lnTo>
                  <a:lnTo>
                    <a:pt x="4164" y="1954"/>
                  </a:lnTo>
                  <a:lnTo>
                    <a:pt x="3894" y="2068"/>
                  </a:lnTo>
                  <a:lnTo>
                    <a:pt x="3640" y="2182"/>
                  </a:lnTo>
                  <a:lnTo>
                    <a:pt x="3386" y="2296"/>
                  </a:lnTo>
                  <a:lnTo>
                    <a:pt x="3147" y="2416"/>
                  </a:lnTo>
                  <a:lnTo>
                    <a:pt x="2909" y="2542"/>
                  </a:lnTo>
                  <a:lnTo>
                    <a:pt x="2686" y="2669"/>
                  </a:lnTo>
                  <a:lnTo>
                    <a:pt x="2464" y="2795"/>
                  </a:lnTo>
                  <a:lnTo>
                    <a:pt x="2257" y="2927"/>
                  </a:lnTo>
                  <a:lnTo>
                    <a:pt x="2050" y="3059"/>
                  </a:lnTo>
                  <a:lnTo>
                    <a:pt x="1844" y="3197"/>
                  </a:lnTo>
                  <a:lnTo>
                    <a:pt x="1669" y="3336"/>
                  </a:lnTo>
                  <a:lnTo>
                    <a:pt x="1494" y="3474"/>
                  </a:lnTo>
                  <a:lnTo>
                    <a:pt x="1319" y="3612"/>
                  </a:lnTo>
                  <a:lnTo>
                    <a:pt x="1160" y="3750"/>
                  </a:lnTo>
                  <a:lnTo>
                    <a:pt x="1017" y="3894"/>
                  </a:lnTo>
                  <a:lnTo>
                    <a:pt x="890" y="4033"/>
                  </a:lnTo>
                  <a:lnTo>
                    <a:pt x="763" y="4177"/>
                  </a:lnTo>
                  <a:lnTo>
                    <a:pt x="636" y="4321"/>
                  </a:lnTo>
                  <a:lnTo>
                    <a:pt x="541" y="4459"/>
                  </a:lnTo>
                  <a:lnTo>
                    <a:pt x="445" y="4603"/>
                  </a:lnTo>
                  <a:lnTo>
                    <a:pt x="350" y="4748"/>
                  </a:lnTo>
                  <a:lnTo>
                    <a:pt x="270" y="4892"/>
                  </a:lnTo>
                  <a:lnTo>
                    <a:pt x="207" y="5042"/>
                  </a:lnTo>
                  <a:lnTo>
                    <a:pt x="143" y="5186"/>
                  </a:lnTo>
                  <a:lnTo>
                    <a:pt x="96" y="5330"/>
                  </a:lnTo>
                  <a:lnTo>
                    <a:pt x="32" y="5619"/>
                  </a:lnTo>
                  <a:lnTo>
                    <a:pt x="0" y="5913"/>
                  </a:lnTo>
                  <a:lnTo>
                    <a:pt x="16" y="6202"/>
                  </a:lnTo>
                  <a:lnTo>
                    <a:pt x="64" y="6490"/>
                  </a:lnTo>
                  <a:lnTo>
                    <a:pt x="143" y="6778"/>
                  </a:lnTo>
                  <a:lnTo>
                    <a:pt x="255" y="7061"/>
                  </a:lnTo>
                  <a:lnTo>
                    <a:pt x="398" y="7343"/>
                  </a:lnTo>
                  <a:lnTo>
                    <a:pt x="588" y="7626"/>
                  </a:lnTo>
                  <a:lnTo>
                    <a:pt x="811" y="7902"/>
                  </a:lnTo>
                  <a:lnTo>
                    <a:pt x="1081" y="8172"/>
                  </a:lnTo>
                  <a:lnTo>
                    <a:pt x="1367" y="8437"/>
                  </a:lnTo>
                  <a:lnTo>
                    <a:pt x="1685" y="8701"/>
                  </a:lnTo>
                  <a:lnTo>
                    <a:pt x="2050" y="8954"/>
                  </a:lnTo>
                  <a:lnTo>
                    <a:pt x="2448" y="9206"/>
                  </a:lnTo>
                  <a:lnTo>
                    <a:pt x="2861" y="9446"/>
                  </a:lnTo>
                  <a:lnTo>
                    <a:pt x="3322" y="9681"/>
                  </a:lnTo>
                  <a:lnTo>
                    <a:pt x="3560" y="9795"/>
                  </a:lnTo>
                  <a:lnTo>
                    <a:pt x="3815" y="9909"/>
                  </a:lnTo>
                  <a:lnTo>
                    <a:pt x="4069" y="10017"/>
                  </a:lnTo>
                  <a:lnTo>
                    <a:pt x="4339" y="10125"/>
                  </a:lnTo>
                  <a:lnTo>
                    <a:pt x="4609" y="10233"/>
                  </a:lnTo>
                  <a:lnTo>
                    <a:pt x="4880" y="10335"/>
                  </a:lnTo>
                  <a:lnTo>
                    <a:pt x="5166" y="10438"/>
                  </a:lnTo>
                  <a:lnTo>
                    <a:pt x="5468" y="10540"/>
                  </a:lnTo>
                  <a:lnTo>
                    <a:pt x="5770" y="10636"/>
                  </a:lnTo>
                  <a:lnTo>
                    <a:pt x="6087" y="10732"/>
                  </a:lnTo>
                  <a:lnTo>
                    <a:pt x="6405" y="10822"/>
                  </a:lnTo>
                  <a:lnTo>
                    <a:pt x="6723" y="10912"/>
                  </a:lnTo>
                  <a:lnTo>
                    <a:pt x="7057" y="10996"/>
                  </a:lnTo>
                  <a:lnTo>
                    <a:pt x="7391" y="11081"/>
                  </a:lnTo>
                  <a:lnTo>
                    <a:pt x="7740" y="11159"/>
                  </a:lnTo>
                  <a:lnTo>
                    <a:pt x="8106" y="11237"/>
                  </a:lnTo>
                  <a:lnTo>
                    <a:pt x="8456" y="11315"/>
                  </a:lnTo>
                  <a:lnTo>
                    <a:pt x="8821" y="11381"/>
                  </a:lnTo>
                  <a:lnTo>
                    <a:pt x="9187" y="11447"/>
                  </a:lnTo>
                  <a:lnTo>
                    <a:pt x="9552" y="11513"/>
                  </a:lnTo>
                  <a:lnTo>
                    <a:pt x="9918" y="11573"/>
                  </a:lnTo>
                  <a:lnTo>
                    <a:pt x="10299" y="11627"/>
                  </a:lnTo>
                  <a:lnTo>
                    <a:pt x="10665" y="11675"/>
                  </a:lnTo>
                  <a:lnTo>
                    <a:pt x="11046" y="11723"/>
                  </a:lnTo>
                  <a:lnTo>
                    <a:pt x="11428" y="11772"/>
                  </a:lnTo>
                  <a:lnTo>
                    <a:pt x="11809" y="11808"/>
                  </a:lnTo>
                  <a:lnTo>
                    <a:pt x="12191" y="11844"/>
                  </a:lnTo>
                  <a:lnTo>
                    <a:pt x="12572" y="11880"/>
                  </a:lnTo>
                  <a:lnTo>
                    <a:pt x="12953" y="11910"/>
                  </a:lnTo>
                  <a:lnTo>
                    <a:pt x="13335" y="11934"/>
                  </a:lnTo>
                  <a:lnTo>
                    <a:pt x="13716" y="11958"/>
                  </a:lnTo>
                  <a:lnTo>
                    <a:pt x="14098" y="11976"/>
                  </a:lnTo>
                  <a:lnTo>
                    <a:pt x="14861" y="12000"/>
                  </a:lnTo>
                  <a:lnTo>
                    <a:pt x="15639" y="12012"/>
                  </a:lnTo>
                  <a:lnTo>
                    <a:pt x="16402" y="12006"/>
                  </a:lnTo>
                  <a:lnTo>
                    <a:pt x="17165" y="11994"/>
                  </a:lnTo>
                  <a:lnTo>
                    <a:pt x="17928" y="11958"/>
                  </a:lnTo>
                  <a:lnTo>
                    <a:pt x="18675" y="11916"/>
                  </a:lnTo>
                  <a:lnTo>
                    <a:pt x="19422" y="11862"/>
                  </a:lnTo>
                  <a:lnTo>
                    <a:pt x="20169" y="11790"/>
                  </a:lnTo>
                  <a:lnTo>
                    <a:pt x="20900" y="11705"/>
                  </a:lnTo>
                  <a:lnTo>
                    <a:pt x="21615" y="11609"/>
                  </a:lnTo>
                  <a:lnTo>
                    <a:pt x="22315" y="11495"/>
                  </a:lnTo>
                  <a:lnTo>
                    <a:pt x="23014" y="11375"/>
                  </a:lnTo>
                  <a:lnTo>
                    <a:pt x="23682" y="11237"/>
                  </a:lnTo>
                  <a:lnTo>
                    <a:pt x="24349" y="11087"/>
                  </a:lnTo>
                  <a:lnTo>
                    <a:pt x="24985" y="10930"/>
                  </a:lnTo>
                  <a:lnTo>
                    <a:pt x="25605" y="10756"/>
                  </a:lnTo>
                  <a:lnTo>
                    <a:pt x="25907" y="10666"/>
                  </a:lnTo>
                  <a:lnTo>
                    <a:pt x="26209" y="10570"/>
                  </a:lnTo>
                  <a:lnTo>
                    <a:pt x="26495" y="10474"/>
                  </a:lnTo>
                  <a:lnTo>
                    <a:pt x="26781" y="10372"/>
                  </a:lnTo>
                  <a:lnTo>
                    <a:pt x="27067" y="10269"/>
                  </a:lnTo>
                  <a:lnTo>
                    <a:pt x="27337" y="10167"/>
                  </a:lnTo>
                  <a:lnTo>
                    <a:pt x="27607" y="10059"/>
                  </a:lnTo>
                  <a:lnTo>
                    <a:pt x="27877" y="9945"/>
                  </a:lnTo>
                  <a:lnTo>
                    <a:pt x="28132" y="9831"/>
                  </a:lnTo>
                  <a:lnTo>
                    <a:pt x="28386" y="9711"/>
                  </a:lnTo>
                  <a:lnTo>
                    <a:pt x="28624" y="9590"/>
                  </a:lnTo>
                  <a:lnTo>
                    <a:pt x="28863" y="9470"/>
                  </a:lnTo>
                  <a:lnTo>
                    <a:pt x="29085" y="9344"/>
                  </a:lnTo>
                  <a:lnTo>
                    <a:pt x="29308" y="9218"/>
                  </a:lnTo>
                  <a:lnTo>
                    <a:pt x="29515" y="9086"/>
                  </a:lnTo>
                  <a:lnTo>
                    <a:pt x="29721" y="8954"/>
                  </a:lnTo>
                  <a:lnTo>
                    <a:pt x="29928" y="8815"/>
                  </a:lnTo>
                  <a:lnTo>
                    <a:pt x="30103" y="8677"/>
                  </a:lnTo>
                  <a:lnTo>
                    <a:pt x="30293" y="8539"/>
                  </a:lnTo>
                  <a:lnTo>
                    <a:pt x="30452" y="8401"/>
                  </a:lnTo>
                  <a:lnTo>
                    <a:pt x="30611" y="8263"/>
                  </a:lnTo>
                  <a:lnTo>
                    <a:pt x="30754" y="8118"/>
                  </a:lnTo>
                  <a:lnTo>
                    <a:pt x="30881" y="7980"/>
                  </a:lnTo>
                  <a:lnTo>
                    <a:pt x="31009" y="7836"/>
                  </a:lnTo>
                  <a:lnTo>
                    <a:pt x="31136" y="7692"/>
                  </a:lnTo>
                  <a:lnTo>
                    <a:pt x="31231" y="7548"/>
                  </a:lnTo>
                  <a:lnTo>
                    <a:pt x="31326" y="7409"/>
                  </a:lnTo>
                  <a:lnTo>
                    <a:pt x="31422" y="7265"/>
                  </a:lnTo>
                  <a:lnTo>
                    <a:pt x="31501" y="7115"/>
                  </a:lnTo>
                  <a:lnTo>
                    <a:pt x="31565" y="6971"/>
                  </a:lnTo>
                  <a:lnTo>
                    <a:pt x="31628" y="6826"/>
                  </a:lnTo>
                  <a:lnTo>
                    <a:pt x="31676" y="6682"/>
                  </a:lnTo>
                  <a:lnTo>
                    <a:pt x="31740" y="6394"/>
                  </a:lnTo>
                  <a:lnTo>
                    <a:pt x="31771" y="6099"/>
                  </a:lnTo>
                  <a:lnTo>
                    <a:pt x="31756" y="5811"/>
                  </a:lnTo>
                  <a:lnTo>
                    <a:pt x="31724" y="5523"/>
                  </a:lnTo>
                  <a:lnTo>
                    <a:pt x="31644" y="5234"/>
                  </a:lnTo>
                  <a:lnTo>
                    <a:pt x="31517" y="4952"/>
                  </a:lnTo>
                  <a:lnTo>
                    <a:pt x="31374" y="4669"/>
                  </a:lnTo>
                  <a:lnTo>
                    <a:pt x="31183" y="4387"/>
                  </a:lnTo>
                  <a:lnTo>
                    <a:pt x="30961" y="4111"/>
                  </a:lnTo>
                  <a:lnTo>
                    <a:pt x="30707" y="3840"/>
                  </a:lnTo>
                  <a:lnTo>
                    <a:pt x="30405" y="3576"/>
                  </a:lnTo>
                  <a:lnTo>
                    <a:pt x="30087" y="3311"/>
                  </a:lnTo>
                  <a:lnTo>
                    <a:pt x="29721" y="3059"/>
                  </a:lnTo>
                  <a:lnTo>
                    <a:pt x="29340" y="2807"/>
                  </a:lnTo>
                  <a:lnTo>
                    <a:pt x="28911" y="2566"/>
                  </a:lnTo>
                  <a:lnTo>
                    <a:pt x="28450" y="2332"/>
                  </a:lnTo>
                  <a:lnTo>
                    <a:pt x="28211" y="2218"/>
                  </a:lnTo>
                  <a:lnTo>
                    <a:pt x="27957" y="2104"/>
                  </a:lnTo>
                  <a:lnTo>
                    <a:pt x="27703" y="1996"/>
                  </a:lnTo>
                  <a:lnTo>
                    <a:pt x="27448" y="1887"/>
                  </a:lnTo>
                  <a:lnTo>
                    <a:pt x="27162" y="1779"/>
                  </a:lnTo>
                  <a:lnTo>
                    <a:pt x="26892" y="1677"/>
                  </a:lnTo>
                  <a:lnTo>
                    <a:pt x="26606" y="1575"/>
                  </a:lnTo>
                  <a:lnTo>
                    <a:pt x="26304" y="1473"/>
                  </a:lnTo>
                  <a:lnTo>
                    <a:pt x="26002" y="1377"/>
                  </a:lnTo>
                  <a:lnTo>
                    <a:pt x="25700" y="1281"/>
                  </a:lnTo>
                  <a:lnTo>
                    <a:pt x="25382" y="1190"/>
                  </a:lnTo>
                  <a:lnTo>
                    <a:pt x="25048" y="1100"/>
                  </a:lnTo>
                  <a:lnTo>
                    <a:pt x="24715" y="1016"/>
                  </a:lnTo>
                  <a:lnTo>
                    <a:pt x="24381" y="932"/>
                  </a:lnTo>
                  <a:lnTo>
                    <a:pt x="24031" y="854"/>
                  </a:lnTo>
                  <a:lnTo>
                    <a:pt x="23682" y="776"/>
                  </a:lnTo>
                  <a:lnTo>
                    <a:pt x="23316" y="698"/>
                  </a:lnTo>
                  <a:lnTo>
                    <a:pt x="22951" y="632"/>
                  </a:lnTo>
                  <a:lnTo>
                    <a:pt x="22585" y="566"/>
                  </a:lnTo>
                  <a:lnTo>
                    <a:pt x="22219" y="499"/>
                  </a:lnTo>
                  <a:lnTo>
                    <a:pt x="21854" y="439"/>
                  </a:lnTo>
                  <a:lnTo>
                    <a:pt x="21472" y="385"/>
                  </a:lnTo>
                  <a:lnTo>
                    <a:pt x="21107" y="337"/>
                  </a:lnTo>
                  <a:lnTo>
                    <a:pt x="20725" y="289"/>
                  </a:lnTo>
                  <a:lnTo>
                    <a:pt x="20344" y="241"/>
                  </a:lnTo>
                  <a:lnTo>
                    <a:pt x="19978" y="205"/>
                  </a:lnTo>
                  <a:lnTo>
                    <a:pt x="19597" y="169"/>
                  </a:lnTo>
                  <a:lnTo>
                    <a:pt x="19216" y="133"/>
                  </a:lnTo>
                  <a:lnTo>
                    <a:pt x="18834" y="103"/>
                  </a:lnTo>
                  <a:lnTo>
                    <a:pt x="18437" y="79"/>
                  </a:lnTo>
                  <a:lnTo>
                    <a:pt x="18055" y="55"/>
                  </a:lnTo>
                  <a:lnTo>
                    <a:pt x="17674" y="37"/>
                  </a:lnTo>
                  <a:lnTo>
                    <a:pt x="16911" y="13"/>
                  </a:lnTo>
                  <a:lnTo>
                    <a:pt x="161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355" name="Google Shape;355;p19"/>
          <p:cNvSpPr/>
          <p:nvPr/>
        </p:nvSpPr>
        <p:spPr>
          <a:xfrm>
            <a:off x="15719996" y="5574900"/>
            <a:ext cx="899436" cy="890376"/>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356" name="Google Shape;356;p19"/>
          <p:cNvSpPr/>
          <p:nvPr/>
        </p:nvSpPr>
        <p:spPr>
          <a:xfrm>
            <a:off x="1230354" y="876305"/>
            <a:ext cx="2171357" cy="1422936"/>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283457586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57"/>
        <p:cNvGrpSpPr/>
        <p:nvPr/>
      </p:nvGrpSpPr>
      <p:grpSpPr>
        <a:xfrm>
          <a:off x="0" y="0"/>
          <a:ext cx="0" cy="0"/>
          <a:chOff x="0" y="0"/>
          <a:chExt cx="0" cy="0"/>
        </a:xfrm>
      </p:grpSpPr>
      <p:sp>
        <p:nvSpPr>
          <p:cNvPr id="358" name="Google Shape;358;p20"/>
          <p:cNvSpPr txBox="1">
            <a:spLocks noGrp="1"/>
          </p:cNvSpPr>
          <p:nvPr>
            <p:ph type="ctrTitle"/>
          </p:nvPr>
        </p:nvSpPr>
        <p:spPr>
          <a:xfrm>
            <a:off x="1440002" y="1080000"/>
            <a:ext cx="7704000" cy="17334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10403"/>
            </a:lvl1pPr>
            <a:lvl2pPr lvl="1" algn="ctr" rtl="0">
              <a:spcBef>
                <a:spcPts val="0"/>
              </a:spcBef>
              <a:spcAft>
                <a:spcPts val="0"/>
              </a:spcAft>
              <a:buSzPts val="5200"/>
              <a:buNone/>
              <a:defRPr sz="10403"/>
            </a:lvl2pPr>
            <a:lvl3pPr lvl="2" algn="ctr" rtl="0">
              <a:spcBef>
                <a:spcPts val="0"/>
              </a:spcBef>
              <a:spcAft>
                <a:spcPts val="0"/>
              </a:spcAft>
              <a:buSzPts val="5200"/>
              <a:buNone/>
              <a:defRPr sz="10403"/>
            </a:lvl3pPr>
            <a:lvl4pPr lvl="3" algn="ctr" rtl="0">
              <a:spcBef>
                <a:spcPts val="0"/>
              </a:spcBef>
              <a:spcAft>
                <a:spcPts val="0"/>
              </a:spcAft>
              <a:buSzPts val="5200"/>
              <a:buNone/>
              <a:defRPr sz="10403"/>
            </a:lvl4pPr>
            <a:lvl5pPr lvl="4" algn="ctr" rtl="0">
              <a:spcBef>
                <a:spcPts val="0"/>
              </a:spcBef>
              <a:spcAft>
                <a:spcPts val="0"/>
              </a:spcAft>
              <a:buSzPts val="5200"/>
              <a:buNone/>
              <a:defRPr sz="10403"/>
            </a:lvl5pPr>
            <a:lvl6pPr lvl="5" algn="ctr" rtl="0">
              <a:spcBef>
                <a:spcPts val="0"/>
              </a:spcBef>
              <a:spcAft>
                <a:spcPts val="0"/>
              </a:spcAft>
              <a:buSzPts val="5200"/>
              <a:buNone/>
              <a:defRPr sz="10403"/>
            </a:lvl6pPr>
            <a:lvl7pPr lvl="6" algn="ctr" rtl="0">
              <a:spcBef>
                <a:spcPts val="0"/>
              </a:spcBef>
              <a:spcAft>
                <a:spcPts val="0"/>
              </a:spcAft>
              <a:buSzPts val="5200"/>
              <a:buNone/>
              <a:defRPr sz="10403"/>
            </a:lvl7pPr>
            <a:lvl8pPr lvl="7" algn="ctr" rtl="0">
              <a:spcBef>
                <a:spcPts val="0"/>
              </a:spcBef>
              <a:spcAft>
                <a:spcPts val="0"/>
              </a:spcAft>
              <a:buSzPts val="5200"/>
              <a:buNone/>
              <a:defRPr sz="10403"/>
            </a:lvl8pPr>
            <a:lvl9pPr lvl="8" algn="ctr" rtl="0">
              <a:spcBef>
                <a:spcPts val="0"/>
              </a:spcBef>
              <a:spcAft>
                <a:spcPts val="0"/>
              </a:spcAft>
              <a:buSzPts val="5200"/>
              <a:buNone/>
              <a:defRPr sz="10403"/>
            </a:lvl9pPr>
          </a:lstStyle>
          <a:p>
            <a:endParaRPr/>
          </a:p>
        </p:txBody>
      </p:sp>
      <p:sp>
        <p:nvSpPr>
          <p:cNvPr id="359" name="Google Shape;359;p20"/>
          <p:cNvSpPr txBox="1">
            <a:spLocks noGrp="1"/>
          </p:cNvSpPr>
          <p:nvPr>
            <p:ph type="subTitle" idx="1"/>
          </p:nvPr>
        </p:nvSpPr>
        <p:spPr>
          <a:xfrm>
            <a:off x="1440002" y="2887001"/>
            <a:ext cx="7704000" cy="272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3600"/>
            </a:lvl2pPr>
            <a:lvl3pPr lvl="2" algn="ctr" rtl="0">
              <a:lnSpc>
                <a:spcPct val="100000"/>
              </a:lnSpc>
              <a:spcBef>
                <a:spcPts val="0"/>
              </a:spcBef>
              <a:spcAft>
                <a:spcPts val="0"/>
              </a:spcAft>
              <a:buSzPts val="1800"/>
              <a:buNone/>
              <a:defRPr sz="3600"/>
            </a:lvl3pPr>
            <a:lvl4pPr lvl="3" algn="ctr" rtl="0">
              <a:lnSpc>
                <a:spcPct val="100000"/>
              </a:lnSpc>
              <a:spcBef>
                <a:spcPts val="0"/>
              </a:spcBef>
              <a:spcAft>
                <a:spcPts val="0"/>
              </a:spcAft>
              <a:buSzPts val="1800"/>
              <a:buNone/>
              <a:defRPr sz="3600"/>
            </a:lvl4pPr>
            <a:lvl5pPr lvl="4" algn="ctr" rtl="0">
              <a:lnSpc>
                <a:spcPct val="100000"/>
              </a:lnSpc>
              <a:spcBef>
                <a:spcPts val="0"/>
              </a:spcBef>
              <a:spcAft>
                <a:spcPts val="0"/>
              </a:spcAft>
              <a:buSzPts val="1800"/>
              <a:buNone/>
              <a:defRPr sz="3600"/>
            </a:lvl5pPr>
            <a:lvl6pPr lvl="5" algn="ctr" rtl="0">
              <a:lnSpc>
                <a:spcPct val="100000"/>
              </a:lnSpc>
              <a:spcBef>
                <a:spcPts val="0"/>
              </a:spcBef>
              <a:spcAft>
                <a:spcPts val="0"/>
              </a:spcAft>
              <a:buSzPts val="1800"/>
              <a:buNone/>
              <a:defRPr sz="3600"/>
            </a:lvl6pPr>
            <a:lvl7pPr lvl="6" algn="ctr" rtl="0">
              <a:lnSpc>
                <a:spcPct val="100000"/>
              </a:lnSpc>
              <a:spcBef>
                <a:spcPts val="0"/>
              </a:spcBef>
              <a:spcAft>
                <a:spcPts val="0"/>
              </a:spcAft>
              <a:buSzPts val="1800"/>
              <a:buNone/>
              <a:defRPr sz="3600"/>
            </a:lvl7pPr>
            <a:lvl8pPr lvl="7" algn="ctr" rtl="0">
              <a:lnSpc>
                <a:spcPct val="100000"/>
              </a:lnSpc>
              <a:spcBef>
                <a:spcPts val="0"/>
              </a:spcBef>
              <a:spcAft>
                <a:spcPts val="0"/>
              </a:spcAft>
              <a:buSzPts val="1800"/>
              <a:buNone/>
              <a:defRPr sz="3600"/>
            </a:lvl8pPr>
            <a:lvl9pPr lvl="8" algn="ctr" rtl="0">
              <a:lnSpc>
                <a:spcPct val="100000"/>
              </a:lnSpc>
              <a:spcBef>
                <a:spcPts val="0"/>
              </a:spcBef>
              <a:spcAft>
                <a:spcPts val="0"/>
              </a:spcAft>
              <a:buSzPts val="1800"/>
              <a:buNone/>
              <a:defRPr sz="3600"/>
            </a:lvl9pPr>
          </a:lstStyle>
          <a:p>
            <a:endParaRPr/>
          </a:p>
        </p:txBody>
      </p:sp>
      <p:sp>
        <p:nvSpPr>
          <p:cNvPr id="360" name="Google Shape;360;p20"/>
          <p:cNvSpPr txBox="1"/>
          <p:nvPr/>
        </p:nvSpPr>
        <p:spPr>
          <a:xfrm>
            <a:off x="1440000" y="6431852"/>
            <a:ext cx="6916800" cy="1477073"/>
          </a:xfrm>
          <a:prstGeom prst="rect">
            <a:avLst/>
          </a:prstGeom>
          <a:noFill/>
          <a:ln>
            <a:noFill/>
          </a:ln>
        </p:spPr>
        <p:txBody>
          <a:bodyPr spcFirstLastPara="1" wrap="square" lIns="182754" tIns="182754" rIns="182754" bIns="182754" anchor="t" anchorCtr="0">
            <a:spAutoFit/>
          </a:bodyPr>
          <a:lstStyle/>
          <a:p>
            <a:pPr marL="0" lvl="0" indent="0" algn="l" rtl="0">
              <a:spcBef>
                <a:spcPts val="0"/>
              </a:spcBef>
              <a:spcAft>
                <a:spcPts val="0"/>
              </a:spcAft>
              <a:buNone/>
            </a:pPr>
            <a:r>
              <a:rPr lang="en-GB" sz="2400">
                <a:solidFill>
                  <a:schemeClr val="dk2"/>
                </a:solidFill>
                <a:latin typeface="Nunito"/>
                <a:ea typeface="Nunito"/>
                <a:cs typeface="Nunito"/>
                <a:sym typeface="Nunito"/>
              </a:rPr>
              <a:t>CREDITS: This presentation template was created</a:t>
            </a:r>
            <a:r>
              <a:rPr lang="en-GB" sz="2400" b="1">
                <a:solidFill>
                  <a:schemeClr val="dk2"/>
                </a:solidFill>
                <a:latin typeface="Nunito"/>
                <a:ea typeface="Nunito"/>
                <a:cs typeface="Nunito"/>
                <a:sym typeface="Nunito"/>
              </a:rPr>
              <a:t> </a:t>
            </a:r>
            <a:r>
              <a:rPr lang="en-GB" sz="2400" b="1">
                <a:solidFill>
                  <a:schemeClr val="dk2"/>
                </a:solidFill>
                <a:uFill>
                  <a:noFill/>
                </a:uFill>
                <a:latin typeface="Nunito"/>
                <a:ea typeface="Nunito"/>
                <a:cs typeface="Nunito"/>
                <a:sym typeface="Nunito"/>
                <a:hlinkClick r:id="rId2"/>
              </a:rPr>
              <a:t>by Slidesgo,</a:t>
            </a:r>
            <a:r>
              <a:rPr lang="en-GB" sz="2400" b="1">
                <a:solidFill>
                  <a:schemeClr val="dk2"/>
                </a:solidFill>
                <a:latin typeface="Nunito"/>
                <a:ea typeface="Nunito"/>
                <a:cs typeface="Nunito"/>
                <a:sym typeface="Nunito"/>
              </a:rPr>
              <a:t> </a:t>
            </a:r>
            <a:r>
              <a:rPr lang="en-GB" sz="2400">
                <a:solidFill>
                  <a:schemeClr val="dk2"/>
                </a:solidFill>
                <a:latin typeface="Nunito"/>
                <a:ea typeface="Nunito"/>
                <a:cs typeface="Nunito"/>
                <a:sym typeface="Nunito"/>
              </a:rPr>
              <a:t>including icons</a:t>
            </a:r>
            <a:r>
              <a:rPr lang="en-GB" sz="2400" b="1">
                <a:solidFill>
                  <a:schemeClr val="dk2"/>
                </a:solidFill>
                <a:latin typeface="Nunito"/>
                <a:ea typeface="Nunito"/>
                <a:cs typeface="Nunito"/>
                <a:sym typeface="Nunito"/>
              </a:rPr>
              <a:t> </a:t>
            </a:r>
            <a:r>
              <a:rPr lang="en-GB" sz="2400" b="1">
                <a:solidFill>
                  <a:schemeClr val="dk2"/>
                </a:solidFill>
                <a:uFill>
                  <a:noFill/>
                </a:uFill>
                <a:latin typeface="Nunito"/>
                <a:ea typeface="Nunito"/>
                <a:cs typeface="Nunito"/>
                <a:sym typeface="Nunito"/>
                <a:hlinkClick r:id="rId3"/>
              </a:rPr>
              <a:t>by Flaticon,</a:t>
            </a:r>
            <a:r>
              <a:rPr lang="en-GB" sz="2400" b="1">
                <a:solidFill>
                  <a:schemeClr val="dk2"/>
                </a:solidFill>
                <a:latin typeface="Nunito"/>
                <a:ea typeface="Nunito"/>
                <a:cs typeface="Nunito"/>
                <a:sym typeface="Nunito"/>
              </a:rPr>
              <a:t> i</a:t>
            </a:r>
            <a:r>
              <a:rPr lang="en-GB" sz="2400">
                <a:solidFill>
                  <a:schemeClr val="dk2"/>
                </a:solidFill>
                <a:latin typeface="Nunito"/>
                <a:ea typeface="Nunito"/>
                <a:cs typeface="Nunito"/>
                <a:sym typeface="Nunito"/>
              </a:rPr>
              <a:t>nfographics &amp; images </a:t>
            </a:r>
            <a:r>
              <a:rPr lang="en-GB" sz="2400" b="1">
                <a:solidFill>
                  <a:schemeClr val="dk2"/>
                </a:solidFill>
                <a:uFill>
                  <a:noFill/>
                </a:uFill>
                <a:latin typeface="Nunito"/>
                <a:ea typeface="Nunito"/>
                <a:cs typeface="Nunito"/>
                <a:sym typeface="Nunito"/>
                <a:hlinkClick r:id="rId4"/>
              </a:rPr>
              <a:t>by Freepik</a:t>
            </a:r>
            <a:endParaRPr sz="2400" b="1" dirty="0">
              <a:solidFill>
                <a:schemeClr val="dk2"/>
              </a:solidFill>
              <a:latin typeface="Nunito"/>
              <a:ea typeface="Nunito"/>
              <a:cs typeface="Nunito"/>
              <a:sym typeface="Nunito"/>
            </a:endParaRPr>
          </a:p>
        </p:txBody>
      </p:sp>
      <p:sp>
        <p:nvSpPr>
          <p:cNvPr id="361" name="Google Shape;361;p20"/>
          <p:cNvSpPr/>
          <p:nvPr/>
        </p:nvSpPr>
        <p:spPr>
          <a:xfrm>
            <a:off x="10995805" y="315949"/>
            <a:ext cx="1676819" cy="109859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362" name="Google Shape;362;p20"/>
          <p:cNvSpPr/>
          <p:nvPr/>
        </p:nvSpPr>
        <p:spPr>
          <a:xfrm>
            <a:off x="10995797" y="3577508"/>
            <a:ext cx="691280" cy="684461"/>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15853890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3"/>
        <p:cNvGrpSpPr/>
        <p:nvPr/>
      </p:nvGrpSpPr>
      <p:grpSpPr>
        <a:xfrm>
          <a:off x="0" y="0"/>
          <a:ext cx="0" cy="0"/>
          <a:chOff x="0" y="0"/>
          <a:chExt cx="0" cy="0"/>
        </a:xfrm>
      </p:grpSpPr>
      <p:sp>
        <p:nvSpPr>
          <p:cNvPr id="364" name="Google Shape;364;p21"/>
          <p:cNvSpPr txBox="1">
            <a:spLocks noGrp="1"/>
          </p:cNvSpPr>
          <p:nvPr>
            <p:ph type="subTitle" idx="1"/>
          </p:nvPr>
        </p:nvSpPr>
        <p:spPr>
          <a:xfrm>
            <a:off x="2045750" y="6156900"/>
            <a:ext cx="6449400" cy="14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panose="020B0604020202020204"/>
              <a:buNone/>
              <a:defRPr sz="4800">
                <a:solidFill>
                  <a:schemeClr val="accent2"/>
                </a:solidFill>
                <a:latin typeface="Titan One"/>
                <a:ea typeface="Titan One"/>
                <a:cs typeface="Titan One"/>
                <a:sym typeface="Titan One"/>
              </a:defRPr>
            </a:lvl1pPr>
            <a:lvl2pPr lvl="1" algn="ctr" rtl="0">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2pPr>
            <a:lvl3pPr lvl="2" algn="ctr" rtl="0">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3pPr>
            <a:lvl4pPr lvl="3" algn="ctr" rtl="0">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4pPr>
            <a:lvl5pPr lvl="4" algn="ctr" rtl="0">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5pPr>
            <a:lvl6pPr lvl="5" algn="ctr" rtl="0">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6pPr>
            <a:lvl7pPr lvl="6" algn="ctr" rtl="0">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7pPr>
            <a:lvl8pPr lvl="7" algn="ctr" rtl="0">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8pPr>
            <a:lvl9pPr lvl="8" algn="ctr" rtl="0">
              <a:lnSpc>
                <a:spcPct val="100000"/>
              </a:lnSpc>
              <a:spcBef>
                <a:spcPts val="3203"/>
              </a:spcBef>
              <a:spcAft>
                <a:spcPts val="3203"/>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365" name="Google Shape;365;p21"/>
          <p:cNvSpPr txBox="1">
            <a:spLocks noGrp="1"/>
          </p:cNvSpPr>
          <p:nvPr>
            <p:ph type="subTitle" idx="2"/>
          </p:nvPr>
        </p:nvSpPr>
        <p:spPr>
          <a:xfrm>
            <a:off x="9672600" y="6156900"/>
            <a:ext cx="6449400" cy="14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panose="020B0604020202020204"/>
              <a:buNone/>
              <a:defRPr sz="4800">
                <a:solidFill>
                  <a:schemeClr val="accent4"/>
                </a:solidFill>
                <a:latin typeface="Titan One"/>
                <a:ea typeface="Titan One"/>
                <a:cs typeface="Titan One"/>
                <a:sym typeface="Titan One"/>
              </a:defRPr>
            </a:lvl1pPr>
            <a:lvl2pPr lvl="1" algn="ctr" rtl="0">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2pPr>
            <a:lvl3pPr lvl="2" algn="ctr" rtl="0">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3pPr>
            <a:lvl4pPr lvl="3" algn="ctr" rtl="0">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4pPr>
            <a:lvl5pPr lvl="4" algn="ctr" rtl="0">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5pPr>
            <a:lvl6pPr lvl="5" algn="ctr" rtl="0">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6pPr>
            <a:lvl7pPr lvl="6" algn="ctr" rtl="0">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7pPr>
            <a:lvl8pPr lvl="7" algn="ctr" rtl="0">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8pPr>
            <a:lvl9pPr lvl="8" algn="ctr" rtl="0">
              <a:lnSpc>
                <a:spcPct val="100000"/>
              </a:lnSpc>
              <a:spcBef>
                <a:spcPts val="3203"/>
              </a:spcBef>
              <a:spcAft>
                <a:spcPts val="3203"/>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366" name="Google Shape;366;p21"/>
          <p:cNvSpPr txBox="1">
            <a:spLocks noGrp="1"/>
          </p:cNvSpPr>
          <p:nvPr>
            <p:ph type="subTitle" idx="3"/>
          </p:nvPr>
        </p:nvSpPr>
        <p:spPr>
          <a:xfrm>
            <a:off x="2045750" y="7384950"/>
            <a:ext cx="6449400" cy="14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3203"/>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sp>
        <p:nvSpPr>
          <p:cNvPr id="367" name="Google Shape;367;p21"/>
          <p:cNvSpPr txBox="1">
            <a:spLocks noGrp="1"/>
          </p:cNvSpPr>
          <p:nvPr>
            <p:ph type="subTitle" idx="4"/>
          </p:nvPr>
        </p:nvSpPr>
        <p:spPr>
          <a:xfrm>
            <a:off x="9672600" y="7384950"/>
            <a:ext cx="6449400" cy="14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3203"/>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grpSp>
        <p:nvGrpSpPr>
          <p:cNvPr id="368" name="Google Shape;368;p21"/>
          <p:cNvGrpSpPr/>
          <p:nvPr/>
        </p:nvGrpSpPr>
        <p:grpSpPr>
          <a:xfrm rot="5038628">
            <a:off x="13013669" y="2080787"/>
            <a:ext cx="2624964" cy="3801954"/>
            <a:chOff x="8796790" y="1017666"/>
            <a:chExt cx="2334115" cy="3380033"/>
          </a:xfrm>
        </p:grpSpPr>
        <p:sp>
          <p:nvSpPr>
            <p:cNvPr id="369" name="Google Shape;369;p21"/>
            <p:cNvSpPr/>
            <p:nvPr/>
          </p:nvSpPr>
          <p:spPr>
            <a:xfrm rot="10800000">
              <a:off x="8796790" y="1145601"/>
              <a:ext cx="669240" cy="420378"/>
            </a:xfrm>
            <a:custGeom>
              <a:avLst/>
              <a:gdLst/>
              <a:ahLst/>
              <a:cxnLst/>
              <a:rect l="l" t="t" r="r" b="b"/>
              <a:pathLst>
                <a:path w="26304" h="72261" extrusionOk="0">
                  <a:moveTo>
                    <a:pt x="6887" y="0"/>
                  </a:moveTo>
                  <a:lnTo>
                    <a:pt x="6558" y="36"/>
                  </a:lnTo>
                  <a:lnTo>
                    <a:pt x="6230" y="109"/>
                  </a:lnTo>
                  <a:lnTo>
                    <a:pt x="5902" y="217"/>
                  </a:lnTo>
                  <a:lnTo>
                    <a:pt x="5566" y="362"/>
                  </a:lnTo>
                  <a:lnTo>
                    <a:pt x="5231" y="543"/>
                  </a:lnTo>
                  <a:lnTo>
                    <a:pt x="4895" y="760"/>
                  </a:lnTo>
                  <a:lnTo>
                    <a:pt x="4560" y="1013"/>
                  </a:lnTo>
                  <a:lnTo>
                    <a:pt x="4217" y="1266"/>
                  </a:lnTo>
                  <a:lnTo>
                    <a:pt x="3881" y="1591"/>
                  </a:lnTo>
                  <a:lnTo>
                    <a:pt x="3538" y="1953"/>
                  </a:lnTo>
                  <a:lnTo>
                    <a:pt x="3188" y="2351"/>
                  </a:lnTo>
                  <a:lnTo>
                    <a:pt x="2845" y="2785"/>
                  </a:lnTo>
                  <a:lnTo>
                    <a:pt x="2495" y="3255"/>
                  </a:lnTo>
                  <a:lnTo>
                    <a:pt x="2145" y="3798"/>
                  </a:lnTo>
                  <a:lnTo>
                    <a:pt x="1788" y="4340"/>
                  </a:lnTo>
                  <a:lnTo>
                    <a:pt x="1438" y="4919"/>
                  </a:lnTo>
                  <a:lnTo>
                    <a:pt x="1080" y="5570"/>
                  </a:lnTo>
                  <a:lnTo>
                    <a:pt x="723" y="6257"/>
                  </a:lnTo>
                  <a:lnTo>
                    <a:pt x="358" y="6980"/>
                  </a:lnTo>
                  <a:lnTo>
                    <a:pt x="1" y="7740"/>
                  </a:lnTo>
                  <a:lnTo>
                    <a:pt x="23" y="8825"/>
                  </a:lnTo>
                  <a:lnTo>
                    <a:pt x="59" y="10091"/>
                  </a:lnTo>
                  <a:lnTo>
                    <a:pt x="117" y="11827"/>
                  </a:lnTo>
                  <a:lnTo>
                    <a:pt x="205" y="13960"/>
                  </a:lnTo>
                  <a:lnTo>
                    <a:pt x="314" y="16420"/>
                  </a:lnTo>
                  <a:lnTo>
                    <a:pt x="380" y="17794"/>
                  </a:lnTo>
                  <a:lnTo>
                    <a:pt x="460" y="19204"/>
                  </a:lnTo>
                  <a:lnTo>
                    <a:pt x="548" y="20723"/>
                  </a:lnTo>
                  <a:lnTo>
                    <a:pt x="643" y="22279"/>
                  </a:lnTo>
                  <a:lnTo>
                    <a:pt x="752" y="23870"/>
                  </a:lnTo>
                  <a:lnTo>
                    <a:pt x="869" y="25534"/>
                  </a:lnTo>
                  <a:lnTo>
                    <a:pt x="993" y="27233"/>
                  </a:lnTo>
                  <a:lnTo>
                    <a:pt x="1131" y="28969"/>
                  </a:lnTo>
                  <a:lnTo>
                    <a:pt x="1285" y="30742"/>
                  </a:lnTo>
                  <a:lnTo>
                    <a:pt x="1452" y="32550"/>
                  </a:lnTo>
                  <a:lnTo>
                    <a:pt x="1627" y="34394"/>
                  </a:lnTo>
                  <a:lnTo>
                    <a:pt x="1824" y="36203"/>
                  </a:lnTo>
                  <a:lnTo>
                    <a:pt x="2029" y="38083"/>
                  </a:lnTo>
                  <a:lnTo>
                    <a:pt x="2247" y="39928"/>
                  </a:lnTo>
                  <a:lnTo>
                    <a:pt x="2481" y="41772"/>
                  </a:lnTo>
                  <a:lnTo>
                    <a:pt x="2736" y="43653"/>
                  </a:lnTo>
                  <a:lnTo>
                    <a:pt x="2999" y="45497"/>
                  </a:lnTo>
                  <a:lnTo>
                    <a:pt x="3283" y="47306"/>
                  </a:lnTo>
                  <a:lnTo>
                    <a:pt x="3590" y="49114"/>
                  </a:lnTo>
                  <a:lnTo>
                    <a:pt x="3903" y="50886"/>
                  </a:lnTo>
                  <a:lnTo>
                    <a:pt x="4071" y="51754"/>
                  </a:lnTo>
                  <a:lnTo>
                    <a:pt x="4239" y="52622"/>
                  </a:lnTo>
                  <a:lnTo>
                    <a:pt x="4421" y="53490"/>
                  </a:lnTo>
                  <a:lnTo>
                    <a:pt x="4596" y="54322"/>
                  </a:lnTo>
                  <a:lnTo>
                    <a:pt x="4786" y="55190"/>
                  </a:lnTo>
                  <a:lnTo>
                    <a:pt x="4968" y="55986"/>
                  </a:lnTo>
                  <a:lnTo>
                    <a:pt x="5165" y="56817"/>
                  </a:lnTo>
                  <a:lnTo>
                    <a:pt x="5362" y="57613"/>
                  </a:lnTo>
                  <a:lnTo>
                    <a:pt x="5566" y="58409"/>
                  </a:lnTo>
                  <a:lnTo>
                    <a:pt x="5778" y="59168"/>
                  </a:lnTo>
                  <a:lnTo>
                    <a:pt x="5997" y="59928"/>
                  </a:lnTo>
                  <a:lnTo>
                    <a:pt x="6215" y="60687"/>
                  </a:lnTo>
                  <a:lnTo>
                    <a:pt x="6442" y="61411"/>
                  </a:lnTo>
                  <a:lnTo>
                    <a:pt x="6668" y="62098"/>
                  </a:lnTo>
                  <a:lnTo>
                    <a:pt x="6901" y="62785"/>
                  </a:lnTo>
                  <a:lnTo>
                    <a:pt x="7149" y="63472"/>
                  </a:lnTo>
                  <a:lnTo>
                    <a:pt x="7390" y="64123"/>
                  </a:lnTo>
                  <a:lnTo>
                    <a:pt x="7645" y="64738"/>
                  </a:lnTo>
                  <a:lnTo>
                    <a:pt x="7900" y="65353"/>
                  </a:lnTo>
                  <a:lnTo>
                    <a:pt x="8163" y="65967"/>
                  </a:lnTo>
                  <a:lnTo>
                    <a:pt x="8433" y="66510"/>
                  </a:lnTo>
                  <a:lnTo>
                    <a:pt x="8710" y="67052"/>
                  </a:lnTo>
                  <a:lnTo>
                    <a:pt x="8987" y="67595"/>
                  </a:lnTo>
                  <a:lnTo>
                    <a:pt x="9279" y="68101"/>
                  </a:lnTo>
                  <a:lnTo>
                    <a:pt x="9571" y="68571"/>
                  </a:lnTo>
                  <a:lnTo>
                    <a:pt x="9870" y="69005"/>
                  </a:lnTo>
                  <a:lnTo>
                    <a:pt x="10176" y="69439"/>
                  </a:lnTo>
                  <a:lnTo>
                    <a:pt x="10483" y="69837"/>
                  </a:lnTo>
                  <a:lnTo>
                    <a:pt x="10804" y="70199"/>
                  </a:lnTo>
                  <a:lnTo>
                    <a:pt x="11124" y="70561"/>
                  </a:lnTo>
                  <a:lnTo>
                    <a:pt x="11453" y="70850"/>
                  </a:lnTo>
                  <a:lnTo>
                    <a:pt x="11788" y="71139"/>
                  </a:lnTo>
                  <a:lnTo>
                    <a:pt x="12131" y="71392"/>
                  </a:lnTo>
                  <a:lnTo>
                    <a:pt x="12481" y="71609"/>
                  </a:lnTo>
                  <a:lnTo>
                    <a:pt x="12839" y="71790"/>
                  </a:lnTo>
                  <a:lnTo>
                    <a:pt x="13203" y="71971"/>
                  </a:lnTo>
                  <a:lnTo>
                    <a:pt x="13568" y="72080"/>
                  </a:lnTo>
                  <a:lnTo>
                    <a:pt x="13947" y="72188"/>
                  </a:lnTo>
                  <a:lnTo>
                    <a:pt x="14334" y="72224"/>
                  </a:lnTo>
                  <a:lnTo>
                    <a:pt x="14721" y="72260"/>
                  </a:lnTo>
                  <a:lnTo>
                    <a:pt x="15114" y="72260"/>
                  </a:lnTo>
                  <a:lnTo>
                    <a:pt x="15523" y="72188"/>
                  </a:lnTo>
                  <a:lnTo>
                    <a:pt x="15931" y="72116"/>
                  </a:lnTo>
                  <a:lnTo>
                    <a:pt x="16347" y="72007"/>
                  </a:lnTo>
                  <a:lnTo>
                    <a:pt x="16778" y="71826"/>
                  </a:lnTo>
                  <a:lnTo>
                    <a:pt x="17208" y="71646"/>
                  </a:lnTo>
                  <a:lnTo>
                    <a:pt x="17646" y="71392"/>
                  </a:lnTo>
                  <a:lnTo>
                    <a:pt x="18091" y="71103"/>
                  </a:lnTo>
                  <a:lnTo>
                    <a:pt x="18550" y="70778"/>
                  </a:lnTo>
                  <a:lnTo>
                    <a:pt x="19010" y="70416"/>
                  </a:lnTo>
                  <a:lnTo>
                    <a:pt x="19484" y="70018"/>
                  </a:lnTo>
                  <a:lnTo>
                    <a:pt x="19958" y="69584"/>
                  </a:lnTo>
                  <a:lnTo>
                    <a:pt x="20439" y="69078"/>
                  </a:lnTo>
                  <a:lnTo>
                    <a:pt x="20935" y="68535"/>
                  </a:lnTo>
                  <a:lnTo>
                    <a:pt x="21439" y="67957"/>
                  </a:lnTo>
                  <a:lnTo>
                    <a:pt x="21942" y="67342"/>
                  </a:lnTo>
                  <a:lnTo>
                    <a:pt x="22460" y="66655"/>
                  </a:lnTo>
                  <a:lnTo>
                    <a:pt x="22985" y="65931"/>
                  </a:lnTo>
                  <a:lnTo>
                    <a:pt x="23517" y="65172"/>
                  </a:lnTo>
                  <a:lnTo>
                    <a:pt x="24057" y="64340"/>
                  </a:lnTo>
                  <a:lnTo>
                    <a:pt x="24604" y="63472"/>
                  </a:lnTo>
                  <a:lnTo>
                    <a:pt x="25166" y="62568"/>
                  </a:lnTo>
                  <a:lnTo>
                    <a:pt x="25728" y="61591"/>
                  </a:lnTo>
                  <a:lnTo>
                    <a:pt x="26304" y="60579"/>
                  </a:lnTo>
                  <a:lnTo>
                    <a:pt x="26180" y="59602"/>
                  </a:lnTo>
                  <a:lnTo>
                    <a:pt x="26019" y="58445"/>
                  </a:lnTo>
                  <a:lnTo>
                    <a:pt x="25808" y="56926"/>
                  </a:lnTo>
                  <a:lnTo>
                    <a:pt x="25531" y="55045"/>
                  </a:lnTo>
                  <a:lnTo>
                    <a:pt x="25202" y="52803"/>
                  </a:lnTo>
                  <a:lnTo>
                    <a:pt x="24809" y="50307"/>
                  </a:lnTo>
                  <a:lnTo>
                    <a:pt x="24364" y="47595"/>
                  </a:lnTo>
                  <a:lnTo>
                    <a:pt x="24123" y="46148"/>
                  </a:lnTo>
                  <a:lnTo>
                    <a:pt x="23868" y="44666"/>
                  </a:lnTo>
                  <a:lnTo>
                    <a:pt x="23598" y="43110"/>
                  </a:lnTo>
                  <a:lnTo>
                    <a:pt x="23313" y="41555"/>
                  </a:lnTo>
                  <a:lnTo>
                    <a:pt x="23021" y="39964"/>
                  </a:lnTo>
                  <a:lnTo>
                    <a:pt x="22708" y="38300"/>
                  </a:lnTo>
                  <a:lnTo>
                    <a:pt x="22387" y="36673"/>
                  </a:lnTo>
                  <a:lnTo>
                    <a:pt x="22059" y="35009"/>
                  </a:lnTo>
                  <a:lnTo>
                    <a:pt x="21708" y="33309"/>
                  </a:lnTo>
                  <a:lnTo>
                    <a:pt x="21351" y="31610"/>
                  </a:lnTo>
                  <a:lnTo>
                    <a:pt x="20979" y="29910"/>
                  </a:lnTo>
                  <a:lnTo>
                    <a:pt x="20600" y="28246"/>
                  </a:lnTo>
                  <a:lnTo>
                    <a:pt x="20199" y="26546"/>
                  </a:lnTo>
                  <a:lnTo>
                    <a:pt x="19797" y="24846"/>
                  </a:lnTo>
                  <a:lnTo>
                    <a:pt x="19374" y="23183"/>
                  </a:lnTo>
                  <a:lnTo>
                    <a:pt x="18944" y="21555"/>
                  </a:lnTo>
                  <a:lnTo>
                    <a:pt x="18506" y="19928"/>
                  </a:lnTo>
                  <a:lnTo>
                    <a:pt x="18054" y="18336"/>
                  </a:lnTo>
                  <a:lnTo>
                    <a:pt x="17594" y="16781"/>
                  </a:lnTo>
                  <a:lnTo>
                    <a:pt x="17120" y="15262"/>
                  </a:lnTo>
                  <a:lnTo>
                    <a:pt x="16632" y="13816"/>
                  </a:lnTo>
                  <a:lnTo>
                    <a:pt x="16136" y="12369"/>
                  </a:lnTo>
                  <a:lnTo>
                    <a:pt x="15632" y="10995"/>
                  </a:lnTo>
                  <a:lnTo>
                    <a:pt x="15114" y="9693"/>
                  </a:lnTo>
                  <a:lnTo>
                    <a:pt x="14589" y="8427"/>
                  </a:lnTo>
                  <a:lnTo>
                    <a:pt x="14049" y="7270"/>
                  </a:lnTo>
                  <a:lnTo>
                    <a:pt x="13780" y="6691"/>
                  </a:lnTo>
                  <a:lnTo>
                    <a:pt x="13502" y="6148"/>
                  </a:lnTo>
                  <a:lnTo>
                    <a:pt x="13225" y="5606"/>
                  </a:lnTo>
                  <a:lnTo>
                    <a:pt x="12948" y="5100"/>
                  </a:lnTo>
                  <a:lnTo>
                    <a:pt x="12671" y="4629"/>
                  </a:lnTo>
                  <a:lnTo>
                    <a:pt x="12386" y="4159"/>
                  </a:lnTo>
                  <a:lnTo>
                    <a:pt x="12095" y="3689"/>
                  </a:lnTo>
                  <a:lnTo>
                    <a:pt x="11810" y="3291"/>
                  </a:lnTo>
                  <a:lnTo>
                    <a:pt x="11518" y="2893"/>
                  </a:lnTo>
                  <a:lnTo>
                    <a:pt x="11227" y="2496"/>
                  </a:lnTo>
                  <a:lnTo>
                    <a:pt x="10928" y="2134"/>
                  </a:lnTo>
                  <a:lnTo>
                    <a:pt x="10628" y="1808"/>
                  </a:lnTo>
                  <a:lnTo>
                    <a:pt x="10329" y="1519"/>
                  </a:lnTo>
                  <a:lnTo>
                    <a:pt x="10030" y="1230"/>
                  </a:lnTo>
                  <a:lnTo>
                    <a:pt x="9724" y="977"/>
                  </a:lnTo>
                  <a:lnTo>
                    <a:pt x="9418" y="760"/>
                  </a:lnTo>
                  <a:lnTo>
                    <a:pt x="9104" y="579"/>
                  </a:lnTo>
                  <a:lnTo>
                    <a:pt x="8798" y="398"/>
                  </a:lnTo>
                  <a:lnTo>
                    <a:pt x="8484" y="253"/>
                  </a:lnTo>
                  <a:lnTo>
                    <a:pt x="8163" y="145"/>
                  </a:lnTo>
                  <a:lnTo>
                    <a:pt x="7849" y="73"/>
                  </a:lnTo>
                  <a:lnTo>
                    <a:pt x="75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70" name="Google Shape;370;p21"/>
            <p:cNvSpPr/>
            <p:nvPr/>
          </p:nvSpPr>
          <p:spPr>
            <a:xfrm rot="10800000">
              <a:off x="9103371" y="1769178"/>
              <a:ext cx="732897" cy="319602"/>
            </a:xfrm>
            <a:custGeom>
              <a:avLst/>
              <a:gdLst/>
              <a:ahLst/>
              <a:cxnLst/>
              <a:rect l="l" t="t" r="r" b="b"/>
              <a:pathLst>
                <a:path w="28806" h="54938" extrusionOk="0">
                  <a:moveTo>
                    <a:pt x="13597" y="1"/>
                  </a:moveTo>
                  <a:lnTo>
                    <a:pt x="13284" y="73"/>
                  </a:lnTo>
                  <a:lnTo>
                    <a:pt x="12984" y="146"/>
                  </a:lnTo>
                  <a:lnTo>
                    <a:pt x="12678" y="218"/>
                  </a:lnTo>
                  <a:lnTo>
                    <a:pt x="12386" y="326"/>
                  </a:lnTo>
                  <a:lnTo>
                    <a:pt x="12087" y="471"/>
                  </a:lnTo>
                  <a:lnTo>
                    <a:pt x="11803" y="652"/>
                  </a:lnTo>
                  <a:lnTo>
                    <a:pt x="11511" y="833"/>
                  </a:lnTo>
                  <a:lnTo>
                    <a:pt x="11234" y="1014"/>
                  </a:lnTo>
                  <a:lnTo>
                    <a:pt x="10949" y="1231"/>
                  </a:lnTo>
                  <a:lnTo>
                    <a:pt x="10672" y="1484"/>
                  </a:lnTo>
                  <a:lnTo>
                    <a:pt x="10132" y="1990"/>
                  </a:lnTo>
                  <a:lnTo>
                    <a:pt x="9607" y="2605"/>
                  </a:lnTo>
                  <a:lnTo>
                    <a:pt x="9097" y="3256"/>
                  </a:lnTo>
                  <a:lnTo>
                    <a:pt x="8593" y="4015"/>
                  </a:lnTo>
                  <a:lnTo>
                    <a:pt x="8112" y="4775"/>
                  </a:lnTo>
                  <a:lnTo>
                    <a:pt x="7638" y="5607"/>
                  </a:lnTo>
                  <a:lnTo>
                    <a:pt x="7186" y="6511"/>
                  </a:lnTo>
                  <a:lnTo>
                    <a:pt x="6741" y="7451"/>
                  </a:lnTo>
                  <a:lnTo>
                    <a:pt x="6310" y="8392"/>
                  </a:lnTo>
                  <a:lnTo>
                    <a:pt x="5902" y="9404"/>
                  </a:lnTo>
                  <a:lnTo>
                    <a:pt x="5501" y="10453"/>
                  </a:lnTo>
                  <a:lnTo>
                    <a:pt x="5114" y="11502"/>
                  </a:lnTo>
                  <a:lnTo>
                    <a:pt x="4742" y="12551"/>
                  </a:lnTo>
                  <a:lnTo>
                    <a:pt x="4385" y="13672"/>
                  </a:lnTo>
                  <a:lnTo>
                    <a:pt x="4042" y="14757"/>
                  </a:lnTo>
                  <a:lnTo>
                    <a:pt x="3706" y="15878"/>
                  </a:lnTo>
                  <a:lnTo>
                    <a:pt x="3392" y="16999"/>
                  </a:lnTo>
                  <a:lnTo>
                    <a:pt x="3093" y="18120"/>
                  </a:lnTo>
                  <a:lnTo>
                    <a:pt x="2802" y="19205"/>
                  </a:lnTo>
                  <a:lnTo>
                    <a:pt x="2532" y="20326"/>
                  </a:lnTo>
                  <a:lnTo>
                    <a:pt x="2269" y="21411"/>
                  </a:lnTo>
                  <a:lnTo>
                    <a:pt x="2028" y="22460"/>
                  </a:lnTo>
                  <a:lnTo>
                    <a:pt x="1795" y="23509"/>
                  </a:lnTo>
                  <a:lnTo>
                    <a:pt x="1576" y="24522"/>
                  </a:lnTo>
                  <a:lnTo>
                    <a:pt x="1372" y="25498"/>
                  </a:lnTo>
                  <a:lnTo>
                    <a:pt x="1007" y="27343"/>
                  </a:lnTo>
                  <a:lnTo>
                    <a:pt x="701" y="28970"/>
                  </a:lnTo>
                  <a:lnTo>
                    <a:pt x="453" y="30417"/>
                  </a:lnTo>
                  <a:lnTo>
                    <a:pt x="256" y="31610"/>
                  </a:lnTo>
                  <a:lnTo>
                    <a:pt x="117" y="32478"/>
                  </a:lnTo>
                  <a:lnTo>
                    <a:pt x="1" y="33238"/>
                  </a:lnTo>
                  <a:lnTo>
                    <a:pt x="387" y="34467"/>
                  </a:lnTo>
                  <a:lnTo>
                    <a:pt x="767" y="35661"/>
                  </a:lnTo>
                  <a:lnTo>
                    <a:pt x="1146" y="36818"/>
                  </a:lnTo>
                  <a:lnTo>
                    <a:pt x="1525" y="37939"/>
                  </a:lnTo>
                  <a:lnTo>
                    <a:pt x="1904" y="38988"/>
                  </a:lnTo>
                  <a:lnTo>
                    <a:pt x="2276" y="40037"/>
                  </a:lnTo>
                  <a:lnTo>
                    <a:pt x="2648" y="41014"/>
                  </a:lnTo>
                  <a:lnTo>
                    <a:pt x="3028" y="41990"/>
                  </a:lnTo>
                  <a:lnTo>
                    <a:pt x="3392" y="42894"/>
                  </a:lnTo>
                  <a:lnTo>
                    <a:pt x="3765" y="43762"/>
                  </a:lnTo>
                  <a:lnTo>
                    <a:pt x="4129" y="44594"/>
                  </a:lnTo>
                  <a:lnTo>
                    <a:pt x="4494" y="45426"/>
                  </a:lnTo>
                  <a:lnTo>
                    <a:pt x="4859" y="46185"/>
                  </a:lnTo>
                  <a:lnTo>
                    <a:pt x="5223" y="46909"/>
                  </a:lnTo>
                  <a:lnTo>
                    <a:pt x="5581" y="47596"/>
                  </a:lnTo>
                  <a:lnTo>
                    <a:pt x="5938" y="48247"/>
                  </a:lnTo>
                  <a:lnTo>
                    <a:pt x="6296" y="48898"/>
                  </a:lnTo>
                  <a:lnTo>
                    <a:pt x="6653" y="49476"/>
                  </a:lnTo>
                  <a:lnTo>
                    <a:pt x="7003" y="50019"/>
                  </a:lnTo>
                  <a:lnTo>
                    <a:pt x="7353" y="50561"/>
                  </a:lnTo>
                  <a:lnTo>
                    <a:pt x="7703" y="51032"/>
                  </a:lnTo>
                  <a:lnTo>
                    <a:pt x="8054" y="51502"/>
                  </a:lnTo>
                  <a:lnTo>
                    <a:pt x="8396" y="51936"/>
                  </a:lnTo>
                  <a:lnTo>
                    <a:pt x="8739" y="52334"/>
                  </a:lnTo>
                  <a:lnTo>
                    <a:pt x="9082" y="52695"/>
                  </a:lnTo>
                  <a:lnTo>
                    <a:pt x="9418" y="53021"/>
                  </a:lnTo>
                  <a:lnTo>
                    <a:pt x="9760" y="53346"/>
                  </a:lnTo>
                  <a:lnTo>
                    <a:pt x="10089" y="53636"/>
                  </a:lnTo>
                  <a:lnTo>
                    <a:pt x="10424" y="53853"/>
                  </a:lnTo>
                  <a:lnTo>
                    <a:pt x="10752" y="54106"/>
                  </a:lnTo>
                  <a:lnTo>
                    <a:pt x="11081" y="54287"/>
                  </a:lnTo>
                  <a:lnTo>
                    <a:pt x="11409" y="54467"/>
                  </a:lnTo>
                  <a:lnTo>
                    <a:pt x="11737" y="54612"/>
                  </a:lnTo>
                  <a:lnTo>
                    <a:pt x="12058" y="54721"/>
                  </a:lnTo>
                  <a:lnTo>
                    <a:pt x="12379" y="54793"/>
                  </a:lnTo>
                  <a:lnTo>
                    <a:pt x="12693" y="54865"/>
                  </a:lnTo>
                  <a:lnTo>
                    <a:pt x="13006" y="54901"/>
                  </a:lnTo>
                  <a:lnTo>
                    <a:pt x="13320" y="54938"/>
                  </a:lnTo>
                  <a:lnTo>
                    <a:pt x="13634" y="54938"/>
                  </a:lnTo>
                  <a:lnTo>
                    <a:pt x="13940" y="54901"/>
                  </a:lnTo>
                  <a:lnTo>
                    <a:pt x="14246" y="54829"/>
                  </a:lnTo>
                  <a:lnTo>
                    <a:pt x="14545" y="54757"/>
                  </a:lnTo>
                  <a:lnTo>
                    <a:pt x="15144" y="54576"/>
                  </a:lnTo>
                  <a:lnTo>
                    <a:pt x="15734" y="54287"/>
                  </a:lnTo>
                  <a:lnTo>
                    <a:pt x="16311" y="53925"/>
                  </a:lnTo>
                  <a:lnTo>
                    <a:pt x="16880" y="53491"/>
                  </a:lnTo>
                  <a:lnTo>
                    <a:pt x="17434" y="52985"/>
                  </a:lnTo>
                  <a:lnTo>
                    <a:pt x="17981" y="52406"/>
                  </a:lnTo>
                  <a:lnTo>
                    <a:pt x="18521" y="51791"/>
                  </a:lnTo>
                  <a:lnTo>
                    <a:pt x="19039" y="51104"/>
                  </a:lnTo>
                  <a:lnTo>
                    <a:pt x="19557" y="50381"/>
                  </a:lnTo>
                  <a:lnTo>
                    <a:pt x="20053" y="49585"/>
                  </a:lnTo>
                  <a:lnTo>
                    <a:pt x="20541" y="48753"/>
                  </a:lnTo>
                  <a:lnTo>
                    <a:pt x="21023" y="47885"/>
                  </a:lnTo>
                  <a:lnTo>
                    <a:pt x="21490" y="46981"/>
                  </a:lnTo>
                  <a:lnTo>
                    <a:pt x="21942" y="46077"/>
                  </a:lnTo>
                  <a:lnTo>
                    <a:pt x="22379" y="45100"/>
                  </a:lnTo>
                  <a:lnTo>
                    <a:pt x="22810" y="44124"/>
                  </a:lnTo>
                  <a:lnTo>
                    <a:pt x="23218" y="43111"/>
                  </a:lnTo>
                  <a:lnTo>
                    <a:pt x="23619" y="42099"/>
                  </a:lnTo>
                  <a:lnTo>
                    <a:pt x="24013" y="41086"/>
                  </a:lnTo>
                  <a:lnTo>
                    <a:pt x="24385" y="40037"/>
                  </a:lnTo>
                  <a:lnTo>
                    <a:pt x="24743" y="39024"/>
                  </a:lnTo>
                  <a:lnTo>
                    <a:pt x="25093" y="37976"/>
                  </a:lnTo>
                  <a:lnTo>
                    <a:pt x="25421" y="36963"/>
                  </a:lnTo>
                  <a:lnTo>
                    <a:pt x="25742" y="35950"/>
                  </a:lnTo>
                  <a:lnTo>
                    <a:pt x="26048" y="34938"/>
                  </a:lnTo>
                  <a:lnTo>
                    <a:pt x="26333" y="33961"/>
                  </a:lnTo>
                  <a:lnTo>
                    <a:pt x="26610" y="32985"/>
                  </a:lnTo>
                  <a:lnTo>
                    <a:pt x="27113" y="31140"/>
                  </a:lnTo>
                  <a:lnTo>
                    <a:pt x="27551" y="29440"/>
                  </a:lnTo>
                  <a:lnTo>
                    <a:pt x="27930" y="27921"/>
                  </a:lnTo>
                  <a:lnTo>
                    <a:pt x="28244" y="26583"/>
                  </a:lnTo>
                  <a:lnTo>
                    <a:pt x="28485" y="25498"/>
                  </a:lnTo>
                  <a:lnTo>
                    <a:pt x="28660" y="24703"/>
                  </a:lnTo>
                  <a:lnTo>
                    <a:pt x="28806" y="24015"/>
                  </a:lnTo>
                  <a:lnTo>
                    <a:pt x="28361" y="22641"/>
                  </a:lnTo>
                  <a:lnTo>
                    <a:pt x="27909" y="21339"/>
                  </a:lnTo>
                  <a:lnTo>
                    <a:pt x="27471" y="20073"/>
                  </a:lnTo>
                  <a:lnTo>
                    <a:pt x="27033" y="18844"/>
                  </a:lnTo>
                  <a:lnTo>
                    <a:pt x="26596" y="17650"/>
                  </a:lnTo>
                  <a:lnTo>
                    <a:pt x="26165" y="16529"/>
                  </a:lnTo>
                  <a:lnTo>
                    <a:pt x="25735" y="15444"/>
                  </a:lnTo>
                  <a:lnTo>
                    <a:pt x="25312" y="14395"/>
                  </a:lnTo>
                  <a:lnTo>
                    <a:pt x="24889" y="13382"/>
                  </a:lnTo>
                  <a:lnTo>
                    <a:pt x="24473" y="12406"/>
                  </a:lnTo>
                  <a:lnTo>
                    <a:pt x="24057" y="11502"/>
                  </a:lnTo>
                  <a:lnTo>
                    <a:pt x="23649" y="10598"/>
                  </a:lnTo>
                  <a:lnTo>
                    <a:pt x="23240" y="9766"/>
                  </a:lnTo>
                  <a:lnTo>
                    <a:pt x="22839" y="8970"/>
                  </a:lnTo>
                  <a:lnTo>
                    <a:pt x="22438" y="8211"/>
                  </a:lnTo>
                  <a:lnTo>
                    <a:pt x="22044" y="7487"/>
                  </a:lnTo>
                  <a:lnTo>
                    <a:pt x="21650" y="6764"/>
                  </a:lnTo>
                  <a:lnTo>
                    <a:pt x="21256" y="6113"/>
                  </a:lnTo>
                  <a:lnTo>
                    <a:pt x="20870" y="5498"/>
                  </a:lnTo>
                  <a:lnTo>
                    <a:pt x="20490" y="4920"/>
                  </a:lnTo>
                  <a:lnTo>
                    <a:pt x="20111" y="4377"/>
                  </a:lnTo>
                  <a:lnTo>
                    <a:pt x="19739" y="3871"/>
                  </a:lnTo>
                  <a:lnTo>
                    <a:pt x="19367" y="3401"/>
                  </a:lnTo>
                  <a:lnTo>
                    <a:pt x="18995" y="2967"/>
                  </a:lnTo>
                  <a:lnTo>
                    <a:pt x="18638" y="2569"/>
                  </a:lnTo>
                  <a:lnTo>
                    <a:pt x="18273" y="2171"/>
                  </a:lnTo>
                  <a:lnTo>
                    <a:pt x="17915" y="1845"/>
                  </a:lnTo>
                  <a:lnTo>
                    <a:pt x="17565" y="1520"/>
                  </a:lnTo>
                  <a:lnTo>
                    <a:pt x="17215" y="1231"/>
                  </a:lnTo>
                  <a:lnTo>
                    <a:pt x="16865" y="977"/>
                  </a:lnTo>
                  <a:lnTo>
                    <a:pt x="16522" y="760"/>
                  </a:lnTo>
                  <a:lnTo>
                    <a:pt x="16179" y="580"/>
                  </a:lnTo>
                  <a:lnTo>
                    <a:pt x="15844" y="399"/>
                  </a:lnTo>
                  <a:lnTo>
                    <a:pt x="15516" y="290"/>
                  </a:lnTo>
                  <a:lnTo>
                    <a:pt x="15187" y="182"/>
                  </a:lnTo>
                  <a:lnTo>
                    <a:pt x="14859" y="73"/>
                  </a:lnTo>
                  <a:lnTo>
                    <a:pt x="14538" y="37"/>
                  </a:lnTo>
                  <a:lnTo>
                    <a:pt x="142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71" name="Google Shape;371;p21"/>
            <p:cNvSpPr/>
            <p:nvPr/>
          </p:nvSpPr>
          <p:spPr>
            <a:xfrm rot="10800000">
              <a:off x="9617818" y="1017666"/>
              <a:ext cx="373954" cy="725035"/>
            </a:xfrm>
            <a:custGeom>
              <a:avLst/>
              <a:gdLst/>
              <a:ahLst/>
              <a:cxnLst/>
              <a:rect l="l" t="t" r="r" b="b"/>
              <a:pathLst>
                <a:path w="14698" h="124630" extrusionOk="0">
                  <a:moveTo>
                    <a:pt x="285" y="1"/>
                  </a:moveTo>
                  <a:lnTo>
                    <a:pt x="226" y="2243"/>
                  </a:lnTo>
                  <a:lnTo>
                    <a:pt x="175" y="4449"/>
                  </a:lnTo>
                  <a:lnTo>
                    <a:pt x="131" y="6655"/>
                  </a:lnTo>
                  <a:lnTo>
                    <a:pt x="95" y="8825"/>
                  </a:lnTo>
                  <a:lnTo>
                    <a:pt x="58" y="10995"/>
                  </a:lnTo>
                  <a:lnTo>
                    <a:pt x="37" y="13093"/>
                  </a:lnTo>
                  <a:lnTo>
                    <a:pt x="15" y="15227"/>
                  </a:lnTo>
                  <a:lnTo>
                    <a:pt x="7" y="17288"/>
                  </a:lnTo>
                  <a:lnTo>
                    <a:pt x="0" y="19349"/>
                  </a:lnTo>
                  <a:lnTo>
                    <a:pt x="0" y="21375"/>
                  </a:lnTo>
                  <a:lnTo>
                    <a:pt x="7" y="23364"/>
                  </a:lnTo>
                  <a:lnTo>
                    <a:pt x="22" y="25353"/>
                  </a:lnTo>
                  <a:lnTo>
                    <a:pt x="44" y="27306"/>
                  </a:lnTo>
                  <a:lnTo>
                    <a:pt x="66" y="29259"/>
                  </a:lnTo>
                  <a:lnTo>
                    <a:pt x="95" y="31140"/>
                  </a:lnTo>
                  <a:lnTo>
                    <a:pt x="131" y="33056"/>
                  </a:lnTo>
                  <a:lnTo>
                    <a:pt x="175" y="34901"/>
                  </a:lnTo>
                  <a:lnTo>
                    <a:pt x="219" y="36745"/>
                  </a:lnTo>
                  <a:lnTo>
                    <a:pt x="270" y="38554"/>
                  </a:lnTo>
                  <a:lnTo>
                    <a:pt x="328" y="40362"/>
                  </a:lnTo>
                  <a:lnTo>
                    <a:pt x="394" y="42134"/>
                  </a:lnTo>
                  <a:lnTo>
                    <a:pt x="460" y="43870"/>
                  </a:lnTo>
                  <a:lnTo>
                    <a:pt x="533" y="45606"/>
                  </a:lnTo>
                  <a:lnTo>
                    <a:pt x="613" y="47306"/>
                  </a:lnTo>
                  <a:lnTo>
                    <a:pt x="693" y="49006"/>
                  </a:lnTo>
                  <a:lnTo>
                    <a:pt x="781" y="50669"/>
                  </a:lnTo>
                  <a:lnTo>
                    <a:pt x="868" y="52297"/>
                  </a:lnTo>
                  <a:lnTo>
                    <a:pt x="963" y="53924"/>
                  </a:lnTo>
                  <a:lnTo>
                    <a:pt x="1065" y="55516"/>
                  </a:lnTo>
                  <a:lnTo>
                    <a:pt x="1167" y="57071"/>
                  </a:lnTo>
                  <a:lnTo>
                    <a:pt x="1269" y="58626"/>
                  </a:lnTo>
                  <a:lnTo>
                    <a:pt x="1386" y="60145"/>
                  </a:lnTo>
                  <a:lnTo>
                    <a:pt x="1495" y="61664"/>
                  </a:lnTo>
                  <a:lnTo>
                    <a:pt x="1619" y="63147"/>
                  </a:lnTo>
                  <a:lnTo>
                    <a:pt x="1736" y="64630"/>
                  </a:lnTo>
                  <a:lnTo>
                    <a:pt x="1867" y="66076"/>
                  </a:lnTo>
                  <a:lnTo>
                    <a:pt x="1991" y="67487"/>
                  </a:lnTo>
                  <a:lnTo>
                    <a:pt x="2130" y="68897"/>
                  </a:lnTo>
                  <a:lnTo>
                    <a:pt x="2261" y="70272"/>
                  </a:lnTo>
                  <a:lnTo>
                    <a:pt x="2400" y="71646"/>
                  </a:lnTo>
                  <a:lnTo>
                    <a:pt x="2546" y="72984"/>
                  </a:lnTo>
                  <a:lnTo>
                    <a:pt x="2684" y="74286"/>
                  </a:lnTo>
                  <a:lnTo>
                    <a:pt x="2983" y="76890"/>
                  </a:lnTo>
                  <a:lnTo>
                    <a:pt x="3290" y="79385"/>
                  </a:lnTo>
                  <a:lnTo>
                    <a:pt x="3611" y="81809"/>
                  </a:lnTo>
                  <a:lnTo>
                    <a:pt x="3932" y="84159"/>
                  </a:lnTo>
                  <a:lnTo>
                    <a:pt x="4267" y="86438"/>
                  </a:lnTo>
                  <a:lnTo>
                    <a:pt x="4610" y="88608"/>
                  </a:lnTo>
                  <a:lnTo>
                    <a:pt x="4953" y="90742"/>
                  </a:lnTo>
                  <a:lnTo>
                    <a:pt x="5303" y="92767"/>
                  </a:lnTo>
                  <a:lnTo>
                    <a:pt x="5660" y="94756"/>
                  </a:lnTo>
                  <a:lnTo>
                    <a:pt x="6025" y="96637"/>
                  </a:lnTo>
                  <a:lnTo>
                    <a:pt x="6383" y="98481"/>
                  </a:lnTo>
                  <a:lnTo>
                    <a:pt x="6747" y="100217"/>
                  </a:lnTo>
                  <a:lnTo>
                    <a:pt x="7112" y="101917"/>
                  </a:lnTo>
                  <a:lnTo>
                    <a:pt x="7484" y="103545"/>
                  </a:lnTo>
                  <a:lnTo>
                    <a:pt x="7849" y="105100"/>
                  </a:lnTo>
                  <a:lnTo>
                    <a:pt x="8206" y="106583"/>
                  </a:lnTo>
                  <a:lnTo>
                    <a:pt x="8571" y="107993"/>
                  </a:lnTo>
                  <a:lnTo>
                    <a:pt x="8928" y="109331"/>
                  </a:lnTo>
                  <a:lnTo>
                    <a:pt x="9286" y="110633"/>
                  </a:lnTo>
                  <a:lnTo>
                    <a:pt x="9636" y="111827"/>
                  </a:lnTo>
                  <a:lnTo>
                    <a:pt x="9979" y="113020"/>
                  </a:lnTo>
                  <a:lnTo>
                    <a:pt x="10314" y="114105"/>
                  </a:lnTo>
                  <a:lnTo>
                    <a:pt x="10650" y="115154"/>
                  </a:lnTo>
                  <a:lnTo>
                    <a:pt x="10971" y="116130"/>
                  </a:lnTo>
                  <a:lnTo>
                    <a:pt x="11284" y="117035"/>
                  </a:lnTo>
                  <a:lnTo>
                    <a:pt x="11591" y="117903"/>
                  </a:lnTo>
                  <a:lnTo>
                    <a:pt x="11882" y="118698"/>
                  </a:lnTo>
                  <a:lnTo>
                    <a:pt x="12437" y="120145"/>
                  </a:lnTo>
                  <a:lnTo>
                    <a:pt x="12933" y="121375"/>
                  </a:lnTo>
                  <a:lnTo>
                    <a:pt x="13378" y="122387"/>
                  </a:lnTo>
                  <a:lnTo>
                    <a:pt x="13757" y="123219"/>
                  </a:lnTo>
                  <a:lnTo>
                    <a:pt x="14056" y="123834"/>
                  </a:lnTo>
                  <a:lnTo>
                    <a:pt x="14282" y="124268"/>
                  </a:lnTo>
                  <a:lnTo>
                    <a:pt x="14472" y="124630"/>
                  </a:lnTo>
                  <a:lnTo>
                    <a:pt x="14523" y="122026"/>
                  </a:lnTo>
                  <a:lnTo>
                    <a:pt x="14567" y="119458"/>
                  </a:lnTo>
                  <a:lnTo>
                    <a:pt x="14603" y="116926"/>
                  </a:lnTo>
                  <a:lnTo>
                    <a:pt x="14640" y="114431"/>
                  </a:lnTo>
                  <a:lnTo>
                    <a:pt x="14662" y="111971"/>
                  </a:lnTo>
                  <a:lnTo>
                    <a:pt x="14683" y="109584"/>
                  </a:lnTo>
                  <a:lnTo>
                    <a:pt x="14691" y="107197"/>
                  </a:lnTo>
                  <a:lnTo>
                    <a:pt x="14698" y="104847"/>
                  </a:lnTo>
                  <a:lnTo>
                    <a:pt x="14698" y="102496"/>
                  </a:lnTo>
                  <a:lnTo>
                    <a:pt x="14691" y="100217"/>
                  </a:lnTo>
                  <a:lnTo>
                    <a:pt x="14683" y="97975"/>
                  </a:lnTo>
                  <a:lnTo>
                    <a:pt x="14662" y="95769"/>
                  </a:lnTo>
                  <a:lnTo>
                    <a:pt x="14640" y="93563"/>
                  </a:lnTo>
                  <a:lnTo>
                    <a:pt x="14610" y="91429"/>
                  </a:lnTo>
                  <a:lnTo>
                    <a:pt x="14574" y="89295"/>
                  </a:lnTo>
                  <a:lnTo>
                    <a:pt x="14538" y="87234"/>
                  </a:lnTo>
                  <a:lnTo>
                    <a:pt x="14494" y="85172"/>
                  </a:lnTo>
                  <a:lnTo>
                    <a:pt x="14443" y="83147"/>
                  </a:lnTo>
                  <a:lnTo>
                    <a:pt x="14384" y="81158"/>
                  </a:lnTo>
                  <a:lnTo>
                    <a:pt x="14326" y="79205"/>
                  </a:lnTo>
                  <a:lnTo>
                    <a:pt x="14260" y="77288"/>
                  </a:lnTo>
                  <a:lnTo>
                    <a:pt x="14187" y="75371"/>
                  </a:lnTo>
                  <a:lnTo>
                    <a:pt x="14114" y="73527"/>
                  </a:lnTo>
                  <a:lnTo>
                    <a:pt x="14034" y="71682"/>
                  </a:lnTo>
                  <a:lnTo>
                    <a:pt x="13947" y="69874"/>
                  </a:lnTo>
                  <a:lnTo>
                    <a:pt x="13859" y="68102"/>
                  </a:lnTo>
                  <a:lnTo>
                    <a:pt x="13772" y="66366"/>
                  </a:lnTo>
                  <a:lnTo>
                    <a:pt x="13670" y="64630"/>
                  </a:lnTo>
                  <a:lnTo>
                    <a:pt x="13567" y="62966"/>
                  </a:lnTo>
                  <a:lnTo>
                    <a:pt x="13465" y="61302"/>
                  </a:lnTo>
                  <a:lnTo>
                    <a:pt x="13356" y="59675"/>
                  </a:lnTo>
                  <a:lnTo>
                    <a:pt x="13246" y="58084"/>
                  </a:lnTo>
                  <a:lnTo>
                    <a:pt x="13130" y="56492"/>
                  </a:lnTo>
                  <a:lnTo>
                    <a:pt x="13006" y="54937"/>
                  </a:lnTo>
                  <a:lnTo>
                    <a:pt x="12882" y="53418"/>
                  </a:lnTo>
                  <a:lnTo>
                    <a:pt x="12758" y="51935"/>
                  </a:lnTo>
                  <a:lnTo>
                    <a:pt x="12626" y="50489"/>
                  </a:lnTo>
                  <a:lnTo>
                    <a:pt x="12495" y="49042"/>
                  </a:lnTo>
                  <a:lnTo>
                    <a:pt x="12357" y="47632"/>
                  </a:lnTo>
                  <a:lnTo>
                    <a:pt x="12218" y="46257"/>
                  </a:lnTo>
                  <a:lnTo>
                    <a:pt x="12079" y="44919"/>
                  </a:lnTo>
                  <a:lnTo>
                    <a:pt x="11933" y="43581"/>
                  </a:lnTo>
                  <a:lnTo>
                    <a:pt x="11788" y="42279"/>
                  </a:lnTo>
                  <a:lnTo>
                    <a:pt x="11634" y="41013"/>
                  </a:lnTo>
                  <a:lnTo>
                    <a:pt x="11481" y="39747"/>
                  </a:lnTo>
                  <a:lnTo>
                    <a:pt x="11328" y="38518"/>
                  </a:lnTo>
                  <a:lnTo>
                    <a:pt x="11175" y="37324"/>
                  </a:lnTo>
                  <a:lnTo>
                    <a:pt x="11014" y="36131"/>
                  </a:lnTo>
                  <a:lnTo>
                    <a:pt x="10854" y="34973"/>
                  </a:lnTo>
                  <a:lnTo>
                    <a:pt x="10686" y="33852"/>
                  </a:lnTo>
                  <a:lnTo>
                    <a:pt x="10358" y="31682"/>
                  </a:lnTo>
                  <a:lnTo>
                    <a:pt x="10022" y="29585"/>
                  </a:lnTo>
                  <a:lnTo>
                    <a:pt x="9672" y="27595"/>
                  </a:lnTo>
                  <a:lnTo>
                    <a:pt x="9329" y="25679"/>
                  </a:lnTo>
                  <a:lnTo>
                    <a:pt x="8972" y="23834"/>
                  </a:lnTo>
                  <a:lnTo>
                    <a:pt x="8615" y="22098"/>
                  </a:lnTo>
                  <a:lnTo>
                    <a:pt x="8257" y="20471"/>
                  </a:lnTo>
                  <a:lnTo>
                    <a:pt x="7900" y="18879"/>
                  </a:lnTo>
                  <a:lnTo>
                    <a:pt x="7535" y="17396"/>
                  </a:lnTo>
                  <a:lnTo>
                    <a:pt x="7170" y="15986"/>
                  </a:lnTo>
                  <a:lnTo>
                    <a:pt x="6813" y="14648"/>
                  </a:lnTo>
                  <a:lnTo>
                    <a:pt x="6455" y="13382"/>
                  </a:lnTo>
                  <a:lnTo>
                    <a:pt x="6098" y="12189"/>
                  </a:lnTo>
                  <a:lnTo>
                    <a:pt x="5741" y="11067"/>
                  </a:lnTo>
                  <a:lnTo>
                    <a:pt x="5391" y="9982"/>
                  </a:lnTo>
                  <a:lnTo>
                    <a:pt x="5048" y="9006"/>
                  </a:lnTo>
                  <a:lnTo>
                    <a:pt x="4705" y="8102"/>
                  </a:lnTo>
                  <a:lnTo>
                    <a:pt x="4377" y="7234"/>
                  </a:lnTo>
                  <a:lnTo>
                    <a:pt x="4048" y="6402"/>
                  </a:lnTo>
                  <a:lnTo>
                    <a:pt x="3727" y="5679"/>
                  </a:lnTo>
                  <a:lnTo>
                    <a:pt x="3421" y="4991"/>
                  </a:lnTo>
                  <a:lnTo>
                    <a:pt x="3122" y="4340"/>
                  </a:lnTo>
                  <a:lnTo>
                    <a:pt x="2830" y="3762"/>
                  </a:lnTo>
                  <a:lnTo>
                    <a:pt x="2553" y="3255"/>
                  </a:lnTo>
                  <a:lnTo>
                    <a:pt x="2283" y="2749"/>
                  </a:lnTo>
                  <a:lnTo>
                    <a:pt x="1794" y="1917"/>
                  </a:lnTo>
                  <a:lnTo>
                    <a:pt x="1357" y="1266"/>
                  </a:lnTo>
                  <a:lnTo>
                    <a:pt x="992" y="760"/>
                  </a:lnTo>
                  <a:lnTo>
                    <a:pt x="693" y="398"/>
                  </a:lnTo>
                  <a:lnTo>
                    <a:pt x="467" y="181"/>
                  </a:lnTo>
                  <a:lnTo>
                    <a:pt x="28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72" name="Google Shape;372;p21"/>
            <p:cNvSpPr/>
            <p:nvPr/>
          </p:nvSpPr>
          <p:spPr>
            <a:xfrm rot="10800000">
              <a:off x="9184096" y="1382280"/>
              <a:ext cx="1668061" cy="3015420"/>
            </a:xfrm>
            <a:custGeom>
              <a:avLst/>
              <a:gdLst/>
              <a:ahLst/>
              <a:cxnLst/>
              <a:rect l="l" t="t" r="r" b="b"/>
              <a:pathLst>
                <a:path w="65562" h="518336" extrusionOk="0">
                  <a:moveTo>
                    <a:pt x="643" y="0"/>
                  </a:moveTo>
                  <a:lnTo>
                    <a:pt x="599" y="36"/>
                  </a:lnTo>
                  <a:lnTo>
                    <a:pt x="548" y="109"/>
                  </a:lnTo>
                  <a:lnTo>
                    <a:pt x="504" y="181"/>
                  </a:lnTo>
                  <a:lnTo>
                    <a:pt x="424" y="398"/>
                  </a:lnTo>
                  <a:lnTo>
                    <a:pt x="351" y="651"/>
                  </a:lnTo>
                  <a:lnTo>
                    <a:pt x="285" y="1013"/>
                  </a:lnTo>
                  <a:lnTo>
                    <a:pt x="234" y="1411"/>
                  </a:lnTo>
                  <a:lnTo>
                    <a:pt x="220" y="1627"/>
                  </a:lnTo>
                  <a:lnTo>
                    <a:pt x="198" y="1844"/>
                  </a:lnTo>
                  <a:lnTo>
                    <a:pt x="190" y="2061"/>
                  </a:lnTo>
                  <a:lnTo>
                    <a:pt x="183" y="2315"/>
                  </a:lnTo>
                  <a:lnTo>
                    <a:pt x="161" y="3617"/>
                  </a:lnTo>
                  <a:lnTo>
                    <a:pt x="118" y="7089"/>
                  </a:lnTo>
                  <a:lnTo>
                    <a:pt x="96" y="9620"/>
                  </a:lnTo>
                  <a:lnTo>
                    <a:pt x="66" y="12622"/>
                  </a:lnTo>
                  <a:lnTo>
                    <a:pt x="45" y="16094"/>
                  </a:lnTo>
                  <a:lnTo>
                    <a:pt x="23" y="20072"/>
                  </a:lnTo>
                  <a:lnTo>
                    <a:pt x="8" y="24448"/>
                  </a:lnTo>
                  <a:lnTo>
                    <a:pt x="1" y="29295"/>
                  </a:lnTo>
                  <a:lnTo>
                    <a:pt x="1" y="34539"/>
                  </a:lnTo>
                  <a:lnTo>
                    <a:pt x="15" y="40181"/>
                  </a:lnTo>
                  <a:lnTo>
                    <a:pt x="45" y="46257"/>
                  </a:lnTo>
                  <a:lnTo>
                    <a:pt x="81" y="52658"/>
                  </a:lnTo>
                  <a:lnTo>
                    <a:pt x="147" y="59421"/>
                  </a:lnTo>
                  <a:lnTo>
                    <a:pt x="220" y="66546"/>
                  </a:lnTo>
                  <a:lnTo>
                    <a:pt x="271" y="70235"/>
                  </a:lnTo>
                  <a:lnTo>
                    <a:pt x="322" y="73960"/>
                  </a:lnTo>
                  <a:lnTo>
                    <a:pt x="380" y="77830"/>
                  </a:lnTo>
                  <a:lnTo>
                    <a:pt x="438" y="81736"/>
                  </a:lnTo>
                  <a:lnTo>
                    <a:pt x="511" y="85714"/>
                  </a:lnTo>
                  <a:lnTo>
                    <a:pt x="584" y="89765"/>
                  </a:lnTo>
                  <a:lnTo>
                    <a:pt x="672" y="93888"/>
                  </a:lnTo>
                  <a:lnTo>
                    <a:pt x="759" y="98083"/>
                  </a:lnTo>
                  <a:lnTo>
                    <a:pt x="854" y="102351"/>
                  </a:lnTo>
                  <a:lnTo>
                    <a:pt x="964" y="106691"/>
                  </a:lnTo>
                  <a:lnTo>
                    <a:pt x="1073" y="111067"/>
                  </a:lnTo>
                  <a:lnTo>
                    <a:pt x="1197" y="115515"/>
                  </a:lnTo>
                  <a:lnTo>
                    <a:pt x="1321" y="120036"/>
                  </a:lnTo>
                  <a:lnTo>
                    <a:pt x="1460" y="124593"/>
                  </a:lnTo>
                  <a:lnTo>
                    <a:pt x="1606" y="129222"/>
                  </a:lnTo>
                  <a:lnTo>
                    <a:pt x="1759" y="133888"/>
                  </a:lnTo>
                  <a:lnTo>
                    <a:pt x="1919" y="138589"/>
                  </a:lnTo>
                  <a:lnTo>
                    <a:pt x="2094" y="143363"/>
                  </a:lnTo>
                  <a:lnTo>
                    <a:pt x="2269" y="148209"/>
                  </a:lnTo>
                  <a:lnTo>
                    <a:pt x="2466" y="153056"/>
                  </a:lnTo>
                  <a:lnTo>
                    <a:pt x="2663" y="157974"/>
                  </a:lnTo>
                  <a:lnTo>
                    <a:pt x="2875" y="162893"/>
                  </a:lnTo>
                  <a:lnTo>
                    <a:pt x="3101" y="167884"/>
                  </a:lnTo>
                  <a:lnTo>
                    <a:pt x="3334" y="172911"/>
                  </a:lnTo>
                  <a:lnTo>
                    <a:pt x="3575" y="177974"/>
                  </a:lnTo>
                  <a:lnTo>
                    <a:pt x="3830" y="183074"/>
                  </a:lnTo>
                  <a:lnTo>
                    <a:pt x="4093" y="188173"/>
                  </a:lnTo>
                  <a:lnTo>
                    <a:pt x="4370" y="193345"/>
                  </a:lnTo>
                  <a:lnTo>
                    <a:pt x="4662" y="198517"/>
                  </a:lnTo>
                  <a:lnTo>
                    <a:pt x="4968" y="203725"/>
                  </a:lnTo>
                  <a:lnTo>
                    <a:pt x="5282" y="208969"/>
                  </a:lnTo>
                  <a:lnTo>
                    <a:pt x="5603" y="214213"/>
                  </a:lnTo>
                  <a:lnTo>
                    <a:pt x="5924" y="219095"/>
                  </a:lnTo>
                  <a:lnTo>
                    <a:pt x="6252" y="224014"/>
                  </a:lnTo>
                  <a:lnTo>
                    <a:pt x="6595" y="229005"/>
                  </a:lnTo>
                  <a:lnTo>
                    <a:pt x="6945" y="234032"/>
                  </a:lnTo>
                  <a:lnTo>
                    <a:pt x="7317" y="239059"/>
                  </a:lnTo>
                  <a:lnTo>
                    <a:pt x="7704" y="244159"/>
                  </a:lnTo>
                  <a:lnTo>
                    <a:pt x="8105" y="249294"/>
                  </a:lnTo>
                  <a:lnTo>
                    <a:pt x="8521" y="254466"/>
                  </a:lnTo>
                  <a:lnTo>
                    <a:pt x="8951" y="259638"/>
                  </a:lnTo>
                  <a:lnTo>
                    <a:pt x="9396" y="264846"/>
                  </a:lnTo>
                  <a:lnTo>
                    <a:pt x="9863" y="270090"/>
                  </a:lnTo>
                  <a:lnTo>
                    <a:pt x="10337" y="275334"/>
                  </a:lnTo>
                  <a:lnTo>
                    <a:pt x="10833" y="280614"/>
                  </a:lnTo>
                  <a:lnTo>
                    <a:pt x="11351" y="285931"/>
                  </a:lnTo>
                  <a:lnTo>
                    <a:pt x="11876" y="291247"/>
                  </a:lnTo>
                  <a:lnTo>
                    <a:pt x="12423" y="296564"/>
                  </a:lnTo>
                  <a:lnTo>
                    <a:pt x="12992" y="301880"/>
                  </a:lnTo>
                  <a:lnTo>
                    <a:pt x="13575" y="307233"/>
                  </a:lnTo>
                  <a:lnTo>
                    <a:pt x="14174" y="312585"/>
                  </a:lnTo>
                  <a:lnTo>
                    <a:pt x="14794" y="317902"/>
                  </a:lnTo>
                  <a:lnTo>
                    <a:pt x="15436" y="323254"/>
                  </a:lnTo>
                  <a:lnTo>
                    <a:pt x="16092" y="328607"/>
                  </a:lnTo>
                  <a:lnTo>
                    <a:pt x="16770" y="333959"/>
                  </a:lnTo>
                  <a:lnTo>
                    <a:pt x="17120" y="336600"/>
                  </a:lnTo>
                  <a:lnTo>
                    <a:pt x="17471" y="339276"/>
                  </a:lnTo>
                  <a:lnTo>
                    <a:pt x="17828" y="341952"/>
                  </a:lnTo>
                  <a:lnTo>
                    <a:pt x="18185" y="344592"/>
                  </a:lnTo>
                  <a:lnTo>
                    <a:pt x="18557" y="347269"/>
                  </a:lnTo>
                  <a:lnTo>
                    <a:pt x="18929" y="349909"/>
                  </a:lnTo>
                  <a:lnTo>
                    <a:pt x="19301" y="352549"/>
                  </a:lnTo>
                  <a:lnTo>
                    <a:pt x="19688" y="355189"/>
                  </a:lnTo>
                  <a:lnTo>
                    <a:pt x="20075" y="357829"/>
                  </a:lnTo>
                  <a:lnTo>
                    <a:pt x="20469" y="360469"/>
                  </a:lnTo>
                  <a:lnTo>
                    <a:pt x="20862" y="363110"/>
                  </a:lnTo>
                  <a:lnTo>
                    <a:pt x="21264" y="365713"/>
                  </a:lnTo>
                  <a:lnTo>
                    <a:pt x="21679" y="368354"/>
                  </a:lnTo>
                  <a:lnTo>
                    <a:pt x="22088" y="370958"/>
                  </a:lnTo>
                  <a:lnTo>
                    <a:pt x="22511" y="373562"/>
                  </a:lnTo>
                  <a:lnTo>
                    <a:pt x="22934" y="376166"/>
                  </a:lnTo>
                  <a:lnTo>
                    <a:pt x="23364" y="378770"/>
                  </a:lnTo>
                  <a:lnTo>
                    <a:pt x="23802" y="381337"/>
                  </a:lnTo>
                  <a:lnTo>
                    <a:pt x="24240" y="383941"/>
                  </a:lnTo>
                  <a:lnTo>
                    <a:pt x="24692" y="386509"/>
                  </a:lnTo>
                  <a:lnTo>
                    <a:pt x="25144" y="389077"/>
                  </a:lnTo>
                  <a:lnTo>
                    <a:pt x="25604" y="391609"/>
                  </a:lnTo>
                  <a:lnTo>
                    <a:pt x="26063" y="394176"/>
                  </a:lnTo>
                  <a:lnTo>
                    <a:pt x="26537" y="396708"/>
                  </a:lnTo>
                  <a:lnTo>
                    <a:pt x="27012" y="399240"/>
                  </a:lnTo>
                  <a:lnTo>
                    <a:pt x="27493" y="401771"/>
                  </a:lnTo>
                  <a:lnTo>
                    <a:pt x="27982" y="404267"/>
                  </a:lnTo>
                  <a:lnTo>
                    <a:pt x="28478" y="406762"/>
                  </a:lnTo>
                  <a:lnTo>
                    <a:pt x="28974" y="409258"/>
                  </a:lnTo>
                  <a:lnTo>
                    <a:pt x="29477" y="411717"/>
                  </a:lnTo>
                  <a:lnTo>
                    <a:pt x="29988" y="414212"/>
                  </a:lnTo>
                  <a:lnTo>
                    <a:pt x="30505" y="416672"/>
                  </a:lnTo>
                  <a:lnTo>
                    <a:pt x="31031" y="419095"/>
                  </a:lnTo>
                  <a:lnTo>
                    <a:pt x="31563" y="421518"/>
                  </a:lnTo>
                  <a:lnTo>
                    <a:pt x="32096" y="423941"/>
                  </a:lnTo>
                  <a:lnTo>
                    <a:pt x="32643" y="426364"/>
                  </a:lnTo>
                  <a:lnTo>
                    <a:pt x="33190" y="428751"/>
                  </a:lnTo>
                  <a:lnTo>
                    <a:pt x="33744" y="431138"/>
                  </a:lnTo>
                  <a:lnTo>
                    <a:pt x="34306" y="433489"/>
                  </a:lnTo>
                  <a:lnTo>
                    <a:pt x="34867" y="435876"/>
                  </a:lnTo>
                  <a:lnTo>
                    <a:pt x="35444" y="438191"/>
                  </a:lnTo>
                  <a:lnTo>
                    <a:pt x="36020" y="440542"/>
                  </a:lnTo>
                  <a:lnTo>
                    <a:pt x="36611" y="442820"/>
                  </a:lnTo>
                  <a:lnTo>
                    <a:pt x="37202" y="445135"/>
                  </a:lnTo>
                  <a:lnTo>
                    <a:pt x="37800" y="447413"/>
                  </a:lnTo>
                  <a:lnTo>
                    <a:pt x="38405" y="449692"/>
                  </a:lnTo>
                  <a:lnTo>
                    <a:pt x="39018" y="451934"/>
                  </a:lnTo>
                  <a:lnTo>
                    <a:pt x="39638" y="454140"/>
                  </a:lnTo>
                  <a:lnTo>
                    <a:pt x="40265" y="456382"/>
                  </a:lnTo>
                  <a:lnTo>
                    <a:pt x="40900" y="458588"/>
                  </a:lnTo>
                  <a:lnTo>
                    <a:pt x="41534" y="460758"/>
                  </a:lnTo>
                  <a:lnTo>
                    <a:pt x="42184" y="462928"/>
                  </a:lnTo>
                  <a:lnTo>
                    <a:pt x="42833" y="465062"/>
                  </a:lnTo>
                  <a:lnTo>
                    <a:pt x="43497" y="467196"/>
                  </a:lnTo>
                  <a:lnTo>
                    <a:pt x="44160" y="469294"/>
                  </a:lnTo>
                  <a:lnTo>
                    <a:pt x="44831" y="471391"/>
                  </a:lnTo>
                  <a:lnTo>
                    <a:pt x="45517" y="473453"/>
                  </a:lnTo>
                  <a:lnTo>
                    <a:pt x="46203" y="475514"/>
                  </a:lnTo>
                  <a:lnTo>
                    <a:pt x="46896" y="477540"/>
                  </a:lnTo>
                  <a:lnTo>
                    <a:pt x="47596" y="479565"/>
                  </a:lnTo>
                  <a:lnTo>
                    <a:pt x="48303" y="481554"/>
                  </a:lnTo>
                  <a:lnTo>
                    <a:pt x="49018" y="483543"/>
                  </a:lnTo>
                  <a:lnTo>
                    <a:pt x="49748" y="485496"/>
                  </a:lnTo>
                  <a:lnTo>
                    <a:pt x="50477" y="487413"/>
                  </a:lnTo>
                  <a:lnTo>
                    <a:pt x="51214" y="489330"/>
                  </a:lnTo>
                  <a:lnTo>
                    <a:pt x="51958" y="491210"/>
                  </a:lnTo>
                  <a:lnTo>
                    <a:pt x="52709" y="493091"/>
                  </a:lnTo>
                  <a:lnTo>
                    <a:pt x="53468" y="494936"/>
                  </a:lnTo>
                  <a:lnTo>
                    <a:pt x="54234" y="496744"/>
                  </a:lnTo>
                  <a:lnTo>
                    <a:pt x="55007" y="498552"/>
                  </a:lnTo>
                  <a:lnTo>
                    <a:pt x="55787" y="500324"/>
                  </a:lnTo>
                  <a:lnTo>
                    <a:pt x="56575" y="502060"/>
                  </a:lnTo>
                  <a:lnTo>
                    <a:pt x="57370" y="503796"/>
                  </a:lnTo>
                  <a:lnTo>
                    <a:pt x="58173" y="505496"/>
                  </a:lnTo>
                  <a:lnTo>
                    <a:pt x="58990" y="507160"/>
                  </a:lnTo>
                  <a:lnTo>
                    <a:pt x="59807" y="508823"/>
                  </a:lnTo>
                  <a:lnTo>
                    <a:pt x="60631" y="510451"/>
                  </a:lnTo>
                  <a:lnTo>
                    <a:pt x="61470" y="512042"/>
                  </a:lnTo>
                  <a:lnTo>
                    <a:pt x="62308" y="513634"/>
                  </a:lnTo>
                  <a:lnTo>
                    <a:pt x="63155" y="515189"/>
                  </a:lnTo>
                  <a:lnTo>
                    <a:pt x="64015" y="516708"/>
                  </a:lnTo>
                  <a:lnTo>
                    <a:pt x="64883" y="518227"/>
                  </a:lnTo>
                  <a:lnTo>
                    <a:pt x="64934" y="518299"/>
                  </a:lnTo>
                  <a:lnTo>
                    <a:pt x="64985" y="518335"/>
                  </a:lnTo>
                  <a:lnTo>
                    <a:pt x="65080" y="518335"/>
                  </a:lnTo>
                  <a:lnTo>
                    <a:pt x="65131" y="518299"/>
                  </a:lnTo>
                  <a:lnTo>
                    <a:pt x="65182" y="518263"/>
                  </a:lnTo>
                  <a:lnTo>
                    <a:pt x="65226" y="518191"/>
                  </a:lnTo>
                  <a:lnTo>
                    <a:pt x="65277" y="518082"/>
                  </a:lnTo>
                  <a:lnTo>
                    <a:pt x="65321" y="517974"/>
                  </a:lnTo>
                  <a:lnTo>
                    <a:pt x="65357" y="517829"/>
                  </a:lnTo>
                  <a:lnTo>
                    <a:pt x="65394" y="517684"/>
                  </a:lnTo>
                  <a:lnTo>
                    <a:pt x="65430" y="517503"/>
                  </a:lnTo>
                  <a:lnTo>
                    <a:pt x="65460" y="517323"/>
                  </a:lnTo>
                  <a:lnTo>
                    <a:pt x="65489" y="517106"/>
                  </a:lnTo>
                  <a:lnTo>
                    <a:pt x="65518" y="516889"/>
                  </a:lnTo>
                  <a:lnTo>
                    <a:pt x="65533" y="516635"/>
                  </a:lnTo>
                  <a:lnTo>
                    <a:pt x="65547" y="516382"/>
                  </a:lnTo>
                  <a:lnTo>
                    <a:pt x="65554" y="516129"/>
                  </a:lnTo>
                  <a:lnTo>
                    <a:pt x="65562" y="515876"/>
                  </a:lnTo>
                  <a:lnTo>
                    <a:pt x="65562" y="515623"/>
                  </a:lnTo>
                  <a:lnTo>
                    <a:pt x="65554" y="515370"/>
                  </a:lnTo>
                  <a:lnTo>
                    <a:pt x="65547" y="515153"/>
                  </a:lnTo>
                  <a:lnTo>
                    <a:pt x="65533" y="514899"/>
                  </a:lnTo>
                  <a:lnTo>
                    <a:pt x="65511" y="514682"/>
                  </a:lnTo>
                  <a:lnTo>
                    <a:pt x="65489" y="514465"/>
                  </a:lnTo>
                  <a:lnTo>
                    <a:pt x="65460" y="514248"/>
                  </a:lnTo>
                  <a:lnTo>
                    <a:pt x="65423" y="514068"/>
                  </a:lnTo>
                  <a:lnTo>
                    <a:pt x="65394" y="513887"/>
                  </a:lnTo>
                  <a:lnTo>
                    <a:pt x="65350" y="513742"/>
                  </a:lnTo>
                  <a:lnTo>
                    <a:pt x="65306" y="513597"/>
                  </a:lnTo>
                  <a:lnTo>
                    <a:pt x="65263" y="513489"/>
                  </a:lnTo>
                  <a:lnTo>
                    <a:pt x="65212" y="513380"/>
                  </a:lnTo>
                  <a:lnTo>
                    <a:pt x="64358" y="511898"/>
                  </a:lnTo>
                  <a:lnTo>
                    <a:pt x="63512" y="510415"/>
                  </a:lnTo>
                  <a:lnTo>
                    <a:pt x="62673" y="508860"/>
                  </a:lnTo>
                  <a:lnTo>
                    <a:pt x="61842" y="507304"/>
                  </a:lnTo>
                  <a:lnTo>
                    <a:pt x="61010" y="505713"/>
                  </a:lnTo>
                  <a:lnTo>
                    <a:pt x="60193" y="504122"/>
                  </a:lnTo>
                  <a:lnTo>
                    <a:pt x="59383" y="502494"/>
                  </a:lnTo>
                  <a:lnTo>
                    <a:pt x="58581" y="500831"/>
                  </a:lnTo>
                  <a:lnTo>
                    <a:pt x="57786" y="499131"/>
                  </a:lnTo>
                  <a:lnTo>
                    <a:pt x="56998" y="497431"/>
                  </a:lnTo>
                  <a:lnTo>
                    <a:pt x="56218" y="495695"/>
                  </a:lnTo>
                  <a:lnTo>
                    <a:pt x="55452" y="493923"/>
                  </a:lnTo>
                  <a:lnTo>
                    <a:pt x="54686" y="492151"/>
                  </a:lnTo>
                  <a:lnTo>
                    <a:pt x="53927" y="490342"/>
                  </a:lnTo>
                  <a:lnTo>
                    <a:pt x="53176" y="488534"/>
                  </a:lnTo>
                  <a:lnTo>
                    <a:pt x="52432" y="486690"/>
                  </a:lnTo>
                  <a:lnTo>
                    <a:pt x="51695" y="484809"/>
                  </a:lnTo>
                  <a:lnTo>
                    <a:pt x="50966" y="482928"/>
                  </a:lnTo>
                  <a:lnTo>
                    <a:pt x="50244" y="481012"/>
                  </a:lnTo>
                  <a:lnTo>
                    <a:pt x="49529" y="479095"/>
                  </a:lnTo>
                  <a:lnTo>
                    <a:pt x="48821" y="477142"/>
                  </a:lnTo>
                  <a:lnTo>
                    <a:pt x="48121" y="475189"/>
                  </a:lnTo>
                  <a:lnTo>
                    <a:pt x="47428" y="473164"/>
                  </a:lnTo>
                  <a:lnTo>
                    <a:pt x="46743" y="471174"/>
                  </a:lnTo>
                  <a:lnTo>
                    <a:pt x="46064" y="469149"/>
                  </a:lnTo>
                  <a:lnTo>
                    <a:pt x="45386" y="467088"/>
                  </a:lnTo>
                  <a:lnTo>
                    <a:pt x="44722" y="465026"/>
                  </a:lnTo>
                  <a:lnTo>
                    <a:pt x="44066" y="462928"/>
                  </a:lnTo>
                  <a:lnTo>
                    <a:pt x="43409" y="460831"/>
                  </a:lnTo>
                  <a:lnTo>
                    <a:pt x="42767" y="458697"/>
                  </a:lnTo>
                  <a:lnTo>
                    <a:pt x="42125" y="456563"/>
                  </a:lnTo>
                  <a:lnTo>
                    <a:pt x="41498" y="454393"/>
                  </a:lnTo>
                  <a:lnTo>
                    <a:pt x="40871" y="452223"/>
                  </a:lnTo>
                  <a:lnTo>
                    <a:pt x="40251" y="450053"/>
                  </a:lnTo>
                  <a:lnTo>
                    <a:pt x="39638" y="447811"/>
                  </a:lnTo>
                  <a:lnTo>
                    <a:pt x="39032" y="445605"/>
                  </a:lnTo>
                  <a:lnTo>
                    <a:pt x="38434" y="443362"/>
                  </a:lnTo>
                  <a:lnTo>
                    <a:pt x="37836" y="441120"/>
                  </a:lnTo>
                  <a:lnTo>
                    <a:pt x="37253" y="438842"/>
                  </a:lnTo>
                  <a:lnTo>
                    <a:pt x="36676" y="436563"/>
                  </a:lnTo>
                  <a:lnTo>
                    <a:pt x="36100" y="434249"/>
                  </a:lnTo>
                  <a:lnTo>
                    <a:pt x="35531" y="431934"/>
                  </a:lnTo>
                  <a:lnTo>
                    <a:pt x="34970" y="429619"/>
                  </a:lnTo>
                  <a:lnTo>
                    <a:pt x="34415" y="427268"/>
                  </a:lnTo>
                  <a:lnTo>
                    <a:pt x="33868" y="424918"/>
                  </a:lnTo>
                  <a:lnTo>
                    <a:pt x="33328" y="422531"/>
                  </a:lnTo>
                  <a:lnTo>
                    <a:pt x="32789" y="420144"/>
                  </a:lnTo>
                  <a:lnTo>
                    <a:pt x="32263" y="417757"/>
                  </a:lnTo>
                  <a:lnTo>
                    <a:pt x="31738" y="415370"/>
                  </a:lnTo>
                  <a:lnTo>
                    <a:pt x="31220" y="412947"/>
                  </a:lnTo>
                  <a:lnTo>
                    <a:pt x="30710" y="410524"/>
                  </a:lnTo>
                  <a:lnTo>
                    <a:pt x="30199" y="408064"/>
                  </a:lnTo>
                  <a:lnTo>
                    <a:pt x="29703" y="405605"/>
                  </a:lnTo>
                  <a:lnTo>
                    <a:pt x="29207" y="403146"/>
                  </a:lnTo>
                  <a:lnTo>
                    <a:pt x="28718" y="400686"/>
                  </a:lnTo>
                  <a:lnTo>
                    <a:pt x="28237" y="398191"/>
                  </a:lnTo>
                  <a:lnTo>
                    <a:pt x="27763" y="395695"/>
                  </a:lnTo>
                  <a:lnTo>
                    <a:pt x="27289" y="393200"/>
                  </a:lnTo>
                  <a:lnTo>
                    <a:pt x="26822" y="390704"/>
                  </a:lnTo>
                  <a:lnTo>
                    <a:pt x="26362" y="388173"/>
                  </a:lnTo>
                  <a:lnTo>
                    <a:pt x="25910" y="385641"/>
                  </a:lnTo>
                  <a:lnTo>
                    <a:pt x="25465" y="383109"/>
                  </a:lnTo>
                  <a:lnTo>
                    <a:pt x="25020" y="380578"/>
                  </a:lnTo>
                  <a:lnTo>
                    <a:pt x="24583" y="378010"/>
                  </a:lnTo>
                  <a:lnTo>
                    <a:pt x="24152" y="375442"/>
                  </a:lnTo>
                  <a:lnTo>
                    <a:pt x="23729" y="372874"/>
                  </a:lnTo>
                  <a:lnTo>
                    <a:pt x="23306" y="370307"/>
                  </a:lnTo>
                  <a:lnTo>
                    <a:pt x="22890" y="367739"/>
                  </a:lnTo>
                  <a:lnTo>
                    <a:pt x="22482" y="365171"/>
                  </a:lnTo>
                  <a:lnTo>
                    <a:pt x="22081" y="362567"/>
                  </a:lnTo>
                  <a:lnTo>
                    <a:pt x="21679" y="359963"/>
                  </a:lnTo>
                  <a:lnTo>
                    <a:pt x="21286" y="357359"/>
                  </a:lnTo>
                  <a:lnTo>
                    <a:pt x="20899" y="354755"/>
                  </a:lnTo>
                  <a:lnTo>
                    <a:pt x="20512" y="352151"/>
                  </a:lnTo>
                  <a:lnTo>
                    <a:pt x="20133" y="349547"/>
                  </a:lnTo>
                  <a:lnTo>
                    <a:pt x="19761" y="346907"/>
                  </a:lnTo>
                  <a:lnTo>
                    <a:pt x="19396" y="344303"/>
                  </a:lnTo>
                  <a:lnTo>
                    <a:pt x="19032" y="341663"/>
                  </a:lnTo>
                  <a:lnTo>
                    <a:pt x="18674" y="339023"/>
                  </a:lnTo>
                  <a:lnTo>
                    <a:pt x="18324" y="336383"/>
                  </a:lnTo>
                  <a:lnTo>
                    <a:pt x="17974" y="333779"/>
                  </a:lnTo>
                  <a:lnTo>
                    <a:pt x="17631" y="331139"/>
                  </a:lnTo>
                  <a:lnTo>
                    <a:pt x="16960" y="325858"/>
                  </a:lnTo>
                  <a:lnTo>
                    <a:pt x="16311" y="320542"/>
                  </a:lnTo>
                  <a:lnTo>
                    <a:pt x="15676" y="315262"/>
                  </a:lnTo>
                  <a:lnTo>
                    <a:pt x="15063" y="309981"/>
                  </a:lnTo>
                  <a:lnTo>
                    <a:pt x="14465" y="304701"/>
                  </a:lnTo>
                  <a:lnTo>
                    <a:pt x="13889" y="299421"/>
                  </a:lnTo>
                  <a:lnTo>
                    <a:pt x="13335" y="294140"/>
                  </a:lnTo>
                  <a:lnTo>
                    <a:pt x="12788" y="288860"/>
                  </a:lnTo>
                  <a:lnTo>
                    <a:pt x="12262" y="283616"/>
                  </a:lnTo>
                  <a:lnTo>
                    <a:pt x="11759" y="278372"/>
                  </a:lnTo>
                  <a:lnTo>
                    <a:pt x="11270" y="273164"/>
                  </a:lnTo>
                  <a:lnTo>
                    <a:pt x="10796" y="267956"/>
                  </a:lnTo>
                  <a:lnTo>
                    <a:pt x="10337" y="262784"/>
                  </a:lnTo>
                  <a:lnTo>
                    <a:pt x="9892" y="257612"/>
                  </a:lnTo>
                  <a:lnTo>
                    <a:pt x="9469" y="252477"/>
                  </a:lnTo>
                  <a:lnTo>
                    <a:pt x="9060" y="247377"/>
                  </a:lnTo>
                  <a:lnTo>
                    <a:pt x="8659" y="242314"/>
                  </a:lnTo>
                  <a:lnTo>
                    <a:pt x="8280" y="237287"/>
                  </a:lnTo>
                  <a:lnTo>
                    <a:pt x="7915" y="232296"/>
                  </a:lnTo>
                  <a:lnTo>
                    <a:pt x="7558" y="227305"/>
                  </a:lnTo>
                  <a:lnTo>
                    <a:pt x="7222" y="222386"/>
                  </a:lnTo>
                  <a:lnTo>
                    <a:pt x="6901" y="217504"/>
                  </a:lnTo>
                  <a:lnTo>
                    <a:pt x="6588" y="212694"/>
                  </a:lnTo>
                  <a:lnTo>
                    <a:pt x="6259" y="207486"/>
                  </a:lnTo>
                  <a:lnTo>
                    <a:pt x="5953" y="202278"/>
                  </a:lnTo>
                  <a:lnTo>
                    <a:pt x="5654" y="197142"/>
                  </a:lnTo>
                  <a:lnTo>
                    <a:pt x="5362" y="192007"/>
                  </a:lnTo>
                  <a:lnTo>
                    <a:pt x="5092" y="186871"/>
                  </a:lnTo>
                  <a:lnTo>
                    <a:pt x="4822" y="181808"/>
                  </a:lnTo>
                  <a:lnTo>
                    <a:pt x="4574" y="176745"/>
                  </a:lnTo>
                  <a:lnTo>
                    <a:pt x="4334" y="171754"/>
                  </a:lnTo>
                  <a:lnTo>
                    <a:pt x="4100" y="166763"/>
                  </a:lnTo>
                  <a:lnTo>
                    <a:pt x="3881" y="161844"/>
                  </a:lnTo>
                  <a:lnTo>
                    <a:pt x="3670" y="156926"/>
                  </a:lnTo>
                  <a:lnTo>
                    <a:pt x="3473" y="152079"/>
                  </a:lnTo>
                  <a:lnTo>
                    <a:pt x="3283" y="147233"/>
                  </a:lnTo>
                  <a:lnTo>
                    <a:pt x="3101" y="142459"/>
                  </a:lnTo>
                  <a:lnTo>
                    <a:pt x="2933" y="137757"/>
                  </a:lnTo>
                  <a:lnTo>
                    <a:pt x="2773" y="133056"/>
                  </a:lnTo>
                  <a:lnTo>
                    <a:pt x="2619" y="128426"/>
                  </a:lnTo>
                  <a:lnTo>
                    <a:pt x="2474" y="123870"/>
                  </a:lnTo>
                  <a:lnTo>
                    <a:pt x="2335" y="119349"/>
                  </a:lnTo>
                  <a:lnTo>
                    <a:pt x="2211" y="114864"/>
                  </a:lnTo>
                  <a:lnTo>
                    <a:pt x="2094" y="110452"/>
                  </a:lnTo>
                  <a:lnTo>
                    <a:pt x="1985" y="106112"/>
                  </a:lnTo>
                  <a:lnTo>
                    <a:pt x="1875" y="101844"/>
                  </a:lnTo>
                  <a:lnTo>
                    <a:pt x="1781" y="97613"/>
                  </a:lnTo>
                  <a:lnTo>
                    <a:pt x="1693" y="93454"/>
                  </a:lnTo>
                  <a:lnTo>
                    <a:pt x="1613" y="89367"/>
                  </a:lnTo>
                  <a:lnTo>
                    <a:pt x="1533" y="85352"/>
                  </a:lnTo>
                  <a:lnTo>
                    <a:pt x="1467" y="81410"/>
                  </a:lnTo>
                  <a:lnTo>
                    <a:pt x="1401" y="77541"/>
                  </a:lnTo>
                  <a:lnTo>
                    <a:pt x="1343" y="73707"/>
                  </a:lnTo>
                  <a:lnTo>
                    <a:pt x="1292" y="70018"/>
                  </a:lnTo>
                  <a:lnTo>
                    <a:pt x="1248" y="66365"/>
                  </a:lnTo>
                  <a:lnTo>
                    <a:pt x="1168" y="59313"/>
                  </a:lnTo>
                  <a:lnTo>
                    <a:pt x="1110" y="52622"/>
                  </a:lnTo>
                  <a:lnTo>
                    <a:pt x="1066" y="46257"/>
                  </a:lnTo>
                  <a:lnTo>
                    <a:pt x="1044" y="40289"/>
                  </a:lnTo>
                  <a:lnTo>
                    <a:pt x="1029" y="34683"/>
                  </a:lnTo>
                  <a:lnTo>
                    <a:pt x="1029" y="29476"/>
                  </a:lnTo>
                  <a:lnTo>
                    <a:pt x="1037" y="24702"/>
                  </a:lnTo>
                  <a:lnTo>
                    <a:pt x="1051" y="20325"/>
                  </a:lnTo>
                  <a:lnTo>
                    <a:pt x="1066" y="16420"/>
                  </a:lnTo>
                  <a:lnTo>
                    <a:pt x="1095" y="12984"/>
                  </a:lnTo>
                  <a:lnTo>
                    <a:pt x="1117" y="9982"/>
                  </a:lnTo>
                  <a:lnTo>
                    <a:pt x="1146" y="7523"/>
                  </a:lnTo>
                  <a:lnTo>
                    <a:pt x="1190" y="4087"/>
                  </a:lnTo>
                  <a:lnTo>
                    <a:pt x="1204" y="2785"/>
                  </a:lnTo>
                  <a:lnTo>
                    <a:pt x="1212" y="2532"/>
                  </a:lnTo>
                  <a:lnTo>
                    <a:pt x="1204" y="2242"/>
                  </a:lnTo>
                  <a:lnTo>
                    <a:pt x="1197" y="2025"/>
                  </a:lnTo>
                  <a:lnTo>
                    <a:pt x="1183" y="1772"/>
                  </a:lnTo>
                  <a:lnTo>
                    <a:pt x="1168" y="1555"/>
                  </a:lnTo>
                  <a:lnTo>
                    <a:pt x="1146" y="1302"/>
                  </a:lnTo>
                  <a:lnTo>
                    <a:pt x="1117" y="1121"/>
                  </a:lnTo>
                  <a:lnTo>
                    <a:pt x="1088" y="904"/>
                  </a:lnTo>
                  <a:lnTo>
                    <a:pt x="1059" y="723"/>
                  </a:lnTo>
                  <a:lnTo>
                    <a:pt x="1022" y="579"/>
                  </a:lnTo>
                  <a:lnTo>
                    <a:pt x="978" y="434"/>
                  </a:lnTo>
                  <a:lnTo>
                    <a:pt x="935" y="289"/>
                  </a:lnTo>
                  <a:lnTo>
                    <a:pt x="891" y="181"/>
                  </a:lnTo>
                  <a:lnTo>
                    <a:pt x="840" y="109"/>
                  </a:lnTo>
                  <a:lnTo>
                    <a:pt x="796" y="36"/>
                  </a:lnTo>
                  <a:lnTo>
                    <a:pt x="73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73" name="Google Shape;373;p21"/>
            <p:cNvSpPr/>
            <p:nvPr/>
          </p:nvSpPr>
          <p:spPr>
            <a:xfrm rot="10800000">
              <a:off x="9460049" y="1421613"/>
              <a:ext cx="529509" cy="506012"/>
            </a:xfrm>
            <a:custGeom>
              <a:avLst/>
              <a:gdLst/>
              <a:ahLst/>
              <a:cxnLst/>
              <a:rect l="l" t="t" r="r" b="b"/>
              <a:pathLst>
                <a:path w="20812" h="86981" extrusionOk="0">
                  <a:moveTo>
                    <a:pt x="20293" y="0"/>
                  </a:moveTo>
                  <a:lnTo>
                    <a:pt x="20264" y="37"/>
                  </a:lnTo>
                  <a:lnTo>
                    <a:pt x="19221" y="326"/>
                  </a:lnTo>
                  <a:lnTo>
                    <a:pt x="17988" y="651"/>
                  </a:lnTo>
                  <a:lnTo>
                    <a:pt x="16595" y="977"/>
                  </a:lnTo>
                  <a:lnTo>
                    <a:pt x="15092" y="1302"/>
                  </a:lnTo>
                  <a:lnTo>
                    <a:pt x="11854" y="1953"/>
                  </a:lnTo>
                  <a:lnTo>
                    <a:pt x="8571" y="2532"/>
                  </a:lnTo>
                  <a:lnTo>
                    <a:pt x="5508" y="3074"/>
                  </a:lnTo>
                  <a:lnTo>
                    <a:pt x="2955" y="3472"/>
                  </a:lnTo>
                  <a:lnTo>
                    <a:pt x="511" y="3870"/>
                  </a:lnTo>
                  <a:lnTo>
                    <a:pt x="460" y="3870"/>
                  </a:lnTo>
                  <a:lnTo>
                    <a:pt x="416" y="3942"/>
                  </a:lnTo>
                  <a:lnTo>
                    <a:pt x="365" y="3979"/>
                  </a:lnTo>
                  <a:lnTo>
                    <a:pt x="322" y="4087"/>
                  </a:lnTo>
                  <a:lnTo>
                    <a:pt x="278" y="4196"/>
                  </a:lnTo>
                  <a:lnTo>
                    <a:pt x="241" y="4304"/>
                  </a:lnTo>
                  <a:lnTo>
                    <a:pt x="168" y="4593"/>
                  </a:lnTo>
                  <a:lnTo>
                    <a:pt x="103" y="4955"/>
                  </a:lnTo>
                  <a:lnTo>
                    <a:pt x="81" y="5136"/>
                  </a:lnTo>
                  <a:lnTo>
                    <a:pt x="59" y="5353"/>
                  </a:lnTo>
                  <a:lnTo>
                    <a:pt x="44" y="5570"/>
                  </a:lnTo>
                  <a:lnTo>
                    <a:pt x="30" y="5823"/>
                  </a:lnTo>
                  <a:lnTo>
                    <a:pt x="15" y="6040"/>
                  </a:lnTo>
                  <a:lnTo>
                    <a:pt x="15" y="6293"/>
                  </a:lnTo>
                  <a:lnTo>
                    <a:pt x="8" y="7595"/>
                  </a:lnTo>
                  <a:lnTo>
                    <a:pt x="1" y="8897"/>
                  </a:lnTo>
                  <a:lnTo>
                    <a:pt x="8" y="10272"/>
                  </a:lnTo>
                  <a:lnTo>
                    <a:pt x="15" y="11646"/>
                  </a:lnTo>
                  <a:lnTo>
                    <a:pt x="30" y="13056"/>
                  </a:lnTo>
                  <a:lnTo>
                    <a:pt x="52" y="14467"/>
                  </a:lnTo>
                  <a:lnTo>
                    <a:pt x="81" y="15950"/>
                  </a:lnTo>
                  <a:lnTo>
                    <a:pt x="110" y="17396"/>
                  </a:lnTo>
                  <a:lnTo>
                    <a:pt x="190" y="20434"/>
                  </a:lnTo>
                  <a:lnTo>
                    <a:pt x="285" y="23508"/>
                  </a:lnTo>
                  <a:lnTo>
                    <a:pt x="402" y="26655"/>
                  </a:lnTo>
                  <a:lnTo>
                    <a:pt x="526" y="29838"/>
                  </a:lnTo>
                  <a:lnTo>
                    <a:pt x="672" y="33020"/>
                  </a:lnTo>
                  <a:lnTo>
                    <a:pt x="825" y="36275"/>
                  </a:lnTo>
                  <a:lnTo>
                    <a:pt x="993" y="39494"/>
                  </a:lnTo>
                  <a:lnTo>
                    <a:pt x="1160" y="42713"/>
                  </a:lnTo>
                  <a:lnTo>
                    <a:pt x="1343" y="45895"/>
                  </a:lnTo>
                  <a:lnTo>
                    <a:pt x="1532" y="49078"/>
                  </a:lnTo>
                  <a:lnTo>
                    <a:pt x="1722" y="52188"/>
                  </a:lnTo>
                  <a:lnTo>
                    <a:pt x="1919" y="55262"/>
                  </a:lnTo>
                  <a:lnTo>
                    <a:pt x="2109" y="58228"/>
                  </a:lnTo>
                  <a:lnTo>
                    <a:pt x="2306" y="61121"/>
                  </a:lnTo>
                  <a:lnTo>
                    <a:pt x="2503" y="63942"/>
                  </a:lnTo>
                  <a:lnTo>
                    <a:pt x="2692" y="66619"/>
                  </a:lnTo>
                  <a:lnTo>
                    <a:pt x="3050" y="71610"/>
                  </a:lnTo>
                  <a:lnTo>
                    <a:pt x="3385" y="75986"/>
                  </a:lnTo>
                  <a:lnTo>
                    <a:pt x="3670" y="79638"/>
                  </a:lnTo>
                  <a:lnTo>
                    <a:pt x="3903" y="82532"/>
                  </a:lnTo>
                  <a:lnTo>
                    <a:pt x="4136" y="85389"/>
                  </a:lnTo>
                  <a:lnTo>
                    <a:pt x="4158" y="85642"/>
                  </a:lnTo>
                  <a:lnTo>
                    <a:pt x="4188" y="85859"/>
                  </a:lnTo>
                  <a:lnTo>
                    <a:pt x="4217" y="86040"/>
                  </a:lnTo>
                  <a:lnTo>
                    <a:pt x="4253" y="86257"/>
                  </a:lnTo>
                  <a:lnTo>
                    <a:pt x="4290" y="86402"/>
                  </a:lnTo>
                  <a:lnTo>
                    <a:pt x="4333" y="86546"/>
                  </a:lnTo>
                  <a:lnTo>
                    <a:pt x="4377" y="86655"/>
                  </a:lnTo>
                  <a:lnTo>
                    <a:pt x="4421" y="86763"/>
                  </a:lnTo>
                  <a:lnTo>
                    <a:pt x="4465" y="86872"/>
                  </a:lnTo>
                  <a:lnTo>
                    <a:pt x="4516" y="86908"/>
                  </a:lnTo>
                  <a:lnTo>
                    <a:pt x="4560" y="86944"/>
                  </a:lnTo>
                  <a:lnTo>
                    <a:pt x="4611" y="86980"/>
                  </a:lnTo>
                  <a:lnTo>
                    <a:pt x="4662" y="86944"/>
                  </a:lnTo>
                  <a:lnTo>
                    <a:pt x="4713" y="86908"/>
                  </a:lnTo>
                  <a:lnTo>
                    <a:pt x="4764" y="86836"/>
                  </a:lnTo>
                  <a:lnTo>
                    <a:pt x="4815" y="86763"/>
                  </a:lnTo>
                  <a:lnTo>
                    <a:pt x="4859" y="86655"/>
                  </a:lnTo>
                  <a:lnTo>
                    <a:pt x="4902" y="86510"/>
                  </a:lnTo>
                  <a:lnTo>
                    <a:pt x="4946" y="86365"/>
                  </a:lnTo>
                  <a:lnTo>
                    <a:pt x="4983" y="86185"/>
                  </a:lnTo>
                  <a:lnTo>
                    <a:pt x="5012" y="86004"/>
                  </a:lnTo>
                  <a:lnTo>
                    <a:pt x="5041" y="85823"/>
                  </a:lnTo>
                  <a:lnTo>
                    <a:pt x="5070" y="85606"/>
                  </a:lnTo>
                  <a:lnTo>
                    <a:pt x="5092" y="85389"/>
                  </a:lnTo>
                  <a:lnTo>
                    <a:pt x="5107" y="85136"/>
                  </a:lnTo>
                  <a:lnTo>
                    <a:pt x="5114" y="84919"/>
                  </a:lnTo>
                  <a:lnTo>
                    <a:pt x="5121" y="84666"/>
                  </a:lnTo>
                  <a:lnTo>
                    <a:pt x="5128" y="84412"/>
                  </a:lnTo>
                  <a:lnTo>
                    <a:pt x="5121" y="84159"/>
                  </a:lnTo>
                  <a:lnTo>
                    <a:pt x="5114" y="83906"/>
                  </a:lnTo>
                  <a:lnTo>
                    <a:pt x="5107" y="83689"/>
                  </a:lnTo>
                  <a:lnTo>
                    <a:pt x="5085" y="83436"/>
                  </a:lnTo>
                  <a:lnTo>
                    <a:pt x="4902" y="81157"/>
                  </a:lnTo>
                  <a:lnTo>
                    <a:pt x="4698" y="78662"/>
                  </a:lnTo>
                  <a:lnTo>
                    <a:pt x="4436" y="75299"/>
                  </a:lnTo>
                  <a:lnTo>
                    <a:pt x="4129" y="71284"/>
                  </a:lnTo>
                  <a:lnTo>
                    <a:pt x="3794" y="66655"/>
                  </a:lnTo>
                  <a:lnTo>
                    <a:pt x="3429" y="61483"/>
                  </a:lnTo>
                  <a:lnTo>
                    <a:pt x="3239" y="58771"/>
                  </a:lnTo>
                  <a:lnTo>
                    <a:pt x="3050" y="55950"/>
                  </a:lnTo>
                  <a:lnTo>
                    <a:pt x="2860" y="53056"/>
                  </a:lnTo>
                  <a:lnTo>
                    <a:pt x="2678" y="50091"/>
                  </a:lnTo>
                  <a:lnTo>
                    <a:pt x="2488" y="47089"/>
                  </a:lnTo>
                  <a:lnTo>
                    <a:pt x="2313" y="44015"/>
                  </a:lnTo>
                  <a:lnTo>
                    <a:pt x="2138" y="40941"/>
                  </a:lnTo>
                  <a:lnTo>
                    <a:pt x="1970" y="37866"/>
                  </a:lnTo>
                  <a:lnTo>
                    <a:pt x="1817" y="34756"/>
                  </a:lnTo>
                  <a:lnTo>
                    <a:pt x="1664" y="31682"/>
                  </a:lnTo>
                  <a:lnTo>
                    <a:pt x="1532" y="28608"/>
                  </a:lnTo>
                  <a:lnTo>
                    <a:pt x="1408" y="25606"/>
                  </a:lnTo>
                  <a:lnTo>
                    <a:pt x="1299" y="22604"/>
                  </a:lnTo>
                  <a:lnTo>
                    <a:pt x="1211" y="19711"/>
                  </a:lnTo>
                  <a:lnTo>
                    <a:pt x="1131" y="16854"/>
                  </a:lnTo>
                  <a:lnTo>
                    <a:pt x="1102" y="15480"/>
                  </a:lnTo>
                  <a:lnTo>
                    <a:pt x="1080" y="14105"/>
                  </a:lnTo>
                  <a:lnTo>
                    <a:pt x="1058" y="12767"/>
                  </a:lnTo>
                  <a:lnTo>
                    <a:pt x="1044" y="11429"/>
                  </a:lnTo>
                  <a:lnTo>
                    <a:pt x="1036" y="10163"/>
                  </a:lnTo>
                  <a:lnTo>
                    <a:pt x="1029" y="8897"/>
                  </a:lnTo>
                  <a:lnTo>
                    <a:pt x="4508" y="8319"/>
                  </a:lnTo>
                  <a:lnTo>
                    <a:pt x="7091" y="7885"/>
                  </a:lnTo>
                  <a:lnTo>
                    <a:pt x="9972" y="7378"/>
                  </a:lnTo>
                  <a:lnTo>
                    <a:pt x="12933" y="6836"/>
                  </a:lnTo>
                  <a:lnTo>
                    <a:pt x="15785" y="6257"/>
                  </a:lnTo>
                  <a:lnTo>
                    <a:pt x="17106" y="5968"/>
                  </a:lnTo>
                  <a:lnTo>
                    <a:pt x="18316" y="5678"/>
                  </a:lnTo>
                  <a:lnTo>
                    <a:pt x="19403" y="5389"/>
                  </a:lnTo>
                  <a:lnTo>
                    <a:pt x="20330" y="5100"/>
                  </a:lnTo>
                  <a:lnTo>
                    <a:pt x="20381" y="5064"/>
                  </a:lnTo>
                  <a:lnTo>
                    <a:pt x="20432" y="5027"/>
                  </a:lnTo>
                  <a:lnTo>
                    <a:pt x="20483" y="4955"/>
                  </a:lnTo>
                  <a:lnTo>
                    <a:pt x="20527" y="4847"/>
                  </a:lnTo>
                  <a:lnTo>
                    <a:pt x="20570" y="4702"/>
                  </a:lnTo>
                  <a:lnTo>
                    <a:pt x="20614" y="4593"/>
                  </a:lnTo>
                  <a:lnTo>
                    <a:pt x="20651" y="4413"/>
                  </a:lnTo>
                  <a:lnTo>
                    <a:pt x="20680" y="4232"/>
                  </a:lnTo>
                  <a:lnTo>
                    <a:pt x="20716" y="4051"/>
                  </a:lnTo>
                  <a:lnTo>
                    <a:pt x="20738" y="3834"/>
                  </a:lnTo>
                  <a:lnTo>
                    <a:pt x="20760" y="3617"/>
                  </a:lnTo>
                  <a:lnTo>
                    <a:pt x="20782" y="3400"/>
                  </a:lnTo>
                  <a:lnTo>
                    <a:pt x="20797" y="3147"/>
                  </a:lnTo>
                  <a:lnTo>
                    <a:pt x="20804" y="2930"/>
                  </a:lnTo>
                  <a:lnTo>
                    <a:pt x="20811" y="2640"/>
                  </a:lnTo>
                  <a:lnTo>
                    <a:pt x="20811" y="2387"/>
                  </a:lnTo>
                  <a:lnTo>
                    <a:pt x="20804" y="2134"/>
                  </a:lnTo>
                  <a:lnTo>
                    <a:pt x="20797" y="1917"/>
                  </a:lnTo>
                  <a:lnTo>
                    <a:pt x="20775" y="1664"/>
                  </a:lnTo>
                  <a:lnTo>
                    <a:pt x="20760" y="1447"/>
                  </a:lnTo>
                  <a:lnTo>
                    <a:pt x="20738" y="1230"/>
                  </a:lnTo>
                  <a:lnTo>
                    <a:pt x="20709" y="1049"/>
                  </a:lnTo>
                  <a:lnTo>
                    <a:pt x="20643" y="687"/>
                  </a:lnTo>
                  <a:lnTo>
                    <a:pt x="20570" y="398"/>
                  </a:lnTo>
                  <a:lnTo>
                    <a:pt x="20534" y="290"/>
                  </a:lnTo>
                  <a:lnTo>
                    <a:pt x="20490" y="181"/>
                  </a:lnTo>
                  <a:lnTo>
                    <a:pt x="20439" y="109"/>
                  </a:lnTo>
                  <a:lnTo>
                    <a:pt x="20395" y="73"/>
                  </a:lnTo>
                  <a:lnTo>
                    <a:pt x="20344" y="37"/>
                  </a:lnTo>
                  <a:lnTo>
                    <a:pt x="20293"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74" name="Google Shape;374;p21"/>
            <p:cNvSpPr/>
            <p:nvPr/>
          </p:nvSpPr>
          <p:spPr>
            <a:xfrm rot="10800000">
              <a:off x="9518133" y="2153543"/>
              <a:ext cx="723076" cy="338957"/>
            </a:xfrm>
            <a:custGeom>
              <a:avLst/>
              <a:gdLst/>
              <a:ahLst/>
              <a:cxnLst/>
              <a:rect l="l" t="t" r="r" b="b"/>
              <a:pathLst>
                <a:path w="28420" h="58265" extrusionOk="0">
                  <a:moveTo>
                    <a:pt x="10796" y="1"/>
                  </a:moveTo>
                  <a:lnTo>
                    <a:pt x="10264" y="37"/>
                  </a:lnTo>
                  <a:lnTo>
                    <a:pt x="9746" y="146"/>
                  </a:lnTo>
                  <a:lnTo>
                    <a:pt x="9235" y="326"/>
                  </a:lnTo>
                  <a:lnTo>
                    <a:pt x="8739" y="616"/>
                  </a:lnTo>
                  <a:lnTo>
                    <a:pt x="8250" y="941"/>
                  </a:lnTo>
                  <a:lnTo>
                    <a:pt x="7776" y="1303"/>
                  </a:lnTo>
                  <a:lnTo>
                    <a:pt x="7317" y="1737"/>
                  </a:lnTo>
                  <a:lnTo>
                    <a:pt x="6864" y="2207"/>
                  </a:lnTo>
                  <a:lnTo>
                    <a:pt x="6427" y="2750"/>
                  </a:lnTo>
                  <a:lnTo>
                    <a:pt x="6004" y="3328"/>
                  </a:lnTo>
                  <a:lnTo>
                    <a:pt x="5588" y="3943"/>
                  </a:lnTo>
                  <a:lnTo>
                    <a:pt x="5187" y="4558"/>
                  </a:lnTo>
                  <a:lnTo>
                    <a:pt x="4800" y="5245"/>
                  </a:lnTo>
                  <a:lnTo>
                    <a:pt x="4428" y="5932"/>
                  </a:lnTo>
                  <a:lnTo>
                    <a:pt x="4071" y="6655"/>
                  </a:lnTo>
                  <a:lnTo>
                    <a:pt x="3721" y="7379"/>
                  </a:lnTo>
                  <a:lnTo>
                    <a:pt x="3392" y="8102"/>
                  </a:lnTo>
                  <a:lnTo>
                    <a:pt x="3071" y="8862"/>
                  </a:lnTo>
                  <a:lnTo>
                    <a:pt x="2772" y="9585"/>
                  </a:lnTo>
                  <a:lnTo>
                    <a:pt x="2481" y="10344"/>
                  </a:lnTo>
                  <a:lnTo>
                    <a:pt x="2203" y="11068"/>
                  </a:lnTo>
                  <a:lnTo>
                    <a:pt x="1948" y="11791"/>
                  </a:lnTo>
                  <a:lnTo>
                    <a:pt x="1700" y="12514"/>
                  </a:lnTo>
                  <a:lnTo>
                    <a:pt x="1262" y="13889"/>
                  </a:lnTo>
                  <a:lnTo>
                    <a:pt x="883" y="15118"/>
                  </a:lnTo>
                  <a:lnTo>
                    <a:pt x="570" y="16203"/>
                  </a:lnTo>
                  <a:lnTo>
                    <a:pt x="322" y="17144"/>
                  </a:lnTo>
                  <a:lnTo>
                    <a:pt x="139" y="17831"/>
                  </a:lnTo>
                  <a:lnTo>
                    <a:pt x="1" y="18410"/>
                  </a:lnTo>
                  <a:lnTo>
                    <a:pt x="307" y="20073"/>
                  </a:lnTo>
                  <a:lnTo>
                    <a:pt x="621" y="21701"/>
                  </a:lnTo>
                  <a:lnTo>
                    <a:pt x="934" y="23256"/>
                  </a:lnTo>
                  <a:lnTo>
                    <a:pt x="1255" y="24775"/>
                  </a:lnTo>
                  <a:lnTo>
                    <a:pt x="1569" y="26258"/>
                  </a:lnTo>
                  <a:lnTo>
                    <a:pt x="1882" y="27704"/>
                  </a:lnTo>
                  <a:lnTo>
                    <a:pt x="2196" y="29115"/>
                  </a:lnTo>
                  <a:lnTo>
                    <a:pt x="2510" y="30489"/>
                  </a:lnTo>
                  <a:lnTo>
                    <a:pt x="2831" y="31791"/>
                  </a:lnTo>
                  <a:lnTo>
                    <a:pt x="3144" y="33093"/>
                  </a:lnTo>
                  <a:lnTo>
                    <a:pt x="3465" y="34323"/>
                  </a:lnTo>
                  <a:lnTo>
                    <a:pt x="3779" y="35552"/>
                  </a:lnTo>
                  <a:lnTo>
                    <a:pt x="4093" y="36710"/>
                  </a:lnTo>
                  <a:lnTo>
                    <a:pt x="4414" y="37867"/>
                  </a:lnTo>
                  <a:lnTo>
                    <a:pt x="4727" y="38952"/>
                  </a:lnTo>
                  <a:lnTo>
                    <a:pt x="5048" y="40001"/>
                  </a:lnTo>
                  <a:lnTo>
                    <a:pt x="5362" y="41050"/>
                  </a:lnTo>
                  <a:lnTo>
                    <a:pt x="5676" y="42026"/>
                  </a:lnTo>
                  <a:lnTo>
                    <a:pt x="5996" y="43003"/>
                  </a:lnTo>
                  <a:lnTo>
                    <a:pt x="6310" y="43907"/>
                  </a:lnTo>
                  <a:lnTo>
                    <a:pt x="6624" y="44811"/>
                  </a:lnTo>
                  <a:lnTo>
                    <a:pt x="6945" y="45643"/>
                  </a:lnTo>
                  <a:lnTo>
                    <a:pt x="7258" y="46475"/>
                  </a:lnTo>
                  <a:lnTo>
                    <a:pt x="7572" y="47270"/>
                  </a:lnTo>
                  <a:lnTo>
                    <a:pt x="7886" y="48030"/>
                  </a:lnTo>
                  <a:lnTo>
                    <a:pt x="8199" y="48753"/>
                  </a:lnTo>
                  <a:lnTo>
                    <a:pt x="8513" y="49440"/>
                  </a:lnTo>
                  <a:lnTo>
                    <a:pt x="8819" y="50127"/>
                  </a:lnTo>
                  <a:lnTo>
                    <a:pt x="9133" y="50742"/>
                  </a:lnTo>
                  <a:lnTo>
                    <a:pt x="9447" y="51357"/>
                  </a:lnTo>
                  <a:lnTo>
                    <a:pt x="9753" y="51936"/>
                  </a:lnTo>
                  <a:lnTo>
                    <a:pt x="10059" y="52478"/>
                  </a:lnTo>
                  <a:lnTo>
                    <a:pt x="10373" y="52984"/>
                  </a:lnTo>
                  <a:lnTo>
                    <a:pt x="10679" y="53491"/>
                  </a:lnTo>
                  <a:lnTo>
                    <a:pt x="10986" y="53961"/>
                  </a:lnTo>
                  <a:lnTo>
                    <a:pt x="11285" y="54395"/>
                  </a:lnTo>
                  <a:lnTo>
                    <a:pt x="11591" y="54793"/>
                  </a:lnTo>
                  <a:lnTo>
                    <a:pt x="11898" y="55191"/>
                  </a:lnTo>
                  <a:lnTo>
                    <a:pt x="12197" y="55552"/>
                  </a:lnTo>
                  <a:lnTo>
                    <a:pt x="12496" y="55878"/>
                  </a:lnTo>
                  <a:lnTo>
                    <a:pt x="12795" y="56203"/>
                  </a:lnTo>
                  <a:lnTo>
                    <a:pt x="13094" y="56493"/>
                  </a:lnTo>
                  <a:lnTo>
                    <a:pt x="13685" y="56999"/>
                  </a:lnTo>
                  <a:lnTo>
                    <a:pt x="14268" y="57397"/>
                  </a:lnTo>
                  <a:lnTo>
                    <a:pt x="14852" y="57722"/>
                  </a:lnTo>
                  <a:lnTo>
                    <a:pt x="15421" y="57975"/>
                  </a:lnTo>
                  <a:lnTo>
                    <a:pt x="15982" y="58156"/>
                  </a:lnTo>
                  <a:lnTo>
                    <a:pt x="16544" y="58229"/>
                  </a:lnTo>
                  <a:lnTo>
                    <a:pt x="17091" y="58265"/>
                  </a:lnTo>
                  <a:lnTo>
                    <a:pt x="17638" y="58192"/>
                  </a:lnTo>
                  <a:lnTo>
                    <a:pt x="18171" y="58084"/>
                  </a:lnTo>
                  <a:lnTo>
                    <a:pt x="18696" y="57939"/>
                  </a:lnTo>
                  <a:lnTo>
                    <a:pt x="19206" y="57686"/>
                  </a:lnTo>
                  <a:lnTo>
                    <a:pt x="19710" y="57433"/>
                  </a:lnTo>
                  <a:lnTo>
                    <a:pt x="20206" y="57107"/>
                  </a:lnTo>
                  <a:lnTo>
                    <a:pt x="20694" y="56710"/>
                  </a:lnTo>
                  <a:lnTo>
                    <a:pt x="21161" y="56312"/>
                  </a:lnTo>
                  <a:lnTo>
                    <a:pt x="21628" y="55878"/>
                  </a:lnTo>
                  <a:lnTo>
                    <a:pt x="22080" y="55371"/>
                  </a:lnTo>
                  <a:lnTo>
                    <a:pt x="22518" y="54865"/>
                  </a:lnTo>
                  <a:lnTo>
                    <a:pt x="22941" y="54323"/>
                  </a:lnTo>
                  <a:lnTo>
                    <a:pt x="23357" y="53780"/>
                  </a:lnTo>
                  <a:lnTo>
                    <a:pt x="23751" y="53201"/>
                  </a:lnTo>
                  <a:lnTo>
                    <a:pt x="24137" y="52587"/>
                  </a:lnTo>
                  <a:lnTo>
                    <a:pt x="24509" y="51972"/>
                  </a:lnTo>
                  <a:lnTo>
                    <a:pt x="24867" y="51357"/>
                  </a:lnTo>
                  <a:lnTo>
                    <a:pt x="25210" y="50742"/>
                  </a:lnTo>
                  <a:lnTo>
                    <a:pt x="25538" y="50127"/>
                  </a:lnTo>
                  <a:lnTo>
                    <a:pt x="25851" y="49513"/>
                  </a:lnTo>
                  <a:lnTo>
                    <a:pt x="26428" y="48319"/>
                  </a:lnTo>
                  <a:lnTo>
                    <a:pt x="26938" y="47198"/>
                  </a:lnTo>
                  <a:lnTo>
                    <a:pt x="27376" y="46149"/>
                  </a:lnTo>
                  <a:lnTo>
                    <a:pt x="27748" y="45245"/>
                  </a:lnTo>
                  <a:lnTo>
                    <a:pt x="28032" y="44485"/>
                  </a:lnTo>
                  <a:lnTo>
                    <a:pt x="28244" y="43871"/>
                  </a:lnTo>
                  <a:lnTo>
                    <a:pt x="28419" y="43364"/>
                  </a:lnTo>
                  <a:lnTo>
                    <a:pt x="28047" y="41520"/>
                  </a:lnTo>
                  <a:lnTo>
                    <a:pt x="27675" y="39711"/>
                  </a:lnTo>
                  <a:lnTo>
                    <a:pt x="27310" y="37975"/>
                  </a:lnTo>
                  <a:lnTo>
                    <a:pt x="26938" y="36276"/>
                  </a:lnTo>
                  <a:lnTo>
                    <a:pt x="26574" y="34612"/>
                  </a:lnTo>
                  <a:lnTo>
                    <a:pt x="26209" y="33021"/>
                  </a:lnTo>
                  <a:lnTo>
                    <a:pt x="25844" y="31429"/>
                  </a:lnTo>
                  <a:lnTo>
                    <a:pt x="25487" y="29910"/>
                  </a:lnTo>
                  <a:lnTo>
                    <a:pt x="25122" y="28464"/>
                  </a:lnTo>
                  <a:lnTo>
                    <a:pt x="24765" y="27017"/>
                  </a:lnTo>
                  <a:lnTo>
                    <a:pt x="24407" y="25643"/>
                  </a:lnTo>
                  <a:lnTo>
                    <a:pt x="24050" y="24305"/>
                  </a:lnTo>
                  <a:lnTo>
                    <a:pt x="23692" y="23003"/>
                  </a:lnTo>
                  <a:lnTo>
                    <a:pt x="23342" y="21737"/>
                  </a:lnTo>
                  <a:lnTo>
                    <a:pt x="22992" y="20543"/>
                  </a:lnTo>
                  <a:lnTo>
                    <a:pt x="22642" y="19350"/>
                  </a:lnTo>
                  <a:lnTo>
                    <a:pt x="22292" y="18229"/>
                  </a:lnTo>
                  <a:lnTo>
                    <a:pt x="21942" y="17144"/>
                  </a:lnTo>
                  <a:lnTo>
                    <a:pt x="21599" y="16095"/>
                  </a:lnTo>
                  <a:lnTo>
                    <a:pt x="21256" y="15046"/>
                  </a:lnTo>
                  <a:lnTo>
                    <a:pt x="20913" y="14106"/>
                  </a:lnTo>
                  <a:lnTo>
                    <a:pt x="20570" y="13165"/>
                  </a:lnTo>
                  <a:lnTo>
                    <a:pt x="20235" y="12261"/>
                  </a:lnTo>
                  <a:lnTo>
                    <a:pt x="19899" y="11393"/>
                  </a:lnTo>
                  <a:lnTo>
                    <a:pt x="19564" y="10561"/>
                  </a:lnTo>
                  <a:lnTo>
                    <a:pt x="19236" y="9766"/>
                  </a:lnTo>
                  <a:lnTo>
                    <a:pt x="18900" y="9006"/>
                  </a:lnTo>
                  <a:lnTo>
                    <a:pt x="18572" y="8283"/>
                  </a:lnTo>
                  <a:lnTo>
                    <a:pt x="18244" y="7596"/>
                  </a:lnTo>
                  <a:lnTo>
                    <a:pt x="17923" y="6945"/>
                  </a:lnTo>
                  <a:lnTo>
                    <a:pt x="17602" y="6330"/>
                  </a:lnTo>
                  <a:lnTo>
                    <a:pt x="17281" y="5751"/>
                  </a:lnTo>
                  <a:lnTo>
                    <a:pt x="16960" y="5209"/>
                  </a:lnTo>
                  <a:lnTo>
                    <a:pt x="16646" y="4666"/>
                  </a:lnTo>
                  <a:lnTo>
                    <a:pt x="16332" y="4196"/>
                  </a:lnTo>
                  <a:lnTo>
                    <a:pt x="16019" y="3726"/>
                  </a:lnTo>
                  <a:lnTo>
                    <a:pt x="15705" y="3292"/>
                  </a:lnTo>
                  <a:lnTo>
                    <a:pt x="15399" y="2894"/>
                  </a:lnTo>
                  <a:lnTo>
                    <a:pt x="15092" y="2496"/>
                  </a:lnTo>
                  <a:lnTo>
                    <a:pt x="14793" y="2171"/>
                  </a:lnTo>
                  <a:lnTo>
                    <a:pt x="14487" y="1845"/>
                  </a:lnTo>
                  <a:lnTo>
                    <a:pt x="14188" y="1556"/>
                  </a:lnTo>
                  <a:lnTo>
                    <a:pt x="13896" y="1303"/>
                  </a:lnTo>
                  <a:lnTo>
                    <a:pt x="13597" y="1050"/>
                  </a:lnTo>
                  <a:lnTo>
                    <a:pt x="13305" y="833"/>
                  </a:lnTo>
                  <a:lnTo>
                    <a:pt x="13021" y="652"/>
                  </a:lnTo>
                  <a:lnTo>
                    <a:pt x="12729" y="507"/>
                  </a:lnTo>
                  <a:lnTo>
                    <a:pt x="12445" y="363"/>
                  </a:lnTo>
                  <a:lnTo>
                    <a:pt x="12167" y="254"/>
                  </a:lnTo>
                  <a:lnTo>
                    <a:pt x="11883" y="146"/>
                  </a:lnTo>
                  <a:lnTo>
                    <a:pt x="11336" y="37"/>
                  </a:lnTo>
                  <a:lnTo>
                    <a:pt x="107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75" name="Google Shape;375;p21"/>
            <p:cNvSpPr/>
            <p:nvPr/>
          </p:nvSpPr>
          <p:spPr>
            <a:xfrm rot="10800000">
              <a:off x="10164728" y="1475449"/>
              <a:ext cx="302333" cy="801407"/>
            </a:xfrm>
            <a:custGeom>
              <a:avLst/>
              <a:gdLst/>
              <a:ahLst/>
              <a:cxnLst/>
              <a:rect l="l" t="t" r="r" b="b"/>
              <a:pathLst>
                <a:path w="11883" h="137758" extrusionOk="0">
                  <a:moveTo>
                    <a:pt x="1955" y="0"/>
                  </a:moveTo>
                  <a:lnTo>
                    <a:pt x="1788" y="2098"/>
                  </a:lnTo>
                  <a:lnTo>
                    <a:pt x="1634" y="4196"/>
                  </a:lnTo>
                  <a:lnTo>
                    <a:pt x="1481" y="6293"/>
                  </a:lnTo>
                  <a:lnTo>
                    <a:pt x="1343" y="8355"/>
                  </a:lnTo>
                  <a:lnTo>
                    <a:pt x="1211" y="10416"/>
                  </a:lnTo>
                  <a:lnTo>
                    <a:pt x="1087" y="12442"/>
                  </a:lnTo>
                  <a:lnTo>
                    <a:pt x="963" y="14467"/>
                  </a:lnTo>
                  <a:lnTo>
                    <a:pt x="854" y="16456"/>
                  </a:lnTo>
                  <a:lnTo>
                    <a:pt x="752" y="18445"/>
                  </a:lnTo>
                  <a:lnTo>
                    <a:pt x="657" y="20434"/>
                  </a:lnTo>
                  <a:lnTo>
                    <a:pt x="569" y="22387"/>
                  </a:lnTo>
                  <a:lnTo>
                    <a:pt x="482" y="24304"/>
                  </a:lnTo>
                  <a:lnTo>
                    <a:pt x="409" y="26257"/>
                  </a:lnTo>
                  <a:lnTo>
                    <a:pt x="343" y="28138"/>
                  </a:lnTo>
                  <a:lnTo>
                    <a:pt x="278" y="30054"/>
                  </a:lnTo>
                  <a:lnTo>
                    <a:pt x="227" y="31899"/>
                  </a:lnTo>
                  <a:lnTo>
                    <a:pt x="176" y="33780"/>
                  </a:lnTo>
                  <a:lnTo>
                    <a:pt x="132" y="35624"/>
                  </a:lnTo>
                  <a:lnTo>
                    <a:pt x="95" y="37432"/>
                  </a:lnTo>
                  <a:lnTo>
                    <a:pt x="66" y="39241"/>
                  </a:lnTo>
                  <a:lnTo>
                    <a:pt x="37" y="41049"/>
                  </a:lnTo>
                  <a:lnTo>
                    <a:pt x="22" y="42821"/>
                  </a:lnTo>
                  <a:lnTo>
                    <a:pt x="8" y="44593"/>
                  </a:lnTo>
                  <a:lnTo>
                    <a:pt x="0" y="46329"/>
                  </a:lnTo>
                  <a:lnTo>
                    <a:pt x="0" y="48065"/>
                  </a:lnTo>
                  <a:lnTo>
                    <a:pt x="8" y="49765"/>
                  </a:lnTo>
                  <a:lnTo>
                    <a:pt x="15" y="51465"/>
                  </a:lnTo>
                  <a:lnTo>
                    <a:pt x="30" y="53165"/>
                  </a:lnTo>
                  <a:lnTo>
                    <a:pt x="51" y="54828"/>
                  </a:lnTo>
                  <a:lnTo>
                    <a:pt x="73" y="56492"/>
                  </a:lnTo>
                  <a:lnTo>
                    <a:pt x="103" y="58120"/>
                  </a:lnTo>
                  <a:lnTo>
                    <a:pt x="139" y="59711"/>
                  </a:lnTo>
                  <a:lnTo>
                    <a:pt x="176" y="61338"/>
                  </a:lnTo>
                  <a:lnTo>
                    <a:pt x="219" y="62930"/>
                  </a:lnTo>
                  <a:lnTo>
                    <a:pt x="270" y="64485"/>
                  </a:lnTo>
                  <a:lnTo>
                    <a:pt x="321" y="66040"/>
                  </a:lnTo>
                  <a:lnTo>
                    <a:pt x="380" y="67559"/>
                  </a:lnTo>
                  <a:lnTo>
                    <a:pt x="445" y="69078"/>
                  </a:lnTo>
                  <a:lnTo>
                    <a:pt x="511" y="70597"/>
                  </a:lnTo>
                  <a:lnTo>
                    <a:pt x="577" y="72080"/>
                  </a:lnTo>
                  <a:lnTo>
                    <a:pt x="650" y="73563"/>
                  </a:lnTo>
                  <a:lnTo>
                    <a:pt x="730" y="75009"/>
                  </a:lnTo>
                  <a:lnTo>
                    <a:pt x="890" y="77866"/>
                  </a:lnTo>
                  <a:lnTo>
                    <a:pt x="1073" y="80651"/>
                  </a:lnTo>
                  <a:lnTo>
                    <a:pt x="1262" y="83400"/>
                  </a:lnTo>
                  <a:lnTo>
                    <a:pt x="1467" y="86040"/>
                  </a:lnTo>
                  <a:lnTo>
                    <a:pt x="1685" y="88644"/>
                  </a:lnTo>
                  <a:lnTo>
                    <a:pt x="1912" y="91176"/>
                  </a:lnTo>
                  <a:lnTo>
                    <a:pt x="2145" y="93635"/>
                  </a:lnTo>
                  <a:lnTo>
                    <a:pt x="2386" y="96058"/>
                  </a:lnTo>
                  <a:lnTo>
                    <a:pt x="2641" y="98373"/>
                  </a:lnTo>
                  <a:lnTo>
                    <a:pt x="2896" y="100651"/>
                  </a:lnTo>
                  <a:lnTo>
                    <a:pt x="3159" y="102857"/>
                  </a:lnTo>
                  <a:lnTo>
                    <a:pt x="3429" y="104991"/>
                  </a:lnTo>
                  <a:lnTo>
                    <a:pt x="3706" y="107053"/>
                  </a:lnTo>
                  <a:lnTo>
                    <a:pt x="3983" y="109042"/>
                  </a:lnTo>
                  <a:lnTo>
                    <a:pt x="4268" y="110995"/>
                  </a:lnTo>
                  <a:lnTo>
                    <a:pt x="4545" y="112839"/>
                  </a:lnTo>
                  <a:lnTo>
                    <a:pt x="4829" y="114647"/>
                  </a:lnTo>
                  <a:lnTo>
                    <a:pt x="5114" y="116383"/>
                  </a:lnTo>
                  <a:lnTo>
                    <a:pt x="5398" y="118047"/>
                  </a:lnTo>
                  <a:lnTo>
                    <a:pt x="5675" y="119638"/>
                  </a:lnTo>
                  <a:lnTo>
                    <a:pt x="5960" y="121194"/>
                  </a:lnTo>
                  <a:lnTo>
                    <a:pt x="6230" y="122640"/>
                  </a:lnTo>
                  <a:lnTo>
                    <a:pt x="6507" y="124051"/>
                  </a:lnTo>
                  <a:lnTo>
                    <a:pt x="6770" y="125389"/>
                  </a:lnTo>
                  <a:lnTo>
                    <a:pt x="7032" y="126655"/>
                  </a:lnTo>
                  <a:lnTo>
                    <a:pt x="7287" y="127848"/>
                  </a:lnTo>
                  <a:lnTo>
                    <a:pt x="7535" y="128969"/>
                  </a:lnTo>
                  <a:lnTo>
                    <a:pt x="8002" y="131031"/>
                  </a:lnTo>
                  <a:lnTo>
                    <a:pt x="8425" y="132803"/>
                  </a:lnTo>
                  <a:lnTo>
                    <a:pt x="8805" y="134322"/>
                  </a:lnTo>
                  <a:lnTo>
                    <a:pt x="9133" y="135552"/>
                  </a:lnTo>
                  <a:lnTo>
                    <a:pt x="9403" y="136528"/>
                  </a:lnTo>
                  <a:lnTo>
                    <a:pt x="9600" y="137215"/>
                  </a:lnTo>
                  <a:lnTo>
                    <a:pt x="9767" y="137758"/>
                  </a:lnTo>
                  <a:lnTo>
                    <a:pt x="9943" y="135298"/>
                  </a:lnTo>
                  <a:lnTo>
                    <a:pt x="10103" y="132875"/>
                  </a:lnTo>
                  <a:lnTo>
                    <a:pt x="10263" y="130452"/>
                  </a:lnTo>
                  <a:lnTo>
                    <a:pt x="10417" y="128065"/>
                  </a:lnTo>
                  <a:lnTo>
                    <a:pt x="10555" y="125714"/>
                  </a:lnTo>
                  <a:lnTo>
                    <a:pt x="10687" y="123400"/>
                  </a:lnTo>
                  <a:lnTo>
                    <a:pt x="10818" y="121085"/>
                  </a:lnTo>
                  <a:lnTo>
                    <a:pt x="10935" y="118807"/>
                  </a:lnTo>
                  <a:lnTo>
                    <a:pt x="11044" y="116564"/>
                  </a:lnTo>
                  <a:lnTo>
                    <a:pt x="11146" y="114322"/>
                  </a:lnTo>
                  <a:lnTo>
                    <a:pt x="11241" y="112116"/>
                  </a:lnTo>
                  <a:lnTo>
                    <a:pt x="11336" y="109946"/>
                  </a:lnTo>
                  <a:lnTo>
                    <a:pt x="11416" y="107812"/>
                  </a:lnTo>
                  <a:lnTo>
                    <a:pt x="11489" y="105678"/>
                  </a:lnTo>
                  <a:lnTo>
                    <a:pt x="11555" y="103581"/>
                  </a:lnTo>
                  <a:lnTo>
                    <a:pt x="11620" y="101519"/>
                  </a:lnTo>
                  <a:lnTo>
                    <a:pt x="11671" y="99458"/>
                  </a:lnTo>
                  <a:lnTo>
                    <a:pt x="11722" y="97432"/>
                  </a:lnTo>
                  <a:lnTo>
                    <a:pt x="11759" y="95443"/>
                  </a:lnTo>
                  <a:lnTo>
                    <a:pt x="11795" y="93454"/>
                  </a:lnTo>
                  <a:lnTo>
                    <a:pt x="11824" y="91501"/>
                  </a:lnTo>
                  <a:lnTo>
                    <a:pt x="11846" y="89584"/>
                  </a:lnTo>
                  <a:lnTo>
                    <a:pt x="11861" y="87704"/>
                  </a:lnTo>
                  <a:lnTo>
                    <a:pt x="11876" y="85823"/>
                  </a:lnTo>
                  <a:lnTo>
                    <a:pt x="11883" y="83978"/>
                  </a:lnTo>
                  <a:lnTo>
                    <a:pt x="11883" y="82134"/>
                  </a:lnTo>
                  <a:lnTo>
                    <a:pt x="11876" y="80326"/>
                  </a:lnTo>
                  <a:lnTo>
                    <a:pt x="11861" y="78553"/>
                  </a:lnTo>
                  <a:lnTo>
                    <a:pt x="11846" y="76781"/>
                  </a:lnTo>
                  <a:lnTo>
                    <a:pt x="11824" y="75045"/>
                  </a:lnTo>
                  <a:lnTo>
                    <a:pt x="11795" y="73346"/>
                  </a:lnTo>
                  <a:lnTo>
                    <a:pt x="11759" y="71682"/>
                  </a:lnTo>
                  <a:lnTo>
                    <a:pt x="11722" y="70018"/>
                  </a:lnTo>
                  <a:lnTo>
                    <a:pt x="11679" y="68355"/>
                  </a:lnTo>
                  <a:lnTo>
                    <a:pt x="11635" y="66727"/>
                  </a:lnTo>
                  <a:lnTo>
                    <a:pt x="11584" y="65136"/>
                  </a:lnTo>
                  <a:lnTo>
                    <a:pt x="11525" y="63581"/>
                  </a:lnTo>
                  <a:lnTo>
                    <a:pt x="11467" y="62025"/>
                  </a:lnTo>
                  <a:lnTo>
                    <a:pt x="11401" y="60507"/>
                  </a:lnTo>
                  <a:lnTo>
                    <a:pt x="11328" y="58988"/>
                  </a:lnTo>
                  <a:lnTo>
                    <a:pt x="11255" y="57505"/>
                  </a:lnTo>
                  <a:lnTo>
                    <a:pt x="11183" y="56058"/>
                  </a:lnTo>
                  <a:lnTo>
                    <a:pt x="11102" y="54611"/>
                  </a:lnTo>
                  <a:lnTo>
                    <a:pt x="11015" y="53201"/>
                  </a:lnTo>
                  <a:lnTo>
                    <a:pt x="10927" y="51790"/>
                  </a:lnTo>
                  <a:lnTo>
                    <a:pt x="10840" y="50416"/>
                  </a:lnTo>
                  <a:lnTo>
                    <a:pt x="10745" y="49078"/>
                  </a:lnTo>
                  <a:lnTo>
                    <a:pt x="10643" y="47740"/>
                  </a:lnTo>
                  <a:lnTo>
                    <a:pt x="10541" y="46438"/>
                  </a:lnTo>
                  <a:lnTo>
                    <a:pt x="10439" y="45136"/>
                  </a:lnTo>
                  <a:lnTo>
                    <a:pt x="10220" y="42640"/>
                  </a:lnTo>
                  <a:lnTo>
                    <a:pt x="9994" y="40217"/>
                  </a:lnTo>
                  <a:lnTo>
                    <a:pt x="9753" y="37866"/>
                  </a:lnTo>
                  <a:lnTo>
                    <a:pt x="9505" y="35588"/>
                  </a:lnTo>
                  <a:lnTo>
                    <a:pt x="9250" y="33382"/>
                  </a:lnTo>
                  <a:lnTo>
                    <a:pt x="8987" y="31284"/>
                  </a:lnTo>
                  <a:lnTo>
                    <a:pt x="8717" y="29259"/>
                  </a:lnTo>
                  <a:lnTo>
                    <a:pt x="8440" y="27306"/>
                  </a:lnTo>
                  <a:lnTo>
                    <a:pt x="8163" y="25425"/>
                  </a:lnTo>
                  <a:lnTo>
                    <a:pt x="7878" y="23617"/>
                  </a:lnTo>
                  <a:lnTo>
                    <a:pt x="7594" y="21917"/>
                  </a:lnTo>
                  <a:lnTo>
                    <a:pt x="7302" y="20253"/>
                  </a:lnTo>
                  <a:lnTo>
                    <a:pt x="7018" y="18662"/>
                  </a:lnTo>
                  <a:lnTo>
                    <a:pt x="6726" y="17179"/>
                  </a:lnTo>
                  <a:lnTo>
                    <a:pt x="6434" y="15733"/>
                  </a:lnTo>
                  <a:lnTo>
                    <a:pt x="6150" y="14358"/>
                  </a:lnTo>
                  <a:lnTo>
                    <a:pt x="5858" y="13056"/>
                  </a:lnTo>
                  <a:lnTo>
                    <a:pt x="5581" y="11827"/>
                  </a:lnTo>
                  <a:lnTo>
                    <a:pt x="5303" y="10669"/>
                  </a:lnTo>
                  <a:lnTo>
                    <a:pt x="5026" y="9584"/>
                  </a:lnTo>
                  <a:lnTo>
                    <a:pt x="4756" y="8536"/>
                  </a:lnTo>
                  <a:lnTo>
                    <a:pt x="4501" y="7559"/>
                  </a:lnTo>
                  <a:lnTo>
                    <a:pt x="4246" y="6655"/>
                  </a:lnTo>
                  <a:lnTo>
                    <a:pt x="3998" y="5823"/>
                  </a:lnTo>
                  <a:lnTo>
                    <a:pt x="3764" y="5027"/>
                  </a:lnTo>
                  <a:lnTo>
                    <a:pt x="3327" y="3653"/>
                  </a:lnTo>
                  <a:lnTo>
                    <a:pt x="2940" y="2496"/>
                  </a:lnTo>
                  <a:lnTo>
                    <a:pt x="2604" y="1592"/>
                  </a:lnTo>
                  <a:lnTo>
                    <a:pt x="2327" y="868"/>
                  </a:lnTo>
                  <a:lnTo>
                    <a:pt x="2123" y="362"/>
                  </a:lnTo>
                  <a:lnTo>
                    <a:pt x="19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76" name="Google Shape;376;p21"/>
            <p:cNvSpPr/>
            <p:nvPr/>
          </p:nvSpPr>
          <p:spPr>
            <a:xfrm rot="10800000">
              <a:off x="9871860" y="1934309"/>
              <a:ext cx="535437" cy="498438"/>
            </a:xfrm>
            <a:custGeom>
              <a:avLst/>
              <a:gdLst/>
              <a:ahLst/>
              <a:cxnLst/>
              <a:rect l="l" t="t" r="r" b="b"/>
              <a:pathLst>
                <a:path w="21045" h="85679" extrusionOk="0">
                  <a:moveTo>
                    <a:pt x="1138" y="0"/>
                  </a:moveTo>
                  <a:lnTo>
                    <a:pt x="1058" y="36"/>
                  </a:lnTo>
                  <a:lnTo>
                    <a:pt x="978" y="109"/>
                  </a:lnTo>
                  <a:lnTo>
                    <a:pt x="905" y="289"/>
                  </a:lnTo>
                  <a:lnTo>
                    <a:pt x="832" y="506"/>
                  </a:lnTo>
                  <a:lnTo>
                    <a:pt x="773" y="760"/>
                  </a:lnTo>
                  <a:lnTo>
                    <a:pt x="722" y="1085"/>
                  </a:lnTo>
                  <a:lnTo>
                    <a:pt x="679" y="1411"/>
                  </a:lnTo>
                  <a:lnTo>
                    <a:pt x="649" y="1808"/>
                  </a:lnTo>
                  <a:lnTo>
                    <a:pt x="576" y="3074"/>
                  </a:lnTo>
                  <a:lnTo>
                    <a:pt x="511" y="4340"/>
                  </a:lnTo>
                  <a:lnTo>
                    <a:pt x="452" y="5678"/>
                  </a:lnTo>
                  <a:lnTo>
                    <a:pt x="394" y="7016"/>
                  </a:lnTo>
                  <a:lnTo>
                    <a:pt x="343" y="8391"/>
                  </a:lnTo>
                  <a:lnTo>
                    <a:pt x="292" y="9801"/>
                  </a:lnTo>
                  <a:lnTo>
                    <a:pt x="248" y="11248"/>
                  </a:lnTo>
                  <a:lnTo>
                    <a:pt x="212" y="12731"/>
                  </a:lnTo>
                  <a:lnTo>
                    <a:pt x="139" y="15769"/>
                  </a:lnTo>
                  <a:lnTo>
                    <a:pt x="88" y="18843"/>
                  </a:lnTo>
                  <a:lnTo>
                    <a:pt x="44" y="22025"/>
                  </a:lnTo>
                  <a:lnTo>
                    <a:pt x="22" y="25280"/>
                  </a:lnTo>
                  <a:lnTo>
                    <a:pt x="0" y="28571"/>
                  </a:lnTo>
                  <a:lnTo>
                    <a:pt x="0" y="31899"/>
                  </a:lnTo>
                  <a:lnTo>
                    <a:pt x="7" y="35226"/>
                  </a:lnTo>
                  <a:lnTo>
                    <a:pt x="15" y="38553"/>
                  </a:lnTo>
                  <a:lnTo>
                    <a:pt x="44" y="41881"/>
                  </a:lnTo>
                  <a:lnTo>
                    <a:pt x="73" y="45172"/>
                  </a:lnTo>
                  <a:lnTo>
                    <a:pt x="110" y="48427"/>
                  </a:lnTo>
                  <a:lnTo>
                    <a:pt x="153" y="51609"/>
                  </a:lnTo>
                  <a:lnTo>
                    <a:pt x="197" y="54756"/>
                  </a:lnTo>
                  <a:lnTo>
                    <a:pt x="248" y="57794"/>
                  </a:lnTo>
                  <a:lnTo>
                    <a:pt x="299" y="60723"/>
                  </a:lnTo>
                  <a:lnTo>
                    <a:pt x="358" y="63544"/>
                  </a:lnTo>
                  <a:lnTo>
                    <a:pt x="474" y="68825"/>
                  </a:lnTo>
                  <a:lnTo>
                    <a:pt x="584" y="73490"/>
                  </a:lnTo>
                  <a:lnTo>
                    <a:pt x="686" y="77396"/>
                  </a:lnTo>
                  <a:lnTo>
                    <a:pt x="773" y="80434"/>
                  </a:lnTo>
                  <a:lnTo>
                    <a:pt x="861" y="83508"/>
                  </a:lnTo>
                  <a:lnTo>
                    <a:pt x="876" y="83761"/>
                  </a:lnTo>
                  <a:lnTo>
                    <a:pt x="890" y="84014"/>
                  </a:lnTo>
                  <a:lnTo>
                    <a:pt x="912" y="84268"/>
                  </a:lnTo>
                  <a:lnTo>
                    <a:pt x="934" y="84485"/>
                  </a:lnTo>
                  <a:lnTo>
                    <a:pt x="963" y="84665"/>
                  </a:lnTo>
                  <a:lnTo>
                    <a:pt x="1000" y="84846"/>
                  </a:lnTo>
                  <a:lnTo>
                    <a:pt x="1029" y="85027"/>
                  </a:lnTo>
                  <a:lnTo>
                    <a:pt x="1072" y="85172"/>
                  </a:lnTo>
                  <a:lnTo>
                    <a:pt x="1109" y="85316"/>
                  </a:lnTo>
                  <a:lnTo>
                    <a:pt x="1153" y="85425"/>
                  </a:lnTo>
                  <a:lnTo>
                    <a:pt x="1204" y="85533"/>
                  </a:lnTo>
                  <a:lnTo>
                    <a:pt x="1248" y="85606"/>
                  </a:lnTo>
                  <a:lnTo>
                    <a:pt x="1299" y="85642"/>
                  </a:lnTo>
                  <a:lnTo>
                    <a:pt x="1350" y="85678"/>
                  </a:lnTo>
                  <a:lnTo>
                    <a:pt x="1401" y="85678"/>
                  </a:lnTo>
                  <a:lnTo>
                    <a:pt x="1452" y="85642"/>
                  </a:lnTo>
                  <a:lnTo>
                    <a:pt x="1503" y="85570"/>
                  </a:lnTo>
                  <a:lnTo>
                    <a:pt x="1554" y="85497"/>
                  </a:lnTo>
                  <a:lnTo>
                    <a:pt x="1598" y="85389"/>
                  </a:lnTo>
                  <a:lnTo>
                    <a:pt x="1641" y="85280"/>
                  </a:lnTo>
                  <a:lnTo>
                    <a:pt x="1685" y="85136"/>
                  </a:lnTo>
                  <a:lnTo>
                    <a:pt x="1722" y="84991"/>
                  </a:lnTo>
                  <a:lnTo>
                    <a:pt x="1758" y="84810"/>
                  </a:lnTo>
                  <a:lnTo>
                    <a:pt x="1787" y="84629"/>
                  </a:lnTo>
                  <a:lnTo>
                    <a:pt x="1816" y="84412"/>
                  </a:lnTo>
                  <a:lnTo>
                    <a:pt x="1838" y="84195"/>
                  </a:lnTo>
                  <a:lnTo>
                    <a:pt x="1860" y="83978"/>
                  </a:lnTo>
                  <a:lnTo>
                    <a:pt x="1868" y="83725"/>
                  </a:lnTo>
                  <a:lnTo>
                    <a:pt x="1882" y="83472"/>
                  </a:lnTo>
                  <a:lnTo>
                    <a:pt x="1882" y="83219"/>
                  </a:lnTo>
                  <a:lnTo>
                    <a:pt x="1882" y="82966"/>
                  </a:lnTo>
                  <a:lnTo>
                    <a:pt x="1882" y="82712"/>
                  </a:lnTo>
                  <a:lnTo>
                    <a:pt x="1809" y="80325"/>
                  </a:lnTo>
                  <a:lnTo>
                    <a:pt x="1729" y="77613"/>
                  </a:lnTo>
                  <a:lnTo>
                    <a:pt x="1641" y="74069"/>
                  </a:lnTo>
                  <a:lnTo>
                    <a:pt x="1532" y="69801"/>
                  </a:lnTo>
                  <a:lnTo>
                    <a:pt x="1423" y="64882"/>
                  </a:lnTo>
                  <a:lnTo>
                    <a:pt x="1313" y="59457"/>
                  </a:lnTo>
                  <a:lnTo>
                    <a:pt x="1262" y="56564"/>
                  </a:lnTo>
                  <a:lnTo>
                    <a:pt x="1218" y="53635"/>
                  </a:lnTo>
                  <a:lnTo>
                    <a:pt x="1175" y="50597"/>
                  </a:lnTo>
                  <a:lnTo>
                    <a:pt x="1131" y="47486"/>
                  </a:lnTo>
                  <a:lnTo>
                    <a:pt x="1102" y="44340"/>
                  </a:lnTo>
                  <a:lnTo>
                    <a:pt x="1072" y="41157"/>
                  </a:lnTo>
                  <a:lnTo>
                    <a:pt x="1051" y="37975"/>
                  </a:lnTo>
                  <a:lnTo>
                    <a:pt x="1036" y="34792"/>
                  </a:lnTo>
                  <a:lnTo>
                    <a:pt x="1029" y="31573"/>
                  </a:lnTo>
                  <a:lnTo>
                    <a:pt x="1036" y="28427"/>
                  </a:lnTo>
                  <a:lnTo>
                    <a:pt x="1051" y="25280"/>
                  </a:lnTo>
                  <a:lnTo>
                    <a:pt x="1080" y="22206"/>
                  </a:lnTo>
                  <a:lnTo>
                    <a:pt x="1116" y="19204"/>
                  </a:lnTo>
                  <a:lnTo>
                    <a:pt x="1167" y="16239"/>
                  </a:lnTo>
                  <a:lnTo>
                    <a:pt x="1226" y="13382"/>
                  </a:lnTo>
                  <a:lnTo>
                    <a:pt x="1269" y="12007"/>
                  </a:lnTo>
                  <a:lnTo>
                    <a:pt x="1306" y="10633"/>
                  </a:lnTo>
                  <a:lnTo>
                    <a:pt x="1350" y="9331"/>
                  </a:lnTo>
                  <a:lnTo>
                    <a:pt x="1401" y="8029"/>
                  </a:lnTo>
                  <a:lnTo>
                    <a:pt x="1452" y="6763"/>
                  </a:lnTo>
                  <a:lnTo>
                    <a:pt x="1510" y="5534"/>
                  </a:lnTo>
                  <a:lnTo>
                    <a:pt x="4917" y="9078"/>
                  </a:lnTo>
                  <a:lnTo>
                    <a:pt x="7448" y="11718"/>
                  </a:lnTo>
                  <a:lnTo>
                    <a:pt x="10263" y="14611"/>
                  </a:lnTo>
                  <a:lnTo>
                    <a:pt x="13174" y="17541"/>
                  </a:lnTo>
                  <a:lnTo>
                    <a:pt x="15967" y="20326"/>
                  </a:lnTo>
                  <a:lnTo>
                    <a:pt x="17266" y="21628"/>
                  </a:lnTo>
                  <a:lnTo>
                    <a:pt x="18455" y="22749"/>
                  </a:lnTo>
                  <a:lnTo>
                    <a:pt x="19520" y="23761"/>
                  </a:lnTo>
                  <a:lnTo>
                    <a:pt x="20439" y="24593"/>
                  </a:lnTo>
                  <a:lnTo>
                    <a:pt x="20490" y="24629"/>
                  </a:lnTo>
                  <a:lnTo>
                    <a:pt x="20541" y="24629"/>
                  </a:lnTo>
                  <a:lnTo>
                    <a:pt x="20599" y="24593"/>
                  </a:lnTo>
                  <a:lnTo>
                    <a:pt x="20643" y="24557"/>
                  </a:lnTo>
                  <a:lnTo>
                    <a:pt x="20694" y="24485"/>
                  </a:lnTo>
                  <a:lnTo>
                    <a:pt x="20738" y="24412"/>
                  </a:lnTo>
                  <a:lnTo>
                    <a:pt x="20782" y="24304"/>
                  </a:lnTo>
                  <a:lnTo>
                    <a:pt x="20825" y="24159"/>
                  </a:lnTo>
                  <a:lnTo>
                    <a:pt x="20862" y="24015"/>
                  </a:lnTo>
                  <a:lnTo>
                    <a:pt x="20898" y="23834"/>
                  </a:lnTo>
                  <a:lnTo>
                    <a:pt x="20935" y="23653"/>
                  </a:lnTo>
                  <a:lnTo>
                    <a:pt x="20964" y="23472"/>
                  </a:lnTo>
                  <a:lnTo>
                    <a:pt x="20986" y="23255"/>
                  </a:lnTo>
                  <a:lnTo>
                    <a:pt x="21008" y="23002"/>
                  </a:lnTo>
                  <a:lnTo>
                    <a:pt x="21022" y="22785"/>
                  </a:lnTo>
                  <a:lnTo>
                    <a:pt x="21037" y="22532"/>
                  </a:lnTo>
                  <a:lnTo>
                    <a:pt x="21037" y="22279"/>
                  </a:lnTo>
                  <a:lnTo>
                    <a:pt x="21044" y="21989"/>
                  </a:lnTo>
                  <a:lnTo>
                    <a:pt x="21037" y="21736"/>
                  </a:lnTo>
                  <a:lnTo>
                    <a:pt x="21030" y="21519"/>
                  </a:lnTo>
                  <a:lnTo>
                    <a:pt x="21015" y="21266"/>
                  </a:lnTo>
                  <a:lnTo>
                    <a:pt x="21000" y="21049"/>
                  </a:lnTo>
                  <a:lnTo>
                    <a:pt x="20979" y="20832"/>
                  </a:lnTo>
                  <a:lnTo>
                    <a:pt x="20949" y="20615"/>
                  </a:lnTo>
                  <a:lnTo>
                    <a:pt x="20920" y="20434"/>
                  </a:lnTo>
                  <a:lnTo>
                    <a:pt x="20884" y="20253"/>
                  </a:lnTo>
                  <a:lnTo>
                    <a:pt x="20847" y="20072"/>
                  </a:lnTo>
                  <a:lnTo>
                    <a:pt x="20811" y="19928"/>
                  </a:lnTo>
                  <a:lnTo>
                    <a:pt x="20767" y="19819"/>
                  </a:lnTo>
                  <a:lnTo>
                    <a:pt x="20716" y="19711"/>
                  </a:lnTo>
                  <a:lnTo>
                    <a:pt x="20672" y="19638"/>
                  </a:lnTo>
                  <a:lnTo>
                    <a:pt x="20614" y="19566"/>
                  </a:lnTo>
                  <a:lnTo>
                    <a:pt x="19585" y="18626"/>
                  </a:lnTo>
                  <a:lnTo>
                    <a:pt x="18374" y="17505"/>
                  </a:lnTo>
                  <a:lnTo>
                    <a:pt x="17010" y="16166"/>
                  </a:lnTo>
                  <a:lnTo>
                    <a:pt x="15530" y="14720"/>
                  </a:lnTo>
                  <a:lnTo>
                    <a:pt x="12357" y="11537"/>
                  </a:lnTo>
                  <a:lnTo>
                    <a:pt x="9140" y="8246"/>
                  </a:lnTo>
                  <a:lnTo>
                    <a:pt x="6142" y="5136"/>
                  </a:lnTo>
                  <a:lnTo>
                    <a:pt x="3640" y="2532"/>
                  </a:lnTo>
                  <a:lnTo>
                    <a:pt x="1248" y="36"/>
                  </a:lnTo>
                  <a:lnTo>
                    <a:pt x="118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77" name="Google Shape;377;p21"/>
            <p:cNvSpPr/>
            <p:nvPr/>
          </p:nvSpPr>
          <p:spPr>
            <a:xfrm rot="10800000">
              <a:off x="9880764" y="2594071"/>
              <a:ext cx="655348" cy="425847"/>
            </a:xfrm>
            <a:custGeom>
              <a:avLst/>
              <a:gdLst/>
              <a:ahLst/>
              <a:cxnLst/>
              <a:rect l="l" t="t" r="r" b="b"/>
              <a:pathLst>
                <a:path w="25758" h="73201" extrusionOk="0">
                  <a:moveTo>
                    <a:pt x="6201" y="0"/>
                  </a:moveTo>
                  <a:lnTo>
                    <a:pt x="5778" y="36"/>
                  </a:lnTo>
                  <a:lnTo>
                    <a:pt x="5370" y="108"/>
                  </a:lnTo>
                  <a:lnTo>
                    <a:pt x="4976" y="253"/>
                  </a:lnTo>
                  <a:lnTo>
                    <a:pt x="4589" y="398"/>
                  </a:lnTo>
                  <a:lnTo>
                    <a:pt x="4217" y="615"/>
                  </a:lnTo>
                  <a:lnTo>
                    <a:pt x="3852" y="832"/>
                  </a:lnTo>
                  <a:lnTo>
                    <a:pt x="3502" y="1085"/>
                  </a:lnTo>
                  <a:lnTo>
                    <a:pt x="3167" y="1374"/>
                  </a:lnTo>
                  <a:lnTo>
                    <a:pt x="2853" y="1664"/>
                  </a:lnTo>
                  <a:lnTo>
                    <a:pt x="2547" y="1989"/>
                  </a:lnTo>
                  <a:lnTo>
                    <a:pt x="2255" y="2315"/>
                  </a:lnTo>
                  <a:lnTo>
                    <a:pt x="1978" y="2640"/>
                  </a:lnTo>
                  <a:lnTo>
                    <a:pt x="1474" y="3291"/>
                  </a:lnTo>
                  <a:lnTo>
                    <a:pt x="1044" y="3942"/>
                  </a:lnTo>
                  <a:lnTo>
                    <a:pt x="679" y="4557"/>
                  </a:lnTo>
                  <a:lnTo>
                    <a:pt x="388" y="5063"/>
                  </a:lnTo>
                  <a:lnTo>
                    <a:pt x="176" y="5461"/>
                  </a:lnTo>
                  <a:lnTo>
                    <a:pt x="1" y="5823"/>
                  </a:lnTo>
                  <a:lnTo>
                    <a:pt x="205" y="7884"/>
                  </a:lnTo>
                  <a:lnTo>
                    <a:pt x="409" y="9873"/>
                  </a:lnTo>
                  <a:lnTo>
                    <a:pt x="621" y="11826"/>
                  </a:lnTo>
                  <a:lnTo>
                    <a:pt x="833" y="13707"/>
                  </a:lnTo>
                  <a:lnTo>
                    <a:pt x="1044" y="15588"/>
                  </a:lnTo>
                  <a:lnTo>
                    <a:pt x="1263" y="17432"/>
                  </a:lnTo>
                  <a:lnTo>
                    <a:pt x="1482" y="19240"/>
                  </a:lnTo>
                  <a:lnTo>
                    <a:pt x="1708" y="20976"/>
                  </a:lnTo>
                  <a:lnTo>
                    <a:pt x="1934" y="22712"/>
                  </a:lnTo>
                  <a:lnTo>
                    <a:pt x="2160" y="24376"/>
                  </a:lnTo>
                  <a:lnTo>
                    <a:pt x="2393" y="26040"/>
                  </a:lnTo>
                  <a:lnTo>
                    <a:pt x="2620" y="27667"/>
                  </a:lnTo>
                  <a:lnTo>
                    <a:pt x="2860" y="29222"/>
                  </a:lnTo>
                  <a:lnTo>
                    <a:pt x="3094" y="30778"/>
                  </a:lnTo>
                  <a:lnTo>
                    <a:pt x="3334" y="32260"/>
                  </a:lnTo>
                  <a:lnTo>
                    <a:pt x="3575" y="33743"/>
                  </a:lnTo>
                  <a:lnTo>
                    <a:pt x="3816" y="35190"/>
                  </a:lnTo>
                  <a:lnTo>
                    <a:pt x="4064" y="36600"/>
                  </a:lnTo>
                  <a:lnTo>
                    <a:pt x="4312" y="37938"/>
                  </a:lnTo>
                  <a:lnTo>
                    <a:pt x="4560" y="39277"/>
                  </a:lnTo>
                  <a:lnTo>
                    <a:pt x="4808" y="40579"/>
                  </a:lnTo>
                  <a:lnTo>
                    <a:pt x="5063" y="41844"/>
                  </a:lnTo>
                  <a:lnTo>
                    <a:pt x="5311" y="43110"/>
                  </a:lnTo>
                  <a:lnTo>
                    <a:pt x="5566" y="44304"/>
                  </a:lnTo>
                  <a:lnTo>
                    <a:pt x="5822" y="45497"/>
                  </a:lnTo>
                  <a:lnTo>
                    <a:pt x="6084" y="46618"/>
                  </a:lnTo>
                  <a:lnTo>
                    <a:pt x="6340" y="47739"/>
                  </a:lnTo>
                  <a:lnTo>
                    <a:pt x="6602" y="48824"/>
                  </a:lnTo>
                  <a:lnTo>
                    <a:pt x="6865" y="49873"/>
                  </a:lnTo>
                  <a:lnTo>
                    <a:pt x="7120" y="50886"/>
                  </a:lnTo>
                  <a:lnTo>
                    <a:pt x="7383" y="51899"/>
                  </a:lnTo>
                  <a:lnTo>
                    <a:pt x="7653" y="52875"/>
                  </a:lnTo>
                  <a:lnTo>
                    <a:pt x="7915" y="53815"/>
                  </a:lnTo>
                  <a:lnTo>
                    <a:pt x="8178" y="54720"/>
                  </a:lnTo>
                  <a:lnTo>
                    <a:pt x="8448" y="55588"/>
                  </a:lnTo>
                  <a:lnTo>
                    <a:pt x="8710" y="56456"/>
                  </a:lnTo>
                  <a:lnTo>
                    <a:pt x="8980" y="57287"/>
                  </a:lnTo>
                  <a:lnTo>
                    <a:pt x="9243" y="58083"/>
                  </a:lnTo>
                  <a:lnTo>
                    <a:pt x="9513" y="58879"/>
                  </a:lnTo>
                  <a:lnTo>
                    <a:pt x="9783" y="59602"/>
                  </a:lnTo>
                  <a:lnTo>
                    <a:pt x="10052" y="60362"/>
                  </a:lnTo>
                  <a:lnTo>
                    <a:pt x="10315" y="61049"/>
                  </a:lnTo>
                  <a:lnTo>
                    <a:pt x="10855" y="62387"/>
                  </a:lnTo>
                  <a:lnTo>
                    <a:pt x="11387" y="63616"/>
                  </a:lnTo>
                  <a:lnTo>
                    <a:pt x="11927" y="64774"/>
                  </a:lnTo>
                  <a:lnTo>
                    <a:pt x="12460" y="65823"/>
                  </a:lnTo>
                  <a:lnTo>
                    <a:pt x="12992" y="66799"/>
                  </a:lnTo>
                  <a:lnTo>
                    <a:pt x="13517" y="67667"/>
                  </a:lnTo>
                  <a:lnTo>
                    <a:pt x="14042" y="68499"/>
                  </a:lnTo>
                  <a:lnTo>
                    <a:pt x="14568" y="69222"/>
                  </a:lnTo>
                  <a:lnTo>
                    <a:pt x="15078" y="69873"/>
                  </a:lnTo>
                  <a:lnTo>
                    <a:pt x="15596" y="70452"/>
                  </a:lnTo>
                  <a:lnTo>
                    <a:pt x="16099" y="70994"/>
                  </a:lnTo>
                  <a:lnTo>
                    <a:pt x="16595" y="71428"/>
                  </a:lnTo>
                  <a:lnTo>
                    <a:pt x="17091" y="71826"/>
                  </a:lnTo>
                  <a:lnTo>
                    <a:pt x="17580" y="72188"/>
                  </a:lnTo>
                  <a:lnTo>
                    <a:pt x="18054" y="72477"/>
                  </a:lnTo>
                  <a:lnTo>
                    <a:pt x="18521" y="72694"/>
                  </a:lnTo>
                  <a:lnTo>
                    <a:pt x="18981" y="72875"/>
                  </a:lnTo>
                  <a:lnTo>
                    <a:pt x="19433" y="73020"/>
                  </a:lnTo>
                  <a:lnTo>
                    <a:pt x="19871" y="73128"/>
                  </a:lnTo>
                  <a:lnTo>
                    <a:pt x="20301" y="73164"/>
                  </a:lnTo>
                  <a:lnTo>
                    <a:pt x="20717" y="73201"/>
                  </a:lnTo>
                  <a:lnTo>
                    <a:pt x="21118" y="73164"/>
                  </a:lnTo>
                  <a:lnTo>
                    <a:pt x="21512" y="73128"/>
                  </a:lnTo>
                  <a:lnTo>
                    <a:pt x="21891" y="73056"/>
                  </a:lnTo>
                  <a:lnTo>
                    <a:pt x="22256" y="72947"/>
                  </a:lnTo>
                  <a:lnTo>
                    <a:pt x="22606" y="72839"/>
                  </a:lnTo>
                  <a:lnTo>
                    <a:pt x="22941" y="72694"/>
                  </a:lnTo>
                  <a:lnTo>
                    <a:pt x="23561" y="72369"/>
                  </a:lnTo>
                  <a:lnTo>
                    <a:pt x="24116" y="72007"/>
                  </a:lnTo>
                  <a:lnTo>
                    <a:pt x="24597" y="71645"/>
                  </a:lnTo>
                  <a:lnTo>
                    <a:pt x="24998" y="71284"/>
                  </a:lnTo>
                  <a:lnTo>
                    <a:pt x="25319" y="70994"/>
                  </a:lnTo>
                  <a:lnTo>
                    <a:pt x="25560" y="70741"/>
                  </a:lnTo>
                  <a:lnTo>
                    <a:pt x="25757" y="70488"/>
                  </a:lnTo>
                  <a:lnTo>
                    <a:pt x="25509" y="68173"/>
                  </a:lnTo>
                  <a:lnTo>
                    <a:pt x="25254" y="65931"/>
                  </a:lnTo>
                  <a:lnTo>
                    <a:pt x="25006" y="63725"/>
                  </a:lnTo>
                  <a:lnTo>
                    <a:pt x="24750" y="61555"/>
                  </a:lnTo>
                  <a:lnTo>
                    <a:pt x="24495" y="59457"/>
                  </a:lnTo>
                  <a:lnTo>
                    <a:pt x="24240" y="57396"/>
                  </a:lnTo>
                  <a:lnTo>
                    <a:pt x="23985" y="55371"/>
                  </a:lnTo>
                  <a:lnTo>
                    <a:pt x="23729" y="53381"/>
                  </a:lnTo>
                  <a:lnTo>
                    <a:pt x="23467" y="51465"/>
                  </a:lnTo>
                  <a:lnTo>
                    <a:pt x="23204" y="49584"/>
                  </a:lnTo>
                  <a:lnTo>
                    <a:pt x="22949" y="47739"/>
                  </a:lnTo>
                  <a:lnTo>
                    <a:pt x="22686" y="45967"/>
                  </a:lnTo>
                  <a:lnTo>
                    <a:pt x="22416" y="44195"/>
                  </a:lnTo>
                  <a:lnTo>
                    <a:pt x="22154" y="42495"/>
                  </a:lnTo>
                  <a:lnTo>
                    <a:pt x="21891" y="40832"/>
                  </a:lnTo>
                  <a:lnTo>
                    <a:pt x="21621" y="39204"/>
                  </a:lnTo>
                  <a:lnTo>
                    <a:pt x="21351" y="37613"/>
                  </a:lnTo>
                  <a:lnTo>
                    <a:pt x="21089" y="36058"/>
                  </a:lnTo>
                  <a:lnTo>
                    <a:pt x="20819" y="34575"/>
                  </a:lnTo>
                  <a:lnTo>
                    <a:pt x="20549" y="33128"/>
                  </a:lnTo>
                  <a:lnTo>
                    <a:pt x="20279" y="31682"/>
                  </a:lnTo>
                  <a:lnTo>
                    <a:pt x="20009" y="30307"/>
                  </a:lnTo>
                  <a:lnTo>
                    <a:pt x="19732" y="28969"/>
                  </a:lnTo>
                  <a:lnTo>
                    <a:pt x="19462" y="27667"/>
                  </a:lnTo>
                  <a:lnTo>
                    <a:pt x="19192" y="26365"/>
                  </a:lnTo>
                  <a:lnTo>
                    <a:pt x="18922" y="25136"/>
                  </a:lnTo>
                  <a:lnTo>
                    <a:pt x="18645" y="23942"/>
                  </a:lnTo>
                  <a:lnTo>
                    <a:pt x="18375" y="22785"/>
                  </a:lnTo>
                  <a:lnTo>
                    <a:pt x="18105" y="21664"/>
                  </a:lnTo>
                  <a:lnTo>
                    <a:pt x="17828" y="20579"/>
                  </a:lnTo>
                  <a:lnTo>
                    <a:pt x="17558" y="19530"/>
                  </a:lnTo>
                  <a:lnTo>
                    <a:pt x="17281" y="18481"/>
                  </a:lnTo>
                  <a:lnTo>
                    <a:pt x="17011" y="17504"/>
                  </a:lnTo>
                  <a:lnTo>
                    <a:pt x="16741" y="16564"/>
                  </a:lnTo>
                  <a:lnTo>
                    <a:pt x="16464" y="15624"/>
                  </a:lnTo>
                  <a:lnTo>
                    <a:pt x="16194" y="14756"/>
                  </a:lnTo>
                  <a:lnTo>
                    <a:pt x="15924" y="13888"/>
                  </a:lnTo>
                  <a:lnTo>
                    <a:pt x="15654" y="13056"/>
                  </a:lnTo>
                  <a:lnTo>
                    <a:pt x="15385" y="12260"/>
                  </a:lnTo>
                  <a:lnTo>
                    <a:pt x="15115" y="11501"/>
                  </a:lnTo>
                  <a:lnTo>
                    <a:pt x="14845" y="10741"/>
                  </a:lnTo>
                  <a:lnTo>
                    <a:pt x="14575" y="10054"/>
                  </a:lnTo>
                  <a:lnTo>
                    <a:pt x="14305" y="9367"/>
                  </a:lnTo>
                  <a:lnTo>
                    <a:pt x="14035" y="8716"/>
                  </a:lnTo>
                  <a:lnTo>
                    <a:pt x="13773" y="8101"/>
                  </a:lnTo>
                  <a:lnTo>
                    <a:pt x="13503" y="7523"/>
                  </a:lnTo>
                  <a:lnTo>
                    <a:pt x="13240" y="6944"/>
                  </a:lnTo>
                  <a:lnTo>
                    <a:pt x="12977" y="6401"/>
                  </a:lnTo>
                  <a:lnTo>
                    <a:pt x="12715" y="5895"/>
                  </a:lnTo>
                  <a:lnTo>
                    <a:pt x="12452" y="5389"/>
                  </a:lnTo>
                  <a:lnTo>
                    <a:pt x="11927" y="4485"/>
                  </a:lnTo>
                  <a:lnTo>
                    <a:pt x="11416" y="3689"/>
                  </a:lnTo>
                  <a:lnTo>
                    <a:pt x="10906" y="2966"/>
                  </a:lnTo>
                  <a:lnTo>
                    <a:pt x="10403" y="2315"/>
                  </a:lnTo>
                  <a:lnTo>
                    <a:pt x="9899" y="1772"/>
                  </a:lnTo>
                  <a:lnTo>
                    <a:pt x="9411" y="1302"/>
                  </a:lnTo>
                  <a:lnTo>
                    <a:pt x="8929" y="940"/>
                  </a:lnTo>
                  <a:lnTo>
                    <a:pt x="8448" y="615"/>
                  </a:lnTo>
                  <a:lnTo>
                    <a:pt x="7981" y="362"/>
                  </a:lnTo>
                  <a:lnTo>
                    <a:pt x="7521" y="181"/>
                  </a:lnTo>
                  <a:lnTo>
                    <a:pt x="7069" y="72"/>
                  </a:lnTo>
                  <a:lnTo>
                    <a:pt x="66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78" name="Google Shape;378;p21"/>
            <p:cNvSpPr/>
            <p:nvPr/>
          </p:nvSpPr>
          <p:spPr>
            <a:xfrm rot="10800000">
              <a:off x="10590456" y="2107426"/>
              <a:ext cx="283226" cy="832548"/>
            </a:xfrm>
            <a:custGeom>
              <a:avLst/>
              <a:gdLst/>
              <a:ahLst/>
              <a:cxnLst/>
              <a:rect l="l" t="t" r="r" b="b"/>
              <a:pathLst>
                <a:path w="11132" h="143111" extrusionOk="0">
                  <a:moveTo>
                    <a:pt x="5559" y="0"/>
                  </a:moveTo>
                  <a:lnTo>
                    <a:pt x="5274" y="1809"/>
                  </a:lnTo>
                  <a:lnTo>
                    <a:pt x="5005" y="3581"/>
                  </a:lnTo>
                  <a:lnTo>
                    <a:pt x="4742" y="5353"/>
                  </a:lnTo>
                  <a:lnTo>
                    <a:pt x="4487" y="7125"/>
                  </a:lnTo>
                  <a:lnTo>
                    <a:pt x="4239" y="8897"/>
                  </a:lnTo>
                  <a:lnTo>
                    <a:pt x="3998" y="10669"/>
                  </a:lnTo>
                  <a:lnTo>
                    <a:pt x="3765" y="12441"/>
                  </a:lnTo>
                  <a:lnTo>
                    <a:pt x="3546" y="14214"/>
                  </a:lnTo>
                  <a:lnTo>
                    <a:pt x="3327" y="15950"/>
                  </a:lnTo>
                  <a:lnTo>
                    <a:pt x="3123" y="17722"/>
                  </a:lnTo>
                  <a:lnTo>
                    <a:pt x="2926" y="19458"/>
                  </a:lnTo>
                  <a:lnTo>
                    <a:pt x="2729" y="21194"/>
                  </a:lnTo>
                  <a:lnTo>
                    <a:pt x="2546" y="22930"/>
                  </a:lnTo>
                  <a:lnTo>
                    <a:pt x="2371" y="24629"/>
                  </a:lnTo>
                  <a:lnTo>
                    <a:pt x="2204" y="26365"/>
                  </a:lnTo>
                  <a:lnTo>
                    <a:pt x="2036" y="28101"/>
                  </a:lnTo>
                  <a:lnTo>
                    <a:pt x="1883" y="29801"/>
                  </a:lnTo>
                  <a:lnTo>
                    <a:pt x="1737" y="31501"/>
                  </a:lnTo>
                  <a:lnTo>
                    <a:pt x="1591" y="33201"/>
                  </a:lnTo>
                  <a:lnTo>
                    <a:pt x="1460" y="34901"/>
                  </a:lnTo>
                  <a:lnTo>
                    <a:pt x="1328" y="36564"/>
                  </a:lnTo>
                  <a:lnTo>
                    <a:pt x="1212" y="38228"/>
                  </a:lnTo>
                  <a:lnTo>
                    <a:pt x="1095" y="39928"/>
                  </a:lnTo>
                  <a:lnTo>
                    <a:pt x="985" y="41591"/>
                  </a:lnTo>
                  <a:lnTo>
                    <a:pt x="883" y="43219"/>
                  </a:lnTo>
                  <a:lnTo>
                    <a:pt x="788" y="44883"/>
                  </a:lnTo>
                  <a:lnTo>
                    <a:pt x="701" y="46510"/>
                  </a:lnTo>
                  <a:lnTo>
                    <a:pt x="613" y="48138"/>
                  </a:lnTo>
                  <a:lnTo>
                    <a:pt x="533" y="49765"/>
                  </a:lnTo>
                  <a:lnTo>
                    <a:pt x="460" y="51392"/>
                  </a:lnTo>
                  <a:lnTo>
                    <a:pt x="395" y="52984"/>
                  </a:lnTo>
                  <a:lnTo>
                    <a:pt x="336" y="54575"/>
                  </a:lnTo>
                  <a:lnTo>
                    <a:pt x="278" y="56166"/>
                  </a:lnTo>
                  <a:lnTo>
                    <a:pt x="227" y="57758"/>
                  </a:lnTo>
                  <a:lnTo>
                    <a:pt x="183" y="59313"/>
                  </a:lnTo>
                  <a:lnTo>
                    <a:pt x="147" y="60904"/>
                  </a:lnTo>
                  <a:lnTo>
                    <a:pt x="110" y="62423"/>
                  </a:lnTo>
                  <a:lnTo>
                    <a:pt x="81" y="63978"/>
                  </a:lnTo>
                  <a:lnTo>
                    <a:pt x="52" y="65533"/>
                  </a:lnTo>
                  <a:lnTo>
                    <a:pt x="37" y="67052"/>
                  </a:lnTo>
                  <a:lnTo>
                    <a:pt x="15" y="68535"/>
                  </a:lnTo>
                  <a:lnTo>
                    <a:pt x="8" y="70054"/>
                  </a:lnTo>
                  <a:lnTo>
                    <a:pt x="1" y="73020"/>
                  </a:lnTo>
                  <a:lnTo>
                    <a:pt x="8" y="75949"/>
                  </a:lnTo>
                  <a:lnTo>
                    <a:pt x="30" y="78843"/>
                  </a:lnTo>
                  <a:lnTo>
                    <a:pt x="74" y="81700"/>
                  </a:lnTo>
                  <a:lnTo>
                    <a:pt x="125" y="84485"/>
                  </a:lnTo>
                  <a:lnTo>
                    <a:pt x="198" y="87233"/>
                  </a:lnTo>
                  <a:lnTo>
                    <a:pt x="278" y="89910"/>
                  </a:lnTo>
                  <a:lnTo>
                    <a:pt x="365" y="92586"/>
                  </a:lnTo>
                  <a:lnTo>
                    <a:pt x="475" y="95154"/>
                  </a:lnTo>
                  <a:lnTo>
                    <a:pt x="592" y="97721"/>
                  </a:lnTo>
                  <a:lnTo>
                    <a:pt x="716" y="100181"/>
                  </a:lnTo>
                  <a:lnTo>
                    <a:pt x="847" y="102640"/>
                  </a:lnTo>
                  <a:lnTo>
                    <a:pt x="985" y="104991"/>
                  </a:lnTo>
                  <a:lnTo>
                    <a:pt x="1139" y="107306"/>
                  </a:lnTo>
                  <a:lnTo>
                    <a:pt x="1292" y="109548"/>
                  </a:lnTo>
                  <a:lnTo>
                    <a:pt x="1452" y="111754"/>
                  </a:lnTo>
                  <a:lnTo>
                    <a:pt x="1620" y="113888"/>
                  </a:lnTo>
                  <a:lnTo>
                    <a:pt x="1795" y="115949"/>
                  </a:lnTo>
                  <a:lnTo>
                    <a:pt x="1963" y="117975"/>
                  </a:lnTo>
                  <a:lnTo>
                    <a:pt x="2138" y="119891"/>
                  </a:lnTo>
                  <a:lnTo>
                    <a:pt x="2320" y="121772"/>
                  </a:lnTo>
                  <a:lnTo>
                    <a:pt x="2495" y="123580"/>
                  </a:lnTo>
                  <a:lnTo>
                    <a:pt x="2678" y="125280"/>
                  </a:lnTo>
                  <a:lnTo>
                    <a:pt x="2853" y="126944"/>
                  </a:lnTo>
                  <a:lnTo>
                    <a:pt x="3028" y="128535"/>
                  </a:lnTo>
                  <a:lnTo>
                    <a:pt x="3203" y="130054"/>
                  </a:lnTo>
                  <a:lnTo>
                    <a:pt x="3371" y="131465"/>
                  </a:lnTo>
                  <a:lnTo>
                    <a:pt x="3699" y="134105"/>
                  </a:lnTo>
                  <a:lnTo>
                    <a:pt x="4005" y="136419"/>
                  </a:lnTo>
                  <a:lnTo>
                    <a:pt x="4282" y="138409"/>
                  </a:lnTo>
                  <a:lnTo>
                    <a:pt x="4523" y="140072"/>
                  </a:lnTo>
                  <a:lnTo>
                    <a:pt x="4720" y="141374"/>
                  </a:lnTo>
                  <a:lnTo>
                    <a:pt x="4873" y="142315"/>
                  </a:lnTo>
                  <a:lnTo>
                    <a:pt x="4997" y="143110"/>
                  </a:lnTo>
                  <a:lnTo>
                    <a:pt x="5311" y="140976"/>
                  </a:lnTo>
                  <a:lnTo>
                    <a:pt x="5610" y="138879"/>
                  </a:lnTo>
                  <a:lnTo>
                    <a:pt x="5902" y="136817"/>
                  </a:lnTo>
                  <a:lnTo>
                    <a:pt x="6186" y="134756"/>
                  </a:lnTo>
                  <a:lnTo>
                    <a:pt x="6456" y="132694"/>
                  </a:lnTo>
                  <a:lnTo>
                    <a:pt x="6719" y="130669"/>
                  </a:lnTo>
                  <a:lnTo>
                    <a:pt x="6974" y="128644"/>
                  </a:lnTo>
                  <a:lnTo>
                    <a:pt x="7222" y="126618"/>
                  </a:lnTo>
                  <a:lnTo>
                    <a:pt x="7463" y="124629"/>
                  </a:lnTo>
                  <a:lnTo>
                    <a:pt x="7689" y="122640"/>
                  </a:lnTo>
                  <a:lnTo>
                    <a:pt x="7908" y="120687"/>
                  </a:lnTo>
                  <a:lnTo>
                    <a:pt x="8119" y="118734"/>
                  </a:lnTo>
                  <a:lnTo>
                    <a:pt x="8323" y="116781"/>
                  </a:lnTo>
                  <a:lnTo>
                    <a:pt x="8520" y="114864"/>
                  </a:lnTo>
                  <a:lnTo>
                    <a:pt x="8710" y="112947"/>
                  </a:lnTo>
                  <a:lnTo>
                    <a:pt x="8885" y="111067"/>
                  </a:lnTo>
                  <a:lnTo>
                    <a:pt x="9060" y="109150"/>
                  </a:lnTo>
                  <a:lnTo>
                    <a:pt x="9221" y="107306"/>
                  </a:lnTo>
                  <a:lnTo>
                    <a:pt x="9381" y="105461"/>
                  </a:lnTo>
                  <a:lnTo>
                    <a:pt x="9527" y="103617"/>
                  </a:lnTo>
                  <a:lnTo>
                    <a:pt x="9666" y="101772"/>
                  </a:lnTo>
                  <a:lnTo>
                    <a:pt x="9804" y="99964"/>
                  </a:lnTo>
                  <a:lnTo>
                    <a:pt x="9928" y="98192"/>
                  </a:lnTo>
                  <a:lnTo>
                    <a:pt x="10045" y="96383"/>
                  </a:lnTo>
                  <a:lnTo>
                    <a:pt x="10162" y="94647"/>
                  </a:lnTo>
                  <a:lnTo>
                    <a:pt x="10264" y="92875"/>
                  </a:lnTo>
                  <a:lnTo>
                    <a:pt x="10366" y="91139"/>
                  </a:lnTo>
                  <a:lnTo>
                    <a:pt x="10461" y="89403"/>
                  </a:lnTo>
                  <a:lnTo>
                    <a:pt x="10541" y="87703"/>
                  </a:lnTo>
                  <a:lnTo>
                    <a:pt x="10621" y="86040"/>
                  </a:lnTo>
                  <a:lnTo>
                    <a:pt x="10694" y="84340"/>
                  </a:lnTo>
                  <a:lnTo>
                    <a:pt x="10767" y="82676"/>
                  </a:lnTo>
                  <a:lnTo>
                    <a:pt x="10825" y="81049"/>
                  </a:lnTo>
                  <a:lnTo>
                    <a:pt x="10884" y="79421"/>
                  </a:lnTo>
                  <a:lnTo>
                    <a:pt x="10928" y="77794"/>
                  </a:lnTo>
                  <a:lnTo>
                    <a:pt x="10971" y="76203"/>
                  </a:lnTo>
                  <a:lnTo>
                    <a:pt x="11008" y="74611"/>
                  </a:lnTo>
                  <a:lnTo>
                    <a:pt x="11044" y="73020"/>
                  </a:lnTo>
                  <a:lnTo>
                    <a:pt x="11073" y="71465"/>
                  </a:lnTo>
                  <a:lnTo>
                    <a:pt x="11095" y="69946"/>
                  </a:lnTo>
                  <a:lnTo>
                    <a:pt x="11110" y="68427"/>
                  </a:lnTo>
                  <a:lnTo>
                    <a:pt x="11117" y="66908"/>
                  </a:lnTo>
                  <a:lnTo>
                    <a:pt x="11124" y="65425"/>
                  </a:lnTo>
                  <a:lnTo>
                    <a:pt x="11132" y="63942"/>
                  </a:lnTo>
                  <a:lnTo>
                    <a:pt x="11124" y="62459"/>
                  </a:lnTo>
                  <a:lnTo>
                    <a:pt x="11117" y="61013"/>
                  </a:lnTo>
                  <a:lnTo>
                    <a:pt x="11110" y="59602"/>
                  </a:lnTo>
                  <a:lnTo>
                    <a:pt x="11088" y="58192"/>
                  </a:lnTo>
                  <a:lnTo>
                    <a:pt x="11066" y="56781"/>
                  </a:lnTo>
                  <a:lnTo>
                    <a:pt x="11044" y="55407"/>
                  </a:lnTo>
                  <a:lnTo>
                    <a:pt x="10986" y="52694"/>
                  </a:lnTo>
                  <a:lnTo>
                    <a:pt x="10906" y="50018"/>
                  </a:lnTo>
                  <a:lnTo>
                    <a:pt x="10818" y="47450"/>
                  </a:lnTo>
                  <a:lnTo>
                    <a:pt x="10709" y="44919"/>
                  </a:lnTo>
                  <a:lnTo>
                    <a:pt x="10592" y="42459"/>
                  </a:lnTo>
                  <a:lnTo>
                    <a:pt x="10468" y="40072"/>
                  </a:lnTo>
                  <a:lnTo>
                    <a:pt x="10322" y="37722"/>
                  </a:lnTo>
                  <a:lnTo>
                    <a:pt x="10176" y="35479"/>
                  </a:lnTo>
                  <a:lnTo>
                    <a:pt x="10016" y="33273"/>
                  </a:lnTo>
                  <a:lnTo>
                    <a:pt x="9848" y="31139"/>
                  </a:lnTo>
                  <a:lnTo>
                    <a:pt x="9680" y="29078"/>
                  </a:lnTo>
                  <a:lnTo>
                    <a:pt x="9498" y="27089"/>
                  </a:lnTo>
                  <a:lnTo>
                    <a:pt x="9315" y="25136"/>
                  </a:lnTo>
                  <a:lnTo>
                    <a:pt x="9126" y="23291"/>
                  </a:lnTo>
                  <a:lnTo>
                    <a:pt x="8929" y="21483"/>
                  </a:lnTo>
                  <a:lnTo>
                    <a:pt x="8732" y="19783"/>
                  </a:lnTo>
                  <a:lnTo>
                    <a:pt x="8535" y="18119"/>
                  </a:lnTo>
                  <a:lnTo>
                    <a:pt x="8338" y="16528"/>
                  </a:lnTo>
                  <a:lnTo>
                    <a:pt x="8141" y="15009"/>
                  </a:lnTo>
                  <a:lnTo>
                    <a:pt x="7944" y="13599"/>
                  </a:lnTo>
                  <a:lnTo>
                    <a:pt x="7747" y="12224"/>
                  </a:lnTo>
                  <a:lnTo>
                    <a:pt x="7550" y="10922"/>
                  </a:lnTo>
                  <a:lnTo>
                    <a:pt x="7361" y="9693"/>
                  </a:lnTo>
                  <a:lnTo>
                    <a:pt x="7178" y="8535"/>
                  </a:lnTo>
                  <a:lnTo>
                    <a:pt x="6996" y="7450"/>
                  </a:lnTo>
                  <a:lnTo>
                    <a:pt x="6660" y="5497"/>
                  </a:lnTo>
                  <a:lnTo>
                    <a:pt x="6354" y="3834"/>
                  </a:lnTo>
                  <a:lnTo>
                    <a:pt x="6084" y="2459"/>
                  </a:lnTo>
                  <a:lnTo>
                    <a:pt x="5865" y="1375"/>
                  </a:lnTo>
                  <a:lnTo>
                    <a:pt x="5698" y="615"/>
                  </a:lnTo>
                  <a:lnTo>
                    <a:pt x="55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79" name="Google Shape;379;p21"/>
            <p:cNvSpPr/>
            <p:nvPr/>
          </p:nvSpPr>
          <p:spPr>
            <a:xfrm rot="10800000">
              <a:off x="10202585" y="2596591"/>
              <a:ext cx="583320" cy="480345"/>
            </a:xfrm>
            <a:custGeom>
              <a:avLst/>
              <a:gdLst/>
              <a:ahLst/>
              <a:cxnLst/>
              <a:rect l="l" t="t" r="r" b="b"/>
              <a:pathLst>
                <a:path w="22927" h="82569" extrusionOk="0">
                  <a:moveTo>
                    <a:pt x="4932" y="1"/>
                  </a:moveTo>
                  <a:lnTo>
                    <a:pt x="4866" y="73"/>
                  </a:lnTo>
                  <a:lnTo>
                    <a:pt x="4808" y="146"/>
                  </a:lnTo>
                  <a:lnTo>
                    <a:pt x="4749" y="290"/>
                  </a:lnTo>
                  <a:lnTo>
                    <a:pt x="4698" y="435"/>
                  </a:lnTo>
                  <a:lnTo>
                    <a:pt x="4647" y="652"/>
                  </a:lnTo>
                  <a:lnTo>
                    <a:pt x="4604" y="869"/>
                  </a:lnTo>
                  <a:lnTo>
                    <a:pt x="4560" y="1158"/>
                  </a:lnTo>
                  <a:lnTo>
                    <a:pt x="4421" y="2243"/>
                  </a:lnTo>
                  <a:lnTo>
                    <a:pt x="4283" y="3364"/>
                  </a:lnTo>
                  <a:lnTo>
                    <a:pt x="4151" y="4522"/>
                  </a:lnTo>
                  <a:lnTo>
                    <a:pt x="4020" y="5751"/>
                  </a:lnTo>
                  <a:lnTo>
                    <a:pt x="3889" y="7017"/>
                  </a:lnTo>
                  <a:lnTo>
                    <a:pt x="3757" y="8283"/>
                  </a:lnTo>
                  <a:lnTo>
                    <a:pt x="3633" y="9621"/>
                  </a:lnTo>
                  <a:lnTo>
                    <a:pt x="3509" y="10959"/>
                  </a:lnTo>
                  <a:lnTo>
                    <a:pt x="3269" y="13744"/>
                  </a:lnTo>
                  <a:lnTo>
                    <a:pt x="3035" y="16637"/>
                  </a:lnTo>
                  <a:lnTo>
                    <a:pt x="2809" y="19639"/>
                  </a:lnTo>
                  <a:lnTo>
                    <a:pt x="2590" y="22713"/>
                  </a:lnTo>
                  <a:lnTo>
                    <a:pt x="2386" y="25824"/>
                  </a:lnTo>
                  <a:lnTo>
                    <a:pt x="2189" y="29006"/>
                  </a:lnTo>
                  <a:lnTo>
                    <a:pt x="2000" y="32189"/>
                  </a:lnTo>
                  <a:lnTo>
                    <a:pt x="1817" y="35408"/>
                  </a:lnTo>
                  <a:lnTo>
                    <a:pt x="1649" y="38627"/>
                  </a:lnTo>
                  <a:lnTo>
                    <a:pt x="1482" y="41809"/>
                  </a:lnTo>
                  <a:lnTo>
                    <a:pt x="1328" y="44992"/>
                  </a:lnTo>
                  <a:lnTo>
                    <a:pt x="1183" y="48102"/>
                  </a:lnTo>
                  <a:lnTo>
                    <a:pt x="1044" y="51140"/>
                  </a:lnTo>
                  <a:lnTo>
                    <a:pt x="913" y="54142"/>
                  </a:lnTo>
                  <a:lnTo>
                    <a:pt x="796" y="57035"/>
                  </a:lnTo>
                  <a:lnTo>
                    <a:pt x="679" y="59820"/>
                  </a:lnTo>
                  <a:lnTo>
                    <a:pt x="482" y="65028"/>
                  </a:lnTo>
                  <a:lnTo>
                    <a:pt x="322" y="69657"/>
                  </a:lnTo>
                  <a:lnTo>
                    <a:pt x="191" y="73527"/>
                  </a:lnTo>
                  <a:lnTo>
                    <a:pt x="96" y="76565"/>
                  </a:lnTo>
                  <a:lnTo>
                    <a:pt x="1" y="79675"/>
                  </a:lnTo>
                  <a:lnTo>
                    <a:pt x="1" y="79928"/>
                  </a:lnTo>
                  <a:lnTo>
                    <a:pt x="1" y="80182"/>
                  </a:lnTo>
                  <a:lnTo>
                    <a:pt x="8" y="80435"/>
                  </a:lnTo>
                  <a:lnTo>
                    <a:pt x="15" y="80688"/>
                  </a:lnTo>
                  <a:lnTo>
                    <a:pt x="30" y="80905"/>
                  </a:lnTo>
                  <a:lnTo>
                    <a:pt x="52" y="81122"/>
                  </a:lnTo>
                  <a:lnTo>
                    <a:pt x="74" y="81339"/>
                  </a:lnTo>
                  <a:lnTo>
                    <a:pt x="103" y="81556"/>
                  </a:lnTo>
                  <a:lnTo>
                    <a:pt x="132" y="81737"/>
                  </a:lnTo>
                  <a:lnTo>
                    <a:pt x="169" y="81918"/>
                  </a:lnTo>
                  <a:lnTo>
                    <a:pt x="212" y="82062"/>
                  </a:lnTo>
                  <a:lnTo>
                    <a:pt x="249" y="82207"/>
                  </a:lnTo>
                  <a:lnTo>
                    <a:pt x="293" y="82315"/>
                  </a:lnTo>
                  <a:lnTo>
                    <a:pt x="344" y="82424"/>
                  </a:lnTo>
                  <a:lnTo>
                    <a:pt x="395" y="82496"/>
                  </a:lnTo>
                  <a:lnTo>
                    <a:pt x="446" y="82532"/>
                  </a:lnTo>
                  <a:lnTo>
                    <a:pt x="497" y="82569"/>
                  </a:lnTo>
                  <a:lnTo>
                    <a:pt x="548" y="82569"/>
                  </a:lnTo>
                  <a:lnTo>
                    <a:pt x="592" y="82532"/>
                  </a:lnTo>
                  <a:lnTo>
                    <a:pt x="643" y="82496"/>
                  </a:lnTo>
                  <a:lnTo>
                    <a:pt x="694" y="82424"/>
                  </a:lnTo>
                  <a:lnTo>
                    <a:pt x="738" y="82315"/>
                  </a:lnTo>
                  <a:lnTo>
                    <a:pt x="781" y="82207"/>
                  </a:lnTo>
                  <a:lnTo>
                    <a:pt x="818" y="82062"/>
                  </a:lnTo>
                  <a:lnTo>
                    <a:pt x="862" y="81881"/>
                  </a:lnTo>
                  <a:lnTo>
                    <a:pt x="891" y="81701"/>
                  </a:lnTo>
                  <a:lnTo>
                    <a:pt x="927" y="81520"/>
                  </a:lnTo>
                  <a:lnTo>
                    <a:pt x="956" y="81303"/>
                  </a:lnTo>
                  <a:lnTo>
                    <a:pt x="978" y="81086"/>
                  </a:lnTo>
                  <a:lnTo>
                    <a:pt x="1000" y="80869"/>
                  </a:lnTo>
                  <a:lnTo>
                    <a:pt x="1015" y="80616"/>
                  </a:lnTo>
                  <a:lnTo>
                    <a:pt x="1022" y="80362"/>
                  </a:lnTo>
                  <a:lnTo>
                    <a:pt x="1095" y="77939"/>
                  </a:lnTo>
                  <a:lnTo>
                    <a:pt x="1175" y="75263"/>
                  </a:lnTo>
                  <a:lnTo>
                    <a:pt x="1299" y="71719"/>
                  </a:lnTo>
                  <a:lnTo>
                    <a:pt x="1445" y="67487"/>
                  </a:lnTo>
                  <a:lnTo>
                    <a:pt x="1628" y="62605"/>
                  </a:lnTo>
                  <a:lnTo>
                    <a:pt x="1839" y="57288"/>
                  </a:lnTo>
                  <a:lnTo>
                    <a:pt x="1963" y="54467"/>
                  </a:lnTo>
                  <a:lnTo>
                    <a:pt x="2087" y="51538"/>
                  </a:lnTo>
                  <a:lnTo>
                    <a:pt x="2218" y="48572"/>
                  </a:lnTo>
                  <a:lnTo>
                    <a:pt x="2364" y="45570"/>
                  </a:lnTo>
                  <a:lnTo>
                    <a:pt x="2517" y="42496"/>
                  </a:lnTo>
                  <a:lnTo>
                    <a:pt x="2671" y="39422"/>
                  </a:lnTo>
                  <a:lnTo>
                    <a:pt x="2838" y="36348"/>
                  </a:lnTo>
                  <a:lnTo>
                    <a:pt x="3013" y="33238"/>
                  </a:lnTo>
                  <a:lnTo>
                    <a:pt x="3196" y="30200"/>
                  </a:lnTo>
                  <a:lnTo>
                    <a:pt x="3385" y="27162"/>
                  </a:lnTo>
                  <a:lnTo>
                    <a:pt x="3582" y="24196"/>
                  </a:lnTo>
                  <a:lnTo>
                    <a:pt x="3787" y="21267"/>
                  </a:lnTo>
                  <a:lnTo>
                    <a:pt x="3998" y="18446"/>
                  </a:lnTo>
                  <a:lnTo>
                    <a:pt x="4217" y="15697"/>
                  </a:lnTo>
                  <a:lnTo>
                    <a:pt x="4443" y="13057"/>
                  </a:lnTo>
                  <a:lnTo>
                    <a:pt x="4560" y="11791"/>
                  </a:lnTo>
                  <a:lnTo>
                    <a:pt x="4684" y="10561"/>
                  </a:lnTo>
                  <a:lnTo>
                    <a:pt x="4801" y="9332"/>
                  </a:lnTo>
                  <a:lnTo>
                    <a:pt x="4925" y="8175"/>
                  </a:lnTo>
                  <a:lnTo>
                    <a:pt x="5049" y="7017"/>
                  </a:lnTo>
                  <a:lnTo>
                    <a:pt x="5173" y="5932"/>
                  </a:lnTo>
                  <a:lnTo>
                    <a:pt x="8229" y="14214"/>
                  </a:lnTo>
                  <a:lnTo>
                    <a:pt x="10497" y="20363"/>
                  </a:lnTo>
                  <a:lnTo>
                    <a:pt x="13021" y="27162"/>
                  </a:lnTo>
                  <a:lnTo>
                    <a:pt x="15633" y="34178"/>
                  </a:lnTo>
                  <a:lnTo>
                    <a:pt x="18149" y="40869"/>
                  </a:lnTo>
                  <a:lnTo>
                    <a:pt x="19316" y="43943"/>
                  </a:lnTo>
                  <a:lnTo>
                    <a:pt x="20388" y="46728"/>
                  </a:lnTo>
                  <a:lnTo>
                    <a:pt x="21351" y="49223"/>
                  </a:lnTo>
                  <a:lnTo>
                    <a:pt x="22183" y="51321"/>
                  </a:lnTo>
                  <a:lnTo>
                    <a:pt x="22227" y="51429"/>
                  </a:lnTo>
                  <a:lnTo>
                    <a:pt x="22278" y="51502"/>
                  </a:lnTo>
                  <a:lnTo>
                    <a:pt x="22329" y="51574"/>
                  </a:lnTo>
                  <a:lnTo>
                    <a:pt x="22380" y="51610"/>
                  </a:lnTo>
                  <a:lnTo>
                    <a:pt x="22431" y="51610"/>
                  </a:lnTo>
                  <a:lnTo>
                    <a:pt x="22475" y="51574"/>
                  </a:lnTo>
                  <a:lnTo>
                    <a:pt x="22526" y="51538"/>
                  </a:lnTo>
                  <a:lnTo>
                    <a:pt x="22577" y="51466"/>
                  </a:lnTo>
                  <a:lnTo>
                    <a:pt x="22620" y="51393"/>
                  </a:lnTo>
                  <a:lnTo>
                    <a:pt x="22664" y="51285"/>
                  </a:lnTo>
                  <a:lnTo>
                    <a:pt x="22708" y="51140"/>
                  </a:lnTo>
                  <a:lnTo>
                    <a:pt x="22744" y="50995"/>
                  </a:lnTo>
                  <a:lnTo>
                    <a:pt x="22781" y="50815"/>
                  </a:lnTo>
                  <a:lnTo>
                    <a:pt x="22817" y="50634"/>
                  </a:lnTo>
                  <a:lnTo>
                    <a:pt x="22847" y="50417"/>
                  </a:lnTo>
                  <a:lnTo>
                    <a:pt x="22868" y="50200"/>
                  </a:lnTo>
                  <a:lnTo>
                    <a:pt x="22890" y="49947"/>
                  </a:lnTo>
                  <a:lnTo>
                    <a:pt x="22905" y="49730"/>
                  </a:lnTo>
                  <a:lnTo>
                    <a:pt x="22919" y="49476"/>
                  </a:lnTo>
                  <a:lnTo>
                    <a:pt x="22927" y="49223"/>
                  </a:lnTo>
                  <a:lnTo>
                    <a:pt x="22927" y="48970"/>
                  </a:lnTo>
                  <a:lnTo>
                    <a:pt x="22919" y="48717"/>
                  </a:lnTo>
                  <a:lnTo>
                    <a:pt x="22912" y="48500"/>
                  </a:lnTo>
                  <a:lnTo>
                    <a:pt x="22898" y="48247"/>
                  </a:lnTo>
                  <a:lnTo>
                    <a:pt x="22883" y="48030"/>
                  </a:lnTo>
                  <a:lnTo>
                    <a:pt x="22861" y="47813"/>
                  </a:lnTo>
                  <a:lnTo>
                    <a:pt x="22832" y="47596"/>
                  </a:lnTo>
                  <a:lnTo>
                    <a:pt x="22803" y="47415"/>
                  </a:lnTo>
                  <a:lnTo>
                    <a:pt x="22774" y="47234"/>
                  </a:lnTo>
                  <a:lnTo>
                    <a:pt x="22730" y="47053"/>
                  </a:lnTo>
                  <a:lnTo>
                    <a:pt x="22693" y="46909"/>
                  </a:lnTo>
                  <a:lnTo>
                    <a:pt x="22642" y="46764"/>
                  </a:lnTo>
                  <a:lnTo>
                    <a:pt x="21716" y="44413"/>
                  </a:lnTo>
                  <a:lnTo>
                    <a:pt x="20622" y="41592"/>
                  </a:lnTo>
                  <a:lnTo>
                    <a:pt x="19389" y="38337"/>
                  </a:lnTo>
                  <a:lnTo>
                    <a:pt x="18054" y="34829"/>
                  </a:lnTo>
                  <a:lnTo>
                    <a:pt x="15209" y="27234"/>
                  </a:lnTo>
                  <a:lnTo>
                    <a:pt x="12314" y="19458"/>
                  </a:lnTo>
                  <a:lnTo>
                    <a:pt x="9622" y="12189"/>
                  </a:lnTo>
                  <a:lnTo>
                    <a:pt x="7383" y="6149"/>
                  </a:lnTo>
                  <a:lnTo>
                    <a:pt x="5238" y="290"/>
                  </a:lnTo>
                  <a:lnTo>
                    <a:pt x="5180" y="182"/>
                  </a:lnTo>
                  <a:lnTo>
                    <a:pt x="5121" y="73"/>
                  </a:lnTo>
                  <a:lnTo>
                    <a:pt x="5056"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80" name="Google Shape;380;p21"/>
            <p:cNvSpPr/>
            <p:nvPr/>
          </p:nvSpPr>
          <p:spPr>
            <a:xfrm rot="10800000">
              <a:off x="10130380" y="3105497"/>
              <a:ext cx="576451" cy="523895"/>
            </a:xfrm>
            <a:custGeom>
              <a:avLst/>
              <a:gdLst/>
              <a:ahLst/>
              <a:cxnLst/>
              <a:rect l="l" t="t" r="r" b="b"/>
              <a:pathLst>
                <a:path w="22657" h="90055" extrusionOk="0">
                  <a:moveTo>
                    <a:pt x="2648" y="0"/>
                  </a:moveTo>
                  <a:lnTo>
                    <a:pt x="2349" y="36"/>
                  </a:lnTo>
                  <a:lnTo>
                    <a:pt x="2065" y="73"/>
                  </a:lnTo>
                  <a:lnTo>
                    <a:pt x="1547" y="253"/>
                  </a:lnTo>
                  <a:lnTo>
                    <a:pt x="1094" y="434"/>
                  </a:lnTo>
                  <a:lnTo>
                    <a:pt x="715" y="687"/>
                  </a:lnTo>
                  <a:lnTo>
                    <a:pt x="409" y="904"/>
                  </a:lnTo>
                  <a:lnTo>
                    <a:pt x="190" y="1085"/>
                  </a:lnTo>
                  <a:lnTo>
                    <a:pt x="0" y="1266"/>
                  </a:lnTo>
                  <a:lnTo>
                    <a:pt x="117" y="3472"/>
                  </a:lnTo>
                  <a:lnTo>
                    <a:pt x="241" y="5642"/>
                  </a:lnTo>
                  <a:lnTo>
                    <a:pt x="365" y="7740"/>
                  </a:lnTo>
                  <a:lnTo>
                    <a:pt x="496" y="9838"/>
                  </a:lnTo>
                  <a:lnTo>
                    <a:pt x="635" y="11863"/>
                  </a:lnTo>
                  <a:lnTo>
                    <a:pt x="773" y="13888"/>
                  </a:lnTo>
                  <a:lnTo>
                    <a:pt x="919" y="15877"/>
                  </a:lnTo>
                  <a:lnTo>
                    <a:pt x="1065" y="17794"/>
                  </a:lnTo>
                  <a:lnTo>
                    <a:pt x="1218" y="19711"/>
                  </a:lnTo>
                  <a:lnTo>
                    <a:pt x="1372" y="21592"/>
                  </a:lnTo>
                  <a:lnTo>
                    <a:pt x="1532" y="23436"/>
                  </a:lnTo>
                  <a:lnTo>
                    <a:pt x="1700" y="25244"/>
                  </a:lnTo>
                  <a:lnTo>
                    <a:pt x="1868" y="27016"/>
                  </a:lnTo>
                  <a:lnTo>
                    <a:pt x="2035" y="28752"/>
                  </a:lnTo>
                  <a:lnTo>
                    <a:pt x="2210" y="30452"/>
                  </a:lnTo>
                  <a:lnTo>
                    <a:pt x="2385" y="32152"/>
                  </a:lnTo>
                  <a:lnTo>
                    <a:pt x="2568" y="33780"/>
                  </a:lnTo>
                  <a:lnTo>
                    <a:pt x="2750" y="35407"/>
                  </a:lnTo>
                  <a:lnTo>
                    <a:pt x="2940" y="36998"/>
                  </a:lnTo>
                  <a:lnTo>
                    <a:pt x="3129" y="38554"/>
                  </a:lnTo>
                  <a:lnTo>
                    <a:pt x="3319" y="40073"/>
                  </a:lnTo>
                  <a:lnTo>
                    <a:pt x="3516" y="41555"/>
                  </a:lnTo>
                  <a:lnTo>
                    <a:pt x="3713" y="43038"/>
                  </a:lnTo>
                  <a:lnTo>
                    <a:pt x="3917" y="44449"/>
                  </a:lnTo>
                  <a:lnTo>
                    <a:pt x="4122" y="45859"/>
                  </a:lnTo>
                  <a:lnTo>
                    <a:pt x="4326" y="47233"/>
                  </a:lnTo>
                  <a:lnTo>
                    <a:pt x="4537" y="48572"/>
                  </a:lnTo>
                  <a:lnTo>
                    <a:pt x="4749" y="49910"/>
                  </a:lnTo>
                  <a:lnTo>
                    <a:pt x="4960" y="51176"/>
                  </a:lnTo>
                  <a:lnTo>
                    <a:pt x="5179" y="52441"/>
                  </a:lnTo>
                  <a:lnTo>
                    <a:pt x="5398" y="53707"/>
                  </a:lnTo>
                  <a:lnTo>
                    <a:pt x="5617" y="54901"/>
                  </a:lnTo>
                  <a:lnTo>
                    <a:pt x="5836" y="56094"/>
                  </a:lnTo>
                  <a:lnTo>
                    <a:pt x="6062" y="57215"/>
                  </a:lnTo>
                  <a:lnTo>
                    <a:pt x="6288" y="58373"/>
                  </a:lnTo>
                  <a:lnTo>
                    <a:pt x="6514" y="59458"/>
                  </a:lnTo>
                  <a:lnTo>
                    <a:pt x="6740" y="60543"/>
                  </a:lnTo>
                  <a:lnTo>
                    <a:pt x="6974" y="61591"/>
                  </a:lnTo>
                  <a:lnTo>
                    <a:pt x="7200" y="62604"/>
                  </a:lnTo>
                  <a:lnTo>
                    <a:pt x="7433" y="63617"/>
                  </a:lnTo>
                  <a:lnTo>
                    <a:pt x="7667" y="64593"/>
                  </a:lnTo>
                  <a:lnTo>
                    <a:pt x="7900" y="65534"/>
                  </a:lnTo>
                  <a:lnTo>
                    <a:pt x="8374" y="67378"/>
                  </a:lnTo>
                  <a:lnTo>
                    <a:pt x="8848" y="69114"/>
                  </a:lnTo>
                  <a:lnTo>
                    <a:pt x="9330" y="70742"/>
                  </a:lnTo>
                  <a:lnTo>
                    <a:pt x="9811" y="72333"/>
                  </a:lnTo>
                  <a:lnTo>
                    <a:pt x="10292" y="73779"/>
                  </a:lnTo>
                  <a:lnTo>
                    <a:pt x="10774" y="75190"/>
                  </a:lnTo>
                  <a:lnTo>
                    <a:pt x="11255" y="76492"/>
                  </a:lnTo>
                  <a:lnTo>
                    <a:pt x="11737" y="77722"/>
                  </a:lnTo>
                  <a:lnTo>
                    <a:pt x="12218" y="78879"/>
                  </a:lnTo>
                  <a:lnTo>
                    <a:pt x="12700" y="79964"/>
                  </a:lnTo>
                  <a:lnTo>
                    <a:pt x="13174" y="80977"/>
                  </a:lnTo>
                  <a:lnTo>
                    <a:pt x="13641" y="81917"/>
                  </a:lnTo>
                  <a:lnTo>
                    <a:pt x="14107" y="82785"/>
                  </a:lnTo>
                  <a:lnTo>
                    <a:pt x="14574" y="83581"/>
                  </a:lnTo>
                  <a:lnTo>
                    <a:pt x="15026" y="84340"/>
                  </a:lnTo>
                  <a:lnTo>
                    <a:pt x="15479" y="85027"/>
                  </a:lnTo>
                  <a:lnTo>
                    <a:pt x="15924" y="85678"/>
                  </a:lnTo>
                  <a:lnTo>
                    <a:pt x="16354" y="86221"/>
                  </a:lnTo>
                  <a:lnTo>
                    <a:pt x="16784" y="86763"/>
                  </a:lnTo>
                  <a:lnTo>
                    <a:pt x="17200" y="87233"/>
                  </a:lnTo>
                  <a:lnTo>
                    <a:pt x="17609" y="87667"/>
                  </a:lnTo>
                  <a:lnTo>
                    <a:pt x="18002" y="88065"/>
                  </a:lnTo>
                  <a:lnTo>
                    <a:pt x="18389" y="88391"/>
                  </a:lnTo>
                  <a:lnTo>
                    <a:pt x="18761" y="88680"/>
                  </a:lnTo>
                  <a:lnTo>
                    <a:pt x="19126" y="88933"/>
                  </a:lnTo>
                  <a:lnTo>
                    <a:pt x="19476" y="89186"/>
                  </a:lnTo>
                  <a:lnTo>
                    <a:pt x="19804" y="89367"/>
                  </a:lnTo>
                  <a:lnTo>
                    <a:pt x="20424" y="89656"/>
                  </a:lnTo>
                  <a:lnTo>
                    <a:pt x="20986" y="89873"/>
                  </a:lnTo>
                  <a:lnTo>
                    <a:pt x="21475" y="89982"/>
                  </a:lnTo>
                  <a:lnTo>
                    <a:pt x="21883" y="90018"/>
                  </a:lnTo>
                  <a:lnTo>
                    <a:pt x="22211" y="90054"/>
                  </a:lnTo>
                  <a:lnTo>
                    <a:pt x="22452" y="90018"/>
                  </a:lnTo>
                  <a:lnTo>
                    <a:pt x="22656" y="89982"/>
                  </a:lnTo>
                  <a:lnTo>
                    <a:pt x="22503" y="87487"/>
                  </a:lnTo>
                  <a:lnTo>
                    <a:pt x="22350" y="85027"/>
                  </a:lnTo>
                  <a:lnTo>
                    <a:pt x="22189" y="82604"/>
                  </a:lnTo>
                  <a:lnTo>
                    <a:pt x="22029" y="80253"/>
                  </a:lnTo>
                  <a:lnTo>
                    <a:pt x="21868" y="77939"/>
                  </a:lnTo>
                  <a:lnTo>
                    <a:pt x="21701" y="75660"/>
                  </a:lnTo>
                  <a:lnTo>
                    <a:pt x="21526" y="73418"/>
                  </a:lnTo>
                  <a:lnTo>
                    <a:pt x="21351" y="71248"/>
                  </a:lnTo>
                  <a:lnTo>
                    <a:pt x="21176" y="69078"/>
                  </a:lnTo>
                  <a:lnTo>
                    <a:pt x="20993" y="66980"/>
                  </a:lnTo>
                  <a:lnTo>
                    <a:pt x="20811" y="64919"/>
                  </a:lnTo>
                  <a:lnTo>
                    <a:pt x="20628" y="62893"/>
                  </a:lnTo>
                  <a:lnTo>
                    <a:pt x="20439" y="60940"/>
                  </a:lnTo>
                  <a:lnTo>
                    <a:pt x="20249" y="58987"/>
                  </a:lnTo>
                  <a:lnTo>
                    <a:pt x="20052" y="57107"/>
                  </a:lnTo>
                  <a:lnTo>
                    <a:pt x="19855" y="55262"/>
                  </a:lnTo>
                  <a:lnTo>
                    <a:pt x="19658" y="53418"/>
                  </a:lnTo>
                  <a:lnTo>
                    <a:pt x="19454" y="51646"/>
                  </a:lnTo>
                  <a:lnTo>
                    <a:pt x="19250" y="49910"/>
                  </a:lnTo>
                  <a:lnTo>
                    <a:pt x="19046" y="48210"/>
                  </a:lnTo>
                  <a:lnTo>
                    <a:pt x="18841" y="46546"/>
                  </a:lnTo>
                  <a:lnTo>
                    <a:pt x="18630" y="44955"/>
                  </a:lnTo>
                  <a:lnTo>
                    <a:pt x="18418" y="43364"/>
                  </a:lnTo>
                  <a:lnTo>
                    <a:pt x="18207" y="41809"/>
                  </a:lnTo>
                  <a:lnTo>
                    <a:pt x="17988" y="40290"/>
                  </a:lnTo>
                  <a:lnTo>
                    <a:pt x="17769" y="38807"/>
                  </a:lnTo>
                  <a:lnTo>
                    <a:pt x="17550" y="37360"/>
                  </a:lnTo>
                  <a:lnTo>
                    <a:pt x="17331" y="35950"/>
                  </a:lnTo>
                  <a:lnTo>
                    <a:pt x="17105" y="34611"/>
                  </a:lnTo>
                  <a:lnTo>
                    <a:pt x="16886" y="33273"/>
                  </a:lnTo>
                  <a:lnTo>
                    <a:pt x="16660" y="31971"/>
                  </a:lnTo>
                  <a:lnTo>
                    <a:pt x="16434" y="30669"/>
                  </a:lnTo>
                  <a:lnTo>
                    <a:pt x="16208" y="29440"/>
                  </a:lnTo>
                  <a:lnTo>
                    <a:pt x="15975" y="28246"/>
                  </a:lnTo>
                  <a:lnTo>
                    <a:pt x="15749" y="27089"/>
                  </a:lnTo>
                  <a:lnTo>
                    <a:pt x="15515" y="25932"/>
                  </a:lnTo>
                  <a:lnTo>
                    <a:pt x="15282" y="24810"/>
                  </a:lnTo>
                  <a:lnTo>
                    <a:pt x="15048" y="23762"/>
                  </a:lnTo>
                  <a:lnTo>
                    <a:pt x="14815" y="22713"/>
                  </a:lnTo>
                  <a:lnTo>
                    <a:pt x="14581" y="21700"/>
                  </a:lnTo>
                  <a:lnTo>
                    <a:pt x="14348" y="20687"/>
                  </a:lnTo>
                  <a:lnTo>
                    <a:pt x="14115" y="19747"/>
                  </a:lnTo>
                  <a:lnTo>
                    <a:pt x="13881" y="18807"/>
                  </a:lnTo>
                  <a:lnTo>
                    <a:pt x="13641" y="17903"/>
                  </a:lnTo>
                  <a:lnTo>
                    <a:pt x="13407" y="17035"/>
                  </a:lnTo>
                  <a:lnTo>
                    <a:pt x="13166" y="16203"/>
                  </a:lnTo>
                  <a:lnTo>
                    <a:pt x="12933" y="15371"/>
                  </a:lnTo>
                  <a:lnTo>
                    <a:pt x="12692" y="14575"/>
                  </a:lnTo>
                  <a:lnTo>
                    <a:pt x="12459" y="13816"/>
                  </a:lnTo>
                  <a:lnTo>
                    <a:pt x="12218" y="13092"/>
                  </a:lnTo>
                  <a:lnTo>
                    <a:pt x="11744" y="11682"/>
                  </a:lnTo>
                  <a:lnTo>
                    <a:pt x="11270" y="10380"/>
                  </a:lnTo>
                  <a:lnTo>
                    <a:pt x="10803" y="9187"/>
                  </a:lnTo>
                  <a:lnTo>
                    <a:pt x="10329" y="8065"/>
                  </a:lnTo>
                  <a:lnTo>
                    <a:pt x="9869" y="7053"/>
                  </a:lnTo>
                  <a:lnTo>
                    <a:pt x="9403" y="6112"/>
                  </a:lnTo>
                  <a:lnTo>
                    <a:pt x="8943" y="5244"/>
                  </a:lnTo>
                  <a:lnTo>
                    <a:pt x="8491" y="4485"/>
                  </a:lnTo>
                  <a:lnTo>
                    <a:pt x="8039" y="3762"/>
                  </a:lnTo>
                  <a:lnTo>
                    <a:pt x="7601" y="3147"/>
                  </a:lnTo>
                  <a:lnTo>
                    <a:pt x="7163" y="2568"/>
                  </a:lnTo>
                  <a:lnTo>
                    <a:pt x="6733" y="2062"/>
                  </a:lnTo>
                  <a:lnTo>
                    <a:pt x="6310" y="1628"/>
                  </a:lnTo>
                  <a:lnTo>
                    <a:pt x="5901" y="1266"/>
                  </a:lnTo>
                  <a:lnTo>
                    <a:pt x="5493" y="941"/>
                  </a:lnTo>
                  <a:lnTo>
                    <a:pt x="5099" y="687"/>
                  </a:lnTo>
                  <a:lnTo>
                    <a:pt x="4712" y="470"/>
                  </a:lnTo>
                  <a:lnTo>
                    <a:pt x="4340" y="290"/>
                  </a:lnTo>
                  <a:lnTo>
                    <a:pt x="3976" y="145"/>
                  </a:lnTo>
                  <a:lnTo>
                    <a:pt x="3625" y="73"/>
                  </a:lnTo>
                  <a:lnTo>
                    <a:pt x="32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81" name="Google Shape;381;p21"/>
            <p:cNvSpPr/>
            <p:nvPr/>
          </p:nvSpPr>
          <p:spPr>
            <a:xfrm rot="10800000">
              <a:off x="10824297" y="2808415"/>
              <a:ext cx="306608" cy="812565"/>
            </a:xfrm>
            <a:custGeom>
              <a:avLst/>
              <a:gdLst/>
              <a:ahLst/>
              <a:cxnLst/>
              <a:rect l="l" t="t" r="r" b="b"/>
              <a:pathLst>
                <a:path w="12051" h="139676" extrusionOk="0">
                  <a:moveTo>
                    <a:pt x="8790" y="1"/>
                  </a:moveTo>
                  <a:lnTo>
                    <a:pt x="8448" y="1484"/>
                  </a:lnTo>
                  <a:lnTo>
                    <a:pt x="8105" y="2967"/>
                  </a:lnTo>
                  <a:lnTo>
                    <a:pt x="7777" y="4449"/>
                  </a:lnTo>
                  <a:lnTo>
                    <a:pt x="7456" y="5932"/>
                  </a:lnTo>
                  <a:lnTo>
                    <a:pt x="7142" y="7415"/>
                  </a:lnTo>
                  <a:lnTo>
                    <a:pt x="6836" y="8934"/>
                  </a:lnTo>
                  <a:lnTo>
                    <a:pt x="6544" y="10417"/>
                  </a:lnTo>
                  <a:lnTo>
                    <a:pt x="6252" y="11936"/>
                  </a:lnTo>
                  <a:lnTo>
                    <a:pt x="5975" y="13455"/>
                  </a:lnTo>
                  <a:lnTo>
                    <a:pt x="5698" y="14938"/>
                  </a:lnTo>
                  <a:lnTo>
                    <a:pt x="5435" y="16457"/>
                  </a:lnTo>
                  <a:lnTo>
                    <a:pt x="5180" y="17976"/>
                  </a:lnTo>
                  <a:lnTo>
                    <a:pt x="4924" y="19495"/>
                  </a:lnTo>
                  <a:lnTo>
                    <a:pt x="4684" y="21014"/>
                  </a:lnTo>
                  <a:lnTo>
                    <a:pt x="4450" y="22533"/>
                  </a:lnTo>
                  <a:lnTo>
                    <a:pt x="4224" y="24052"/>
                  </a:lnTo>
                  <a:lnTo>
                    <a:pt x="3998" y="25570"/>
                  </a:lnTo>
                  <a:lnTo>
                    <a:pt x="3787" y="27089"/>
                  </a:lnTo>
                  <a:lnTo>
                    <a:pt x="3582" y="28645"/>
                  </a:lnTo>
                  <a:lnTo>
                    <a:pt x="3378" y="30164"/>
                  </a:lnTo>
                  <a:lnTo>
                    <a:pt x="3188" y="31683"/>
                  </a:lnTo>
                  <a:lnTo>
                    <a:pt x="2999" y="33202"/>
                  </a:lnTo>
                  <a:lnTo>
                    <a:pt x="2824" y="34721"/>
                  </a:lnTo>
                  <a:lnTo>
                    <a:pt x="2649" y="36240"/>
                  </a:lnTo>
                  <a:lnTo>
                    <a:pt x="2481" y="37759"/>
                  </a:lnTo>
                  <a:lnTo>
                    <a:pt x="2320" y="39278"/>
                  </a:lnTo>
                  <a:lnTo>
                    <a:pt x="2167" y="40796"/>
                  </a:lnTo>
                  <a:lnTo>
                    <a:pt x="2021" y="42315"/>
                  </a:lnTo>
                  <a:lnTo>
                    <a:pt x="1883" y="43834"/>
                  </a:lnTo>
                  <a:lnTo>
                    <a:pt x="1744" y="45353"/>
                  </a:lnTo>
                  <a:lnTo>
                    <a:pt x="1613" y="46836"/>
                  </a:lnTo>
                  <a:lnTo>
                    <a:pt x="1489" y="48355"/>
                  </a:lnTo>
                  <a:lnTo>
                    <a:pt x="1372" y="49874"/>
                  </a:lnTo>
                  <a:lnTo>
                    <a:pt x="1263" y="51357"/>
                  </a:lnTo>
                  <a:lnTo>
                    <a:pt x="1153" y="52840"/>
                  </a:lnTo>
                  <a:lnTo>
                    <a:pt x="1051" y="54359"/>
                  </a:lnTo>
                  <a:lnTo>
                    <a:pt x="956" y="55842"/>
                  </a:lnTo>
                  <a:lnTo>
                    <a:pt x="862" y="57324"/>
                  </a:lnTo>
                  <a:lnTo>
                    <a:pt x="781" y="58807"/>
                  </a:lnTo>
                  <a:lnTo>
                    <a:pt x="701" y="60254"/>
                  </a:lnTo>
                  <a:lnTo>
                    <a:pt x="621" y="61737"/>
                  </a:lnTo>
                  <a:lnTo>
                    <a:pt x="548" y="63183"/>
                  </a:lnTo>
                  <a:lnTo>
                    <a:pt x="424" y="66113"/>
                  </a:lnTo>
                  <a:lnTo>
                    <a:pt x="315" y="68970"/>
                  </a:lnTo>
                  <a:lnTo>
                    <a:pt x="220" y="71827"/>
                  </a:lnTo>
                  <a:lnTo>
                    <a:pt x="147" y="74648"/>
                  </a:lnTo>
                  <a:lnTo>
                    <a:pt x="88" y="77469"/>
                  </a:lnTo>
                  <a:lnTo>
                    <a:pt x="45" y="80218"/>
                  </a:lnTo>
                  <a:lnTo>
                    <a:pt x="15" y="82930"/>
                  </a:lnTo>
                  <a:lnTo>
                    <a:pt x="1" y="85607"/>
                  </a:lnTo>
                  <a:lnTo>
                    <a:pt x="1" y="88283"/>
                  </a:lnTo>
                  <a:lnTo>
                    <a:pt x="15" y="90887"/>
                  </a:lnTo>
                  <a:lnTo>
                    <a:pt x="37" y="93418"/>
                  </a:lnTo>
                  <a:lnTo>
                    <a:pt x="74" y="95950"/>
                  </a:lnTo>
                  <a:lnTo>
                    <a:pt x="118" y="98409"/>
                  </a:lnTo>
                  <a:lnTo>
                    <a:pt x="169" y="100833"/>
                  </a:lnTo>
                  <a:lnTo>
                    <a:pt x="234" y="103183"/>
                  </a:lnTo>
                  <a:lnTo>
                    <a:pt x="300" y="105498"/>
                  </a:lnTo>
                  <a:lnTo>
                    <a:pt x="380" y="107740"/>
                  </a:lnTo>
                  <a:lnTo>
                    <a:pt x="460" y="109946"/>
                  </a:lnTo>
                  <a:lnTo>
                    <a:pt x="555" y="112080"/>
                  </a:lnTo>
                  <a:lnTo>
                    <a:pt x="650" y="114142"/>
                  </a:lnTo>
                  <a:lnTo>
                    <a:pt x="745" y="116167"/>
                  </a:lnTo>
                  <a:lnTo>
                    <a:pt x="847" y="118084"/>
                  </a:lnTo>
                  <a:lnTo>
                    <a:pt x="956" y="119964"/>
                  </a:lnTo>
                  <a:lnTo>
                    <a:pt x="1066" y="121773"/>
                  </a:lnTo>
                  <a:lnTo>
                    <a:pt x="1175" y="123473"/>
                  </a:lnTo>
                  <a:lnTo>
                    <a:pt x="1285" y="125136"/>
                  </a:lnTo>
                  <a:lnTo>
                    <a:pt x="1394" y="126728"/>
                  </a:lnTo>
                  <a:lnTo>
                    <a:pt x="1606" y="129621"/>
                  </a:lnTo>
                  <a:lnTo>
                    <a:pt x="1817" y="132189"/>
                  </a:lnTo>
                  <a:lnTo>
                    <a:pt x="2007" y="134431"/>
                  </a:lnTo>
                  <a:lnTo>
                    <a:pt x="2175" y="136275"/>
                  </a:lnTo>
                  <a:lnTo>
                    <a:pt x="2313" y="137758"/>
                  </a:lnTo>
                  <a:lnTo>
                    <a:pt x="2423" y="138807"/>
                  </a:lnTo>
                  <a:lnTo>
                    <a:pt x="2517" y="139675"/>
                  </a:lnTo>
                  <a:lnTo>
                    <a:pt x="2911" y="137939"/>
                  </a:lnTo>
                  <a:lnTo>
                    <a:pt x="3283" y="136167"/>
                  </a:lnTo>
                  <a:lnTo>
                    <a:pt x="3655" y="134431"/>
                  </a:lnTo>
                  <a:lnTo>
                    <a:pt x="4013" y="132695"/>
                  </a:lnTo>
                  <a:lnTo>
                    <a:pt x="4363" y="130923"/>
                  </a:lnTo>
                  <a:lnTo>
                    <a:pt x="4706" y="129187"/>
                  </a:lnTo>
                  <a:lnTo>
                    <a:pt x="5034" y="127451"/>
                  </a:lnTo>
                  <a:lnTo>
                    <a:pt x="5355" y="125751"/>
                  </a:lnTo>
                  <a:lnTo>
                    <a:pt x="5668" y="124015"/>
                  </a:lnTo>
                  <a:lnTo>
                    <a:pt x="5975" y="122315"/>
                  </a:lnTo>
                  <a:lnTo>
                    <a:pt x="6267" y="120579"/>
                  </a:lnTo>
                  <a:lnTo>
                    <a:pt x="6558" y="118880"/>
                  </a:lnTo>
                  <a:lnTo>
                    <a:pt x="6836" y="117180"/>
                  </a:lnTo>
                  <a:lnTo>
                    <a:pt x="7098" y="115480"/>
                  </a:lnTo>
                  <a:lnTo>
                    <a:pt x="7361" y="113780"/>
                  </a:lnTo>
                  <a:lnTo>
                    <a:pt x="7616" y="112116"/>
                  </a:lnTo>
                  <a:lnTo>
                    <a:pt x="7857" y="110453"/>
                  </a:lnTo>
                  <a:lnTo>
                    <a:pt x="8090" y="108753"/>
                  </a:lnTo>
                  <a:lnTo>
                    <a:pt x="8316" y="107089"/>
                  </a:lnTo>
                  <a:lnTo>
                    <a:pt x="8535" y="105462"/>
                  </a:lnTo>
                  <a:lnTo>
                    <a:pt x="8747" y="103798"/>
                  </a:lnTo>
                  <a:lnTo>
                    <a:pt x="8951" y="102171"/>
                  </a:lnTo>
                  <a:lnTo>
                    <a:pt x="9148" y="100507"/>
                  </a:lnTo>
                  <a:lnTo>
                    <a:pt x="9338" y="98880"/>
                  </a:lnTo>
                  <a:lnTo>
                    <a:pt x="9520" y="97288"/>
                  </a:lnTo>
                  <a:lnTo>
                    <a:pt x="9695" y="95661"/>
                  </a:lnTo>
                  <a:lnTo>
                    <a:pt x="9863" y="94069"/>
                  </a:lnTo>
                  <a:lnTo>
                    <a:pt x="10016" y="92442"/>
                  </a:lnTo>
                  <a:lnTo>
                    <a:pt x="10169" y="90887"/>
                  </a:lnTo>
                  <a:lnTo>
                    <a:pt x="10315" y="89295"/>
                  </a:lnTo>
                  <a:lnTo>
                    <a:pt x="10454" y="87704"/>
                  </a:lnTo>
                  <a:lnTo>
                    <a:pt x="10585" y="86149"/>
                  </a:lnTo>
                  <a:lnTo>
                    <a:pt x="10716" y="84594"/>
                  </a:lnTo>
                  <a:lnTo>
                    <a:pt x="10833" y="83075"/>
                  </a:lnTo>
                  <a:lnTo>
                    <a:pt x="10950" y="81520"/>
                  </a:lnTo>
                  <a:lnTo>
                    <a:pt x="11052" y="80001"/>
                  </a:lnTo>
                  <a:lnTo>
                    <a:pt x="11154" y="78482"/>
                  </a:lnTo>
                  <a:lnTo>
                    <a:pt x="11249" y="76963"/>
                  </a:lnTo>
                  <a:lnTo>
                    <a:pt x="11336" y="75480"/>
                  </a:lnTo>
                  <a:lnTo>
                    <a:pt x="11416" y="73997"/>
                  </a:lnTo>
                  <a:lnTo>
                    <a:pt x="11497" y="72514"/>
                  </a:lnTo>
                  <a:lnTo>
                    <a:pt x="11570" y="71032"/>
                  </a:lnTo>
                  <a:lnTo>
                    <a:pt x="11635" y="69585"/>
                  </a:lnTo>
                  <a:lnTo>
                    <a:pt x="11694" y="68138"/>
                  </a:lnTo>
                  <a:lnTo>
                    <a:pt x="11752" y="66692"/>
                  </a:lnTo>
                  <a:lnTo>
                    <a:pt x="11803" y="65281"/>
                  </a:lnTo>
                  <a:lnTo>
                    <a:pt x="11847" y="63871"/>
                  </a:lnTo>
                  <a:lnTo>
                    <a:pt x="11891" y="62460"/>
                  </a:lnTo>
                  <a:lnTo>
                    <a:pt x="11927" y="61086"/>
                  </a:lnTo>
                  <a:lnTo>
                    <a:pt x="11956" y="59675"/>
                  </a:lnTo>
                  <a:lnTo>
                    <a:pt x="12007" y="56963"/>
                  </a:lnTo>
                  <a:lnTo>
                    <a:pt x="12036" y="54287"/>
                  </a:lnTo>
                  <a:lnTo>
                    <a:pt x="12051" y="51646"/>
                  </a:lnTo>
                  <a:lnTo>
                    <a:pt x="12051" y="49079"/>
                  </a:lnTo>
                  <a:lnTo>
                    <a:pt x="12029" y="46547"/>
                  </a:lnTo>
                  <a:lnTo>
                    <a:pt x="12000" y="44088"/>
                  </a:lnTo>
                  <a:lnTo>
                    <a:pt x="11956" y="41664"/>
                  </a:lnTo>
                  <a:lnTo>
                    <a:pt x="11905" y="39314"/>
                  </a:lnTo>
                  <a:lnTo>
                    <a:pt x="11832" y="36999"/>
                  </a:lnTo>
                  <a:lnTo>
                    <a:pt x="11759" y="34721"/>
                  </a:lnTo>
                  <a:lnTo>
                    <a:pt x="11672" y="32551"/>
                  </a:lnTo>
                  <a:lnTo>
                    <a:pt x="11570" y="30417"/>
                  </a:lnTo>
                  <a:lnTo>
                    <a:pt x="11467" y="28355"/>
                  </a:lnTo>
                  <a:lnTo>
                    <a:pt x="11358" y="26330"/>
                  </a:lnTo>
                  <a:lnTo>
                    <a:pt x="11241" y="24377"/>
                  </a:lnTo>
                  <a:lnTo>
                    <a:pt x="11117" y="22496"/>
                  </a:lnTo>
                  <a:lnTo>
                    <a:pt x="10986" y="20688"/>
                  </a:lnTo>
                  <a:lnTo>
                    <a:pt x="10855" y="18952"/>
                  </a:lnTo>
                  <a:lnTo>
                    <a:pt x="10723" y="17252"/>
                  </a:lnTo>
                  <a:lnTo>
                    <a:pt x="10585" y="15661"/>
                  </a:lnTo>
                  <a:lnTo>
                    <a:pt x="10446" y="14106"/>
                  </a:lnTo>
                  <a:lnTo>
                    <a:pt x="10315" y="12659"/>
                  </a:lnTo>
                  <a:lnTo>
                    <a:pt x="10176" y="11249"/>
                  </a:lnTo>
                  <a:lnTo>
                    <a:pt x="10038" y="9947"/>
                  </a:lnTo>
                  <a:lnTo>
                    <a:pt x="9906" y="8717"/>
                  </a:lnTo>
                  <a:lnTo>
                    <a:pt x="9651" y="6439"/>
                  </a:lnTo>
                  <a:lnTo>
                    <a:pt x="9418" y="4522"/>
                  </a:lnTo>
                  <a:lnTo>
                    <a:pt x="9214" y="2930"/>
                  </a:lnTo>
                  <a:lnTo>
                    <a:pt x="9038" y="1665"/>
                  </a:lnTo>
                  <a:lnTo>
                    <a:pt x="8907" y="760"/>
                  </a:lnTo>
                  <a:lnTo>
                    <a:pt x="87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82" name="Google Shape;382;p21"/>
            <p:cNvSpPr/>
            <p:nvPr/>
          </p:nvSpPr>
          <p:spPr>
            <a:xfrm rot="10800000">
              <a:off x="10413783" y="3293376"/>
              <a:ext cx="603725" cy="445836"/>
            </a:xfrm>
            <a:custGeom>
              <a:avLst/>
              <a:gdLst/>
              <a:ahLst/>
              <a:cxnLst/>
              <a:rect l="l" t="t" r="r" b="b"/>
              <a:pathLst>
                <a:path w="23729" h="76637" extrusionOk="0">
                  <a:moveTo>
                    <a:pt x="8002" y="0"/>
                  </a:moveTo>
                  <a:lnTo>
                    <a:pt x="7959" y="37"/>
                  </a:lnTo>
                  <a:lnTo>
                    <a:pt x="7908" y="73"/>
                  </a:lnTo>
                  <a:lnTo>
                    <a:pt x="7857" y="109"/>
                  </a:lnTo>
                  <a:lnTo>
                    <a:pt x="7813" y="217"/>
                  </a:lnTo>
                  <a:lnTo>
                    <a:pt x="7762" y="326"/>
                  </a:lnTo>
                  <a:lnTo>
                    <a:pt x="7718" y="434"/>
                  </a:lnTo>
                  <a:lnTo>
                    <a:pt x="7682" y="615"/>
                  </a:lnTo>
                  <a:lnTo>
                    <a:pt x="7638" y="760"/>
                  </a:lnTo>
                  <a:lnTo>
                    <a:pt x="7455" y="1700"/>
                  </a:lnTo>
                  <a:lnTo>
                    <a:pt x="7280" y="2677"/>
                  </a:lnTo>
                  <a:lnTo>
                    <a:pt x="7098" y="3689"/>
                  </a:lnTo>
                  <a:lnTo>
                    <a:pt x="6923" y="4774"/>
                  </a:lnTo>
                  <a:lnTo>
                    <a:pt x="6741" y="5859"/>
                  </a:lnTo>
                  <a:lnTo>
                    <a:pt x="6565" y="6981"/>
                  </a:lnTo>
                  <a:lnTo>
                    <a:pt x="6390" y="8174"/>
                  </a:lnTo>
                  <a:lnTo>
                    <a:pt x="6215" y="9368"/>
                  </a:lnTo>
                  <a:lnTo>
                    <a:pt x="5865" y="11863"/>
                  </a:lnTo>
                  <a:lnTo>
                    <a:pt x="5522" y="14467"/>
                  </a:lnTo>
                  <a:lnTo>
                    <a:pt x="5180" y="17179"/>
                  </a:lnTo>
                  <a:lnTo>
                    <a:pt x="4844" y="19964"/>
                  </a:lnTo>
                  <a:lnTo>
                    <a:pt x="4516" y="22821"/>
                  </a:lnTo>
                  <a:lnTo>
                    <a:pt x="4195" y="25751"/>
                  </a:lnTo>
                  <a:lnTo>
                    <a:pt x="3881" y="28680"/>
                  </a:lnTo>
                  <a:lnTo>
                    <a:pt x="3582" y="31646"/>
                  </a:lnTo>
                  <a:lnTo>
                    <a:pt x="3283" y="34612"/>
                  </a:lnTo>
                  <a:lnTo>
                    <a:pt x="2991" y="37613"/>
                  </a:lnTo>
                  <a:lnTo>
                    <a:pt x="2714" y="40543"/>
                  </a:lnTo>
                  <a:lnTo>
                    <a:pt x="2444" y="43472"/>
                  </a:lnTo>
                  <a:lnTo>
                    <a:pt x="2189" y="46329"/>
                  </a:lnTo>
                  <a:lnTo>
                    <a:pt x="1941" y="49114"/>
                  </a:lnTo>
                  <a:lnTo>
                    <a:pt x="1708" y="51863"/>
                  </a:lnTo>
                  <a:lnTo>
                    <a:pt x="1489" y="54467"/>
                  </a:lnTo>
                  <a:lnTo>
                    <a:pt x="1087" y="59386"/>
                  </a:lnTo>
                  <a:lnTo>
                    <a:pt x="737" y="63725"/>
                  </a:lnTo>
                  <a:lnTo>
                    <a:pt x="460" y="67414"/>
                  </a:lnTo>
                  <a:lnTo>
                    <a:pt x="241" y="70308"/>
                  </a:lnTo>
                  <a:lnTo>
                    <a:pt x="30" y="73237"/>
                  </a:lnTo>
                  <a:lnTo>
                    <a:pt x="15" y="73490"/>
                  </a:lnTo>
                  <a:lnTo>
                    <a:pt x="8" y="73744"/>
                  </a:lnTo>
                  <a:lnTo>
                    <a:pt x="1" y="73997"/>
                  </a:lnTo>
                  <a:lnTo>
                    <a:pt x="1" y="74250"/>
                  </a:lnTo>
                  <a:lnTo>
                    <a:pt x="8" y="74503"/>
                  </a:lnTo>
                  <a:lnTo>
                    <a:pt x="15" y="74756"/>
                  </a:lnTo>
                  <a:lnTo>
                    <a:pt x="30" y="74973"/>
                  </a:lnTo>
                  <a:lnTo>
                    <a:pt x="52" y="75190"/>
                  </a:lnTo>
                  <a:lnTo>
                    <a:pt x="74" y="75407"/>
                  </a:lnTo>
                  <a:lnTo>
                    <a:pt x="103" y="75624"/>
                  </a:lnTo>
                  <a:lnTo>
                    <a:pt x="132" y="75805"/>
                  </a:lnTo>
                  <a:lnTo>
                    <a:pt x="168" y="75986"/>
                  </a:lnTo>
                  <a:lnTo>
                    <a:pt x="212" y="76131"/>
                  </a:lnTo>
                  <a:lnTo>
                    <a:pt x="249" y="76275"/>
                  </a:lnTo>
                  <a:lnTo>
                    <a:pt x="300" y="76384"/>
                  </a:lnTo>
                  <a:lnTo>
                    <a:pt x="343" y="76492"/>
                  </a:lnTo>
                  <a:lnTo>
                    <a:pt x="395" y="76564"/>
                  </a:lnTo>
                  <a:lnTo>
                    <a:pt x="446" y="76601"/>
                  </a:lnTo>
                  <a:lnTo>
                    <a:pt x="497" y="76637"/>
                  </a:lnTo>
                  <a:lnTo>
                    <a:pt x="548" y="76637"/>
                  </a:lnTo>
                  <a:lnTo>
                    <a:pt x="599" y="76601"/>
                  </a:lnTo>
                  <a:lnTo>
                    <a:pt x="650" y="76564"/>
                  </a:lnTo>
                  <a:lnTo>
                    <a:pt x="694" y="76492"/>
                  </a:lnTo>
                  <a:lnTo>
                    <a:pt x="737" y="76384"/>
                  </a:lnTo>
                  <a:lnTo>
                    <a:pt x="781" y="76275"/>
                  </a:lnTo>
                  <a:lnTo>
                    <a:pt x="825" y="76131"/>
                  </a:lnTo>
                  <a:lnTo>
                    <a:pt x="861" y="75986"/>
                  </a:lnTo>
                  <a:lnTo>
                    <a:pt x="898" y="75805"/>
                  </a:lnTo>
                  <a:lnTo>
                    <a:pt x="927" y="75588"/>
                  </a:lnTo>
                  <a:lnTo>
                    <a:pt x="956" y="75407"/>
                  </a:lnTo>
                  <a:lnTo>
                    <a:pt x="978" y="75154"/>
                  </a:lnTo>
                  <a:lnTo>
                    <a:pt x="1000" y="74937"/>
                  </a:lnTo>
                  <a:lnTo>
                    <a:pt x="1168" y="72622"/>
                  </a:lnTo>
                  <a:lnTo>
                    <a:pt x="1357" y="70091"/>
                  </a:lnTo>
                  <a:lnTo>
                    <a:pt x="1613" y="66727"/>
                  </a:lnTo>
                  <a:lnTo>
                    <a:pt x="1934" y="62713"/>
                  </a:lnTo>
                  <a:lnTo>
                    <a:pt x="2306" y="58156"/>
                  </a:lnTo>
                  <a:lnTo>
                    <a:pt x="2729" y="53129"/>
                  </a:lnTo>
                  <a:lnTo>
                    <a:pt x="2955" y="50452"/>
                  </a:lnTo>
                  <a:lnTo>
                    <a:pt x="3196" y="47740"/>
                  </a:lnTo>
                  <a:lnTo>
                    <a:pt x="3444" y="44955"/>
                  </a:lnTo>
                  <a:lnTo>
                    <a:pt x="3706" y="42134"/>
                  </a:lnTo>
                  <a:lnTo>
                    <a:pt x="3976" y="39313"/>
                  </a:lnTo>
                  <a:lnTo>
                    <a:pt x="4253" y="36456"/>
                  </a:lnTo>
                  <a:lnTo>
                    <a:pt x="4545" y="33563"/>
                  </a:lnTo>
                  <a:lnTo>
                    <a:pt x="4837" y="30742"/>
                  </a:lnTo>
                  <a:lnTo>
                    <a:pt x="5136" y="27921"/>
                  </a:lnTo>
                  <a:lnTo>
                    <a:pt x="5442" y="25136"/>
                  </a:lnTo>
                  <a:lnTo>
                    <a:pt x="5756" y="22387"/>
                  </a:lnTo>
                  <a:lnTo>
                    <a:pt x="6069" y="19747"/>
                  </a:lnTo>
                  <a:lnTo>
                    <a:pt x="6390" y="17179"/>
                  </a:lnTo>
                  <a:lnTo>
                    <a:pt x="6719" y="14720"/>
                  </a:lnTo>
                  <a:lnTo>
                    <a:pt x="7047" y="12333"/>
                  </a:lnTo>
                  <a:lnTo>
                    <a:pt x="7215" y="11212"/>
                  </a:lnTo>
                  <a:lnTo>
                    <a:pt x="7375" y="10127"/>
                  </a:lnTo>
                  <a:lnTo>
                    <a:pt x="7543" y="9042"/>
                  </a:lnTo>
                  <a:lnTo>
                    <a:pt x="7711" y="8029"/>
                  </a:lnTo>
                  <a:lnTo>
                    <a:pt x="7878" y="7017"/>
                  </a:lnTo>
                  <a:lnTo>
                    <a:pt x="8046" y="6076"/>
                  </a:lnTo>
                  <a:lnTo>
                    <a:pt x="10709" y="17216"/>
                  </a:lnTo>
                  <a:lnTo>
                    <a:pt x="12685" y="25462"/>
                  </a:lnTo>
                  <a:lnTo>
                    <a:pt x="14888" y="34612"/>
                  </a:lnTo>
                  <a:lnTo>
                    <a:pt x="17171" y="44051"/>
                  </a:lnTo>
                  <a:lnTo>
                    <a:pt x="19367" y="53056"/>
                  </a:lnTo>
                  <a:lnTo>
                    <a:pt x="20388" y="57216"/>
                  </a:lnTo>
                  <a:lnTo>
                    <a:pt x="21329" y="61049"/>
                  </a:lnTo>
                  <a:lnTo>
                    <a:pt x="22168" y="64413"/>
                  </a:lnTo>
                  <a:lnTo>
                    <a:pt x="22897" y="67306"/>
                  </a:lnTo>
                  <a:lnTo>
                    <a:pt x="22941" y="67451"/>
                  </a:lnTo>
                  <a:lnTo>
                    <a:pt x="22985" y="67559"/>
                  </a:lnTo>
                  <a:lnTo>
                    <a:pt x="23036" y="67668"/>
                  </a:lnTo>
                  <a:lnTo>
                    <a:pt x="23080" y="67740"/>
                  </a:lnTo>
                  <a:lnTo>
                    <a:pt x="23131" y="67812"/>
                  </a:lnTo>
                  <a:lnTo>
                    <a:pt x="23182" y="67848"/>
                  </a:lnTo>
                  <a:lnTo>
                    <a:pt x="23226" y="67848"/>
                  </a:lnTo>
                  <a:lnTo>
                    <a:pt x="23277" y="67812"/>
                  </a:lnTo>
                  <a:lnTo>
                    <a:pt x="23328" y="67776"/>
                  </a:lnTo>
                  <a:lnTo>
                    <a:pt x="23371" y="67740"/>
                  </a:lnTo>
                  <a:lnTo>
                    <a:pt x="23423" y="67631"/>
                  </a:lnTo>
                  <a:lnTo>
                    <a:pt x="23466" y="67523"/>
                  </a:lnTo>
                  <a:lnTo>
                    <a:pt x="23510" y="67414"/>
                  </a:lnTo>
                  <a:lnTo>
                    <a:pt x="23547" y="67234"/>
                  </a:lnTo>
                  <a:lnTo>
                    <a:pt x="23583" y="67053"/>
                  </a:lnTo>
                  <a:lnTo>
                    <a:pt x="23619" y="66872"/>
                  </a:lnTo>
                  <a:lnTo>
                    <a:pt x="23649" y="66655"/>
                  </a:lnTo>
                  <a:lnTo>
                    <a:pt x="23678" y="66438"/>
                  </a:lnTo>
                  <a:lnTo>
                    <a:pt x="23700" y="66221"/>
                  </a:lnTo>
                  <a:lnTo>
                    <a:pt x="23714" y="65968"/>
                  </a:lnTo>
                  <a:lnTo>
                    <a:pt x="23722" y="65715"/>
                  </a:lnTo>
                  <a:lnTo>
                    <a:pt x="23729" y="65498"/>
                  </a:lnTo>
                  <a:lnTo>
                    <a:pt x="23729" y="65244"/>
                  </a:lnTo>
                  <a:lnTo>
                    <a:pt x="23729" y="64991"/>
                  </a:lnTo>
                  <a:lnTo>
                    <a:pt x="23722" y="64738"/>
                  </a:lnTo>
                  <a:lnTo>
                    <a:pt x="23707" y="64521"/>
                  </a:lnTo>
                  <a:lnTo>
                    <a:pt x="23692" y="64304"/>
                  </a:lnTo>
                  <a:lnTo>
                    <a:pt x="23671" y="64051"/>
                  </a:lnTo>
                  <a:lnTo>
                    <a:pt x="23641" y="63870"/>
                  </a:lnTo>
                  <a:lnTo>
                    <a:pt x="23612" y="63653"/>
                  </a:lnTo>
                  <a:lnTo>
                    <a:pt x="23576" y="63472"/>
                  </a:lnTo>
                  <a:lnTo>
                    <a:pt x="23532" y="63291"/>
                  </a:lnTo>
                  <a:lnTo>
                    <a:pt x="22715" y="60073"/>
                  </a:lnTo>
                  <a:lnTo>
                    <a:pt x="21759" y="56203"/>
                  </a:lnTo>
                  <a:lnTo>
                    <a:pt x="20680" y="51827"/>
                  </a:lnTo>
                  <a:lnTo>
                    <a:pt x="19520" y="47089"/>
                  </a:lnTo>
                  <a:lnTo>
                    <a:pt x="17025" y="36818"/>
                  </a:lnTo>
                  <a:lnTo>
                    <a:pt x="14502" y="26366"/>
                  </a:lnTo>
                  <a:lnTo>
                    <a:pt x="12160" y="16601"/>
                  </a:lnTo>
                  <a:lnTo>
                    <a:pt x="10205" y="8463"/>
                  </a:lnTo>
                  <a:lnTo>
                    <a:pt x="8338" y="615"/>
                  </a:lnTo>
                  <a:lnTo>
                    <a:pt x="8258" y="362"/>
                  </a:lnTo>
                  <a:lnTo>
                    <a:pt x="8178" y="181"/>
                  </a:lnTo>
                  <a:lnTo>
                    <a:pt x="8090" y="73"/>
                  </a:lnTo>
                  <a:lnTo>
                    <a:pt x="800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grpSp>
        <p:nvGrpSpPr>
          <p:cNvPr id="383" name="Google Shape;383;p21"/>
          <p:cNvGrpSpPr/>
          <p:nvPr/>
        </p:nvGrpSpPr>
        <p:grpSpPr>
          <a:xfrm>
            <a:off x="15504000" y="4865483"/>
            <a:ext cx="824388" cy="991826"/>
            <a:chOff x="8742599" y="2307315"/>
            <a:chExt cx="412194" cy="495913"/>
          </a:xfrm>
        </p:grpSpPr>
        <p:sp>
          <p:nvSpPr>
            <p:cNvPr id="384" name="Google Shape;384;p21"/>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85" name="Google Shape;385;p21"/>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86" name="Google Shape;386;p21"/>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87" name="Google Shape;387;p21"/>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grpSp>
        <p:nvGrpSpPr>
          <p:cNvPr id="388" name="Google Shape;388;p21"/>
          <p:cNvGrpSpPr/>
          <p:nvPr/>
        </p:nvGrpSpPr>
        <p:grpSpPr>
          <a:xfrm>
            <a:off x="1774253" y="4633862"/>
            <a:ext cx="1367352" cy="1315692"/>
            <a:chOff x="793684" y="2435729"/>
            <a:chExt cx="870591" cy="908502"/>
          </a:xfrm>
        </p:grpSpPr>
        <p:sp>
          <p:nvSpPr>
            <p:cNvPr id="389" name="Google Shape;389;p21"/>
            <p:cNvSpPr/>
            <p:nvPr/>
          </p:nvSpPr>
          <p:spPr>
            <a:xfrm rot="10800000">
              <a:off x="806837" y="2450670"/>
              <a:ext cx="844437" cy="878623"/>
            </a:xfrm>
            <a:custGeom>
              <a:avLst/>
              <a:gdLst/>
              <a:ahLst/>
              <a:cxnLst/>
              <a:rect l="l" t="t" r="r" b="b"/>
              <a:pathLst>
                <a:path w="33190" h="151031" extrusionOk="0">
                  <a:moveTo>
                    <a:pt x="16602" y="0"/>
                  </a:moveTo>
                  <a:lnTo>
                    <a:pt x="16478" y="37"/>
                  </a:lnTo>
                  <a:lnTo>
                    <a:pt x="16347" y="181"/>
                  </a:lnTo>
                  <a:lnTo>
                    <a:pt x="16223" y="398"/>
                  </a:lnTo>
                  <a:lnTo>
                    <a:pt x="16106" y="688"/>
                  </a:lnTo>
                  <a:lnTo>
                    <a:pt x="15982" y="1049"/>
                  </a:lnTo>
                  <a:lnTo>
                    <a:pt x="15865" y="1447"/>
                  </a:lnTo>
                  <a:lnTo>
                    <a:pt x="15756" y="1953"/>
                  </a:lnTo>
                  <a:lnTo>
                    <a:pt x="15646" y="2496"/>
                  </a:lnTo>
                  <a:lnTo>
                    <a:pt x="15537" y="3111"/>
                  </a:lnTo>
                  <a:lnTo>
                    <a:pt x="15435" y="3798"/>
                  </a:lnTo>
                  <a:lnTo>
                    <a:pt x="15333" y="4521"/>
                  </a:lnTo>
                  <a:lnTo>
                    <a:pt x="15238" y="5281"/>
                  </a:lnTo>
                  <a:lnTo>
                    <a:pt x="15136" y="6113"/>
                  </a:lnTo>
                  <a:lnTo>
                    <a:pt x="15048" y="6981"/>
                  </a:lnTo>
                  <a:lnTo>
                    <a:pt x="14953" y="7885"/>
                  </a:lnTo>
                  <a:lnTo>
                    <a:pt x="14866" y="8861"/>
                  </a:lnTo>
                  <a:lnTo>
                    <a:pt x="14778" y="9838"/>
                  </a:lnTo>
                  <a:lnTo>
                    <a:pt x="14698" y="10850"/>
                  </a:lnTo>
                  <a:lnTo>
                    <a:pt x="14618" y="11935"/>
                  </a:lnTo>
                  <a:lnTo>
                    <a:pt x="14538" y="13020"/>
                  </a:lnTo>
                  <a:lnTo>
                    <a:pt x="14392" y="15263"/>
                  </a:lnTo>
                  <a:lnTo>
                    <a:pt x="14246" y="17613"/>
                  </a:lnTo>
                  <a:lnTo>
                    <a:pt x="14122" y="20037"/>
                  </a:lnTo>
                  <a:lnTo>
                    <a:pt x="13998" y="22496"/>
                  </a:lnTo>
                  <a:lnTo>
                    <a:pt x="13888" y="24955"/>
                  </a:lnTo>
                  <a:lnTo>
                    <a:pt x="13786" y="27415"/>
                  </a:lnTo>
                  <a:lnTo>
                    <a:pt x="13691" y="29874"/>
                  </a:lnTo>
                  <a:lnTo>
                    <a:pt x="13604" y="32297"/>
                  </a:lnTo>
                  <a:lnTo>
                    <a:pt x="13524" y="34612"/>
                  </a:lnTo>
                  <a:lnTo>
                    <a:pt x="13451" y="36854"/>
                  </a:lnTo>
                  <a:lnTo>
                    <a:pt x="13334" y="41013"/>
                  </a:lnTo>
                  <a:lnTo>
                    <a:pt x="13247" y="44557"/>
                  </a:lnTo>
                  <a:lnTo>
                    <a:pt x="13188" y="47270"/>
                  </a:lnTo>
                  <a:lnTo>
                    <a:pt x="13137" y="49693"/>
                  </a:lnTo>
                  <a:lnTo>
                    <a:pt x="12926" y="48246"/>
                  </a:lnTo>
                  <a:lnTo>
                    <a:pt x="12678" y="46619"/>
                  </a:lnTo>
                  <a:lnTo>
                    <a:pt x="12342" y="44557"/>
                  </a:lnTo>
                  <a:lnTo>
                    <a:pt x="12145" y="43364"/>
                  </a:lnTo>
                  <a:lnTo>
                    <a:pt x="11934" y="42134"/>
                  </a:lnTo>
                  <a:lnTo>
                    <a:pt x="11700" y="40832"/>
                  </a:lnTo>
                  <a:lnTo>
                    <a:pt x="11452" y="39458"/>
                  </a:lnTo>
                  <a:lnTo>
                    <a:pt x="11182" y="38084"/>
                  </a:lnTo>
                  <a:lnTo>
                    <a:pt x="10905" y="36673"/>
                  </a:lnTo>
                  <a:lnTo>
                    <a:pt x="10613" y="35263"/>
                  </a:lnTo>
                  <a:lnTo>
                    <a:pt x="10314" y="33852"/>
                  </a:lnTo>
                  <a:lnTo>
                    <a:pt x="10001" y="32478"/>
                  </a:lnTo>
                  <a:lnTo>
                    <a:pt x="9672" y="31140"/>
                  </a:lnTo>
                  <a:lnTo>
                    <a:pt x="9337" y="29838"/>
                  </a:lnTo>
                  <a:lnTo>
                    <a:pt x="8994" y="28608"/>
                  </a:lnTo>
                  <a:lnTo>
                    <a:pt x="8826" y="28029"/>
                  </a:lnTo>
                  <a:lnTo>
                    <a:pt x="8651" y="27451"/>
                  </a:lnTo>
                  <a:lnTo>
                    <a:pt x="8476" y="26908"/>
                  </a:lnTo>
                  <a:lnTo>
                    <a:pt x="8294" y="26402"/>
                  </a:lnTo>
                  <a:lnTo>
                    <a:pt x="8119" y="25896"/>
                  </a:lnTo>
                  <a:lnTo>
                    <a:pt x="7936" y="25462"/>
                  </a:lnTo>
                  <a:lnTo>
                    <a:pt x="7754" y="25028"/>
                  </a:lnTo>
                  <a:lnTo>
                    <a:pt x="7572" y="24594"/>
                  </a:lnTo>
                  <a:lnTo>
                    <a:pt x="7389" y="24232"/>
                  </a:lnTo>
                  <a:lnTo>
                    <a:pt x="7207" y="23906"/>
                  </a:lnTo>
                  <a:lnTo>
                    <a:pt x="7025" y="23617"/>
                  </a:lnTo>
                  <a:lnTo>
                    <a:pt x="6842" y="23364"/>
                  </a:lnTo>
                  <a:lnTo>
                    <a:pt x="6652" y="23111"/>
                  </a:lnTo>
                  <a:lnTo>
                    <a:pt x="6470" y="22930"/>
                  </a:lnTo>
                  <a:lnTo>
                    <a:pt x="6288" y="22821"/>
                  </a:lnTo>
                  <a:lnTo>
                    <a:pt x="6105" y="22713"/>
                  </a:lnTo>
                  <a:lnTo>
                    <a:pt x="5923" y="22677"/>
                  </a:lnTo>
                  <a:lnTo>
                    <a:pt x="5741" y="22677"/>
                  </a:lnTo>
                  <a:lnTo>
                    <a:pt x="5558" y="22749"/>
                  </a:lnTo>
                  <a:lnTo>
                    <a:pt x="5376" y="22858"/>
                  </a:lnTo>
                  <a:lnTo>
                    <a:pt x="5194" y="23002"/>
                  </a:lnTo>
                  <a:lnTo>
                    <a:pt x="5011" y="23219"/>
                  </a:lnTo>
                  <a:lnTo>
                    <a:pt x="4836" y="23509"/>
                  </a:lnTo>
                  <a:lnTo>
                    <a:pt x="4654" y="23834"/>
                  </a:lnTo>
                  <a:lnTo>
                    <a:pt x="4493" y="24196"/>
                  </a:lnTo>
                  <a:lnTo>
                    <a:pt x="4340" y="24630"/>
                  </a:lnTo>
                  <a:lnTo>
                    <a:pt x="4209" y="25100"/>
                  </a:lnTo>
                  <a:lnTo>
                    <a:pt x="4100" y="25606"/>
                  </a:lnTo>
                  <a:lnTo>
                    <a:pt x="4048" y="25859"/>
                  </a:lnTo>
                  <a:lnTo>
                    <a:pt x="4005" y="26149"/>
                  </a:lnTo>
                  <a:lnTo>
                    <a:pt x="3924" y="26727"/>
                  </a:lnTo>
                  <a:lnTo>
                    <a:pt x="3859" y="27342"/>
                  </a:lnTo>
                  <a:lnTo>
                    <a:pt x="3808" y="27993"/>
                  </a:lnTo>
                  <a:lnTo>
                    <a:pt x="3779" y="28644"/>
                  </a:lnTo>
                  <a:lnTo>
                    <a:pt x="3757" y="29368"/>
                  </a:lnTo>
                  <a:lnTo>
                    <a:pt x="3757" y="30091"/>
                  </a:lnTo>
                  <a:lnTo>
                    <a:pt x="3764" y="30850"/>
                  </a:lnTo>
                  <a:lnTo>
                    <a:pt x="3786" y="31646"/>
                  </a:lnTo>
                  <a:lnTo>
                    <a:pt x="3815" y="32442"/>
                  </a:lnTo>
                  <a:lnTo>
                    <a:pt x="3866" y="33273"/>
                  </a:lnTo>
                  <a:lnTo>
                    <a:pt x="3924" y="34141"/>
                  </a:lnTo>
                  <a:lnTo>
                    <a:pt x="3990" y="35009"/>
                  </a:lnTo>
                  <a:lnTo>
                    <a:pt x="4070" y="35877"/>
                  </a:lnTo>
                  <a:lnTo>
                    <a:pt x="4158" y="36782"/>
                  </a:lnTo>
                  <a:lnTo>
                    <a:pt x="4253" y="37722"/>
                  </a:lnTo>
                  <a:lnTo>
                    <a:pt x="4362" y="38662"/>
                  </a:lnTo>
                  <a:lnTo>
                    <a:pt x="4479" y="39603"/>
                  </a:lnTo>
                  <a:lnTo>
                    <a:pt x="4603" y="40543"/>
                  </a:lnTo>
                  <a:lnTo>
                    <a:pt x="4727" y="41519"/>
                  </a:lnTo>
                  <a:lnTo>
                    <a:pt x="4865" y="42460"/>
                  </a:lnTo>
                  <a:lnTo>
                    <a:pt x="5011" y="43436"/>
                  </a:lnTo>
                  <a:lnTo>
                    <a:pt x="5318" y="45389"/>
                  </a:lnTo>
                  <a:lnTo>
                    <a:pt x="5639" y="47342"/>
                  </a:lnTo>
                  <a:lnTo>
                    <a:pt x="5974" y="49295"/>
                  </a:lnTo>
                  <a:lnTo>
                    <a:pt x="6324" y="51212"/>
                  </a:lnTo>
                  <a:lnTo>
                    <a:pt x="6682" y="53093"/>
                  </a:lnTo>
                  <a:lnTo>
                    <a:pt x="7039" y="54937"/>
                  </a:lnTo>
                  <a:lnTo>
                    <a:pt x="7397" y="56745"/>
                  </a:lnTo>
                  <a:lnTo>
                    <a:pt x="7754" y="58445"/>
                  </a:lnTo>
                  <a:lnTo>
                    <a:pt x="8097" y="60073"/>
                  </a:lnTo>
                  <a:lnTo>
                    <a:pt x="8425" y="61592"/>
                  </a:lnTo>
                  <a:lnTo>
                    <a:pt x="8739" y="63002"/>
                  </a:lnTo>
                  <a:lnTo>
                    <a:pt x="9293" y="65498"/>
                  </a:lnTo>
                  <a:lnTo>
                    <a:pt x="9731" y="67378"/>
                  </a:lnTo>
                  <a:lnTo>
                    <a:pt x="10125" y="69006"/>
                  </a:lnTo>
                  <a:lnTo>
                    <a:pt x="10008" y="68897"/>
                  </a:lnTo>
                  <a:lnTo>
                    <a:pt x="9672" y="68680"/>
                  </a:lnTo>
                  <a:lnTo>
                    <a:pt x="9162" y="68427"/>
                  </a:lnTo>
                  <a:lnTo>
                    <a:pt x="8848" y="68282"/>
                  </a:lnTo>
                  <a:lnTo>
                    <a:pt x="8498" y="68174"/>
                  </a:lnTo>
                  <a:lnTo>
                    <a:pt x="8119" y="68065"/>
                  </a:lnTo>
                  <a:lnTo>
                    <a:pt x="7710" y="67993"/>
                  </a:lnTo>
                  <a:lnTo>
                    <a:pt x="7280" y="67921"/>
                  </a:lnTo>
                  <a:lnTo>
                    <a:pt x="6835" y="67921"/>
                  </a:lnTo>
                  <a:lnTo>
                    <a:pt x="6375" y="67993"/>
                  </a:lnTo>
                  <a:lnTo>
                    <a:pt x="5901" y="68102"/>
                  </a:lnTo>
                  <a:lnTo>
                    <a:pt x="5420" y="68282"/>
                  </a:lnTo>
                  <a:lnTo>
                    <a:pt x="4938" y="68536"/>
                  </a:lnTo>
                  <a:lnTo>
                    <a:pt x="4698" y="68680"/>
                  </a:lnTo>
                  <a:lnTo>
                    <a:pt x="4464" y="68861"/>
                  </a:lnTo>
                  <a:lnTo>
                    <a:pt x="4224" y="69078"/>
                  </a:lnTo>
                  <a:lnTo>
                    <a:pt x="3983" y="69295"/>
                  </a:lnTo>
                  <a:lnTo>
                    <a:pt x="3749" y="69548"/>
                  </a:lnTo>
                  <a:lnTo>
                    <a:pt x="3516" y="69838"/>
                  </a:lnTo>
                  <a:lnTo>
                    <a:pt x="3290" y="70163"/>
                  </a:lnTo>
                  <a:lnTo>
                    <a:pt x="3064" y="70489"/>
                  </a:lnTo>
                  <a:lnTo>
                    <a:pt x="2845" y="70850"/>
                  </a:lnTo>
                  <a:lnTo>
                    <a:pt x="2626" y="71248"/>
                  </a:lnTo>
                  <a:lnTo>
                    <a:pt x="2415" y="71682"/>
                  </a:lnTo>
                  <a:lnTo>
                    <a:pt x="2210" y="72152"/>
                  </a:lnTo>
                  <a:lnTo>
                    <a:pt x="2006" y="72659"/>
                  </a:lnTo>
                  <a:lnTo>
                    <a:pt x="1816" y="73165"/>
                  </a:lnTo>
                  <a:lnTo>
                    <a:pt x="1627" y="73744"/>
                  </a:lnTo>
                  <a:lnTo>
                    <a:pt x="1452" y="74358"/>
                  </a:lnTo>
                  <a:lnTo>
                    <a:pt x="1277" y="74973"/>
                  </a:lnTo>
                  <a:lnTo>
                    <a:pt x="1116" y="75660"/>
                  </a:lnTo>
                  <a:lnTo>
                    <a:pt x="963" y="76384"/>
                  </a:lnTo>
                  <a:lnTo>
                    <a:pt x="817" y="77143"/>
                  </a:lnTo>
                  <a:lnTo>
                    <a:pt x="686" y="77939"/>
                  </a:lnTo>
                  <a:lnTo>
                    <a:pt x="562" y="78807"/>
                  </a:lnTo>
                  <a:lnTo>
                    <a:pt x="452" y="79675"/>
                  </a:lnTo>
                  <a:lnTo>
                    <a:pt x="350" y="80615"/>
                  </a:lnTo>
                  <a:lnTo>
                    <a:pt x="255" y="81592"/>
                  </a:lnTo>
                  <a:lnTo>
                    <a:pt x="182" y="82640"/>
                  </a:lnTo>
                  <a:lnTo>
                    <a:pt x="117" y="83725"/>
                  </a:lnTo>
                  <a:lnTo>
                    <a:pt x="66" y="84847"/>
                  </a:lnTo>
                  <a:lnTo>
                    <a:pt x="29" y="86004"/>
                  </a:lnTo>
                  <a:lnTo>
                    <a:pt x="7" y="87234"/>
                  </a:lnTo>
                  <a:lnTo>
                    <a:pt x="0" y="88536"/>
                  </a:lnTo>
                  <a:lnTo>
                    <a:pt x="7" y="89874"/>
                  </a:lnTo>
                  <a:lnTo>
                    <a:pt x="29" y="90995"/>
                  </a:lnTo>
                  <a:lnTo>
                    <a:pt x="66" y="92044"/>
                  </a:lnTo>
                  <a:lnTo>
                    <a:pt x="117" y="93056"/>
                  </a:lnTo>
                  <a:lnTo>
                    <a:pt x="182" y="94033"/>
                  </a:lnTo>
                  <a:lnTo>
                    <a:pt x="263" y="94901"/>
                  </a:lnTo>
                  <a:lnTo>
                    <a:pt x="350" y="95733"/>
                  </a:lnTo>
                  <a:lnTo>
                    <a:pt x="460" y="96528"/>
                  </a:lnTo>
                  <a:lnTo>
                    <a:pt x="576" y="97252"/>
                  </a:lnTo>
                  <a:lnTo>
                    <a:pt x="708" y="97939"/>
                  </a:lnTo>
                  <a:lnTo>
                    <a:pt x="846" y="98554"/>
                  </a:lnTo>
                  <a:lnTo>
                    <a:pt x="999" y="99132"/>
                  </a:lnTo>
                  <a:lnTo>
                    <a:pt x="1160" y="99639"/>
                  </a:lnTo>
                  <a:lnTo>
                    <a:pt x="1328" y="100145"/>
                  </a:lnTo>
                  <a:lnTo>
                    <a:pt x="1510" y="100579"/>
                  </a:lnTo>
                  <a:lnTo>
                    <a:pt x="1700" y="100941"/>
                  </a:lnTo>
                  <a:lnTo>
                    <a:pt x="1897" y="101302"/>
                  </a:lnTo>
                  <a:lnTo>
                    <a:pt x="2101" y="101628"/>
                  </a:lnTo>
                  <a:lnTo>
                    <a:pt x="2312" y="101881"/>
                  </a:lnTo>
                  <a:lnTo>
                    <a:pt x="2531" y="102098"/>
                  </a:lnTo>
                  <a:lnTo>
                    <a:pt x="2757" y="102315"/>
                  </a:lnTo>
                  <a:lnTo>
                    <a:pt x="2991" y="102460"/>
                  </a:lnTo>
                  <a:lnTo>
                    <a:pt x="3224" y="102604"/>
                  </a:lnTo>
                  <a:lnTo>
                    <a:pt x="3472" y="102677"/>
                  </a:lnTo>
                  <a:lnTo>
                    <a:pt x="3713" y="102749"/>
                  </a:lnTo>
                  <a:lnTo>
                    <a:pt x="3961" y="102785"/>
                  </a:lnTo>
                  <a:lnTo>
                    <a:pt x="4472" y="102785"/>
                  </a:lnTo>
                  <a:lnTo>
                    <a:pt x="4734" y="102713"/>
                  </a:lnTo>
                  <a:lnTo>
                    <a:pt x="4989" y="102640"/>
                  </a:lnTo>
                  <a:lnTo>
                    <a:pt x="5252" y="102568"/>
                  </a:lnTo>
                  <a:lnTo>
                    <a:pt x="5777" y="102315"/>
                  </a:lnTo>
                  <a:lnTo>
                    <a:pt x="6295" y="101989"/>
                  </a:lnTo>
                  <a:lnTo>
                    <a:pt x="6813" y="101628"/>
                  </a:lnTo>
                  <a:lnTo>
                    <a:pt x="7324" y="101194"/>
                  </a:lnTo>
                  <a:lnTo>
                    <a:pt x="7820" y="100724"/>
                  </a:lnTo>
                  <a:lnTo>
                    <a:pt x="8301" y="100217"/>
                  </a:lnTo>
                  <a:lnTo>
                    <a:pt x="8761" y="99711"/>
                  </a:lnTo>
                  <a:lnTo>
                    <a:pt x="9198" y="99168"/>
                  </a:lnTo>
                  <a:lnTo>
                    <a:pt x="9599" y="98662"/>
                  </a:lnTo>
                  <a:lnTo>
                    <a:pt x="9971" y="98192"/>
                  </a:lnTo>
                  <a:lnTo>
                    <a:pt x="10307" y="97722"/>
                  </a:lnTo>
                  <a:lnTo>
                    <a:pt x="10854" y="96926"/>
                  </a:lnTo>
                  <a:lnTo>
                    <a:pt x="11204" y="96384"/>
                  </a:lnTo>
                  <a:lnTo>
                    <a:pt x="11328" y="96167"/>
                  </a:lnTo>
                  <a:lnTo>
                    <a:pt x="11284" y="96709"/>
                  </a:lnTo>
                  <a:lnTo>
                    <a:pt x="11160" y="98228"/>
                  </a:lnTo>
                  <a:lnTo>
                    <a:pt x="10971" y="100579"/>
                  </a:lnTo>
                  <a:lnTo>
                    <a:pt x="10737" y="103653"/>
                  </a:lnTo>
                  <a:lnTo>
                    <a:pt x="10613" y="105425"/>
                  </a:lnTo>
                  <a:lnTo>
                    <a:pt x="10482" y="107342"/>
                  </a:lnTo>
                  <a:lnTo>
                    <a:pt x="10351" y="109331"/>
                  </a:lnTo>
                  <a:lnTo>
                    <a:pt x="10219" y="111465"/>
                  </a:lnTo>
                  <a:lnTo>
                    <a:pt x="10088" y="113671"/>
                  </a:lnTo>
                  <a:lnTo>
                    <a:pt x="9964" y="115950"/>
                  </a:lnTo>
                  <a:lnTo>
                    <a:pt x="9847" y="118264"/>
                  </a:lnTo>
                  <a:lnTo>
                    <a:pt x="9738" y="120615"/>
                  </a:lnTo>
                  <a:lnTo>
                    <a:pt x="9643" y="123002"/>
                  </a:lnTo>
                  <a:lnTo>
                    <a:pt x="9563" y="125389"/>
                  </a:lnTo>
                  <a:lnTo>
                    <a:pt x="9490" y="127776"/>
                  </a:lnTo>
                  <a:lnTo>
                    <a:pt x="9468" y="128933"/>
                  </a:lnTo>
                  <a:lnTo>
                    <a:pt x="9446" y="130127"/>
                  </a:lnTo>
                  <a:lnTo>
                    <a:pt x="9432" y="131284"/>
                  </a:lnTo>
                  <a:lnTo>
                    <a:pt x="9417" y="132405"/>
                  </a:lnTo>
                  <a:lnTo>
                    <a:pt x="9410" y="133563"/>
                  </a:lnTo>
                  <a:lnTo>
                    <a:pt x="9417" y="134648"/>
                  </a:lnTo>
                  <a:lnTo>
                    <a:pt x="9424" y="135769"/>
                  </a:lnTo>
                  <a:lnTo>
                    <a:pt x="9432" y="136818"/>
                  </a:lnTo>
                  <a:lnTo>
                    <a:pt x="9453" y="137866"/>
                  </a:lnTo>
                  <a:lnTo>
                    <a:pt x="9483" y="138915"/>
                  </a:lnTo>
                  <a:lnTo>
                    <a:pt x="9519" y="139892"/>
                  </a:lnTo>
                  <a:lnTo>
                    <a:pt x="9563" y="140868"/>
                  </a:lnTo>
                  <a:lnTo>
                    <a:pt x="9614" y="141808"/>
                  </a:lnTo>
                  <a:lnTo>
                    <a:pt x="9672" y="142713"/>
                  </a:lnTo>
                  <a:lnTo>
                    <a:pt x="9738" y="143581"/>
                  </a:lnTo>
                  <a:lnTo>
                    <a:pt x="9818" y="144412"/>
                  </a:lnTo>
                  <a:lnTo>
                    <a:pt x="9898" y="145208"/>
                  </a:lnTo>
                  <a:lnTo>
                    <a:pt x="9993" y="145968"/>
                  </a:lnTo>
                  <a:lnTo>
                    <a:pt x="10103" y="146691"/>
                  </a:lnTo>
                  <a:lnTo>
                    <a:pt x="10212" y="147342"/>
                  </a:lnTo>
                  <a:lnTo>
                    <a:pt x="10343" y="147957"/>
                  </a:lnTo>
                  <a:lnTo>
                    <a:pt x="10475" y="148535"/>
                  </a:lnTo>
                  <a:lnTo>
                    <a:pt x="10621" y="149078"/>
                  </a:lnTo>
                  <a:lnTo>
                    <a:pt x="10781" y="149512"/>
                  </a:lnTo>
                  <a:lnTo>
                    <a:pt x="10949" y="149946"/>
                  </a:lnTo>
                  <a:lnTo>
                    <a:pt x="11131" y="150308"/>
                  </a:lnTo>
                  <a:lnTo>
                    <a:pt x="11328" y="150597"/>
                  </a:lnTo>
                  <a:lnTo>
                    <a:pt x="11525" y="150814"/>
                  </a:lnTo>
                  <a:lnTo>
                    <a:pt x="11715" y="150959"/>
                  </a:lnTo>
                  <a:lnTo>
                    <a:pt x="11897" y="151031"/>
                  </a:lnTo>
                  <a:lnTo>
                    <a:pt x="12087" y="151031"/>
                  </a:lnTo>
                  <a:lnTo>
                    <a:pt x="12262" y="150959"/>
                  </a:lnTo>
                  <a:lnTo>
                    <a:pt x="12444" y="150814"/>
                  </a:lnTo>
                  <a:lnTo>
                    <a:pt x="12612" y="150597"/>
                  </a:lnTo>
                  <a:lnTo>
                    <a:pt x="12787" y="150308"/>
                  </a:lnTo>
                  <a:lnTo>
                    <a:pt x="12947" y="149982"/>
                  </a:lnTo>
                  <a:lnTo>
                    <a:pt x="13115" y="149584"/>
                  </a:lnTo>
                  <a:lnTo>
                    <a:pt x="13268" y="149114"/>
                  </a:lnTo>
                  <a:lnTo>
                    <a:pt x="13429" y="148608"/>
                  </a:lnTo>
                  <a:lnTo>
                    <a:pt x="13582" y="148029"/>
                  </a:lnTo>
                  <a:lnTo>
                    <a:pt x="13728" y="147414"/>
                  </a:lnTo>
                  <a:lnTo>
                    <a:pt x="13874" y="146727"/>
                  </a:lnTo>
                  <a:lnTo>
                    <a:pt x="14012" y="146040"/>
                  </a:lnTo>
                  <a:lnTo>
                    <a:pt x="14151" y="145280"/>
                  </a:lnTo>
                  <a:lnTo>
                    <a:pt x="14290" y="144485"/>
                  </a:lnTo>
                  <a:lnTo>
                    <a:pt x="14421" y="143653"/>
                  </a:lnTo>
                  <a:lnTo>
                    <a:pt x="14545" y="142785"/>
                  </a:lnTo>
                  <a:lnTo>
                    <a:pt x="14669" y="141881"/>
                  </a:lnTo>
                  <a:lnTo>
                    <a:pt x="14793" y="140940"/>
                  </a:lnTo>
                  <a:lnTo>
                    <a:pt x="14910" y="140000"/>
                  </a:lnTo>
                  <a:lnTo>
                    <a:pt x="15026" y="139024"/>
                  </a:lnTo>
                  <a:lnTo>
                    <a:pt x="15143" y="138011"/>
                  </a:lnTo>
                  <a:lnTo>
                    <a:pt x="15245" y="136962"/>
                  </a:lnTo>
                  <a:lnTo>
                    <a:pt x="15355" y="135913"/>
                  </a:lnTo>
                  <a:lnTo>
                    <a:pt x="15552" y="133780"/>
                  </a:lnTo>
                  <a:lnTo>
                    <a:pt x="15741" y="131610"/>
                  </a:lnTo>
                  <a:lnTo>
                    <a:pt x="15916" y="129440"/>
                  </a:lnTo>
                  <a:lnTo>
                    <a:pt x="16084" y="127233"/>
                  </a:lnTo>
                  <a:lnTo>
                    <a:pt x="16237" y="125063"/>
                  </a:lnTo>
                  <a:lnTo>
                    <a:pt x="16376" y="122894"/>
                  </a:lnTo>
                  <a:lnTo>
                    <a:pt x="16500" y="120832"/>
                  </a:lnTo>
                  <a:lnTo>
                    <a:pt x="16616" y="118807"/>
                  </a:lnTo>
                  <a:lnTo>
                    <a:pt x="16719" y="116890"/>
                  </a:lnTo>
                  <a:lnTo>
                    <a:pt x="16813" y="115118"/>
                  </a:lnTo>
                  <a:lnTo>
                    <a:pt x="16967" y="111935"/>
                  </a:lnTo>
                  <a:lnTo>
                    <a:pt x="17069" y="109512"/>
                  </a:lnTo>
                  <a:lnTo>
                    <a:pt x="17134" y="107921"/>
                  </a:lnTo>
                  <a:lnTo>
                    <a:pt x="17156" y="107342"/>
                  </a:lnTo>
                  <a:lnTo>
                    <a:pt x="17193" y="107848"/>
                  </a:lnTo>
                  <a:lnTo>
                    <a:pt x="17309" y="109295"/>
                  </a:lnTo>
                  <a:lnTo>
                    <a:pt x="17506" y="111537"/>
                  </a:lnTo>
                  <a:lnTo>
                    <a:pt x="17769" y="114394"/>
                  </a:lnTo>
                  <a:lnTo>
                    <a:pt x="17922" y="116022"/>
                  </a:lnTo>
                  <a:lnTo>
                    <a:pt x="18097" y="117758"/>
                  </a:lnTo>
                  <a:lnTo>
                    <a:pt x="18280" y="119566"/>
                  </a:lnTo>
                  <a:lnTo>
                    <a:pt x="18484" y="121447"/>
                  </a:lnTo>
                  <a:lnTo>
                    <a:pt x="18703" y="123364"/>
                  </a:lnTo>
                  <a:lnTo>
                    <a:pt x="18936" y="125353"/>
                  </a:lnTo>
                  <a:lnTo>
                    <a:pt x="19184" y="127306"/>
                  </a:lnTo>
                  <a:lnTo>
                    <a:pt x="19439" y="129259"/>
                  </a:lnTo>
                  <a:lnTo>
                    <a:pt x="19709" y="131212"/>
                  </a:lnTo>
                  <a:lnTo>
                    <a:pt x="19994" y="133092"/>
                  </a:lnTo>
                  <a:lnTo>
                    <a:pt x="20140" y="133997"/>
                  </a:lnTo>
                  <a:lnTo>
                    <a:pt x="20293" y="134901"/>
                  </a:lnTo>
                  <a:lnTo>
                    <a:pt x="20446" y="135769"/>
                  </a:lnTo>
                  <a:lnTo>
                    <a:pt x="20599" y="136637"/>
                  </a:lnTo>
                  <a:lnTo>
                    <a:pt x="20760" y="137469"/>
                  </a:lnTo>
                  <a:lnTo>
                    <a:pt x="20920" y="138300"/>
                  </a:lnTo>
                  <a:lnTo>
                    <a:pt x="21081" y="139060"/>
                  </a:lnTo>
                  <a:lnTo>
                    <a:pt x="21248" y="139819"/>
                  </a:lnTo>
                  <a:lnTo>
                    <a:pt x="21416" y="140506"/>
                  </a:lnTo>
                  <a:lnTo>
                    <a:pt x="21584" y="141194"/>
                  </a:lnTo>
                  <a:lnTo>
                    <a:pt x="21759" y="141808"/>
                  </a:lnTo>
                  <a:lnTo>
                    <a:pt x="21934" y="142423"/>
                  </a:lnTo>
                  <a:lnTo>
                    <a:pt x="22116" y="142966"/>
                  </a:lnTo>
                  <a:lnTo>
                    <a:pt x="22291" y="143472"/>
                  </a:lnTo>
                  <a:lnTo>
                    <a:pt x="22474" y="143906"/>
                  </a:lnTo>
                  <a:lnTo>
                    <a:pt x="22663" y="144340"/>
                  </a:lnTo>
                  <a:lnTo>
                    <a:pt x="22846" y="144666"/>
                  </a:lnTo>
                  <a:lnTo>
                    <a:pt x="23035" y="144991"/>
                  </a:lnTo>
                  <a:lnTo>
                    <a:pt x="23225" y="145208"/>
                  </a:lnTo>
                  <a:lnTo>
                    <a:pt x="23415" y="145389"/>
                  </a:lnTo>
                  <a:lnTo>
                    <a:pt x="23612" y="145497"/>
                  </a:lnTo>
                  <a:lnTo>
                    <a:pt x="23809" y="145570"/>
                  </a:lnTo>
                  <a:lnTo>
                    <a:pt x="24006" y="145534"/>
                  </a:lnTo>
                  <a:lnTo>
                    <a:pt x="24203" y="145461"/>
                  </a:lnTo>
                  <a:lnTo>
                    <a:pt x="24399" y="145280"/>
                  </a:lnTo>
                  <a:lnTo>
                    <a:pt x="24604" y="145063"/>
                  </a:lnTo>
                  <a:lnTo>
                    <a:pt x="24808" y="144774"/>
                  </a:lnTo>
                  <a:lnTo>
                    <a:pt x="25012" y="144376"/>
                  </a:lnTo>
                  <a:lnTo>
                    <a:pt x="25209" y="143942"/>
                  </a:lnTo>
                  <a:lnTo>
                    <a:pt x="25391" y="143436"/>
                  </a:lnTo>
                  <a:lnTo>
                    <a:pt x="25552" y="142857"/>
                  </a:lnTo>
                  <a:lnTo>
                    <a:pt x="25705" y="142279"/>
                  </a:lnTo>
                  <a:lnTo>
                    <a:pt x="25836" y="141628"/>
                  </a:lnTo>
                  <a:lnTo>
                    <a:pt x="25953" y="140940"/>
                  </a:lnTo>
                  <a:lnTo>
                    <a:pt x="26055" y="140217"/>
                  </a:lnTo>
                  <a:lnTo>
                    <a:pt x="26150" y="139422"/>
                  </a:lnTo>
                  <a:lnTo>
                    <a:pt x="26223" y="138626"/>
                  </a:lnTo>
                  <a:lnTo>
                    <a:pt x="26289" y="137758"/>
                  </a:lnTo>
                  <a:lnTo>
                    <a:pt x="26340" y="136890"/>
                  </a:lnTo>
                  <a:lnTo>
                    <a:pt x="26376" y="135986"/>
                  </a:lnTo>
                  <a:lnTo>
                    <a:pt x="26398" y="135045"/>
                  </a:lnTo>
                  <a:lnTo>
                    <a:pt x="26413" y="134069"/>
                  </a:lnTo>
                  <a:lnTo>
                    <a:pt x="26420" y="133056"/>
                  </a:lnTo>
                  <a:lnTo>
                    <a:pt x="26413" y="132044"/>
                  </a:lnTo>
                  <a:lnTo>
                    <a:pt x="26391" y="130995"/>
                  </a:lnTo>
                  <a:lnTo>
                    <a:pt x="26369" y="129910"/>
                  </a:lnTo>
                  <a:lnTo>
                    <a:pt x="26332" y="128825"/>
                  </a:lnTo>
                  <a:lnTo>
                    <a:pt x="26289" y="127704"/>
                  </a:lnTo>
                  <a:lnTo>
                    <a:pt x="26230" y="126582"/>
                  </a:lnTo>
                  <a:lnTo>
                    <a:pt x="26172" y="125461"/>
                  </a:lnTo>
                  <a:lnTo>
                    <a:pt x="26099" y="124304"/>
                  </a:lnTo>
                  <a:lnTo>
                    <a:pt x="26026" y="123147"/>
                  </a:lnTo>
                  <a:lnTo>
                    <a:pt x="25946" y="121989"/>
                  </a:lnTo>
                  <a:lnTo>
                    <a:pt x="25851" y="120796"/>
                  </a:lnTo>
                  <a:lnTo>
                    <a:pt x="25756" y="119602"/>
                  </a:lnTo>
                  <a:lnTo>
                    <a:pt x="25661" y="118445"/>
                  </a:lnTo>
                  <a:lnTo>
                    <a:pt x="25443" y="116058"/>
                  </a:lnTo>
                  <a:lnTo>
                    <a:pt x="25209" y="113707"/>
                  </a:lnTo>
                  <a:lnTo>
                    <a:pt x="24968" y="111393"/>
                  </a:lnTo>
                  <a:lnTo>
                    <a:pt x="24713" y="109114"/>
                  </a:lnTo>
                  <a:lnTo>
                    <a:pt x="24458" y="106872"/>
                  </a:lnTo>
                  <a:lnTo>
                    <a:pt x="24195" y="104702"/>
                  </a:lnTo>
                  <a:lnTo>
                    <a:pt x="23933" y="102640"/>
                  </a:lnTo>
                  <a:lnTo>
                    <a:pt x="23677" y="100687"/>
                  </a:lnTo>
                  <a:lnTo>
                    <a:pt x="23429" y="98843"/>
                  </a:lnTo>
                  <a:lnTo>
                    <a:pt x="23189" y="97107"/>
                  </a:lnTo>
                  <a:lnTo>
                    <a:pt x="22766" y="94105"/>
                  </a:lnTo>
                  <a:lnTo>
                    <a:pt x="22430" y="91827"/>
                  </a:lnTo>
                  <a:lnTo>
                    <a:pt x="22204" y="90380"/>
                  </a:lnTo>
                  <a:lnTo>
                    <a:pt x="22124" y="89874"/>
                  </a:lnTo>
                  <a:lnTo>
                    <a:pt x="22233" y="90091"/>
                  </a:lnTo>
                  <a:lnTo>
                    <a:pt x="22539" y="90778"/>
                  </a:lnTo>
                  <a:lnTo>
                    <a:pt x="23014" y="91718"/>
                  </a:lnTo>
                  <a:lnTo>
                    <a:pt x="23313" y="92297"/>
                  </a:lnTo>
                  <a:lnTo>
                    <a:pt x="23641" y="92912"/>
                  </a:lnTo>
                  <a:lnTo>
                    <a:pt x="23998" y="93563"/>
                  </a:lnTo>
                  <a:lnTo>
                    <a:pt x="24385" y="94214"/>
                  </a:lnTo>
                  <a:lnTo>
                    <a:pt x="24793" y="94901"/>
                  </a:lnTo>
                  <a:lnTo>
                    <a:pt x="25224" y="95552"/>
                  </a:lnTo>
                  <a:lnTo>
                    <a:pt x="25669" y="96167"/>
                  </a:lnTo>
                  <a:lnTo>
                    <a:pt x="26128" y="96745"/>
                  </a:lnTo>
                  <a:lnTo>
                    <a:pt x="26595" y="97324"/>
                  </a:lnTo>
                  <a:lnTo>
                    <a:pt x="27076" y="97794"/>
                  </a:lnTo>
                  <a:lnTo>
                    <a:pt x="27558" y="98192"/>
                  </a:lnTo>
                  <a:lnTo>
                    <a:pt x="27799" y="98373"/>
                  </a:lnTo>
                  <a:lnTo>
                    <a:pt x="28047" y="98517"/>
                  </a:lnTo>
                  <a:lnTo>
                    <a:pt x="28287" y="98662"/>
                  </a:lnTo>
                  <a:lnTo>
                    <a:pt x="28528" y="98771"/>
                  </a:lnTo>
                  <a:lnTo>
                    <a:pt x="28761" y="98843"/>
                  </a:lnTo>
                  <a:lnTo>
                    <a:pt x="29002" y="98879"/>
                  </a:lnTo>
                  <a:lnTo>
                    <a:pt x="29469" y="98879"/>
                  </a:lnTo>
                  <a:lnTo>
                    <a:pt x="29695" y="98807"/>
                  </a:lnTo>
                  <a:lnTo>
                    <a:pt x="29921" y="98734"/>
                  </a:lnTo>
                  <a:lnTo>
                    <a:pt x="30147" y="98626"/>
                  </a:lnTo>
                  <a:lnTo>
                    <a:pt x="30366" y="98445"/>
                  </a:lnTo>
                  <a:lnTo>
                    <a:pt x="30578" y="98228"/>
                  </a:lnTo>
                  <a:lnTo>
                    <a:pt x="30782" y="98011"/>
                  </a:lnTo>
                  <a:lnTo>
                    <a:pt x="30986" y="97722"/>
                  </a:lnTo>
                  <a:lnTo>
                    <a:pt x="31183" y="97360"/>
                  </a:lnTo>
                  <a:lnTo>
                    <a:pt x="31373" y="96998"/>
                  </a:lnTo>
                  <a:lnTo>
                    <a:pt x="31555" y="96564"/>
                  </a:lnTo>
                  <a:lnTo>
                    <a:pt x="31737" y="96094"/>
                  </a:lnTo>
                  <a:lnTo>
                    <a:pt x="31905" y="95552"/>
                  </a:lnTo>
                  <a:lnTo>
                    <a:pt x="32066" y="94973"/>
                  </a:lnTo>
                  <a:lnTo>
                    <a:pt x="32219" y="94322"/>
                  </a:lnTo>
                  <a:lnTo>
                    <a:pt x="32365" y="93635"/>
                  </a:lnTo>
                  <a:lnTo>
                    <a:pt x="32503" y="92875"/>
                  </a:lnTo>
                  <a:lnTo>
                    <a:pt x="32627" y="92080"/>
                  </a:lnTo>
                  <a:lnTo>
                    <a:pt x="32744" y="91176"/>
                  </a:lnTo>
                  <a:lnTo>
                    <a:pt x="32854" y="90272"/>
                  </a:lnTo>
                  <a:lnTo>
                    <a:pt x="32948" y="89259"/>
                  </a:lnTo>
                  <a:lnTo>
                    <a:pt x="33029" y="88174"/>
                  </a:lnTo>
                  <a:lnTo>
                    <a:pt x="33102" y="87053"/>
                  </a:lnTo>
                  <a:lnTo>
                    <a:pt x="33131" y="86546"/>
                  </a:lnTo>
                  <a:lnTo>
                    <a:pt x="33153" y="86004"/>
                  </a:lnTo>
                  <a:lnTo>
                    <a:pt x="33167" y="85498"/>
                  </a:lnTo>
                  <a:lnTo>
                    <a:pt x="33182" y="85027"/>
                  </a:lnTo>
                  <a:lnTo>
                    <a:pt x="33189" y="84521"/>
                  </a:lnTo>
                  <a:lnTo>
                    <a:pt x="33189" y="84051"/>
                  </a:lnTo>
                  <a:lnTo>
                    <a:pt x="33189" y="83545"/>
                  </a:lnTo>
                  <a:lnTo>
                    <a:pt x="33182" y="83074"/>
                  </a:lnTo>
                  <a:lnTo>
                    <a:pt x="33167" y="82640"/>
                  </a:lnTo>
                  <a:lnTo>
                    <a:pt x="33153" y="82170"/>
                  </a:lnTo>
                  <a:lnTo>
                    <a:pt x="33131" y="81736"/>
                  </a:lnTo>
                  <a:lnTo>
                    <a:pt x="33102" y="81302"/>
                  </a:lnTo>
                  <a:lnTo>
                    <a:pt x="33072" y="80868"/>
                  </a:lnTo>
                  <a:lnTo>
                    <a:pt x="33036" y="80434"/>
                  </a:lnTo>
                  <a:lnTo>
                    <a:pt x="32956" y="79602"/>
                  </a:lnTo>
                  <a:lnTo>
                    <a:pt x="32854" y="78807"/>
                  </a:lnTo>
                  <a:lnTo>
                    <a:pt x="32737" y="78011"/>
                  </a:lnTo>
                  <a:lnTo>
                    <a:pt x="32613" y="77252"/>
                  </a:lnTo>
                  <a:lnTo>
                    <a:pt x="32467" y="76528"/>
                  </a:lnTo>
                  <a:lnTo>
                    <a:pt x="32306" y="75841"/>
                  </a:lnTo>
                  <a:lnTo>
                    <a:pt x="32139" y="75154"/>
                  </a:lnTo>
                  <a:lnTo>
                    <a:pt x="31956" y="74503"/>
                  </a:lnTo>
                  <a:lnTo>
                    <a:pt x="31767" y="73888"/>
                  </a:lnTo>
                  <a:lnTo>
                    <a:pt x="31562" y="73273"/>
                  </a:lnTo>
                  <a:lnTo>
                    <a:pt x="31344" y="72695"/>
                  </a:lnTo>
                  <a:lnTo>
                    <a:pt x="31125" y="72152"/>
                  </a:lnTo>
                  <a:lnTo>
                    <a:pt x="30891" y="71610"/>
                  </a:lnTo>
                  <a:lnTo>
                    <a:pt x="30651" y="71103"/>
                  </a:lnTo>
                  <a:lnTo>
                    <a:pt x="30403" y="70633"/>
                  </a:lnTo>
                  <a:lnTo>
                    <a:pt x="30155" y="70163"/>
                  </a:lnTo>
                  <a:lnTo>
                    <a:pt x="29892" y="69693"/>
                  </a:lnTo>
                  <a:lnTo>
                    <a:pt x="29629" y="69259"/>
                  </a:lnTo>
                  <a:lnTo>
                    <a:pt x="29360" y="68861"/>
                  </a:lnTo>
                  <a:lnTo>
                    <a:pt x="29082" y="68463"/>
                  </a:lnTo>
                  <a:lnTo>
                    <a:pt x="28805" y="68102"/>
                  </a:lnTo>
                  <a:lnTo>
                    <a:pt x="28244" y="67414"/>
                  </a:lnTo>
                  <a:lnTo>
                    <a:pt x="27682" y="66800"/>
                  </a:lnTo>
                  <a:lnTo>
                    <a:pt x="27120" y="66257"/>
                  </a:lnTo>
                  <a:lnTo>
                    <a:pt x="26559" y="65751"/>
                  </a:lnTo>
                  <a:lnTo>
                    <a:pt x="26019" y="65317"/>
                  </a:lnTo>
                  <a:lnTo>
                    <a:pt x="25486" y="64955"/>
                  </a:lnTo>
                  <a:lnTo>
                    <a:pt x="24983" y="64630"/>
                  </a:lnTo>
                  <a:lnTo>
                    <a:pt x="24509" y="64340"/>
                  </a:lnTo>
                  <a:lnTo>
                    <a:pt x="24064" y="64123"/>
                  </a:lnTo>
                  <a:lnTo>
                    <a:pt x="23663" y="63942"/>
                  </a:lnTo>
                  <a:lnTo>
                    <a:pt x="22992" y="63653"/>
                  </a:lnTo>
                  <a:lnTo>
                    <a:pt x="22547" y="63472"/>
                  </a:lnTo>
                  <a:lnTo>
                    <a:pt x="22372" y="63400"/>
                  </a:lnTo>
                  <a:lnTo>
                    <a:pt x="22503" y="63400"/>
                  </a:lnTo>
                  <a:lnTo>
                    <a:pt x="22583" y="63364"/>
                  </a:lnTo>
                  <a:lnTo>
                    <a:pt x="22671" y="63255"/>
                  </a:lnTo>
                  <a:lnTo>
                    <a:pt x="22766" y="63111"/>
                  </a:lnTo>
                  <a:lnTo>
                    <a:pt x="22868" y="62894"/>
                  </a:lnTo>
                  <a:lnTo>
                    <a:pt x="22977" y="62640"/>
                  </a:lnTo>
                  <a:lnTo>
                    <a:pt x="23094" y="62315"/>
                  </a:lnTo>
                  <a:lnTo>
                    <a:pt x="23218" y="61953"/>
                  </a:lnTo>
                  <a:lnTo>
                    <a:pt x="23349" y="61519"/>
                  </a:lnTo>
                  <a:lnTo>
                    <a:pt x="23488" y="61085"/>
                  </a:lnTo>
                  <a:lnTo>
                    <a:pt x="23626" y="60543"/>
                  </a:lnTo>
                  <a:lnTo>
                    <a:pt x="23925" y="59386"/>
                  </a:lnTo>
                  <a:lnTo>
                    <a:pt x="24232" y="58084"/>
                  </a:lnTo>
                  <a:lnTo>
                    <a:pt x="24553" y="56637"/>
                  </a:lnTo>
                  <a:lnTo>
                    <a:pt x="24888" y="55046"/>
                  </a:lnTo>
                  <a:lnTo>
                    <a:pt x="25224" y="53310"/>
                  </a:lnTo>
                  <a:lnTo>
                    <a:pt x="25559" y="51501"/>
                  </a:lnTo>
                  <a:lnTo>
                    <a:pt x="25895" y="49621"/>
                  </a:lnTo>
                  <a:lnTo>
                    <a:pt x="26223" y="47631"/>
                  </a:lnTo>
                  <a:lnTo>
                    <a:pt x="26544" y="45606"/>
                  </a:lnTo>
                  <a:lnTo>
                    <a:pt x="26858" y="43545"/>
                  </a:lnTo>
                  <a:lnTo>
                    <a:pt x="27157" y="41447"/>
                  </a:lnTo>
                  <a:lnTo>
                    <a:pt x="27295" y="40398"/>
                  </a:lnTo>
                  <a:lnTo>
                    <a:pt x="27434" y="39313"/>
                  </a:lnTo>
                  <a:lnTo>
                    <a:pt x="27565" y="38264"/>
                  </a:lnTo>
                  <a:lnTo>
                    <a:pt x="27689" y="37216"/>
                  </a:lnTo>
                  <a:lnTo>
                    <a:pt x="27806" y="36167"/>
                  </a:lnTo>
                  <a:lnTo>
                    <a:pt x="27915" y="35118"/>
                  </a:lnTo>
                  <a:lnTo>
                    <a:pt x="28025" y="34105"/>
                  </a:lnTo>
                  <a:lnTo>
                    <a:pt x="28120" y="33056"/>
                  </a:lnTo>
                  <a:lnTo>
                    <a:pt x="28207" y="32044"/>
                  </a:lnTo>
                  <a:lnTo>
                    <a:pt x="28287" y="31067"/>
                  </a:lnTo>
                  <a:lnTo>
                    <a:pt x="28360" y="30091"/>
                  </a:lnTo>
                  <a:lnTo>
                    <a:pt x="28426" y="29114"/>
                  </a:lnTo>
                  <a:lnTo>
                    <a:pt x="28477" y="28174"/>
                  </a:lnTo>
                  <a:lnTo>
                    <a:pt x="28521" y="27234"/>
                  </a:lnTo>
                  <a:lnTo>
                    <a:pt x="28550" y="26330"/>
                  </a:lnTo>
                  <a:lnTo>
                    <a:pt x="28572" y="25462"/>
                  </a:lnTo>
                  <a:lnTo>
                    <a:pt x="28586" y="24630"/>
                  </a:lnTo>
                  <a:lnTo>
                    <a:pt x="28579" y="23798"/>
                  </a:lnTo>
                  <a:lnTo>
                    <a:pt x="28564" y="23002"/>
                  </a:lnTo>
                  <a:lnTo>
                    <a:pt x="28543" y="22243"/>
                  </a:lnTo>
                  <a:lnTo>
                    <a:pt x="28499" y="21519"/>
                  </a:lnTo>
                  <a:lnTo>
                    <a:pt x="28448" y="20832"/>
                  </a:lnTo>
                  <a:lnTo>
                    <a:pt x="28382" y="20181"/>
                  </a:lnTo>
                  <a:lnTo>
                    <a:pt x="28302" y="19566"/>
                  </a:lnTo>
                  <a:lnTo>
                    <a:pt x="28207" y="18988"/>
                  </a:lnTo>
                  <a:lnTo>
                    <a:pt x="28090" y="18481"/>
                  </a:lnTo>
                  <a:lnTo>
                    <a:pt x="27966" y="18011"/>
                  </a:lnTo>
                  <a:lnTo>
                    <a:pt x="27828" y="17577"/>
                  </a:lnTo>
                  <a:lnTo>
                    <a:pt x="27667" y="17179"/>
                  </a:lnTo>
                  <a:lnTo>
                    <a:pt x="27492" y="16854"/>
                  </a:lnTo>
                  <a:lnTo>
                    <a:pt x="27295" y="16565"/>
                  </a:lnTo>
                  <a:lnTo>
                    <a:pt x="27084" y="16348"/>
                  </a:lnTo>
                  <a:lnTo>
                    <a:pt x="26865" y="16167"/>
                  </a:lnTo>
                  <a:lnTo>
                    <a:pt x="26653" y="16058"/>
                  </a:lnTo>
                  <a:lnTo>
                    <a:pt x="26442" y="16022"/>
                  </a:lnTo>
                  <a:lnTo>
                    <a:pt x="26230" y="16022"/>
                  </a:lnTo>
                  <a:lnTo>
                    <a:pt x="26026" y="16094"/>
                  </a:lnTo>
                  <a:lnTo>
                    <a:pt x="25822" y="16203"/>
                  </a:lnTo>
                  <a:lnTo>
                    <a:pt x="25625" y="16348"/>
                  </a:lnTo>
                  <a:lnTo>
                    <a:pt x="25428" y="16528"/>
                  </a:lnTo>
                  <a:lnTo>
                    <a:pt x="25238" y="16782"/>
                  </a:lnTo>
                  <a:lnTo>
                    <a:pt x="25049" y="17107"/>
                  </a:lnTo>
                  <a:lnTo>
                    <a:pt x="24859" y="17433"/>
                  </a:lnTo>
                  <a:lnTo>
                    <a:pt x="24677" y="17794"/>
                  </a:lnTo>
                  <a:lnTo>
                    <a:pt x="24502" y="18228"/>
                  </a:lnTo>
                  <a:lnTo>
                    <a:pt x="24319" y="18662"/>
                  </a:lnTo>
                  <a:lnTo>
                    <a:pt x="24151" y="19169"/>
                  </a:lnTo>
                  <a:lnTo>
                    <a:pt x="23976" y="19675"/>
                  </a:lnTo>
                  <a:lnTo>
                    <a:pt x="23809" y="20217"/>
                  </a:lnTo>
                  <a:lnTo>
                    <a:pt x="23648" y="20796"/>
                  </a:lnTo>
                  <a:lnTo>
                    <a:pt x="23488" y="21411"/>
                  </a:lnTo>
                  <a:lnTo>
                    <a:pt x="23327" y="22062"/>
                  </a:lnTo>
                  <a:lnTo>
                    <a:pt x="23174" y="22713"/>
                  </a:lnTo>
                  <a:lnTo>
                    <a:pt x="23028" y="23400"/>
                  </a:lnTo>
                  <a:lnTo>
                    <a:pt x="22882" y="24087"/>
                  </a:lnTo>
                  <a:lnTo>
                    <a:pt x="22736" y="24811"/>
                  </a:lnTo>
                  <a:lnTo>
                    <a:pt x="22598" y="25570"/>
                  </a:lnTo>
                  <a:lnTo>
                    <a:pt x="22459" y="26330"/>
                  </a:lnTo>
                  <a:lnTo>
                    <a:pt x="22197" y="27885"/>
                  </a:lnTo>
                  <a:lnTo>
                    <a:pt x="21941" y="29476"/>
                  </a:lnTo>
                  <a:lnTo>
                    <a:pt x="21708" y="31067"/>
                  </a:lnTo>
                  <a:lnTo>
                    <a:pt x="21482" y="32695"/>
                  </a:lnTo>
                  <a:lnTo>
                    <a:pt x="21278" y="34322"/>
                  </a:lnTo>
                  <a:lnTo>
                    <a:pt x="21081" y="35950"/>
                  </a:lnTo>
                  <a:lnTo>
                    <a:pt x="20898" y="37541"/>
                  </a:lnTo>
                  <a:lnTo>
                    <a:pt x="20730" y="39060"/>
                  </a:lnTo>
                  <a:lnTo>
                    <a:pt x="20577" y="40543"/>
                  </a:lnTo>
                  <a:lnTo>
                    <a:pt x="20439" y="41953"/>
                  </a:lnTo>
                  <a:lnTo>
                    <a:pt x="20315" y="43255"/>
                  </a:lnTo>
                  <a:lnTo>
                    <a:pt x="20110" y="45570"/>
                  </a:lnTo>
                  <a:lnTo>
                    <a:pt x="19965" y="47378"/>
                  </a:lnTo>
                  <a:lnTo>
                    <a:pt x="19877" y="48536"/>
                  </a:lnTo>
                  <a:lnTo>
                    <a:pt x="19841" y="48970"/>
                  </a:lnTo>
                  <a:lnTo>
                    <a:pt x="19855" y="47161"/>
                  </a:lnTo>
                  <a:lnTo>
                    <a:pt x="19855" y="45100"/>
                  </a:lnTo>
                  <a:lnTo>
                    <a:pt x="19855" y="42387"/>
                  </a:lnTo>
                  <a:lnTo>
                    <a:pt x="19841" y="39169"/>
                  </a:lnTo>
                  <a:lnTo>
                    <a:pt x="19819" y="37396"/>
                  </a:lnTo>
                  <a:lnTo>
                    <a:pt x="19804" y="35552"/>
                  </a:lnTo>
                  <a:lnTo>
                    <a:pt x="19775" y="33599"/>
                  </a:lnTo>
                  <a:lnTo>
                    <a:pt x="19738" y="31574"/>
                  </a:lnTo>
                  <a:lnTo>
                    <a:pt x="19695" y="29548"/>
                  </a:lnTo>
                  <a:lnTo>
                    <a:pt x="19651" y="27451"/>
                  </a:lnTo>
                  <a:lnTo>
                    <a:pt x="19593" y="25353"/>
                  </a:lnTo>
                  <a:lnTo>
                    <a:pt x="19520" y="23219"/>
                  </a:lnTo>
                  <a:lnTo>
                    <a:pt x="19439" y="21122"/>
                  </a:lnTo>
                  <a:lnTo>
                    <a:pt x="19352" y="19024"/>
                  </a:lnTo>
                  <a:lnTo>
                    <a:pt x="19250" y="16999"/>
                  </a:lnTo>
                  <a:lnTo>
                    <a:pt x="19133" y="14973"/>
                  </a:lnTo>
                  <a:lnTo>
                    <a:pt x="19009" y="13057"/>
                  </a:lnTo>
                  <a:lnTo>
                    <a:pt x="18936" y="12080"/>
                  </a:lnTo>
                  <a:lnTo>
                    <a:pt x="18870" y="11176"/>
                  </a:lnTo>
                  <a:lnTo>
                    <a:pt x="18790" y="10272"/>
                  </a:lnTo>
                  <a:lnTo>
                    <a:pt x="18710" y="9404"/>
                  </a:lnTo>
                  <a:lnTo>
                    <a:pt x="18630" y="8536"/>
                  </a:lnTo>
                  <a:lnTo>
                    <a:pt x="18542" y="7704"/>
                  </a:lnTo>
                  <a:lnTo>
                    <a:pt x="18447" y="6944"/>
                  </a:lnTo>
                  <a:lnTo>
                    <a:pt x="18353" y="6149"/>
                  </a:lnTo>
                  <a:lnTo>
                    <a:pt x="18250" y="5425"/>
                  </a:lnTo>
                  <a:lnTo>
                    <a:pt x="18148" y="4738"/>
                  </a:lnTo>
                  <a:lnTo>
                    <a:pt x="18039" y="4087"/>
                  </a:lnTo>
                  <a:lnTo>
                    <a:pt x="17929" y="3472"/>
                  </a:lnTo>
                  <a:lnTo>
                    <a:pt x="17813" y="2858"/>
                  </a:lnTo>
                  <a:lnTo>
                    <a:pt x="17689" y="2351"/>
                  </a:lnTo>
                  <a:lnTo>
                    <a:pt x="17565" y="1845"/>
                  </a:lnTo>
                  <a:lnTo>
                    <a:pt x="17433" y="1375"/>
                  </a:lnTo>
                  <a:lnTo>
                    <a:pt x="17295" y="977"/>
                  </a:lnTo>
                  <a:lnTo>
                    <a:pt x="17156" y="615"/>
                  </a:lnTo>
                  <a:lnTo>
                    <a:pt x="17010" y="326"/>
                  </a:lnTo>
                  <a:lnTo>
                    <a:pt x="16872" y="145"/>
                  </a:lnTo>
                  <a:lnTo>
                    <a:pt x="16740" y="37"/>
                  </a:lnTo>
                  <a:lnTo>
                    <a:pt x="166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90" name="Google Shape;390;p21"/>
            <p:cNvSpPr/>
            <p:nvPr/>
          </p:nvSpPr>
          <p:spPr>
            <a:xfrm rot="10800000">
              <a:off x="793684" y="2435729"/>
              <a:ext cx="870591" cy="908502"/>
            </a:xfrm>
            <a:custGeom>
              <a:avLst/>
              <a:gdLst/>
              <a:ahLst/>
              <a:cxnLst/>
              <a:rect l="l" t="t" r="r" b="b"/>
              <a:pathLst>
                <a:path w="34218" h="156167" extrusionOk="0">
                  <a:moveTo>
                    <a:pt x="17142" y="5100"/>
                  </a:moveTo>
                  <a:lnTo>
                    <a:pt x="17215" y="5136"/>
                  </a:lnTo>
                  <a:lnTo>
                    <a:pt x="17288" y="5209"/>
                  </a:lnTo>
                  <a:lnTo>
                    <a:pt x="17368" y="5317"/>
                  </a:lnTo>
                  <a:lnTo>
                    <a:pt x="17448" y="5498"/>
                  </a:lnTo>
                  <a:lnTo>
                    <a:pt x="17551" y="5751"/>
                  </a:lnTo>
                  <a:lnTo>
                    <a:pt x="17653" y="6040"/>
                  </a:lnTo>
                  <a:lnTo>
                    <a:pt x="17755" y="6402"/>
                  </a:lnTo>
                  <a:lnTo>
                    <a:pt x="17850" y="6764"/>
                  </a:lnTo>
                  <a:lnTo>
                    <a:pt x="17937" y="7162"/>
                  </a:lnTo>
                  <a:lnTo>
                    <a:pt x="18032" y="7596"/>
                  </a:lnTo>
                  <a:lnTo>
                    <a:pt x="18119" y="8030"/>
                  </a:lnTo>
                  <a:lnTo>
                    <a:pt x="18200" y="8536"/>
                  </a:lnTo>
                  <a:lnTo>
                    <a:pt x="18287" y="9042"/>
                  </a:lnTo>
                  <a:lnTo>
                    <a:pt x="18367" y="9585"/>
                  </a:lnTo>
                  <a:lnTo>
                    <a:pt x="18440" y="10163"/>
                  </a:lnTo>
                  <a:lnTo>
                    <a:pt x="18513" y="10742"/>
                  </a:lnTo>
                  <a:lnTo>
                    <a:pt x="18586" y="11357"/>
                  </a:lnTo>
                  <a:lnTo>
                    <a:pt x="18659" y="12008"/>
                  </a:lnTo>
                  <a:lnTo>
                    <a:pt x="18791" y="13346"/>
                  </a:lnTo>
                  <a:lnTo>
                    <a:pt x="18907" y="14757"/>
                  </a:lnTo>
                  <a:lnTo>
                    <a:pt x="19024" y="16239"/>
                  </a:lnTo>
                  <a:lnTo>
                    <a:pt x="19126" y="17831"/>
                  </a:lnTo>
                  <a:lnTo>
                    <a:pt x="19221" y="19422"/>
                  </a:lnTo>
                  <a:lnTo>
                    <a:pt x="19308" y="21086"/>
                  </a:lnTo>
                  <a:lnTo>
                    <a:pt x="19389" y="22785"/>
                  </a:lnTo>
                  <a:lnTo>
                    <a:pt x="19462" y="24521"/>
                  </a:lnTo>
                  <a:lnTo>
                    <a:pt x="19527" y="26294"/>
                  </a:lnTo>
                  <a:lnTo>
                    <a:pt x="19586" y="28066"/>
                  </a:lnTo>
                  <a:lnTo>
                    <a:pt x="19637" y="29874"/>
                  </a:lnTo>
                  <a:lnTo>
                    <a:pt x="19680" y="31646"/>
                  </a:lnTo>
                  <a:lnTo>
                    <a:pt x="19724" y="33418"/>
                  </a:lnTo>
                  <a:lnTo>
                    <a:pt x="19753" y="35190"/>
                  </a:lnTo>
                  <a:lnTo>
                    <a:pt x="19783" y="36926"/>
                  </a:lnTo>
                  <a:lnTo>
                    <a:pt x="19812" y="38662"/>
                  </a:lnTo>
                  <a:lnTo>
                    <a:pt x="19826" y="40326"/>
                  </a:lnTo>
                  <a:lnTo>
                    <a:pt x="19848" y="43545"/>
                  </a:lnTo>
                  <a:lnTo>
                    <a:pt x="19863" y="46474"/>
                  </a:lnTo>
                  <a:lnTo>
                    <a:pt x="19856" y="49151"/>
                  </a:lnTo>
                  <a:lnTo>
                    <a:pt x="19841" y="51393"/>
                  </a:lnTo>
                  <a:lnTo>
                    <a:pt x="19848" y="51863"/>
                  </a:lnTo>
                  <a:lnTo>
                    <a:pt x="19863" y="52297"/>
                  </a:lnTo>
                  <a:lnTo>
                    <a:pt x="19899" y="52731"/>
                  </a:lnTo>
                  <a:lnTo>
                    <a:pt x="19950" y="53093"/>
                  </a:lnTo>
                  <a:lnTo>
                    <a:pt x="20016" y="53418"/>
                  </a:lnTo>
                  <a:lnTo>
                    <a:pt x="20089" y="53708"/>
                  </a:lnTo>
                  <a:lnTo>
                    <a:pt x="20169" y="53888"/>
                  </a:lnTo>
                  <a:lnTo>
                    <a:pt x="20257" y="54033"/>
                  </a:lnTo>
                  <a:lnTo>
                    <a:pt x="20308" y="54069"/>
                  </a:lnTo>
                  <a:lnTo>
                    <a:pt x="20352" y="54069"/>
                  </a:lnTo>
                  <a:lnTo>
                    <a:pt x="20446" y="54033"/>
                  </a:lnTo>
                  <a:lnTo>
                    <a:pt x="20534" y="53925"/>
                  </a:lnTo>
                  <a:lnTo>
                    <a:pt x="20614" y="53744"/>
                  </a:lnTo>
                  <a:lnTo>
                    <a:pt x="20687" y="53454"/>
                  </a:lnTo>
                  <a:lnTo>
                    <a:pt x="20753" y="53165"/>
                  </a:lnTo>
                  <a:lnTo>
                    <a:pt x="20804" y="52767"/>
                  </a:lnTo>
                  <a:lnTo>
                    <a:pt x="20840" y="52369"/>
                  </a:lnTo>
                  <a:lnTo>
                    <a:pt x="20877" y="51899"/>
                  </a:lnTo>
                  <a:lnTo>
                    <a:pt x="20964" y="50778"/>
                  </a:lnTo>
                  <a:lnTo>
                    <a:pt x="21103" y="49042"/>
                  </a:lnTo>
                  <a:lnTo>
                    <a:pt x="21300" y="46836"/>
                  </a:lnTo>
                  <a:lnTo>
                    <a:pt x="21416" y="45606"/>
                  </a:lnTo>
                  <a:lnTo>
                    <a:pt x="21548" y="44268"/>
                  </a:lnTo>
                  <a:lnTo>
                    <a:pt x="21694" y="42858"/>
                  </a:lnTo>
                  <a:lnTo>
                    <a:pt x="21847" y="41411"/>
                  </a:lnTo>
                  <a:lnTo>
                    <a:pt x="22022" y="39928"/>
                  </a:lnTo>
                  <a:lnTo>
                    <a:pt x="22204" y="38409"/>
                  </a:lnTo>
                  <a:lnTo>
                    <a:pt x="22394" y="36854"/>
                  </a:lnTo>
                  <a:lnTo>
                    <a:pt x="22605" y="35335"/>
                  </a:lnTo>
                  <a:lnTo>
                    <a:pt x="22824" y="33816"/>
                  </a:lnTo>
                  <a:lnTo>
                    <a:pt x="23050" y="32297"/>
                  </a:lnTo>
                  <a:lnTo>
                    <a:pt x="23298" y="30851"/>
                  </a:lnTo>
                  <a:lnTo>
                    <a:pt x="23554" y="29440"/>
                  </a:lnTo>
                  <a:lnTo>
                    <a:pt x="23685" y="28753"/>
                  </a:lnTo>
                  <a:lnTo>
                    <a:pt x="23824" y="28102"/>
                  </a:lnTo>
                  <a:lnTo>
                    <a:pt x="23955" y="27451"/>
                  </a:lnTo>
                  <a:lnTo>
                    <a:pt x="24101" y="26836"/>
                  </a:lnTo>
                  <a:lnTo>
                    <a:pt x="24239" y="26257"/>
                  </a:lnTo>
                  <a:lnTo>
                    <a:pt x="24393" y="25679"/>
                  </a:lnTo>
                  <a:lnTo>
                    <a:pt x="24538" y="25136"/>
                  </a:lnTo>
                  <a:lnTo>
                    <a:pt x="24692" y="24594"/>
                  </a:lnTo>
                  <a:lnTo>
                    <a:pt x="24845" y="24124"/>
                  </a:lnTo>
                  <a:lnTo>
                    <a:pt x="25005" y="23653"/>
                  </a:lnTo>
                  <a:lnTo>
                    <a:pt x="25166" y="23219"/>
                  </a:lnTo>
                  <a:lnTo>
                    <a:pt x="25326" y="22822"/>
                  </a:lnTo>
                  <a:lnTo>
                    <a:pt x="25494" y="22496"/>
                  </a:lnTo>
                  <a:lnTo>
                    <a:pt x="25662" y="22171"/>
                  </a:lnTo>
                  <a:lnTo>
                    <a:pt x="25837" y="21881"/>
                  </a:lnTo>
                  <a:lnTo>
                    <a:pt x="26012" y="21664"/>
                  </a:lnTo>
                  <a:lnTo>
                    <a:pt x="26187" y="21447"/>
                  </a:lnTo>
                  <a:lnTo>
                    <a:pt x="26369" y="21303"/>
                  </a:lnTo>
                  <a:lnTo>
                    <a:pt x="26552" y="21194"/>
                  </a:lnTo>
                  <a:lnTo>
                    <a:pt x="26741" y="21158"/>
                  </a:lnTo>
                  <a:lnTo>
                    <a:pt x="26924" y="21122"/>
                  </a:lnTo>
                  <a:lnTo>
                    <a:pt x="27113" y="21194"/>
                  </a:lnTo>
                  <a:lnTo>
                    <a:pt x="27310" y="21266"/>
                  </a:lnTo>
                  <a:lnTo>
                    <a:pt x="27507" y="21411"/>
                  </a:lnTo>
                  <a:lnTo>
                    <a:pt x="27653" y="21556"/>
                  </a:lnTo>
                  <a:lnTo>
                    <a:pt x="27784" y="21737"/>
                  </a:lnTo>
                  <a:lnTo>
                    <a:pt x="27901" y="21954"/>
                  </a:lnTo>
                  <a:lnTo>
                    <a:pt x="28018" y="22171"/>
                  </a:lnTo>
                  <a:lnTo>
                    <a:pt x="28113" y="22424"/>
                  </a:lnTo>
                  <a:lnTo>
                    <a:pt x="28207" y="22713"/>
                  </a:lnTo>
                  <a:lnTo>
                    <a:pt x="28288" y="23039"/>
                  </a:lnTo>
                  <a:lnTo>
                    <a:pt x="28353" y="23400"/>
                  </a:lnTo>
                  <a:lnTo>
                    <a:pt x="28419" y="23762"/>
                  </a:lnTo>
                  <a:lnTo>
                    <a:pt x="28470" y="24196"/>
                  </a:lnTo>
                  <a:lnTo>
                    <a:pt x="28507" y="24666"/>
                  </a:lnTo>
                  <a:lnTo>
                    <a:pt x="28543" y="25136"/>
                  </a:lnTo>
                  <a:lnTo>
                    <a:pt x="28565" y="25679"/>
                  </a:lnTo>
                  <a:lnTo>
                    <a:pt x="28579" y="26221"/>
                  </a:lnTo>
                  <a:lnTo>
                    <a:pt x="28579" y="26836"/>
                  </a:lnTo>
                  <a:lnTo>
                    <a:pt x="28579" y="27487"/>
                  </a:lnTo>
                  <a:lnTo>
                    <a:pt x="28565" y="28066"/>
                  </a:lnTo>
                  <a:lnTo>
                    <a:pt x="28550" y="28681"/>
                  </a:lnTo>
                  <a:lnTo>
                    <a:pt x="28528" y="29332"/>
                  </a:lnTo>
                  <a:lnTo>
                    <a:pt x="28499" y="29983"/>
                  </a:lnTo>
                  <a:lnTo>
                    <a:pt x="28463" y="30634"/>
                  </a:lnTo>
                  <a:lnTo>
                    <a:pt x="28426" y="31285"/>
                  </a:lnTo>
                  <a:lnTo>
                    <a:pt x="28331" y="32659"/>
                  </a:lnTo>
                  <a:lnTo>
                    <a:pt x="28215" y="34069"/>
                  </a:lnTo>
                  <a:lnTo>
                    <a:pt x="28083" y="35516"/>
                  </a:lnTo>
                  <a:lnTo>
                    <a:pt x="27930" y="36963"/>
                  </a:lnTo>
                  <a:lnTo>
                    <a:pt x="27770" y="38445"/>
                  </a:lnTo>
                  <a:lnTo>
                    <a:pt x="27587" y="39928"/>
                  </a:lnTo>
                  <a:lnTo>
                    <a:pt x="27398" y="41411"/>
                  </a:lnTo>
                  <a:lnTo>
                    <a:pt x="27194" y="42894"/>
                  </a:lnTo>
                  <a:lnTo>
                    <a:pt x="26982" y="44377"/>
                  </a:lnTo>
                  <a:lnTo>
                    <a:pt x="26763" y="45860"/>
                  </a:lnTo>
                  <a:lnTo>
                    <a:pt x="26537" y="47306"/>
                  </a:lnTo>
                  <a:lnTo>
                    <a:pt x="26304" y="48717"/>
                  </a:lnTo>
                  <a:lnTo>
                    <a:pt x="26070" y="50127"/>
                  </a:lnTo>
                  <a:lnTo>
                    <a:pt x="25837" y="51501"/>
                  </a:lnTo>
                  <a:lnTo>
                    <a:pt x="25596" y="52803"/>
                  </a:lnTo>
                  <a:lnTo>
                    <a:pt x="25363" y="54069"/>
                  </a:lnTo>
                  <a:lnTo>
                    <a:pt x="25122" y="55299"/>
                  </a:lnTo>
                  <a:lnTo>
                    <a:pt x="24896" y="56456"/>
                  </a:lnTo>
                  <a:lnTo>
                    <a:pt x="24670" y="57541"/>
                  </a:lnTo>
                  <a:lnTo>
                    <a:pt x="24451" y="58554"/>
                  </a:lnTo>
                  <a:lnTo>
                    <a:pt x="24239" y="59494"/>
                  </a:lnTo>
                  <a:lnTo>
                    <a:pt x="24035" y="60326"/>
                  </a:lnTo>
                  <a:lnTo>
                    <a:pt x="23845" y="61086"/>
                  </a:lnTo>
                  <a:lnTo>
                    <a:pt x="23663" y="61737"/>
                  </a:lnTo>
                  <a:lnTo>
                    <a:pt x="23503" y="62315"/>
                  </a:lnTo>
                  <a:lnTo>
                    <a:pt x="23349" y="62749"/>
                  </a:lnTo>
                  <a:lnTo>
                    <a:pt x="23218" y="63111"/>
                  </a:lnTo>
                  <a:lnTo>
                    <a:pt x="23101" y="63328"/>
                  </a:lnTo>
                  <a:lnTo>
                    <a:pt x="23050" y="63364"/>
                  </a:lnTo>
                  <a:lnTo>
                    <a:pt x="23007" y="63400"/>
                  </a:lnTo>
                  <a:lnTo>
                    <a:pt x="22912" y="63436"/>
                  </a:lnTo>
                  <a:lnTo>
                    <a:pt x="22824" y="63473"/>
                  </a:lnTo>
                  <a:lnTo>
                    <a:pt x="22751" y="63545"/>
                  </a:lnTo>
                  <a:lnTo>
                    <a:pt x="22678" y="63653"/>
                  </a:lnTo>
                  <a:lnTo>
                    <a:pt x="22620" y="63798"/>
                  </a:lnTo>
                  <a:lnTo>
                    <a:pt x="22569" y="63943"/>
                  </a:lnTo>
                  <a:lnTo>
                    <a:pt x="22525" y="64123"/>
                  </a:lnTo>
                  <a:lnTo>
                    <a:pt x="22481" y="64304"/>
                  </a:lnTo>
                  <a:lnTo>
                    <a:pt x="22452" y="64485"/>
                  </a:lnTo>
                  <a:lnTo>
                    <a:pt x="22430" y="64702"/>
                  </a:lnTo>
                  <a:lnTo>
                    <a:pt x="22409" y="64883"/>
                  </a:lnTo>
                  <a:lnTo>
                    <a:pt x="22394" y="65100"/>
                  </a:lnTo>
                  <a:lnTo>
                    <a:pt x="22372" y="65498"/>
                  </a:lnTo>
                  <a:lnTo>
                    <a:pt x="22365" y="65859"/>
                  </a:lnTo>
                  <a:lnTo>
                    <a:pt x="22365" y="66330"/>
                  </a:lnTo>
                  <a:lnTo>
                    <a:pt x="22379" y="66691"/>
                  </a:lnTo>
                  <a:lnTo>
                    <a:pt x="22401" y="67053"/>
                  </a:lnTo>
                  <a:lnTo>
                    <a:pt x="22430" y="67342"/>
                  </a:lnTo>
                  <a:lnTo>
                    <a:pt x="22474" y="67595"/>
                  </a:lnTo>
                  <a:lnTo>
                    <a:pt x="22518" y="67812"/>
                  </a:lnTo>
                  <a:lnTo>
                    <a:pt x="22569" y="67993"/>
                  </a:lnTo>
                  <a:lnTo>
                    <a:pt x="22620" y="68138"/>
                  </a:lnTo>
                  <a:lnTo>
                    <a:pt x="22678" y="68246"/>
                  </a:lnTo>
                  <a:lnTo>
                    <a:pt x="22737" y="68355"/>
                  </a:lnTo>
                  <a:lnTo>
                    <a:pt x="22861" y="68500"/>
                  </a:lnTo>
                  <a:lnTo>
                    <a:pt x="22985" y="68572"/>
                  </a:lnTo>
                  <a:lnTo>
                    <a:pt x="23087" y="68608"/>
                  </a:lnTo>
                  <a:lnTo>
                    <a:pt x="23576" y="68789"/>
                  </a:lnTo>
                  <a:lnTo>
                    <a:pt x="24057" y="69006"/>
                  </a:lnTo>
                  <a:lnTo>
                    <a:pt x="24524" y="69223"/>
                  </a:lnTo>
                  <a:lnTo>
                    <a:pt x="24976" y="69476"/>
                  </a:lnTo>
                  <a:lnTo>
                    <a:pt x="25428" y="69729"/>
                  </a:lnTo>
                  <a:lnTo>
                    <a:pt x="25859" y="70019"/>
                  </a:lnTo>
                  <a:lnTo>
                    <a:pt x="26289" y="70308"/>
                  </a:lnTo>
                  <a:lnTo>
                    <a:pt x="26705" y="70633"/>
                  </a:lnTo>
                  <a:lnTo>
                    <a:pt x="27106" y="70959"/>
                  </a:lnTo>
                  <a:lnTo>
                    <a:pt x="27500" y="71284"/>
                  </a:lnTo>
                  <a:lnTo>
                    <a:pt x="27879" y="71646"/>
                  </a:lnTo>
                  <a:lnTo>
                    <a:pt x="28244" y="72044"/>
                  </a:lnTo>
                  <a:lnTo>
                    <a:pt x="28601" y="72442"/>
                  </a:lnTo>
                  <a:lnTo>
                    <a:pt x="28951" y="72840"/>
                  </a:lnTo>
                  <a:lnTo>
                    <a:pt x="29280" y="73274"/>
                  </a:lnTo>
                  <a:lnTo>
                    <a:pt x="29601" y="73708"/>
                  </a:lnTo>
                  <a:lnTo>
                    <a:pt x="29907" y="74142"/>
                  </a:lnTo>
                  <a:lnTo>
                    <a:pt x="30206" y="74612"/>
                  </a:lnTo>
                  <a:lnTo>
                    <a:pt x="30491" y="75118"/>
                  </a:lnTo>
                  <a:lnTo>
                    <a:pt x="30760" y="75624"/>
                  </a:lnTo>
                  <a:lnTo>
                    <a:pt x="31016" y="76131"/>
                  </a:lnTo>
                  <a:lnTo>
                    <a:pt x="31256" y="76637"/>
                  </a:lnTo>
                  <a:lnTo>
                    <a:pt x="31490" y="77180"/>
                  </a:lnTo>
                  <a:lnTo>
                    <a:pt x="31701" y="77758"/>
                  </a:lnTo>
                  <a:lnTo>
                    <a:pt x="31906" y="78301"/>
                  </a:lnTo>
                  <a:lnTo>
                    <a:pt x="32095" y="78879"/>
                  </a:lnTo>
                  <a:lnTo>
                    <a:pt x="32263" y="79494"/>
                  </a:lnTo>
                  <a:lnTo>
                    <a:pt x="32424" y="80073"/>
                  </a:lnTo>
                  <a:lnTo>
                    <a:pt x="32569" y="80688"/>
                  </a:lnTo>
                  <a:lnTo>
                    <a:pt x="32701" y="81339"/>
                  </a:lnTo>
                  <a:lnTo>
                    <a:pt x="32817" y="81953"/>
                  </a:lnTo>
                  <a:lnTo>
                    <a:pt x="32912" y="82604"/>
                  </a:lnTo>
                  <a:lnTo>
                    <a:pt x="33007" y="83364"/>
                  </a:lnTo>
                  <a:lnTo>
                    <a:pt x="33051" y="83726"/>
                  </a:lnTo>
                  <a:lnTo>
                    <a:pt x="33080" y="84087"/>
                  </a:lnTo>
                  <a:lnTo>
                    <a:pt x="33109" y="84485"/>
                  </a:lnTo>
                  <a:lnTo>
                    <a:pt x="33138" y="84847"/>
                  </a:lnTo>
                  <a:lnTo>
                    <a:pt x="33153" y="85245"/>
                  </a:lnTo>
                  <a:lnTo>
                    <a:pt x="33175" y="85606"/>
                  </a:lnTo>
                  <a:lnTo>
                    <a:pt x="33182" y="86004"/>
                  </a:lnTo>
                  <a:lnTo>
                    <a:pt x="33189" y="86402"/>
                  </a:lnTo>
                  <a:lnTo>
                    <a:pt x="33189" y="86800"/>
                  </a:lnTo>
                  <a:lnTo>
                    <a:pt x="33182" y="87234"/>
                  </a:lnTo>
                  <a:lnTo>
                    <a:pt x="33175" y="87632"/>
                  </a:lnTo>
                  <a:lnTo>
                    <a:pt x="33160" y="88066"/>
                  </a:lnTo>
                  <a:lnTo>
                    <a:pt x="33117" y="88934"/>
                  </a:lnTo>
                  <a:lnTo>
                    <a:pt x="33080" y="89548"/>
                  </a:lnTo>
                  <a:lnTo>
                    <a:pt x="33036" y="90163"/>
                  </a:lnTo>
                  <a:lnTo>
                    <a:pt x="32992" y="90742"/>
                  </a:lnTo>
                  <a:lnTo>
                    <a:pt x="32941" y="91284"/>
                  </a:lnTo>
                  <a:lnTo>
                    <a:pt x="32883" y="91827"/>
                  </a:lnTo>
                  <a:lnTo>
                    <a:pt x="32825" y="92333"/>
                  </a:lnTo>
                  <a:lnTo>
                    <a:pt x="32759" y="92840"/>
                  </a:lnTo>
                  <a:lnTo>
                    <a:pt x="32693" y="93310"/>
                  </a:lnTo>
                  <a:lnTo>
                    <a:pt x="32620" y="93780"/>
                  </a:lnTo>
                  <a:lnTo>
                    <a:pt x="32540" y="94214"/>
                  </a:lnTo>
                  <a:lnTo>
                    <a:pt x="32460" y="94648"/>
                  </a:lnTo>
                  <a:lnTo>
                    <a:pt x="32380" y="95046"/>
                  </a:lnTo>
                  <a:lnTo>
                    <a:pt x="32285" y="95407"/>
                  </a:lnTo>
                  <a:lnTo>
                    <a:pt x="32190" y="95769"/>
                  </a:lnTo>
                  <a:lnTo>
                    <a:pt x="32095" y="96131"/>
                  </a:lnTo>
                  <a:lnTo>
                    <a:pt x="31993" y="96456"/>
                  </a:lnTo>
                  <a:lnTo>
                    <a:pt x="31884" y="96745"/>
                  </a:lnTo>
                  <a:lnTo>
                    <a:pt x="31774" y="97035"/>
                  </a:lnTo>
                  <a:lnTo>
                    <a:pt x="31658" y="97288"/>
                  </a:lnTo>
                  <a:lnTo>
                    <a:pt x="31534" y="97541"/>
                  </a:lnTo>
                  <a:lnTo>
                    <a:pt x="31410" y="97758"/>
                  </a:lnTo>
                  <a:lnTo>
                    <a:pt x="31278" y="97939"/>
                  </a:lnTo>
                  <a:lnTo>
                    <a:pt x="31147" y="98120"/>
                  </a:lnTo>
                  <a:lnTo>
                    <a:pt x="31008" y="98301"/>
                  </a:lnTo>
                  <a:lnTo>
                    <a:pt x="30863" y="98445"/>
                  </a:lnTo>
                  <a:lnTo>
                    <a:pt x="30717" y="98554"/>
                  </a:lnTo>
                  <a:lnTo>
                    <a:pt x="30564" y="98662"/>
                  </a:lnTo>
                  <a:lnTo>
                    <a:pt x="30403" y="98771"/>
                  </a:lnTo>
                  <a:lnTo>
                    <a:pt x="30075" y="98879"/>
                  </a:lnTo>
                  <a:lnTo>
                    <a:pt x="29732" y="98915"/>
                  </a:lnTo>
                  <a:lnTo>
                    <a:pt x="29447" y="98879"/>
                  </a:lnTo>
                  <a:lnTo>
                    <a:pt x="29156" y="98807"/>
                  </a:lnTo>
                  <a:lnTo>
                    <a:pt x="28857" y="98698"/>
                  </a:lnTo>
                  <a:lnTo>
                    <a:pt x="28565" y="98554"/>
                  </a:lnTo>
                  <a:lnTo>
                    <a:pt x="28266" y="98337"/>
                  </a:lnTo>
                  <a:lnTo>
                    <a:pt x="27974" y="98120"/>
                  </a:lnTo>
                  <a:lnTo>
                    <a:pt x="27675" y="97830"/>
                  </a:lnTo>
                  <a:lnTo>
                    <a:pt x="27383" y="97541"/>
                  </a:lnTo>
                  <a:lnTo>
                    <a:pt x="27084" y="97252"/>
                  </a:lnTo>
                  <a:lnTo>
                    <a:pt x="26800" y="96890"/>
                  </a:lnTo>
                  <a:lnTo>
                    <a:pt x="26508" y="96528"/>
                  </a:lnTo>
                  <a:lnTo>
                    <a:pt x="26231" y="96167"/>
                  </a:lnTo>
                  <a:lnTo>
                    <a:pt x="25684" y="95371"/>
                  </a:lnTo>
                  <a:lnTo>
                    <a:pt x="25166" y="94539"/>
                  </a:lnTo>
                  <a:lnTo>
                    <a:pt x="24684" y="93744"/>
                  </a:lnTo>
                  <a:lnTo>
                    <a:pt x="24247" y="92948"/>
                  </a:lnTo>
                  <a:lnTo>
                    <a:pt x="23853" y="92189"/>
                  </a:lnTo>
                  <a:lnTo>
                    <a:pt x="23517" y="91538"/>
                  </a:lnTo>
                  <a:lnTo>
                    <a:pt x="23036" y="90525"/>
                  </a:lnTo>
                  <a:lnTo>
                    <a:pt x="22853" y="90127"/>
                  </a:lnTo>
                  <a:lnTo>
                    <a:pt x="22766" y="89982"/>
                  </a:lnTo>
                  <a:lnTo>
                    <a:pt x="22686" y="89910"/>
                  </a:lnTo>
                  <a:lnTo>
                    <a:pt x="22598" y="89910"/>
                  </a:lnTo>
                  <a:lnTo>
                    <a:pt x="22518" y="89946"/>
                  </a:lnTo>
                  <a:lnTo>
                    <a:pt x="22438" y="90091"/>
                  </a:lnTo>
                  <a:lnTo>
                    <a:pt x="22357" y="90272"/>
                  </a:lnTo>
                  <a:lnTo>
                    <a:pt x="22292" y="90525"/>
                  </a:lnTo>
                  <a:lnTo>
                    <a:pt x="22233" y="90850"/>
                  </a:lnTo>
                  <a:lnTo>
                    <a:pt x="22182" y="91212"/>
                  </a:lnTo>
                  <a:lnTo>
                    <a:pt x="22146" y="91610"/>
                  </a:lnTo>
                  <a:lnTo>
                    <a:pt x="22124" y="92008"/>
                  </a:lnTo>
                  <a:lnTo>
                    <a:pt x="22124" y="92442"/>
                  </a:lnTo>
                  <a:lnTo>
                    <a:pt x="22124" y="92840"/>
                  </a:lnTo>
                  <a:lnTo>
                    <a:pt x="22146" y="93274"/>
                  </a:lnTo>
                  <a:lnTo>
                    <a:pt x="22182" y="93635"/>
                  </a:lnTo>
                  <a:lnTo>
                    <a:pt x="22233" y="94033"/>
                  </a:lnTo>
                  <a:lnTo>
                    <a:pt x="22511" y="95769"/>
                  </a:lnTo>
                  <a:lnTo>
                    <a:pt x="22824" y="97903"/>
                  </a:lnTo>
                  <a:lnTo>
                    <a:pt x="23167" y="100290"/>
                  </a:lnTo>
                  <a:lnTo>
                    <a:pt x="23532" y="102930"/>
                  </a:lnTo>
                  <a:lnTo>
                    <a:pt x="23911" y="105787"/>
                  </a:lnTo>
                  <a:lnTo>
                    <a:pt x="24290" y="108825"/>
                  </a:lnTo>
                  <a:lnTo>
                    <a:pt x="24480" y="110380"/>
                  </a:lnTo>
                  <a:lnTo>
                    <a:pt x="24662" y="111971"/>
                  </a:lnTo>
                  <a:lnTo>
                    <a:pt x="24852" y="113563"/>
                  </a:lnTo>
                  <a:lnTo>
                    <a:pt x="25027" y="115190"/>
                  </a:lnTo>
                  <a:lnTo>
                    <a:pt x="25202" y="116854"/>
                  </a:lnTo>
                  <a:lnTo>
                    <a:pt x="25363" y="118481"/>
                  </a:lnTo>
                  <a:lnTo>
                    <a:pt x="25523" y="120109"/>
                  </a:lnTo>
                  <a:lnTo>
                    <a:pt x="25669" y="121736"/>
                  </a:lnTo>
                  <a:lnTo>
                    <a:pt x="25808" y="123364"/>
                  </a:lnTo>
                  <a:lnTo>
                    <a:pt x="25939" y="124991"/>
                  </a:lnTo>
                  <a:lnTo>
                    <a:pt x="26048" y="126547"/>
                  </a:lnTo>
                  <a:lnTo>
                    <a:pt x="26150" y="128138"/>
                  </a:lnTo>
                  <a:lnTo>
                    <a:pt x="26238" y="129657"/>
                  </a:lnTo>
                  <a:lnTo>
                    <a:pt x="26311" y="131140"/>
                  </a:lnTo>
                  <a:lnTo>
                    <a:pt x="26362" y="132586"/>
                  </a:lnTo>
                  <a:lnTo>
                    <a:pt x="26398" y="133997"/>
                  </a:lnTo>
                  <a:lnTo>
                    <a:pt x="26406" y="134684"/>
                  </a:lnTo>
                  <a:lnTo>
                    <a:pt x="26413" y="135335"/>
                  </a:lnTo>
                  <a:lnTo>
                    <a:pt x="26413" y="135986"/>
                  </a:lnTo>
                  <a:lnTo>
                    <a:pt x="26413" y="136637"/>
                  </a:lnTo>
                  <a:lnTo>
                    <a:pt x="26406" y="137252"/>
                  </a:lnTo>
                  <a:lnTo>
                    <a:pt x="26391" y="137830"/>
                  </a:lnTo>
                  <a:lnTo>
                    <a:pt x="26369" y="138445"/>
                  </a:lnTo>
                  <a:lnTo>
                    <a:pt x="26340" y="138988"/>
                  </a:lnTo>
                  <a:lnTo>
                    <a:pt x="26311" y="139494"/>
                  </a:lnTo>
                  <a:lnTo>
                    <a:pt x="26282" y="139964"/>
                  </a:lnTo>
                  <a:lnTo>
                    <a:pt x="26245" y="140398"/>
                  </a:lnTo>
                  <a:lnTo>
                    <a:pt x="26202" y="140832"/>
                  </a:lnTo>
                  <a:lnTo>
                    <a:pt x="26158" y="141230"/>
                  </a:lnTo>
                  <a:lnTo>
                    <a:pt x="26107" y="141628"/>
                  </a:lnTo>
                  <a:lnTo>
                    <a:pt x="26048" y="141990"/>
                  </a:lnTo>
                  <a:lnTo>
                    <a:pt x="25990" y="142351"/>
                  </a:lnTo>
                  <a:lnTo>
                    <a:pt x="25924" y="142713"/>
                  </a:lnTo>
                  <a:lnTo>
                    <a:pt x="25851" y="143038"/>
                  </a:lnTo>
                  <a:lnTo>
                    <a:pt x="25778" y="143328"/>
                  </a:lnTo>
                  <a:lnTo>
                    <a:pt x="25698" y="143617"/>
                  </a:lnTo>
                  <a:lnTo>
                    <a:pt x="25611" y="143870"/>
                  </a:lnTo>
                  <a:lnTo>
                    <a:pt x="25523" y="144123"/>
                  </a:lnTo>
                  <a:lnTo>
                    <a:pt x="25428" y="144376"/>
                  </a:lnTo>
                  <a:lnTo>
                    <a:pt x="25326" y="144593"/>
                  </a:lnTo>
                  <a:lnTo>
                    <a:pt x="25210" y="144810"/>
                  </a:lnTo>
                  <a:lnTo>
                    <a:pt x="25086" y="145027"/>
                  </a:lnTo>
                  <a:lnTo>
                    <a:pt x="24969" y="145172"/>
                  </a:lnTo>
                  <a:lnTo>
                    <a:pt x="24852" y="145317"/>
                  </a:lnTo>
                  <a:lnTo>
                    <a:pt x="24728" y="145425"/>
                  </a:lnTo>
                  <a:lnTo>
                    <a:pt x="24611" y="145498"/>
                  </a:lnTo>
                  <a:lnTo>
                    <a:pt x="24487" y="145570"/>
                  </a:lnTo>
                  <a:lnTo>
                    <a:pt x="24239" y="145570"/>
                  </a:lnTo>
                  <a:lnTo>
                    <a:pt x="24101" y="145498"/>
                  </a:lnTo>
                  <a:lnTo>
                    <a:pt x="23969" y="145389"/>
                  </a:lnTo>
                  <a:lnTo>
                    <a:pt x="23838" y="145281"/>
                  </a:lnTo>
                  <a:lnTo>
                    <a:pt x="23707" y="145100"/>
                  </a:lnTo>
                  <a:lnTo>
                    <a:pt x="23576" y="144919"/>
                  </a:lnTo>
                  <a:lnTo>
                    <a:pt x="23444" y="144702"/>
                  </a:lnTo>
                  <a:lnTo>
                    <a:pt x="23320" y="144413"/>
                  </a:lnTo>
                  <a:lnTo>
                    <a:pt x="23189" y="144123"/>
                  </a:lnTo>
                  <a:lnTo>
                    <a:pt x="23058" y="143798"/>
                  </a:lnTo>
                  <a:lnTo>
                    <a:pt x="22934" y="143436"/>
                  </a:lnTo>
                  <a:lnTo>
                    <a:pt x="22802" y="143074"/>
                  </a:lnTo>
                  <a:lnTo>
                    <a:pt x="22678" y="142677"/>
                  </a:lnTo>
                  <a:lnTo>
                    <a:pt x="22554" y="142243"/>
                  </a:lnTo>
                  <a:lnTo>
                    <a:pt x="22430" y="141773"/>
                  </a:lnTo>
                  <a:lnTo>
                    <a:pt x="22306" y="141302"/>
                  </a:lnTo>
                  <a:lnTo>
                    <a:pt x="22058" y="140254"/>
                  </a:lnTo>
                  <a:lnTo>
                    <a:pt x="21818" y="139132"/>
                  </a:lnTo>
                  <a:lnTo>
                    <a:pt x="21584" y="137939"/>
                  </a:lnTo>
                  <a:lnTo>
                    <a:pt x="21351" y="136673"/>
                  </a:lnTo>
                  <a:lnTo>
                    <a:pt x="21125" y="135371"/>
                  </a:lnTo>
                  <a:lnTo>
                    <a:pt x="20906" y="133997"/>
                  </a:lnTo>
                  <a:lnTo>
                    <a:pt x="20687" y="132586"/>
                  </a:lnTo>
                  <a:lnTo>
                    <a:pt x="20476" y="131103"/>
                  </a:lnTo>
                  <a:lnTo>
                    <a:pt x="20271" y="129621"/>
                  </a:lnTo>
                  <a:lnTo>
                    <a:pt x="20074" y="128102"/>
                  </a:lnTo>
                  <a:lnTo>
                    <a:pt x="19885" y="126583"/>
                  </a:lnTo>
                  <a:lnTo>
                    <a:pt x="19702" y="125064"/>
                  </a:lnTo>
                  <a:lnTo>
                    <a:pt x="19527" y="123509"/>
                  </a:lnTo>
                  <a:lnTo>
                    <a:pt x="19360" y="121990"/>
                  </a:lnTo>
                  <a:lnTo>
                    <a:pt x="19192" y="120507"/>
                  </a:lnTo>
                  <a:lnTo>
                    <a:pt x="19046" y="119024"/>
                  </a:lnTo>
                  <a:lnTo>
                    <a:pt x="18900" y="117577"/>
                  </a:lnTo>
                  <a:lnTo>
                    <a:pt x="18761" y="116167"/>
                  </a:lnTo>
                  <a:lnTo>
                    <a:pt x="18521" y="113527"/>
                  </a:lnTo>
                  <a:lnTo>
                    <a:pt x="18309" y="111104"/>
                  </a:lnTo>
                  <a:lnTo>
                    <a:pt x="18149" y="109006"/>
                  </a:lnTo>
                  <a:lnTo>
                    <a:pt x="18112" y="108644"/>
                  </a:lnTo>
                  <a:lnTo>
                    <a:pt x="18068" y="108283"/>
                  </a:lnTo>
                  <a:lnTo>
                    <a:pt x="18010" y="107993"/>
                  </a:lnTo>
                  <a:lnTo>
                    <a:pt x="17944" y="107740"/>
                  </a:lnTo>
                  <a:lnTo>
                    <a:pt x="17871" y="107559"/>
                  </a:lnTo>
                  <a:lnTo>
                    <a:pt x="17791" y="107415"/>
                  </a:lnTo>
                  <a:lnTo>
                    <a:pt x="17711" y="107378"/>
                  </a:lnTo>
                  <a:lnTo>
                    <a:pt x="17616" y="107378"/>
                  </a:lnTo>
                  <a:lnTo>
                    <a:pt x="17536" y="107451"/>
                  </a:lnTo>
                  <a:lnTo>
                    <a:pt x="17456" y="107595"/>
                  </a:lnTo>
                  <a:lnTo>
                    <a:pt x="17383" y="107776"/>
                  </a:lnTo>
                  <a:lnTo>
                    <a:pt x="17317" y="108029"/>
                  </a:lnTo>
                  <a:lnTo>
                    <a:pt x="17259" y="108355"/>
                  </a:lnTo>
                  <a:lnTo>
                    <a:pt x="17215" y="108680"/>
                  </a:lnTo>
                  <a:lnTo>
                    <a:pt x="17179" y="109078"/>
                  </a:lnTo>
                  <a:lnTo>
                    <a:pt x="17157" y="109476"/>
                  </a:lnTo>
                  <a:lnTo>
                    <a:pt x="17069" y="111863"/>
                  </a:lnTo>
                  <a:lnTo>
                    <a:pt x="16952" y="114575"/>
                  </a:lnTo>
                  <a:lnTo>
                    <a:pt x="16807" y="117613"/>
                  </a:lnTo>
                  <a:lnTo>
                    <a:pt x="16719" y="119205"/>
                  </a:lnTo>
                  <a:lnTo>
                    <a:pt x="16631" y="120868"/>
                  </a:lnTo>
                  <a:lnTo>
                    <a:pt x="16537" y="122532"/>
                  </a:lnTo>
                  <a:lnTo>
                    <a:pt x="16427" y="124268"/>
                  </a:lnTo>
                  <a:lnTo>
                    <a:pt x="16318" y="125968"/>
                  </a:lnTo>
                  <a:lnTo>
                    <a:pt x="16201" y="127704"/>
                  </a:lnTo>
                  <a:lnTo>
                    <a:pt x="16077" y="129476"/>
                  </a:lnTo>
                  <a:lnTo>
                    <a:pt x="15946" y="131212"/>
                  </a:lnTo>
                  <a:lnTo>
                    <a:pt x="15807" y="132912"/>
                  </a:lnTo>
                  <a:lnTo>
                    <a:pt x="15661" y="134612"/>
                  </a:lnTo>
                  <a:lnTo>
                    <a:pt x="15515" y="136275"/>
                  </a:lnTo>
                  <a:lnTo>
                    <a:pt x="15355" y="137903"/>
                  </a:lnTo>
                  <a:lnTo>
                    <a:pt x="15194" y="139458"/>
                  </a:lnTo>
                  <a:lnTo>
                    <a:pt x="15019" y="140977"/>
                  </a:lnTo>
                  <a:lnTo>
                    <a:pt x="14844" y="142387"/>
                  </a:lnTo>
                  <a:lnTo>
                    <a:pt x="14662" y="143762"/>
                  </a:lnTo>
                  <a:lnTo>
                    <a:pt x="14472" y="145027"/>
                  </a:lnTo>
                  <a:lnTo>
                    <a:pt x="14378" y="145642"/>
                  </a:lnTo>
                  <a:lnTo>
                    <a:pt x="14275" y="146185"/>
                  </a:lnTo>
                  <a:lnTo>
                    <a:pt x="14173" y="146763"/>
                  </a:lnTo>
                  <a:lnTo>
                    <a:pt x="14071" y="147270"/>
                  </a:lnTo>
                  <a:lnTo>
                    <a:pt x="13969" y="147776"/>
                  </a:lnTo>
                  <a:lnTo>
                    <a:pt x="13867" y="148210"/>
                  </a:lnTo>
                  <a:lnTo>
                    <a:pt x="13758" y="148644"/>
                  </a:lnTo>
                  <a:lnTo>
                    <a:pt x="13648" y="149042"/>
                  </a:lnTo>
                  <a:lnTo>
                    <a:pt x="13539" y="149440"/>
                  </a:lnTo>
                  <a:lnTo>
                    <a:pt x="13429" y="149765"/>
                  </a:lnTo>
                  <a:lnTo>
                    <a:pt x="13320" y="150055"/>
                  </a:lnTo>
                  <a:lnTo>
                    <a:pt x="13203" y="150308"/>
                  </a:lnTo>
                  <a:lnTo>
                    <a:pt x="13086" y="150561"/>
                  </a:lnTo>
                  <a:lnTo>
                    <a:pt x="12970" y="150742"/>
                  </a:lnTo>
                  <a:lnTo>
                    <a:pt x="12853" y="150886"/>
                  </a:lnTo>
                  <a:lnTo>
                    <a:pt x="12736" y="150995"/>
                  </a:lnTo>
                  <a:lnTo>
                    <a:pt x="12612" y="151067"/>
                  </a:lnTo>
                  <a:lnTo>
                    <a:pt x="12488" y="151067"/>
                  </a:lnTo>
                  <a:lnTo>
                    <a:pt x="12321" y="151031"/>
                  </a:lnTo>
                  <a:lnTo>
                    <a:pt x="12153" y="150923"/>
                  </a:lnTo>
                  <a:lnTo>
                    <a:pt x="11985" y="150742"/>
                  </a:lnTo>
                  <a:lnTo>
                    <a:pt x="11810" y="150452"/>
                  </a:lnTo>
                  <a:lnTo>
                    <a:pt x="11722" y="150272"/>
                  </a:lnTo>
                  <a:lnTo>
                    <a:pt x="11635" y="150091"/>
                  </a:lnTo>
                  <a:lnTo>
                    <a:pt x="11547" y="149874"/>
                  </a:lnTo>
                  <a:lnTo>
                    <a:pt x="11467" y="149657"/>
                  </a:lnTo>
                  <a:lnTo>
                    <a:pt x="11387" y="149404"/>
                  </a:lnTo>
                  <a:lnTo>
                    <a:pt x="11314" y="149150"/>
                  </a:lnTo>
                  <a:lnTo>
                    <a:pt x="11241" y="148861"/>
                  </a:lnTo>
                  <a:lnTo>
                    <a:pt x="11175" y="148536"/>
                  </a:lnTo>
                  <a:lnTo>
                    <a:pt x="11110" y="148210"/>
                  </a:lnTo>
                  <a:lnTo>
                    <a:pt x="11044" y="147848"/>
                  </a:lnTo>
                  <a:lnTo>
                    <a:pt x="10986" y="147487"/>
                  </a:lnTo>
                  <a:lnTo>
                    <a:pt x="10927" y="147089"/>
                  </a:lnTo>
                  <a:lnTo>
                    <a:pt x="10876" y="146691"/>
                  </a:lnTo>
                  <a:lnTo>
                    <a:pt x="10825" y="146257"/>
                  </a:lnTo>
                  <a:lnTo>
                    <a:pt x="10781" y="145787"/>
                  </a:lnTo>
                  <a:lnTo>
                    <a:pt x="10738" y="145317"/>
                  </a:lnTo>
                  <a:lnTo>
                    <a:pt x="10679" y="144666"/>
                  </a:lnTo>
                  <a:lnTo>
                    <a:pt x="10636" y="143979"/>
                  </a:lnTo>
                  <a:lnTo>
                    <a:pt x="10592" y="143255"/>
                  </a:lnTo>
                  <a:lnTo>
                    <a:pt x="10555" y="142532"/>
                  </a:lnTo>
                  <a:lnTo>
                    <a:pt x="10526" y="141773"/>
                  </a:lnTo>
                  <a:lnTo>
                    <a:pt x="10497" y="141013"/>
                  </a:lnTo>
                  <a:lnTo>
                    <a:pt x="10475" y="140217"/>
                  </a:lnTo>
                  <a:lnTo>
                    <a:pt x="10453" y="139422"/>
                  </a:lnTo>
                  <a:lnTo>
                    <a:pt x="10446" y="138590"/>
                  </a:lnTo>
                  <a:lnTo>
                    <a:pt x="10439" y="137758"/>
                  </a:lnTo>
                  <a:lnTo>
                    <a:pt x="10431" y="136022"/>
                  </a:lnTo>
                  <a:lnTo>
                    <a:pt x="10446" y="134250"/>
                  </a:lnTo>
                  <a:lnTo>
                    <a:pt x="10468" y="132442"/>
                  </a:lnTo>
                  <a:lnTo>
                    <a:pt x="10512" y="130561"/>
                  </a:lnTo>
                  <a:lnTo>
                    <a:pt x="10563" y="128716"/>
                  </a:lnTo>
                  <a:lnTo>
                    <a:pt x="10628" y="126800"/>
                  </a:lnTo>
                  <a:lnTo>
                    <a:pt x="10701" y="124919"/>
                  </a:lnTo>
                  <a:lnTo>
                    <a:pt x="10781" y="123038"/>
                  </a:lnTo>
                  <a:lnTo>
                    <a:pt x="10869" y="121158"/>
                  </a:lnTo>
                  <a:lnTo>
                    <a:pt x="10964" y="119313"/>
                  </a:lnTo>
                  <a:lnTo>
                    <a:pt x="11059" y="117505"/>
                  </a:lnTo>
                  <a:lnTo>
                    <a:pt x="11168" y="115697"/>
                  </a:lnTo>
                  <a:lnTo>
                    <a:pt x="11270" y="113961"/>
                  </a:lnTo>
                  <a:lnTo>
                    <a:pt x="11482" y="110670"/>
                  </a:lnTo>
                  <a:lnTo>
                    <a:pt x="11693" y="107704"/>
                  </a:lnTo>
                  <a:lnTo>
                    <a:pt x="11883" y="105064"/>
                  </a:lnTo>
                  <a:lnTo>
                    <a:pt x="12051" y="102894"/>
                  </a:lnTo>
                  <a:lnTo>
                    <a:pt x="12189" y="101266"/>
                  </a:lnTo>
                  <a:lnTo>
                    <a:pt x="12313" y="99783"/>
                  </a:lnTo>
                  <a:lnTo>
                    <a:pt x="12335" y="99422"/>
                  </a:lnTo>
                  <a:lnTo>
                    <a:pt x="12350" y="99060"/>
                  </a:lnTo>
                  <a:lnTo>
                    <a:pt x="12357" y="98698"/>
                  </a:lnTo>
                  <a:lnTo>
                    <a:pt x="12350" y="98337"/>
                  </a:lnTo>
                  <a:lnTo>
                    <a:pt x="12335" y="97975"/>
                  </a:lnTo>
                  <a:lnTo>
                    <a:pt x="12306" y="97650"/>
                  </a:lnTo>
                  <a:lnTo>
                    <a:pt x="12269" y="97324"/>
                  </a:lnTo>
                  <a:lnTo>
                    <a:pt x="12218" y="97035"/>
                  </a:lnTo>
                  <a:lnTo>
                    <a:pt x="12167" y="96782"/>
                  </a:lnTo>
                  <a:lnTo>
                    <a:pt x="12102" y="96565"/>
                  </a:lnTo>
                  <a:lnTo>
                    <a:pt x="12036" y="96384"/>
                  </a:lnTo>
                  <a:lnTo>
                    <a:pt x="11970" y="96275"/>
                  </a:lnTo>
                  <a:lnTo>
                    <a:pt x="11897" y="96203"/>
                  </a:lnTo>
                  <a:lnTo>
                    <a:pt x="11825" y="96203"/>
                  </a:lnTo>
                  <a:lnTo>
                    <a:pt x="11752" y="96239"/>
                  </a:lnTo>
                  <a:lnTo>
                    <a:pt x="11679" y="96311"/>
                  </a:lnTo>
                  <a:lnTo>
                    <a:pt x="11489" y="96637"/>
                  </a:lnTo>
                  <a:lnTo>
                    <a:pt x="11000" y="97360"/>
                  </a:lnTo>
                  <a:lnTo>
                    <a:pt x="10657" y="97867"/>
                  </a:lnTo>
                  <a:lnTo>
                    <a:pt x="10256" y="98409"/>
                  </a:lnTo>
                  <a:lnTo>
                    <a:pt x="9811" y="98988"/>
                  </a:lnTo>
                  <a:lnTo>
                    <a:pt x="9315" y="99603"/>
                  </a:lnTo>
                  <a:lnTo>
                    <a:pt x="8790" y="100181"/>
                  </a:lnTo>
                  <a:lnTo>
                    <a:pt x="8228" y="100760"/>
                  </a:lnTo>
                  <a:lnTo>
                    <a:pt x="7652" y="101302"/>
                  </a:lnTo>
                  <a:lnTo>
                    <a:pt x="7054" y="101809"/>
                  </a:lnTo>
                  <a:lnTo>
                    <a:pt x="6755" y="102026"/>
                  </a:lnTo>
                  <a:lnTo>
                    <a:pt x="6449" y="102207"/>
                  </a:lnTo>
                  <a:lnTo>
                    <a:pt x="6150" y="102387"/>
                  </a:lnTo>
                  <a:lnTo>
                    <a:pt x="5843" y="102532"/>
                  </a:lnTo>
                  <a:lnTo>
                    <a:pt x="5544" y="102641"/>
                  </a:lnTo>
                  <a:lnTo>
                    <a:pt x="5245" y="102749"/>
                  </a:lnTo>
                  <a:lnTo>
                    <a:pt x="4946" y="102785"/>
                  </a:lnTo>
                  <a:lnTo>
                    <a:pt x="4654" y="102821"/>
                  </a:lnTo>
                  <a:lnTo>
                    <a:pt x="4333" y="102785"/>
                  </a:lnTo>
                  <a:lnTo>
                    <a:pt x="4034" y="102713"/>
                  </a:lnTo>
                  <a:lnTo>
                    <a:pt x="3757" y="102604"/>
                  </a:lnTo>
                  <a:lnTo>
                    <a:pt x="3494" y="102460"/>
                  </a:lnTo>
                  <a:lnTo>
                    <a:pt x="3246" y="102279"/>
                  </a:lnTo>
                  <a:lnTo>
                    <a:pt x="3020" y="102062"/>
                  </a:lnTo>
                  <a:lnTo>
                    <a:pt x="2809" y="101809"/>
                  </a:lnTo>
                  <a:lnTo>
                    <a:pt x="2612" y="101519"/>
                  </a:lnTo>
                  <a:lnTo>
                    <a:pt x="2437" y="101230"/>
                  </a:lnTo>
                  <a:lnTo>
                    <a:pt x="2269" y="100905"/>
                  </a:lnTo>
                  <a:lnTo>
                    <a:pt x="2116" y="100543"/>
                  </a:lnTo>
                  <a:lnTo>
                    <a:pt x="1977" y="100181"/>
                  </a:lnTo>
                  <a:lnTo>
                    <a:pt x="1853" y="99783"/>
                  </a:lnTo>
                  <a:lnTo>
                    <a:pt x="1737" y="99386"/>
                  </a:lnTo>
                  <a:lnTo>
                    <a:pt x="1634" y="98952"/>
                  </a:lnTo>
                  <a:lnTo>
                    <a:pt x="1540" y="98518"/>
                  </a:lnTo>
                  <a:lnTo>
                    <a:pt x="1459" y="98084"/>
                  </a:lnTo>
                  <a:lnTo>
                    <a:pt x="1386" y="97650"/>
                  </a:lnTo>
                  <a:lnTo>
                    <a:pt x="1321" y="97216"/>
                  </a:lnTo>
                  <a:lnTo>
                    <a:pt x="1270" y="96745"/>
                  </a:lnTo>
                  <a:lnTo>
                    <a:pt x="1219" y="96311"/>
                  </a:lnTo>
                  <a:lnTo>
                    <a:pt x="1182" y="95877"/>
                  </a:lnTo>
                  <a:lnTo>
                    <a:pt x="1146" y="95443"/>
                  </a:lnTo>
                  <a:lnTo>
                    <a:pt x="1117" y="95046"/>
                  </a:lnTo>
                  <a:lnTo>
                    <a:pt x="1080" y="94214"/>
                  </a:lnTo>
                  <a:lnTo>
                    <a:pt x="1051" y="93491"/>
                  </a:lnTo>
                  <a:lnTo>
                    <a:pt x="1036" y="92840"/>
                  </a:lnTo>
                  <a:lnTo>
                    <a:pt x="1029" y="92297"/>
                  </a:lnTo>
                  <a:lnTo>
                    <a:pt x="1029" y="91429"/>
                  </a:lnTo>
                  <a:lnTo>
                    <a:pt x="1029" y="90597"/>
                  </a:lnTo>
                  <a:lnTo>
                    <a:pt x="1036" y="89765"/>
                  </a:lnTo>
                  <a:lnTo>
                    <a:pt x="1051" y="88970"/>
                  </a:lnTo>
                  <a:lnTo>
                    <a:pt x="1073" y="88210"/>
                  </a:lnTo>
                  <a:lnTo>
                    <a:pt x="1102" y="87451"/>
                  </a:lnTo>
                  <a:lnTo>
                    <a:pt x="1138" y="86727"/>
                  </a:lnTo>
                  <a:lnTo>
                    <a:pt x="1182" y="86004"/>
                  </a:lnTo>
                  <a:lnTo>
                    <a:pt x="1226" y="85317"/>
                  </a:lnTo>
                  <a:lnTo>
                    <a:pt x="1284" y="84666"/>
                  </a:lnTo>
                  <a:lnTo>
                    <a:pt x="1350" y="84015"/>
                  </a:lnTo>
                  <a:lnTo>
                    <a:pt x="1423" y="83364"/>
                  </a:lnTo>
                  <a:lnTo>
                    <a:pt x="1503" y="82749"/>
                  </a:lnTo>
                  <a:lnTo>
                    <a:pt x="1591" y="82170"/>
                  </a:lnTo>
                  <a:lnTo>
                    <a:pt x="1686" y="81592"/>
                  </a:lnTo>
                  <a:lnTo>
                    <a:pt x="1788" y="81013"/>
                  </a:lnTo>
                  <a:lnTo>
                    <a:pt x="1904" y="80434"/>
                  </a:lnTo>
                  <a:lnTo>
                    <a:pt x="2036" y="79856"/>
                  </a:lnTo>
                  <a:lnTo>
                    <a:pt x="2174" y="79313"/>
                  </a:lnTo>
                  <a:lnTo>
                    <a:pt x="2313" y="78807"/>
                  </a:lnTo>
                  <a:lnTo>
                    <a:pt x="2466" y="78301"/>
                  </a:lnTo>
                  <a:lnTo>
                    <a:pt x="2619" y="77831"/>
                  </a:lnTo>
                  <a:lnTo>
                    <a:pt x="2780" y="77397"/>
                  </a:lnTo>
                  <a:lnTo>
                    <a:pt x="2947" y="76999"/>
                  </a:lnTo>
                  <a:lnTo>
                    <a:pt x="3115" y="76601"/>
                  </a:lnTo>
                  <a:lnTo>
                    <a:pt x="3290" y="76239"/>
                  </a:lnTo>
                  <a:lnTo>
                    <a:pt x="3473" y="75914"/>
                  </a:lnTo>
                  <a:lnTo>
                    <a:pt x="3655" y="75588"/>
                  </a:lnTo>
                  <a:lnTo>
                    <a:pt x="3837" y="75299"/>
                  </a:lnTo>
                  <a:lnTo>
                    <a:pt x="4027" y="75046"/>
                  </a:lnTo>
                  <a:lnTo>
                    <a:pt x="4224" y="74793"/>
                  </a:lnTo>
                  <a:lnTo>
                    <a:pt x="4414" y="74576"/>
                  </a:lnTo>
                  <a:lnTo>
                    <a:pt x="4807" y="74178"/>
                  </a:lnTo>
                  <a:lnTo>
                    <a:pt x="5209" y="73816"/>
                  </a:lnTo>
                  <a:lnTo>
                    <a:pt x="5610" y="73563"/>
                  </a:lnTo>
                  <a:lnTo>
                    <a:pt x="6018" y="73382"/>
                  </a:lnTo>
                  <a:lnTo>
                    <a:pt x="6412" y="73201"/>
                  </a:lnTo>
                  <a:lnTo>
                    <a:pt x="6806" y="73129"/>
                  </a:lnTo>
                  <a:lnTo>
                    <a:pt x="7185" y="73057"/>
                  </a:lnTo>
                  <a:lnTo>
                    <a:pt x="7864" y="73057"/>
                  </a:lnTo>
                  <a:lnTo>
                    <a:pt x="8163" y="73093"/>
                  </a:lnTo>
                  <a:lnTo>
                    <a:pt x="8724" y="73201"/>
                  </a:lnTo>
                  <a:lnTo>
                    <a:pt x="9228" y="73382"/>
                  </a:lnTo>
                  <a:lnTo>
                    <a:pt x="9673" y="73563"/>
                  </a:lnTo>
                  <a:lnTo>
                    <a:pt x="10037" y="73744"/>
                  </a:lnTo>
                  <a:lnTo>
                    <a:pt x="10315" y="73925"/>
                  </a:lnTo>
                  <a:lnTo>
                    <a:pt x="10555" y="74069"/>
                  </a:lnTo>
                  <a:lnTo>
                    <a:pt x="10636" y="74105"/>
                  </a:lnTo>
                  <a:lnTo>
                    <a:pt x="10723" y="74069"/>
                  </a:lnTo>
                  <a:lnTo>
                    <a:pt x="10803" y="73961"/>
                  </a:lnTo>
                  <a:lnTo>
                    <a:pt x="10876" y="73816"/>
                  </a:lnTo>
                  <a:lnTo>
                    <a:pt x="10949" y="73563"/>
                  </a:lnTo>
                  <a:lnTo>
                    <a:pt x="11008" y="73310"/>
                  </a:lnTo>
                  <a:lnTo>
                    <a:pt x="11059" y="72984"/>
                  </a:lnTo>
                  <a:lnTo>
                    <a:pt x="11102" y="72586"/>
                  </a:lnTo>
                  <a:lnTo>
                    <a:pt x="11132" y="72189"/>
                  </a:lnTo>
                  <a:lnTo>
                    <a:pt x="11146" y="71791"/>
                  </a:lnTo>
                  <a:lnTo>
                    <a:pt x="11146" y="71393"/>
                  </a:lnTo>
                  <a:lnTo>
                    <a:pt x="11132" y="70959"/>
                  </a:lnTo>
                  <a:lnTo>
                    <a:pt x="11110" y="70597"/>
                  </a:lnTo>
                  <a:lnTo>
                    <a:pt x="11073" y="70199"/>
                  </a:lnTo>
                  <a:lnTo>
                    <a:pt x="11022" y="69874"/>
                  </a:lnTo>
                  <a:lnTo>
                    <a:pt x="10957" y="69585"/>
                  </a:lnTo>
                  <a:lnTo>
                    <a:pt x="10475" y="67559"/>
                  </a:lnTo>
                  <a:lnTo>
                    <a:pt x="9964" y="65353"/>
                  </a:lnTo>
                  <a:lnTo>
                    <a:pt x="9432" y="63002"/>
                  </a:lnTo>
                  <a:lnTo>
                    <a:pt x="8900" y="60543"/>
                  </a:lnTo>
                  <a:lnTo>
                    <a:pt x="8360" y="57975"/>
                  </a:lnTo>
                  <a:lnTo>
                    <a:pt x="7835" y="55335"/>
                  </a:lnTo>
                  <a:lnTo>
                    <a:pt x="7579" y="53997"/>
                  </a:lnTo>
                  <a:lnTo>
                    <a:pt x="7324" y="52659"/>
                  </a:lnTo>
                  <a:lnTo>
                    <a:pt x="7076" y="51321"/>
                  </a:lnTo>
                  <a:lnTo>
                    <a:pt x="6835" y="49982"/>
                  </a:lnTo>
                  <a:lnTo>
                    <a:pt x="6609" y="48644"/>
                  </a:lnTo>
                  <a:lnTo>
                    <a:pt x="6383" y="47306"/>
                  </a:lnTo>
                  <a:lnTo>
                    <a:pt x="6171" y="46004"/>
                  </a:lnTo>
                  <a:lnTo>
                    <a:pt x="5967" y="44702"/>
                  </a:lnTo>
                  <a:lnTo>
                    <a:pt x="5778" y="43436"/>
                  </a:lnTo>
                  <a:lnTo>
                    <a:pt x="5603" y="42207"/>
                  </a:lnTo>
                  <a:lnTo>
                    <a:pt x="5442" y="40977"/>
                  </a:lnTo>
                  <a:lnTo>
                    <a:pt x="5296" y="39784"/>
                  </a:lnTo>
                  <a:lnTo>
                    <a:pt x="5165" y="38626"/>
                  </a:lnTo>
                  <a:lnTo>
                    <a:pt x="5048" y="37505"/>
                  </a:lnTo>
                  <a:lnTo>
                    <a:pt x="4953" y="36420"/>
                  </a:lnTo>
                  <a:lnTo>
                    <a:pt x="4880" y="35407"/>
                  </a:lnTo>
                  <a:lnTo>
                    <a:pt x="4822" y="34431"/>
                  </a:lnTo>
                  <a:lnTo>
                    <a:pt x="4807" y="33961"/>
                  </a:lnTo>
                  <a:lnTo>
                    <a:pt x="4793" y="33491"/>
                  </a:lnTo>
                  <a:lnTo>
                    <a:pt x="4778" y="33057"/>
                  </a:lnTo>
                  <a:lnTo>
                    <a:pt x="4778" y="32623"/>
                  </a:lnTo>
                  <a:lnTo>
                    <a:pt x="4778" y="32225"/>
                  </a:lnTo>
                  <a:lnTo>
                    <a:pt x="4786" y="31827"/>
                  </a:lnTo>
                  <a:lnTo>
                    <a:pt x="4800" y="31465"/>
                  </a:lnTo>
                  <a:lnTo>
                    <a:pt x="4829" y="31068"/>
                  </a:lnTo>
                  <a:lnTo>
                    <a:pt x="4866" y="30670"/>
                  </a:lnTo>
                  <a:lnTo>
                    <a:pt x="4917" y="30272"/>
                  </a:lnTo>
                  <a:lnTo>
                    <a:pt x="4990" y="29874"/>
                  </a:lnTo>
                  <a:lnTo>
                    <a:pt x="5034" y="29693"/>
                  </a:lnTo>
                  <a:lnTo>
                    <a:pt x="5085" y="29476"/>
                  </a:lnTo>
                  <a:lnTo>
                    <a:pt x="5143" y="29295"/>
                  </a:lnTo>
                  <a:lnTo>
                    <a:pt x="5209" y="29115"/>
                  </a:lnTo>
                  <a:lnTo>
                    <a:pt x="5282" y="28934"/>
                  </a:lnTo>
                  <a:lnTo>
                    <a:pt x="5362" y="28753"/>
                  </a:lnTo>
                  <a:lnTo>
                    <a:pt x="5486" y="28536"/>
                  </a:lnTo>
                  <a:lnTo>
                    <a:pt x="5603" y="28319"/>
                  </a:lnTo>
                  <a:lnTo>
                    <a:pt x="5727" y="28174"/>
                  </a:lnTo>
                  <a:lnTo>
                    <a:pt x="5851" y="28030"/>
                  </a:lnTo>
                  <a:lnTo>
                    <a:pt x="5975" y="27921"/>
                  </a:lnTo>
                  <a:lnTo>
                    <a:pt x="6099" y="27849"/>
                  </a:lnTo>
                  <a:lnTo>
                    <a:pt x="6230" y="27813"/>
                  </a:lnTo>
                  <a:lnTo>
                    <a:pt x="6354" y="27776"/>
                  </a:lnTo>
                  <a:lnTo>
                    <a:pt x="6507" y="27813"/>
                  </a:lnTo>
                  <a:lnTo>
                    <a:pt x="6660" y="27849"/>
                  </a:lnTo>
                  <a:lnTo>
                    <a:pt x="6806" y="27957"/>
                  </a:lnTo>
                  <a:lnTo>
                    <a:pt x="6959" y="28066"/>
                  </a:lnTo>
                  <a:lnTo>
                    <a:pt x="7112" y="28247"/>
                  </a:lnTo>
                  <a:lnTo>
                    <a:pt x="7266" y="28427"/>
                  </a:lnTo>
                  <a:lnTo>
                    <a:pt x="7419" y="28644"/>
                  </a:lnTo>
                  <a:lnTo>
                    <a:pt x="7572" y="28898"/>
                  </a:lnTo>
                  <a:lnTo>
                    <a:pt x="7718" y="29187"/>
                  </a:lnTo>
                  <a:lnTo>
                    <a:pt x="7871" y="29476"/>
                  </a:lnTo>
                  <a:lnTo>
                    <a:pt x="8024" y="29802"/>
                  </a:lnTo>
                  <a:lnTo>
                    <a:pt x="8177" y="30163"/>
                  </a:lnTo>
                  <a:lnTo>
                    <a:pt x="8476" y="30923"/>
                  </a:lnTo>
                  <a:lnTo>
                    <a:pt x="8776" y="31791"/>
                  </a:lnTo>
                  <a:lnTo>
                    <a:pt x="9067" y="32731"/>
                  </a:lnTo>
                  <a:lnTo>
                    <a:pt x="9359" y="33744"/>
                  </a:lnTo>
                  <a:lnTo>
                    <a:pt x="9644" y="34829"/>
                  </a:lnTo>
                  <a:lnTo>
                    <a:pt x="9928" y="35914"/>
                  </a:lnTo>
                  <a:lnTo>
                    <a:pt x="10198" y="37071"/>
                  </a:lnTo>
                  <a:lnTo>
                    <a:pt x="10468" y="38265"/>
                  </a:lnTo>
                  <a:lnTo>
                    <a:pt x="10730" y="39458"/>
                  </a:lnTo>
                  <a:lnTo>
                    <a:pt x="10978" y="40652"/>
                  </a:lnTo>
                  <a:lnTo>
                    <a:pt x="11219" y="41845"/>
                  </a:lnTo>
                  <a:lnTo>
                    <a:pt x="11453" y="43075"/>
                  </a:lnTo>
                  <a:lnTo>
                    <a:pt x="11671" y="44232"/>
                  </a:lnTo>
                  <a:lnTo>
                    <a:pt x="11883" y="45389"/>
                  </a:lnTo>
                  <a:lnTo>
                    <a:pt x="12262" y="47596"/>
                  </a:lnTo>
                  <a:lnTo>
                    <a:pt x="12590" y="49548"/>
                  </a:lnTo>
                  <a:lnTo>
                    <a:pt x="12853" y="51212"/>
                  </a:lnTo>
                  <a:lnTo>
                    <a:pt x="13057" y="52514"/>
                  </a:lnTo>
                  <a:lnTo>
                    <a:pt x="13225" y="53708"/>
                  </a:lnTo>
                  <a:lnTo>
                    <a:pt x="13269" y="53961"/>
                  </a:lnTo>
                  <a:lnTo>
                    <a:pt x="13313" y="54178"/>
                  </a:lnTo>
                  <a:lnTo>
                    <a:pt x="13364" y="54359"/>
                  </a:lnTo>
                  <a:lnTo>
                    <a:pt x="13415" y="54503"/>
                  </a:lnTo>
                  <a:lnTo>
                    <a:pt x="13473" y="54648"/>
                  </a:lnTo>
                  <a:lnTo>
                    <a:pt x="13531" y="54720"/>
                  </a:lnTo>
                  <a:lnTo>
                    <a:pt x="13590" y="54793"/>
                  </a:lnTo>
                  <a:lnTo>
                    <a:pt x="13648" y="54793"/>
                  </a:lnTo>
                  <a:lnTo>
                    <a:pt x="13714" y="54756"/>
                  </a:lnTo>
                  <a:lnTo>
                    <a:pt x="13787" y="54720"/>
                  </a:lnTo>
                  <a:lnTo>
                    <a:pt x="13860" y="54576"/>
                  </a:lnTo>
                  <a:lnTo>
                    <a:pt x="13925" y="54395"/>
                  </a:lnTo>
                  <a:lnTo>
                    <a:pt x="13991" y="54142"/>
                  </a:lnTo>
                  <a:lnTo>
                    <a:pt x="14042" y="53888"/>
                  </a:lnTo>
                  <a:lnTo>
                    <a:pt x="14093" y="53563"/>
                  </a:lnTo>
                  <a:lnTo>
                    <a:pt x="14122" y="53237"/>
                  </a:lnTo>
                  <a:lnTo>
                    <a:pt x="14151" y="52840"/>
                  </a:lnTo>
                  <a:lnTo>
                    <a:pt x="14159" y="52442"/>
                  </a:lnTo>
                  <a:lnTo>
                    <a:pt x="14232" y="48789"/>
                  </a:lnTo>
                  <a:lnTo>
                    <a:pt x="14319" y="44955"/>
                  </a:lnTo>
                  <a:lnTo>
                    <a:pt x="14429" y="41013"/>
                  </a:lnTo>
                  <a:lnTo>
                    <a:pt x="14553" y="36999"/>
                  </a:lnTo>
                  <a:lnTo>
                    <a:pt x="14698" y="33020"/>
                  </a:lnTo>
                  <a:lnTo>
                    <a:pt x="14771" y="31031"/>
                  </a:lnTo>
                  <a:lnTo>
                    <a:pt x="14859" y="29078"/>
                  </a:lnTo>
                  <a:lnTo>
                    <a:pt x="14939" y="27162"/>
                  </a:lnTo>
                  <a:lnTo>
                    <a:pt x="15027" y="25281"/>
                  </a:lnTo>
                  <a:lnTo>
                    <a:pt x="15122" y="23436"/>
                  </a:lnTo>
                  <a:lnTo>
                    <a:pt x="15216" y="21628"/>
                  </a:lnTo>
                  <a:lnTo>
                    <a:pt x="15318" y="19892"/>
                  </a:lnTo>
                  <a:lnTo>
                    <a:pt x="15421" y="18192"/>
                  </a:lnTo>
                  <a:lnTo>
                    <a:pt x="15523" y="16601"/>
                  </a:lnTo>
                  <a:lnTo>
                    <a:pt x="15632" y="15046"/>
                  </a:lnTo>
                  <a:lnTo>
                    <a:pt x="15742" y="13599"/>
                  </a:lnTo>
                  <a:lnTo>
                    <a:pt x="15858" y="12261"/>
                  </a:lnTo>
                  <a:lnTo>
                    <a:pt x="15975" y="10995"/>
                  </a:lnTo>
                  <a:lnTo>
                    <a:pt x="16092" y="9838"/>
                  </a:lnTo>
                  <a:lnTo>
                    <a:pt x="16216" y="8789"/>
                  </a:lnTo>
                  <a:lnTo>
                    <a:pt x="16340" y="7849"/>
                  </a:lnTo>
                  <a:lnTo>
                    <a:pt x="16405" y="7415"/>
                  </a:lnTo>
                  <a:lnTo>
                    <a:pt x="16471" y="7053"/>
                  </a:lnTo>
                  <a:lnTo>
                    <a:pt x="16537" y="6691"/>
                  </a:lnTo>
                  <a:lnTo>
                    <a:pt x="16602" y="6366"/>
                  </a:lnTo>
                  <a:lnTo>
                    <a:pt x="16668" y="6077"/>
                  </a:lnTo>
                  <a:lnTo>
                    <a:pt x="16734" y="5823"/>
                  </a:lnTo>
                  <a:lnTo>
                    <a:pt x="16799" y="5606"/>
                  </a:lnTo>
                  <a:lnTo>
                    <a:pt x="16865" y="5426"/>
                  </a:lnTo>
                  <a:lnTo>
                    <a:pt x="16931" y="5281"/>
                  </a:lnTo>
                  <a:lnTo>
                    <a:pt x="17003" y="5209"/>
                  </a:lnTo>
                  <a:lnTo>
                    <a:pt x="17069" y="5136"/>
                  </a:lnTo>
                  <a:lnTo>
                    <a:pt x="17142" y="5100"/>
                  </a:lnTo>
                  <a:close/>
                  <a:moveTo>
                    <a:pt x="17142" y="1"/>
                  </a:moveTo>
                  <a:lnTo>
                    <a:pt x="17025" y="37"/>
                  </a:lnTo>
                  <a:lnTo>
                    <a:pt x="16909" y="109"/>
                  </a:lnTo>
                  <a:lnTo>
                    <a:pt x="16799" y="218"/>
                  </a:lnTo>
                  <a:lnTo>
                    <a:pt x="16690" y="362"/>
                  </a:lnTo>
                  <a:lnTo>
                    <a:pt x="16580" y="543"/>
                  </a:lnTo>
                  <a:lnTo>
                    <a:pt x="16478" y="796"/>
                  </a:lnTo>
                  <a:lnTo>
                    <a:pt x="16369" y="1049"/>
                  </a:lnTo>
                  <a:lnTo>
                    <a:pt x="16274" y="1375"/>
                  </a:lnTo>
                  <a:lnTo>
                    <a:pt x="16172" y="1700"/>
                  </a:lnTo>
                  <a:lnTo>
                    <a:pt x="16077" y="2098"/>
                  </a:lnTo>
                  <a:lnTo>
                    <a:pt x="15975" y="2496"/>
                  </a:lnTo>
                  <a:lnTo>
                    <a:pt x="15887" y="2930"/>
                  </a:lnTo>
                  <a:lnTo>
                    <a:pt x="15793" y="3436"/>
                  </a:lnTo>
                  <a:lnTo>
                    <a:pt x="15705" y="3943"/>
                  </a:lnTo>
                  <a:lnTo>
                    <a:pt x="15618" y="4485"/>
                  </a:lnTo>
                  <a:lnTo>
                    <a:pt x="15530" y="5028"/>
                  </a:lnTo>
                  <a:lnTo>
                    <a:pt x="15450" y="5643"/>
                  </a:lnTo>
                  <a:lnTo>
                    <a:pt x="15362" y="6257"/>
                  </a:lnTo>
                  <a:lnTo>
                    <a:pt x="15209" y="7596"/>
                  </a:lnTo>
                  <a:lnTo>
                    <a:pt x="15056" y="9006"/>
                  </a:lnTo>
                  <a:lnTo>
                    <a:pt x="14910" y="10489"/>
                  </a:lnTo>
                  <a:lnTo>
                    <a:pt x="14771" y="12080"/>
                  </a:lnTo>
                  <a:lnTo>
                    <a:pt x="14640" y="13744"/>
                  </a:lnTo>
                  <a:lnTo>
                    <a:pt x="14516" y="15444"/>
                  </a:lnTo>
                  <a:lnTo>
                    <a:pt x="14399" y="17216"/>
                  </a:lnTo>
                  <a:lnTo>
                    <a:pt x="14290" y="19024"/>
                  </a:lnTo>
                  <a:lnTo>
                    <a:pt x="14181" y="20869"/>
                  </a:lnTo>
                  <a:lnTo>
                    <a:pt x="14086" y="22749"/>
                  </a:lnTo>
                  <a:lnTo>
                    <a:pt x="13991" y="24630"/>
                  </a:lnTo>
                  <a:lnTo>
                    <a:pt x="13903" y="26511"/>
                  </a:lnTo>
                  <a:lnTo>
                    <a:pt x="13816" y="28427"/>
                  </a:lnTo>
                  <a:lnTo>
                    <a:pt x="13743" y="30308"/>
                  </a:lnTo>
                  <a:lnTo>
                    <a:pt x="13670" y="32189"/>
                  </a:lnTo>
                  <a:lnTo>
                    <a:pt x="13539" y="35841"/>
                  </a:lnTo>
                  <a:lnTo>
                    <a:pt x="13437" y="39350"/>
                  </a:lnTo>
                  <a:lnTo>
                    <a:pt x="13342" y="42605"/>
                  </a:lnTo>
                  <a:lnTo>
                    <a:pt x="13269" y="45606"/>
                  </a:lnTo>
                  <a:lnTo>
                    <a:pt x="12999" y="43979"/>
                  </a:lnTo>
                  <a:lnTo>
                    <a:pt x="12700" y="42279"/>
                  </a:lnTo>
                  <a:lnTo>
                    <a:pt x="12372" y="40471"/>
                  </a:lnTo>
                  <a:lnTo>
                    <a:pt x="12014" y="38590"/>
                  </a:lnTo>
                  <a:lnTo>
                    <a:pt x="11628" y="36673"/>
                  </a:lnTo>
                  <a:lnTo>
                    <a:pt x="11423" y="35733"/>
                  </a:lnTo>
                  <a:lnTo>
                    <a:pt x="11219" y="34756"/>
                  </a:lnTo>
                  <a:lnTo>
                    <a:pt x="11008" y="33816"/>
                  </a:lnTo>
                  <a:lnTo>
                    <a:pt x="10789" y="32912"/>
                  </a:lnTo>
                  <a:lnTo>
                    <a:pt x="10570" y="31972"/>
                  </a:lnTo>
                  <a:lnTo>
                    <a:pt x="10344" y="31104"/>
                  </a:lnTo>
                  <a:lnTo>
                    <a:pt x="10118" y="30236"/>
                  </a:lnTo>
                  <a:lnTo>
                    <a:pt x="9884" y="29368"/>
                  </a:lnTo>
                  <a:lnTo>
                    <a:pt x="9644" y="28572"/>
                  </a:lnTo>
                  <a:lnTo>
                    <a:pt x="9403" y="27776"/>
                  </a:lnTo>
                  <a:lnTo>
                    <a:pt x="9162" y="27053"/>
                  </a:lnTo>
                  <a:lnTo>
                    <a:pt x="8914" y="26366"/>
                  </a:lnTo>
                  <a:lnTo>
                    <a:pt x="8666" y="25715"/>
                  </a:lnTo>
                  <a:lnTo>
                    <a:pt x="8411" y="25136"/>
                  </a:lnTo>
                  <a:lnTo>
                    <a:pt x="8163" y="24594"/>
                  </a:lnTo>
                  <a:lnTo>
                    <a:pt x="7908" y="24124"/>
                  </a:lnTo>
                  <a:lnTo>
                    <a:pt x="7645" y="23690"/>
                  </a:lnTo>
                  <a:lnTo>
                    <a:pt x="7390" y="23328"/>
                  </a:lnTo>
                  <a:lnTo>
                    <a:pt x="7134" y="23075"/>
                  </a:lnTo>
                  <a:lnTo>
                    <a:pt x="6872" y="22858"/>
                  </a:lnTo>
                  <a:lnTo>
                    <a:pt x="6616" y="22749"/>
                  </a:lnTo>
                  <a:lnTo>
                    <a:pt x="6354" y="22677"/>
                  </a:lnTo>
                  <a:lnTo>
                    <a:pt x="6179" y="22713"/>
                  </a:lnTo>
                  <a:lnTo>
                    <a:pt x="5996" y="22785"/>
                  </a:lnTo>
                  <a:lnTo>
                    <a:pt x="5821" y="22894"/>
                  </a:lnTo>
                  <a:lnTo>
                    <a:pt x="5646" y="23039"/>
                  </a:lnTo>
                  <a:lnTo>
                    <a:pt x="5471" y="23219"/>
                  </a:lnTo>
                  <a:lnTo>
                    <a:pt x="5303" y="23436"/>
                  </a:lnTo>
                  <a:lnTo>
                    <a:pt x="5136" y="23726"/>
                  </a:lnTo>
                  <a:lnTo>
                    <a:pt x="4975" y="24051"/>
                  </a:lnTo>
                  <a:lnTo>
                    <a:pt x="4815" y="24377"/>
                  </a:lnTo>
                  <a:lnTo>
                    <a:pt x="4676" y="24775"/>
                  </a:lnTo>
                  <a:lnTo>
                    <a:pt x="4545" y="25172"/>
                  </a:lnTo>
                  <a:lnTo>
                    <a:pt x="4428" y="25570"/>
                  </a:lnTo>
                  <a:lnTo>
                    <a:pt x="4319" y="26004"/>
                  </a:lnTo>
                  <a:lnTo>
                    <a:pt x="4224" y="26474"/>
                  </a:lnTo>
                  <a:lnTo>
                    <a:pt x="4144" y="26908"/>
                  </a:lnTo>
                  <a:lnTo>
                    <a:pt x="4071" y="27379"/>
                  </a:lnTo>
                  <a:lnTo>
                    <a:pt x="4005" y="27885"/>
                  </a:lnTo>
                  <a:lnTo>
                    <a:pt x="3954" y="28355"/>
                  </a:lnTo>
                  <a:lnTo>
                    <a:pt x="3903" y="28825"/>
                  </a:lnTo>
                  <a:lnTo>
                    <a:pt x="3866" y="29295"/>
                  </a:lnTo>
                  <a:lnTo>
                    <a:pt x="3830" y="29766"/>
                  </a:lnTo>
                  <a:lnTo>
                    <a:pt x="3808" y="30200"/>
                  </a:lnTo>
                  <a:lnTo>
                    <a:pt x="3786" y="30670"/>
                  </a:lnTo>
                  <a:lnTo>
                    <a:pt x="3772" y="31068"/>
                  </a:lnTo>
                  <a:lnTo>
                    <a:pt x="3757" y="31574"/>
                  </a:lnTo>
                  <a:lnTo>
                    <a:pt x="3750" y="32080"/>
                  </a:lnTo>
                  <a:lnTo>
                    <a:pt x="3750" y="32623"/>
                  </a:lnTo>
                  <a:lnTo>
                    <a:pt x="3757" y="33129"/>
                  </a:lnTo>
                  <a:lnTo>
                    <a:pt x="3764" y="33671"/>
                  </a:lnTo>
                  <a:lnTo>
                    <a:pt x="3779" y="34214"/>
                  </a:lnTo>
                  <a:lnTo>
                    <a:pt x="3801" y="34793"/>
                  </a:lnTo>
                  <a:lnTo>
                    <a:pt x="3823" y="35335"/>
                  </a:lnTo>
                  <a:lnTo>
                    <a:pt x="3888" y="36492"/>
                  </a:lnTo>
                  <a:lnTo>
                    <a:pt x="3969" y="37686"/>
                  </a:lnTo>
                  <a:lnTo>
                    <a:pt x="4063" y="38879"/>
                  </a:lnTo>
                  <a:lnTo>
                    <a:pt x="4180" y="40073"/>
                  </a:lnTo>
                  <a:lnTo>
                    <a:pt x="4311" y="41339"/>
                  </a:lnTo>
                  <a:lnTo>
                    <a:pt x="4450" y="42568"/>
                  </a:lnTo>
                  <a:lnTo>
                    <a:pt x="4603" y="43834"/>
                  </a:lnTo>
                  <a:lnTo>
                    <a:pt x="4771" y="45100"/>
                  </a:lnTo>
                  <a:lnTo>
                    <a:pt x="4953" y="46402"/>
                  </a:lnTo>
                  <a:lnTo>
                    <a:pt x="5136" y="47668"/>
                  </a:lnTo>
                  <a:lnTo>
                    <a:pt x="5333" y="48970"/>
                  </a:lnTo>
                  <a:lnTo>
                    <a:pt x="5537" y="50236"/>
                  </a:lnTo>
                  <a:lnTo>
                    <a:pt x="5748" y="51538"/>
                  </a:lnTo>
                  <a:lnTo>
                    <a:pt x="5967" y="52803"/>
                  </a:lnTo>
                  <a:lnTo>
                    <a:pt x="6193" y="54069"/>
                  </a:lnTo>
                  <a:lnTo>
                    <a:pt x="6412" y="55299"/>
                  </a:lnTo>
                  <a:lnTo>
                    <a:pt x="6872" y="57758"/>
                  </a:lnTo>
                  <a:lnTo>
                    <a:pt x="7339" y="60109"/>
                  </a:lnTo>
                  <a:lnTo>
                    <a:pt x="7791" y="62351"/>
                  </a:lnTo>
                  <a:lnTo>
                    <a:pt x="8236" y="64449"/>
                  </a:lnTo>
                  <a:lnTo>
                    <a:pt x="8659" y="66402"/>
                  </a:lnTo>
                  <a:lnTo>
                    <a:pt x="9060" y="68210"/>
                  </a:lnTo>
                  <a:lnTo>
                    <a:pt x="9060" y="68210"/>
                  </a:lnTo>
                  <a:lnTo>
                    <a:pt x="8630" y="68066"/>
                  </a:lnTo>
                  <a:lnTo>
                    <a:pt x="8163" y="67993"/>
                  </a:lnTo>
                  <a:lnTo>
                    <a:pt x="7667" y="67921"/>
                  </a:lnTo>
                  <a:lnTo>
                    <a:pt x="7149" y="67957"/>
                  </a:lnTo>
                  <a:lnTo>
                    <a:pt x="6609" y="68029"/>
                  </a:lnTo>
                  <a:lnTo>
                    <a:pt x="6339" y="68102"/>
                  </a:lnTo>
                  <a:lnTo>
                    <a:pt x="6062" y="68210"/>
                  </a:lnTo>
                  <a:lnTo>
                    <a:pt x="5785" y="68319"/>
                  </a:lnTo>
                  <a:lnTo>
                    <a:pt x="5500" y="68500"/>
                  </a:lnTo>
                  <a:lnTo>
                    <a:pt x="5223" y="68644"/>
                  </a:lnTo>
                  <a:lnTo>
                    <a:pt x="4939" y="68861"/>
                  </a:lnTo>
                  <a:lnTo>
                    <a:pt x="4662" y="69114"/>
                  </a:lnTo>
                  <a:lnTo>
                    <a:pt x="4384" y="69368"/>
                  </a:lnTo>
                  <a:lnTo>
                    <a:pt x="4107" y="69693"/>
                  </a:lnTo>
                  <a:lnTo>
                    <a:pt x="3830" y="70019"/>
                  </a:lnTo>
                  <a:lnTo>
                    <a:pt x="3560" y="70380"/>
                  </a:lnTo>
                  <a:lnTo>
                    <a:pt x="3298" y="70814"/>
                  </a:lnTo>
                  <a:lnTo>
                    <a:pt x="3035" y="71284"/>
                  </a:lnTo>
                  <a:lnTo>
                    <a:pt x="2780" y="71791"/>
                  </a:lnTo>
                  <a:lnTo>
                    <a:pt x="2532" y="72333"/>
                  </a:lnTo>
                  <a:lnTo>
                    <a:pt x="2291" y="72912"/>
                  </a:lnTo>
                  <a:lnTo>
                    <a:pt x="2058" y="73563"/>
                  </a:lnTo>
                  <a:lnTo>
                    <a:pt x="1839" y="74250"/>
                  </a:lnTo>
                  <a:lnTo>
                    <a:pt x="1620" y="74973"/>
                  </a:lnTo>
                  <a:lnTo>
                    <a:pt x="1416" y="75769"/>
                  </a:lnTo>
                  <a:lnTo>
                    <a:pt x="1219" y="76637"/>
                  </a:lnTo>
                  <a:lnTo>
                    <a:pt x="1036" y="77541"/>
                  </a:lnTo>
                  <a:lnTo>
                    <a:pt x="898" y="78265"/>
                  </a:lnTo>
                  <a:lnTo>
                    <a:pt x="774" y="79060"/>
                  </a:lnTo>
                  <a:lnTo>
                    <a:pt x="657" y="79856"/>
                  </a:lnTo>
                  <a:lnTo>
                    <a:pt x="548" y="80688"/>
                  </a:lnTo>
                  <a:lnTo>
                    <a:pt x="453" y="81556"/>
                  </a:lnTo>
                  <a:lnTo>
                    <a:pt x="365" y="82424"/>
                  </a:lnTo>
                  <a:lnTo>
                    <a:pt x="285" y="83328"/>
                  </a:lnTo>
                  <a:lnTo>
                    <a:pt x="212" y="84268"/>
                  </a:lnTo>
                  <a:lnTo>
                    <a:pt x="154" y="85208"/>
                  </a:lnTo>
                  <a:lnTo>
                    <a:pt x="103" y="86185"/>
                  </a:lnTo>
                  <a:lnTo>
                    <a:pt x="66" y="87198"/>
                  </a:lnTo>
                  <a:lnTo>
                    <a:pt x="30" y="88246"/>
                  </a:lnTo>
                  <a:lnTo>
                    <a:pt x="8" y="89295"/>
                  </a:lnTo>
                  <a:lnTo>
                    <a:pt x="1" y="90344"/>
                  </a:lnTo>
                  <a:lnTo>
                    <a:pt x="1" y="91465"/>
                  </a:lnTo>
                  <a:lnTo>
                    <a:pt x="8" y="92586"/>
                  </a:lnTo>
                  <a:lnTo>
                    <a:pt x="15" y="93237"/>
                  </a:lnTo>
                  <a:lnTo>
                    <a:pt x="30" y="93888"/>
                  </a:lnTo>
                  <a:lnTo>
                    <a:pt x="52" y="94576"/>
                  </a:lnTo>
                  <a:lnTo>
                    <a:pt x="73" y="95227"/>
                  </a:lnTo>
                  <a:lnTo>
                    <a:pt x="110" y="95914"/>
                  </a:lnTo>
                  <a:lnTo>
                    <a:pt x="146" y="96601"/>
                  </a:lnTo>
                  <a:lnTo>
                    <a:pt x="190" y="97252"/>
                  </a:lnTo>
                  <a:lnTo>
                    <a:pt x="249" y="97939"/>
                  </a:lnTo>
                  <a:lnTo>
                    <a:pt x="307" y="98590"/>
                  </a:lnTo>
                  <a:lnTo>
                    <a:pt x="373" y="99241"/>
                  </a:lnTo>
                  <a:lnTo>
                    <a:pt x="453" y="99856"/>
                  </a:lnTo>
                  <a:lnTo>
                    <a:pt x="533" y="100507"/>
                  </a:lnTo>
                  <a:lnTo>
                    <a:pt x="628" y="101122"/>
                  </a:lnTo>
                  <a:lnTo>
                    <a:pt x="737" y="101700"/>
                  </a:lnTo>
                  <a:lnTo>
                    <a:pt x="847" y="102315"/>
                  </a:lnTo>
                  <a:lnTo>
                    <a:pt x="971" y="102858"/>
                  </a:lnTo>
                  <a:lnTo>
                    <a:pt x="1109" y="103400"/>
                  </a:lnTo>
                  <a:lnTo>
                    <a:pt x="1255" y="103943"/>
                  </a:lnTo>
                  <a:lnTo>
                    <a:pt x="1408" y="104413"/>
                  </a:lnTo>
                  <a:lnTo>
                    <a:pt x="1576" y="104883"/>
                  </a:lnTo>
                  <a:lnTo>
                    <a:pt x="1758" y="105353"/>
                  </a:lnTo>
                  <a:lnTo>
                    <a:pt x="1955" y="105751"/>
                  </a:lnTo>
                  <a:lnTo>
                    <a:pt x="2160" y="106149"/>
                  </a:lnTo>
                  <a:lnTo>
                    <a:pt x="2378" y="106510"/>
                  </a:lnTo>
                  <a:lnTo>
                    <a:pt x="2612" y="106800"/>
                  </a:lnTo>
                  <a:lnTo>
                    <a:pt x="2860" y="107089"/>
                  </a:lnTo>
                  <a:lnTo>
                    <a:pt x="3115" y="107342"/>
                  </a:lnTo>
                  <a:lnTo>
                    <a:pt x="3392" y="107523"/>
                  </a:lnTo>
                  <a:lnTo>
                    <a:pt x="3684" y="107704"/>
                  </a:lnTo>
                  <a:lnTo>
                    <a:pt x="3990" y="107812"/>
                  </a:lnTo>
                  <a:lnTo>
                    <a:pt x="4311" y="107885"/>
                  </a:lnTo>
                  <a:lnTo>
                    <a:pt x="4654" y="107921"/>
                  </a:lnTo>
                  <a:lnTo>
                    <a:pt x="5085" y="107885"/>
                  </a:lnTo>
                  <a:lnTo>
                    <a:pt x="5522" y="107776"/>
                  </a:lnTo>
                  <a:lnTo>
                    <a:pt x="5967" y="107595"/>
                  </a:lnTo>
                  <a:lnTo>
                    <a:pt x="6405" y="107378"/>
                  </a:lnTo>
                  <a:lnTo>
                    <a:pt x="6850" y="107125"/>
                  </a:lnTo>
                  <a:lnTo>
                    <a:pt x="7288" y="106800"/>
                  </a:lnTo>
                  <a:lnTo>
                    <a:pt x="7718" y="106438"/>
                  </a:lnTo>
                  <a:lnTo>
                    <a:pt x="8134" y="106076"/>
                  </a:lnTo>
                  <a:lnTo>
                    <a:pt x="8549" y="105679"/>
                  </a:lnTo>
                  <a:lnTo>
                    <a:pt x="8951" y="105245"/>
                  </a:lnTo>
                  <a:lnTo>
                    <a:pt x="9337" y="104811"/>
                  </a:lnTo>
                  <a:lnTo>
                    <a:pt x="9702" y="104377"/>
                  </a:lnTo>
                  <a:lnTo>
                    <a:pt x="10380" y="103545"/>
                  </a:lnTo>
                  <a:lnTo>
                    <a:pt x="10964" y="102749"/>
                  </a:lnTo>
                  <a:lnTo>
                    <a:pt x="10811" y="104738"/>
                  </a:lnTo>
                  <a:lnTo>
                    <a:pt x="10643" y="107017"/>
                  </a:lnTo>
                  <a:lnTo>
                    <a:pt x="10475" y="109512"/>
                  </a:lnTo>
                  <a:lnTo>
                    <a:pt x="10300" y="112188"/>
                  </a:lnTo>
                  <a:lnTo>
                    <a:pt x="10132" y="115046"/>
                  </a:lnTo>
                  <a:lnTo>
                    <a:pt x="9972" y="118011"/>
                  </a:lnTo>
                  <a:lnTo>
                    <a:pt x="9892" y="119530"/>
                  </a:lnTo>
                  <a:lnTo>
                    <a:pt x="9819" y="121049"/>
                  </a:lnTo>
                  <a:lnTo>
                    <a:pt x="9753" y="122604"/>
                  </a:lnTo>
                  <a:lnTo>
                    <a:pt x="9687" y="124160"/>
                  </a:lnTo>
                  <a:lnTo>
                    <a:pt x="9629" y="125751"/>
                  </a:lnTo>
                  <a:lnTo>
                    <a:pt x="9571" y="127306"/>
                  </a:lnTo>
                  <a:lnTo>
                    <a:pt x="9527" y="128897"/>
                  </a:lnTo>
                  <a:lnTo>
                    <a:pt x="9490" y="130452"/>
                  </a:lnTo>
                  <a:lnTo>
                    <a:pt x="9454" y="132008"/>
                  </a:lnTo>
                  <a:lnTo>
                    <a:pt x="9432" y="133563"/>
                  </a:lnTo>
                  <a:lnTo>
                    <a:pt x="9417" y="135082"/>
                  </a:lnTo>
                  <a:lnTo>
                    <a:pt x="9417" y="136601"/>
                  </a:lnTo>
                  <a:lnTo>
                    <a:pt x="9417" y="138084"/>
                  </a:lnTo>
                  <a:lnTo>
                    <a:pt x="9439" y="139530"/>
                  </a:lnTo>
                  <a:lnTo>
                    <a:pt x="9461" y="140941"/>
                  </a:lnTo>
                  <a:lnTo>
                    <a:pt x="9505" y="142315"/>
                  </a:lnTo>
                  <a:lnTo>
                    <a:pt x="9556" y="143653"/>
                  </a:lnTo>
                  <a:lnTo>
                    <a:pt x="9622" y="144919"/>
                  </a:lnTo>
                  <a:lnTo>
                    <a:pt x="9702" y="146149"/>
                  </a:lnTo>
                  <a:lnTo>
                    <a:pt x="9746" y="146763"/>
                  </a:lnTo>
                  <a:lnTo>
                    <a:pt x="9789" y="147342"/>
                  </a:lnTo>
                  <a:lnTo>
                    <a:pt x="9862" y="148065"/>
                  </a:lnTo>
                  <a:lnTo>
                    <a:pt x="9928" y="148753"/>
                  </a:lnTo>
                  <a:lnTo>
                    <a:pt x="10008" y="149404"/>
                  </a:lnTo>
                  <a:lnTo>
                    <a:pt x="10089" y="150055"/>
                  </a:lnTo>
                  <a:lnTo>
                    <a:pt x="10176" y="150633"/>
                  </a:lnTo>
                  <a:lnTo>
                    <a:pt x="10271" y="151212"/>
                  </a:lnTo>
                  <a:lnTo>
                    <a:pt x="10366" y="151754"/>
                  </a:lnTo>
                  <a:lnTo>
                    <a:pt x="10468" y="152261"/>
                  </a:lnTo>
                  <a:lnTo>
                    <a:pt x="10577" y="152731"/>
                  </a:lnTo>
                  <a:lnTo>
                    <a:pt x="10687" y="153201"/>
                  </a:lnTo>
                  <a:lnTo>
                    <a:pt x="10811" y="153635"/>
                  </a:lnTo>
                  <a:lnTo>
                    <a:pt x="10927" y="153997"/>
                  </a:lnTo>
                  <a:lnTo>
                    <a:pt x="11059" y="154358"/>
                  </a:lnTo>
                  <a:lnTo>
                    <a:pt x="11190" y="154684"/>
                  </a:lnTo>
                  <a:lnTo>
                    <a:pt x="11329" y="155009"/>
                  </a:lnTo>
                  <a:lnTo>
                    <a:pt x="11467" y="155263"/>
                  </a:lnTo>
                  <a:lnTo>
                    <a:pt x="11598" y="155480"/>
                  </a:lnTo>
                  <a:lnTo>
                    <a:pt x="11722" y="155660"/>
                  </a:lnTo>
                  <a:lnTo>
                    <a:pt x="11854" y="155805"/>
                  </a:lnTo>
                  <a:lnTo>
                    <a:pt x="11978" y="155950"/>
                  </a:lnTo>
                  <a:lnTo>
                    <a:pt x="12109" y="156058"/>
                  </a:lnTo>
                  <a:lnTo>
                    <a:pt x="12233" y="156094"/>
                  </a:lnTo>
                  <a:lnTo>
                    <a:pt x="12364" y="156167"/>
                  </a:lnTo>
                  <a:lnTo>
                    <a:pt x="12634" y="156167"/>
                  </a:lnTo>
                  <a:lnTo>
                    <a:pt x="12773" y="156094"/>
                  </a:lnTo>
                  <a:lnTo>
                    <a:pt x="12911" y="156022"/>
                  </a:lnTo>
                  <a:lnTo>
                    <a:pt x="13050" y="155877"/>
                  </a:lnTo>
                  <a:lnTo>
                    <a:pt x="13181" y="155733"/>
                  </a:lnTo>
                  <a:lnTo>
                    <a:pt x="13313" y="155552"/>
                  </a:lnTo>
                  <a:lnTo>
                    <a:pt x="13444" y="155335"/>
                  </a:lnTo>
                  <a:lnTo>
                    <a:pt x="13575" y="155082"/>
                  </a:lnTo>
                  <a:lnTo>
                    <a:pt x="13699" y="154829"/>
                  </a:lnTo>
                  <a:lnTo>
                    <a:pt x="13823" y="154503"/>
                  </a:lnTo>
                  <a:lnTo>
                    <a:pt x="13947" y="154178"/>
                  </a:lnTo>
                  <a:lnTo>
                    <a:pt x="14064" y="153816"/>
                  </a:lnTo>
                  <a:lnTo>
                    <a:pt x="14181" y="153418"/>
                  </a:lnTo>
                  <a:lnTo>
                    <a:pt x="14297" y="153020"/>
                  </a:lnTo>
                  <a:lnTo>
                    <a:pt x="14414" y="152586"/>
                  </a:lnTo>
                  <a:lnTo>
                    <a:pt x="14523" y="152116"/>
                  </a:lnTo>
                  <a:lnTo>
                    <a:pt x="14640" y="151646"/>
                  </a:lnTo>
                  <a:lnTo>
                    <a:pt x="14742" y="151140"/>
                  </a:lnTo>
                  <a:lnTo>
                    <a:pt x="14954" y="150091"/>
                  </a:lnTo>
                  <a:lnTo>
                    <a:pt x="15158" y="148933"/>
                  </a:lnTo>
                  <a:lnTo>
                    <a:pt x="15355" y="147704"/>
                  </a:lnTo>
                  <a:lnTo>
                    <a:pt x="15545" y="146438"/>
                  </a:lnTo>
                  <a:lnTo>
                    <a:pt x="15727" y="145064"/>
                  </a:lnTo>
                  <a:lnTo>
                    <a:pt x="15902" y="143689"/>
                  </a:lnTo>
                  <a:lnTo>
                    <a:pt x="16063" y="142243"/>
                  </a:lnTo>
                  <a:lnTo>
                    <a:pt x="16223" y="140760"/>
                  </a:lnTo>
                  <a:lnTo>
                    <a:pt x="16376" y="139241"/>
                  </a:lnTo>
                  <a:lnTo>
                    <a:pt x="16522" y="137722"/>
                  </a:lnTo>
                  <a:lnTo>
                    <a:pt x="16661" y="136167"/>
                  </a:lnTo>
                  <a:lnTo>
                    <a:pt x="16799" y="134575"/>
                  </a:lnTo>
                  <a:lnTo>
                    <a:pt x="16923" y="132984"/>
                  </a:lnTo>
                  <a:lnTo>
                    <a:pt x="17040" y="131429"/>
                  </a:lnTo>
                  <a:lnTo>
                    <a:pt x="17157" y="129838"/>
                  </a:lnTo>
                  <a:lnTo>
                    <a:pt x="17259" y="128282"/>
                  </a:lnTo>
                  <a:lnTo>
                    <a:pt x="17361" y="126764"/>
                  </a:lnTo>
                  <a:lnTo>
                    <a:pt x="17543" y="123762"/>
                  </a:lnTo>
                  <a:lnTo>
                    <a:pt x="17696" y="120941"/>
                  </a:lnTo>
                  <a:lnTo>
                    <a:pt x="17835" y="118301"/>
                  </a:lnTo>
                  <a:lnTo>
                    <a:pt x="18054" y="120579"/>
                  </a:lnTo>
                  <a:lnTo>
                    <a:pt x="18302" y="123038"/>
                  </a:lnTo>
                  <a:lnTo>
                    <a:pt x="18579" y="125606"/>
                  </a:lnTo>
                  <a:lnTo>
                    <a:pt x="18732" y="126908"/>
                  </a:lnTo>
                  <a:lnTo>
                    <a:pt x="18885" y="128246"/>
                  </a:lnTo>
                  <a:lnTo>
                    <a:pt x="19053" y="129584"/>
                  </a:lnTo>
                  <a:lnTo>
                    <a:pt x="19221" y="130959"/>
                  </a:lnTo>
                  <a:lnTo>
                    <a:pt x="19396" y="132297"/>
                  </a:lnTo>
                  <a:lnTo>
                    <a:pt x="19578" y="133635"/>
                  </a:lnTo>
                  <a:lnTo>
                    <a:pt x="19768" y="134973"/>
                  </a:lnTo>
                  <a:lnTo>
                    <a:pt x="19965" y="136275"/>
                  </a:lnTo>
                  <a:lnTo>
                    <a:pt x="20162" y="137577"/>
                  </a:lnTo>
                  <a:lnTo>
                    <a:pt x="20366" y="138843"/>
                  </a:lnTo>
                  <a:lnTo>
                    <a:pt x="20585" y="140073"/>
                  </a:lnTo>
                  <a:lnTo>
                    <a:pt x="20796" y="141266"/>
                  </a:lnTo>
                  <a:lnTo>
                    <a:pt x="21023" y="142387"/>
                  </a:lnTo>
                  <a:lnTo>
                    <a:pt x="21249" y="143472"/>
                  </a:lnTo>
                  <a:lnTo>
                    <a:pt x="21482" y="144521"/>
                  </a:lnTo>
                  <a:lnTo>
                    <a:pt x="21723" y="145498"/>
                  </a:lnTo>
                  <a:lnTo>
                    <a:pt x="21971" y="146402"/>
                  </a:lnTo>
                  <a:lnTo>
                    <a:pt x="22219" y="147234"/>
                  </a:lnTo>
                  <a:lnTo>
                    <a:pt x="22467" y="147993"/>
                  </a:lnTo>
                  <a:lnTo>
                    <a:pt x="22598" y="148355"/>
                  </a:lnTo>
                  <a:lnTo>
                    <a:pt x="22729" y="148680"/>
                  </a:lnTo>
                  <a:lnTo>
                    <a:pt x="22861" y="148970"/>
                  </a:lnTo>
                  <a:lnTo>
                    <a:pt x="22992" y="149259"/>
                  </a:lnTo>
                  <a:lnTo>
                    <a:pt x="23123" y="149512"/>
                  </a:lnTo>
                  <a:lnTo>
                    <a:pt x="23262" y="149765"/>
                  </a:lnTo>
                  <a:lnTo>
                    <a:pt x="23393" y="149982"/>
                  </a:lnTo>
                  <a:lnTo>
                    <a:pt x="23532" y="150163"/>
                  </a:lnTo>
                  <a:lnTo>
                    <a:pt x="23670" y="150308"/>
                  </a:lnTo>
                  <a:lnTo>
                    <a:pt x="23809" y="150452"/>
                  </a:lnTo>
                  <a:lnTo>
                    <a:pt x="23948" y="150525"/>
                  </a:lnTo>
                  <a:lnTo>
                    <a:pt x="24086" y="150597"/>
                  </a:lnTo>
                  <a:lnTo>
                    <a:pt x="24225" y="150669"/>
                  </a:lnTo>
                  <a:lnTo>
                    <a:pt x="24538" y="150669"/>
                  </a:lnTo>
                  <a:lnTo>
                    <a:pt x="24714" y="150597"/>
                  </a:lnTo>
                  <a:lnTo>
                    <a:pt x="24881" y="150489"/>
                  </a:lnTo>
                  <a:lnTo>
                    <a:pt x="25049" y="150344"/>
                  </a:lnTo>
                  <a:lnTo>
                    <a:pt x="25217" y="150127"/>
                  </a:lnTo>
                  <a:lnTo>
                    <a:pt x="25385" y="149910"/>
                  </a:lnTo>
                  <a:lnTo>
                    <a:pt x="25552" y="149621"/>
                  </a:lnTo>
                  <a:lnTo>
                    <a:pt x="25720" y="149295"/>
                  </a:lnTo>
                  <a:lnTo>
                    <a:pt x="25881" y="148933"/>
                  </a:lnTo>
                  <a:lnTo>
                    <a:pt x="26026" y="148572"/>
                  </a:lnTo>
                  <a:lnTo>
                    <a:pt x="26165" y="148174"/>
                  </a:lnTo>
                  <a:lnTo>
                    <a:pt x="26304" y="147740"/>
                  </a:lnTo>
                  <a:lnTo>
                    <a:pt x="26428" y="147270"/>
                  </a:lnTo>
                  <a:lnTo>
                    <a:pt x="26552" y="146763"/>
                  </a:lnTo>
                  <a:lnTo>
                    <a:pt x="26661" y="146257"/>
                  </a:lnTo>
                  <a:lnTo>
                    <a:pt x="26763" y="145715"/>
                  </a:lnTo>
                  <a:lnTo>
                    <a:pt x="26865" y="145136"/>
                  </a:lnTo>
                  <a:lnTo>
                    <a:pt x="26953" y="144521"/>
                  </a:lnTo>
                  <a:lnTo>
                    <a:pt x="27033" y="143870"/>
                  </a:lnTo>
                  <a:lnTo>
                    <a:pt x="27113" y="143219"/>
                  </a:lnTo>
                  <a:lnTo>
                    <a:pt x="27179" y="142532"/>
                  </a:lnTo>
                  <a:lnTo>
                    <a:pt x="27237" y="141809"/>
                  </a:lnTo>
                  <a:lnTo>
                    <a:pt x="27288" y="141049"/>
                  </a:lnTo>
                  <a:lnTo>
                    <a:pt x="27339" y="140290"/>
                  </a:lnTo>
                  <a:lnTo>
                    <a:pt x="27361" y="139711"/>
                  </a:lnTo>
                  <a:lnTo>
                    <a:pt x="27383" y="139132"/>
                  </a:lnTo>
                  <a:lnTo>
                    <a:pt x="27405" y="138518"/>
                  </a:lnTo>
                  <a:lnTo>
                    <a:pt x="27420" y="137939"/>
                  </a:lnTo>
                  <a:lnTo>
                    <a:pt x="27434" y="136709"/>
                  </a:lnTo>
                  <a:lnTo>
                    <a:pt x="27442" y="135443"/>
                  </a:lnTo>
                  <a:lnTo>
                    <a:pt x="27427" y="134141"/>
                  </a:lnTo>
                  <a:lnTo>
                    <a:pt x="27398" y="132803"/>
                  </a:lnTo>
                  <a:lnTo>
                    <a:pt x="27361" y="131465"/>
                  </a:lnTo>
                  <a:lnTo>
                    <a:pt x="27303" y="130091"/>
                  </a:lnTo>
                  <a:lnTo>
                    <a:pt x="27237" y="128680"/>
                  </a:lnTo>
                  <a:lnTo>
                    <a:pt x="27164" y="127270"/>
                  </a:lnTo>
                  <a:lnTo>
                    <a:pt x="27077" y="125859"/>
                  </a:lnTo>
                  <a:lnTo>
                    <a:pt x="26982" y="124413"/>
                  </a:lnTo>
                  <a:lnTo>
                    <a:pt x="26880" y="123002"/>
                  </a:lnTo>
                  <a:lnTo>
                    <a:pt x="26763" y="121556"/>
                  </a:lnTo>
                  <a:lnTo>
                    <a:pt x="26646" y="120109"/>
                  </a:lnTo>
                  <a:lnTo>
                    <a:pt x="26515" y="118662"/>
                  </a:lnTo>
                  <a:lnTo>
                    <a:pt x="26384" y="117216"/>
                  </a:lnTo>
                  <a:lnTo>
                    <a:pt x="26245" y="115769"/>
                  </a:lnTo>
                  <a:lnTo>
                    <a:pt x="26099" y="114358"/>
                  </a:lnTo>
                  <a:lnTo>
                    <a:pt x="25946" y="112948"/>
                  </a:lnTo>
                  <a:lnTo>
                    <a:pt x="25647" y="110163"/>
                  </a:lnTo>
                  <a:lnTo>
                    <a:pt x="25334" y="107487"/>
                  </a:lnTo>
                  <a:lnTo>
                    <a:pt x="25020" y="104919"/>
                  </a:lnTo>
                  <a:lnTo>
                    <a:pt x="24706" y="102496"/>
                  </a:lnTo>
                  <a:lnTo>
                    <a:pt x="24407" y="100254"/>
                  </a:lnTo>
                  <a:lnTo>
                    <a:pt x="24123" y="98156"/>
                  </a:lnTo>
                  <a:lnTo>
                    <a:pt x="24699" y="99169"/>
                  </a:lnTo>
                  <a:lnTo>
                    <a:pt x="25013" y="99675"/>
                  </a:lnTo>
                  <a:lnTo>
                    <a:pt x="25341" y="100181"/>
                  </a:lnTo>
                  <a:lnTo>
                    <a:pt x="25676" y="100688"/>
                  </a:lnTo>
                  <a:lnTo>
                    <a:pt x="26019" y="101194"/>
                  </a:lnTo>
                  <a:lnTo>
                    <a:pt x="26377" y="101628"/>
                  </a:lnTo>
                  <a:lnTo>
                    <a:pt x="26741" y="102098"/>
                  </a:lnTo>
                  <a:lnTo>
                    <a:pt x="27106" y="102496"/>
                  </a:lnTo>
                  <a:lnTo>
                    <a:pt x="27478" y="102858"/>
                  </a:lnTo>
                  <a:lnTo>
                    <a:pt x="27857" y="103183"/>
                  </a:lnTo>
                  <a:lnTo>
                    <a:pt x="28237" y="103472"/>
                  </a:lnTo>
                  <a:lnTo>
                    <a:pt x="28609" y="103689"/>
                  </a:lnTo>
                  <a:lnTo>
                    <a:pt x="28988" y="103870"/>
                  </a:lnTo>
                  <a:lnTo>
                    <a:pt x="29360" y="103979"/>
                  </a:lnTo>
                  <a:lnTo>
                    <a:pt x="29732" y="104015"/>
                  </a:lnTo>
                  <a:lnTo>
                    <a:pt x="30002" y="103979"/>
                  </a:lnTo>
                  <a:lnTo>
                    <a:pt x="30264" y="103943"/>
                  </a:lnTo>
                  <a:lnTo>
                    <a:pt x="30512" y="103834"/>
                  </a:lnTo>
                  <a:lnTo>
                    <a:pt x="30753" y="103689"/>
                  </a:lnTo>
                  <a:lnTo>
                    <a:pt x="30987" y="103509"/>
                  </a:lnTo>
                  <a:lnTo>
                    <a:pt x="31205" y="103292"/>
                  </a:lnTo>
                  <a:lnTo>
                    <a:pt x="31417" y="103038"/>
                  </a:lnTo>
                  <a:lnTo>
                    <a:pt x="31614" y="102749"/>
                  </a:lnTo>
                  <a:lnTo>
                    <a:pt x="31804" y="102424"/>
                  </a:lnTo>
                  <a:lnTo>
                    <a:pt x="31986" y="102098"/>
                  </a:lnTo>
                  <a:lnTo>
                    <a:pt x="32161" y="101736"/>
                  </a:lnTo>
                  <a:lnTo>
                    <a:pt x="32329" y="101339"/>
                  </a:lnTo>
                  <a:lnTo>
                    <a:pt x="32482" y="100905"/>
                  </a:lnTo>
                  <a:lnTo>
                    <a:pt x="32628" y="100471"/>
                  </a:lnTo>
                  <a:lnTo>
                    <a:pt x="32766" y="100000"/>
                  </a:lnTo>
                  <a:lnTo>
                    <a:pt x="32898" y="99494"/>
                  </a:lnTo>
                  <a:lnTo>
                    <a:pt x="33022" y="99024"/>
                  </a:lnTo>
                  <a:lnTo>
                    <a:pt x="33138" y="98481"/>
                  </a:lnTo>
                  <a:lnTo>
                    <a:pt x="33248" y="97939"/>
                  </a:lnTo>
                  <a:lnTo>
                    <a:pt x="33350" y="97396"/>
                  </a:lnTo>
                  <a:lnTo>
                    <a:pt x="33445" y="96854"/>
                  </a:lnTo>
                  <a:lnTo>
                    <a:pt x="33532" y="96275"/>
                  </a:lnTo>
                  <a:lnTo>
                    <a:pt x="33613" y="95697"/>
                  </a:lnTo>
                  <a:lnTo>
                    <a:pt x="33693" y="95118"/>
                  </a:lnTo>
                  <a:lnTo>
                    <a:pt x="33758" y="94503"/>
                  </a:lnTo>
                  <a:lnTo>
                    <a:pt x="33824" y="93925"/>
                  </a:lnTo>
                  <a:lnTo>
                    <a:pt x="33882" y="93310"/>
                  </a:lnTo>
                  <a:lnTo>
                    <a:pt x="33941" y="92695"/>
                  </a:lnTo>
                  <a:lnTo>
                    <a:pt x="34036" y="91501"/>
                  </a:lnTo>
                  <a:lnTo>
                    <a:pt x="34109" y="90344"/>
                  </a:lnTo>
                  <a:lnTo>
                    <a:pt x="34145" y="89621"/>
                  </a:lnTo>
                  <a:lnTo>
                    <a:pt x="34174" y="88897"/>
                  </a:lnTo>
                  <a:lnTo>
                    <a:pt x="34196" y="88210"/>
                  </a:lnTo>
                  <a:lnTo>
                    <a:pt x="34211" y="87487"/>
                  </a:lnTo>
                  <a:lnTo>
                    <a:pt x="34218" y="86800"/>
                  </a:lnTo>
                  <a:lnTo>
                    <a:pt x="34211" y="86113"/>
                  </a:lnTo>
                  <a:lnTo>
                    <a:pt x="34203" y="85462"/>
                  </a:lnTo>
                  <a:lnTo>
                    <a:pt x="34189" y="84774"/>
                  </a:lnTo>
                  <a:lnTo>
                    <a:pt x="34160" y="84123"/>
                  </a:lnTo>
                  <a:lnTo>
                    <a:pt x="34123" y="83472"/>
                  </a:lnTo>
                  <a:lnTo>
                    <a:pt x="34087" y="82821"/>
                  </a:lnTo>
                  <a:lnTo>
                    <a:pt x="34036" y="82170"/>
                  </a:lnTo>
                  <a:lnTo>
                    <a:pt x="33977" y="81556"/>
                  </a:lnTo>
                  <a:lnTo>
                    <a:pt x="33912" y="80905"/>
                  </a:lnTo>
                  <a:lnTo>
                    <a:pt x="33839" y="80290"/>
                  </a:lnTo>
                  <a:lnTo>
                    <a:pt x="33758" y="79711"/>
                  </a:lnTo>
                  <a:lnTo>
                    <a:pt x="33627" y="78843"/>
                  </a:lnTo>
                  <a:lnTo>
                    <a:pt x="33474" y="77975"/>
                  </a:lnTo>
                  <a:lnTo>
                    <a:pt x="33313" y="77180"/>
                  </a:lnTo>
                  <a:lnTo>
                    <a:pt x="33131" y="76384"/>
                  </a:lnTo>
                  <a:lnTo>
                    <a:pt x="32941" y="75624"/>
                  </a:lnTo>
                  <a:lnTo>
                    <a:pt x="32737" y="74901"/>
                  </a:lnTo>
                  <a:lnTo>
                    <a:pt x="32518" y="74214"/>
                  </a:lnTo>
                  <a:lnTo>
                    <a:pt x="32292" y="73527"/>
                  </a:lnTo>
                  <a:lnTo>
                    <a:pt x="32044" y="72912"/>
                  </a:lnTo>
                  <a:lnTo>
                    <a:pt x="31796" y="72261"/>
                  </a:lnTo>
                  <a:lnTo>
                    <a:pt x="31534" y="71682"/>
                  </a:lnTo>
                  <a:lnTo>
                    <a:pt x="31256" y="71104"/>
                  </a:lnTo>
                  <a:lnTo>
                    <a:pt x="30979" y="70561"/>
                  </a:lnTo>
                  <a:lnTo>
                    <a:pt x="30688" y="70055"/>
                  </a:lnTo>
                  <a:lnTo>
                    <a:pt x="30388" y="69548"/>
                  </a:lnTo>
                  <a:lnTo>
                    <a:pt x="30082" y="69078"/>
                  </a:lnTo>
                  <a:lnTo>
                    <a:pt x="29768" y="68644"/>
                  </a:lnTo>
                  <a:lnTo>
                    <a:pt x="29447" y="68210"/>
                  </a:lnTo>
                  <a:lnTo>
                    <a:pt x="29127" y="67776"/>
                  </a:lnTo>
                  <a:lnTo>
                    <a:pt x="28798" y="67415"/>
                  </a:lnTo>
                  <a:lnTo>
                    <a:pt x="28463" y="67053"/>
                  </a:lnTo>
                  <a:lnTo>
                    <a:pt x="28120" y="66691"/>
                  </a:lnTo>
                  <a:lnTo>
                    <a:pt x="27434" y="66040"/>
                  </a:lnTo>
                  <a:lnTo>
                    <a:pt x="26741" y="65498"/>
                  </a:lnTo>
                  <a:lnTo>
                    <a:pt x="26041" y="64991"/>
                  </a:lnTo>
                  <a:lnTo>
                    <a:pt x="25341" y="64557"/>
                  </a:lnTo>
                  <a:lnTo>
                    <a:pt x="24648" y="64160"/>
                  </a:lnTo>
                  <a:lnTo>
                    <a:pt x="24838" y="63400"/>
                  </a:lnTo>
                  <a:lnTo>
                    <a:pt x="25034" y="62568"/>
                  </a:lnTo>
                  <a:lnTo>
                    <a:pt x="25231" y="61700"/>
                  </a:lnTo>
                  <a:lnTo>
                    <a:pt x="25436" y="60796"/>
                  </a:lnTo>
                  <a:lnTo>
                    <a:pt x="25640" y="59856"/>
                  </a:lnTo>
                  <a:lnTo>
                    <a:pt x="25844" y="58879"/>
                  </a:lnTo>
                  <a:lnTo>
                    <a:pt x="26048" y="57831"/>
                  </a:lnTo>
                  <a:lnTo>
                    <a:pt x="26253" y="56782"/>
                  </a:lnTo>
                  <a:lnTo>
                    <a:pt x="26457" y="55697"/>
                  </a:lnTo>
                  <a:lnTo>
                    <a:pt x="26661" y="54576"/>
                  </a:lnTo>
                  <a:lnTo>
                    <a:pt x="26858" y="53418"/>
                  </a:lnTo>
                  <a:lnTo>
                    <a:pt x="27055" y="52261"/>
                  </a:lnTo>
                  <a:lnTo>
                    <a:pt x="27252" y="51067"/>
                  </a:lnTo>
                  <a:lnTo>
                    <a:pt x="27442" y="49838"/>
                  </a:lnTo>
                  <a:lnTo>
                    <a:pt x="27631" y="48608"/>
                  </a:lnTo>
                  <a:lnTo>
                    <a:pt x="27814" y="47379"/>
                  </a:lnTo>
                  <a:lnTo>
                    <a:pt x="27989" y="46149"/>
                  </a:lnTo>
                  <a:lnTo>
                    <a:pt x="28156" y="44883"/>
                  </a:lnTo>
                  <a:lnTo>
                    <a:pt x="28324" y="43653"/>
                  </a:lnTo>
                  <a:lnTo>
                    <a:pt x="28477" y="42388"/>
                  </a:lnTo>
                  <a:lnTo>
                    <a:pt x="28631" y="41122"/>
                  </a:lnTo>
                  <a:lnTo>
                    <a:pt x="28769" y="39892"/>
                  </a:lnTo>
                  <a:lnTo>
                    <a:pt x="28900" y="38626"/>
                  </a:lnTo>
                  <a:lnTo>
                    <a:pt x="29024" y="37397"/>
                  </a:lnTo>
                  <a:lnTo>
                    <a:pt x="29141" y="36203"/>
                  </a:lnTo>
                  <a:lnTo>
                    <a:pt x="29243" y="34973"/>
                  </a:lnTo>
                  <a:lnTo>
                    <a:pt x="29331" y="33816"/>
                  </a:lnTo>
                  <a:lnTo>
                    <a:pt x="29411" y="32623"/>
                  </a:lnTo>
                  <a:lnTo>
                    <a:pt x="29477" y="31502"/>
                  </a:lnTo>
                  <a:lnTo>
                    <a:pt x="29528" y="30380"/>
                  </a:lnTo>
                  <a:lnTo>
                    <a:pt x="29571" y="29295"/>
                  </a:lnTo>
                  <a:lnTo>
                    <a:pt x="29593" y="28247"/>
                  </a:lnTo>
                  <a:lnTo>
                    <a:pt x="29608" y="27632"/>
                  </a:lnTo>
                  <a:lnTo>
                    <a:pt x="29608" y="27053"/>
                  </a:lnTo>
                  <a:lnTo>
                    <a:pt x="29608" y="26474"/>
                  </a:lnTo>
                  <a:lnTo>
                    <a:pt x="29601" y="25932"/>
                  </a:lnTo>
                  <a:lnTo>
                    <a:pt x="29593" y="25389"/>
                  </a:lnTo>
                  <a:lnTo>
                    <a:pt x="29579" y="24847"/>
                  </a:lnTo>
                  <a:lnTo>
                    <a:pt x="29557" y="24341"/>
                  </a:lnTo>
                  <a:lnTo>
                    <a:pt x="29535" y="23834"/>
                  </a:lnTo>
                  <a:lnTo>
                    <a:pt x="29506" y="23364"/>
                  </a:lnTo>
                  <a:lnTo>
                    <a:pt x="29477" y="22894"/>
                  </a:lnTo>
                  <a:lnTo>
                    <a:pt x="29440" y="22424"/>
                  </a:lnTo>
                  <a:lnTo>
                    <a:pt x="29396" y="21990"/>
                  </a:lnTo>
                  <a:lnTo>
                    <a:pt x="29353" y="21556"/>
                  </a:lnTo>
                  <a:lnTo>
                    <a:pt x="29302" y="21158"/>
                  </a:lnTo>
                  <a:lnTo>
                    <a:pt x="29251" y="20760"/>
                  </a:lnTo>
                  <a:lnTo>
                    <a:pt x="29192" y="20362"/>
                  </a:lnTo>
                  <a:lnTo>
                    <a:pt x="29127" y="20001"/>
                  </a:lnTo>
                  <a:lnTo>
                    <a:pt x="29061" y="19639"/>
                  </a:lnTo>
                  <a:lnTo>
                    <a:pt x="28988" y="19313"/>
                  </a:lnTo>
                  <a:lnTo>
                    <a:pt x="28915" y="18988"/>
                  </a:lnTo>
                  <a:lnTo>
                    <a:pt x="28835" y="18662"/>
                  </a:lnTo>
                  <a:lnTo>
                    <a:pt x="28747" y="18373"/>
                  </a:lnTo>
                  <a:lnTo>
                    <a:pt x="28660" y="18120"/>
                  </a:lnTo>
                  <a:lnTo>
                    <a:pt x="28572" y="17867"/>
                  </a:lnTo>
                  <a:lnTo>
                    <a:pt x="28477" y="17614"/>
                  </a:lnTo>
                  <a:lnTo>
                    <a:pt x="28375" y="17397"/>
                  </a:lnTo>
                  <a:lnTo>
                    <a:pt x="28273" y="17180"/>
                  </a:lnTo>
                  <a:lnTo>
                    <a:pt x="28164" y="16999"/>
                  </a:lnTo>
                  <a:lnTo>
                    <a:pt x="28047" y="16818"/>
                  </a:lnTo>
                  <a:lnTo>
                    <a:pt x="27930" y="16673"/>
                  </a:lnTo>
                  <a:lnTo>
                    <a:pt x="27690" y="16420"/>
                  </a:lnTo>
                  <a:lnTo>
                    <a:pt x="27536" y="16276"/>
                  </a:lnTo>
                  <a:lnTo>
                    <a:pt x="27376" y="16167"/>
                  </a:lnTo>
                  <a:lnTo>
                    <a:pt x="27230" y="16095"/>
                  </a:lnTo>
                  <a:lnTo>
                    <a:pt x="27077" y="16059"/>
                  </a:lnTo>
                  <a:lnTo>
                    <a:pt x="26931" y="16022"/>
                  </a:lnTo>
                  <a:lnTo>
                    <a:pt x="26778" y="16022"/>
                  </a:lnTo>
                  <a:lnTo>
                    <a:pt x="26632" y="16059"/>
                  </a:lnTo>
                  <a:lnTo>
                    <a:pt x="26486" y="16095"/>
                  </a:lnTo>
                  <a:lnTo>
                    <a:pt x="26347" y="16167"/>
                  </a:lnTo>
                  <a:lnTo>
                    <a:pt x="26202" y="16239"/>
                  </a:lnTo>
                  <a:lnTo>
                    <a:pt x="26063" y="16384"/>
                  </a:lnTo>
                  <a:lnTo>
                    <a:pt x="25924" y="16492"/>
                  </a:lnTo>
                  <a:lnTo>
                    <a:pt x="25654" y="16818"/>
                  </a:lnTo>
                  <a:lnTo>
                    <a:pt x="25385" y="17252"/>
                  </a:lnTo>
                  <a:lnTo>
                    <a:pt x="25129" y="17722"/>
                  </a:lnTo>
                  <a:lnTo>
                    <a:pt x="24874" y="18265"/>
                  </a:lnTo>
                  <a:lnTo>
                    <a:pt x="24626" y="18879"/>
                  </a:lnTo>
                  <a:lnTo>
                    <a:pt x="24385" y="19567"/>
                  </a:lnTo>
                  <a:lnTo>
                    <a:pt x="24145" y="20290"/>
                  </a:lnTo>
                  <a:lnTo>
                    <a:pt x="23918" y="21086"/>
                  </a:lnTo>
                  <a:lnTo>
                    <a:pt x="23692" y="21917"/>
                  </a:lnTo>
                  <a:lnTo>
                    <a:pt x="23473" y="22785"/>
                  </a:lnTo>
                  <a:lnTo>
                    <a:pt x="23262" y="23726"/>
                  </a:lnTo>
                  <a:lnTo>
                    <a:pt x="23058" y="24666"/>
                  </a:lnTo>
                  <a:lnTo>
                    <a:pt x="22861" y="25679"/>
                  </a:lnTo>
                  <a:lnTo>
                    <a:pt x="22671" y="26691"/>
                  </a:lnTo>
                  <a:lnTo>
                    <a:pt x="22481" y="27740"/>
                  </a:lnTo>
                  <a:lnTo>
                    <a:pt x="22306" y="28825"/>
                  </a:lnTo>
                  <a:lnTo>
                    <a:pt x="22131" y="29910"/>
                  </a:lnTo>
                  <a:lnTo>
                    <a:pt x="21964" y="30995"/>
                  </a:lnTo>
                  <a:lnTo>
                    <a:pt x="21803" y="32116"/>
                  </a:lnTo>
                  <a:lnTo>
                    <a:pt x="21650" y="33237"/>
                  </a:lnTo>
                  <a:lnTo>
                    <a:pt x="21504" y="34322"/>
                  </a:lnTo>
                  <a:lnTo>
                    <a:pt x="21358" y="35444"/>
                  </a:lnTo>
                  <a:lnTo>
                    <a:pt x="21227" y="36565"/>
                  </a:lnTo>
                  <a:lnTo>
                    <a:pt x="21096" y="37650"/>
                  </a:lnTo>
                  <a:lnTo>
                    <a:pt x="20855" y="39747"/>
                  </a:lnTo>
                  <a:lnTo>
                    <a:pt x="20826" y="37180"/>
                  </a:lnTo>
                  <a:lnTo>
                    <a:pt x="20789" y="34467"/>
                  </a:lnTo>
                  <a:lnTo>
                    <a:pt x="20731" y="31646"/>
                  </a:lnTo>
                  <a:lnTo>
                    <a:pt x="20658" y="28789"/>
                  </a:lnTo>
                  <a:lnTo>
                    <a:pt x="20614" y="27342"/>
                  </a:lnTo>
                  <a:lnTo>
                    <a:pt x="20570" y="25860"/>
                  </a:lnTo>
                  <a:lnTo>
                    <a:pt x="20519" y="24413"/>
                  </a:lnTo>
                  <a:lnTo>
                    <a:pt x="20461" y="22966"/>
                  </a:lnTo>
                  <a:lnTo>
                    <a:pt x="20395" y="21520"/>
                  </a:lnTo>
                  <a:lnTo>
                    <a:pt x="20330" y="20109"/>
                  </a:lnTo>
                  <a:lnTo>
                    <a:pt x="20257" y="18662"/>
                  </a:lnTo>
                  <a:lnTo>
                    <a:pt x="20176" y="17288"/>
                  </a:lnTo>
                  <a:lnTo>
                    <a:pt x="20089" y="15914"/>
                  </a:lnTo>
                  <a:lnTo>
                    <a:pt x="19994" y="14576"/>
                  </a:lnTo>
                  <a:lnTo>
                    <a:pt x="19899" y="13238"/>
                  </a:lnTo>
                  <a:lnTo>
                    <a:pt x="19790" y="11972"/>
                  </a:lnTo>
                  <a:lnTo>
                    <a:pt x="19673" y="10742"/>
                  </a:lnTo>
                  <a:lnTo>
                    <a:pt x="19556" y="9549"/>
                  </a:lnTo>
                  <a:lnTo>
                    <a:pt x="19425" y="8391"/>
                  </a:lnTo>
                  <a:lnTo>
                    <a:pt x="19287" y="7306"/>
                  </a:lnTo>
                  <a:lnTo>
                    <a:pt x="19148" y="6257"/>
                  </a:lnTo>
                  <a:lnTo>
                    <a:pt x="18988" y="5281"/>
                  </a:lnTo>
                  <a:lnTo>
                    <a:pt x="18827" y="4377"/>
                  </a:lnTo>
                  <a:lnTo>
                    <a:pt x="18659" y="3509"/>
                  </a:lnTo>
                  <a:lnTo>
                    <a:pt x="18477" y="2749"/>
                  </a:lnTo>
                  <a:lnTo>
                    <a:pt x="18389" y="2388"/>
                  </a:lnTo>
                  <a:lnTo>
                    <a:pt x="18287" y="2026"/>
                  </a:lnTo>
                  <a:lnTo>
                    <a:pt x="18192" y="1737"/>
                  </a:lnTo>
                  <a:lnTo>
                    <a:pt x="18090" y="1411"/>
                  </a:lnTo>
                  <a:lnTo>
                    <a:pt x="17988" y="1158"/>
                  </a:lnTo>
                  <a:lnTo>
                    <a:pt x="17886" y="869"/>
                  </a:lnTo>
                  <a:lnTo>
                    <a:pt x="17791" y="688"/>
                  </a:lnTo>
                  <a:lnTo>
                    <a:pt x="17696" y="507"/>
                  </a:lnTo>
                  <a:lnTo>
                    <a:pt x="17602" y="362"/>
                  </a:lnTo>
                  <a:lnTo>
                    <a:pt x="17514" y="218"/>
                  </a:lnTo>
                  <a:lnTo>
                    <a:pt x="17419" y="145"/>
                  </a:lnTo>
                  <a:lnTo>
                    <a:pt x="17324" y="73"/>
                  </a:lnTo>
                  <a:lnTo>
                    <a:pt x="17230" y="37"/>
                  </a:lnTo>
                  <a:lnTo>
                    <a:pt x="17142"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91" name="Google Shape;391;p21"/>
            <p:cNvSpPr/>
            <p:nvPr/>
          </p:nvSpPr>
          <p:spPr>
            <a:xfrm rot="10800000">
              <a:off x="1331132" y="2965740"/>
              <a:ext cx="102839" cy="139498"/>
            </a:xfrm>
            <a:custGeom>
              <a:avLst/>
              <a:gdLst/>
              <a:ahLst/>
              <a:cxnLst/>
              <a:rect l="l" t="t" r="r" b="b"/>
              <a:pathLst>
                <a:path w="4042" h="23979" extrusionOk="0">
                  <a:moveTo>
                    <a:pt x="511" y="1"/>
                  </a:moveTo>
                  <a:lnTo>
                    <a:pt x="431" y="37"/>
                  </a:lnTo>
                  <a:lnTo>
                    <a:pt x="351" y="145"/>
                  </a:lnTo>
                  <a:lnTo>
                    <a:pt x="271" y="290"/>
                  </a:lnTo>
                  <a:lnTo>
                    <a:pt x="198" y="543"/>
                  </a:lnTo>
                  <a:lnTo>
                    <a:pt x="154" y="724"/>
                  </a:lnTo>
                  <a:lnTo>
                    <a:pt x="117" y="905"/>
                  </a:lnTo>
                  <a:lnTo>
                    <a:pt x="88" y="1086"/>
                  </a:lnTo>
                  <a:lnTo>
                    <a:pt x="66" y="1303"/>
                  </a:lnTo>
                  <a:lnTo>
                    <a:pt x="44" y="1520"/>
                  </a:lnTo>
                  <a:lnTo>
                    <a:pt x="23" y="1773"/>
                  </a:lnTo>
                  <a:lnTo>
                    <a:pt x="8" y="1990"/>
                  </a:lnTo>
                  <a:lnTo>
                    <a:pt x="1" y="2243"/>
                  </a:lnTo>
                  <a:lnTo>
                    <a:pt x="1" y="2496"/>
                  </a:lnTo>
                  <a:lnTo>
                    <a:pt x="1" y="2749"/>
                  </a:lnTo>
                  <a:lnTo>
                    <a:pt x="8" y="2966"/>
                  </a:lnTo>
                  <a:lnTo>
                    <a:pt x="15" y="3219"/>
                  </a:lnTo>
                  <a:lnTo>
                    <a:pt x="37" y="3473"/>
                  </a:lnTo>
                  <a:lnTo>
                    <a:pt x="52" y="3690"/>
                  </a:lnTo>
                  <a:lnTo>
                    <a:pt x="81" y="3907"/>
                  </a:lnTo>
                  <a:lnTo>
                    <a:pt x="110" y="4124"/>
                  </a:lnTo>
                  <a:lnTo>
                    <a:pt x="3130" y="23038"/>
                  </a:lnTo>
                  <a:lnTo>
                    <a:pt x="3159" y="23219"/>
                  </a:lnTo>
                  <a:lnTo>
                    <a:pt x="3203" y="23400"/>
                  </a:lnTo>
                  <a:lnTo>
                    <a:pt x="3239" y="23545"/>
                  </a:lnTo>
                  <a:lnTo>
                    <a:pt x="3283" y="23689"/>
                  </a:lnTo>
                  <a:lnTo>
                    <a:pt x="3327" y="23798"/>
                  </a:lnTo>
                  <a:lnTo>
                    <a:pt x="3378" y="23870"/>
                  </a:lnTo>
                  <a:lnTo>
                    <a:pt x="3422" y="23943"/>
                  </a:lnTo>
                  <a:lnTo>
                    <a:pt x="3473" y="23979"/>
                  </a:lnTo>
                  <a:lnTo>
                    <a:pt x="3568" y="23979"/>
                  </a:lnTo>
                  <a:lnTo>
                    <a:pt x="3619" y="23943"/>
                  </a:lnTo>
                  <a:lnTo>
                    <a:pt x="3670" y="23906"/>
                  </a:lnTo>
                  <a:lnTo>
                    <a:pt x="3713" y="23834"/>
                  </a:lnTo>
                  <a:lnTo>
                    <a:pt x="3765" y="23726"/>
                  </a:lnTo>
                  <a:lnTo>
                    <a:pt x="3808" y="23581"/>
                  </a:lnTo>
                  <a:lnTo>
                    <a:pt x="3852" y="23436"/>
                  </a:lnTo>
                  <a:lnTo>
                    <a:pt x="3889" y="23255"/>
                  </a:lnTo>
                  <a:lnTo>
                    <a:pt x="3925" y="23075"/>
                  </a:lnTo>
                  <a:lnTo>
                    <a:pt x="3954" y="22894"/>
                  </a:lnTo>
                  <a:lnTo>
                    <a:pt x="3983" y="22677"/>
                  </a:lnTo>
                  <a:lnTo>
                    <a:pt x="4005" y="22460"/>
                  </a:lnTo>
                  <a:lnTo>
                    <a:pt x="4020" y="22207"/>
                  </a:lnTo>
                  <a:lnTo>
                    <a:pt x="4034" y="21990"/>
                  </a:lnTo>
                  <a:lnTo>
                    <a:pt x="4042" y="21737"/>
                  </a:lnTo>
                  <a:lnTo>
                    <a:pt x="4042" y="21483"/>
                  </a:lnTo>
                  <a:lnTo>
                    <a:pt x="4042" y="21230"/>
                  </a:lnTo>
                  <a:lnTo>
                    <a:pt x="4034" y="21013"/>
                  </a:lnTo>
                  <a:lnTo>
                    <a:pt x="4027" y="20760"/>
                  </a:lnTo>
                  <a:lnTo>
                    <a:pt x="4013" y="20507"/>
                  </a:lnTo>
                  <a:lnTo>
                    <a:pt x="3991" y="20290"/>
                  </a:lnTo>
                  <a:lnTo>
                    <a:pt x="3962" y="20073"/>
                  </a:lnTo>
                  <a:lnTo>
                    <a:pt x="3932" y="19856"/>
                  </a:lnTo>
                  <a:lnTo>
                    <a:pt x="920" y="941"/>
                  </a:lnTo>
                  <a:lnTo>
                    <a:pt x="876" y="724"/>
                  </a:lnTo>
                  <a:lnTo>
                    <a:pt x="832" y="543"/>
                  </a:lnTo>
                  <a:lnTo>
                    <a:pt x="788" y="362"/>
                  </a:lnTo>
                  <a:lnTo>
                    <a:pt x="737" y="254"/>
                  </a:lnTo>
                  <a:lnTo>
                    <a:pt x="679" y="145"/>
                  </a:lnTo>
                  <a:lnTo>
                    <a:pt x="628" y="37"/>
                  </a:lnTo>
                  <a:lnTo>
                    <a:pt x="57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92" name="Google Shape;392;p21"/>
            <p:cNvSpPr/>
            <p:nvPr/>
          </p:nvSpPr>
          <p:spPr>
            <a:xfrm rot="10800000">
              <a:off x="1342250" y="2806063"/>
              <a:ext cx="181176" cy="66075"/>
            </a:xfrm>
            <a:custGeom>
              <a:avLst/>
              <a:gdLst/>
              <a:ahLst/>
              <a:cxnLst/>
              <a:rect l="l" t="t" r="r" b="b"/>
              <a:pathLst>
                <a:path w="7121" h="11358" extrusionOk="0">
                  <a:moveTo>
                    <a:pt x="6551" y="1"/>
                  </a:moveTo>
                  <a:lnTo>
                    <a:pt x="6500" y="37"/>
                  </a:lnTo>
                  <a:lnTo>
                    <a:pt x="409" y="6294"/>
                  </a:lnTo>
                  <a:lnTo>
                    <a:pt x="358" y="6366"/>
                  </a:lnTo>
                  <a:lnTo>
                    <a:pt x="307" y="6438"/>
                  </a:lnTo>
                  <a:lnTo>
                    <a:pt x="263" y="6547"/>
                  </a:lnTo>
                  <a:lnTo>
                    <a:pt x="220" y="6692"/>
                  </a:lnTo>
                  <a:lnTo>
                    <a:pt x="183" y="6836"/>
                  </a:lnTo>
                  <a:lnTo>
                    <a:pt x="147" y="7017"/>
                  </a:lnTo>
                  <a:lnTo>
                    <a:pt x="110" y="7198"/>
                  </a:lnTo>
                  <a:lnTo>
                    <a:pt x="81" y="7379"/>
                  </a:lnTo>
                  <a:lnTo>
                    <a:pt x="59" y="7596"/>
                  </a:lnTo>
                  <a:lnTo>
                    <a:pt x="37" y="7813"/>
                  </a:lnTo>
                  <a:lnTo>
                    <a:pt x="23" y="8030"/>
                  </a:lnTo>
                  <a:lnTo>
                    <a:pt x="8" y="8283"/>
                  </a:lnTo>
                  <a:lnTo>
                    <a:pt x="1" y="8536"/>
                  </a:lnTo>
                  <a:lnTo>
                    <a:pt x="1" y="8789"/>
                  </a:lnTo>
                  <a:lnTo>
                    <a:pt x="1" y="9042"/>
                  </a:lnTo>
                  <a:lnTo>
                    <a:pt x="8" y="9296"/>
                  </a:lnTo>
                  <a:lnTo>
                    <a:pt x="23" y="9549"/>
                  </a:lnTo>
                  <a:lnTo>
                    <a:pt x="37" y="9802"/>
                  </a:lnTo>
                  <a:lnTo>
                    <a:pt x="59" y="10019"/>
                  </a:lnTo>
                  <a:lnTo>
                    <a:pt x="88" y="10236"/>
                  </a:lnTo>
                  <a:lnTo>
                    <a:pt x="118" y="10417"/>
                  </a:lnTo>
                  <a:lnTo>
                    <a:pt x="154" y="10598"/>
                  </a:lnTo>
                  <a:lnTo>
                    <a:pt x="191" y="10778"/>
                  </a:lnTo>
                  <a:lnTo>
                    <a:pt x="227" y="10923"/>
                  </a:lnTo>
                  <a:lnTo>
                    <a:pt x="271" y="11032"/>
                  </a:lnTo>
                  <a:lnTo>
                    <a:pt x="315" y="11140"/>
                  </a:lnTo>
                  <a:lnTo>
                    <a:pt x="366" y="11249"/>
                  </a:lnTo>
                  <a:lnTo>
                    <a:pt x="409" y="11285"/>
                  </a:lnTo>
                  <a:lnTo>
                    <a:pt x="460" y="11321"/>
                  </a:lnTo>
                  <a:lnTo>
                    <a:pt x="511" y="11357"/>
                  </a:lnTo>
                  <a:lnTo>
                    <a:pt x="563" y="11321"/>
                  </a:lnTo>
                  <a:lnTo>
                    <a:pt x="614" y="11285"/>
                  </a:lnTo>
                  <a:lnTo>
                    <a:pt x="6712" y="5064"/>
                  </a:lnTo>
                  <a:lnTo>
                    <a:pt x="6763" y="4992"/>
                  </a:lnTo>
                  <a:lnTo>
                    <a:pt x="6806" y="4883"/>
                  </a:lnTo>
                  <a:lnTo>
                    <a:pt x="6857" y="4775"/>
                  </a:lnTo>
                  <a:lnTo>
                    <a:pt x="6901" y="4666"/>
                  </a:lnTo>
                  <a:lnTo>
                    <a:pt x="6938" y="4485"/>
                  </a:lnTo>
                  <a:lnTo>
                    <a:pt x="6974" y="4341"/>
                  </a:lnTo>
                  <a:lnTo>
                    <a:pt x="7003" y="4160"/>
                  </a:lnTo>
                  <a:lnTo>
                    <a:pt x="7033" y="3943"/>
                  </a:lnTo>
                  <a:lnTo>
                    <a:pt x="7062" y="3726"/>
                  </a:lnTo>
                  <a:lnTo>
                    <a:pt x="7084" y="3509"/>
                  </a:lnTo>
                  <a:lnTo>
                    <a:pt x="7098" y="3292"/>
                  </a:lnTo>
                  <a:lnTo>
                    <a:pt x="7113" y="3039"/>
                  </a:lnTo>
                  <a:lnTo>
                    <a:pt x="7120" y="2786"/>
                  </a:lnTo>
                  <a:lnTo>
                    <a:pt x="7120" y="2532"/>
                  </a:lnTo>
                  <a:lnTo>
                    <a:pt x="7120" y="2279"/>
                  </a:lnTo>
                  <a:lnTo>
                    <a:pt x="7113" y="2026"/>
                  </a:lnTo>
                  <a:lnTo>
                    <a:pt x="7084" y="1592"/>
                  </a:lnTo>
                  <a:lnTo>
                    <a:pt x="7040" y="1194"/>
                  </a:lnTo>
                  <a:lnTo>
                    <a:pt x="6989" y="869"/>
                  </a:lnTo>
                  <a:lnTo>
                    <a:pt x="6930" y="579"/>
                  </a:lnTo>
                  <a:lnTo>
                    <a:pt x="6857" y="326"/>
                  </a:lnTo>
                  <a:lnTo>
                    <a:pt x="6777"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93" name="Google Shape;393;p21"/>
            <p:cNvSpPr/>
            <p:nvPr/>
          </p:nvSpPr>
          <p:spPr>
            <a:xfrm rot="10800000">
              <a:off x="1270248" y="2617769"/>
              <a:ext cx="59790" cy="162012"/>
            </a:xfrm>
            <a:custGeom>
              <a:avLst/>
              <a:gdLst/>
              <a:ahLst/>
              <a:cxnLst/>
              <a:rect l="l" t="t" r="r" b="b"/>
              <a:pathLst>
                <a:path w="2350" h="27849" extrusionOk="0">
                  <a:moveTo>
                    <a:pt x="1831" y="1"/>
                  </a:moveTo>
                  <a:lnTo>
                    <a:pt x="1751" y="37"/>
                  </a:lnTo>
                  <a:lnTo>
                    <a:pt x="1671" y="145"/>
                  </a:lnTo>
                  <a:lnTo>
                    <a:pt x="1598" y="290"/>
                  </a:lnTo>
                  <a:lnTo>
                    <a:pt x="1525" y="507"/>
                  </a:lnTo>
                  <a:lnTo>
                    <a:pt x="1467" y="796"/>
                  </a:lnTo>
                  <a:lnTo>
                    <a:pt x="1408" y="1086"/>
                  </a:lnTo>
                  <a:lnTo>
                    <a:pt x="1372" y="1447"/>
                  </a:lnTo>
                  <a:lnTo>
                    <a:pt x="1335" y="1845"/>
                  </a:lnTo>
                  <a:lnTo>
                    <a:pt x="22" y="24594"/>
                  </a:lnTo>
                  <a:lnTo>
                    <a:pt x="8" y="24847"/>
                  </a:lnTo>
                  <a:lnTo>
                    <a:pt x="1" y="25100"/>
                  </a:lnTo>
                  <a:lnTo>
                    <a:pt x="1" y="25353"/>
                  </a:lnTo>
                  <a:lnTo>
                    <a:pt x="1" y="25607"/>
                  </a:lnTo>
                  <a:lnTo>
                    <a:pt x="8" y="25860"/>
                  </a:lnTo>
                  <a:lnTo>
                    <a:pt x="22" y="26077"/>
                  </a:lnTo>
                  <a:lnTo>
                    <a:pt x="44" y="26330"/>
                  </a:lnTo>
                  <a:lnTo>
                    <a:pt x="66" y="26547"/>
                  </a:lnTo>
                  <a:lnTo>
                    <a:pt x="88" y="26728"/>
                  </a:lnTo>
                  <a:lnTo>
                    <a:pt x="117" y="26945"/>
                  </a:lnTo>
                  <a:lnTo>
                    <a:pt x="154" y="27126"/>
                  </a:lnTo>
                  <a:lnTo>
                    <a:pt x="190" y="27270"/>
                  </a:lnTo>
                  <a:lnTo>
                    <a:pt x="234" y="27415"/>
                  </a:lnTo>
                  <a:lnTo>
                    <a:pt x="278" y="27560"/>
                  </a:lnTo>
                  <a:lnTo>
                    <a:pt x="321" y="27668"/>
                  </a:lnTo>
                  <a:lnTo>
                    <a:pt x="373" y="27740"/>
                  </a:lnTo>
                  <a:lnTo>
                    <a:pt x="424" y="27813"/>
                  </a:lnTo>
                  <a:lnTo>
                    <a:pt x="475" y="27849"/>
                  </a:lnTo>
                  <a:lnTo>
                    <a:pt x="577" y="27849"/>
                  </a:lnTo>
                  <a:lnTo>
                    <a:pt x="621" y="27813"/>
                  </a:lnTo>
                  <a:lnTo>
                    <a:pt x="672" y="27740"/>
                  </a:lnTo>
                  <a:lnTo>
                    <a:pt x="715" y="27632"/>
                  </a:lnTo>
                  <a:lnTo>
                    <a:pt x="759" y="27523"/>
                  </a:lnTo>
                  <a:lnTo>
                    <a:pt x="803" y="27415"/>
                  </a:lnTo>
                  <a:lnTo>
                    <a:pt x="847" y="27270"/>
                  </a:lnTo>
                  <a:lnTo>
                    <a:pt x="883" y="27089"/>
                  </a:lnTo>
                  <a:lnTo>
                    <a:pt x="912" y="26909"/>
                  </a:lnTo>
                  <a:lnTo>
                    <a:pt x="941" y="26692"/>
                  </a:lnTo>
                  <a:lnTo>
                    <a:pt x="971" y="26475"/>
                  </a:lnTo>
                  <a:lnTo>
                    <a:pt x="993" y="26258"/>
                  </a:lnTo>
                  <a:lnTo>
                    <a:pt x="1007" y="26004"/>
                  </a:lnTo>
                  <a:lnTo>
                    <a:pt x="2327" y="3256"/>
                  </a:lnTo>
                  <a:lnTo>
                    <a:pt x="2342" y="3003"/>
                  </a:lnTo>
                  <a:lnTo>
                    <a:pt x="2342" y="2749"/>
                  </a:lnTo>
                  <a:lnTo>
                    <a:pt x="2349" y="2496"/>
                  </a:lnTo>
                  <a:lnTo>
                    <a:pt x="2342" y="2243"/>
                  </a:lnTo>
                  <a:lnTo>
                    <a:pt x="2335" y="2026"/>
                  </a:lnTo>
                  <a:lnTo>
                    <a:pt x="2320" y="1773"/>
                  </a:lnTo>
                  <a:lnTo>
                    <a:pt x="2305" y="1556"/>
                  </a:lnTo>
                  <a:lnTo>
                    <a:pt x="2284" y="1339"/>
                  </a:lnTo>
                  <a:lnTo>
                    <a:pt x="2254" y="1122"/>
                  </a:lnTo>
                  <a:lnTo>
                    <a:pt x="2225" y="905"/>
                  </a:lnTo>
                  <a:lnTo>
                    <a:pt x="2196" y="724"/>
                  </a:lnTo>
                  <a:lnTo>
                    <a:pt x="2152" y="579"/>
                  </a:lnTo>
                  <a:lnTo>
                    <a:pt x="2116" y="435"/>
                  </a:lnTo>
                  <a:lnTo>
                    <a:pt x="2072" y="290"/>
                  </a:lnTo>
                  <a:lnTo>
                    <a:pt x="2021" y="182"/>
                  </a:lnTo>
                  <a:lnTo>
                    <a:pt x="1977" y="109"/>
                  </a:lnTo>
                  <a:lnTo>
                    <a:pt x="1904" y="37"/>
                  </a:lnTo>
                  <a:lnTo>
                    <a:pt x="1831"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94" name="Google Shape;394;p21"/>
            <p:cNvSpPr/>
            <p:nvPr/>
          </p:nvSpPr>
          <p:spPr>
            <a:xfrm rot="10800000">
              <a:off x="1080041" y="2632283"/>
              <a:ext cx="87064" cy="158224"/>
            </a:xfrm>
            <a:custGeom>
              <a:avLst/>
              <a:gdLst/>
              <a:ahLst/>
              <a:cxnLst/>
              <a:rect l="l" t="t" r="r" b="b"/>
              <a:pathLst>
                <a:path w="3422" h="27198" extrusionOk="0">
                  <a:moveTo>
                    <a:pt x="453" y="0"/>
                  </a:moveTo>
                  <a:lnTo>
                    <a:pt x="395" y="73"/>
                  </a:lnTo>
                  <a:lnTo>
                    <a:pt x="336" y="145"/>
                  </a:lnTo>
                  <a:lnTo>
                    <a:pt x="278" y="290"/>
                  </a:lnTo>
                  <a:lnTo>
                    <a:pt x="227" y="434"/>
                  </a:lnTo>
                  <a:lnTo>
                    <a:pt x="191" y="579"/>
                  </a:lnTo>
                  <a:lnTo>
                    <a:pt x="154" y="760"/>
                  </a:lnTo>
                  <a:lnTo>
                    <a:pt x="118" y="941"/>
                  </a:lnTo>
                  <a:lnTo>
                    <a:pt x="88" y="1121"/>
                  </a:lnTo>
                  <a:lnTo>
                    <a:pt x="67" y="1338"/>
                  </a:lnTo>
                  <a:lnTo>
                    <a:pt x="45" y="1555"/>
                  </a:lnTo>
                  <a:lnTo>
                    <a:pt x="23" y="1809"/>
                  </a:lnTo>
                  <a:lnTo>
                    <a:pt x="15" y="2026"/>
                  </a:lnTo>
                  <a:lnTo>
                    <a:pt x="8" y="2279"/>
                  </a:lnTo>
                  <a:lnTo>
                    <a:pt x="1" y="2532"/>
                  </a:lnTo>
                  <a:lnTo>
                    <a:pt x="8" y="2785"/>
                  </a:lnTo>
                  <a:lnTo>
                    <a:pt x="15" y="3002"/>
                  </a:lnTo>
                  <a:lnTo>
                    <a:pt x="23" y="3255"/>
                  </a:lnTo>
                  <a:lnTo>
                    <a:pt x="45" y="3508"/>
                  </a:lnTo>
                  <a:lnTo>
                    <a:pt x="67" y="3725"/>
                  </a:lnTo>
                  <a:lnTo>
                    <a:pt x="2452" y="25859"/>
                  </a:lnTo>
                  <a:lnTo>
                    <a:pt x="2481" y="26076"/>
                  </a:lnTo>
                  <a:lnTo>
                    <a:pt x="2510" y="26293"/>
                  </a:lnTo>
                  <a:lnTo>
                    <a:pt x="2547" y="26474"/>
                  </a:lnTo>
                  <a:lnTo>
                    <a:pt x="2583" y="26655"/>
                  </a:lnTo>
                  <a:lnTo>
                    <a:pt x="2620" y="26800"/>
                  </a:lnTo>
                  <a:lnTo>
                    <a:pt x="2663" y="26908"/>
                  </a:lnTo>
                  <a:lnTo>
                    <a:pt x="2707" y="27017"/>
                  </a:lnTo>
                  <a:lnTo>
                    <a:pt x="2758" y="27089"/>
                  </a:lnTo>
                  <a:lnTo>
                    <a:pt x="2802" y="27161"/>
                  </a:lnTo>
                  <a:lnTo>
                    <a:pt x="2853" y="27197"/>
                  </a:lnTo>
                  <a:lnTo>
                    <a:pt x="2948" y="27197"/>
                  </a:lnTo>
                  <a:lnTo>
                    <a:pt x="2999" y="27161"/>
                  </a:lnTo>
                  <a:lnTo>
                    <a:pt x="3050" y="27089"/>
                  </a:lnTo>
                  <a:lnTo>
                    <a:pt x="3101" y="27017"/>
                  </a:lnTo>
                  <a:lnTo>
                    <a:pt x="3145" y="26908"/>
                  </a:lnTo>
                  <a:lnTo>
                    <a:pt x="3188" y="26763"/>
                  </a:lnTo>
                  <a:lnTo>
                    <a:pt x="3232" y="26619"/>
                  </a:lnTo>
                  <a:lnTo>
                    <a:pt x="3269" y="26438"/>
                  </a:lnTo>
                  <a:lnTo>
                    <a:pt x="3305" y="26257"/>
                  </a:lnTo>
                  <a:lnTo>
                    <a:pt x="3334" y="26040"/>
                  </a:lnTo>
                  <a:lnTo>
                    <a:pt x="3356" y="25859"/>
                  </a:lnTo>
                  <a:lnTo>
                    <a:pt x="3378" y="25606"/>
                  </a:lnTo>
                  <a:lnTo>
                    <a:pt x="3400" y="25389"/>
                  </a:lnTo>
                  <a:lnTo>
                    <a:pt x="3407" y="25172"/>
                  </a:lnTo>
                  <a:lnTo>
                    <a:pt x="3415" y="24919"/>
                  </a:lnTo>
                  <a:lnTo>
                    <a:pt x="3422" y="24666"/>
                  </a:lnTo>
                  <a:lnTo>
                    <a:pt x="3415" y="24413"/>
                  </a:lnTo>
                  <a:lnTo>
                    <a:pt x="3407" y="24159"/>
                  </a:lnTo>
                  <a:lnTo>
                    <a:pt x="3400" y="23942"/>
                  </a:lnTo>
                  <a:lnTo>
                    <a:pt x="3378" y="23689"/>
                  </a:lnTo>
                  <a:lnTo>
                    <a:pt x="3356" y="23436"/>
                  </a:lnTo>
                  <a:lnTo>
                    <a:pt x="971" y="1338"/>
                  </a:lnTo>
                  <a:lnTo>
                    <a:pt x="935" y="1013"/>
                  </a:lnTo>
                  <a:lnTo>
                    <a:pt x="883" y="760"/>
                  </a:lnTo>
                  <a:lnTo>
                    <a:pt x="832" y="543"/>
                  </a:lnTo>
                  <a:lnTo>
                    <a:pt x="774" y="326"/>
                  </a:lnTo>
                  <a:lnTo>
                    <a:pt x="716" y="181"/>
                  </a:lnTo>
                  <a:lnTo>
                    <a:pt x="650" y="73"/>
                  </a:lnTo>
                  <a:lnTo>
                    <a:pt x="584"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95" name="Google Shape;395;p21"/>
            <p:cNvSpPr/>
            <p:nvPr/>
          </p:nvSpPr>
          <p:spPr>
            <a:xfrm rot="10800000">
              <a:off x="933059" y="2842461"/>
              <a:ext cx="195627" cy="56604"/>
            </a:xfrm>
            <a:custGeom>
              <a:avLst/>
              <a:gdLst/>
              <a:ahLst/>
              <a:cxnLst/>
              <a:rect l="l" t="t" r="r" b="b"/>
              <a:pathLst>
                <a:path w="7689" h="9730" extrusionOk="0">
                  <a:moveTo>
                    <a:pt x="511" y="1"/>
                  </a:moveTo>
                  <a:lnTo>
                    <a:pt x="424" y="37"/>
                  </a:lnTo>
                  <a:lnTo>
                    <a:pt x="336" y="145"/>
                  </a:lnTo>
                  <a:lnTo>
                    <a:pt x="249" y="362"/>
                  </a:lnTo>
                  <a:lnTo>
                    <a:pt x="176" y="615"/>
                  </a:lnTo>
                  <a:lnTo>
                    <a:pt x="117" y="941"/>
                  </a:lnTo>
                  <a:lnTo>
                    <a:pt x="66" y="1303"/>
                  </a:lnTo>
                  <a:lnTo>
                    <a:pt x="30" y="1737"/>
                  </a:lnTo>
                  <a:lnTo>
                    <a:pt x="15" y="1954"/>
                  </a:lnTo>
                  <a:lnTo>
                    <a:pt x="8" y="2171"/>
                  </a:lnTo>
                  <a:lnTo>
                    <a:pt x="1" y="2460"/>
                  </a:lnTo>
                  <a:lnTo>
                    <a:pt x="1" y="2713"/>
                  </a:lnTo>
                  <a:lnTo>
                    <a:pt x="8" y="2966"/>
                  </a:lnTo>
                  <a:lnTo>
                    <a:pt x="15" y="3183"/>
                  </a:lnTo>
                  <a:lnTo>
                    <a:pt x="30" y="3436"/>
                  </a:lnTo>
                  <a:lnTo>
                    <a:pt x="52" y="3653"/>
                  </a:lnTo>
                  <a:lnTo>
                    <a:pt x="74" y="3870"/>
                  </a:lnTo>
                  <a:lnTo>
                    <a:pt x="103" y="4087"/>
                  </a:lnTo>
                  <a:lnTo>
                    <a:pt x="139" y="4268"/>
                  </a:lnTo>
                  <a:lnTo>
                    <a:pt x="169" y="4449"/>
                  </a:lnTo>
                  <a:lnTo>
                    <a:pt x="212" y="4594"/>
                  </a:lnTo>
                  <a:lnTo>
                    <a:pt x="249" y="4738"/>
                  </a:lnTo>
                  <a:lnTo>
                    <a:pt x="293" y="4847"/>
                  </a:lnTo>
                  <a:lnTo>
                    <a:pt x="344" y="4955"/>
                  </a:lnTo>
                  <a:lnTo>
                    <a:pt x="395" y="5028"/>
                  </a:lnTo>
                  <a:lnTo>
                    <a:pt x="446" y="5064"/>
                  </a:lnTo>
                  <a:lnTo>
                    <a:pt x="7105" y="9693"/>
                  </a:lnTo>
                  <a:lnTo>
                    <a:pt x="7156" y="9729"/>
                  </a:lnTo>
                  <a:lnTo>
                    <a:pt x="7208" y="9729"/>
                  </a:lnTo>
                  <a:lnTo>
                    <a:pt x="7259" y="9693"/>
                  </a:lnTo>
                  <a:lnTo>
                    <a:pt x="7302" y="9621"/>
                  </a:lnTo>
                  <a:lnTo>
                    <a:pt x="7353" y="9548"/>
                  </a:lnTo>
                  <a:lnTo>
                    <a:pt x="7397" y="9440"/>
                  </a:lnTo>
                  <a:lnTo>
                    <a:pt x="7441" y="9331"/>
                  </a:lnTo>
                  <a:lnTo>
                    <a:pt x="7485" y="9187"/>
                  </a:lnTo>
                  <a:lnTo>
                    <a:pt x="7521" y="9042"/>
                  </a:lnTo>
                  <a:lnTo>
                    <a:pt x="7558" y="8861"/>
                  </a:lnTo>
                  <a:lnTo>
                    <a:pt x="7587" y="8680"/>
                  </a:lnTo>
                  <a:lnTo>
                    <a:pt x="7616" y="8500"/>
                  </a:lnTo>
                  <a:lnTo>
                    <a:pt x="7638" y="8283"/>
                  </a:lnTo>
                  <a:lnTo>
                    <a:pt x="7660" y="8029"/>
                  </a:lnTo>
                  <a:lnTo>
                    <a:pt x="7674" y="7776"/>
                  </a:lnTo>
                  <a:lnTo>
                    <a:pt x="7682" y="7523"/>
                  </a:lnTo>
                  <a:lnTo>
                    <a:pt x="7689" y="7270"/>
                  </a:lnTo>
                  <a:lnTo>
                    <a:pt x="7689" y="7017"/>
                  </a:lnTo>
                  <a:lnTo>
                    <a:pt x="7682" y="6764"/>
                  </a:lnTo>
                  <a:lnTo>
                    <a:pt x="7674" y="6510"/>
                  </a:lnTo>
                  <a:lnTo>
                    <a:pt x="7660" y="6293"/>
                  </a:lnTo>
                  <a:lnTo>
                    <a:pt x="7638" y="6076"/>
                  </a:lnTo>
                  <a:lnTo>
                    <a:pt x="7616" y="5859"/>
                  </a:lnTo>
                  <a:lnTo>
                    <a:pt x="7587" y="5642"/>
                  </a:lnTo>
                  <a:lnTo>
                    <a:pt x="7558" y="5462"/>
                  </a:lnTo>
                  <a:lnTo>
                    <a:pt x="7521" y="5281"/>
                  </a:lnTo>
                  <a:lnTo>
                    <a:pt x="7477" y="5136"/>
                  </a:lnTo>
                  <a:lnTo>
                    <a:pt x="7441" y="4991"/>
                  </a:lnTo>
                  <a:lnTo>
                    <a:pt x="7397" y="4883"/>
                  </a:lnTo>
                  <a:lnTo>
                    <a:pt x="7346" y="4774"/>
                  </a:lnTo>
                  <a:lnTo>
                    <a:pt x="7295" y="4702"/>
                  </a:lnTo>
                  <a:lnTo>
                    <a:pt x="7244" y="4666"/>
                  </a:lnTo>
                  <a:lnTo>
                    <a:pt x="58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96" name="Google Shape;396;p21"/>
            <p:cNvSpPr/>
            <p:nvPr/>
          </p:nvSpPr>
          <p:spPr>
            <a:xfrm rot="10800000">
              <a:off x="1032896" y="2976468"/>
              <a:ext cx="103755" cy="128770"/>
            </a:xfrm>
            <a:custGeom>
              <a:avLst/>
              <a:gdLst/>
              <a:ahLst/>
              <a:cxnLst/>
              <a:rect l="l" t="t" r="r" b="b"/>
              <a:pathLst>
                <a:path w="4078" h="22135" extrusionOk="0">
                  <a:moveTo>
                    <a:pt x="3509" y="1"/>
                  </a:moveTo>
                  <a:lnTo>
                    <a:pt x="3458" y="37"/>
                  </a:lnTo>
                  <a:lnTo>
                    <a:pt x="3407" y="109"/>
                  </a:lnTo>
                  <a:lnTo>
                    <a:pt x="3355" y="218"/>
                  </a:lnTo>
                  <a:lnTo>
                    <a:pt x="3312" y="326"/>
                  </a:lnTo>
                  <a:lnTo>
                    <a:pt x="3261" y="471"/>
                  </a:lnTo>
                  <a:lnTo>
                    <a:pt x="3217" y="652"/>
                  </a:lnTo>
                  <a:lnTo>
                    <a:pt x="3180" y="832"/>
                  </a:lnTo>
                  <a:lnTo>
                    <a:pt x="131" y="17867"/>
                  </a:lnTo>
                  <a:lnTo>
                    <a:pt x="95" y="18084"/>
                  </a:lnTo>
                  <a:lnTo>
                    <a:pt x="66" y="18301"/>
                  </a:lnTo>
                  <a:lnTo>
                    <a:pt x="44" y="18518"/>
                  </a:lnTo>
                  <a:lnTo>
                    <a:pt x="29" y="18771"/>
                  </a:lnTo>
                  <a:lnTo>
                    <a:pt x="15" y="18988"/>
                  </a:lnTo>
                  <a:lnTo>
                    <a:pt x="7" y="19241"/>
                  </a:lnTo>
                  <a:lnTo>
                    <a:pt x="0" y="19494"/>
                  </a:lnTo>
                  <a:lnTo>
                    <a:pt x="0" y="19711"/>
                  </a:lnTo>
                  <a:lnTo>
                    <a:pt x="7" y="19964"/>
                  </a:lnTo>
                  <a:lnTo>
                    <a:pt x="15" y="20218"/>
                  </a:lnTo>
                  <a:lnTo>
                    <a:pt x="29" y="20435"/>
                  </a:lnTo>
                  <a:lnTo>
                    <a:pt x="51" y="20652"/>
                  </a:lnTo>
                  <a:lnTo>
                    <a:pt x="73" y="20905"/>
                  </a:lnTo>
                  <a:lnTo>
                    <a:pt x="102" y="21086"/>
                  </a:lnTo>
                  <a:lnTo>
                    <a:pt x="131" y="21303"/>
                  </a:lnTo>
                  <a:lnTo>
                    <a:pt x="175" y="21483"/>
                  </a:lnTo>
                  <a:lnTo>
                    <a:pt x="212" y="21628"/>
                  </a:lnTo>
                  <a:lnTo>
                    <a:pt x="255" y="21773"/>
                  </a:lnTo>
                  <a:lnTo>
                    <a:pt x="299" y="21881"/>
                  </a:lnTo>
                  <a:lnTo>
                    <a:pt x="350" y="21990"/>
                  </a:lnTo>
                  <a:lnTo>
                    <a:pt x="394" y="22062"/>
                  </a:lnTo>
                  <a:lnTo>
                    <a:pt x="445" y="22098"/>
                  </a:lnTo>
                  <a:lnTo>
                    <a:pt x="496" y="22134"/>
                  </a:lnTo>
                  <a:lnTo>
                    <a:pt x="547" y="22098"/>
                  </a:lnTo>
                  <a:lnTo>
                    <a:pt x="591" y="22098"/>
                  </a:lnTo>
                  <a:lnTo>
                    <a:pt x="642" y="22026"/>
                  </a:lnTo>
                  <a:lnTo>
                    <a:pt x="686" y="21954"/>
                  </a:lnTo>
                  <a:lnTo>
                    <a:pt x="737" y="21881"/>
                  </a:lnTo>
                  <a:lnTo>
                    <a:pt x="781" y="21773"/>
                  </a:lnTo>
                  <a:lnTo>
                    <a:pt x="824" y="21628"/>
                  </a:lnTo>
                  <a:lnTo>
                    <a:pt x="861" y="21447"/>
                  </a:lnTo>
                  <a:lnTo>
                    <a:pt x="897" y="21266"/>
                  </a:lnTo>
                  <a:lnTo>
                    <a:pt x="3946" y="4232"/>
                  </a:lnTo>
                  <a:lnTo>
                    <a:pt x="3983" y="4015"/>
                  </a:lnTo>
                  <a:lnTo>
                    <a:pt x="4012" y="3798"/>
                  </a:lnTo>
                  <a:lnTo>
                    <a:pt x="4034" y="3581"/>
                  </a:lnTo>
                  <a:lnTo>
                    <a:pt x="4048" y="3364"/>
                  </a:lnTo>
                  <a:lnTo>
                    <a:pt x="4063" y="3111"/>
                  </a:lnTo>
                  <a:lnTo>
                    <a:pt x="4070" y="2894"/>
                  </a:lnTo>
                  <a:lnTo>
                    <a:pt x="4078" y="2641"/>
                  </a:lnTo>
                  <a:lnTo>
                    <a:pt x="4078" y="2388"/>
                  </a:lnTo>
                  <a:lnTo>
                    <a:pt x="4070" y="2134"/>
                  </a:lnTo>
                  <a:lnTo>
                    <a:pt x="4063" y="1917"/>
                  </a:lnTo>
                  <a:lnTo>
                    <a:pt x="4048" y="1664"/>
                  </a:lnTo>
                  <a:lnTo>
                    <a:pt x="4027" y="1447"/>
                  </a:lnTo>
                  <a:lnTo>
                    <a:pt x="4005" y="1230"/>
                  </a:lnTo>
                  <a:lnTo>
                    <a:pt x="3976" y="1013"/>
                  </a:lnTo>
                  <a:lnTo>
                    <a:pt x="3946" y="832"/>
                  </a:lnTo>
                  <a:lnTo>
                    <a:pt x="3903" y="652"/>
                  </a:lnTo>
                  <a:lnTo>
                    <a:pt x="3866" y="471"/>
                  </a:lnTo>
                  <a:lnTo>
                    <a:pt x="3830" y="362"/>
                  </a:lnTo>
                  <a:lnTo>
                    <a:pt x="3742" y="145"/>
                  </a:lnTo>
                  <a:lnTo>
                    <a:pt x="3655" y="37"/>
                  </a:lnTo>
                  <a:lnTo>
                    <a:pt x="356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97" name="Google Shape;397;p21"/>
            <p:cNvSpPr/>
            <p:nvPr/>
          </p:nvSpPr>
          <p:spPr>
            <a:xfrm rot="10800000">
              <a:off x="1215878" y="3010965"/>
              <a:ext cx="37502" cy="169167"/>
            </a:xfrm>
            <a:custGeom>
              <a:avLst/>
              <a:gdLst/>
              <a:ahLst/>
              <a:cxnLst/>
              <a:rect l="l" t="t" r="r" b="b"/>
              <a:pathLst>
                <a:path w="1474" h="29079" extrusionOk="0">
                  <a:moveTo>
                    <a:pt x="905" y="0"/>
                  </a:moveTo>
                  <a:lnTo>
                    <a:pt x="861" y="37"/>
                  </a:lnTo>
                  <a:lnTo>
                    <a:pt x="810" y="109"/>
                  </a:lnTo>
                  <a:lnTo>
                    <a:pt x="766" y="181"/>
                  </a:lnTo>
                  <a:lnTo>
                    <a:pt x="686" y="362"/>
                  </a:lnTo>
                  <a:lnTo>
                    <a:pt x="613" y="651"/>
                  </a:lnTo>
                  <a:lnTo>
                    <a:pt x="547" y="1013"/>
                  </a:lnTo>
                  <a:lnTo>
                    <a:pt x="496" y="1375"/>
                  </a:lnTo>
                  <a:lnTo>
                    <a:pt x="481" y="1592"/>
                  </a:lnTo>
                  <a:lnTo>
                    <a:pt x="460" y="1845"/>
                  </a:lnTo>
                  <a:lnTo>
                    <a:pt x="452" y="2062"/>
                  </a:lnTo>
                  <a:lnTo>
                    <a:pt x="445" y="2315"/>
                  </a:lnTo>
                  <a:lnTo>
                    <a:pt x="0" y="26293"/>
                  </a:lnTo>
                  <a:lnTo>
                    <a:pt x="0" y="26546"/>
                  </a:lnTo>
                  <a:lnTo>
                    <a:pt x="7" y="26800"/>
                  </a:lnTo>
                  <a:lnTo>
                    <a:pt x="15" y="27053"/>
                  </a:lnTo>
                  <a:lnTo>
                    <a:pt x="29" y="27306"/>
                  </a:lnTo>
                  <a:lnTo>
                    <a:pt x="44" y="27523"/>
                  </a:lnTo>
                  <a:lnTo>
                    <a:pt x="66" y="27740"/>
                  </a:lnTo>
                  <a:lnTo>
                    <a:pt x="88" y="27957"/>
                  </a:lnTo>
                  <a:lnTo>
                    <a:pt x="124" y="28174"/>
                  </a:lnTo>
                  <a:lnTo>
                    <a:pt x="153" y="28355"/>
                  </a:lnTo>
                  <a:lnTo>
                    <a:pt x="190" y="28499"/>
                  </a:lnTo>
                  <a:lnTo>
                    <a:pt x="233" y="28644"/>
                  </a:lnTo>
                  <a:lnTo>
                    <a:pt x="270" y="28789"/>
                  </a:lnTo>
                  <a:lnTo>
                    <a:pt x="321" y="28897"/>
                  </a:lnTo>
                  <a:lnTo>
                    <a:pt x="365" y="28970"/>
                  </a:lnTo>
                  <a:lnTo>
                    <a:pt x="416" y="29042"/>
                  </a:lnTo>
                  <a:lnTo>
                    <a:pt x="467" y="29078"/>
                  </a:lnTo>
                  <a:lnTo>
                    <a:pt x="576" y="29078"/>
                  </a:lnTo>
                  <a:lnTo>
                    <a:pt x="627" y="29042"/>
                  </a:lnTo>
                  <a:lnTo>
                    <a:pt x="671" y="28970"/>
                  </a:lnTo>
                  <a:lnTo>
                    <a:pt x="722" y="28897"/>
                  </a:lnTo>
                  <a:lnTo>
                    <a:pt x="766" y="28789"/>
                  </a:lnTo>
                  <a:lnTo>
                    <a:pt x="810" y="28644"/>
                  </a:lnTo>
                  <a:lnTo>
                    <a:pt x="846" y="28499"/>
                  </a:lnTo>
                  <a:lnTo>
                    <a:pt x="883" y="28319"/>
                  </a:lnTo>
                  <a:lnTo>
                    <a:pt x="912" y="28138"/>
                  </a:lnTo>
                  <a:lnTo>
                    <a:pt x="941" y="27957"/>
                  </a:lnTo>
                  <a:lnTo>
                    <a:pt x="970" y="27740"/>
                  </a:lnTo>
                  <a:lnTo>
                    <a:pt x="992" y="27523"/>
                  </a:lnTo>
                  <a:lnTo>
                    <a:pt x="1007" y="27270"/>
                  </a:lnTo>
                  <a:lnTo>
                    <a:pt x="1021" y="27017"/>
                  </a:lnTo>
                  <a:lnTo>
                    <a:pt x="1029" y="26763"/>
                  </a:lnTo>
                  <a:lnTo>
                    <a:pt x="1466" y="2785"/>
                  </a:lnTo>
                  <a:lnTo>
                    <a:pt x="1473" y="2532"/>
                  </a:lnTo>
                  <a:lnTo>
                    <a:pt x="1466" y="2243"/>
                  </a:lnTo>
                  <a:lnTo>
                    <a:pt x="1459" y="2026"/>
                  </a:lnTo>
                  <a:lnTo>
                    <a:pt x="1444" y="1773"/>
                  </a:lnTo>
                  <a:lnTo>
                    <a:pt x="1430" y="1519"/>
                  </a:lnTo>
                  <a:lnTo>
                    <a:pt x="1408" y="1302"/>
                  </a:lnTo>
                  <a:lnTo>
                    <a:pt x="1379" y="1122"/>
                  </a:lnTo>
                  <a:lnTo>
                    <a:pt x="1349" y="905"/>
                  </a:lnTo>
                  <a:lnTo>
                    <a:pt x="1320" y="724"/>
                  </a:lnTo>
                  <a:lnTo>
                    <a:pt x="1284" y="579"/>
                  </a:lnTo>
                  <a:lnTo>
                    <a:pt x="1240" y="434"/>
                  </a:lnTo>
                  <a:lnTo>
                    <a:pt x="1196" y="290"/>
                  </a:lnTo>
                  <a:lnTo>
                    <a:pt x="1153" y="181"/>
                  </a:lnTo>
                  <a:lnTo>
                    <a:pt x="1109" y="109"/>
                  </a:lnTo>
                  <a:lnTo>
                    <a:pt x="1058" y="37"/>
                  </a:lnTo>
                  <a:lnTo>
                    <a:pt x="1007"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98" name="Google Shape;398;p21"/>
            <p:cNvSpPr/>
            <p:nvPr/>
          </p:nvSpPr>
          <p:spPr>
            <a:xfrm rot="10800000">
              <a:off x="1077063" y="2711158"/>
              <a:ext cx="315156" cy="357474"/>
            </a:xfrm>
            <a:custGeom>
              <a:avLst/>
              <a:gdLst/>
              <a:ahLst/>
              <a:cxnLst/>
              <a:rect l="l" t="t" r="r" b="b"/>
              <a:pathLst>
                <a:path w="12387" h="61448" extrusionOk="0">
                  <a:moveTo>
                    <a:pt x="6194" y="1"/>
                  </a:moveTo>
                  <a:lnTo>
                    <a:pt x="5873" y="37"/>
                  </a:lnTo>
                  <a:lnTo>
                    <a:pt x="5559" y="145"/>
                  </a:lnTo>
                  <a:lnTo>
                    <a:pt x="5253" y="362"/>
                  </a:lnTo>
                  <a:lnTo>
                    <a:pt x="4946" y="615"/>
                  </a:lnTo>
                  <a:lnTo>
                    <a:pt x="4647" y="977"/>
                  </a:lnTo>
                  <a:lnTo>
                    <a:pt x="4348" y="1375"/>
                  </a:lnTo>
                  <a:lnTo>
                    <a:pt x="4064" y="1845"/>
                  </a:lnTo>
                  <a:lnTo>
                    <a:pt x="3779" y="2424"/>
                  </a:lnTo>
                  <a:lnTo>
                    <a:pt x="3509" y="3038"/>
                  </a:lnTo>
                  <a:lnTo>
                    <a:pt x="3240" y="3689"/>
                  </a:lnTo>
                  <a:lnTo>
                    <a:pt x="2977" y="4449"/>
                  </a:lnTo>
                  <a:lnTo>
                    <a:pt x="2729" y="5245"/>
                  </a:lnTo>
                  <a:lnTo>
                    <a:pt x="2488" y="6113"/>
                  </a:lnTo>
                  <a:lnTo>
                    <a:pt x="2255" y="7017"/>
                  </a:lnTo>
                  <a:lnTo>
                    <a:pt x="2029" y="7993"/>
                  </a:lnTo>
                  <a:lnTo>
                    <a:pt x="1810" y="9006"/>
                  </a:lnTo>
                  <a:lnTo>
                    <a:pt x="1606" y="10055"/>
                  </a:lnTo>
                  <a:lnTo>
                    <a:pt x="1416" y="11176"/>
                  </a:lnTo>
                  <a:lnTo>
                    <a:pt x="1226" y="12333"/>
                  </a:lnTo>
                  <a:lnTo>
                    <a:pt x="1059" y="13527"/>
                  </a:lnTo>
                  <a:lnTo>
                    <a:pt x="898" y="14793"/>
                  </a:lnTo>
                  <a:lnTo>
                    <a:pt x="745" y="16058"/>
                  </a:lnTo>
                  <a:lnTo>
                    <a:pt x="606" y="17396"/>
                  </a:lnTo>
                  <a:lnTo>
                    <a:pt x="482" y="18771"/>
                  </a:lnTo>
                  <a:lnTo>
                    <a:pt x="373" y="20145"/>
                  </a:lnTo>
                  <a:lnTo>
                    <a:pt x="278" y="21592"/>
                  </a:lnTo>
                  <a:lnTo>
                    <a:pt x="191" y="23038"/>
                  </a:lnTo>
                  <a:lnTo>
                    <a:pt x="125" y="24521"/>
                  </a:lnTo>
                  <a:lnTo>
                    <a:pt x="67" y="26040"/>
                  </a:lnTo>
                  <a:lnTo>
                    <a:pt x="30" y="27559"/>
                  </a:lnTo>
                  <a:lnTo>
                    <a:pt x="8" y="29151"/>
                  </a:lnTo>
                  <a:lnTo>
                    <a:pt x="1" y="30706"/>
                  </a:lnTo>
                  <a:lnTo>
                    <a:pt x="8" y="32297"/>
                  </a:lnTo>
                  <a:lnTo>
                    <a:pt x="30" y="33852"/>
                  </a:lnTo>
                  <a:lnTo>
                    <a:pt x="67" y="35407"/>
                  </a:lnTo>
                  <a:lnTo>
                    <a:pt x="125" y="36890"/>
                  </a:lnTo>
                  <a:lnTo>
                    <a:pt x="191" y="38373"/>
                  </a:lnTo>
                  <a:lnTo>
                    <a:pt x="278" y="39856"/>
                  </a:lnTo>
                  <a:lnTo>
                    <a:pt x="373" y="41266"/>
                  </a:lnTo>
                  <a:lnTo>
                    <a:pt x="482" y="42677"/>
                  </a:lnTo>
                  <a:lnTo>
                    <a:pt x="606" y="44015"/>
                  </a:lnTo>
                  <a:lnTo>
                    <a:pt x="745" y="45353"/>
                  </a:lnTo>
                  <a:lnTo>
                    <a:pt x="898" y="46655"/>
                  </a:lnTo>
                  <a:lnTo>
                    <a:pt x="1059" y="47885"/>
                  </a:lnTo>
                  <a:lnTo>
                    <a:pt x="1226" y="49078"/>
                  </a:lnTo>
                  <a:lnTo>
                    <a:pt x="1416" y="50235"/>
                  </a:lnTo>
                  <a:lnTo>
                    <a:pt x="1606" y="51357"/>
                  </a:lnTo>
                  <a:lnTo>
                    <a:pt x="1810" y="52442"/>
                  </a:lnTo>
                  <a:lnTo>
                    <a:pt x="2029" y="53454"/>
                  </a:lnTo>
                  <a:lnTo>
                    <a:pt x="2255" y="54431"/>
                  </a:lnTo>
                  <a:lnTo>
                    <a:pt x="2488" y="55335"/>
                  </a:lnTo>
                  <a:lnTo>
                    <a:pt x="2729" y="56167"/>
                  </a:lnTo>
                  <a:lnTo>
                    <a:pt x="2977" y="56999"/>
                  </a:lnTo>
                  <a:lnTo>
                    <a:pt x="3240" y="57722"/>
                  </a:lnTo>
                  <a:lnTo>
                    <a:pt x="3509" y="58409"/>
                  </a:lnTo>
                  <a:lnTo>
                    <a:pt x="3779" y="59024"/>
                  </a:lnTo>
                  <a:lnTo>
                    <a:pt x="4064" y="59566"/>
                  </a:lnTo>
                  <a:lnTo>
                    <a:pt x="4348" y="60037"/>
                  </a:lnTo>
                  <a:lnTo>
                    <a:pt x="4647" y="60471"/>
                  </a:lnTo>
                  <a:lnTo>
                    <a:pt x="4946" y="60796"/>
                  </a:lnTo>
                  <a:lnTo>
                    <a:pt x="5253" y="61085"/>
                  </a:lnTo>
                  <a:lnTo>
                    <a:pt x="5559" y="61266"/>
                  </a:lnTo>
                  <a:lnTo>
                    <a:pt x="5873" y="61375"/>
                  </a:lnTo>
                  <a:lnTo>
                    <a:pt x="6194" y="61447"/>
                  </a:lnTo>
                  <a:lnTo>
                    <a:pt x="6515" y="61375"/>
                  </a:lnTo>
                  <a:lnTo>
                    <a:pt x="6828" y="61266"/>
                  </a:lnTo>
                  <a:lnTo>
                    <a:pt x="7135" y="61085"/>
                  </a:lnTo>
                  <a:lnTo>
                    <a:pt x="7441" y="60796"/>
                  </a:lnTo>
                  <a:lnTo>
                    <a:pt x="7740" y="60471"/>
                  </a:lnTo>
                  <a:lnTo>
                    <a:pt x="8032" y="60037"/>
                  </a:lnTo>
                  <a:lnTo>
                    <a:pt x="8324" y="59566"/>
                  </a:lnTo>
                  <a:lnTo>
                    <a:pt x="8601" y="59024"/>
                  </a:lnTo>
                  <a:lnTo>
                    <a:pt x="8878" y="58409"/>
                  </a:lnTo>
                  <a:lnTo>
                    <a:pt x="9148" y="57722"/>
                  </a:lnTo>
                  <a:lnTo>
                    <a:pt x="9403" y="56999"/>
                  </a:lnTo>
                  <a:lnTo>
                    <a:pt x="9659" y="56167"/>
                  </a:lnTo>
                  <a:lnTo>
                    <a:pt x="9899" y="55335"/>
                  </a:lnTo>
                  <a:lnTo>
                    <a:pt x="10133" y="54431"/>
                  </a:lnTo>
                  <a:lnTo>
                    <a:pt x="10359" y="53454"/>
                  </a:lnTo>
                  <a:lnTo>
                    <a:pt x="10570" y="52442"/>
                  </a:lnTo>
                  <a:lnTo>
                    <a:pt x="10782" y="51357"/>
                  </a:lnTo>
                  <a:lnTo>
                    <a:pt x="10972" y="50235"/>
                  </a:lnTo>
                  <a:lnTo>
                    <a:pt x="11154" y="49078"/>
                  </a:lnTo>
                  <a:lnTo>
                    <a:pt x="11329" y="47885"/>
                  </a:lnTo>
                  <a:lnTo>
                    <a:pt x="11489" y="46655"/>
                  </a:lnTo>
                  <a:lnTo>
                    <a:pt x="11643" y="45353"/>
                  </a:lnTo>
                  <a:lnTo>
                    <a:pt x="11774" y="44015"/>
                  </a:lnTo>
                  <a:lnTo>
                    <a:pt x="11898" y="42677"/>
                  </a:lnTo>
                  <a:lnTo>
                    <a:pt x="12015" y="41266"/>
                  </a:lnTo>
                  <a:lnTo>
                    <a:pt x="12109" y="39856"/>
                  </a:lnTo>
                  <a:lnTo>
                    <a:pt x="12190" y="38373"/>
                  </a:lnTo>
                  <a:lnTo>
                    <a:pt x="12263" y="36890"/>
                  </a:lnTo>
                  <a:lnTo>
                    <a:pt x="12314" y="35407"/>
                  </a:lnTo>
                  <a:lnTo>
                    <a:pt x="12357" y="33852"/>
                  </a:lnTo>
                  <a:lnTo>
                    <a:pt x="12379" y="32297"/>
                  </a:lnTo>
                  <a:lnTo>
                    <a:pt x="12387" y="30706"/>
                  </a:lnTo>
                  <a:lnTo>
                    <a:pt x="12379" y="29151"/>
                  </a:lnTo>
                  <a:lnTo>
                    <a:pt x="12357" y="27559"/>
                  </a:lnTo>
                  <a:lnTo>
                    <a:pt x="12314" y="26040"/>
                  </a:lnTo>
                  <a:lnTo>
                    <a:pt x="12263" y="24521"/>
                  </a:lnTo>
                  <a:lnTo>
                    <a:pt x="12190" y="23038"/>
                  </a:lnTo>
                  <a:lnTo>
                    <a:pt x="12109" y="21592"/>
                  </a:lnTo>
                  <a:lnTo>
                    <a:pt x="12015" y="20145"/>
                  </a:lnTo>
                  <a:lnTo>
                    <a:pt x="11898" y="18771"/>
                  </a:lnTo>
                  <a:lnTo>
                    <a:pt x="11774" y="17396"/>
                  </a:lnTo>
                  <a:lnTo>
                    <a:pt x="11643" y="16058"/>
                  </a:lnTo>
                  <a:lnTo>
                    <a:pt x="11489" y="14793"/>
                  </a:lnTo>
                  <a:lnTo>
                    <a:pt x="11329" y="13527"/>
                  </a:lnTo>
                  <a:lnTo>
                    <a:pt x="11154" y="12333"/>
                  </a:lnTo>
                  <a:lnTo>
                    <a:pt x="10972" y="11176"/>
                  </a:lnTo>
                  <a:lnTo>
                    <a:pt x="10782" y="10055"/>
                  </a:lnTo>
                  <a:lnTo>
                    <a:pt x="10570" y="9006"/>
                  </a:lnTo>
                  <a:lnTo>
                    <a:pt x="10359" y="7993"/>
                  </a:lnTo>
                  <a:lnTo>
                    <a:pt x="10133" y="7017"/>
                  </a:lnTo>
                  <a:lnTo>
                    <a:pt x="9899" y="6113"/>
                  </a:lnTo>
                  <a:lnTo>
                    <a:pt x="9659" y="5245"/>
                  </a:lnTo>
                  <a:lnTo>
                    <a:pt x="9403" y="4449"/>
                  </a:lnTo>
                  <a:lnTo>
                    <a:pt x="9148" y="3689"/>
                  </a:lnTo>
                  <a:lnTo>
                    <a:pt x="8878" y="3038"/>
                  </a:lnTo>
                  <a:lnTo>
                    <a:pt x="8601" y="2424"/>
                  </a:lnTo>
                  <a:lnTo>
                    <a:pt x="8324" y="1845"/>
                  </a:lnTo>
                  <a:lnTo>
                    <a:pt x="8032" y="1375"/>
                  </a:lnTo>
                  <a:lnTo>
                    <a:pt x="7740" y="977"/>
                  </a:lnTo>
                  <a:lnTo>
                    <a:pt x="7441" y="615"/>
                  </a:lnTo>
                  <a:lnTo>
                    <a:pt x="7135" y="362"/>
                  </a:lnTo>
                  <a:lnTo>
                    <a:pt x="6828" y="145"/>
                  </a:lnTo>
                  <a:lnTo>
                    <a:pt x="6515" y="37"/>
                  </a:lnTo>
                  <a:lnTo>
                    <a:pt x="619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grpSp>
        <p:nvGrpSpPr>
          <p:cNvPr id="399" name="Google Shape;399;p21"/>
          <p:cNvGrpSpPr/>
          <p:nvPr/>
        </p:nvGrpSpPr>
        <p:grpSpPr>
          <a:xfrm>
            <a:off x="2045750" y="2095364"/>
            <a:ext cx="824388" cy="991826"/>
            <a:chOff x="8742599" y="2307315"/>
            <a:chExt cx="412194" cy="495913"/>
          </a:xfrm>
        </p:grpSpPr>
        <p:sp>
          <p:nvSpPr>
            <p:cNvPr id="400" name="Google Shape;400;p21"/>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01" name="Google Shape;401;p21"/>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02" name="Google Shape;402;p21"/>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03" name="Google Shape;403;p21"/>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404" name="Google Shape;404;p21"/>
          <p:cNvSpPr/>
          <p:nvPr/>
        </p:nvSpPr>
        <p:spPr>
          <a:xfrm rot="-1256854">
            <a:off x="7695089" y="4516498"/>
            <a:ext cx="1266690" cy="125399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05" name="Google Shape;405;p21"/>
          <p:cNvSpPr/>
          <p:nvPr/>
        </p:nvSpPr>
        <p:spPr>
          <a:xfrm>
            <a:off x="13942007" y="1578814"/>
            <a:ext cx="460391" cy="456698"/>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06" name="Google Shape;406;p21"/>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92304489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07"/>
        <p:cNvGrpSpPr/>
        <p:nvPr/>
      </p:nvGrpSpPr>
      <p:grpSpPr>
        <a:xfrm>
          <a:off x="0" y="0"/>
          <a:ext cx="0" cy="0"/>
          <a:chOff x="0" y="0"/>
          <a:chExt cx="0" cy="0"/>
        </a:xfrm>
      </p:grpSpPr>
      <p:sp>
        <p:nvSpPr>
          <p:cNvPr id="408" name="Google Shape;408;p22"/>
          <p:cNvSpPr txBox="1">
            <a:spLocks noGrp="1"/>
          </p:cNvSpPr>
          <p:nvPr>
            <p:ph type="title"/>
          </p:nvPr>
        </p:nvSpPr>
        <p:spPr>
          <a:xfrm>
            <a:off x="4783800" y="4947350"/>
            <a:ext cx="8720400" cy="168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solidFill>
                  <a:schemeClr val="accent2"/>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409" name="Google Shape;409;p22"/>
          <p:cNvSpPr txBox="1">
            <a:spLocks noGrp="1"/>
          </p:cNvSpPr>
          <p:nvPr>
            <p:ph type="title" idx="2" hasCustomPrompt="1"/>
          </p:nvPr>
        </p:nvSpPr>
        <p:spPr>
          <a:xfrm>
            <a:off x="4783800" y="3473700"/>
            <a:ext cx="8720400" cy="168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1993">
                <a:solidFill>
                  <a:schemeClr val="accent2"/>
                </a:solidFill>
              </a:defRPr>
            </a:lvl1pPr>
            <a:lvl2pPr lvl="1" algn="ctr" rtl="0">
              <a:spcBef>
                <a:spcPts val="0"/>
              </a:spcBef>
              <a:spcAft>
                <a:spcPts val="0"/>
              </a:spcAft>
              <a:buSzPts val="6000"/>
              <a:buNone/>
              <a:defRPr sz="11993"/>
            </a:lvl2pPr>
            <a:lvl3pPr lvl="2" algn="ctr" rtl="0">
              <a:spcBef>
                <a:spcPts val="0"/>
              </a:spcBef>
              <a:spcAft>
                <a:spcPts val="0"/>
              </a:spcAft>
              <a:buSzPts val="6000"/>
              <a:buNone/>
              <a:defRPr sz="11993"/>
            </a:lvl3pPr>
            <a:lvl4pPr lvl="3" algn="ctr" rtl="0">
              <a:spcBef>
                <a:spcPts val="0"/>
              </a:spcBef>
              <a:spcAft>
                <a:spcPts val="0"/>
              </a:spcAft>
              <a:buSzPts val="6000"/>
              <a:buNone/>
              <a:defRPr sz="11993"/>
            </a:lvl4pPr>
            <a:lvl5pPr lvl="4" algn="ctr" rtl="0">
              <a:spcBef>
                <a:spcPts val="0"/>
              </a:spcBef>
              <a:spcAft>
                <a:spcPts val="0"/>
              </a:spcAft>
              <a:buSzPts val="6000"/>
              <a:buNone/>
              <a:defRPr sz="11993"/>
            </a:lvl5pPr>
            <a:lvl6pPr lvl="5" algn="ctr" rtl="0">
              <a:spcBef>
                <a:spcPts val="0"/>
              </a:spcBef>
              <a:spcAft>
                <a:spcPts val="0"/>
              </a:spcAft>
              <a:buSzPts val="6000"/>
              <a:buNone/>
              <a:defRPr sz="11993"/>
            </a:lvl6pPr>
            <a:lvl7pPr lvl="6" algn="ctr" rtl="0">
              <a:spcBef>
                <a:spcPts val="0"/>
              </a:spcBef>
              <a:spcAft>
                <a:spcPts val="0"/>
              </a:spcAft>
              <a:buSzPts val="6000"/>
              <a:buNone/>
              <a:defRPr sz="11993"/>
            </a:lvl7pPr>
            <a:lvl8pPr lvl="7" algn="ctr" rtl="0">
              <a:spcBef>
                <a:spcPts val="0"/>
              </a:spcBef>
              <a:spcAft>
                <a:spcPts val="0"/>
              </a:spcAft>
              <a:buSzPts val="6000"/>
              <a:buNone/>
              <a:defRPr sz="11993"/>
            </a:lvl8pPr>
            <a:lvl9pPr lvl="8" algn="ctr" rtl="0">
              <a:spcBef>
                <a:spcPts val="0"/>
              </a:spcBef>
              <a:spcAft>
                <a:spcPts val="0"/>
              </a:spcAft>
              <a:buSzPts val="6000"/>
              <a:buNone/>
              <a:defRPr sz="11993"/>
            </a:lvl9pPr>
          </a:lstStyle>
          <a:p>
            <a:r>
              <a:t>xx%</a:t>
            </a:r>
          </a:p>
        </p:txBody>
      </p:sp>
      <p:sp>
        <p:nvSpPr>
          <p:cNvPr id="410" name="Google Shape;410;p22"/>
          <p:cNvSpPr txBox="1">
            <a:spLocks noGrp="1"/>
          </p:cNvSpPr>
          <p:nvPr>
            <p:ph type="subTitle" idx="1"/>
          </p:nvPr>
        </p:nvSpPr>
        <p:spPr>
          <a:xfrm>
            <a:off x="4783800" y="6757601"/>
            <a:ext cx="8720400" cy="14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grpSp>
        <p:nvGrpSpPr>
          <p:cNvPr id="411" name="Google Shape;411;p22"/>
          <p:cNvGrpSpPr/>
          <p:nvPr/>
        </p:nvGrpSpPr>
        <p:grpSpPr>
          <a:xfrm>
            <a:off x="2486951" y="369617"/>
            <a:ext cx="1266572" cy="1090764"/>
            <a:chOff x="-12016453" y="295150"/>
            <a:chExt cx="441715" cy="380375"/>
          </a:xfrm>
        </p:grpSpPr>
        <p:sp>
          <p:nvSpPr>
            <p:cNvPr id="412" name="Google Shape;412;p22"/>
            <p:cNvSpPr/>
            <p:nvPr/>
          </p:nvSpPr>
          <p:spPr>
            <a:xfrm>
              <a:off x="-12016453" y="421175"/>
              <a:ext cx="408578" cy="102175"/>
            </a:xfrm>
            <a:custGeom>
              <a:avLst/>
              <a:gdLst/>
              <a:ahLst/>
              <a:cxnLst/>
              <a:rect l="l" t="t" r="r" b="b"/>
              <a:pathLst>
                <a:path w="36842" h="4087" extrusionOk="0">
                  <a:moveTo>
                    <a:pt x="1478" y="1"/>
                  </a:moveTo>
                  <a:lnTo>
                    <a:pt x="1319" y="7"/>
                  </a:lnTo>
                  <a:lnTo>
                    <a:pt x="1176" y="19"/>
                  </a:lnTo>
                  <a:lnTo>
                    <a:pt x="1017" y="43"/>
                  </a:lnTo>
                  <a:lnTo>
                    <a:pt x="874" y="67"/>
                  </a:lnTo>
                  <a:lnTo>
                    <a:pt x="747" y="91"/>
                  </a:lnTo>
                  <a:lnTo>
                    <a:pt x="620" y="127"/>
                  </a:lnTo>
                  <a:lnTo>
                    <a:pt x="493" y="163"/>
                  </a:lnTo>
                  <a:lnTo>
                    <a:pt x="398" y="205"/>
                  </a:lnTo>
                  <a:lnTo>
                    <a:pt x="302" y="253"/>
                  </a:lnTo>
                  <a:lnTo>
                    <a:pt x="207" y="307"/>
                  </a:lnTo>
                  <a:lnTo>
                    <a:pt x="143" y="361"/>
                  </a:lnTo>
                  <a:lnTo>
                    <a:pt x="80" y="415"/>
                  </a:lnTo>
                  <a:lnTo>
                    <a:pt x="32" y="475"/>
                  </a:lnTo>
                  <a:lnTo>
                    <a:pt x="0" y="542"/>
                  </a:lnTo>
                  <a:lnTo>
                    <a:pt x="0" y="602"/>
                  </a:lnTo>
                  <a:lnTo>
                    <a:pt x="0" y="662"/>
                  </a:lnTo>
                  <a:lnTo>
                    <a:pt x="16" y="722"/>
                  </a:lnTo>
                  <a:lnTo>
                    <a:pt x="48" y="776"/>
                  </a:lnTo>
                  <a:lnTo>
                    <a:pt x="96" y="836"/>
                  </a:lnTo>
                  <a:lnTo>
                    <a:pt x="175" y="890"/>
                  </a:lnTo>
                  <a:lnTo>
                    <a:pt x="239" y="938"/>
                  </a:lnTo>
                  <a:lnTo>
                    <a:pt x="334" y="986"/>
                  </a:lnTo>
                  <a:lnTo>
                    <a:pt x="429" y="1034"/>
                  </a:lnTo>
                  <a:lnTo>
                    <a:pt x="541" y="1076"/>
                  </a:lnTo>
                  <a:lnTo>
                    <a:pt x="668" y="1112"/>
                  </a:lnTo>
                  <a:lnTo>
                    <a:pt x="811" y="1142"/>
                  </a:lnTo>
                  <a:lnTo>
                    <a:pt x="954" y="1172"/>
                  </a:lnTo>
                  <a:lnTo>
                    <a:pt x="1097" y="1196"/>
                  </a:lnTo>
                  <a:lnTo>
                    <a:pt x="1256" y="1209"/>
                  </a:lnTo>
                  <a:lnTo>
                    <a:pt x="34855" y="4075"/>
                  </a:lnTo>
                  <a:lnTo>
                    <a:pt x="35030" y="4081"/>
                  </a:lnTo>
                  <a:lnTo>
                    <a:pt x="35204" y="4087"/>
                  </a:lnTo>
                  <a:lnTo>
                    <a:pt x="35348" y="4087"/>
                  </a:lnTo>
                  <a:lnTo>
                    <a:pt x="35491" y="4081"/>
                  </a:lnTo>
                  <a:lnTo>
                    <a:pt x="35618" y="4069"/>
                  </a:lnTo>
                  <a:lnTo>
                    <a:pt x="35745" y="4051"/>
                  </a:lnTo>
                  <a:lnTo>
                    <a:pt x="35872" y="4033"/>
                  </a:lnTo>
                  <a:lnTo>
                    <a:pt x="35999" y="4008"/>
                  </a:lnTo>
                  <a:lnTo>
                    <a:pt x="36110" y="3984"/>
                  </a:lnTo>
                  <a:lnTo>
                    <a:pt x="36222" y="3954"/>
                  </a:lnTo>
                  <a:lnTo>
                    <a:pt x="36317" y="3918"/>
                  </a:lnTo>
                  <a:lnTo>
                    <a:pt x="36412" y="3882"/>
                  </a:lnTo>
                  <a:lnTo>
                    <a:pt x="36508" y="3846"/>
                  </a:lnTo>
                  <a:lnTo>
                    <a:pt x="36587" y="3804"/>
                  </a:lnTo>
                  <a:lnTo>
                    <a:pt x="36651" y="3756"/>
                  </a:lnTo>
                  <a:lnTo>
                    <a:pt x="36714" y="3708"/>
                  </a:lnTo>
                  <a:lnTo>
                    <a:pt x="36762" y="3660"/>
                  </a:lnTo>
                  <a:lnTo>
                    <a:pt x="36794" y="3606"/>
                  </a:lnTo>
                  <a:lnTo>
                    <a:pt x="36826" y="3546"/>
                  </a:lnTo>
                  <a:lnTo>
                    <a:pt x="36842" y="3486"/>
                  </a:lnTo>
                  <a:lnTo>
                    <a:pt x="36826" y="3426"/>
                  </a:lnTo>
                  <a:lnTo>
                    <a:pt x="36810" y="3366"/>
                  </a:lnTo>
                  <a:lnTo>
                    <a:pt x="36778" y="3305"/>
                  </a:lnTo>
                  <a:lnTo>
                    <a:pt x="36730" y="3251"/>
                  </a:lnTo>
                  <a:lnTo>
                    <a:pt x="36667" y="3197"/>
                  </a:lnTo>
                  <a:lnTo>
                    <a:pt x="36587" y="3143"/>
                  </a:lnTo>
                  <a:lnTo>
                    <a:pt x="36492" y="3095"/>
                  </a:lnTo>
                  <a:lnTo>
                    <a:pt x="36397" y="3053"/>
                  </a:lnTo>
                  <a:lnTo>
                    <a:pt x="36285" y="3011"/>
                  </a:lnTo>
                  <a:lnTo>
                    <a:pt x="36158" y="2975"/>
                  </a:lnTo>
                  <a:lnTo>
                    <a:pt x="36031" y="2939"/>
                  </a:lnTo>
                  <a:lnTo>
                    <a:pt x="35888" y="2915"/>
                  </a:lnTo>
                  <a:lnTo>
                    <a:pt x="35729" y="2891"/>
                  </a:lnTo>
                  <a:lnTo>
                    <a:pt x="35570" y="2873"/>
                  </a:lnTo>
                  <a:lnTo>
                    <a:pt x="1971" y="13"/>
                  </a:lnTo>
                  <a:lnTo>
                    <a:pt x="18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13" name="Google Shape;413;p22"/>
            <p:cNvSpPr/>
            <p:nvPr/>
          </p:nvSpPr>
          <p:spPr>
            <a:xfrm>
              <a:off x="-11851656" y="295150"/>
              <a:ext cx="148429" cy="380375"/>
            </a:xfrm>
            <a:custGeom>
              <a:avLst/>
              <a:gdLst/>
              <a:ahLst/>
              <a:cxnLst/>
              <a:rect l="l" t="t" r="r" b="b"/>
              <a:pathLst>
                <a:path w="13384" h="15215" extrusionOk="0">
                  <a:moveTo>
                    <a:pt x="11698" y="1"/>
                  </a:moveTo>
                  <a:lnTo>
                    <a:pt x="11539" y="7"/>
                  </a:lnTo>
                  <a:lnTo>
                    <a:pt x="11381" y="19"/>
                  </a:lnTo>
                  <a:lnTo>
                    <a:pt x="11237" y="31"/>
                  </a:lnTo>
                  <a:lnTo>
                    <a:pt x="11094" y="55"/>
                  </a:lnTo>
                  <a:lnTo>
                    <a:pt x="10951" y="79"/>
                  </a:lnTo>
                  <a:lnTo>
                    <a:pt x="10824" y="115"/>
                  </a:lnTo>
                  <a:lnTo>
                    <a:pt x="10697" y="151"/>
                  </a:lnTo>
                  <a:lnTo>
                    <a:pt x="10586" y="187"/>
                  </a:lnTo>
                  <a:lnTo>
                    <a:pt x="10475" y="235"/>
                  </a:lnTo>
                  <a:lnTo>
                    <a:pt x="10395" y="283"/>
                  </a:lnTo>
                  <a:lnTo>
                    <a:pt x="10316" y="337"/>
                  </a:lnTo>
                  <a:lnTo>
                    <a:pt x="10236" y="391"/>
                  </a:lnTo>
                  <a:lnTo>
                    <a:pt x="10189" y="451"/>
                  </a:lnTo>
                  <a:lnTo>
                    <a:pt x="64" y="14439"/>
                  </a:lnTo>
                  <a:lnTo>
                    <a:pt x="33" y="14499"/>
                  </a:lnTo>
                  <a:lnTo>
                    <a:pt x="1" y="14559"/>
                  </a:lnTo>
                  <a:lnTo>
                    <a:pt x="1" y="14619"/>
                  </a:lnTo>
                  <a:lnTo>
                    <a:pt x="17" y="14680"/>
                  </a:lnTo>
                  <a:lnTo>
                    <a:pt x="48" y="14740"/>
                  </a:lnTo>
                  <a:lnTo>
                    <a:pt x="96" y="14800"/>
                  </a:lnTo>
                  <a:lnTo>
                    <a:pt x="144" y="14854"/>
                  </a:lnTo>
                  <a:lnTo>
                    <a:pt x="223" y="14908"/>
                  </a:lnTo>
                  <a:lnTo>
                    <a:pt x="303" y="14956"/>
                  </a:lnTo>
                  <a:lnTo>
                    <a:pt x="398" y="15004"/>
                  </a:lnTo>
                  <a:lnTo>
                    <a:pt x="509" y="15046"/>
                  </a:lnTo>
                  <a:lnTo>
                    <a:pt x="621" y="15082"/>
                  </a:lnTo>
                  <a:lnTo>
                    <a:pt x="748" y="15118"/>
                  </a:lnTo>
                  <a:lnTo>
                    <a:pt x="891" y="15148"/>
                  </a:lnTo>
                  <a:lnTo>
                    <a:pt x="1050" y="15172"/>
                  </a:lnTo>
                  <a:lnTo>
                    <a:pt x="1193" y="15196"/>
                  </a:lnTo>
                  <a:lnTo>
                    <a:pt x="1415" y="15208"/>
                  </a:lnTo>
                  <a:lnTo>
                    <a:pt x="1622" y="15214"/>
                  </a:lnTo>
                  <a:lnTo>
                    <a:pt x="1765" y="15214"/>
                  </a:lnTo>
                  <a:lnTo>
                    <a:pt x="1892" y="15208"/>
                  </a:lnTo>
                  <a:lnTo>
                    <a:pt x="2019" y="15196"/>
                  </a:lnTo>
                  <a:lnTo>
                    <a:pt x="2146" y="15184"/>
                  </a:lnTo>
                  <a:lnTo>
                    <a:pt x="2274" y="15166"/>
                  </a:lnTo>
                  <a:lnTo>
                    <a:pt x="2385" y="15142"/>
                  </a:lnTo>
                  <a:lnTo>
                    <a:pt x="2496" y="15118"/>
                  </a:lnTo>
                  <a:lnTo>
                    <a:pt x="2607" y="15094"/>
                  </a:lnTo>
                  <a:lnTo>
                    <a:pt x="2703" y="15058"/>
                  </a:lnTo>
                  <a:lnTo>
                    <a:pt x="2798" y="15028"/>
                  </a:lnTo>
                  <a:lnTo>
                    <a:pt x="2893" y="14986"/>
                  </a:lnTo>
                  <a:lnTo>
                    <a:pt x="2973" y="14950"/>
                  </a:lnTo>
                  <a:lnTo>
                    <a:pt x="3036" y="14908"/>
                  </a:lnTo>
                  <a:lnTo>
                    <a:pt x="3100" y="14860"/>
                  </a:lnTo>
                  <a:lnTo>
                    <a:pt x="3148" y="14812"/>
                  </a:lnTo>
                  <a:lnTo>
                    <a:pt x="3195" y="14764"/>
                  </a:lnTo>
                  <a:lnTo>
                    <a:pt x="13320" y="776"/>
                  </a:lnTo>
                  <a:lnTo>
                    <a:pt x="13367" y="716"/>
                  </a:lnTo>
                  <a:lnTo>
                    <a:pt x="13383" y="656"/>
                  </a:lnTo>
                  <a:lnTo>
                    <a:pt x="13383" y="589"/>
                  </a:lnTo>
                  <a:lnTo>
                    <a:pt x="13367" y="529"/>
                  </a:lnTo>
                  <a:lnTo>
                    <a:pt x="13335" y="475"/>
                  </a:lnTo>
                  <a:lnTo>
                    <a:pt x="13304" y="415"/>
                  </a:lnTo>
                  <a:lnTo>
                    <a:pt x="13240" y="361"/>
                  </a:lnTo>
                  <a:lnTo>
                    <a:pt x="13176" y="307"/>
                  </a:lnTo>
                  <a:lnTo>
                    <a:pt x="13081" y="259"/>
                  </a:lnTo>
                  <a:lnTo>
                    <a:pt x="12986" y="211"/>
                  </a:lnTo>
                  <a:lnTo>
                    <a:pt x="12875" y="169"/>
                  </a:lnTo>
                  <a:lnTo>
                    <a:pt x="12763" y="133"/>
                  </a:lnTo>
                  <a:lnTo>
                    <a:pt x="12636" y="97"/>
                  </a:lnTo>
                  <a:lnTo>
                    <a:pt x="12493" y="67"/>
                  </a:lnTo>
                  <a:lnTo>
                    <a:pt x="12350" y="43"/>
                  </a:lnTo>
                  <a:lnTo>
                    <a:pt x="12191" y="19"/>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14" name="Google Shape;414;p22"/>
            <p:cNvSpPr/>
            <p:nvPr/>
          </p:nvSpPr>
          <p:spPr>
            <a:xfrm>
              <a:off x="-11914758" y="321900"/>
              <a:ext cx="259295" cy="304950"/>
            </a:xfrm>
            <a:custGeom>
              <a:avLst/>
              <a:gdLst/>
              <a:ahLst/>
              <a:cxnLst/>
              <a:rect l="l" t="t" r="r" b="b"/>
              <a:pathLst>
                <a:path w="23381" h="12198" extrusionOk="0">
                  <a:moveTo>
                    <a:pt x="1447" y="0"/>
                  </a:moveTo>
                  <a:lnTo>
                    <a:pt x="1288" y="12"/>
                  </a:lnTo>
                  <a:lnTo>
                    <a:pt x="1145" y="24"/>
                  </a:lnTo>
                  <a:lnTo>
                    <a:pt x="986" y="48"/>
                  </a:lnTo>
                  <a:lnTo>
                    <a:pt x="843" y="72"/>
                  </a:lnTo>
                  <a:lnTo>
                    <a:pt x="700" y="108"/>
                  </a:lnTo>
                  <a:lnTo>
                    <a:pt x="573" y="144"/>
                  </a:lnTo>
                  <a:lnTo>
                    <a:pt x="446" y="186"/>
                  </a:lnTo>
                  <a:lnTo>
                    <a:pt x="351" y="234"/>
                  </a:lnTo>
                  <a:lnTo>
                    <a:pt x="255" y="283"/>
                  </a:lnTo>
                  <a:lnTo>
                    <a:pt x="176" y="337"/>
                  </a:lnTo>
                  <a:lnTo>
                    <a:pt x="112" y="391"/>
                  </a:lnTo>
                  <a:lnTo>
                    <a:pt x="64" y="445"/>
                  </a:lnTo>
                  <a:lnTo>
                    <a:pt x="33" y="505"/>
                  </a:lnTo>
                  <a:lnTo>
                    <a:pt x="1" y="559"/>
                  </a:lnTo>
                  <a:lnTo>
                    <a:pt x="1" y="619"/>
                  </a:lnTo>
                  <a:lnTo>
                    <a:pt x="17" y="679"/>
                  </a:lnTo>
                  <a:lnTo>
                    <a:pt x="33" y="739"/>
                  </a:lnTo>
                  <a:lnTo>
                    <a:pt x="80" y="799"/>
                  </a:lnTo>
                  <a:lnTo>
                    <a:pt x="128" y="853"/>
                  </a:lnTo>
                  <a:lnTo>
                    <a:pt x="207" y="907"/>
                  </a:lnTo>
                  <a:lnTo>
                    <a:pt x="287" y="962"/>
                  </a:lnTo>
                  <a:lnTo>
                    <a:pt x="20424" y="11933"/>
                  </a:lnTo>
                  <a:lnTo>
                    <a:pt x="20551" y="11993"/>
                  </a:lnTo>
                  <a:lnTo>
                    <a:pt x="20694" y="12047"/>
                  </a:lnTo>
                  <a:lnTo>
                    <a:pt x="20853" y="12089"/>
                  </a:lnTo>
                  <a:lnTo>
                    <a:pt x="21028" y="12125"/>
                  </a:lnTo>
                  <a:lnTo>
                    <a:pt x="21203" y="12155"/>
                  </a:lnTo>
                  <a:lnTo>
                    <a:pt x="21378" y="12179"/>
                  </a:lnTo>
                  <a:lnTo>
                    <a:pt x="21568" y="12191"/>
                  </a:lnTo>
                  <a:lnTo>
                    <a:pt x="21759" y="12197"/>
                  </a:lnTo>
                  <a:lnTo>
                    <a:pt x="21998" y="12191"/>
                  </a:lnTo>
                  <a:lnTo>
                    <a:pt x="22236" y="12167"/>
                  </a:lnTo>
                  <a:lnTo>
                    <a:pt x="22363" y="12155"/>
                  </a:lnTo>
                  <a:lnTo>
                    <a:pt x="22474" y="12137"/>
                  </a:lnTo>
                  <a:lnTo>
                    <a:pt x="22586" y="12113"/>
                  </a:lnTo>
                  <a:lnTo>
                    <a:pt x="22681" y="12083"/>
                  </a:lnTo>
                  <a:lnTo>
                    <a:pt x="22824" y="12047"/>
                  </a:lnTo>
                  <a:lnTo>
                    <a:pt x="22935" y="12005"/>
                  </a:lnTo>
                  <a:lnTo>
                    <a:pt x="23047" y="11957"/>
                  </a:lnTo>
                  <a:lnTo>
                    <a:pt x="23142" y="11909"/>
                  </a:lnTo>
                  <a:lnTo>
                    <a:pt x="23205" y="11861"/>
                  </a:lnTo>
                  <a:lnTo>
                    <a:pt x="23269" y="11807"/>
                  </a:lnTo>
                  <a:lnTo>
                    <a:pt x="23333" y="11747"/>
                  </a:lnTo>
                  <a:lnTo>
                    <a:pt x="23364" y="11693"/>
                  </a:lnTo>
                  <a:lnTo>
                    <a:pt x="23380" y="11633"/>
                  </a:lnTo>
                  <a:lnTo>
                    <a:pt x="23380" y="11573"/>
                  </a:lnTo>
                  <a:lnTo>
                    <a:pt x="23380" y="11513"/>
                  </a:lnTo>
                  <a:lnTo>
                    <a:pt x="23348" y="11458"/>
                  </a:lnTo>
                  <a:lnTo>
                    <a:pt x="23317" y="11398"/>
                  </a:lnTo>
                  <a:lnTo>
                    <a:pt x="23253" y="11338"/>
                  </a:lnTo>
                  <a:lnTo>
                    <a:pt x="23190" y="11284"/>
                  </a:lnTo>
                  <a:lnTo>
                    <a:pt x="23094" y="11230"/>
                  </a:lnTo>
                  <a:lnTo>
                    <a:pt x="2957" y="265"/>
                  </a:lnTo>
                  <a:lnTo>
                    <a:pt x="2862" y="210"/>
                  </a:lnTo>
                  <a:lnTo>
                    <a:pt x="2750" y="168"/>
                  </a:lnTo>
                  <a:lnTo>
                    <a:pt x="2623" y="126"/>
                  </a:lnTo>
                  <a:lnTo>
                    <a:pt x="2496" y="90"/>
                  </a:lnTo>
                  <a:lnTo>
                    <a:pt x="2353" y="66"/>
                  </a:lnTo>
                  <a:lnTo>
                    <a:pt x="2210" y="42"/>
                  </a:lnTo>
                  <a:lnTo>
                    <a:pt x="2067" y="18"/>
                  </a:lnTo>
                  <a:lnTo>
                    <a:pt x="1908" y="6"/>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15" name="Google Shape;415;p22"/>
            <p:cNvSpPr/>
            <p:nvPr/>
          </p:nvSpPr>
          <p:spPr>
            <a:xfrm>
              <a:off x="-11965339" y="357200"/>
              <a:ext cx="390601" cy="220675"/>
            </a:xfrm>
            <a:custGeom>
              <a:avLst/>
              <a:gdLst/>
              <a:ahLst/>
              <a:cxnLst/>
              <a:rect l="l" t="t" r="r" b="b"/>
              <a:pathLst>
                <a:path w="35221" h="8827" extrusionOk="0">
                  <a:moveTo>
                    <a:pt x="33488" y="0"/>
                  </a:moveTo>
                  <a:lnTo>
                    <a:pt x="33329" y="6"/>
                  </a:lnTo>
                  <a:lnTo>
                    <a:pt x="33186" y="18"/>
                  </a:lnTo>
                  <a:lnTo>
                    <a:pt x="33027" y="36"/>
                  </a:lnTo>
                  <a:lnTo>
                    <a:pt x="32884" y="60"/>
                  </a:lnTo>
                  <a:lnTo>
                    <a:pt x="32741" y="90"/>
                  </a:lnTo>
                  <a:lnTo>
                    <a:pt x="763" y="7691"/>
                  </a:lnTo>
                  <a:lnTo>
                    <a:pt x="620" y="7727"/>
                  </a:lnTo>
                  <a:lnTo>
                    <a:pt x="509" y="7769"/>
                  </a:lnTo>
                  <a:lnTo>
                    <a:pt x="398" y="7811"/>
                  </a:lnTo>
                  <a:lnTo>
                    <a:pt x="302" y="7859"/>
                  </a:lnTo>
                  <a:lnTo>
                    <a:pt x="207" y="7913"/>
                  </a:lnTo>
                  <a:lnTo>
                    <a:pt x="143" y="7961"/>
                  </a:lnTo>
                  <a:lnTo>
                    <a:pt x="96" y="8022"/>
                  </a:lnTo>
                  <a:lnTo>
                    <a:pt x="48" y="8076"/>
                  </a:lnTo>
                  <a:lnTo>
                    <a:pt x="16" y="8136"/>
                  </a:lnTo>
                  <a:lnTo>
                    <a:pt x="0" y="8190"/>
                  </a:lnTo>
                  <a:lnTo>
                    <a:pt x="16" y="8250"/>
                  </a:lnTo>
                  <a:lnTo>
                    <a:pt x="32" y="8310"/>
                  </a:lnTo>
                  <a:lnTo>
                    <a:pt x="64" y="8370"/>
                  </a:lnTo>
                  <a:lnTo>
                    <a:pt x="112" y="8430"/>
                  </a:lnTo>
                  <a:lnTo>
                    <a:pt x="175" y="8484"/>
                  </a:lnTo>
                  <a:lnTo>
                    <a:pt x="255" y="8538"/>
                  </a:lnTo>
                  <a:lnTo>
                    <a:pt x="382" y="8604"/>
                  </a:lnTo>
                  <a:lnTo>
                    <a:pt x="525" y="8664"/>
                  </a:lnTo>
                  <a:lnTo>
                    <a:pt x="684" y="8713"/>
                  </a:lnTo>
                  <a:lnTo>
                    <a:pt x="859" y="8755"/>
                  </a:lnTo>
                  <a:lnTo>
                    <a:pt x="1033" y="8785"/>
                  </a:lnTo>
                  <a:lnTo>
                    <a:pt x="1224" y="8809"/>
                  </a:lnTo>
                  <a:lnTo>
                    <a:pt x="1431" y="8821"/>
                  </a:lnTo>
                  <a:lnTo>
                    <a:pt x="1637" y="8827"/>
                  </a:lnTo>
                  <a:lnTo>
                    <a:pt x="1860" y="8821"/>
                  </a:lnTo>
                  <a:lnTo>
                    <a:pt x="2067" y="8803"/>
                  </a:lnTo>
                  <a:lnTo>
                    <a:pt x="2289" y="8773"/>
                  </a:lnTo>
                  <a:lnTo>
                    <a:pt x="2496" y="8731"/>
                  </a:lnTo>
                  <a:lnTo>
                    <a:pt x="34474" y="1130"/>
                  </a:lnTo>
                  <a:lnTo>
                    <a:pt x="34601" y="1094"/>
                  </a:lnTo>
                  <a:lnTo>
                    <a:pt x="34728" y="1052"/>
                  </a:lnTo>
                  <a:lnTo>
                    <a:pt x="34839" y="1010"/>
                  </a:lnTo>
                  <a:lnTo>
                    <a:pt x="34934" y="962"/>
                  </a:lnTo>
                  <a:lnTo>
                    <a:pt x="35014" y="913"/>
                  </a:lnTo>
                  <a:lnTo>
                    <a:pt x="35093" y="859"/>
                  </a:lnTo>
                  <a:lnTo>
                    <a:pt x="35141" y="805"/>
                  </a:lnTo>
                  <a:lnTo>
                    <a:pt x="35189" y="745"/>
                  </a:lnTo>
                  <a:lnTo>
                    <a:pt x="35205" y="691"/>
                  </a:lnTo>
                  <a:lnTo>
                    <a:pt x="35221" y="631"/>
                  </a:lnTo>
                  <a:lnTo>
                    <a:pt x="35221" y="571"/>
                  </a:lnTo>
                  <a:lnTo>
                    <a:pt x="35205" y="511"/>
                  </a:lnTo>
                  <a:lnTo>
                    <a:pt x="35173" y="451"/>
                  </a:lnTo>
                  <a:lnTo>
                    <a:pt x="35125" y="397"/>
                  </a:lnTo>
                  <a:lnTo>
                    <a:pt x="35062" y="337"/>
                  </a:lnTo>
                  <a:lnTo>
                    <a:pt x="34982" y="283"/>
                  </a:lnTo>
                  <a:lnTo>
                    <a:pt x="34871" y="234"/>
                  </a:lnTo>
                  <a:lnTo>
                    <a:pt x="34775" y="186"/>
                  </a:lnTo>
                  <a:lnTo>
                    <a:pt x="34648" y="144"/>
                  </a:lnTo>
                  <a:lnTo>
                    <a:pt x="34521" y="108"/>
                  </a:lnTo>
                  <a:lnTo>
                    <a:pt x="34394" y="78"/>
                  </a:lnTo>
                  <a:lnTo>
                    <a:pt x="34251" y="48"/>
                  </a:lnTo>
                  <a:lnTo>
                    <a:pt x="34108" y="30"/>
                  </a:lnTo>
                  <a:lnTo>
                    <a:pt x="33965" y="12"/>
                  </a:lnTo>
                  <a:lnTo>
                    <a:pt x="3380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416" name="Google Shape;416;p22"/>
          <p:cNvSpPr/>
          <p:nvPr/>
        </p:nvSpPr>
        <p:spPr>
          <a:xfrm>
            <a:off x="9307556" y="1038134"/>
            <a:ext cx="2620988" cy="1717901"/>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129579018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417"/>
        <p:cNvGrpSpPr/>
        <p:nvPr/>
      </p:nvGrpSpPr>
      <p:grpSpPr>
        <a:xfrm>
          <a:off x="0" y="0"/>
          <a:ext cx="0" cy="0"/>
          <a:chOff x="0" y="0"/>
          <a:chExt cx="0" cy="0"/>
        </a:xfrm>
      </p:grpSpPr>
      <p:sp>
        <p:nvSpPr>
          <p:cNvPr id="418" name="Google Shape;418;p23"/>
          <p:cNvSpPr txBox="1">
            <a:spLocks noGrp="1"/>
          </p:cNvSpPr>
          <p:nvPr>
            <p:ph type="title"/>
          </p:nvPr>
        </p:nvSpPr>
        <p:spPr>
          <a:xfrm>
            <a:off x="1440000" y="4301700"/>
            <a:ext cx="8271600" cy="16836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7200">
                <a:solidFill>
                  <a:schemeClr val="accent2"/>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419" name="Google Shape;419;p23"/>
          <p:cNvSpPr txBox="1">
            <a:spLocks noGrp="1"/>
          </p:cNvSpPr>
          <p:nvPr>
            <p:ph type="title" idx="2" hasCustomPrompt="1"/>
          </p:nvPr>
        </p:nvSpPr>
        <p:spPr>
          <a:xfrm>
            <a:off x="1440000" y="2675651"/>
            <a:ext cx="6301800" cy="16836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11993">
                <a:solidFill>
                  <a:schemeClr val="accent6"/>
                </a:solidFill>
              </a:defRPr>
            </a:lvl1pPr>
            <a:lvl2pPr lvl="1" algn="ctr" rtl="0">
              <a:spcBef>
                <a:spcPts val="0"/>
              </a:spcBef>
              <a:spcAft>
                <a:spcPts val="0"/>
              </a:spcAft>
              <a:buSzPts val="6000"/>
              <a:buNone/>
              <a:defRPr sz="11993"/>
            </a:lvl2pPr>
            <a:lvl3pPr lvl="2" algn="ctr" rtl="0">
              <a:spcBef>
                <a:spcPts val="0"/>
              </a:spcBef>
              <a:spcAft>
                <a:spcPts val="0"/>
              </a:spcAft>
              <a:buSzPts val="6000"/>
              <a:buNone/>
              <a:defRPr sz="11993"/>
            </a:lvl3pPr>
            <a:lvl4pPr lvl="3" algn="ctr" rtl="0">
              <a:spcBef>
                <a:spcPts val="0"/>
              </a:spcBef>
              <a:spcAft>
                <a:spcPts val="0"/>
              </a:spcAft>
              <a:buSzPts val="6000"/>
              <a:buNone/>
              <a:defRPr sz="11993"/>
            </a:lvl4pPr>
            <a:lvl5pPr lvl="4" algn="ctr" rtl="0">
              <a:spcBef>
                <a:spcPts val="0"/>
              </a:spcBef>
              <a:spcAft>
                <a:spcPts val="0"/>
              </a:spcAft>
              <a:buSzPts val="6000"/>
              <a:buNone/>
              <a:defRPr sz="11993"/>
            </a:lvl5pPr>
            <a:lvl6pPr lvl="5" algn="ctr" rtl="0">
              <a:spcBef>
                <a:spcPts val="0"/>
              </a:spcBef>
              <a:spcAft>
                <a:spcPts val="0"/>
              </a:spcAft>
              <a:buSzPts val="6000"/>
              <a:buNone/>
              <a:defRPr sz="11993"/>
            </a:lvl6pPr>
            <a:lvl7pPr lvl="6" algn="ctr" rtl="0">
              <a:spcBef>
                <a:spcPts val="0"/>
              </a:spcBef>
              <a:spcAft>
                <a:spcPts val="0"/>
              </a:spcAft>
              <a:buSzPts val="6000"/>
              <a:buNone/>
              <a:defRPr sz="11993"/>
            </a:lvl7pPr>
            <a:lvl8pPr lvl="7" algn="ctr" rtl="0">
              <a:spcBef>
                <a:spcPts val="0"/>
              </a:spcBef>
              <a:spcAft>
                <a:spcPts val="0"/>
              </a:spcAft>
              <a:buSzPts val="6000"/>
              <a:buNone/>
              <a:defRPr sz="11993"/>
            </a:lvl8pPr>
            <a:lvl9pPr lvl="8" algn="ctr" rtl="0">
              <a:spcBef>
                <a:spcPts val="0"/>
              </a:spcBef>
              <a:spcAft>
                <a:spcPts val="0"/>
              </a:spcAft>
              <a:buSzPts val="6000"/>
              <a:buNone/>
              <a:defRPr sz="11993"/>
            </a:lvl9pPr>
          </a:lstStyle>
          <a:p>
            <a:r>
              <a:t>xx%</a:t>
            </a:r>
          </a:p>
        </p:txBody>
      </p:sp>
      <p:sp>
        <p:nvSpPr>
          <p:cNvPr id="420" name="Google Shape;420;p23"/>
          <p:cNvSpPr txBox="1">
            <a:spLocks noGrp="1"/>
          </p:cNvSpPr>
          <p:nvPr>
            <p:ph type="subTitle" idx="1"/>
          </p:nvPr>
        </p:nvSpPr>
        <p:spPr>
          <a:xfrm>
            <a:off x="1440000" y="6264350"/>
            <a:ext cx="8720400" cy="14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sp>
        <p:nvSpPr>
          <p:cNvPr id="421" name="Google Shape;421;p23"/>
          <p:cNvSpPr/>
          <p:nvPr/>
        </p:nvSpPr>
        <p:spPr>
          <a:xfrm>
            <a:off x="12270653" y="0"/>
            <a:ext cx="6016800" cy="10287000"/>
          </a:xfrm>
          <a:prstGeom prst="rect">
            <a:avLst/>
          </a:pr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22" name="Google Shape;422;p23"/>
          <p:cNvSpPr/>
          <p:nvPr/>
        </p:nvSpPr>
        <p:spPr>
          <a:xfrm>
            <a:off x="6686150" y="8020120"/>
            <a:ext cx="1055622" cy="104525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23" name="Google Shape;423;p23"/>
          <p:cNvSpPr/>
          <p:nvPr/>
        </p:nvSpPr>
        <p:spPr>
          <a:xfrm>
            <a:off x="4819254" y="869948"/>
            <a:ext cx="2755704" cy="180568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24" name="Google Shape;424;p23"/>
          <p:cNvSpPr/>
          <p:nvPr/>
        </p:nvSpPr>
        <p:spPr>
          <a:xfrm>
            <a:off x="15114905" y="1079999"/>
            <a:ext cx="2755704" cy="180568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305911153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425"/>
        <p:cNvGrpSpPr/>
        <p:nvPr/>
      </p:nvGrpSpPr>
      <p:grpSpPr>
        <a:xfrm>
          <a:off x="0" y="0"/>
          <a:ext cx="0" cy="0"/>
          <a:chOff x="0" y="0"/>
          <a:chExt cx="0" cy="0"/>
        </a:xfrm>
      </p:grpSpPr>
      <p:sp>
        <p:nvSpPr>
          <p:cNvPr id="426" name="Google Shape;426;p24"/>
          <p:cNvSpPr txBox="1">
            <a:spLocks noGrp="1"/>
          </p:cNvSpPr>
          <p:nvPr>
            <p:ph type="subTitle" idx="1"/>
          </p:nvPr>
        </p:nvSpPr>
        <p:spPr>
          <a:xfrm>
            <a:off x="9440951" y="4286850"/>
            <a:ext cx="7407000" cy="28398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3203"/>
              </a:spcBef>
              <a:spcAft>
                <a:spcPts val="0"/>
              </a:spcAft>
              <a:buSzPts val="1400"/>
              <a:buNone/>
              <a:defRPr/>
            </a:lvl2pPr>
            <a:lvl3pPr lvl="2">
              <a:spcBef>
                <a:spcPts val="3203"/>
              </a:spcBef>
              <a:spcAft>
                <a:spcPts val="0"/>
              </a:spcAft>
              <a:buSzPts val="1400"/>
              <a:buNone/>
              <a:defRPr/>
            </a:lvl3pPr>
            <a:lvl4pPr lvl="3">
              <a:spcBef>
                <a:spcPts val="3203"/>
              </a:spcBef>
              <a:spcAft>
                <a:spcPts val="0"/>
              </a:spcAft>
              <a:buSzPts val="1400"/>
              <a:buNone/>
              <a:defRPr/>
            </a:lvl4pPr>
            <a:lvl5pPr lvl="4">
              <a:spcBef>
                <a:spcPts val="3203"/>
              </a:spcBef>
              <a:spcAft>
                <a:spcPts val="0"/>
              </a:spcAft>
              <a:buSzPts val="1400"/>
              <a:buNone/>
              <a:defRPr/>
            </a:lvl5pPr>
            <a:lvl6pPr lvl="5">
              <a:spcBef>
                <a:spcPts val="3203"/>
              </a:spcBef>
              <a:spcAft>
                <a:spcPts val="0"/>
              </a:spcAft>
              <a:buSzPts val="1400"/>
              <a:buNone/>
              <a:defRPr/>
            </a:lvl6pPr>
            <a:lvl7pPr lvl="6">
              <a:spcBef>
                <a:spcPts val="3203"/>
              </a:spcBef>
              <a:spcAft>
                <a:spcPts val="0"/>
              </a:spcAft>
              <a:buSzPts val="1400"/>
              <a:buNone/>
              <a:defRPr/>
            </a:lvl7pPr>
            <a:lvl8pPr lvl="7">
              <a:spcBef>
                <a:spcPts val="3203"/>
              </a:spcBef>
              <a:spcAft>
                <a:spcPts val="0"/>
              </a:spcAft>
              <a:buSzPts val="1400"/>
              <a:buNone/>
              <a:defRPr/>
            </a:lvl8pPr>
            <a:lvl9pPr lvl="8">
              <a:spcBef>
                <a:spcPts val="3203"/>
              </a:spcBef>
              <a:spcAft>
                <a:spcPts val="3203"/>
              </a:spcAft>
              <a:buSzPts val="1400"/>
              <a:buNone/>
              <a:defRPr/>
            </a:lvl9pPr>
          </a:lstStyle>
          <a:p>
            <a:endParaRPr/>
          </a:p>
        </p:txBody>
      </p:sp>
      <p:sp>
        <p:nvSpPr>
          <p:cNvPr id="427" name="Google Shape;427;p24"/>
          <p:cNvSpPr/>
          <p:nvPr/>
        </p:nvSpPr>
        <p:spPr>
          <a:xfrm>
            <a:off x="15879490" y="2881859"/>
            <a:ext cx="1266635" cy="125405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grpSp>
        <p:nvGrpSpPr>
          <p:cNvPr id="428" name="Google Shape;428;p24"/>
          <p:cNvGrpSpPr/>
          <p:nvPr/>
        </p:nvGrpSpPr>
        <p:grpSpPr>
          <a:xfrm>
            <a:off x="2163314" y="1860059"/>
            <a:ext cx="883430" cy="760751"/>
            <a:chOff x="-13144872" y="3615925"/>
            <a:chExt cx="441715" cy="380375"/>
          </a:xfrm>
        </p:grpSpPr>
        <p:sp>
          <p:nvSpPr>
            <p:cNvPr id="429" name="Google Shape;429;p24"/>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30" name="Google Shape;430;p24"/>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31" name="Google Shape;431;p24"/>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32" name="Google Shape;432;p24"/>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433" name="Google Shape;433;p24"/>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10168703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34"/>
        <p:cNvGrpSpPr/>
        <p:nvPr/>
      </p:nvGrpSpPr>
      <p:grpSpPr>
        <a:xfrm>
          <a:off x="0" y="0"/>
          <a:ext cx="0" cy="0"/>
          <a:chOff x="0" y="0"/>
          <a:chExt cx="0" cy="0"/>
        </a:xfrm>
      </p:grpSpPr>
      <p:sp>
        <p:nvSpPr>
          <p:cNvPr id="435" name="Google Shape;435;p25"/>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36" name="Google Shape;436;p25"/>
          <p:cNvSpPr txBox="1">
            <a:spLocks noGrp="1"/>
          </p:cNvSpPr>
          <p:nvPr>
            <p:ph type="subTitle" idx="1"/>
          </p:nvPr>
        </p:nvSpPr>
        <p:spPr>
          <a:xfrm>
            <a:off x="1515450" y="4270800"/>
            <a:ext cx="6696600" cy="41778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3203"/>
              </a:spcBef>
              <a:spcAft>
                <a:spcPts val="0"/>
              </a:spcAft>
              <a:buSzPts val="1400"/>
              <a:buNone/>
              <a:defRPr/>
            </a:lvl2pPr>
            <a:lvl3pPr lvl="2">
              <a:spcBef>
                <a:spcPts val="3203"/>
              </a:spcBef>
              <a:spcAft>
                <a:spcPts val="0"/>
              </a:spcAft>
              <a:buSzPts val="1400"/>
              <a:buNone/>
              <a:defRPr/>
            </a:lvl3pPr>
            <a:lvl4pPr lvl="3">
              <a:spcBef>
                <a:spcPts val="3203"/>
              </a:spcBef>
              <a:spcAft>
                <a:spcPts val="0"/>
              </a:spcAft>
              <a:buSzPts val="1400"/>
              <a:buNone/>
              <a:defRPr/>
            </a:lvl4pPr>
            <a:lvl5pPr lvl="4">
              <a:spcBef>
                <a:spcPts val="3203"/>
              </a:spcBef>
              <a:spcAft>
                <a:spcPts val="0"/>
              </a:spcAft>
              <a:buSzPts val="1400"/>
              <a:buNone/>
              <a:defRPr/>
            </a:lvl5pPr>
            <a:lvl6pPr lvl="5">
              <a:spcBef>
                <a:spcPts val="3203"/>
              </a:spcBef>
              <a:spcAft>
                <a:spcPts val="0"/>
              </a:spcAft>
              <a:buSzPts val="1400"/>
              <a:buNone/>
              <a:defRPr/>
            </a:lvl6pPr>
            <a:lvl7pPr lvl="6">
              <a:spcBef>
                <a:spcPts val="3203"/>
              </a:spcBef>
              <a:spcAft>
                <a:spcPts val="0"/>
              </a:spcAft>
              <a:buSzPts val="1400"/>
              <a:buNone/>
              <a:defRPr/>
            </a:lvl7pPr>
            <a:lvl8pPr lvl="7">
              <a:spcBef>
                <a:spcPts val="3203"/>
              </a:spcBef>
              <a:spcAft>
                <a:spcPts val="0"/>
              </a:spcAft>
              <a:buSzPts val="1400"/>
              <a:buNone/>
              <a:defRPr/>
            </a:lvl8pPr>
            <a:lvl9pPr lvl="8">
              <a:spcBef>
                <a:spcPts val="3203"/>
              </a:spcBef>
              <a:spcAft>
                <a:spcPts val="3203"/>
              </a:spcAft>
              <a:buSzPts val="1400"/>
              <a:buNone/>
              <a:defRPr/>
            </a:lvl9pPr>
          </a:lstStyle>
          <a:p>
            <a:endParaRPr/>
          </a:p>
        </p:txBody>
      </p:sp>
      <p:sp>
        <p:nvSpPr>
          <p:cNvPr id="437" name="Google Shape;437;p25"/>
          <p:cNvSpPr/>
          <p:nvPr/>
        </p:nvSpPr>
        <p:spPr>
          <a:xfrm>
            <a:off x="16448684" y="8200508"/>
            <a:ext cx="798668" cy="66866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38" name="Google Shape;438;p25"/>
          <p:cNvSpPr/>
          <p:nvPr/>
        </p:nvSpPr>
        <p:spPr>
          <a:xfrm>
            <a:off x="1110503" y="1875227"/>
            <a:ext cx="659016" cy="652608"/>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39" name="Google Shape;439;p25"/>
          <p:cNvSpPr/>
          <p:nvPr/>
        </p:nvSpPr>
        <p:spPr>
          <a:xfrm>
            <a:off x="7257404" y="3470908"/>
            <a:ext cx="658836" cy="551777"/>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40" name="Google Shape;440;p25"/>
          <p:cNvSpPr/>
          <p:nvPr/>
        </p:nvSpPr>
        <p:spPr>
          <a:xfrm>
            <a:off x="16188974" y="753160"/>
            <a:ext cx="659034" cy="653714"/>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41" name="Google Shape;441;p25"/>
          <p:cNvSpPr/>
          <p:nvPr/>
        </p:nvSpPr>
        <p:spPr>
          <a:xfrm>
            <a:off x="3659627" y="2639090"/>
            <a:ext cx="931842" cy="780068"/>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42" name="Google Shape;442;p25"/>
          <p:cNvSpPr/>
          <p:nvPr/>
        </p:nvSpPr>
        <p:spPr>
          <a:xfrm>
            <a:off x="1110581" y="9464959"/>
            <a:ext cx="658836" cy="551777"/>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246407351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443"/>
        <p:cNvGrpSpPr/>
        <p:nvPr/>
      </p:nvGrpSpPr>
      <p:grpSpPr>
        <a:xfrm>
          <a:off x="0" y="0"/>
          <a:ext cx="0" cy="0"/>
          <a:chOff x="0" y="0"/>
          <a:chExt cx="0" cy="0"/>
        </a:xfrm>
      </p:grpSpPr>
      <p:sp>
        <p:nvSpPr>
          <p:cNvPr id="444" name="Google Shape;444;p26"/>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5" name="Google Shape;445;p26"/>
          <p:cNvSpPr txBox="1">
            <a:spLocks noGrp="1"/>
          </p:cNvSpPr>
          <p:nvPr>
            <p:ph type="subTitle" idx="1"/>
          </p:nvPr>
        </p:nvSpPr>
        <p:spPr>
          <a:xfrm>
            <a:off x="8908500" y="4275000"/>
            <a:ext cx="7208400" cy="4137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800"/>
              <a:buNone/>
              <a:defRPr/>
            </a:lvl1pPr>
            <a:lvl2pPr lvl="1">
              <a:spcBef>
                <a:spcPts val="3203"/>
              </a:spcBef>
              <a:spcAft>
                <a:spcPts val="0"/>
              </a:spcAft>
              <a:buSzPts val="1400"/>
              <a:buNone/>
              <a:defRPr/>
            </a:lvl2pPr>
            <a:lvl3pPr lvl="2">
              <a:spcBef>
                <a:spcPts val="3203"/>
              </a:spcBef>
              <a:spcAft>
                <a:spcPts val="0"/>
              </a:spcAft>
              <a:buSzPts val="1400"/>
              <a:buNone/>
              <a:defRPr/>
            </a:lvl3pPr>
            <a:lvl4pPr lvl="3">
              <a:spcBef>
                <a:spcPts val="3203"/>
              </a:spcBef>
              <a:spcAft>
                <a:spcPts val="0"/>
              </a:spcAft>
              <a:buSzPts val="1400"/>
              <a:buNone/>
              <a:defRPr/>
            </a:lvl4pPr>
            <a:lvl5pPr lvl="4">
              <a:spcBef>
                <a:spcPts val="3203"/>
              </a:spcBef>
              <a:spcAft>
                <a:spcPts val="0"/>
              </a:spcAft>
              <a:buSzPts val="1400"/>
              <a:buNone/>
              <a:defRPr/>
            </a:lvl5pPr>
            <a:lvl6pPr lvl="5">
              <a:spcBef>
                <a:spcPts val="3203"/>
              </a:spcBef>
              <a:spcAft>
                <a:spcPts val="0"/>
              </a:spcAft>
              <a:buSzPts val="1400"/>
              <a:buNone/>
              <a:defRPr/>
            </a:lvl6pPr>
            <a:lvl7pPr lvl="6">
              <a:spcBef>
                <a:spcPts val="3203"/>
              </a:spcBef>
              <a:spcAft>
                <a:spcPts val="0"/>
              </a:spcAft>
              <a:buSzPts val="1400"/>
              <a:buNone/>
              <a:defRPr/>
            </a:lvl7pPr>
            <a:lvl8pPr lvl="7">
              <a:spcBef>
                <a:spcPts val="3203"/>
              </a:spcBef>
              <a:spcAft>
                <a:spcPts val="0"/>
              </a:spcAft>
              <a:buSzPts val="1400"/>
              <a:buNone/>
              <a:defRPr/>
            </a:lvl8pPr>
            <a:lvl9pPr lvl="8">
              <a:spcBef>
                <a:spcPts val="3203"/>
              </a:spcBef>
              <a:spcAft>
                <a:spcPts val="3203"/>
              </a:spcAft>
              <a:buSzPts val="1400"/>
              <a:buNone/>
              <a:defRPr/>
            </a:lvl9pPr>
          </a:lstStyle>
          <a:p>
            <a:endParaRPr/>
          </a:p>
        </p:txBody>
      </p:sp>
      <p:sp>
        <p:nvSpPr>
          <p:cNvPr id="446" name="Google Shape;446;p26"/>
          <p:cNvSpPr/>
          <p:nvPr/>
        </p:nvSpPr>
        <p:spPr>
          <a:xfrm flipH="1">
            <a:off x="2011898" y="2955908"/>
            <a:ext cx="798668" cy="66866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47" name="Google Shape;447;p26"/>
          <p:cNvSpPr/>
          <p:nvPr/>
        </p:nvSpPr>
        <p:spPr>
          <a:xfrm flipH="1">
            <a:off x="16189008" y="2035427"/>
            <a:ext cx="659016" cy="652608"/>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48" name="Google Shape;448;p26"/>
          <p:cNvSpPr/>
          <p:nvPr/>
        </p:nvSpPr>
        <p:spPr>
          <a:xfrm rot="757463">
            <a:off x="754668" y="711675"/>
            <a:ext cx="1855692" cy="1554582"/>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49" name="Google Shape;449;p26"/>
          <p:cNvSpPr/>
          <p:nvPr/>
        </p:nvSpPr>
        <p:spPr>
          <a:xfrm flipH="1">
            <a:off x="8020578" y="3014332"/>
            <a:ext cx="658836" cy="551777"/>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50" name="Google Shape;450;p26"/>
          <p:cNvSpPr/>
          <p:nvPr/>
        </p:nvSpPr>
        <p:spPr>
          <a:xfrm flipH="1">
            <a:off x="14348627" y="666058"/>
            <a:ext cx="658836" cy="551777"/>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51" name="Google Shape;451;p26"/>
          <p:cNvSpPr/>
          <p:nvPr/>
        </p:nvSpPr>
        <p:spPr>
          <a:xfrm flipH="1">
            <a:off x="16845813" y="8880160"/>
            <a:ext cx="659034" cy="653714"/>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52" name="Google Shape;452;p26"/>
          <p:cNvSpPr/>
          <p:nvPr/>
        </p:nvSpPr>
        <p:spPr>
          <a:xfrm>
            <a:off x="9144011" y="7459960"/>
            <a:ext cx="3264008" cy="641150"/>
          </a:xfrm>
          <a:custGeom>
            <a:avLst/>
            <a:gdLst/>
            <a:ahLst/>
            <a:cxnLst/>
            <a:rect l="l" t="t" r="r" b="b"/>
            <a:pathLst>
              <a:path w="147160" h="12823" extrusionOk="0">
                <a:moveTo>
                  <a:pt x="61318" y="0"/>
                </a:moveTo>
                <a:lnTo>
                  <a:pt x="51289" y="9091"/>
                </a:lnTo>
                <a:lnTo>
                  <a:pt x="38463" y="2115"/>
                </a:lnTo>
                <a:lnTo>
                  <a:pt x="26193" y="9091"/>
                </a:lnTo>
                <a:lnTo>
                  <a:pt x="12827" y="4248"/>
                </a:lnTo>
                <a:lnTo>
                  <a:pt x="1" y="12823"/>
                </a:lnTo>
                <a:lnTo>
                  <a:pt x="147159" y="12823"/>
                </a:lnTo>
                <a:lnTo>
                  <a:pt x="135398" y="5817"/>
                </a:lnTo>
                <a:lnTo>
                  <a:pt x="124860" y="10431"/>
                </a:lnTo>
                <a:lnTo>
                  <a:pt x="114975" y="2115"/>
                </a:lnTo>
                <a:lnTo>
                  <a:pt x="104596" y="9091"/>
                </a:lnTo>
                <a:lnTo>
                  <a:pt x="90292" y="0"/>
                </a:lnTo>
                <a:lnTo>
                  <a:pt x="79627" y="8520"/>
                </a:lnTo>
                <a:lnTo>
                  <a:pt x="61318" y="0"/>
                </a:lnTo>
                <a:close/>
              </a:path>
            </a:pathLst>
          </a:custGeom>
          <a:solidFill>
            <a:srgbClr val="F39C50"/>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10606691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453"/>
        <p:cNvGrpSpPr/>
        <p:nvPr/>
      </p:nvGrpSpPr>
      <p:grpSpPr>
        <a:xfrm>
          <a:off x="0" y="0"/>
          <a:ext cx="0" cy="0"/>
          <a:chOff x="0" y="0"/>
          <a:chExt cx="0" cy="0"/>
        </a:xfrm>
      </p:grpSpPr>
      <p:sp>
        <p:nvSpPr>
          <p:cNvPr id="454" name="Google Shape;454;p27"/>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92352751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5"/>
        <p:cNvGrpSpPr/>
        <p:nvPr/>
      </p:nvGrpSpPr>
      <p:grpSpPr>
        <a:xfrm>
          <a:off x="0" y="0"/>
          <a:ext cx="0" cy="0"/>
          <a:chOff x="0" y="0"/>
          <a:chExt cx="0" cy="0"/>
        </a:xfrm>
      </p:grpSpPr>
      <p:sp>
        <p:nvSpPr>
          <p:cNvPr id="456" name="Google Shape;456;p28"/>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8800485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39" name="Picture Placeholder 38">
            <a:extLst>
              <a:ext uri="{FF2B5EF4-FFF2-40B4-BE49-F238E27FC236}">
                <a16:creationId xmlns="" xmlns:a16="http://schemas.microsoft.com/office/drawing/2014/main" id="{12A714F2-A8EC-40F7-ACFF-A00E1DD10C56}"/>
              </a:ext>
            </a:extLst>
          </p:cNvPr>
          <p:cNvSpPr>
            <a:spLocks noGrp="1"/>
          </p:cNvSpPr>
          <p:nvPr>
            <p:ph type="pic" sz="quarter" idx="13"/>
          </p:nvPr>
        </p:nvSpPr>
        <p:spPr>
          <a:xfrm>
            <a:off x="1368619" y="3559910"/>
            <a:ext cx="16907477" cy="3824370"/>
          </a:xfrm>
          <a:custGeom>
            <a:avLst/>
            <a:gdLst>
              <a:gd name="connsiteX0" fmla="*/ 1257522 w 11271651"/>
              <a:gd name="connsiteY0" fmla="*/ 0 h 2549580"/>
              <a:gd name="connsiteX1" fmla="*/ 7117931 w 11271651"/>
              <a:gd name="connsiteY1" fmla="*/ 0 h 2549580"/>
              <a:gd name="connsiteX2" fmla="*/ 7133189 w 11271651"/>
              <a:gd name="connsiteY2" fmla="*/ 37934 h 2549580"/>
              <a:gd name="connsiteX3" fmla="*/ 7567673 w 11271651"/>
              <a:gd name="connsiteY3" fmla="*/ 284761 h 2549580"/>
              <a:gd name="connsiteX4" fmla="*/ 11271651 w 11271651"/>
              <a:gd name="connsiteY4" fmla="*/ 284761 h 2549580"/>
              <a:gd name="connsiteX5" fmla="*/ 11271651 w 11271651"/>
              <a:gd name="connsiteY5" fmla="*/ 2292367 h 2549580"/>
              <a:gd name="connsiteX6" fmla="*/ 3360838 w 11271651"/>
              <a:gd name="connsiteY6" fmla="*/ 2292367 h 2549580"/>
              <a:gd name="connsiteX7" fmla="*/ 3027059 w 11271651"/>
              <a:gd name="connsiteY7" fmla="*/ 2473692 h 2549580"/>
              <a:gd name="connsiteX8" fmla="*/ 2997435 w 11271651"/>
              <a:gd name="connsiteY8" fmla="*/ 2549580 h 2549580"/>
              <a:gd name="connsiteX9" fmla="*/ 1257522 w 11271651"/>
              <a:gd name="connsiteY9" fmla="*/ 2549580 h 2549580"/>
              <a:gd name="connsiteX10" fmla="*/ 0 w 11271651"/>
              <a:gd name="connsiteY10" fmla="*/ 1291940 h 2549580"/>
              <a:gd name="connsiteX11" fmla="*/ 0 w 11271651"/>
              <a:gd name="connsiteY11" fmla="*/ 1257641 h 2549580"/>
              <a:gd name="connsiteX12" fmla="*/ 1257522 w 11271651"/>
              <a:gd name="connsiteY12" fmla="*/ 0 h 254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1651" h="2549580">
                <a:moveTo>
                  <a:pt x="1257522" y="0"/>
                </a:moveTo>
                <a:lnTo>
                  <a:pt x="7117931" y="0"/>
                </a:lnTo>
                <a:lnTo>
                  <a:pt x="7133189" y="37934"/>
                </a:lnTo>
                <a:cubicBezTo>
                  <a:pt x="7196165" y="161665"/>
                  <a:pt x="7320847" y="284761"/>
                  <a:pt x="7567673" y="284761"/>
                </a:cubicBezTo>
                <a:lnTo>
                  <a:pt x="11271651" y="284761"/>
                </a:lnTo>
                <a:lnTo>
                  <a:pt x="11271651" y="2292367"/>
                </a:lnTo>
                <a:lnTo>
                  <a:pt x="3360838" y="2292367"/>
                </a:lnTo>
                <a:cubicBezTo>
                  <a:pt x="3357507" y="2292367"/>
                  <a:pt x="3127793" y="2295282"/>
                  <a:pt x="3027059" y="2473692"/>
                </a:cubicBezTo>
                <a:lnTo>
                  <a:pt x="2997435" y="2549580"/>
                </a:lnTo>
                <a:lnTo>
                  <a:pt x="1257522" y="2549580"/>
                </a:lnTo>
                <a:cubicBezTo>
                  <a:pt x="1257522" y="2549580"/>
                  <a:pt x="0" y="2549580"/>
                  <a:pt x="0" y="1291940"/>
                </a:cubicBezTo>
                <a:lnTo>
                  <a:pt x="0" y="1257641"/>
                </a:lnTo>
                <a:cubicBezTo>
                  <a:pt x="0" y="1257641"/>
                  <a:pt x="0" y="0"/>
                  <a:pt x="1257522" y="0"/>
                </a:cubicBezTo>
                <a:close/>
              </a:path>
            </a:pathLst>
          </a:custGeom>
        </p:spPr>
        <p:txBody>
          <a:bodyPr wrap="square" anchor="ctr" anchorCtr="0">
            <a:noAutofit/>
          </a:bodyPr>
          <a:lstStyle>
            <a:lvl1pPr marL="0" indent="0" algn="ctr">
              <a:buNone/>
              <a:defRPr sz="2100"/>
            </a:lvl1pPr>
          </a:lstStyle>
          <a:p>
            <a:r>
              <a:rPr lang="en-US"/>
              <a:t>Click icon to add picture</a:t>
            </a:r>
            <a:endParaRPr lang="ru-RU"/>
          </a:p>
        </p:txBody>
      </p:sp>
      <p:sp>
        <p:nvSpPr>
          <p:cNvPr id="34" name="Oval 33">
            <a:extLst>
              <a:ext uri="{FF2B5EF4-FFF2-40B4-BE49-F238E27FC236}">
                <a16:creationId xmlns="" xmlns:a16="http://schemas.microsoft.com/office/drawing/2014/main" id="{13074BE4-153F-46FE-B915-CD1AEF318A25}"/>
              </a:ext>
            </a:extLst>
          </p:cNvPr>
          <p:cNvSpPr/>
          <p:nvPr userDrawn="1"/>
        </p:nvSpPr>
        <p:spPr>
          <a:xfrm>
            <a:off x="16340130" y="8704545"/>
            <a:ext cx="577800" cy="577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solidFill>
                <a:prstClr val="white"/>
              </a:solidFill>
            </a:endParaRPr>
          </a:p>
        </p:txBody>
      </p:sp>
      <p:sp>
        <p:nvSpPr>
          <p:cNvPr id="35" name="Graphic 12">
            <a:extLst>
              <a:ext uri="{FF2B5EF4-FFF2-40B4-BE49-F238E27FC236}">
                <a16:creationId xmlns="" xmlns:a16="http://schemas.microsoft.com/office/drawing/2014/main" id="{0B7E91C4-F19E-46BE-B05F-139B5418924E}"/>
              </a:ext>
            </a:extLst>
          </p:cNvPr>
          <p:cNvSpPr/>
          <p:nvPr userDrawn="1"/>
        </p:nvSpPr>
        <p:spPr>
          <a:xfrm>
            <a:off x="17001439" y="8681717"/>
            <a:ext cx="1305764" cy="614477"/>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2700" dirty="0">
              <a:solidFill>
                <a:prstClr val="black"/>
              </a:solidFill>
            </a:endParaRPr>
          </a:p>
        </p:txBody>
      </p:sp>
      <p:sp>
        <p:nvSpPr>
          <p:cNvPr id="10" name="Freeform: Shape 9">
            <a:extLst>
              <a:ext uri="{FF2B5EF4-FFF2-40B4-BE49-F238E27FC236}">
                <a16:creationId xmlns="" xmlns:a16="http://schemas.microsoft.com/office/drawing/2014/main" id="{08A64499-0304-4070-BCB0-67E2BE20A3EA}"/>
              </a:ext>
            </a:extLst>
          </p:cNvPr>
          <p:cNvSpPr/>
          <p:nvPr userDrawn="1"/>
        </p:nvSpPr>
        <p:spPr>
          <a:xfrm>
            <a:off x="11998232" y="2468024"/>
            <a:ext cx="6295106" cy="1502457"/>
          </a:xfrm>
          <a:custGeom>
            <a:avLst/>
            <a:gdLst>
              <a:gd name="connsiteX0" fmla="*/ 3150394 w 3152775"/>
              <a:gd name="connsiteY0" fmla="*/ 7144 h 752475"/>
              <a:gd name="connsiteX1" fmla="*/ 371952 w 3152775"/>
              <a:gd name="connsiteY1" fmla="*/ 7144 h 752475"/>
              <a:gd name="connsiteX2" fmla="*/ 7144 w 3152775"/>
              <a:gd name="connsiteY2" fmla="*/ 370999 h 752475"/>
              <a:gd name="connsiteX3" fmla="*/ 7144 w 3152775"/>
              <a:gd name="connsiteY3" fmla="*/ 384334 h 752475"/>
              <a:gd name="connsiteX4" fmla="*/ 371952 w 3152775"/>
              <a:gd name="connsiteY4" fmla="*/ 748189 h 752475"/>
              <a:gd name="connsiteX5" fmla="*/ 3150394 w 3152775"/>
              <a:gd name="connsiteY5" fmla="*/ 748189 h 752475"/>
              <a:gd name="connsiteX6" fmla="*/ 3150394 w 3152775"/>
              <a:gd name="connsiteY6" fmla="*/ 7144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2775" h="752475">
                <a:moveTo>
                  <a:pt x="3150394" y="7144"/>
                </a:moveTo>
                <a:lnTo>
                  <a:pt x="371952" y="7144"/>
                </a:lnTo>
                <a:cubicBezTo>
                  <a:pt x="371952" y="7144"/>
                  <a:pt x="7144" y="7144"/>
                  <a:pt x="7144" y="370999"/>
                </a:cubicBezTo>
                <a:lnTo>
                  <a:pt x="7144" y="384334"/>
                </a:lnTo>
                <a:cubicBezTo>
                  <a:pt x="7144" y="384334"/>
                  <a:pt x="7144" y="748189"/>
                  <a:pt x="371952" y="748189"/>
                </a:cubicBezTo>
                <a:lnTo>
                  <a:pt x="3150394" y="748189"/>
                </a:lnTo>
                <a:lnTo>
                  <a:pt x="3150394" y="7144"/>
                </a:lnTo>
                <a:close/>
              </a:path>
            </a:pathLst>
          </a:custGeom>
          <a:solidFill>
            <a:schemeClr val="accent1"/>
          </a:solidFill>
          <a:ln w="25400" cap="flat">
            <a:noFill/>
            <a:prstDash val="solid"/>
            <a:miter/>
          </a:ln>
        </p:spPr>
        <p:txBody>
          <a:bodyPr rtlCol="0" anchor="ctr"/>
          <a:lstStyle/>
          <a:p>
            <a:endParaRPr lang="ru-RU" sz="2700" dirty="0">
              <a:solidFill>
                <a:prstClr val="black"/>
              </a:solidFill>
            </a:endParaRPr>
          </a:p>
        </p:txBody>
      </p:sp>
      <p:sp>
        <p:nvSpPr>
          <p:cNvPr id="25" name="Freeform: Shape 24">
            <a:extLst>
              <a:ext uri="{FF2B5EF4-FFF2-40B4-BE49-F238E27FC236}">
                <a16:creationId xmlns="" xmlns:a16="http://schemas.microsoft.com/office/drawing/2014/main" id="{ED1736B3-AE79-40C2-80FF-2FB0FEE27195}"/>
              </a:ext>
            </a:extLst>
          </p:cNvPr>
          <p:cNvSpPr/>
          <p:nvPr userDrawn="1"/>
        </p:nvSpPr>
        <p:spPr>
          <a:xfrm>
            <a:off x="18280381" y="3948983"/>
            <a:ext cx="7622" cy="38072"/>
          </a:xfrm>
          <a:custGeom>
            <a:avLst/>
            <a:gdLst>
              <a:gd name="connsiteX0" fmla="*/ 0 w 5081"/>
              <a:gd name="connsiteY0" fmla="*/ 0 h 25381"/>
              <a:gd name="connsiteX1" fmla="*/ 5081 w 5081"/>
              <a:gd name="connsiteY1" fmla="*/ 0 h 25381"/>
              <a:gd name="connsiteX2" fmla="*/ 5081 w 5081"/>
              <a:gd name="connsiteY2" fmla="*/ 25381 h 25381"/>
              <a:gd name="connsiteX3" fmla="*/ 0 w 5081"/>
              <a:gd name="connsiteY3" fmla="*/ 25381 h 25381"/>
              <a:gd name="connsiteX4" fmla="*/ 0 w 5081"/>
              <a:gd name="connsiteY4" fmla="*/ 0 h 2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1">
                <a:moveTo>
                  <a:pt x="0" y="0"/>
                </a:moveTo>
                <a:lnTo>
                  <a:pt x="5081" y="0"/>
                </a:lnTo>
                <a:lnTo>
                  <a:pt x="5081" y="25381"/>
                </a:lnTo>
                <a:lnTo>
                  <a:pt x="0" y="25381"/>
                </a:lnTo>
                <a:lnTo>
                  <a:pt x="0" y="0"/>
                </a:lnTo>
                <a:close/>
              </a:path>
            </a:pathLst>
          </a:custGeom>
          <a:solidFill>
            <a:schemeClr val="tx2"/>
          </a:solidFill>
          <a:ln w="12690" cap="flat">
            <a:noFill/>
            <a:prstDash val="solid"/>
            <a:miter/>
          </a:ln>
        </p:spPr>
        <p:txBody>
          <a:bodyPr wrap="square" rtlCol="0" anchor="ctr">
            <a:noAutofit/>
          </a:bodyPr>
          <a:lstStyle/>
          <a:p>
            <a:endParaRPr lang="ru-RU" sz="2700" dirty="0">
              <a:solidFill>
                <a:prstClr val="black"/>
              </a:solidFill>
            </a:endParaRPr>
          </a:p>
        </p:txBody>
      </p:sp>
      <p:sp>
        <p:nvSpPr>
          <p:cNvPr id="2" name="Title 1">
            <a:extLst>
              <a:ext uri="{FF2B5EF4-FFF2-40B4-BE49-F238E27FC236}">
                <a16:creationId xmlns="" xmlns:a16="http://schemas.microsoft.com/office/drawing/2014/main" id="{DC2228EE-3546-4272-9C39-150FF23CE033}"/>
              </a:ext>
            </a:extLst>
          </p:cNvPr>
          <p:cNvSpPr>
            <a:spLocks noGrp="1"/>
          </p:cNvSpPr>
          <p:nvPr>
            <p:ph type="ctrTitle" hasCustomPrompt="1"/>
          </p:nvPr>
        </p:nvSpPr>
        <p:spPr>
          <a:xfrm>
            <a:off x="1172980" y="1189759"/>
            <a:ext cx="13716000" cy="983432"/>
          </a:xfrm>
        </p:spPr>
        <p:txBody>
          <a:bodyPr anchor="b">
            <a:normAutofit/>
          </a:bodyPr>
          <a:lstStyle>
            <a:lvl1pPr algn="l">
              <a:defRPr sz="6000" b="1">
                <a:gradFill>
                  <a:gsLst>
                    <a:gs pos="0">
                      <a:schemeClr val="accent1"/>
                    </a:gs>
                    <a:gs pos="100000">
                      <a:schemeClr val="accent3"/>
                    </a:gs>
                  </a:gsLst>
                  <a:lin ang="0" scaled="1"/>
                </a:gradFill>
              </a:defRPr>
            </a:lvl1pPr>
          </a:lstStyle>
          <a:p>
            <a:r>
              <a:rPr lang="en-US" dirty="0"/>
              <a:t>DIVIDER SLIDE</a:t>
            </a:r>
            <a:endParaRPr lang="ru-RU" dirty="0"/>
          </a:p>
        </p:txBody>
      </p:sp>
      <p:sp>
        <p:nvSpPr>
          <p:cNvPr id="3" name="Subtitle 2">
            <a:extLst>
              <a:ext uri="{FF2B5EF4-FFF2-40B4-BE49-F238E27FC236}">
                <a16:creationId xmlns="" xmlns:a16="http://schemas.microsoft.com/office/drawing/2014/main" id="{0F2EFCC6-4D5A-4B43-A534-1A868887BC7F}"/>
              </a:ext>
            </a:extLst>
          </p:cNvPr>
          <p:cNvSpPr>
            <a:spLocks noGrp="1"/>
          </p:cNvSpPr>
          <p:nvPr>
            <p:ph type="subTitle" idx="1"/>
          </p:nvPr>
        </p:nvSpPr>
        <p:spPr>
          <a:xfrm>
            <a:off x="1193658" y="2815577"/>
            <a:ext cx="10264917" cy="744335"/>
          </a:xfrm>
        </p:spPr>
        <p:txBody>
          <a:bodyPr>
            <a:normAutofit/>
          </a:bodyPr>
          <a:lstStyle>
            <a:lvl1pPr marL="0" indent="0" algn="l">
              <a:buNone/>
              <a:defRPr sz="2700" b="1" i="0">
                <a:solidFill>
                  <a:schemeClr val="accent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ru-RU" dirty="0"/>
          </a:p>
        </p:txBody>
      </p:sp>
      <p:sp>
        <p:nvSpPr>
          <p:cNvPr id="4" name="Date Placeholder 3">
            <a:extLst>
              <a:ext uri="{FF2B5EF4-FFF2-40B4-BE49-F238E27FC236}">
                <a16:creationId xmlns="" xmlns:a16="http://schemas.microsoft.com/office/drawing/2014/main" id="{0FD10BB4-D57E-4372-8E10-AC15DC09615A}"/>
              </a:ext>
            </a:extLst>
          </p:cNvPr>
          <p:cNvSpPr>
            <a:spLocks noGrp="1"/>
          </p:cNvSpPr>
          <p:nvPr>
            <p:ph type="dt" sz="half" idx="10"/>
          </p:nvPr>
        </p:nvSpPr>
        <p:spPr/>
        <p:txBody>
          <a:bodyPr/>
          <a:lstStyle/>
          <a:p>
            <a:r>
              <a:rPr lang="ru-RU" dirty="0">
                <a:solidFill>
                  <a:prstClr val="black">
                    <a:tint val="75000"/>
                  </a:prstClr>
                </a:solidFill>
              </a:rPr>
              <a:t>MM.DD.20XX</a:t>
            </a:r>
          </a:p>
        </p:txBody>
      </p:sp>
      <p:sp>
        <p:nvSpPr>
          <p:cNvPr id="5" name="Footer Placeholder 4">
            <a:extLst>
              <a:ext uri="{FF2B5EF4-FFF2-40B4-BE49-F238E27FC236}">
                <a16:creationId xmlns="" xmlns:a16="http://schemas.microsoft.com/office/drawing/2014/main" id="{66020939-F172-405E-A418-A87CE5D908B7}"/>
              </a:ext>
            </a:extLst>
          </p:cNvPr>
          <p:cNvSpPr>
            <a:spLocks noGrp="1"/>
          </p:cNvSpPr>
          <p:nvPr>
            <p:ph type="ftr" sz="quarter" idx="11"/>
          </p:nvPr>
        </p:nvSpPr>
        <p:spPr>
          <a:xfrm>
            <a:off x="1218435" y="8696654"/>
            <a:ext cx="5712522" cy="547688"/>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24" name="Graphic 22">
            <a:extLst>
              <a:ext uri="{FF2B5EF4-FFF2-40B4-BE49-F238E27FC236}">
                <a16:creationId xmlns="" xmlns:a16="http://schemas.microsoft.com/office/drawing/2014/main" id="{4EE1436E-33B5-4388-87D8-2D0633CC3CE7}"/>
              </a:ext>
            </a:extLst>
          </p:cNvPr>
          <p:cNvSpPr/>
          <p:nvPr/>
        </p:nvSpPr>
        <p:spPr>
          <a:xfrm>
            <a:off x="1354835" y="2326427"/>
            <a:ext cx="4910328" cy="226800"/>
          </a:xfrm>
          <a:custGeom>
            <a:avLst/>
            <a:gdLst>
              <a:gd name="connsiteX0" fmla="*/ 2392204 w 2447925"/>
              <a:gd name="connsiteY0" fmla="*/ 114776 h 114300"/>
              <a:gd name="connsiteX1" fmla="*/ 60484 w 2447925"/>
              <a:gd name="connsiteY1" fmla="*/ 114776 h 114300"/>
              <a:gd name="connsiteX2" fmla="*/ 7144 w 2447925"/>
              <a:gd name="connsiteY2" fmla="*/ 60484 h 114300"/>
              <a:gd name="connsiteX3" fmla="*/ 7144 w 2447925"/>
              <a:gd name="connsiteY3" fmla="*/ 60484 h 114300"/>
              <a:gd name="connsiteX4" fmla="*/ 60484 w 2447925"/>
              <a:gd name="connsiteY4" fmla="*/ 7144 h 114300"/>
              <a:gd name="connsiteX5" fmla="*/ 2392204 w 2447925"/>
              <a:gd name="connsiteY5" fmla="*/ 7144 h 114300"/>
              <a:gd name="connsiteX6" fmla="*/ 2445544 w 2447925"/>
              <a:gd name="connsiteY6" fmla="*/ 60484 h 114300"/>
              <a:gd name="connsiteX7" fmla="*/ 2445544 w 2447925"/>
              <a:gd name="connsiteY7" fmla="*/ 60484 h 114300"/>
              <a:gd name="connsiteX8" fmla="*/ 2392204 w 2447925"/>
              <a:gd name="connsiteY8" fmla="*/ 11477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7925" h="114300">
                <a:moveTo>
                  <a:pt x="2392204" y="114776"/>
                </a:moveTo>
                <a:lnTo>
                  <a:pt x="60484" y="114776"/>
                </a:lnTo>
                <a:cubicBezTo>
                  <a:pt x="30956" y="114776"/>
                  <a:pt x="7144" y="90011"/>
                  <a:pt x="7144" y="60484"/>
                </a:cubicBezTo>
                <a:lnTo>
                  <a:pt x="7144" y="60484"/>
                </a:lnTo>
                <a:cubicBezTo>
                  <a:pt x="7144" y="30956"/>
                  <a:pt x="30956" y="7144"/>
                  <a:pt x="60484" y="7144"/>
                </a:cubicBezTo>
                <a:lnTo>
                  <a:pt x="2392204" y="7144"/>
                </a:lnTo>
                <a:cubicBezTo>
                  <a:pt x="2421731" y="7144"/>
                  <a:pt x="2445544" y="30956"/>
                  <a:pt x="2445544" y="60484"/>
                </a:cubicBezTo>
                <a:lnTo>
                  <a:pt x="2445544" y="60484"/>
                </a:lnTo>
                <a:cubicBezTo>
                  <a:pt x="2445544" y="90011"/>
                  <a:pt x="2421731" y="114776"/>
                  <a:pt x="2392204" y="11477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sz="2700" dirty="0">
              <a:solidFill>
                <a:prstClr val="black"/>
              </a:solidFill>
            </a:endParaRPr>
          </a:p>
        </p:txBody>
      </p:sp>
      <p:sp>
        <p:nvSpPr>
          <p:cNvPr id="9" name="Freeform: Shape 8">
            <a:extLst>
              <a:ext uri="{FF2B5EF4-FFF2-40B4-BE49-F238E27FC236}">
                <a16:creationId xmlns="" xmlns:a16="http://schemas.microsoft.com/office/drawing/2014/main" id="{A8FB11AB-3031-47CA-85DD-696856C3C62C}"/>
              </a:ext>
            </a:extLst>
          </p:cNvPr>
          <p:cNvSpPr/>
          <p:nvPr/>
        </p:nvSpPr>
        <p:spPr>
          <a:xfrm>
            <a:off x="5849936" y="6994415"/>
            <a:ext cx="12438065" cy="1141107"/>
          </a:xfrm>
          <a:custGeom>
            <a:avLst/>
            <a:gdLst>
              <a:gd name="connsiteX0" fmla="*/ 6228874 w 6229350"/>
              <a:gd name="connsiteY0" fmla="*/ 7144 h 571500"/>
              <a:gd name="connsiteX1" fmla="*/ 284321 w 6229350"/>
              <a:gd name="connsiteY1" fmla="*/ 7144 h 571500"/>
              <a:gd name="connsiteX2" fmla="*/ 7144 w 6229350"/>
              <a:gd name="connsiteY2" fmla="*/ 282416 h 571500"/>
              <a:gd name="connsiteX3" fmla="*/ 7144 w 6229350"/>
              <a:gd name="connsiteY3" fmla="*/ 292894 h 571500"/>
              <a:gd name="connsiteX4" fmla="*/ 284321 w 6229350"/>
              <a:gd name="connsiteY4" fmla="*/ 568166 h 571500"/>
              <a:gd name="connsiteX5" fmla="*/ 6228874 w 6229350"/>
              <a:gd name="connsiteY5" fmla="*/ 568166 h 571500"/>
              <a:gd name="connsiteX6" fmla="*/ 6228874 w 6229350"/>
              <a:gd name="connsiteY6" fmla="*/ 7144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9350" h="571500">
                <a:moveTo>
                  <a:pt x="6228874" y="7144"/>
                </a:moveTo>
                <a:lnTo>
                  <a:pt x="284321" y="7144"/>
                </a:lnTo>
                <a:cubicBezTo>
                  <a:pt x="284321" y="7144"/>
                  <a:pt x="7144" y="7144"/>
                  <a:pt x="7144" y="282416"/>
                </a:cubicBezTo>
                <a:lnTo>
                  <a:pt x="7144" y="292894"/>
                </a:lnTo>
                <a:cubicBezTo>
                  <a:pt x="7144" y="292894"/>
                  <a:pt x="7144" y="568166"/>
                  <a:pt x="284321" y="568166"/>
                </a:cubicBezTo>
                <a:lnTo>
                  <a:pt x="6228874" y="568166"/>
                </a:lnTo>
                <a:lnTo>
                  <a:pt x="6228874" y="7144"/>
                </a:lnTo>
                <a:close/>
              </a:path>
            </a:pathLst>
          </a:custGeom>
          <a:solidFill>
            <a:schemeClr val="accent3"/>
          </a:solidFill>
          <a:ln w="25400" cap="flat">
            <a:noFill/>
            <a:prstDash val="solid"/>
            <a:miter/>
          </a:ln>
        </p:spPr>
        <p:txBody>
          <a:bodyPr rtlCol="0" anchor="ctr"/>
          <a:lstStyle/>
          <a:p>
            <a:endParaRPr lang="ru-RU" sz="2700" dirty="0">
              <a:solidFill>
                <a:prstClr val="black"/>
              </a:solidFill>
            </a:endParaRPr>
          </a:p>
        </p:txBody>
      </p:sp>
      <p:sp>
        <p:nvSpPr>
          <p:cNvPr id="6" name="Slide Number Placeholder 5">
            <a:extLst>
              <a:ext uri="{FF2B5EF4-FFF2-40B4-BE49-F238E27FC236}">
                <a16:creationId xmlns="" xmlns:a16="http://schemas.microsoft.com/office/drawing/2014/main" id="{E0210624-61F8-48B2-BD00-D3BC39DEBDCF}"/>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sp>
        <p:nvSpPr>
          <p:cNvPr id="38" name="Freeform: Shape 37">
            <a:extLst>
              <a:ext uri="{FF2B5EF4-FFF2-40B4-BE49-F238E27FC236}">
                <a16:creationId xmlns="" xmlns:a16="http://schemas.microsoft.com/office/drawing/2014/main" id="{9CD6F167-FB82-4EFB-BAB9-1D0FEE07B85D}"/>
              </a:ext>
            </a:extLst>
          </p:cNvPr>
          <p:cNvSpPr/>
          <p:nvPr/>
        </p:nvSpPr>
        <p:spPr>
          <a:xfrm>
            <a:off x="5864773" y="6998462"/>
            <a:ext cx="12415607" cy="385820"/>
          </a:xfrm>
          <a:custGeom>
            <a:avLst/>
            <a:gdLst>
              <a:gd name="connsiteX0" fmla="*/ 363403 w 8277071"/>
              <a:gd name="connsiteY0" fmla="*/ 0 h 257213"/>
              <a:gd name="connsiteX1" fmla="*/ 8277071 w 8277071"/>
              <a:gd name="connsiteY1" fmla="*/ 0 h 257213"/>
              <a:gd name="connsiteX2" fmla="*/ 8277071 w 8277071"/>
              <a:gd name="connsiteY2" fmla="*/ 25380 h 257213"/>
              <a:gd name="connsiteX3" fmla="*/ 363403 w 8277071"/>
              <a:gd name="connsiteY3" fmla="*/ 25380 h 257213"/>
              <a:gd name="connsiteX4" fmla="*/ 61632 w 8277071"/>
              <a:gd name="connsiteY4" fmla="*/ 176355 h 257213"/>
              <a:gd name="connsiteX5" fmla="*/ 25441 w 8277071"/>
              <a:gd name="connsiteY5" fmla="*/ 257213 h 257213"/>
              <a:gd name="connsiteX6" fmla="*/ 0 w 8277071"/>
              <a:gd name="connsiteY6" fmla="*/ 257213 h 257213"/>
              <a:gd name="connsiteX7" fmla="*/ 29624 w 8277071"/>
              <a:gd name="connsiteY7" fmla="*/ 181325 h 257213"/>
              <a:gd name="connsiteX8" fmla="*/ 363403 w 8277071"/>
              <a:gd name="connsiteY8" fmla="*/ 0 h 2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071" h="257213">
                <a:moveTo>
                  <a:pt x="363403" y="0"/>
                </a:moveTo>
                <a:lnTo>
                  <a:pt x="8277071" y="0"/>
                </a:lnTo>
                <a:lnTo>
                  <a:pt x="8277071" y="25380"/>
                </a:lnTo>
                <a:lnTo>
                  <a:pt x="363403" y="25380"/>
                </a:lnTo>
                <a:cubicBezTo>
                  <a:pt x="352934" y="25380"/>
                  <a:pt x="158297" y="28235"/>
                  <a:pt x="61632" y="176355"/>
                </a:cubicBezTo>
                <a:lnTo>
                  <a:pt x="25441" y="257213"/>
                </a:lnTo>
                <a:lnTo>
                  <a:pt x="0" y="257213"/>
                </a:lnTo>
                <a:lnTo>
                  <a:pt x="29624" y="181325"/>
                </a:lnTo>
                <a:cubicBezTo>
                  <a:pt x="130358" y="2915"/>
                  <a:pt x="360072" y="0"/>
                  <a:pt x="363403" y="0"/>
                </a:cubicBezTo>
                <a:close/>
              </a:path>
            </a:pathLst>
          </a:custGeom>
          <a:solidFill>
            <a:schemeClr val="bg1"/>
          </a:solidFill>
          <a:ln w="12690" cap="flat">
            <a:noFill/>
            <a:prstDash val="solid"/>
            <a:miter/>
          </a:ln>
        </p:spPr>
        <p:txBody>
          <a:bodyPr wrap="square" rtlCol="0" anchor="ctr">
            <a:noAutofit/>
          </a:bodyPr>
          <a:lstStyle/>
          <a:p>
            <a:endParaRPr lang="ru-RU" sz="2700" dirty="0">
              <a:solidFill>
                <a:prstClr val="black"/>
              </a:solidFill>
            </a:endParaRPr>
          </a:p>
        </p:txBody>
      </p:sp>
      <p:sp>
        <p:nvSpPr>
          <p:cNvPr id="36" name="Freeform: Shape 35">
            <a:extLst>
              <a:ext uri="{FF2B5EF4-FFF2-40B4-BE49-F238E27FC236}">
                <a16:creationId xmlns="" xmlns:a16="http://schemas.microsoft.com/office/drawing/2014/main" id="{3DD2082D-81A7-4E2D-8136-9D48016E7FE9}"/>
              </a:ext>
            </a:extLst>
          </p:cNvPr>
          <p:cNvSpPr/>
          <p:nvPr/>
        </p:nvSpPr>
        <p:spPr>
          <a:xfrm>
            <a:off x="18280379" y="6998462"/>
            <a:ext cx="7622" cy="38070"/>
          </a:xfrm>
          <a:custGeom>
            <a:avLst/>
            <a:gdLst>
              <a:gd name="connsiteX0" fmla="*/ 0 w 5081"/>
              <a:gd name="connsiteY0" fmla="*/ 0 h 25380"/>
              <a:gd name="connsiteX1" fmla="*/ 5081 w 5081"/>
              <a:gd name="connsiteY1" fmla="*/ 0 h 25380"/>
              <a:gd name="connsiteX2" fmla="*/ 5081 w 5081"/>
              <a:gd name="connsiteY2" fmla="*/ 25380 h 25380"/>
              <a:gd name="connsiteX3" fmla="*/ 0 w 5081"/>
              <a:gd name="connsiteY3" fmla="*/ 25380 h 25380"/>
              <a:gd name="connsiteX4" fmla="*/ 0 w 5081"/>
              <a:gd name="connsiteY4" fmla="*/ 0 h 25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0">
                <a:moveTo>
                  <a:pt x="0" y="0"/>
                </a:moveTo>
                <a:lnTo>
                  <a:pt x="5081" y="0"/>
                </a:lnTo>
                <a:lnTo>
                  <a:pt x="5081" y="25380"/>
                </a:lnTo>
                <a:lnTo>
                  <a:pt x="0" y="25380"/>
                </a:lnTo>
                <a:lnTo>
                  <a:pt x="0" y="0"/>
                </a:lnTo>
                <a:close/>
              </a:path>
            </a:pathLst>
          </a:custGeom>
          <a:solidFill>
            <a:schemeClr val="bg1"/>
          </a:solidFill>
          <a:ln w="12690" cap="flat">
            <a:noFill/>
            <a:prstDash val="solid"/>
            <a:miter/>
          </a:ln>
        </p:spPr>
        <p:txBody>
          <a:bodyPr wrap="square" rtlCol="0" anchor="ctr">
            <a:noAutofit/>
          </a:bodyPr>
          <a:lstStyle/>
          <a:p>
            <a:endParaRPr lang="ru-RU" sz="2700" dirty="0">
              <a:solidFill>
                <a:prstClr val="black"/>
              </a:solidFill>
            </a:endParaRPr>
          </a:p>
        </p:txBody>
      </p:sp>
      <p:sp>
        <p:nvSpPr>
          <p:cNvPr id="30" name="Freeform: Shape 29">
            <a:extLst>
              <a:ext uri="{FF2B5EF4-FFF2-40B4-BE49-F238E27FC236}">
                <a16:creationId xmlns="" xmlns:a16="http://schemas.microsoft.com/office/drawing/2014/main" id="{ECF16C35-4A81-4062-808C-7697AF0FD6F5}"/>
              </a:ext>
            </a:extLst>
          </p:cNvPr>
          <p:cNvSpPr/>
          <p:nvPr/>
        </p:nvSpPr>
        <p:spPr>
          <a:xfrm>
            <a:off x="5857850" y="7384281"/>
            <a:ext cx="12430151" cy="769634"/>
          </a:xfrm>
          <a:custGeom>
            <a:avLst/>
            <a:gdLst>
              <a:gd name="connsiteX0" fmla="*/ 4615 w 8286767"/>
              <a:gd name="connsiteY0" fmla="*/ 0 h 513089"/>
              <a:gd name="connsiteX1" fmla="*/ 30056 w 8286767"/>
              <a:gd name="connsiteY1" fmla="*/ 0 h 513089"/>
              <a:gd name="connsiteX2" fmla="*/ 27385 w 8286767"/>
              <a:gd name="connsiteY2" fmla="*/ 5967 h 513089"/>
              <a:gd name="connsiteX3" fmla="*/ 12690 w 8286767"/>
              <a:gd name="connsiteY3" fmla="*/ 120958 h 513089"/>
              <a:gd name="connsiteX4" fmla="*/ 12690 w 8286767"/>
              <a:gd name="connsiteY4" fmla="*/ 134918 h 513089"/>
              <a:gd name="connsiteX5" fmla="*/ 368018 w 8286767"/>
              <a:gd name="connsiteY5" fmla="*/ 488977 h 513089"/>
              <a:gd name="connsiteX6" fmla="*/ 8286767 w 8286767"/>
              <a:gd name="connsiteY6" fmla="*/ 488977 h 513089"/>
              <a:gd name="connsiteX7" fmla="*/ 8286767 w 8286767"/>
              <a:gd name="connsiteY7" fmla="*/ 513089 h 513089"/>
              <a:gd name="connsiteX8" fmla="*/ 368018 w 8286767"/>
              <a:gd name="connsiteY8" fmla="*/ 513089 h 513089"/>
              <a:gd name="connsiteX9" fmla="*/ 0 w 8286767"/>
              <a:gd name="connsiteY9" fmla="*/ 225019 h 513089"/>
              <a:gd name="connsiteX10" fmla="*/ 0 w 8286767"/>
              <a:gd name="connsiteY10" fmla="*/ 11822 h 513089"/>
              <a:gd name="connsiteX11" fmla="*/ 4615 w 8286767"/>
              <a:gd name="connsiteY11" fmla="*/ 0 h 51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86767" h="513089">
                <a:moveTo>
                  <a:pt x="4615" y="0"/>
                </a:moveTo>
                <a:lnTo>
                  <a:pt x="30056" y="0"/>
                </a:lnTo>
                <a:lnTo>
                  <a:pt x="27385" y="5967"/>
                </a:lnTo>
                <a:cubicBezTo>
                  <a:pt x="18024" y="39383"/>
                  <a:pt x="12690" y="77494"/>
                  <a:pt x="12690" y="120958"/>
                </a:cubicBezTo>
                <a:lnTo>
                  <a:pt x="12690" y="134918"/>
                </a:lnTo>
                <a:cubicBezTo>
                  <a:pt x="12690" y="150146"/>
                  <a:pt x="17766" y="488977"/>
                  <a:pt x="368018" y="488977"/>
                </a:cubicBezTo>
                <a:lnTo>
                  <a:pt x="8286767" y="488977"/>
                </a:lnTo>
                <a:lnTo>
                  <a:pt x="8286767" y="513089"/>
                </a:lnTo>
                <a:lnTo>
                  <a:pt x="368018" y="513089"/>
                </a:lnTo>
                <a:cubicBezTo>
                  <a:pt x="110405" y="513089"/>
                  <a:pt x="26649" y="336694"/>
                  <a:pt x="0" y="225019"/>
                </a:cubicBezTo>
                <a:lnTo>
                  <a:pt x="0" y="11822"/>
                </a:lnTo>
                <a:lnTo>
                  <a:pt x="4615" y="0"/>
                </a:lnTo>
                <a:close/>
              </a:path>
            </a:pathLst>
          </a:custGeom>
          <a:solidFill>
            <a:schemeClr val="bg1"/>
          </a:solidFill>
          <a:ln w="12690" cap="flat">
            <a:noFill/>
            <a:prstDash val="solid"/>
            <a:miter/>
          </a:ln>
        </p:spPr>
        <p:txBody>
          <a:bodyPr wrap="square" rtlCol="0" anchor="ctr">
            <a:noAutofit/>
          </a:bodyPr>
          <a:lstStyle/>
          <a:p>
            <a:endParaRPr lang="ru-RU" sz="2700" dirty="0">
              <a:solidFill>
                <a:prstClr val="black"/>
              </a:solidFill>
            </a:endParaRPr>
          </a:p>
        </p:txBody>
      </p:sp>
    </p:spTree>
    <p:extLst>
      <p:ext uri="{BB962C8B-B14F-4D97-AF65-F5344CB8AC3E}">
        <p14:creationId xmlns:p14="http://schemas.microsoft.com/office/powerpoint/2010/main" val="31467692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457"/>
        <p:cNvGrpSpPr/>
        <p:nvPr/>
      </p:nvGrpSpPr>
      <p:grpSpPr>
        <a:xfrm>
          <a:off x="0" y="0"/>
          <a:ext cx="0" cy="0"/>
          <a:chOff x="0" y="0"/>
          <a:chExt cx="0" cy="0"/>
        </a:xfrm>
      </p:grpSpPr>
      <p:sp>
        <p:nvSpPr>
          <p:cNvPr id="458" name="Google Shape;458;p29"/>
          <p:cNvSpPr txBox="1">
            <a:spLocks noGrp="1"/>
          </p:cNvSpPr>
          <p:nvPr>
            <p:ph type="subTitle" idx="1"/>
          </p:nvPr>
        </p:nvSpPr>
        <p:spPr>
          <a:xfrm>
            <a:off x="3888902" y="3091751"/>
            <a:ext cx="10510200" cy="4975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01E4B"/>
              </a:buClr>
              <a:buSzPts val="1800"/>
              <a:buFont typeface="Century Gothic" panose="020B0502020202020204"/>
              <a:buChar char="●"/>
              <a:defRPr sz="3203"/>
            </a:lvl1pPr>
            <a:lvl2pPr lvl="1" algn="ctr" rtl="0">
              <a:lnSpc>
                <a:spcPct val="100000"/>
              </a:lnSpc>
              <a:spcBef>
                <a:spcPts val="3203"/>
              </a:spcBef>
              <a:spcAft>
                <a:spcPts val="0"/>
              </a:spcAft>
              <a:buClr>
                <a:srgbClr val="301E4B"/>
              </a:buClr>
              <a:buSzPts val="1400"/>
              <a:buFont typeface="Century Gothic" panose="020B0502020202020204"/>
              <a:buChar char="○"/>
              <a:defRPr/>
            </a:lvl2pPr>
            <a:lvl3pPr lvl="2" algn="ctr" rtl="0">
              <a:lnSpc>
                <a:spcPct val="100000"/>
              </a:lnSpc>
              <a:spcBef>
                <a:spcPts val="3203"/>
              </a:spcBef>
              <a:spcAft>
                <a:spcPts val="0"/>
              </a:spcAft>
              <a:buClr>
                <a:srgbClr val="301E4B"/>
              </a:buClr>
              <a:buSzPts val="1400"/>
              <a:buFont typeface="Century Gothic" panose="020B0502020202020204"/>
              <a:buChar char="■"/>
              <a:defRPr/>
            </a:lvl3pPr>
            <a:lvl4pPr lvl="3" algn="ctr" rtl="0">
              <a:lnSpc>
                <a:spcPct val="100000"/>
              </a:lnSpc>
              <a:spcBef>
                <a:spcPts val="3203"/>
              </a:spcBef>
              <a:spcAft>
                <a:spcPts val="0"/>
              </a:spcAft>
              <a:buClr>
                <a:srgbClr val="301E4B"/>
              </a:buClr>
              <a:buSzPts val="1400"/>
              <a:buFont typeface="Century Gothic" panose="020B0502020202020204"/>
              <a:buChar char="●"/>
              <a:defRPr/>
            </a:lvl4pPr>
            <a:lvl5pPr lvl="4" algn="ctr" rtl="0">
              <a:lnSpc>
                <a:spcPct val="100000"/>
              </a:lnSpc>
              <a:spcBef>
                <a:spcPts val="3203"/>
              </a:spcBef>
              <a:spcAft>
                <a:spcPts val="0"/>
              </a:spcAft>
              <a:buClr>
                <a:srgbClr val="301E4B"/>
              </a:buClr>
              <a:buSzPts val="1400"/>
              <a:buFont typeface="Century Gothic" panose="020B0502020202020204"/>
              <a:buChar char="○"/>
              <a:defRPr/>
            </a:lvl5pPr>
            <a:lvl6pPr lvl="5" algn="ctr" rtl="0">
              <a:lnSpc>
                <a:spcPct val="100000"/>
              </a:lnSpc>
              <a:spcBef>
                <a:spcPts val="3203"/>
              </a:spcBef>
              <a:spcAft>
                <a:spcPts val="0"/>
              </a:spcAft>
              <a:buClr>
                <a:srgbClr val="301E4B"/>
              </a:buClr>
              <a:buSzPts val="1400"/>
              <a:buFont typeface="Century Gothic" panose="020B0502020202020204"/>
              <a:buChar char="■"/>
              <a:defRPr/>
            </a:lvl6pPr>
            <a:lvl7pPr lvl="6" algn="ctr" rtl="0">
              <a:lnSpc>
                <a:spcPct val="100000"/>
              </a:lnSpc>
              <a:spcBef>
                <a:spcPts val="3203"/>
              </a:spcBef>
              <a:spcAft>
                <a:spcPts val="0"/>
              </a:spcAft>
              <a:buClr>
                <a:srgbClr val="301E4B"/>
              </a:buClr>
              <a:buSzPts val="1400"/>
              <a:buFont typeface="Century Gothic" panose="020B0502020202020204"/>
              <a:buChar char="●"/>
              <a:defRPr/>
            </a:lvl7pPr>
            <a:lvl8pPr lvl="7" algn="ctr" rtl="0">
              <a:lnSpc>
                <a:spcPct val="100000"/>
              </a:lnSpc>
              <a:spcBef>
                <a:spcPts val="3203"/>
              </a:spcBef>
              <a:spcAft>
                <a:spcPts val="0"/>
              </a:spcAft>
              <a:buClr>
                <a:srgbClr val="301E4B"/>
              </a:buClr>
              <a:buSzPts val="1400"/>
              <a:buFont typeface="Century Gothic" panose="020B0502020202020204"/>
              <a:buChar char="○"/>
              <a:defRPr/>
            </a:lvl8pPr>
            <a:lvl9pPr lvl="8" algn="ctr" rtl="0">
              <a:lnSpc>
                <a:spcPct val="100000"/>
              </a:lnSpc>
              <a:spcBef>
                <a:spcPts val="3203"/>
              </a:spcBef>
              <a:spcAft>
                <a:spcPts val="3203"/>
              </a:spcAft>
              <a:buClr>
                <a:srgbClr val="301E4B"/>
              </a:buClr>
              <a:buSzPts val="1400"/>
              <a:buFont typeface="Century Gothic" panose="020B0502020202020204"/>
              <a:buChar char="■"/>
              <a:defRPr/>
            </a:lvl9pPr>
          </a:lstStyle>
          <a:p>
            <a:endParaRPr/>
          </a:p>
        </p:txBody>
      </p:sp>
      <p:sp>
        <p:nvSpPr>
          <p:cNvPr id="459" name="Google Shape;459;p29"/>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0" name="Google Shape;460;p29"/>
          <p:cNvSpPr/>
          <p:nvPr/>
        </p:nvSpPr>
        <p:spPr>
          <a:xfrm>
            <a:off x="1582037" y="3270760"/>
            <a:ext cx="1266635" cy="125405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61" name="Google Shape;461;p29"/>
          <p:cNvSpPr/>
          <p:nvPr/>
        </p:nvSpPr>
        <p:spPr>
          <a:xfrm>
            <a:off x="14619857" y="4524803"/>
            <a:ext cx="460391" cy="444738"/>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grpSp>
        <p:nvGrpSpPr>
          <p:cNvPr id="462" name="Google Shape;462;p29"/>
          <p:cNvGrpSpPr/>
          <p:nvPr/>
        </p:nvGrpSpPr>
        <p:grpSpPr>
          <a:xfrm>
            <a:off x="1440021" y="6801969"/>
            <a:ext cx="1741182" cy="1796288"/>
            <a:chOff x="5285884" y="-1380494"/>
            <a:chExt cx="870591" cy="898144"/>
          </a:xfrm>
        </p:grpSpPr>
        <p:sp>
          <p:nvSpPr>
            <p:cNvPr id="463" name="Google Shape;463;p29"/>
            <p:cNvSpPr/>
            <p:nvPr/>
          </p:nvSpPr>
          <p:spPr>
            <a:xfrm rot="10800000">
              <a:off x="5298859" y="-1365927"/>
              <a:ext cx="844437" cy="869013"/>
            </a:xfrm>
            <a:custGeom>
              <a:avLst/>
              <a:gdLst/>
              <a:ahLst/>
              <a:cxnLst/>
              <a:rect l="l" t="t" r="r" b="b"/>
              <a:pathLst>
                <a:path w="33190" h="151067" extrusionOk="0">
                  <a:moveTo>
                    <a:pt x="16602" y="0"/>
                  </a:moveTo>
                  <a:lnTo>
                    <a:pt x="16471" y="73"/>
                  </a:lnTo>
                  <a:lnTo>
                    <a:pt x="16347" y="217"/>
                  </a:lnTo>
                  <a:lnTo>
                    <a:pt x="16223" y="398"/>
                  </a:lnTo>
                  <a:lnTo>
                    <a:pt x="16099" y="687"/>
                  </a:lnTo>
                  <a:lnTo>
                    <a:pt x="15982" y="1049"/>
                  </a:lnTo>
                  <a:lnTo>
                    <a:pt x="15865" y="1483"/>
                  </a:lnTo>
                  <a:lnTo>
                    <a:pt x="15756" y="1953"/>
                  </a:lnTo>
                  <a:lnTo>
                    <a:pt x="15639" y="2532"/>
                  </a:lnTo>
                  <a:lnTo>
                    <a:pt x="15537" y="3110"/>
                  </a:lnTo>
                  <a:lnTo>
                    <a:pt x="15435" y="3798"/>
                  </a:lnTo>
                  <a:lnTo>
                    <a:pt x="15333" y="4521"/>
                  </a:lnTo>
                  <a:lnTo>
                    <a:pt x="15231" y="5280"/>
                  </a:lnTo>
                  <a:lnTo>
                    <a:pt x="15136" y="6112"/>
                  </a:lnTo>
                  <a:lnTo>
                    <a:pt x="15041" y="6980"/>
                  </a:lnTo>
                  <a:lnTo>
                    <a:pt x="14954" y="7884"/>
                  </a:lnTo>
                  <a:lnTo>
                    <a:pt x="14859" y="8861"/>
                  </a:lnTo>
                  <a:lnTo>
                    <a:pt x="14778" y="9837"/>
                  </a:lnTo>
                  <a:lnTo>
                    <a:pt x="14691" y="10886"/>
                  </a:lnTo>
                  <a:lnTo>
                    <a:pt x="14611" y="11935"/>
                  </a:lnTo>
                  <a:lnTo>
                    <a:pt x="14530" y="13020"/>
                  </a:lnTo>
                  <a:lnTo>
                    <a:pt x="14385" y="15299"/>
                  </a:lnTo>
                  <a:lnTo>
                    <a:pt x="14246" y="17613"/>
                  </a:lnTo>
                  <a:lnTo>
                    <a:pt x="14115" y="20036"/>
                  </a:lnTo>
                  <a:lnTo>
                    <a:pt x="13991" y="22496"/>
                  </a:lnTo>
                  <a:lnTo>
                    <a:pt x="13881" y="24955"/>
                  </a:lnTo>
                  <a:lnTo>
                    <a:pt x="13779" y="27450"/>
                  </a:lnTo>
                  <a:lnTo>
                    <a:pt x="13684" y="29874"/>
                  </a:lnTo>
                  <a:lnTo>
                    <a:pt x="13597" y="32297"/>
                  </a:lnTo>
                  <a:lnTo>
                    <a:pt x="13517" y="34611"/>
                  </a:lnTo>
                  <a:lnTo>
                    <a:pt x="13451" y="36890"/>
                  </a:lnTo>
                  <a:lnTo>
                    <a:pt x="13334" y="41013"/>
                  </a:lnTo>
                  <a:lnTo>
                    <a:pt x="13247" y="44557"/>
                  </a:lnTo>
                  <a:lnTo>
                    <a:pt x="13181" y="47306"/>
                  </a:lnTo>
                  <a:lnTo>
                    <a:pt x="13137" y="49693"/>
                  </a:lnTo>
                  <a:lnTo>
                    <a:pt x="12926" y="48246"/>
                  </a:lnTo>
                  <a:lnTo>
                    <a:pt x="12678" y="46655"/>
                  </a:lnTo>
                  <a:lnTo>
                    <a:pt x="12342" y="44557"/>
                  </a:lnTo>
                  <a:lnTo>
                    <a:pt x="12145" y="43400"/>
                  </a:lnTo>
                  <a:lnTo>
                    <a:pt x="11926" y="42134"/>
                  </a:lnTo>
                  <a:lnTo>
                    <a:pt x="11693" y="40832"/>
                  </a:lnTo>
                  <a:lnTo>
                    <a:pt x="11445" y="39494"/>
                  </a:lnTo>
                  <a:lnTo>
                    <a:pt x="11182" y="38083"/>
                  </a:lnTo>
                  <a:lnTo>
                    <a:pt x="10905" y="36673"/>
                  </a:lnTo>
                  <a:lnTo>
                    <a:pt x="10613" y="35262"/>
                  </a:lnTo>
                  <a:lnTo>
                    <a:pt x="10307" y="33888"/>
                  </a:lnTo>
                  <a:lnTo>
                    <a:pt x="9993" y="32478"/>
                  </a:lnTo>
                  <a:lnTo>
                    <a:pt x="9672" y="31139"/>
                  </a:lnTo>
                  <a:lnTo>
                    <a:pt x="9337" y="29874"/>
                  </a:lnTo>
                  <a:lnTo>
                    <a:pt x="8994" y="28644"/>
                  </a:lnTo>
                  <a:lnTo>
                    <a:pt x="8819" y="28029"/>
                  </a:lnTo>
                  <a:lnTo>
                    <a:pt x="8644" y="27487"/>
                  </a:lnTo>
                  <a:lnTo>
                    <a:pt x="8469" y="26944"/>
                  </a:lnTo>
                  <a:lnTo>
                    <a:pt x="8294" y="26402"/>
                  </a:lnTo>
                  <a:lnTo>
                    <a:pt x="8112" y="25931"/>
                  </a:lnTo>
                  <a:lnTo>
                    <a:pt x="7929" y="25461"/>
                  </a:lnTo>
                  <a:lnTo>
                    <a:pt x="7754" y="25027"/>
                  </a:lnTo>
                  <a:lnTo>
                    <a:pt x="7572" y="24629"/>
                  </a:lnTo>
                  <a:lnTo>
                    <a:pt x="7389" y="24268"/>
                  </a:lnTo>
                  <a:lnTo>
                    <a:pt x="7207" y="23906"/>
                  </a:lnTo>
                  <a:lnTo>
                    <a:pt x="7017" y="23617"/>
                  </a:lnTo>
                  <a:lnTo>
                    <a:pt x="6835" y="23364"/>
                  </a:lnTo>
                  <a:lnTo>
                    <a:pt x="6653" y="23147"/>
                  </a:lnTo>
                  <a:lnTo>
                    <a:pt x="6470" y="22966"/>
                  </a:lnTo>
                  <a:lnTo>
                    <a:pt x="6281" y="22821"/>
                  </a:lnTo>
                  <a:lnTo>
                    <a:pt x="6098" y="22749"/>
                  </a:lnTo>
                  <a:lnTo>
                    <a:pt x="5916" y="22676"/>
                  </a:lnTo>
                  <a:lnTo>
                    <a:pt x="5734" y="22676"/>
                  </a:lnTo>
                  <a:lnTo>
                    <a:pt x="5551" y="22749"/>
                  </a:lnTo>
                  <a:lnTo>
                    <a:pt x="5369" y="22857"/>
                  </a:lnTo>
                  <a:lnTo>
                    <a:pt x="5187" y="23002"/>
                  </a:lnTo>
                  <a:lnTo>
                    <a:pt x="5011" y="23219"/>
                  </a:lnTo>
                  <a:lnTo>
                    <a:pt x="4829" y="23508"/>
                  </a:lnTo>
                  <a:lnTo>
                    <a:pt x="4654" y="23834"/>
                  </a:lnTo>
                  <a:lnTo>
                    <a:pt x="4486" y="24232"/>
                  </a:lnTo>
                  <a:lnTo>
                    <a:pt x="4340" y="24629"/>
                  </a:lnTo>
                  <a:lnTo>
                    <a:pt x="4209" y="25100"/>
                  </a:lnTo>
                  <a:lnTo>
                    <a:pt x="4092" y="25606"/>
                  </a:lnTo>
                  <a:lnTo>
                    <a:pt x="4041" y="25895"/>
                  </a:lnTo>
                  <a:lnTo>
                    <a:pt x="3998" y="26148"/>
                  </a:lnTo>
                  <a:lnTo>
                    <a:pt x="3954" y="26438"/>
                  </a:lnTo>
                  <a:lnTo>
                    <a:pt x="3917" y="26727"/>
                  </a:lnTo>
                  <a:lnTo>
                    <a:pt x="3852" y="27342"/>
                  </a:lnTo>
                  <a:lnTo>
                    <a:pt x="3808" y="27993"/>
                  </a:lnTo>
                  <a:lnTo>
                    <a:pt x="3771" y="28680"/>
                  </a:lnTo>
                  <a:lnTo>
                    <a:pt x="3757" y="29367"/>
                  </a:lnTo>
                  <a:lnTo>
                    <a:pt x="3750" y="30091"/>
                  </a:lnTo>
                  <a:lnTo>
                    <a:pt x="3757" y="30850"/>
                  </a:lnTo>
                  <a:lnTo>
                    <a:pt x="3779" y="31646"/>
                  </a:lnTo>
                  <a:lnTo>
                    <a:pt x="3815" y="32478"/>
                  </a:lnTo>
                  <a:lnTo>
                    <a:pt x="3859" y="33309"/>
                  </a:lnTo>
                  <a:lnTo>
                    <a:pt x="3917" y="34141"/>
                  </a:lnTo>
                  <a:lnTo>
                    <a:pt x="3983" y="35009"/>
                  </a:lnTo>
                  <a:lnTo>
                    <a:pt x="4063" y="35913"/>
                  </a:lnTo>
                  <a:lnTo>
                    <a:pt x="4151" y="36817"/>
                  </a:lnTo>
                  <a:lnTo>
                    <a:pt x="4253" y="37722"/>
                  </a:lnTo>
                  <a:lnTo>
                    <a:pt x="4355" y="38662"/>
                  </a:lnTo>
                  <a:lnTo>
                    <a:pt x="4472" y="39602"/>
                  </a:lnTo>
                  <a:lnTo>
                    <a:pt x="4596" y="40543"/>
                  </a:lnTo>
                  <a:lnTo>
                    <a:pt x="4727" y="41519"/>
                  </a:lnTo>
                  <a:lnTo>
                    <a:pt x="4866" y="42496"/>
                  </a:lnTo>
                  <a:lnTo>
                    <a:pt x="5004" y="43436"/>
                  </a:lnTo>
                  <a:lnTo>
                    <a:pt x="5311" y="45425"/>
                  </a:lnTo>
                  <a:lnTo>
                    <a:pt x="5631" y="47378"/>
                  </a:lnTo>
                  <a:lnTo>
                    <a:pt x="5974" y="49295"/>
                  </a:lnTo>
                  <a:lnTo>
                    <a:pt x="6324" y="51248"/>
                  </a:lnTo>
                  <a:lnTo>
                    <a:pt x="6682" y="53128"/>
                  </a:lnTo>
                  <a:lnTo>
                    <a:pt x="7039" y="54973"/>
                  </a:lnTo>
                  <a:lnTo>
                    <a:pt x="7397" y="56745"/>
                  </a:lnTo>
                  <a:lnTo>
                    <a:pt x="7747" y="58445"/>
                  </a:lnTo>
                  <a:lnTo>
                    <a:pt x="8090" y="60072"/>
                  </a:lnTo>
                  <a:lnTo>
                    <a:pt x="8425" y="61591"/>
                  </a:lnTo>
                  <a:lnTo>
                    <a:pt x="8739" y="63038"/>
                  </a:lnTo>
                  <a:lnTo>
                    <a:pt x="9293" y="65497"/>
                  </a:lnTo>
                  <a:lnTo>
                    <a:pt x="9731" y="67378"/>
                  </a:lnTo>
                  <a:lnTo>
                    <a:pt x="10117" y="69005"/>
                  </a:lnTo>
                  <a:lnTo>
                    <a:pt x="10001" y="68933"/>
                  </a:lnTo>
                  <a:lnTo>
                    <a:pt x="9672" y="68716"/>
                  </a:lnTo>
                  <a:lnTo>
                    <a:pt x="9155" y="68427"/>
                  </a:lnTo>
                  <a:lnTo>
                    <a:pt x="8841" y="68318"/>
                  </a:lnTo>
                  <a:lnTo>
                    <a:pt x="8491" y="68174"/>
                  </a:lnTo>
                  <a:lnTo>
                    <a:pt x="8112" y="68065"/>
                  </a:lnTo>
                  <a:lnTo>
                    <a:pt x="7710" y="67993"/>
                  </a:lnTo>
                  <a:lnTo>
                    <a:pt x="7280" y="67957"/>
                  </a:lnTo>
                  <a:lnTo>
                    <a:pt x="6835" y="67957"/>
                  </a:lnTo>
                  <a:lnTo>
                    <a:pt x="6368" y="67993"/>
                  </a:lnTo>
                  <a:lnTo>
                    <a:pt x="5901" y="68101"/>
                  </a:lnTo>
                  <a:lnTo>
                    <a:pt x="5420" y="68282"/>
                  </a:lnTo>
                  <a:lnTo>
                    <a:pt x="4938" y="68535"/>
                  </a:lnTo>
                  <a:lnTo>
                    <a:pt x="4698" y="68716"/>
                  </a:lnTo>
                  <a:lnTo>
                    <a:pt x="4457" y="68897"/>
                  </a:lnTo>
                  <a:lnTo>
                    <a:pt x="4216" y="69078"/>
                  </a:lnTo>
                  <a:lnTo>
                    <a:pt x="3983" y="69331"/>
                  </a:lnTo>
                  <a:lnTo>
                    <a:pt x="3750" y="69584"/>
                  </a:lnTo>
                  <a:lnTo>
                    <a:pt x="3516" y="69873"/>
                  </a:lnTo>
                  <a:lnTo>
                    <a:pt x="3283" y="70163"/>
                  </a:lnTo>
                  <a:lnTo>
                    <a:pt x="3057" y="70488"/>
                  </a:lnTo>
                  <a:lnTo>
                    <a:pt x="2838" y="70886"/>
                  </a:lnTo>
                  <a:lnTo>
                    <a:pt x="2619" y="71284"/>
                  </a:lnTo>
                  <a:lnTo>
                    <a:pt x="2407" y="71682"/>
                  </a:lnTo>
                  <a:lnTo>
                    <a:pt x="2203" y="72152"/>
                  </a:lnTo>
                  <a:lnTo>
                    <a:pt x="2006" y="72658"/>
                  </a:lnTo>
                  <a:lnTo>
                    <a:pt x="1809" y="73201"/>
                  </a:lnTo>
                  <a:lnTo>
                    <a:pt x="1627" y="73743"/>
                  </a:lnTo>
                  <a:lnTo>
                    <a:pt x="1445" y="74358"/>
                  </a:lnTo>
                  <a:lnTo>
                    <a:pt x="1277" y="75009"/>
                  </a:lnTo>
                  <a:lnTo>
                    <a:pt x="1109" y="75660"/>
                  </a:lnTo>
                  <a:lnTo>
                    <a:pt x="956" y="76383"/>
                  </a:lnTo>
                  <a:lnTo>
                    <a:pt x="817" y="77143"/>
                  </a:lnTo>
                  <a:lnTo>
                    <a:pt x="679" y="77975"/>
                  </a:lnTo>
                  <a:lnTo>
                    <a:pt x="555" y="78807"/>
                  </a:lnTo>
                  <a:lnTo>
                    <a:pt x="445" y="79711"/>
                  </a:lnTo>
                  <a:lnTo>
                    <a:pt x="343" y="80651"/>
                  </a:lnTo>
                  <a:lnTo>
                    <a:pt x="256" y="81627"/>
                  </a:lnTo>
                  <a:lnTo>
                    <a:pt x="175" y="82640"/>
                  </a:lnTo>
                  <a:lnTo>
                    <a:pt x="117" y="83725"/>
                  </a:lnTo>
                  <a:lnTo>
                    <a:pt x="66" y="84846"/>
                  </a:lnTo>
                  <a:lnTo>
                    <a:pt x="29" y="86040"/>
                  </a:lnTo>
                  <a:lnTo>
                    <a:pt x="8" y="87269"/>
                  </a:lnTo>
                  <a:lnTo>
                    <a:pt x="0" y="88535"/>
                  </a:lnTo>
                  <a:lnTo>
                    <a:pt x="8" y="89873"/>
                  </a:lnTo>
                  <a:lnTo>
                    <a:pt x="22" y="90995"/>
                  </a:lnTo>
                  <a:lnTo>
                    <a:pt x="59" y="92080"/>
                  </a:lnTo>
                  <a:lnTo>
                    <a:pt x="110" y="93092"/>
                  </a:lnTo>
                  <a:lnTo>
                    <a:pt x="175" y="94033"/>
                  </a:lnTo>
                  <a:lnTo>
                    <a:pt x="256" y="94937"/>
                  </a:lnTo>
                  <a:lnTo>
                    <a:pt x="350" y="95769"/>
                  </a:lnTo>
                  <a:lnTo>
                    <a:pt x="453" y="96528"/>
                  </a:lnTo>
                  <a:lnTo>
                    <a:pt x="569" y="97251"/>
                  </a:lnTo>
                  <a:lnTo>
                    <a:pt x="701" y="97939"/>
                  </a:lnTo>
                  <a:lnTo>
                    <a:pt x="839" y="98553"/>
                  </a:lnTo>
                  <a:lnTo>
                    <a:pt x="992" y="99132"/>
                  </a:lnTo>
                  <a:lnTo>
                    <a:pt x="1153" y="99674"/>
                  </a:lnTo>
                  <a:lnTo>
                    <a:pt x="1328" y="100145"/>
                  </a:lnTo>
                  <a:lnTo>
                    <a:pt x="1503" y="100579"/>
                  </a:lnTo>
                  <a:lnTo>
                    <a:pt x="1693" y="100976"/>
                  </a:lnTo>
                  <a:lnTo>
                    <a:pt x="1889" y="101302"/>
                  </a:lnTo>
                  <a:lnTo>
                    <a:pt x="2101" y="101627"/>
                  </a:lnTo>
                  <a:lnTo>
                    <a:pt x="2313" y="101881"/>
                  </a:lnTo>
                  <a:lnTo>
                    <a:pt x="2531" y="102134"/>
                  </a:lnTo>
                  <a:lnTo>
                    <a:pt x="2758" y="102315"/>
                  </a:lnTo>
                  <a:lnTo>
                    <a:pt x="2984" y="102495"/>
                  </a:lnTo>
                  <a:lnTo>
                    <a:pt x="3224" y="102604"/>
                  </a:lnTo>
                  <a:lnTo>
                    <a:pt x="3465" y="102712"/>
                  </a:lnTo>
                  <a:lnTo>
                    <a:pt x="3713" y="102749"/>
                  </a:lnTo>
                  <a:lnTo>
                    <a:pt x="3961" y="102785"/>
                  </a:lnTo>
                  <a:lnTo>
                    <a:pt x="4472" y="102785"/>
                  </a:lnTo>
                  <a:lnTo>
                    <a:pt x="4727" y="102749"/>
                  </a:lnTo>
                  <a:lnTo>
                    <a:pt x="4990" y="102676"/>
                  </a:lnTo>
                  <a:lnTo>
                    <a:pt x="5245" y="102568"/>
                  </a:lnTo>
                  <a:lnTo>
                    <a:pt x="5770" y="102315"/>
                  </a:lnTo>
                  <a:lnTo>
                    <a:pt x="6295" y="101989"/>
                  </a:lnTo>
                  <a:lnTo>
                    <a:pt x="6813" y="101627"/>
                  </a:lnTo>
                  <a:lnTo>
                    <a:pt x="7324" y="101193"/>
                  </a:lnTo>
                  <a:lnTo>
                    <a:pt x="7820" y="100723"/>
                  </a:lnTo>
                  <a:lnTo>
                    <a:pt x="8301" y="100217"/>
                  </a:lnTo>
                  <a:lnTo>
                    <a:pt x="8761" y="99711"/>
                  </a:lnTo>
                  <a:lnTo>
                    <a:pt x="9191" y="99204"/>
                  </a:lnTo>
                  <a:lnTo>
                    <a:pt x="9600" y="98698"/>
                  </a:lnTo>
                  <a:lnTo>
                    <a:pt x="9972" y="98192"/>
                  </a:lnTo>
                  <a:lnTo>
                    <a:pt x="10307" y="97722"/>
                  </a:lnTo>
                  <a:lnTo>
                    <a:pt x="10854" y="96926"/>
                  </a:lnTo>
                  <a:lnTo>
                    <a:pt x="11204" y="96383"/>
                  </a:lnTo>
                  <a:lnTo>
                    <a:pt x="11328" y="96203"/>
                  </a:lnTo>
                  <a:lnTo>
                    <a:pt x="11285" y="96709"/>
                  </a:lnTo>
                  <a:lnTo>
                    <a:pt x="11153" y="98228"/>
                  </a:lnTo>
                  <a:lnTo>
                    <a:pt x="10971" y="100579"/>
                  </a:lnTo>
                  <a:lnTo>
                    <a:pt x="10737" y="103653"/>
                  </a:lnTo>
                  <a:lnTo>
                    <a:pt x="10613" y="105425"/>
                  </a:lnTo>
                  <a:lnTo>
                    <a:pt x="10482" y="107342"/>
                  </a:lnTo>
                  <a:lnTo>
                    <a:pt x="10344" y="109367"/>
                  </a:lnTo>
                  <a:lnTo>
                    <a:pt x="10212" y="111465"/>
                  </a:lnTo>
                  <a:lnTo>
                    <a:pt x="10088" y="113671"/>
                  </a:lnTo>
                  <a:lnTo>
                    <a:pt x="9957" y="115949"/>
                  </a:lnTo>
                  <a:lnTo>
                    <a:pt x="9840" y="118264"/>
                  </a:lnTo>
                  <a:lnTo>
                    <a:pt x="9738" y="120651"/>
                  </a:lnTo>
                  <a:lnTo>
                    <a:pt x="9636" y="123038"/>
                  </a:lnTo>
                  <a:lnTo>
                    <a:pt x="9556" y="125389"/>
                  </a:lnTo>
                  <a:lnTo>
                    <a:pt x="9490" y="127776"/>
                  </a:lnTo>
                  <a:lnTo>
                    <a:pt x="9461" y="128969"/>
                  </a:lnTo>
                  <a:lnTo>
                    <a:pt x="9439" y="130126"/>
                  </a:lnTo>
                  <a:lnTo>
                    <a:pt x="9424" y="131284"/>
                  </a:lnTo>
                  <a:lnTo>
                    <a:pt x="9417" y="132441"/>
                  </a:lnTo>
                  <a:lnTo>
                    <a:pt x="9410" y="133562"/>
                  </a:lnTo>
                  <a:lnTo>
                    <a:pt x="9410" y="134683"/>
                  </a:lnTo>
                  <a:lnTo>
                    <a:pt x="9417" y="135768"/>
                  </a:lnTo>
                  <a:lnTo>
                    <a:pt x="9432" y="136853"/>
                  </a:lnTo>
                  <a:lnTo>
                    <a:pt x="9454" y="137902"/>
                  </a:lnTo>
                  <a:lnTo>
                    <a:pt x="9483" y="138915"/>
                  </a:lnTo>
                  <a:lnTo>
                    <a:pt x="9512" y="139928"/>
                  </a:lnTo>
                  <a:lnTo>
                    <a:pt x="9556" y="140868"/>
                  </a:lnTo>
                  <a:lnTo>
                    <a:pt x="9607" y="141808"/>
                  </a:lnTo>
                  <a:lnTo>
                    <a:pt x="9665" y="142712"/>
                  </a:lnTo>
                  <a:lnTo>
                    <a:pt x="9738" y="143617"/>
                  </a:lnTo>
                  <a:lnTo>
                    <a:pt x="9811" y="144448"/>
                  </a:lnTo>
                  <a:lnTo>
                    <a:pt x="9899" y="145244"/>
                  </a:lnTo>
                  <a:lnTo>
                    <a:pt x="9993" y="145967"/>
                  </a:lnTo>
                  <a:lnTo>
                    <a:pt x="10096" y="146691"/>
                  </a:lnTo>
                  <a:lnTo>
                    <a:pt x="10212" y="147378"/>
                  </a:lnTo>
                  <a:lnTo>
                    <a:pt x="10336" y="147993"/>
                  </a:lnTo>
                  <a:lnTo>
                    <a:pt x="10475" y="148535"/>
                  </a:lnTo>
                  <a:lnTo>
                    <a:pt x="10621" y="149078"/>
                  </a:lnTo>
                  <a:lnTo>
                    <a:pt x="10774" y="149548"/>
                  </a:lnTo>
                  <a:lnTo>
                    <a:pt x="10942" y="149946"/>
                  </a:lnTo>
                  <a:lnTo>
                    <a:pt x="11124" y="150307"/>
                  </a:lnTo>
                  <a:lnTo>
                    <a:pt x="11321" y="150633"/>
                  </a:lnTo>
                  <a:lnTo>
                    <a:pt x="11518" y="150850"/>
                  </a:lnTo>
                  <a:lnTo>
                    <a:pt x="11708" y="150994"/>
                  </a:lnTo>
                  <a:lnTo>
                    <a:pt x="11897" y="151067"/>
                  </a:lnTo>
                  <a:lnTo>
                    <a:pt x="12080" y="151067"/>
                  </a:lnTo>
                  <a:lnTo>
                    <a:pt x="12262" y="150958"/>
                  </a:lnTo>
                  <a:lnTo>
                    <a:pt x="12437" y="150814"/>
                  </a:lnTo>
                  <a:lnTo>
                    <a:pt x="12612" y="150597"/>
                  </a:lnTo>
                  <a:lnTo>
                    <a:pt x="12780" y="150343"/>
                  </a:lnTo>
                  <a:lnTo>
                    <a:pt x="12948" y="149982"/>
                  </a:lnTo>
                  <a:lnTo>
                    <a:pt x="13108" y="149584"/>
                  </a:lnTo>
                  <a:lnTo>
                    <a:pt x="13269" y="149114"/>
                  </a:lnTo>
                  <a:lnTo>
                    <a:pt x="13422" y="148607"/>
                  </a:lnTo>
                  <a:lnTo>
                    <a:pt x="13575" y="148029"/>
                  </a:lnTo>
                  <a:lnTo>
                    <a:pt x="13721" y="147414"/>
                  </a:lnTo>
                  <a:lnTo>
                    <a:pt x="13867" y="146763"/>
                  </a:lnTo>
                  <a:lnTo>
                    <a:pt x="14013" y="146040"/>
                  </a:lnTo>
                  <a:lnTo>
                    <a:pt x="14151" y="145280"/>
                  </a:lnTo>
                  <a:lnTo>
                    <a:pt x="14282" y="144485"/>
                  </a:lnTo>
                  <a:lnTo>
                    <a:pt x="14414" y="143653"/>
                  </a:lnTo>
                  <a:lnTo>
                    <a:pt x="14545" y="142785"/>
                  </a:lnTo>
                  <a:lnTo>
                    <a:pt x="14669" y="141881"/>
                  </a:lnTo>
                  <a:lnTo>
                    <a:pt x="14793" y="140976"/>
                  </a:lnTo>
                  <a:lnTo>
                    <a:pt x="14910" y="140000"/>
                  </a:lnTo>
                  <a:lnTo>
                    <a:pt x="15026" y="139023"/>
                  </a:lnTo>
                  <a:lnTo>
                    <a:pt x="15136" y="138011"/>
                  </a:lnTo>
                  <a:lnTo>
                    <a:pt x="15245" y="136998"/>
                  </a:lnTo>
                  <a:lnTo>
                    <a:pt x="15347" y="135949"/>
                  </a:lnTo>
                  <a:lnTo>
                    <a:pt x="15552" y="133815"/>
                  </a:lnTo>
                  <a:lnTo>
                    <a:pt x="15741" y="131645"/>
                  </a:lnTo>
                  <a:lnTo>
                    <a:pt x="15916" y="129439"/>
                  </a:lnTo>
                  <a:lnTo>
                    <a:pt x="16077" y="127233"/>
                  </a:lnTo>
                  <a:lnTo>
                    <a:pt x="16230" y="125063"/>
                  </a:lnTo>
                  <a:lnTo>
                    <a:pt x="16369" y="122929"/>
                  </a:lnTo>
                  <a:lnTo>
                    <a:pt x="16500" y="120832"/>
                  </a:lnTo>
                  <a:lnTo>
                    <a:pt x="16617" y="118806"/>
                  </a:lnTo>
                  <a:lnTo>
                    <a:pt x="16719" y="116926"/>
                  </a:lnTo>
                  <a:lnTo>
                    <a:pt x="16814" y="115117"/>
                  </a:lnTo>
                  <a:lnTo>
                    <a:pt x="16959" y="111971"/>
                  </a:lnTo>
                  <a:lnTo>
                    <a:pt x="17069" y="109512"/>
                  </a:lnTo>
                  <a:lnTo>
                    <a:pt x="17127" y="107920"/>
                  </a:lnTo>
                  <a:lnTo>
                    <a:pt x="17149" y="107342"/>
                  </a:lnTo>
                  <a:lnTo>
                    <a:pt x="17193" y="107884"/>
                  </a:lnTo>
                  <a:lnTo>
                    <a:pt x="17310" y="109331"/>
                  </a:lnTo>
                  <a:lnTo>
                    <a:pt x="17499" y="111537"/>
                  </a:lnTo>
                  <a:lnTo>
                    <a:pt x="17762" y="114430"/>
                  </a:lnTo>
                  <a:lnTo>
                    <a:pt x="17915" y="116058"/>
                  </a:lnTo>
                  <a:lnTo>
                    <a:pt x="18090" y="117758"/>
                  </a:lnTo>
                  <a:lnTo>
                    <a:pt x="18280" y="119602"/>
                  </a:lnTo>
                  <a:lnTo>
                    <a:pt x="18484" y="121483"/>
                  </a:lnTo>
                  <a:lnTo>
                    <a:pt x="18703" y="123400"/>
                  </a:lnTo>
                  <a:lnTo>
                    <a:pt x="18929" y="125353"/>
                  </a:lnTo>
                  <a:lnTo>
                    <a:pt x="19177" y="127306"/>
                  </a:lnTo>
                  <a:lnTo>
                    <a:pt x="19439" y="129259"/>
                  </a:lnTo>
                  <a:lnTo>
                    <a:pt x="19709" y="131211"/>
                  </a:lnTo>
                  <a:lnTo>
                    <a:pt x="19994" y="133092"/>
                  </a:lnTo>
                  <a:lnTo>
                    <a:pt x="20140" y="133996"/>
                  </a:lnTo>
                  <a:lnTo>
                    <a:pt x="20286" y="134900"/>
                  </a:lnTo>
                  <a:lnTo>
                    <a:pt x="20439" y="135805"/>
                  </a:lnTo>
                  <a:lnTo>
                    <a:pt x="20599" y="136673"/>
                  </a:lnTo>
                  <a:lnTo>
                    <a:pt x="20752" y="137504"/>
                  </a:lnTo>
                  <a:lnTo>
                    <a:pt x="20913" y="138300"/>
                  </a:lnTo>
                  <a:lnTo>
                    <a:pt x="21081" y="139060"/>
                  </a:lnTo>
                  <a:lnTo>
                    <a:pt x="21241" y="139819"/>
                  </a:lnTo>
                  <a:lnTo>
                    <a:pt x="21409" y="140542"/>
                  </a:lnTo>
                  <a:lnTo>
                    <a:pt x="21584" y="141193"/>
                  </a:lnTo>
                  <a:lnTo>
                    <a:pt x="21759" y="141844"/>
                  </a:lnTo>
                  <a:lnTo>
                    <a:pt x="21934" y="142423"/>
                  </a:lnTo>
                  <a:lnTo>
                    <a:pt x="22109" y="142966"/>
                  </a:lnTo>
                  <a:lnTo>
                    <a:pt x="22292" y="143472"/>
                  </a:lnTo>
                  <a:lnTo>
                    <a:pt x="22474" y="143942"/>
                  </a:lnTo>
                  <a:lnTo>
                    <a:pt x="22656" y="144340"/>
                  </a:lnTo>
                  <a:lnTo>
                    <a:pt x="22846" y="144702"/>
                  </a:lnTo>
                  <a:lnTo>
                    <a:pt x="23028" y="144991"/>
                  </a:lnTo>
                  <a:lnTo>
                    <a:pt x="23218" y="145208"/>
                  </a:lnTo>
                  <a:lnTo>
                    <a:pt x="23415" y="145389"/>
                  </a:lnTo>
                  <a:lnTo>
                    <a:pt x="23605" y="145533"/>
                  </a:lnTo>
                  <a:lnTo>
                    <a:pt x="23801" y="145570"/>
                  </a:lnTo>
                  <a:lnTo>
                    <a:pt x="23998" y="145570"/>
                  </a:lnTo>
                  <a:lnTo>
                    <a:pt x="24195" y="145461"/>
                  </a:lnTo>
                  <a:lnTo>
                    <a:pt x="24400" y="145316"/>
                  </a:lnTo>
                  <a:lnTo>
                    <a:pt x="24604" y="145063"/>
                  </a:lnTo>
                  <a:lnTo>
                    <a:pt x="24808" y="144774"/>
                  </a:lnTo>
                  <a:lnTo>
                    <a:pt x="25012" y="144376"/>
                  </a:lnTo>
                  <a:lnTo>
                    <a:pt x="25209" y="143942"/>
                  </a:lnTo>
                  <a:lnTo>
                    <a:pt x="25384" y="143436"/>
                  </a:lnTo>
                  <a:lnTo>
                    <a:pt x="25552" y="142893"/>
                  </a:lnTo>
                  <a:lnTo>
                    <a:pt x="25698" y="142278"/>
                  </a:lnTo>
                  <a:lnTo>
                    <a:pt x="25829" y="141627"/>
                  </a:lnTo>
                  <a:lnTo>
                    <a:pt x="25953" y="140940"/>
                  </a:lnTo>
                  <a:lnTo>
                    <a:pt x="26055" y="140217"/>
                  </a:lnTo>
                  <a:lnTo>
                    <a:pt x="26143" y="139457"/>
                  </a:lnTo>
                  <a:lnTo>
                    <a:pt x="26223" y="138626"/>
                  </a:lnTo>
                  <a:lnTo>
                    <a:pt x="26282" y="137794"/>
                  </a:lnTo>
                  <a:lnTo>
                    <a:pt x="26333" y="136890"/>
                  </a:lnTo>
                  <a:lnTo>
                    <a:pt x="26369" y="135985"/>
                  </a:lnTo>
                  <a:lnTo>
                    <a:pt x="26398" y="135045"/>
                  </a:lnTo>
                  <a:lnTo>
                    <a:pt x="26413" y="134069"/>
                  </a:lnTo>
                  <a:lnTo>
                    <a:pt x="26413" y="133056"/>
                  </a:lnTo>
                  <a:lnTo>
                    <a:pt x="26406" y="132043"/>
                  </a:lnTo>
                  <a:lnTo>
                    <a:pt x="26391" y="130994"/>
                  </a:lnTo>
                  <a:lnTo>
                    <a:pt x="26362" y="129910"/>
                  </a:lnTo>
                  <a:lnTo>
                    <a:pt x="26325" y="128825"/>
                  </a:lnTo>
                  <a:lnTo>
                    <a:pt x="26282" y="127740"/>
                  </a:lnTo>
                  <a:lnTo>
                    <a:pt x="26230" y="126618"/>
                  </a:lnTo>
                  <a:lnTo>
                    <a:pt x="26165" y="125461"/>
                  </a:lnTo>
                  <a:lnTo>
                    <a:pt x="26099" y="124304"/>
                  </a:lnTo>
                  <a:lnTo>
                    <a:pt x="26019" y="123146"/>
                  </a:lnTo>
                  <a:lnTo>
                    <a:pt x="25939" y="121989"/>
                  </a:lnTo>
                  <a:lnTo>
                    <a:pt x="25851" y="120796"/>
                  </a:lnTo>
                  <a:lnTo>
                    <a:pt x="25756" y="119638"/>
                  </a:lnTo>
                  <a:lnTo>
                    <a:pt x="25654" y="118445"/>
                  </a:lnTo>
                  <a:lnTo>
                    <a:pt x="25443" y="116094"/>
                  </a:lnTo>
                  <a:lnTo>
                    <a:pt x="25209" y="113743"/>
                  </a:lnTo>
                  <a:lnTo>
                    <a:pt x="24961" y="111392"/>
                  </a:lnTo>
                  <a:lnTo>
                    <a:pt x="24713" y="109114"/>
                  </a:lnTo>
                  <a:lnTo>
                    <a:pt x="24451" y="106872"/>
                  </a:lnTo>
                  <a:lnTo>
                    <a:pt x="24188" y="104738"/>
                  </a:lnTo>
                  <a:lnTo>
                    <a:pt x="23933" y="102676"/>
                  </a:lnTo>
                  <a:lnTo>
                    <a:pt x="23670" y="100687"/>
                  </a:lnTo>
                  <a:lnTo>
                    <a:pt x="23422" y="98843"/>
                  </a:lnTo>
                  <a:lnTo>
                    <a:pt x="23189" y="97107"/>
                  </a:lnTo>
                  <a:lnTo>
                    <a:pt x="22758" y="94141"/>
                  </a:lnTo>
                  <a:lnTo>
                    <a:pt x="22423" y="91863"/>
                  </a:lnTo>
                  <a:lnTo>
                    <a:pt x="22197" y="90380"/>
                  </a:lnTo>
                  <a:lnTo>
                    <a:pt x="22116" y="89873"/>
                  </a:lnTo>
                  <a:lnTo>
                    <a:pt x="22226" y="90127"/>
                  </a:lnTo>
                  <a:lnTo>
                    <a:pt x="22532" y="90778"/>
                  </a:lnTo>
                  <a:lnTo>
                    <a:pt x="23014" y="91754"/>
                  </a:lnTo>
                  <a:lnTo>
                    <a:pt x="23305" y="92333"/>
                  </a:lnTo>
                  <a:lnTo>
                    <a:pt x="23634" y="92948"/>
                  </a:lnTo>
                  <a:lnTo>
                    <a:pt x="23991" y="93562"/>
                  </a:lnTo>
                  <a:lnTo>
                    <a:pt x="24378" y="94250"/>
                  </a:lnTo>
                  <a:lnTo>
                    <a:pt x="24786" y="94901"/>
                  </a:lnTo>
                  <a:lnTo>
                    <a:pt x="25217" y="95552"/>
                  </a:lnTo>
                  <a:lnTo>
                    <a:pt x="25662" y="96166"/>
                  </a:lnTo>
                  <a:lnTo>
                    <a:pt x="26121" y="96781"/>
                  </a:lnTo>
                  <a:lnTo>
                    <a:pt x="26595" y="97324"/>
                  </a:lnTo>
                  <a:lnTo>
                    <a:pt x="27077" y="97794"/>
                  </a:lnTo>
                  <a:lnTo>
                    <a:pt x="27558" y="98228"/>
                  </a:lnTo>
                  <a:lnTo>
                    <a:pt x="27799" y="98409"/>
                  </a:lnTo>
                  <a:lnTo>
                    <a:pt x="28039" y="98553"/>
                  </a:lnTo>
                  <a:lnTo>
                    <a:pt x="28280" y="98662"/>
                  </a:lnTo>
                  <a:lnTo>
                    <a:pt x="28521" y="98770"/>
                  </a:lnTo>
                  <a:lnTo>
                    <a:pt x="28762" y="98843"/>
                  </a:lnTo>
                  <a:lnTo>
                    <a:pt x="28995" y="98879"/>
                  </a:lnTo>
                  <a:lnTo>
                    <a:pt x="29228" y="98915"/>
                  </a:lnTo>
                  <a:lnTo>
                    <a:pt x="29462" y="98879"/>
                  </a:lnTo>
                  <a:lnTo>
                    <a:pt x="29695" y="98843"/>
                  </a:lnTo>
                  <a:lnTo>
                    <a:pt x="29921" y="98734"/>
                  </a:lnTo>
                  <a:lnTo>
                    <a:pt x="30140" y="98626"/>
                  </a:lnTo>
                  <a:lnTo>
                    <a:pt x="30359" y="98445"/>
                  </a:lnTo>
                  <a:lnTo>
                    <a:pt x="30571" y="98264"/>
                  </a:lnTo>
                  <a:lnTo>
                    <a:pt x="30782" y="98011"/>
                  </a:lnTo>
                  <a:lnTo>
                    <a:pt x="30986" y="97722"/>
                  </a:lnTo>
                  <a:lnTo>
                    <a:pt x="31183" y="97396"/>
                  </a:lnTo>
                  <a:lnTo>
                    <a:pt x="31373" y="96998"/>
                  </a:lnTo>
                  <a:lnTo>
                    <a:pt x="31555" y="96564"/>
                  </a:lnTo>
                  <a:lnTo>
                    <a:pt x="31730" y="96094"/>
                  </a:lnTo>
                  <a:lnTo>
                    <a:pt x="31905" y="95552"/>
                  </a:lnTo>
                  <a:lnTo>
                    <a:pt x="32066" y="94973"/>
                  </a:lnTo>
                  <a:lnTo>
                    <a:pt x="32219" y="94322"/>
                  </a:lnTo>
                  <a:lnTo>
                    <a:pt x="32365" y="93635"/>
                  </a:lnTo>
                  <a:lnTo>
                    <a:pt x="32496" y="92875"/>
                  </a:lnTo>
                  <a:lnTo>
                    <a:pt x="32628" y="92080"/>
                  </a:lnTo>
                  <a:lnTo>
                    <a:pt x="32737" y="91212"/>
                  </a:lnTo>
                  <a:lnTo>
                    <a:pt x="32846" y="90271"/>
                  </a:lnTo>
                  <a:lnTo>
                    <a:pt x="32941" y="89259"/>
                  </a:lnTo>
                  <a:lnTo>
                    <a:pt x="33029" y="88210"/>
                  </a:lnTo>
                  <a:lnTo>
                    <a:pt x="33102" y="87089"/>
                  </a:lnTo>
                  <a:lnTo>
                    <a:pt x="33124" y="86546"/>
                  </a:lnTo>
                  <a:lnTo>
                    <a:pt x="33153" y="86040"/>
                  </a:lnTo>
                  <a:lnTo>
                    <a:pt x="33167" y="85533"/>
                  </a:lnTo>
                  <a:lnTo>
                    <a:pt x="33175" y="85027"/>
                  </a:lnTo>
                  <a:lnTo>
                    <a:pt x="33182" y="84521"/>
                  </a:lnTo>
                  <a:lnTo>
                    <a:pt x="33189" y="84051"/>
                  </a:lnTo>
                  <a:lnTo>
                    <a:pt x="33182" y="83580"/>
                  </a:lnTo>
                  <a:lnTo>
                    <a:pt x="33175" y="83110"/>
                  </a:lnTo>
                  <a:lnTo>
                    <a:pt x="33160" y="82640"/>
                  </a:lnTo>
                  <a:lnTo>
                    <a:pt x="33145" y="82170"/>
                  </a:lnTo>
                  <a:lnTo>
                    <a:pt x="33124" y="81736"/>
                  </a:lnTo>
                  <a:lnTo>
                    <a:pt x="33094" y="81302"/>
                  </a:lnTo>
                  <a:lnTo>
                    <a:pt x="33065" y="80868"/>
                  </a:lnTo>
                  <a:lnTo>
                    <a:pt x="33029" y="80434"/>
                  </a:lnTo>
                  <a:lnTo>
                    <a:pt x="32948" y="79602"/>
                  </a:lnTo>
                  <a:lnTo>
                    <a:pt x="32846" y="78807"/>
                  </a:lnTo>
                  <a:lnTo>
                    <a:pt x="32737" y="78011"/>
                  </a:lnTo>
                  <a:lnTo>
                    <a:pt x="32606" y="77288"/>
                  </a:lnTo>
                  <a:lnTo>
                    <a:pt x="32460" y="76564"/>
                  </a:lnTo>
                  <a:lnTo>
                    <a:pt x="32307" y="75841"/>
                  </a:lnTo>
                  <a:lnTo>
                    <a:pt x="32139" y="75190"/>
                  </a:lnTo>
                  <a:lnTo>
                    <a:pt x="31956" y="74539"/>
                  </a:lnTo>
                  <a:lnTo>
                    <a:pt x="31760" y="73888"/>
                  </a:lnTo>
                  <a:lnTo>
                    <a:pt x="31555" y="73309"/>
                  </a:lnTo>
                  <a:lnTo>
                    <a:pt x="31344" y="72731"/>
                  </a:lnTo>
                  <a:lnTo>
                    <a:pt x="31118" y="72152"/>
                  </a:lnTo>
                  <a:lnTo>
                    <a:pt x="30891" y="71646"/>
                  </a:lnTo>
                  <a:lnTo>
                    <a:pt x="30651" y="71103"/>
                  </a:lnTo>
                  <a:lnTo>
                    <a:pt x="30403" y="70633"/>
                  </a:lnTo>
                  <a:lnTo>
                    <a:pt x="30147" y="70163"/>
                  </a:lnTo>
                  <a:lnTo>
                    <a:pt x="29885" y="69729"/>
                  </a:lnTo>
                  <a:lnTo>
                    <a:pt x="29622" y="69295"/>
                  </a:lnTo>
                  <a:lnTo>
                    <a:pt x="29352" y="68861"/>
                  </a:lnTo>
                  <a:lnTo>
                    <a:pt x="29083" y="68499"/>
                  </a:lnTo>
                  <a:lnTo>
                    <a:pt x="28805" y="68101"/>
                  </a:lnTo>
                  <a:lnTo>
                    <a:pt x="28244" y="67414"/>
                  </a:lnTo>
                  <a:lnTo>
                    <a:pt x="27682" y="66799"/>
                  </a:lnTo>
                  <a:lnTo>
                    <a:pt x="27113" y="66257"/>
                  </a:lnTo>
                  <a:lnTo>
                    <a:pt x="26559" y="65787"/>
                  </a:lnTo>
                  <a:lnTo>
                    <a:pt x="26012" y="65353"/>
                  </a:lnTo>
                  <a:lnTo>
                    <a:pt x="25486" y="64955"/>
                  </a:lnTo>
                  <a:lnTo>
                    <a:pt x="24983" y="64629"/>
                  </a:lnTo>
                  <a:lnTo>
                    <a:pt x="24502" y="64376"/>
                  </a:lnTo>
                  <a:lnTo>
                    <a:pt x="24057" y="64123"/>
                  </a:lnTo>
                  <a:lnTo>
                    <a:pt x="23656" y="63942"/>
                  </a:lnTo>
                  <a:lnTo>
                    <a:pt x="22992" y="63653"/>
                  </a:lnTo>
                  <a:lnTo>
                    <a:pt x="22547" y="63508"/>
                  </a:lnTo>
                  <a:lnTo>
                    <a:pt x="22364" y="63400"/>
                  </a:lnTo>
                  <a:lnTo>
                    <a:pt x="22496" y="63400"/>
                  </a:lnTo>
                  <a:lnTo>
                    <a:pt x="22576" y="63364"/>
                  </a:lnTo>
                  <a:lnTo>
                    <a:pt x="22664" y="63255"/>
                  </a:lnTo>
                  <a:lnTo>
                    <a:pt x="22758" y="63110"/>
                  </a:lnTo>
                  <a:lnTo>
                    <a:pt x="22868" y="62930"/>
                  </a:lnTo>
                  <a:lnTo>
                    <a:pt x="22977" y="62640"/>
                  </a:lnTo>
                  <a:lnTo>
                    <a:pt x="23094" y="62351"/>
                  </a:lnTo>
                  <a:lnTo>
                    <a:pt x="23218" y="61953"/>
                  </a:lnTo>
                  <a:lnTo>
                    <a:pt x="23349" y="61555"/>
                  </a:lnTo>
                  <a:lnTo>
                    <a:pt x="23481" y="61085"/>
                  </a:lnTo>
                  <a:lnTo>
                    <a:pt x="23626" y="60579"/>
                  </a:lnTo>
                  <a:lnTo>
                    <a:pt x="23918" y="59421"/>
                  </a:lnTo>
                  <a:lnTo>
                    <a:pt x="24232" y="58083"/>
                  </a:lnTo>
                  <a:lnTo>
                    <a:pt x="24553" y="56637"/>
                  </a:lnTo>
                  <a:lnTo>
                    <a:pt x="24881" y="55045"/>
                  </a:lnTo>
                  <a:lnTo>
                    <a:pt x="25217" y="53345"/>
                  </a:lnTo>
                  <a:lnTo>
                    <a:pt x="25552" y="51501"/>
                  </a:lnTo>
                  <a:lnTo>
                    <a:pt x="25888" y="49620"/>
                  </a:lnTo>
                  <a:lnTo>
                    <a:pt x="26223" y="47631"/>
                  </a:lnTo>
                  <a:lnTo>
                    <a:pt x="26544" y="45606"/>
                  </a:lnTo>
                  <a:lnTo>
                    <a:pt x="26858" y="43544"/>
                  </a:lnTo>
                  <a:lnTo>
                    <a:pt x="27150" y="41447"/>
                  </a:lnTo>
                  <a:lnTo>
                    <a:pt x="27288" y="40398"/>
                  </a:lnTo>
                  <a:lnTo>
                    <a:pt x="27427" y="39349"/>
                  </a:lnTo>
                  <a:lnTo>
                    <a:pt x="27558" y="38264"/>
                  </a:lnTo>
                  <a:lnTo>
                    <a:pt x="27682" y="37215"/>
                  </a:lnTo>
                  <a:lnTo>
                    <a:pt x="27799" y="36166"/>
                  </a:lnTo>
                  <a:lnTo>
                    <a:pt x="27915" y="35154"/>
                  </a:lnTo>
                  <a:lnTo>
                    <a:pt x="28018" y="34105"/>
                  </a:lnTo>
                  <a:lnTo>
                    <a:pt x="28112" y="33092"/>
                  </a:lnTo>
                  <a:lnTo>
                    <a:pt x="28207" y="32080"/>
                  </a:lnTo>
                  <a:lnTo>
                    <a:pt x="28287" y="31067"/>
                  </a:lnTo>
                  <a:lnTo>
                    <a:pt x="28360" y="30091"/>
                  </a:lnTo>
                  <a:lnTo>
                    <a:pt x="28419" y="29114"/>
                  </a:lnTo>
                  <a:lnTo>
                    <a:pt x="28470" y="28174"/>
                  </a:lnTo>
                  <a:lnTo>
                    <a:pt x="28514" y="27270"/>
                  </a:lnTo>
                  <a:lnTo>
                    <a:pt x="28550" y="26365"/>
                  </a:lnTo>
                  <a:lnTo>
                    <a:pt x="28572" y="25461"/>
                  </a:lnTo>
                  <a:lnTo>
                    <a:pt x="28579" y="24629"/>
                  </a:lnTo>
                  <a:lnTo>
                    <a:pt x="28579" y="23798"/>
                  </a:lnTo>
                  <a:lnTo>
                    <a:pt x="28565" y="23002"/>
                  </a:lnTo>
                  <a:lnTo>
                    <a:pt x="28535" y="22242"/>
                  </a:lnTo>
                  <a:lnTo>
                    <a:pt x="28499" y="21519"/>
                  </a:lnTo>
                  <a:lnTo>
                    <a:pt x="28448" y="20832"/>
                  </a:lnTo>
                  <a:lnTo>
                    <a:pt x="28375" y="20181"/>
                  </a:lnTo>
                  <a:lnTo>
                    <a:pt x="28295" y="19566"/>
                  </a:lnTo>
                  <a:lnTo>
                    <a:pt x="28200" y="19024"/>
                  </a:lnTo>
                  <a:lnTo>
                    <a:pt x="28090" y="18481"/>
                  </a:lnTo>
                  <a:lnTo>
                    <a:pt x="27966" y="18011"/>
                  </a:lnTo>
                  <a:lnTo>
                    <a:pt x="27821" y="17577"/>
                  </a:lnTo>
                  <a:lnTo>
                    <a:pt x="27660" y="17179"/>
                  </a:lnTo>
                  <a:lnTo>
                    <a:pt x="27485" y="16854"/>
                  </a:lnTo>
                  <a:lnTo>
                    <a:pt x="27295" y="16601"/>
                  </a:lnTo>
                  <a:lnTo>
                    <a:pt x="27084" y="16347"/>
                  </a:lnTo>
                  <a:lnTo>
                    <a:pt x="26865" y="16203"/>
                  </a:lnTo>
                  <a:lnTo>
                    <a:pt x="26646" y="16094"/>
                  </a:lnTo>
                  <a:lnTo>
                    <a:pt x="26435" y="16022"/>
                  </a:lnTo>
                  <a:lnTo>
                    <a:pt x="26230" y="16022"/>
                  </a:lnTo>
                  <a:lnTo>
                    <a:pt x="26026" y="16094"/>
                  </a:lnTo>
                  <a:lnTo>
                    <a:pt x="25822" y="16203"/>
                  </a:lnTo>
                  <a:lnTo>
                    <a:pt x="25625" y="16347"/>
                  </a:lnTo>
                  <a:lnTo>
                    <a:pt x="25428" y="16564"/>
                  </a:lnTo>
                  <a:lnTo>
                    <a:pt x="25231" y="16818"/>
                  </a:lnTo>
                  <a:lnTo>
                    <a:pt x="25041" y="17107"/>
                  </a:lnTo>
                  <a:lnTo>
                    <a:pt x="24859" y="17432"/>
                  </a:lnTo>
                  <a:lnTo>
                    <a:pt x="24677" y="17830"/>
                  </a:lnTo>
                  <a:lnTo>
                    <a:pt x="24494" y="18228"/>
                  </a:lnTo>
                  <a:lnTo>
                    <a:pt x="24319" y="18698"/>
                  </a:lnTo>
                  <a:lnTo>
                    <a:pt x="24144" y="19168"/>
                  </a:lnTo>
                  <a:lnTo>
                    <a:pt x="23977" y="19675"/>
                  </a:lnTo>
                  <a:lnTo>
                    <a:pt x="23809" y="20253"/>
                  </a:lnTo>
                  <a:lnTo>
                    <a:pt x="23641" y="20832"/>
                  </a:lnTo>
                  <a:lnTo>
                    <a:pt x="23481" y="21447"/>
                  </a:lnTo>
                  <a:lnTo>
                    <a:pt x="23327" y="22062"/>
                  </a:lnTo>
                  <a:lnTo>
                    <a:pt x="23174" y="22713"/>
                  </a:lnTo>
                  <a:lnTo>
                    <a:pt x="23021" y="23400"/>
                  </a:lnTo>
                  <a:lnTo>
                    <a:pt x="22875" y="24123"/>
                  </a:lnTo>
                  <a:lnTo>
                    <a:pt x="22729" y="24846"/>
                  </a:lnTo>
                  <a:lnTo>
                    <a:pt x="22591" y="25570"/>
                  </a:lnTo>
                  <a:lnTo>
                    <a:pt x="22452" y="26329"/>
                  </a:lnTo>
                  <a:lnTo>
                    <a:pt x="22189" y="27884"/>
                  </a:lnTo>
                  <a:lnTo>
                    <a:pt x="21941" y="29476"/>
                  </a:lnTo>
                  <a:lnTo>
                    <a:pt x="21701" y="31103"/>
                  </a:lnTo>
                  <a:lnTo>
                    <a:pt x="21482" y="32731"/>
                  </a:lnTo>
                  <a:lnTo>
                    <a:pt x="21270" y="34358"/>
                  </a:lnTo>
                  <a:lnTo>
                    <a:pt x="21081" y="35949"/>
                  </a:lnTo>
                  <a:lnTo>
                    <a:pt x="20898" y="37541"/>
                  </a:lnTo>
                  <a:lnTo>
                    <a:pt x="20731" y="39096"/>
                  </a:lnTo>
                  <a:lnTo>
                    <a:pt x="20577" y="40543"/>
                  </a:lnTo>
                  <a:lnTo>
                    <a:pt x="20439" y="41953"/>
                  </a:lnTo>
                  <a:lnTo>
                    <a:pt x="20315" y="43291"/>
                  </a:lnTo>
                  <a:lnTo>
                    <a:pt x="20103" y="45606"/>
                  </a:lnTo>
                  <a:lnTo>
                    <a:pt x="19957" y="47378"/>
                  </a:lnTo>
                  <a:lnTo>
                    <a:pt x="19870" y="48535"/>
                  </a:lnTo>
                  <a:lnTo>
                    <a:pt x="19841" y="48969"/>
                  </a:lnTo>
                  <a:lnTo>
                    <a:pt x="19848" y="47161"/>
                  </a:lnTo>
                  <a:lnTo>
                    <a:pt x="19855" y="45100"/>
                  </a:lnTo>
                  <a:lnTo>
                    <a:pt x="19848" y="42423"/>
                  </a:lnTo>
                  <a:lnTo>
                    <a:pt x="19833" y="39204"/>
                  </a:lnTo>
                  <a:lnTo>
                    <a:pt x="19819" y="37396"/>
                  </a:lnTo>
                  <a:lnTo>
                    <a:pt x="19797" y="35552"/>
                  </a:lnTo>
                  <a:lnTo>
                    <a:pt x="19768" y="33599"/>
                  </a:lnTo>
                  <a:lnTo>
                    <a:pt x="19739" y="31610"/>
                  </a:lnTo>
                  <a:lnTo>
                    <a:pt x="19695" y="29548"/>
                  </a:lnTo>
                  <a:lnTo>
                    <a:pt x="19644" y="27450"/>
                  </a:lnTo>
                  <a:lnTo>
                    <a:pt x="19585" y="25353"/>
                  </a:lnTo>
                  <a:lnTo>
                    <a:pt x="19520" y="23255"/>
                  </a:lnTo>
                  <a:lnTo>
                    <a:pt x="19439" y="21121"/>
                  </a:lnTo>
                  <a:lnTo>
                    <a:pt x="19345" y="19060"/>
                  </a:lnTo>
                  <a:lnTo>
                    <a:pt x="19250" y="16998"/>
                  </a:lnTo>
                  <a:lnTo>
                    <a:pt x="19133" y="15009"/>
                  </a:lnTo>
                  <a:lnTo>
                    <a:pt x="19002" y="13056"/>
                  </a:lnTo>
                  <a:lnTo>
                    <a:pt x="18936" y="12116"/>
                  </a:lnTo>
                  <a:lnTo>
                    <a:pt x="18863" y="11176"/>
                  </a:lnTo>
                  <a:lnTo>
                    <a:pt x="18790" y="10271"/>
                  </a:lnTo>
                  <a:lnTo>
                    <a:pt x="18710" y="9403"/>
                  </a:lnTo>
                  <a:lnTo>
                    <a:pt x="18623" y="8572"/>
                  </a:lnTo>
                  <a:lnTo>
                    <a:pt x="18535" y="7740"/>
                  </a:lnTo>
                  <a:lnTo>
                    <a:pt x="18447" y="6944"/>
                  </a:lnTo>
                  <a:lnTo>
                    <a:pt x="18353" y="6185"/>
                  </a:lnTo>
                  <a:lnTo>
                    <a:pt x="18251" y="5461"/>
                  </a:lnTo>
                  <a:lnTo>
                    <a:pt x="18148" y="4738"/>
                  </a:lnTo>
                  <a:lnTo>
                    <a:pt x="18039" y="4087"/>
                  </a:lnTo>
                  <a:lnTo>
                    <a:pt x="17922" y="3472"/>
                  </a:lnTo>
                  <a:lnTo>
                    <a:pt x="17806" y="2893"/>
                  </a:lnTo>
                  <a:lnTo>
                    <a:pt x="17689" y="2351"/>
                  </a:lnTo>
                  <a:lnTo>
                    <a:pt x="17558" y="1845"/>
                  </a:lnTo>
                  <a:lnTo>
                    <a:pt x="17426" y="1411"/>
                  </a:lnTo>
                  <a:lnTo>
                    <a:pt x="17295" y="977"/>
                  </a:lnTo>
                  <a:lnTo>
                    <a:pt x="17149" y="615"/>
                  </a:lnTo>
                  <a:lnTo>
                    <a:pt x="17011" y="326"/>
                  </a:lnTo>
                  <a:lnTo>
                    <a:pt x="16872" y="145"/>
                  </a:lnTo>
                  <a:lnTo>
                    <a:pt x="16733" y="36"/>
                  </a:lnTo>
                  <a:lnTo>
                    <a:pt x="166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64" name="Google Shape;464;p29"/>
            <p:cNvSpPr/>
            <p:nvPr/>
          </p:nvSpPr>
          <p:spPr>
            <a:xfrm rot="10800000">
              <a:off x="5285884" y="-1380494"/>
              <a:ext cx="870591" cy="898144"/>
            </a:xfrm>
            <a:custGeom>
              <a:avLst/>
              <a:gdLst/>
              <a:ahLst/>
              <a:cxnLst/>
              <a:rect l="l" t="t" r="r" b="b"/>
              <a:pathLst>
                <a:path w="34218" h="156131" extrusionOk="0">
                  <a:moveTo>
                    <a:pt x="17215" y="5100"/>
                  </a:moveTo>
                  <a:lnTo>
                    <a:pt x="17295" y="5172"/>
                  </a:lnTo>
                  <a:lnTo>
                    <a:pt x="17368" y="5317"/>
                  </a:lnTo>
                  <a:lnTo>
                    <a:pt x="17448" y="5462"/>
                  </a:lnTo>
                  <a:lnTo>
                    <a:pt x="17558" y="5751"/>
                  </a:lnTo>
                  <a:lnTo>
                    <a:pt x="17660" y="6040"/>
                  </a:lnTo>
                  <a:lnTo>
                    <a:pt x="17755" y="6366"/>
                  </a:lnTo>
                  <a:lnTo>
                    <a:pt x="17849" y="6727"/>
                  </a:lnTo>
                  <a:lnTo>
                    <a:pt x="17944" y="7125"/>
                  </a:lnTo>
                  <a:lnTo>
                    <a:pt x="18032" y="7559"/>
                  </a:lnTo>
                  <a:lnTo>
                    <a:pt x="18119" y="8029"/>
                  </a:lnTo>
                  <a:lnTo>
                    <a:pt x="18207" y="8500"/>
                  </a:lnTo>
                  <a:lnTo>
                    <a:pt x="18287" y="9006"/>
                  </a:lnTo>
                  <a:lnTo>
                    <a:pt x="18367" y="9548"/>
                  </a:lnTo>
                  <a:lnTo>
                    <a:pt x="18448" y="10127"/>
                  </a:lnTo>
                  <a:lnTo>
                    <a:pt x="18521" y="10706"/>
                  </a:lnTo>
                  <a:lnTo>
                    <a:pt x="18593" y="11321"/>
                  </a:lnTo>
                  <a:lnTo>
                    <a:pt x="18659" y="11972"/>
                  </a:lnTo>
                  <a:lnTo>
                    <a:pt x="18790" y="13310"/>
                  </a:lnTo>
                  <a:lnTo>
                    <a:pt x="18914" y="14720"/>
                  </a:lnTo>
                  <a:lnTo>
                    <a:pt x="19024" y="16239"/>
                  </a:lnTo>
                  <a:lnTo>
                    <a:pt x="19133" y="17794"/>
                  </a:lnTo>
                  <a:lnTo>
                    <a:pt x="19228" y="19386"/>
                  </a:lnTo>
                  <a:lnTo>
                    <a:pt x="19316" y="21085"/>
                  </a:lnTo>
                  <a:lnTo>
                    <a:pt x="19396" y="22785"/>
                  </a:lnTo>
                  <a:lnTo>
                    <a:pt x="19469" y="24521"/>
                  </a:lnTo>
                  <a:lnTo>
                    <a:pt x="19534" y="26257"/>
                  </a:lnTo>
                  <a:lnTo>
                    <a:pt x="19593" y="28066"/>
                  </a:lnTo>
                  <a:lnTo>
                    <a:pt x="19644" y="29838"/>
                  </a:lnTo>
                  <a:lnTo>
                    <a:pt x="19688" y="31610"/>
                  </a:lnTo>
                  <a:lnTo>
                    <a:pt x="19724" y="33418"/>
                  </a:lnTo>
                  <a:lnTo>
                    <a:pt x="19761" y="35190"/>
                  </a:lnTo>
                  <a:lnTo>
                    <a:pt x="19790" y="36926"/>
                  </a:lnTo>
                  <a:lnTo>
                    <a:pt x="19812" y="38626"/>
                  </a:lnTo>
                  <a:lnTo>
                    <a:pt x="19833" y="40290"/>
                  </a:lnTo>
                  <a:lnTo>
                    <a:pt x="19855" y="43509"/>
                  </a:lnTo>
                  <a:lnTo>
                    <a:pt x="19863" y="46474"/>
                  </a:lnTo>
                  <a:lnTo>
                    <a:pt x="19855" y="49114"/>
                  </a:lnTo>
                  <a:lnTo>
                    <a:pt x="19848" y="51393"/>
                  </a:lnTo>
                  <a:lnTo>
                    <a:pt x="19848" y="51863"/>
                  </a:lnTo>
                  <a:lnTo>
                    <a:pt x="19870" y="52297"/>
                  </a:lnTo>
                  <a:lnTo>
                    <a:pt x="19906" y="52695"/>
                  </a:lnTo>
                  <a:lnTo>
                    <a:pt x="19957" y="53093"/>
                  </a:lnTo>
                  <a:lnTo>
                    <a:pt x="20016" y="53382"/>
                  </a:lnTo>
                  <a:lnTo>
                    <a:pt x="20089" y="53671"/>
                  </a:lnTo>
                  <a:lnTo>
                    <a:pt x="20169" y="53852"/>
                  </a:lnTo>
                  <a:lnTo>
                    <a:pt x="20264" y="53997"/>
                  </a:lnTo>
                  <a:lnTo>
                    <a:pt x="20308" y="54033"/>
                  </a:lnTo>
                  <a:lnTo>
                    <a:pt x="20351" y="54033"/>
                  </a:lnTo>
                  <a:lnTo>
                    <a:pt x="20446" y="53997"/>
                  </a:lnTo>
                  <a:lnTo>
                    <a:pt x="20534" y="53888"/>
                  </a:lnTo>
                  <a:lnTo>
                    <a:pt x="20614" y="53707"/>
                  </a:lnTo>
                  <a:lnTo>
                    <a:pt x="20687" y="53454"/>
                  </a:lnTo>
                  <a:lnTo>
                    <a:pt x="20753" y="53129"/>
                  </a:lnTo>
                  <a:lnTo>
                    <a:pt x="20804" y="52767"/>
                  </a:lnTo>
                  <a:lnTo>
                    <a:pt x="20847" y="52333"/>
                  </a:lnTo>
                  <a:lnTo>
                    <a:pt x="20877" y="51899"/>
                  </a:lnTo>
                  <a:lnTo>
                    <a:pt x="20964" y="50742"/>
                  </a:lnTo>
                  <a:lnTo>
                    <a:pt x="21110" y="49006"/>
                  </a:lnTo>
                  <a:lnTo>
                    <a:pt x="21307" y="46800"/>
                  </a:lnTo>
                  <a:lnTo>
                    <a:pt x="21424" y="45570"/>
                  </a:lnTo>
                  <a:lnTo>
                    <a:pt x="21555" y="44232"/>
                  </a:lnTo>
                  <a:lnTo>
                    <a:pt x="21701" y="42858"/>
                  </a:lnTo>
                  <a:lnTo>
                    <a:pt x="21854" y="41375"/>
                  </a:lnTo>
                  <a:lnTo>
                    <a:pt x="22022" y="39892"/>
                  </a:lnTo>
                  <a:lnTo>
                    <a:pt x="22204" y="38373"/>
                  </a:lnTo>
                  <a:lnTo>
                    <a:pt x="22401" y="36854"/>
                  </a:lnTo>
                  <a:lnTo>
                    <a:pt x="22605" y="35299"/>
                  </a:lnTo>
                  <a:lnTo>
                    <a:pt x="22831" y="33780"/>
                  </a:lnTo>
                  <a:lnTo>
                    <a:pt x="23058" y="32297"/>
                  </a:lnTo>
                  <a:lnTo>
                    <a:pt x="23306" y="30814"/>
                  </a:lnTo>
                  <a:lnTo>
                    <a:pt x="23561" y="29404"/>
                  </a:lnTo>
                  <a:lnTo>
                    <a:pt x="23692" y="28753"/>
                  </a:lnTo>
                  <a:lnTo>
                    <a:pt x="23823" y="28066"/>
                  </a:lnTo>
                  <a:lnTo>
                    <a:pt x="23962" y="27451"/>
                  </a:lnTo>
                  <a:lnTo>
                    <a:pt x="24108" y="26800"/>
                  </a:lnTo>
                  <a:lnTo>
                    <a:pt x="24247" y="26221"/>
                  </a:lnTo>
                  <a:lnTo>
                    <a:pt x="24392" y="25642"/>
                  </a:lnTo>
                  <a:lnTo>
                    <a:pt x="24546" y="25100"/>
                  </a:lnTo>
                  <a:lnTo>
                    <a:pt x="24699" y="24557"/>
                  </a:lnTo>
                  <a:lnTo>
                    <a:pt x="24852" y="24087"/>
                  </a:lnTo>
                  <a:lnTo>
                    <a:pt x="25012" y="23617"/>
                  </a:lnTo>
                  <a:lnTo>
                    <a:pt x="25173" y="23183"/>
                  </a:lnTo>
                  <a:lnTo>
                    <a:pt x="25333" y="22821"/>
                  </a:lnTo>
                  <a:lnTo>
                    <a:pt x="25501" y="22460"/>
                  </a:lnTo>
                  <a:lnTo>
                    <a:pt x="25669" y="22134"/>
                  </a:lnTo>
                  <a:lnTo>
                    <a:pt x="25844" y="21845"/>
                  </a:lnTo>
                  <a:lnTo>
                    <a:pt x="26019" y="21628"/>
                  </a:lnTo>
                  <a:lnTo>
                    <a:pt x="26194" y="21411"/>
                  </a:lnTo>
                  <a:lnTo>
                    <a:pt x="26376" y="21266"/>
                  </a:lnTo>
                  <a:lnTo>
                    <a:pt x="26559" y="21158"/>
                  </a:lnTo>
                  <a:lnTo>
                    <a:pt x="26741" y="21122"/>
                  </a:lnTo>
                  <a:lnTo>
                    <a:pt x="26931" y="21122"/>
                  </a:lnTo>
                  <a:lnTo>
                    <a:pt x="27120" y="21158"/>
                  </a:lnTo>
                  <a:lnTo>
                    <a:pt x="27317" y="21230"/>
                  </a:lnTo>
                  <a:lnTo>
                    <a:pt x="27507" y="21411"/>
                  </a:lnTo>
                  <a:lnTo>
                    <a:pt x="27653" y="21556"/>
                  </a:lnTo>
                  <a:lnTo>
                    <a:pt x="27784" y="21700"/>
                  </a:lnTo>
                  <a:lnTo>
                    <a:pt x="27908" y="21917"/>
                  </a:lnTo>
                  <a:lnTo>
                    <a:pt x="28018" y="22134"/>
                  </a:lnTo>
                  <a:lnTo>
                    <a:pt x="28120" y="22424"/>
                  </a:lnTo>
                  <a:lnTo>
                    <a:pt x="28207" y="22677"/>
                  </a:lnTo>
                  <a:lnTo>
                    <a:pt x="28288" y="23002"/>
                  </a:lnTo>
                  <a:lnTo>
                    <a:pt x="28360" y="23364"/>
                  </a:lnTo>
                  <a:lnTo>
                    <a:pt x="28419" y="23762"/>
                  </a:lnTo>
                  <a:lnTo>
                    <a:pt x="28470" y="24160"/>
                  </a:lnTo>
                  <a:lnTo>
                    <a:pt x="28514" y="24630"/>
                  </a:lnTo>
                  <a:lnTo>
                    <a:pt x="28543" y="25100"/>
                  </a:lnTo>
                  <a:lnTo>
                    <a:pt x="28565" y="25642"/>
                  </a:lnTo>
                  <a:lnTo>
                    <a:pt x="28579" y="26185"/>
                  </a:lnTo>
                  <a:lnTo>
                    <a:pt x="28587" y="26800"/>
                  </a:lnTo>
                  <a:lnTo>
                    <a:pt x="28579" y="27451"/>
                  </a:lnTo>
                  <a:lnTo>
                    <a:pt x="28572" y="28066"/>
                  </a:lnTo>
                  <a:lnTo>
                    <a:pt x="28550" y="28680"/>
                  </a:lnTo>
                  <a:lnTo>
                    <a:pt x="28528" y="29295"/>
                  </a:lnTo>
                  <a:lnTo>
                    <a:pt x="28499" y="29946"/>
                  </a:lnTo>
                  <a:lnTo>
                    <a:pt x="28470" y="30597"/>
                  </a:lnTo>
                  <a:lnTo>
                    <a:pt x="28426" y="31284"/>
                  </a:lnTo>
                  <a:lnTo>
                    <a:pt x="28331" y="32659"/>
                  </a:lnTo>
                  <a:lnTo>
                    <a:pt x="28222" y="34033"/>
                  </a:lnTo>
                  <a:lnTo>
                    <a:pt x="28083" y="35480"/>
                  </a:lnTo>
                  <a:lnTo>
                    <a:pt x="27937" y="36926"/>
                  </a:lnTo>
                  <a:lnTo>
                    <a:pt x="27770" y="38409"/>
                  </a:lnTo>
                  <a:lnTo>
                    <a:pt x="27595" y="39892"/>
                  </a:lnTo>
                  <a:lnTo>
                    <a:pt x="27398" y="41375"/>
                  </a:lnTo>
                  <a:lnTo>
                    <a:pt x="27201" y="42858"/>
                  </a:lnTo>
                  <a:lnTo>
                    <a:pt x="26989" y="44340"/>
                  </a:lnTo>
                  <a:lnTo>
                    <a:pt x="26770" y="45823"/>
                  </a:lnTo>
                  <a:lnTo>
                    <a:pt x="26544" y="47270"/>
                  </a:lnTo>
                  <a:lnTo>
                    <a:pt x="26311" y="48717"/>
                  </a:lnTo>
                  <a:lnTo>
                    <a:pt x="26077" y="50091"/>
                  </a:lnTo>
                  <a:lnTo>
                    <a:pt x="25837" y="51465"/>
                  </a:lnTo>
                  <a:lnTo>
                    <a:pt x="25596" y="52767"/>
                  </a:lnTo>
                  <a:lnTo>
                    <a:pt x="25363" y="54033"/>
                  </a:lnTo>
                  <a:lnTo>
                    <a:pt x="25129" y="55263"/>
                  </a:lnTo>
                  <a:lnTo>
                    <a:pt x="24896" y="56420"/>
                  </a:lnTo>
                  <a:lnTo>
                    <a:pt x="24670" y="57505"/>
                  </a:lnTo>
                  <a:lnTo>
                    <a:pt x="24451" y="58518"/>
                  </a:lnTo>
                  <a:lnTo>
                    <a:pt x="24239" y="59458"/>
                  </a:lnTo>
                  <a:lnTo>
                    <a:pt x="24035" y="60290"/>
                  </a:lnTo>
                  <a:lnTo>
                    <a:pt x="23845" y="61049"/>
                  </a:lnTo>
                  <a:lnTo>
                    <a:pt x="23670" y="61736"/>
                  </a:lnTo>
                  <a:lnTo>
                    <a:pt x="23503" y="62279"/>
                  </a:lnTo>
                  <a:lnTo>
                    <a:pt x="23357" y="62749"/>
                  </a:lnTo>
                  <a:lnTo>
                    <a:pt x="23218" y="63075"/>
                  </a:lnTo>
                  <a:lnTo>
                    <a:pt x="23109" y="63292"/>
                  </a:lnTo>
                  <a:lnTo>
                    <a:pt x="23058" y="63364"/>
                  </a:lnTo>
                  <a:lnTo>
                    <a:pt x="23014" y="63364"/>
                  </a:lnTo>
                  <a:lnTo>
                    <a:pt x="22919" y="63400"/>
                  </a:lnTo>
                  <a:lnTo>
                    <a:pt x="22831" y="63436"/>
                  </a:lnTo>
                  <a:lnTo>
                    <a:pt x="22751" y="63545"/>
                  </a:lnTo>
                  <a:lnTo>
                    <a:pt x="22686" y="63653"/>
                  </a:lnTo>
                  <a:lnTo>
                    <a:pt x="22620" y="63762"/>
                  </a:lnTo>
                  <a:lnTo>
                    <a:pt x="22569" y="63906"/>
                  </a:lnTo>
                  <a:lnTo>
                    <a:pt x="22525" y="64087"/>
                  </a:lnTo>
                  <a:lnTo>
                    <a:pt x="22489" y="64268"/>
                  </a:lnTo>
                  <a:lnTo>
                    <a:pt x="22459" y="64449"/>
                  </a:lnTo>
                  <a:lnTo>
                    <a:pt x="22430" y="64666"/>
                  </a:lnTo>
                  <a:lnTo>
                    <a:pt x="22408" y="64883"/>
                  </a:lnTo>
                  <a:lnTo>
                    <a:pt x="22394" y="65064"/>
                  </a:lnTo>
                  <a:lnTo>
                    <a:pt x="22372" y="65498"/>
                  </a:lnTo>
                  <a:lnTo>
                    <a:pt x="22365" y="65859"/>
                  </a:lnTo>
                  <a:lnTo>
                    <a:pt x="22372" y="66293"/>
                  </a:lnTo>
                  <a:lnTo>
                    <a:pt x="22379" y="66691"/>
                  </a:lnTo>
                  <a:lnTo>
                    <a:pt x="22408" y="67017"/>
                  </a:lnTo>
                  <a:lnTo>
                    <a:pt x="22438" y="67306"/>
                  </a:lnTo>
                  <a:lnTo>
                    <a:pt x="22474" y="67559"/>
                  </a:lnTo>
                  <a:lnTo>
                    <a:pt x="22518" y="67776"/>
                  </a:lnTo>
                  <a:lnTo>
                    <a:pt x="22569" y="67957"/>
                  </a:lnTo>
                  <a:lnTo>
                    <a:pt x="22627" y="68102"/>
                  </a:lnTo>
                  <a:lnTo>
                    <a:pt x="22686" y="68246"/>
                  </a:lnTo>
                  <a:lnTo>
                    <a:pt x="22744" y="68319"/>
                  </a:lnTo>
                  <a:lnTo>
                    <a:pt x="22868" y="68463"/>
                  </a:lnTo>
                  <a:lnTo>
                    <a:pt x="22985" y="68536"/>
                  </a:lnTo>
                  <a:lnTo>
                    <a:pt x="23094" y="68572"/>
                  </a:lnTo>
                  <a:lnTo>
                    <a:pt x="23575" y="68789"/>
                  </a:lnTo>
                  <a:lnTo>
                    <a:pt x="24057" y="68970"/>
                  </a:lnTo>
                  <a:lnTo>
                    <a:pt x="24524" y="69223"/>
                  </a:lnTo>
                  <a:lnTo>
                    <a:pt x="24983" y="69440"/>
                  </a:lnTo>
                  <a:lnTo>
                    <a:pt x="25428" y="69693"/>
                  </a:lnTo>
                  <a:lnTo>
                    <a:pt x="25866" y="69982"/>
                  </a:lnTo>
                  <a:lnTo>
                    <a:pt x="26289" y="70272"/>
                  </a:lnTo>
                  <a:lnTo>
                    <a:pt x="26705" y="70597"/>
                  </a:lnTo>
                  <a:lnTo>
                    <a:pt x="27106" y="70923"/>
                  </a:lnTo>
                  <a:lnTo>
                    <a:pt x="27500" y="71284"/>
                  </a:lnTo>
                  <a:lnTo>
                    <a:pt x="27879" y="71646"/>
                  </a:lnTo>
                  <a:lnTo>
                    <a:pt x="28251" y="72008"/>
                  </a:lnTo>
                  <a:lnTo>
                    <a:pt x="28608" y="72405"/>
                  </a:lnTo>
                  <a:lnTo>
                    <a:pt x="28951" y="72803"/>
                  </a:lnTo>
                  <a:lnTo>
                    <a:pt x="29287" y="73237"/>
                  </a:lnTo>
                  <a:lnTo>
                    <a:pt x="29608" y="73671"/>
                  </a:lnTo>
                  <a:lnTo>
                    <a:pt x="29914" y="74141"/>
                  </a:lnTo>
                  <a:lnTo>
                    <a:pt x="30206" y="74612"/>
                  </a:lnTo>
                  <a:lnTo>
                    <a:pt x="30490" y="75082"/>
                  </a:lnTo>
                  <a:lnTo>
                    <a:pt x="30760" y="75588"/>
                  </a:lnTo>
                  <a:lnTo>
                    <a:pt x="31016" y="76094"/>
                  </a:lnTo>
                  <a:lnTo>
                    <a:pt x="31264" y="76637"/>
                  </a:lnTo>
                  <a:lnTo>
                    <a:pt x="31490" y="77179"/>
                  </a:lnTo>
                  <a:lnTo>
                    <a:pt x="31709" y="77722"/>
                  </a:lnTo>
                  <a:lnTo>
                    <a:pt x="31906" y="78301"/>
                  </a:lnTo>
                  <a:lnTo>
                    <a:pt x="32095" y="78879"/>
                  </a:lnTo>
                  <a:lnTo>
                    <a:pt x="32270" y="79458"/>
                  </a:lnTo>
                  <a:lnTo>
                    <a:pt x="32431" y="80073"/>
                  </a:lnTo>
                  <a:lnTo>
                    <a:pt x="32577" y="80688"/>
                  </a:lnTo>
                  <a:lnTo>
                    <a:pt x="32701" y="81302"/>
                  </a:lnTo>
                  <a:lnTo>
                    <a:pt x="32817" y="81953"/>
                  </a:lnTo>
                  <a:lnTo>
                    <a:pt x="32919" y="82604"/>
                  </a:lnTo>
                  <a:lnTo>
                    <a:pt x="33014" y="83328"/>
                  </a:lnTo>
                  <a:lnTo>
                    <a:pt x="33051" y="83689"/>
                  </a:lnTo>
                  <a:lnTo>
                    <a:pt x="33087" y="84087"/>
                  </a:lnTo>
                  <a:lnTo>
                    <a:pt x="33116" y="84449"/>
                  </a:lnTo>
                  <a:lnTo>
                    <a:pt x="33138" y="84810"/>
                  </a:lnTo>
                  <a:lnTo>
                    <a:pt x="33160" y="85208"/>
                  </a:lnTo>
                  <a:lnTo>
                    <a:pt x="33175" y="85606"/>
                  </a:lnTo>
                  <a:lnTo>
                    <a:pt x="33182" y="86004"/>
                  </a:lnTo>
                  <a:lnTo>
                    <a:pt x="33189" y="86402"/>
                  </a:lnTo>
                  <a:lnTo>
                    <a:pt x="33189" y="86800"/>
                  </a:lnTo>
                  <a:lnTo>
                    <a:pt x="33189" y="87197"/>
                  </a:lnTo>
                  <a:lnTo>
                    <a:pt x="33182" y="87631"/>
                  </a:lnTo>
                  <a:lnTo>
                    <a:pt x="33167" y="88029"/>
                  </a:lnTo>
                  <a:lnTo>
                    <a:pt x="33124" y="88897"/>
                  </a:lnTo>
                  <a:lnTo>
                    <a:pt x="33087" y="89512"/>
                  </a:lnTo>
                  <a:lnTo>
                    <a:pt x="33043" y="90127"/>
                  </a:lnTo>
                  <a:lnTo>
                    <a:pt x="32992" y="90706"/>
                  </a:lnTo>
                  <a:lnTo>
                    <a:pt x="32941" y="91248"/>
                  </a:lnTo>
                  <a:lnTo>
                    <a:pt x="32890" y="91791"/>
                  </a:lnTo>
                  <a:lnTo>
                    <a:pt x="32832" y="92333"/>
                  </a:lnTo>
                  <a:lnTo>
                    <a:pt x="32766" y="92803"/>
                  </a:lnTo>
                  <a:lnTo>
                    <a:pt x="32701" y="93310"/>
                  </a:lnTo>
                  <a:lnTo>
                    <a:pt x="32628" y="93744"/>
                  </a:lnTo>
                  <a:lnTo>
                    <a:pt x="32547" y="94214"/>
                  </a:lnTo>
                  <a:lnTo>
                    <a:pt x="32467" y="94612"/>
                  </a:lnTo>
                  <a:lnTo>
                    <a:pt x="32380" y="95009"/>
                  </a:lnTo>
                  <a:lnTo>
                    <a:pt x="32292" y="95407"/>
                  </a:lnTo>
                  <a:lnTo>
                    <a:pt x="32197" y="95769"/>
                  </a:lnTo>
                  <a:lnTo>
                    <a:pt x="32095" y="96094"/>
                  </a:lnTo>
                  <a:lnTo>
                    <a:pt x="31993" y="96420"/>
                  </a:lnTo>
                  <a:lnTo>
                    <a:pt x="31884" y="96709"/>
                  </a:lnTo>
                  <a:lnTo>
                    <a:pt x="31774" y="96999"/>
                  </a:lnTo>
                  <a:lnTo>
                    <a:pt x="31658" y="97252"/>
                  </a:lnTo>
                  <a:lnTo>
                    <a:pt x="31541" y="97505"/>
                  </a:lnTo>
                  <a:lnTo>
                    <a:pt x="31409" y="97722"/>
                  </a:lnTo>
                  <a:lnTo>
                    <a:pt x="31285" y="97939"/>
                  </a:lnTo>
                  <a:lnTo>
                    <a:pt x="31147" y="98120"/>
                  </a:lnTo>
                  <a:lnTo>
                    <a:pt x="31008" y="98264"/>
                  </a:lnTo>
                  <a:lnTo>
                    <a:pt x="30862" y="98409"/>
                  </a:lnTo>
                  <a:lnTo>
                    <a:pt x="30717" y="98554"/>
                  </a:lnTo>
                  <a:lnTo>
                    <a:pt x="30563" y="98662"/>
                  </a:lnTo>
                  <a:lnTo>
                    <a:pt x="30410" y="98735"/>
                  </a:lnTo>
                  <a:lnTo>
                    <a:pt x="30082" y="98843"/>
                  </a:lnTo>
                  <a:lnTo>
                    <a:pt x="29732" y="98879"/>
                  </a:lnTo>
                  <a:lnTo>
                    <a:pt x="29447" y="98879"/>
                  </a:lnTo>
                  <a:lnTo>
                    <a:pt x="29156" y="98807"/>
                  </a:lnTo>
                  <a:lnTo>
                    <a:pt x="28864" y="98662"/>
                  </a:lnTo>
                  <a:lnTo>
                    <a:pt x="28572" y="98518"/>
                  </a:lnTo>
                  <a:lnTo>
                    <a:pt x="28273" y="98337"/>
                  </a:lnTo>
                  <a:lnTo>
                    <a:pt x="27974" y="98084"/>
                  </a:lnTo>
                  <a:lnTo>
                    <a:pt x="27682" y="97830"/>
                  </a:lnTo>
                  <a:lnTo>
                    <a:pt x="27383" y="97541"/>
                  </a:lnTo>
                  <a:lnTo>
                    <a:pt x="27091" y="97216"/>
                  </a:lnTo>
                  <a:lnTo>
                    <a:pt x="26800" y="96854"/>
                  </a:lnTo>
                  <a:lnTo>
                    <a:pt x="26515" y="96492"/>
                  </a:lnTo>
                  <a:lnTo>
                    <a:pt x="26231" y="96131"/>
                  </a:lnTo>
                  <a:lnTo>
                    <a:pt x="25691" y="95335"/>
                  </a:lnTo>
                  <a:lnTo>
                    <a:pt x="25173" y="94539"/>
                  </a:lnTo>
                  <a:lnTo>
                    <a:pt x="24691" y="93707"/>
                  </a:lnTo>
                  <a:lnTo>
                    <a:pt x="24247" y="92912"/>
                  </a:lnTo>
                  <a:lnTo>
                    <a:pt x="23853" y="92188"/>
                  </a:lnTo>
                  <a:lnTo>
                    <a:pt x="23517" y="91501"/>
                  </a:lnTo>
                  <a:lnTo>
                    <a:pt x="23036" y="90489"/>
                  </a:lnTo>
                  <a:lnTo>
                    <a:pt x="22853" y="90091"/>
                  </a:lnTo>
                  <a:lnTo>
                    <a:pt x="22773" y="89946"/>
                  </a:lnTo>
                  <a:lnTo>
                    <a:pt x="22686" y="89874"/>
                  </a:lnTo>
                  <a:lnTo>
                    <a:pt x="22605" y="89874"/>
                  </a:lnTo>
                  <a:lnTo>
                    <a:pt x="22518" y="89946"/>
                  </a:lnTo>
                  <a:lnTo>
                    <a:pt x="22438" y="90055"/>
                  </a:lnTo>
                  <a:lnTo>
                    <a:pt x="22365" y="90235"/>
                  </a:lnTo>
                  <a:lnTo>
                    <a:pt x="22292" y="90525"/>
                  </a:lnTo>
                  <a:lnTo>
                    <a:pt x="22233" y="90814"/>
                  </a:lnTo>
                  <a:lnTo>
                    <a:pt x="22182" y="91176"/>
                  </a:lnTo>
                  <a:lnTo>
                    <a:pt x="22153" y="91574"/>
                  </a:lnTo>
                  <a:lnTo>
                    <a:pt x="22131" y="92008"/>
                  </a:lnTo>
                  <a:lnTo>
                    <a:pt x="22124" y="92405"/>
                  </a:lnTo>
                  <a:lnTo>
                    <a:pt x="22131" y="92839"/>
                  </a:lnTo>
                  <a:lnTo>
                    <a:pt x="22153" y="93237"/>
                  </a:lnTo>
                  <a:lnTo>
                    <a:pt x="22190" y="93635"/>
                  </a:lnTo>
                  <a:lnTo>
                    <a:pt x="22233" y="93997"/>
                  </a:lnTo>
                  <a:lnTo>
                    <a:pt x="22510" y="95769"/>
                  </a:lnTo>
                  <a:lnTo>
                    <a:pt x="22824" y="97867"/>
                  </a:lnTo>
                  <a:lnTo>
                    <a:pt x="23167" y="100254"/>
                  </a:lnTo>
                  <a:lnTo>
                    <a:pt x="23539" y="102894"/>
                  </a:lnTo>
                  <a:lnTo>
                    <a:pt x="23911" y="105751"/>
                  </a:lnTo>
                  <a:lnTo>
                    <a:pt x="24298" y="108789"/>
                  </a:lnTo>
                  <a:lnTo>
                    <a:pt x="24480" y="110344"/>
                  </a:lnTo>
                  <a:lnTo>
                    <a:pt x="24670" y="111935"/>
                  </a:lnTo>
                  <a:lnTo>
                    <a:pt x="24852" y="113563"/>
                  </a:lnTo>
                  <a:lnTo>
                    <a:pt x="25027" y="115190"/>
                  </a:lnTo>
                  <a:lnTo>
                    <a:pt x="25202" y="116818"/>
                  </a:lnTo>
                  <a:lnTo>
                    <a:pt x="25370" y="118445"/>
                  </a:lnTo>
                  <a:lnTo>
                    <a:pt x="25523" y="120109"/>
                  </a:lnTo>
                  <a:lnTo>
                    <a:pt x="25676" y="121736"/>
                  </a:lnTo>
                  <a:lnTo>
                    <a:pt x="25815" y="123364"/>
                  </a:lnTo>
                  <a:lnTo>
                    <a:pt x="25939" y="124955"/>
                  </a:lnTo>
                  <a:lnTo>
                    <a:pt x="26056" y="126546"/>
                  </a:lnTo>
                  <a:lnTo>
                    <a:pt x="26158" y="128102"/>
                  </a:lnTo>
                  <a:lnTo>
                    <a:pt x="26238" y="129621"/>
                  </a:lnTo>
                  <a:lnTo>
                    <a:pt x="26311" y="131103"/>
                  </a:lnTo>
                  <a:lnTo>
                    <a:pt x="26369" y="132550"/>
                  </a:lnTo>
                  <a:lnTo>
                    <a:pt x="26398" y="133960"/>
                  </a:lnTo>
                  <a:lnTo>
                    <a:pt x="26413" y="134648"/>
                  </a:lnTo>
                  <a:lnTo>
                    <a:pt x="26420" y="135299"/>
                  </a:lnTo>
                  <a:lnTo>
                    <a:pt x="26420" y="135950"/>
                  </a:lnTo>
                  <a:lnTo>
                    <a:pt x="26413" y="136601"/>
                  </a:lnTo>
                  <a:lnTo>
                    <a:pt x="26406" y="137215"/>
                  </a:lnTo>
                  <a:lnTo>
                    <a:pt x="26391" y="137830"/>
                  </a:lnTo>
                  <a:lnTo>
                    <a:pt x="26369" y="138409"/>
                  </a:lnTo>
                  <a:lnTo>
                    <a:pt x="26347" y="138988"/>
                  </a:lnTo>
                  <a:lnTo>
                    <a:pt x="26318" y="139458"/>
                  </a:lnTo>
                  <a:lnTo>
                    <a:pt x="26282" y="139928"/>
                  </a:lnTo>
                  <a:lnTo>
                    <a:pt x="26245" y="140362"/>
                  </a:lnTo>
                  <a:lnTo>
                    <a:pt x="26209" y="140796"/>
                  </a:lnTo>
                  <a:lnTo>
                    <a:pt x="26158" y="141230"/>
                  </a:lnTo>
                  <a:lnTo>
                    <a:pt x="26107" y="141592"/>
                  </a:lnTo>
                  <a:lnTo>
                    <a:pt x="26048" y="141989"/>
                  </a:lnTo>
                  <a:lnTo>
                    <a:pt x="25990" y="142351"/>
                  </a:lnTo>
                  <a:lnTo>
                    <a:pt x="25924" y="142677"/>
                  </a:lnTo>
                  <a:lnTo>
                    <a:pt x="25851" y="143002"/>
                  </a:lnTo>
                  <a:lnTo>
                    <a:pt x="25778" y="143291"/>
                  </a:lnTo>
                  <a:lnTo>
                    <a:pt x="25698" y="143581"/>
                  </a:lnTo>
                  <a:lnTo>
                    <a:pt x="25618" y="143870"/>
                  </a:lnTo>
                  <a:lnTo>
                    <a:pt x="25523" y="144123"/>
                  </a:lnTo>
                  <a:lnTo>
                    <a:pt x="25428" y="144340"/>
                  </a:lnTo>
                  <a:lnTo>
                    <a:pt x="25326" y="144557"/>
                  </a:lnTo>
                  <a:lnTo>
                    <a:pt x="25209" y="144810"/>
                  </a:lnTo>
                  <a:lnTo>
                    <a:pt x="25093" y="144991"/>
                  </a:lnTo>
                  <a:lnTo>
                    <a:pt x="24969" y="145172"/>
                  </a:lnTo>
                  <a:lnTo>
                    <a:pt x="24852" y="145317"/>
                  </a:lnTo>
                  <a:lnTo>
                    <a:pt x="24735" y="145425"/>
                  </a:lnTo>
                  <a:lnTo>
                    <a:pt x="24611" y="145498"/>
                  </a:lnTo>
                  <a:lnTo>
                    <a:pt x="24495" y="145534"/>
                  </a:lnTo>
                  <a:lnTo>
                    <a:pt x="24239" y="145534"/>
                  </a:lnTo>
                  <a:lnTo>
                    <a:pt x="24108" y="145461"/>
                  </a:lnTo>
                  <a:lnTo>
                    <a:pt x="23977" y="145389"/>
                  </a:lnTo>
                  <a:lnTo>
                    <a:pt x="23845" y="145244"/>
                  </a:lnTo>
                  <a:lnTo>
                    <a:pt x="23714" y="145100"/>
                  </a:lnTo>
                  <a:lnTo>
                    <a:pt x="23583" y="144883"/>
                  </a:lnTo>
                  <a:lnTo>
                    <a:pt x="23451" y="144666"/>
                  </a:lnTo>
                  <a:lnTo>
                    <a:pt x="23320" y="144413"/>
                  </a:lnTo>
                  <a:lnTo>
                    <a:pt x="23189" y="144087"/>
                  </a:lnTo>
                  <a:lnTo>
                    <a:pt x="23065" y="143798"/>
                  </a:lnTo>
                  <a:lnTo>
                    <a:pt x="22934" y="143436"/>
                  </a:lnTo>
                  <a:lnTo>
                    <a:pt x="22810" y="143038"/>
                  </a:lnTo>
                  <a:lnTo>
                    <a:pt x="22678" y="142640"/>
                  </a:lnTo>
                  <a:lnTo>
                    <a:pt x="22554" y="142206"/>
                  </a:lnTo>
                  <a:lnTo>
                    <a:pt x="22430" y="141736"/>
                  </a:lnTo>
                  <a:lnTo>
                    <a:pt x="22306" y="141266"/>
                  </a:lnTo>
                  <a:lnTo>
                    <a:pt x="22066" y="140253"/>
                  </a:lnTo>
                  <a:lnTo>
                    <a:pt x="21825" y="139132"/>
                  </a:lnTo>
                  <a:lnTo>
                    <a:pt x="21584" y="137939"/>
                  </a:lnTo>
                  <a:lnTo>
                    <a:pt x="21358" y="136673"/>
                  </a:lnTo>
                  <a:lnTo>
                    <a:pt x="21132" y="135335"/>
                  </a:lnTo>
                  <a:lnTo>
                    <a:pt x="20906" y="133960"/>
                  </a:lnTo>
                  <a:lnTo>
                    <a:pt x="20694" y="132550"/>
                  </a:lnTo>
                  <a:lnTo>
                    <a:pt x="20483" y="131103"/>
                  </a:lnTo>
                  <a:lnTo>
                    <a:pt x="20278" y="129584"/>
                  </a:lnTo>
                  <a:lnTo>
                    <a:pt x="20081" y="128102"/>
                  </a:lnTo>
                  <a:lnTo>
                    <a:pt x="19892" y="126546"/>
                  </a:lnTo>
                  <a:lnTo>
                    <a:pt x="19702" y="125027"/>
                  </a:lnTo>
                  <a:lnTo>
                    <a:pt x="19527" y="123508"/>
                  </a:lnTo>
                  <a:lnTo>
                    <a:pt x="19359" y="121989"/>
                  </a:lnTo>
                  <a:lnTo>
                    <a:pt x="19199" y="120470"/>
                  </a:lnTo>
                  <a:lnTo>
                    <a:pt x="19046" y="118988"/>
                  </a:lnTo>
                  <a:lnTo>
                    <a:pt x="18900" y="117541"/>
                  </a:lnTo>
                  <a:lnTo>
                    <a:pt x="18769" y="116131"/>
                  </a:lnTo>
                  <a:lnTo>
                    <a:pt x="18521" y="113490"/>
                  </a:lnTo>
                  <a:lnTo>
                    <a:pt x="18316" y="111067"/>
                  </a:lnTo>
                  <a:lnTo>
                    <a:pt x="18149" y="109006"/>
                  </a:lnTo>
                  <a:lnTo>
                    <a:pt x="18112" y="108608"/>
                  </a:lnTo>
                  <a:lnTo>
                    <a:pt x="18068" y="108282"/>
                  </a:lnTo>
                  <a:lnTo>
                    <a:pt x="18010" y="107957"/>
                  </a:lnTo>
                  <a:lnTo>
                    <a:pt x="17952" y="107740"/>
                  </a:lnTo>
                  <a:lnTo>
                    <a:pt x="17879" y="107523"/>
                  </a:lnTo>
                  <a:lnTo>
                    <a:pt x="17798" y="107414"/>
                  </a:lnTo>
                  <a:lnTo>
                    <a:pt x="17711" y="107342"/>
                  </a:lnTo>
                  <a:lnTo>
                    <a:pt x="17623" y="107342"/>
                  </a:lnTo>
                  <a:lnTo>
                    <a:pt x="17536" y="107414"/>
                  </a:lnTo>
                  <a:lnTo>
                    <a:pt x="17456" y="107559"/>
                  </a:lnTo>
                  <a:lnTo>
                    <a:pt x="17383" y="107776"/>
                  </a:lnTo>
                  <a:lnTo>
                    <a:pt x="17317" y="108029"/>
                  </a:lnTo>
                  <a:lnTo>
                    <a:pt x="17266" y="108319"/>
                  </a:lnTo>
                  <a:lnTo>
                    <a:pt x="17215" y="108680"/>
                  </a:lnTo>
                  <a:lnTo>
                    <a:pt x="17186" y="109042"/>
                  </a:lnTo>
                  <a:lnTo>
                    <a:pt x="17164" y="109440"/>
                  </a:lnTo>
                  <a:lnTo>
                    <a:pt x="17069" y="111827"/>
                  </a:lnTo>
                  <a:lnTo>
                    <a:pt x="16952" y="114575"/>
                  </a:lnTo>
                  <a:lnTo>
                    <a:pt x="16806" y="117577"/>
                  </a:lnTo>
                  <a:lnTo>
                    <a:pt x="16726" y="119205"/>
                  </a:lnTo>
                  <a:lnTo>
                    <a:pt x="16631" y="120832"/>
                  </a:lnTo>
                  <a:lnTo>
                    <a:pt x="16536" y="122532"/>
                  </a:lnTo>
                  <a:lnTo>
                    <a:pt x="16434" y="124232"/>
                  </a:lnTo>
                  <a:lnTo>
                    <a:pt x="16325" y="125968"/>
                  </a:lnTo>
                  <a:lnTo>
                    <a:pt x="16201" y="127704"/>
                  </a:lnTo>
                  <a:lnTo>
                    <a:pt x="16077" y="129440"/>
                  </a:lnTo>
                  <a:lnTo>
                    <a:pt x="15946" y="131176"/>
                  </a:lnTo>
                  <a:lnTo>
                    <a:pt x="15814" y="132912"/>
                  </a:lnTo>
                  <a:lnTo>
                    <a:pt x="15668" y="134575"/>
                  </a:lnTo>
                  <a:lnTo>
                    <a:pt x="15515" y="136239"/>
                  </a:lnTo>
                  <a:lnTo>
                    <a:pt x="15355" y="137866"/>
                  </a:lnTo>
                  <a:lnTo>
                    <a:pt x="15194" y="139422"/>
                  </a:lnTo>
                  <a:lnTo>
                    <a:pt x="15027" y="140941"/>
                  </a:lnTo>
                  <a:lnTo>
                    <a:pt x="14844" y="142387"/>
                  </a:lnTo>
                  <a:lnTo>
                    <a:pt x="14662" y="143725"/>
                  </a:lnTo>
                  <a:lnTo>
                    <a:pt x="14472" y="144991"/>
                  </a:lnTo>
                  <a:lnTo>
                    <a:pt x="14377" y="145606"/>
                  </a:lnTo>
                  <a:lnTo>
                    <a:pt x="14283" y="146185"/>
                  </a:lnTo>
                  <a:lnTo>
                    <a:pt x="14180" y="146727"/>
                  </a:lnTo>
                  <a:lnTo>
                    <a:pt x="14078" y="147234"/>
                  </a:lnTo>
                  <a:lnTo>
                    <a:pt x="13976" y="147740"/>
                  </a:lnTo>
                  <a:lnTo>
                    <a:pt x="13867" y="148210"/>
                  </a:lnTo>
                  <a:lnTo>
                    <a:pt x="13765" y="148644"/>
                  </a:lnTo>
                  <a:lnTo>
                    <a:pt x="13655" y="149042"/>
                  </a:lnTo>
                  <a:lnTo>
                    <a:pt x="13546" y="149403"/>
                  </a:lnTo>
                  <a:lnTo>
                    <a:pt x="13436" y="149729"/>
                  </a:lnTo>
                  <a:lnTo>
                    <a:pt x="13320" y="150018"/>
                  </a:lnTo>
                  <a:lnTo>
                    <a:pt x="13210" y="150308"/>
                  </a:lnTo>
                  <a:lnTo>
                    <a:pt x="13094" y="150525"/>
                  </a:lnTo>
                  <a:lnTo>
                    <a:pt x="12977" y="150705"/>
                  </a:lnTo>
                  <a:lnTo>
                    <a:pt x="12853" y="150850"/>
                  </a:lnTo>
                  <a:lnTo>
                    <a:pt x="12736" y="150959"/>
                  </a:lnTo>
                  <a:lnTo>
                    <a:pt x="12612" y="151031"/>
                  </a:lnTo>
                  <a:lnTo>
                    <a:pt x="12488" y="151031"/>
                  </a:lnTo>
                  <a:lnTo>
                    <a:pt x="12328" y="150995"/>
                  </a:lnTo>
                  <a:lnTo>
                    <a:pt x="12160" y="150886"/>
                  </a:lnTo>
                  <a:lnTo>
                    <a:pt x="11985" y="150705"/>
                  </a:lnTo>
                  <a:lnTo>
                    <a:pt x="11817" y="150452"/>
                  </a:lnTo>
                  <a:lnTo>
                    <a:pt x="11722" y="150271"/>
                  </a:lnTo>
                  <a:lnTo>
                    <a:pt x="11635" y="150054"/>
                  </a:lnTo>
                  <a:lnTo>
                    <a:pt x="11547" y="149874"/>
                  </a:lnTo>
                  <a:lnTo>
                    <a:pt x="11467" y="149620"/>
                  </a:lnTo>
                  <a:lnTo>
                    <a:pt x="11394" y="149367"/>
                  </a:lnTo>
                  <a:lnTo>
                    <a:pt x="11314" y="149114"/>
                  </a:lnTo>
                  <a:lnTo>
                    <a:pt x="11241" y="148825"/>
                  </a:lnTo>
                  <a:lnTo>
                    <a:pt x="11175" y="148499"/>
                  </a:lnTo>
                  <a:lnTo>
                    <a:pt x="11110" y="148174"/>
                  </a:lnTo>
                  <a:lnTo>
                    <a:pt x="11051" y="147812"/>
                  </a:lnTo>
                  <a:lnTo>
                    <a:pt x="10986" y="147451"/>
                  </a:lnTo>
                  <a:lnTo>
                    <a:pt x="10934" y="147053"/>
                  </a:lnTo>
                  <a:lnTo>
                    <a:pt x="10883" y="146655"/>
                  </a:lnTo>
                  <a:lnTo>
                    <a:pt x="10832" y="146221"/>
                  </a:lnTo>
                  <a:lnTo>
                    <a:pt x="10781" y="145751"/>
                  </a:lnTo>
                  <a:lnTo>
                    <a:pt x="10738" y="145281"/>
                  </a:lnTo>
                  <a:lnTo>
                    <a:pt x="10686" y="144630"/>
                  </a:lnTo>
                  <a:lnTo>
                    <a:pt x="10635" y="143942"/>
                  </a:lnTo>
                  <a:lnTo>
                    <a:pt x="10592" y="143255"/>
                  </a:lnTo>
                  <a:lnTo>
                    <a:pt x="10555" y="142496"/>
                  </a:lnTo>
                  <a:lnTo>
                    <a:pt x="10526" y="141772"/>
                  </a:lnTo>
                  <a:lnTo>
                    <a:pt x="10497" y="140977"/>
                  </a:lnTo>
                  <a:lnTo>
                    <a:pt x="10475" y="140181"/>
                  </a:lnTo>
                  <a:lnTo>
                    <a:pt x="10460" y="139385"/>
                  </a:lnTo>
                  <a:lnTo>
                    <a:pt x="10446" y="138554"/>
                  </a:lnTo>
                  <a:lnTo>
                    <a:pt x="10438" y="137722"/>
                  </a:lnTo>
                  <a:lnTo>
                    <a:pt x="10431" y="135986"/>
                  </a:lnTo>
                  <a:lnTo>
                    <a:pt x="10446" y="134214"/>
                  </a:lnTo>
                  <a:lnTo>
                    <a:pt x="10475" y="132405"/>
                  </a:lnTo>
                  <a:lnTo>
                    <a:pt x="10511" y="130561"/>
                  </a:lnTo>
                  <a:lnTo>
                    <a:pt x="10562" y="128680"/>
                  </a:lnTo>
                  <a:lnTo>
                    <a:pt x="10628" y="126800"/>
                  </a:lnTo>
                  <a:lnTo>
                    <a:pt x="10701" y="124883"/>
                  </a:lnTo>
                  <a:lnTo>
                    <a:pt x="10781" y="123002"/>
                  </a:lnTo>
                  <a:lnTo>
                    <a:pt x="10869" y="121121"/>
                  </a:lnTo>
                  <a:lnTo>
                    <a:pt x="10964" y="119277"/>
                  </a:lnTo>
                  <a:lnTo>
                    <a:pt x="11066" y="117469"/>
                  </a:lnTo>
                  <a:lnTo>
                    <a:pt x="11168" y="115697"/>
                  </a:lnTo>
                  <a:lnTo>
                    <a:pt x="11270" y="113961"/>
                  </a:lnTo>
                  <a:lnTo>
                    <a:pt x="11489" y="110669"/>
                  </a:lnTo>
                  <a:lnTo>
                    <a:pt x="11693" y="107668"/>
                  </a:lnTo>
                  <a:lnTo>
                    <a:pt x="11890" y="105064"/>
                  </a:lnTo>
                  <a:lnTo>
                    <a:pt x="12058" y="102894"/>
                  </a:lnTo>
                  <a:lnTo>
                    <a:pt x="12189" y="101230"/>
                  </a:lnTo>
                  <a:lnTo>
                    <a:pt x="12313" y="99747"/>
                  </a:lnTo>
                  <a:lnTo>
                    <a:pt x="12342" y="99386"/>
                  </a:lnTo>
                  <a:lnTo>
                    <a:pt x="12357" y="99024"/>
                  </a:lnTo>
                  <a:lnTo>
                    <a:pt x="12357" y="98662"/>
                  </a:lnTo>
                  <a:lnTo>
                    <a:pt x="12350" y="98301"/>
                  </a:lnTo>
                  <a:lnTo>
                    <a:pt x="12335" y="97939"/>
                  </a:lnTo>
                  <a:lnTo>
                    <a:pt x="12306" y="97613"/>
                  </a:lnTo>
                  <a:lnTo>
                    <a:pt x="12269" y="97288"/>
                  </a:lnTo>
                  <a:lnTo>
                    <a:pt x="12226" y="96999"/>
                  </a:lnTo>
                  <a:lnTo>
                    <a:pt x="12167" y="96745"/>
                  </a:lnTo>
                  <a:lnTo>
                    <a:pt x="12109" y="96528"/>
                  </a:lnTo>
                  <a:lnTo>
                    <a:pt x="12043" y="96384"/>
                  </a:lnTo>
                  <a:lnTo>
                    <a:pt x="11970" y="96239"/>
                  </a:lnTo>
                  <a:lnTo>
                    <a:pt x="11897" y="96167"/>
                  </a:lnTo>
                  <a:lnTo>
                    <a:pt x="11824" y="96167"/>
                  </a:lnTo>
                  <a:lnTo>
                    <a:pt x="11751" y="96203"/>
                  </a:lnTo>
                  <a:lnTo>
                    <a:pt x="11679" y="96311"/>
                  </a:lnTo>
                  <a:lnTo>
                    <a:pt x="11496" y="96601"/>
                  </a:lnTo>
                  <a:lnTo>
                    <a:pt x="11007" y="97360"/>
                  </a:lnTo>
                  <a:lnTo>
                    <a:pt x="10665" y="97830"/>
                  </a:lnTo>
                  <a:lnTo>
                    <a:pt x="10263" y="98373"/>
                  </a:lnTo>
                  <a:lnTo>
                    <a:pt x="9811" y="98952"/>
                  </a:lnTo>
                  <a:lnTo>
                    <a:pt x="9322" y="99566"/>
                  </a:lnTo>
                  <a:lnTo>
                    <a:pt x="8790" y="100181"/>
                  </a:lnTo>
                  <a:lnTo>
                    <a:pt x="8236" y="100760"/>
                  </a:lnTo>
                  <a:lnTo>
                    <a:pt x="7652" y="101302"/>
                  </a:lnTo>
                  <a:lnTo>
                    <a:pt x="7061" y="101772"/>
                  </a:lnTo>
                  <a:lnTo>
                    <a:pt x="6762" y="101989"/>
                  </a:lnTo>
                  <a:lnTo>
                    <a:pt x="6456" y="102206"/>
                  </a:lnTo>
                  <a:lnTo>
                    <a:pt x="6149" y="102351"/>
                  </a:lnTo>
                  <a:lnTo>
                    <a:pt x="5850" y="102496"/>
                  </a:lnTo>
                  <a:lnTo>
                    <a:pt x="5544" y="102640"/>
                  </a:lnTo>
                  <a:lnTo>
                    <a:pt x="5245" y="102713"/>
                  </a:lnTo>
                  <a:lnTo>
                    <a:pt x="4946" y="102749"/>
                  </a:lnTo>
                  <a:lnTo>
                    <a:pt x="4654" y="102785"/>
                  </a:lnTo>
                  <a:lnTo>
                    <a:pt x="4340" y="102749"/>
                  </a:lnTo>
                  <a:lnTo>
                    <a:pt x="4041" y="102713"/>
                  </a:lnTo>
                  <a:lnTo>
                    <a:pt x="3757" y="102604"/>
                  </a:lnTo>
                  <a:lnTo>
                    <a:pt x="3494" y="102423"/>
                  </a:lnTo>
                  <a:lnTo>
                    <a:pt x="3254" y="102243"/>
                  </a:lnTo>
                  <a:lnTo>
                    <a:pt x="3028" y="102026"/>
                  </a:lnTo>
                  <a:lnTo>
                    <a:pt x="2816" y="101772"/>
                  </a:lnTo>
                  <a:lnTo>
                    <a:pt x="2619" y="101519"/>
                  </a:lnTo>
                  <a:lnTo>
                    <a:pt x="2437" y="101194"/>
                  </a:lnTo>
                  <a:lnTo>
                    <a:pt x="2269" y="100868"/>
                  </a:lnTo>
                  <a:lnTo>
                    <a:pt x="2116" y="100507"/>
                  </a:lnTo>
                  <a:lnTo>
                    <a:pt x="1977" y="100145"/>
                  </a:lnTo>
                  <a:lnTo>
                    <a:pt x="1853" y="99747"/>
                  </a:lnTo>
                  <a:lnTo>
                    <a:pt x="1736" y="99349"/>
                  </a:lnTo>
                  <a:lnTo>
                    <a:pt x="1634" y="98915"/>
                  </a:lnTo>
                  <a:lnTo>
                    <a:pt x="1547" y="98518"/>
                  </a:lnTo>
                  <a:lnTo>
                    <a:pt x="1459" y="98047"/>
                  </a:lnTo>
                  <a:lnTo>
                    <a:pt x="1394" y="97613"/>
                  </a:lnTo>
                  <a:lnTo>
                    <a:pt x="1328" y="97179"/>
                  </a:lnTo>
                  <a:lnTo>
                    <a:pt x="1270" y="96745"/>
                  </a:lnTo>
                  <a:lnTo>
                    <a:pt x="1226" y="96311"/>
                  </a:lnTo>
                  <a:lnTo>
                    <a:pt x="1182" y="95841"/>
                  </a:lnTo>
                  <a:lnTo>
                    <a:pt x="1153" y="95443"/>
                  </a:lnTo>
                  <a:lnTo>
                    <a:pt x="1124" y="95009"/>
                  </a:lnTo>
                  <a:lnTo>
                    <a:pt x="1080" y="94214"/>
                  </a:lnTo>
                  <a:lnTo>
                    <a:pt x="1058" y="93454"/>
                  </a:lnTo>
                  <a:lnTo>
                    <a:pt x="1043" y="92803"/>
                  </a:lnTo>
                  <a:lnTo>
                    <a:pt x="1036" y="92261"/>
                  </a:lnTo>
                  <a:lnTo>
                    <a:pt x="1029" y="91393"/>
                  </a:lnTo>
                  <a:lnTo>
                    <a:pt x="1029" y="90561"/>
                  </a:lnTo>
                  <a:lnTo>
                    <a:pt x="1036" y="89765"/>
                  </a:lnTo>
                  <a:lnTo>
                    <a:pt x="1051" y="88970"/>
                  </a:lnTo>
                  <a:lnTo>
                    <a:pt x="1073" y="88174"/>
                  </a:lnTo>
                  <a:lnTo>
                    <a:pt x="1102" y="87414"/>
                  </a:lnTo>
                  <a:lnTo>
                    <a:pt x="1138" y="86691"/>
                  </a:lnTo>
                  <a:lnTo>
                    <a:pt x="1182" y="86004"/>
                  </a:lnTo>
                  <a:lnTo>
                    <a:pt x="1233" y="85281"/>
                  </a:lnTo>
                  <a:lnTo>
                    <a:pt x="1291" y="84630"/>
                  </a:lnTo>
                  <a:lnTo>
                    <a:pt x="1357" y="83979"/>
                  </a:lnTo>
                  <a:lnTo>
                    <a:pt x="1430" y="83328"/>
                  </a:lnTo>
                  <a:lnTo>
                    <a:pt x="1503" y="82713"/>
                  </a:lnTo>
                  <a:lnTo>
                    <a:pt x="1591" y="82134"/>
                  </a:lnTo>
                  <a:lnTo>
                    <a:pt x="1685" y="81556"/>
                  </a:lnTo>
                  <a:lnTo>
                    <a:pt x="1787" y="81013"/>
                  </a:lnTo>
                  <a:lnTo>
                    <a:pt x="1911" y="80398"/>
                  </a:lnTo>
                  <a:lnTo>
                    <a:pt x="2035" y="79820"/>
                  </a:lnTo>
                  <a:lnTo>
                    <a:pt x="2174" y="79277"/>
                  </a:lnTo>
                  <a:lnTo>
                    <a:pt x="2320" y="78771"/>
                  </a:lnTo>
                  <a:lnTo>
                    <a:pt x="2466" y="78264"/>
                  </a:lnTo>
                  <a:lnTo>
                    <a:pt x="2619" y="77830"/>
                  </a:lnTo>
                  <a:lnTo>
                    <a:pt x="2779" y="77396"/>
                  </a:lnTo>
                  <a:lnTo>
                    <a:pt x="2947" y="76962"/>
                  </a:lnTo>
                  <a:lnTo>
                    <a:pt x="3115" y="76601"/>
                  </a:lnTo>
                  <a:lnTo>
                    <a:pt x="3290" y="76239"/>
                  </a:lnTo>
                  <a:lnTo>
                    <a:pt x="3472" y="75877"/>
                  </a:lnTo>
                  <a:lnTo>
                    <a:pt x="3655" y="75588"/>
                  </a:lnTo>
                  <a:lnTo>
                    <a:pt x="3844" y="75299"/>
                  </a:lnTo>
                  <a:lnTo>
                    <a:pt x="4034" y="75009"/>
                  </a:lnTo>
                  <a:lnTo>
                    <a:pt x="4224" y="74756"/>
                  </a:lnTo>
                  <a:lnTo>
                    <a:pt x="4421" y="74539"/>
                  </a:lnTo>
                  <a:lnTo>
                    <a:pt x="4815" y="74141"/>
                  </a:lnTo>
                  <a:lnTo>
                    <a:pt x="5216" y="73816"/>
                  </a:lnTo>
                  <a:lnTo>
                    <a:pt x="5617" y="73563"/>
                  </a:lnTo>
                  <a:lnTo>
                    <a:pt x="6018" y="73346"/>
                  </a:lnTo>
                  <a:lnTo>
                    <a:pt x="6412" y="73201"/>
                  </a:lnTo>
                  <a:lnTo>
                    <a:pt x="6806" y="73093"/>
                  </a:lnTo>
                  <a:lnTo>
                    <a:pt x="7193" y="73056"/>
                  </a:lnTo>
                  <a:lnTo>
                    <a:pt x="7557" y="73020"/>
                  </a:lnTo>
                  <a:lnTo>
                    <a:pt x="7864" y="73020"/>
                  </a:lnTo>
                  <a:lnTo>
                    <a:pt x="8163" y="73056"/>
                  </a:lnTo>
                  <a:lnTo>
                    <a:pt x="8724" y="73201"/>
                  </a:lnTo>
                  <a:lnTo>
                    <a:pt x="9235" y="73346"/>
                  </a:lnTo>
                  <a:lnTo>
                    <a:pt x="9673" y="73527"/>
                  </a:lnTo>
                  <a:lnTo>
                    <a:pt x="10037" y="73707"/>
                  </a:lnTo>
                  <a:lnTo>
                    <a:pt x="10314" y="73888"/>
                  </a:lnTo>
                  <a:lnTo>
                    <a:pt x="10555" y="74069"/>
                  </a:lnTo>
                  <a:lnTo>
                    <a:pt x="10643" y="74069"/>
                  </a:lnTo>
                  <a:lnTo>
                    <a:pt x="10730" y="74033"/>
                  </a:lnTo>
                  <a:lnTo>
                    <a:pt x="10810" y="73924"/>
                  </a:lnTo>
                  <a:lnTo>
                    <a:pt x="10883" y="73780"/>
                  </a:lnTo>
                  <a:lnTo>
                    <a:pt x="10956" y="73563"/>
                  </a:lnTo>
                  <a:lnTo>
                    <a:pt x="11015" y="73273"/>
                  </a:lnTo>
                  <a:lnTo>
                    <a:pt x="11066" y="72948"/>
                  </a:lnTo>
                  <a:lnTo>
                    <a:pt x="11110" y="72586"/>
                  </a:lnTo>
                  <a:lnTo>
                    <a:pt x="11139" y="72188"/>
                  </a:lnTo>
                  <a:lnTo>
                    <a:pt x="11146" y="71754"/>
                  </a:lnTo>
                  <a:lnTo>
                    <a:pt x="11153" y="71357"/>
                  </a:lnTo>
                  <a:lnTo>
                    <a:pt x="11139" y="70959"/>
                  </a:lnTo>
                  <a:lnTo>
                    <a:pt x="11110" y="70561"/>
                  </a:lnTo>
                  <a:lnTo>
                    <a:pt x="11073" y="70199"/>
                  </a:lnTo>
                  <a:lnTo>
                    <a:pt x="11022" y="69874"/>
                  </a:lnTo>
                  <a:lnTo>
                    <a:pt x="10964" y="69548"/>
                  </a:lnTo>
                  <a:lnTo>
                    <a:pt x="10475" y="67559"/>
                  </a:lnTo>
                  <a:lnTo>
                    <a:pt x="9964" y="65353"/>
                  </a:lnTo>
                  <a:lnTo>
                    <a:pt x="9439" y="63002"/>
                  </a:lnTo>
                  <a:lnTo>
                    <a:pt x="8899" y="60507"/>
                  </a:lnTo>
                  <a:lnTo>
                    <a:pt x="8367" y="57939"/>
                  </a:lnTo>
                  <a:lnTo>
                    <a:pt x="7842" y="55299"/>
                  </a:lnTo>
                  <a:lnTo>
                    <a:pt x="7579" y="53961"/>
                  </a:lnTo>
                  <a:lnTo>
                    <a:pt x="7331" y="52622"/>
                  </a:lnTo>
                  <a:lnTo>
                    <a:pt x="7083" y="51284"/>
                  </a:lnTo>
                  <a:lnTo>
                    <a:pt x="6842" y="49946"/>
                  </a:lnTo>
                  <a:lnTo>
                    <a:pt x="6609" y="48608"/>
                  </a:lnTo>
                  <a:lnTo>
                    <a:pt x="6383" y="47306"/>
                  </a:lnTo>
                  <a:lnTo>
                    <a:pt x="6171" y="45968"/>
                  </a:lnTo>
                  <a:lnTo>
                    <a:pt x="5974" y="44702"/>
                  </a:lnTo>
                  <a:lnTo>
                    <a:pt x="5785" y="43400"/>
                  </a:lnTo>
                  <a:lnTo>
                    <a:pt x="5610" y="42170"/>
                  </a:lnTo>
                  <a:lnTo>
                    <a:pt x="5442" y="40941"/>
                  </a:lnTo>
                  <a:lnTo>
                    <a:pt x="5296" y="39747"/>
                  </a:lnTo>
                  <a:lnTo>
                    <a:pt x="5165" y="38590"/>
                  </a:lnTo>
                  <a:lnTo>
                    <a:pt x="5055" y="37469"/>
                  </a:lnTo>
                  <a:lnTo>
                    <a:pt x="4960" y="36420"/>
                  </a:lnTo>
                  <a:lnTo>
                    <a:pt x="4880" y="35371"/>
                  </a:lnTo>
                  <a:lnTo>
                    <a:pt x="4829" y="34395"/>
                  </a:lnTo>
                  <a:lnTo>
                    <a:pt x="4807" y="33925"/>
                  </a:lnTo>
                  <a:lnTo>
                    <a:pt x="4793" y="33491"/>
                  </a:lnTo>
                  <a:lnTo>
                    <a:pt x="4785" y="33057"/>
                  </a:lnTo>
                  <a:lnTo>
                    <a:pt x="4778" y="32623"/>
                  </a:lnTo>
                  <a:lnTo>
                    <a:pt x="4785" y="32189"/>
                  </a:lnTo>
                  <a:lnTo>
                    <a:pt x="4793" y="31791"/>
                  </a:lnTo>
                  <a:lnTo>
                    <a:pt x="4807" y="31429"/>
                  </a:lnTo>
                  <a:lnTo>
                    <a:pt x="4829" y="31067"/>
                  </a:lnTo>
                  <a:lnTo>
                    <a:pt x="4866" y="30670"/>
                  </a:lnTo>
                  <a:lnTo>
                    <a:pt x="4917" y="30272"/>
                  </a:lnTo>
                  <a:lnTo>
                    <a:pt x="4990" y="29874"/>
                  </a:lnTo>
                  <a:lnTo>
                    <a:pt x="5041" y="29657"/>
                  </a:lnTo>
                  <a:lnTo>
                    <a:pt x="5092" y="29476"/>
                  </a:lnTo>
                  <a:lnTo>
                    <a:pt x="5150" y="29259"/>
                  </a:lnTo>
                  <a:lnTo>
                    <a:pt x="5216" y="29078"/>
                  </a:lnTo>
                  <a:lnTo>
                    <a:pt x="5289" y="28897"/>
                  </a:lnTo>
                  <a:lnTo>
                    <a:pt x="5369" y="28717"/>
                  </a:lnTo>
                  <a:lnTo>
                    <a:pt x="5486" y="28500"/>
                  </a:lnTo>
                  <a:lnTo>
                    <a:pt x="5602" y="28319"/>
                  </a:lnTo>
                  <a:lnTo>
                    <a:pt x="5726" y="28138"/>
                  </a:lnTo>
                  <a:lnTo>
                    <a:pt x="5850" y="27993"/>
                  </a:lnTo>
                  <a:lnTo>
                    <a:pt x="5974" y="27885"/>
                  </a:lnTo>
                  <a:lnTo>
                    <a:pt x="6106" y="27812"/>
                  </a:lnTo>
                  <a:lnTo>
                    <a:pt x="6230" y="27776"/>
                  </a:lnTo>
                  <a:lnTo>
                    <a:pt x="6514" y="27776"/>
                  </a:lnTo>
                  <a:lnTo>
                    <a:pt x="6660" y="27849"/>
                  </a:lnTo>
                  <a:lnTo>
                    <a:pt x="6813" y="27921"/>
                  </a:lnTo>
                  <a:lnTo>
                    <a:pt x="6966" y="28066"/>
                  </a:lnTo>
                  <a:lnTo>
                    <a:pt x="7112" y="28210"/>
                  </a:lnTo>
                  <a:lnTo>
                    <a:pt x="7265" y="28391"/>
                  </a:lnTo>
                  <a:lnTo>
                    <a:pt x="7419" y="28608"/>
                  </a:lnTo>
                  <a:lnTo>
                    <a:pt x="7572" y="28861"/>
                  </a:lnTo>
                  <a:lnTo>
                    <a:pt x="7725" y="29151"/>
                  </a:lnTo>
                  <a:lnTo>
                    <a:pt x="7878" y="29440"/>
                  </a:lnTo>
                  <a:lnTo>
                    <a:pt x="8024" y="29765"/>
                  </a:lnTo>
                  <a:lnTo>
                    <a:pt x="8177" y="30127"/>
                  </a:lnTo>
                  <a:lnTo>
                    <a:pt x="8476" y="30923"/>
                  </a:lnTo>
                  <a:lnTo>
                    <a:pt x="8775" y="31791"/>
                  </a:lnTo>
                  <a:lnTo>
                    <a:pt x="9074" y="32731"/>
                  </a:lnTo>
                  <a:lnTo>
                    <a:pt x="9366" y="33708"/>
                  </a:lnTo>
                  <a:lnTo>
                    <a:pt x="9651" y="34793"/>
                  </a:lnTo>
                  <a:lnTo>
                    <a:pt x="9928" y="35914"/>
                  </a:lnTo>
                  <a:lnTo>
                    <a:pt x="10205" y="37035"/>
                  </a:lnTo>
                  <a:lnTo>
                    <a:pt x="10468" y="38228"/>
                  </a:lnTo>
                  <a:lnTo>
                    <a:pt x="10730" y="39422"/>
                  </a:lnTo>
                  <a:lnTo>
                    <a:pt x="10978" y="40615"/>
                  </a:lnTo>
                  <a:lnTo>
                    <a:pt x="11219" y="41845"/>
                  </a:lnTo>
                  <a:lnTo>
                    <a:pt x="11452" y="43038"/>
                  </a:lnTo>
                  <a:lnTo>
                    <a:pt x="11671" y="44196"/>
                  </a:lnTo>
                  <a:lnTo>
                    <a:pt x="11883" y="45353"/>
                  </a:lnTo>
                  <a:lnTo>
                    <a:pt x="12262" y="47559"/>
                  </a:lnTo>
                  <a:lnTo>
                    <a:pt x="12590" y="49512"/>
                  </a:lnTo>
                  <a:lnTo>
                    <a:pt x="12860" y="51176"/>
                  </a:lnTo>
                  <a:lnTo>
                    <a:pt x="13057" y="52478"/>
                  </a:lnTo>
                  <a:lnTo>
                    <a:pt x="13232" y="53671"/>
                  </a:lnTo>
                  <a:lnTo>
                    <a:pt x="13269" y="53924"/>
                  </a:lnTo>
                  <a:lnTo>
                    <a:pt x="13312" y="54141"/>
                  </a:lnTo>
                  <a:lnTo>
                    <a:pt x="13363" y="54322"/>
                  </a:lnTo>
                  <a:lnTo>
                    <a:pt x="13415" y="54503"/>
                  </a:lnTo>
                  <a:lnTo>
                    <a:pt x="13473" y="54612"/>
                  </a:lnTo>
                  <a:lnTo>
                    <a:pt x="13531" y="54684"/>
                  </a:lnTo>
                  <a:lnTo>
                    <a:pt x="13590" y="54756"/>
                  </a:lnTo>
                  <a:lnTo>
                    <a:pt x="13721" y="54756"/>
                  </a:lnTo>
                  <a:lnTo>
                    <a:pt x="13787" y="54684"/>
                  </a:lnTo>
                  <a:lnTo>
                    <a:pt x="13859" y="54539"/>
                  </a:lnTo>
                  <a:lnTo>
                    <a:pt x="13932" y="54358"/>
                  </a:lnTo>
                  <a:lnTo>
                    <a:pt x="13991" y="54141"/>
                  </a:lnTo>
                  <a:lnTo>
                    <a:pt x="14049" y="53852"/>
                  </a:lnTo>
                  <a:lnTo>
                    <a:pt x="14093" y="53527"/>
                  </a:lnTo>
                  <a:lnTo>
                    <a:pt x="14129" y="53201"/>
                  </a:lnTo>
                  <a:lnTo>
                    <a:pt x="14151" y="52839"/>
                  </a:lnTo>
                  <a:lnTo>
                    <a:pt x="14166" y="52442"/>
                  </a:lnTo>
                  <a:lnTo>
                    <a:pt x="14239" y="48753"/>
                  </a:lnTo>
                  <a:lnTo>
                    <a:pt x="14326" y="44919"/>
                  </a:lnTo>
                  <a:lnTo>
                    <a:pt x="14436" y="40977"/>
                  </a:lnTo>
                  <a:lnTo>
                    <a:pt x="14560" y="36999"/>
                  </a:lnTo>
                  <a:lnTo>
                    <a:pt x="14698" y="32984"/>
                  </a:lnTo>
                  <a:lnTo>
                    <a:pt x="14779" y="31031"/>
                  </a:lnTo>
                  <a:lnTo>
                    <a:pt x="14859" y="29078"/>
                  </a:lnTo>
                  <a:lnTo>
                    <a:pt x="14946" y="27125"/>
                  </a:lnTo>
                  <a:lnTo>
                    <a:pt x="15034" y="25245"/>
                  </a:lnTo>
                  <a:lnTo>
                    <a:pt x="15121" y="23400"/>
                  </a:lnTo>
                  <a:lnTo>
                    <a:pt x="15216" y="21592"/>
                  </a:lnTo>
                  <a:lnTo>
                    <a:pt x="15318" y="19856"/>
                  </a:lnTo>
                  <a:lnTo>
                    <a:pt x="15420" y="18192"/>
                  </a:lnTo>
                  <a:lnTo>
                    <a:pt x="15523" y="16565"/>
                  </a:lnTo>
                  <a:lnTo>
                    <a:pt x="15632" y="15046"/>
                  </a:lnTo>
                  <a:lnTo>
                    <a:pt x="15749" y="13599"/>
                  </a:lnTo>
                  <a:lnTo>
                    <a:pt x="15858" y="12225"/>
                  </a:lnTo>
                  <a:lnTo>
                    <a:pt x="15975" y="10959"/>
                  </a:lnTo>
                  <a:lnTo>
                    <a:pt x="16099" y="9802"/>
                  </a:lnTo>
                  <a:lnTo>
                    <a:pt x="16223" y="8753"/>
                  </a:lnTo>
                  <a:lnTo>
                    <a:pt x="16347" y="7812"/>
                  </a:lnTo>
                  <a:lnTo>
                    <a:pt x="16412" y="7415"/>
                  </a:lnTo>
                  <a:lnTo>
                    <a:pt x="16471" y="7017"/>
                  </a:lnTo>
                  <a:lnTo>
                    <a:pt x="16536" y="6655"/>
                  </a:lnTo>
                  <a:lnTo>
                    <a:pt x="16602" y="6330"/>
                  </a:lnTo>
                  <a:lnTo>
                    <a:pt x="16668" y="6040"/>
                  </a:lnTo>
                  <a:lnTo>
                    <a:pt x="16733" y="5787"/>
                  </a:lnTo>
                  <a:lnTo>
                    <a:pt x="16799" y="5570"/>
                  </a:lnTo>
                  <a:lnTo>
                    <a:pt x="16872" y="5425"/>
                  </a:lnTo>
                  <a:lnTo>
                    <a:pt x="16938" y="5281"/>
                  </a:lnTo>
                  <a:lnTo>
                    <a:pt x="17003" y="5172"/>
                  </a:lnTo>
                  <a:lnTo>
                    <a:pt x="17076" y="5100"/>
                  </a:lnTo>
                  <a:close/>
                  <a:moveTo>
                    <a:pt x="17025" y="1"/>
                  </a:moveTo>
                  <a:lnTo>
                    <a:pt x="16916" y="73"/>
                  </a:lnTo>
                  <a:lnTo>
                    <a:pt x="16799" y="181"/>
                  </a:lnTo>
                  <a:lnTo>
                    <a:pt x="16690" y="326"/>
                  </a:lnTo>
                  <a:lnTo>
                    <a:pt x="16588" y="543"/>
                  </a:lnTo>
                  <a:lnTo>
                    <a:pt x="16478" y="760"/>
                  </a:lnTo>
                  <a:lnTo>
                    <a:pt x="16376" y="1013"/>
                  </a:lnTo>
                  <a:lnTo>
                    <a:pt x="16274" y="1339"/>
                  </a:lnTo>
                  <a:lnTo>
                    <a:pt x="16172" y="1664"/>
                  </a:lnTo>
                  <a:lnTo>
                    <a:pt x="16077" y="2062"/>
                  </a:lnTo>
                  <a:lnTo>
                    <a:pt x="15982" y="2460"/>
                  </a:lnTo>
                  <a:lnTo>
                    <a:pt x="15887" y="2930"/>
                  </a:lnTo>
                  <a:lnTo>
                    <a:pt x="15800" y="3400"/>
                  </a:lnTo>
                  <a:lnTo>
                    <a:pt x="15705" y="3907"/>
                  </a:lnTo>
                  <a:lnTo>
                    <a:pt x="15617" y="4449"/>
                  </a:lnTo>
                  <a:lnTo>
                    <a:pt x="15530" y="5028"/>
                  </a:lnTo>
                  <a:lnTo>
                    <a:pt x="15450" y="5606"/>
                  </a:lnTo>
                  <a:lnTo>
                    <a:pt x="15369" y="6221"/>
                  </a:lnTo>
                  <a:lnTo>
                    <a:pt x="15209" y="7559"/>
                  </a:lnTo>
                  <a:lnTo>
                    <a:pt x="15056" y="8970"/>
                  </a:lnTo>
                  <a:lnTo>
                    <a:pt x="14910" y="10489"/>
                  </a:lnTo>
                  <a:lnTo>
                    <a:pt x="14771" y="12080"/>
                  </a:lnTo>
                  <a:lnTo>
                    <a:pt x="14647" y="13708"/>
                  </a:lnTo>
                  <a:lnTo>
                    <a:pt x="14516" y="15407"/>
                  </a:lnTo>
                  <a:lnTo>
                    <a:pt x="14399" y="17180"/>
                  </a:lnTo>
                  <a:lnTo>
                    <a:pt x="14290" y="18988"/>
                  </a:lnTo>
                  <a:lnTo>
                    <a:pt x="14188" y="20832"/>
                  </a:lnTo>
                  <a:lnTo>
                    <a:pt x="14086" y="22713"/>
                  </a:lnTo>
                  <a:lnTo>
                    <a:pt x="13991" y="24594"/>
                  </a:lnTo>
                  <a:lnTo>
                    <a:pt x="13903" y="26474"/>
                  </a:lnTo>
                  <a:lnTo>
                    <a:pt x="13823" y="28391"/>
                  </a:lnTo>
                  <a:lnTo>
                    <a:pt x="13743" y="30272"/>
                  </a:lnTo>
                  <a:lnTo>
                    <a:pt x="13670" y="32152"/>
                  </a:lnTo>
                  <a:lnTo>
                    <a:pt x="13546" y="35841"/>
                  </a:lnTo>
                  <a:lnTo>
                    <a:pt x="13436" y="39313"/>
                  </a:lnTo>
                  <a:lnTo>
                    <a:pt x="13349" y="42604"/>
                  </a:lnTo>
                  <a:lnTo>
                    <a:pt x="13276" y="45570"/>
                  </a:lnTo>
                  <a:lnTo>
                    <a:pt x="13006" y="43979"/>
                  </a:lnTo>
                  <a:lnTo>
                    <a:pt x="12707" y="42243"/>
                  </a:lnTo>
                  <a:lnTo>
                    <a:pt x="12371" y="40434"/>
                  </a:lnTo>
                  <a:lnTo>
                    <a:pt x="12014" y="38554"/>
                  </a:lnTo>
                  <a:lnTo>
                    <a:pt x="11627" y="36637"/>
                  </a:lnTo>
                  <a:lnTo>
                    <a:pt x="11430" y="35697"/>
                  </a:lnTo>
                  <a:lnTo>
                    <a:pt x="11226" y="34756"/>
                  </a:lnTo>
                  <a:lnTo>
                    <a:pt x="11015" y="33816"/>
                  </a:lnTo>
                  <a:lnTo>
                    <a:pt x="10796" y="32876"/>
                  </a:lnTo>
                  <a:lnTo>
                    <a:pt x="10577" y="31972"/>
                  </a:lnTo>
                  <a:lnTo>
                    <a:pt x="10351" y="31067"/>
                  </a:lnTo>
                  <a:lnTo>
                    <a:pt x="10118" y="30199"/>
                  </a:lnTo>
                  <a:lnTo>
                    <a:pt x="9884" y="29368"/>
                  </a:lnTo>
                  <a:lnTo>
                    <a:pt x="9643" y="28536"/>
                  </a:lnTo>
                  <a:lnTo>
                    <a:pt x="9403" y="27776"/>
                  </a:lnTo>
                  <a:lnTo>
                    <a:pt x="9162" y="27017"/>
                  </a:lnTo>
                  <a:lnTo>
                    <a:pt x="8914" y="26330"/>
                  </a:lnTo>
                  <a:lnTo>
                    <a:pt x="8666" y="25679"/>
                  </a:lnTo>
                  <a:lnTo>
                    <a:pt x="8418" y="25100"/>
                  </a:lnTo>
                  <a:lnTo>
                    <a:pt x="8163" y="24557"/>
                  </a:lnTo>
                  <a:lnTo>
                    <a:pt x="7907" y="24087"/>
                  </a:lnTo>
                  <a:lnTo>
                    <a:pt x="7652" y="23653"/>
                  </a:lnTo>
                  <a:lnTo>
                    <a:pt x="7397" y="23328"/>
                  </a:lnTo>
                  <a:lnTo>
                    <a:pt x="7134" y="23038"/>
                  </a:lnTo>
                  <a:lnTo>
                    <a:pt x="6879" y="22821"/>
                  </a:lnTo>
                  <a:lnTo>
                    <a:pt x="6616" y="22713"/>
                  </a:lnTo>
                  <a:lnTo>
                    <a:pt x="6361" y="22677"/>
                  </a:lnTo>
                  <a:lnTo>
                    <a:pt x="6179" y="22677"/>
                  </a:lnTo>
                  <a:lnTo>
                    <a:pt x="6004" y="22749"/>
                  </a:lnTo>
                  <a:lnTo>
                    <a:pt x="5829" y="22858"/>
                  </a:lnTo>
                  <a:lnTo>
                    <a:pt x="5653" y="23002"/>
                  </a:lnTo>
                  <a:lnTo>
                    <a:pt x="5478" y="23183"/>
                  </a:lnTo>
                  <a:lnTo>
                    <a:pt x="5311" y="23436"/>
                  </a:lnTo>
                  <a:lnTo>
                    <a:pt x="5143" y="23689"/>
                  </a:lnTo>
                  <a:lnTo>
                    <a:pt x="4975" y="24015"/>
                  </a:lnTo>
                  <a:lnTo>
                    <a:pt x="4822" y="24377"/>
                  </a:lnTo>
                  <a:lnTo>
                    <a:pt x="4676" y="24738"/>
                  </a:lnTo>
                  <a:lnTo>
                    <a:pt x="4545" y="25136"/>
                  </a:lnTo>
                  <a:lnTo>
                    <a:pt x="4428" y="25534"/>
                  </a:lnTo>
                  <a:lnTo>
                    <a:pt x="4326" y="26004"/>
                  </a:lnTo>
                  <a:lnTo>
                    <a:pt x="4231" y="26438"/>
                  </a:lnTo>
                  <a:lnTo>
                    <a:pt x="4144" y="26908"/>
                  </a:lnTo>
                  <a:lnTo>
                    <a:pt x="4071" y="27378"/>
                  </a:lnTo>
                  <a:lnTo>
                    <a:pt x="4012" y="27849"/>
                  </a:lnTo>
                  <a:lnTo>
                    <a:pt x="3954" y="28319"/>
                  </a:lnTo>
                  <a:lnTo>
                    <a:pt x="3910" y="28789"/>
                  </a:lnTo>
                  <a:lnTo>
                    <a:pt x="3866" y="29259"/>
                  </a:lnTo>
                  <a:lnTo>
                    <a:pt x="3837" y="29729"/>
                  </a:lnTo>
                  <a:lnTo>
                    <a:pt x="3808" y="30199"/>
                  </a:lnTo>
                  <a:lnTo>
                    <a:pt x="3793" y="30633"/>
                  </a:lnTo>
                  <a:lnTo>
                    <a:pt x="3772" y="31067"/>
                  </a:lnTo>
                  <a:lnTo>
                    <a:pt x="3764" y="31574"/>
                  </a:lnTo>
                  <a:lnTo>
                    <a:pt x="3757" y="32080"/>
                  </a:lnTo>
                  <a:lnTo>
                    <a:pt x="3757" y="32586"/>
                  </a:lnTo>
                  <a:lnTo>
                    <a:pt x="3757" y="33129"/>
                  </a:lnTo>
                  <a:lnTo>
                    <a:pt x="3772" y="33671"/>
                  </a:lnTo>
                  <a:lnTo>
                    <a:pt x="3786" y="34214"/>
                  </a:lnTo>
                  <a:lnTo>
                    <a:pt x="3801" y="34756"/>
                  </a:lnTo>
                  <a:lnTo>
                    <a:pt x="3830" y="35335"/>
                  </a:lnTo>
                  <a:lnTo>
                    <a:pt x="3888" y="36456"/>
                  </a:lnTo>
                  <a:lnTo>
                    <a:pt x="3976" y="37650"/>
                  </a:lnTo>
                  <a:lnTo>
                    <a:pt x="4071" y="38843"/>
                  </a:lnTo>
                  <a:lnTo>
                    <a:pt x="4187" y="40073"/>
                  </a:lnTo>
                  <a:lnTo>
                    <a:pt x="4311" y="41302"/>
                  </a:lnTo>
                  <a:lnTo>
                    <a:pt x="4457" y="42568"/>
                  </a:lnTo>
                  <a:lnTo>
                    <a:pt x="4610" y="43834"/>
                  </a:lnTo>
                  <a:lnTo>
                    <a:pt x="4778" y="45100"/>
                  </a:lnTo>
                  <a:lnTo>
                    <a:pt x="4953" y="46366"/>
                  </a:lnTo>
                  <a:lnTo>
                    <a:pt x="5143" y="47668"/>
                  </a:lnTo>
                  <a:lnTo>
                    <a:pt x="5340" y="48934"/>
                  </a:lnTo>
                  <a:lnTo>
                    <a:pt x="5544" y="50236"/>
                  </a:lnTo>
                  <a:lnTo>
                    <a:pt x="5756" y="51501"/>
                  </a:lnTo>
                  <a:lnTo>
                    <a:pt x="5974" y="52767"/>
                  </a:lnTo>
                  <a:lnTo>
                    <a:pt x="6193" y="54033"/>
                  </a:lnTo>
                  <a:lnTo>
                    <a:pt x="6419" y="55299"/>
                  </a:lnTo>
                  <a:lnTo>
                    <a:pt x="6879" y="57722"/>
                  </a:lnTo>
                  <a:lnTo>
                    <a:pt x="7338" y="60073"/>
                  </a:lnTo>
                  <a:lnTo>
                    <a:pt x="7798" y="62315"/>
                  </a:lnTo>
                  <a:lnTo>
                    <a:pt x="8243" y="64449"/>
                  </a:lnTo>
                  <a:lnTo>
                    <a:pt x="8666" y="66402"/>
                  </a:lnTo>
                  <a:lnTo>
                    <a:pt x="9060" y="68174"/>
                  </a:lnTo>
                  <a:lnTo>
                    <a:pt x="8630" y="68065"/>
                  </a:lnTo>
                  <a:lnTo>
                    <a:pt x="8170" y="67957"/>
                  </a:lnTo>
                  <a:lnTo>
                    <a:pt x="7674" y="67921"/>
                  </a:lnTo>
                  <a:lnTo>
                    <a:pt x="7156" y="67957"/>
                  </a:lnTo>
                  <a:lnTo>
                    <a:pt x="6616" y="68029"/>
                  </a:lnTo>
                  <a:lnTo>
                    <a:pt x="6339" y="68102"/>
                  </a:lnTo>
                  <a:lnTo>
                    <a:pt x="6062" y="68210"/>
                  </a:lnTo>
                  <a:lnTo>
                    <a:pt x="5785" y="68319"/>
                  </a:lnTo>
                  <a:lnTo>
                    <a:pt x="5500" y="68463"/>
                  </a:lnTo>
                  <a:lnTo>
                    <a:pt x="5223" y="68644"/>
                  </a:lnTo>
                  <a:lnTo>
                    <a:pt x="4939" y="68861"/>
                  </a:lnTo>
                  <a:lnTo>
                    <a:pt x="4661" y="69078"/>
                  </a:lnTo>
                  <a:lnTo>
                    <a:pt x="4384" y="69367"/>
                  </a:lnTo>
                  <a:lnTo>
                    <a:pt x="4107" y="69657"/>
                  </a:lnTo>
                  <a:lnTo>
                    <a:pt x="3837" y="70018"/>
                  </a:lnTo>
                  <a:lnTo>
                    <a:pt x="3567" y="70380"/>
                  </a:lnTo>
                  <a:lnTo>
                    <a:pt x="3297" y="70814"/>
                  </a:lnTo>
                  <a:lnTo>
                    <a:pt x="3042" y="71248"/>
                  </a:lnTo>
                  <a:lnTo>
                    <a:pt x="2787" y="71754"/>
                  </a:lnTo>
                  <a:lnTo>
                    <a:pt x="2539" y="72297"/>
                  </a:lnTo>
                  <a:lnTo>
                    <a:pt x="2298" y="72876"/>
                  </a:lnTo>
                  <a:lnTo>
                    <a:pt x="2065" y="73527"/>
                  </a:lnTo>
                  <a:lnTo>
                    <a:pt x="1839" y="74214"/>
                  </a:lnTo>
                  <a:lnTo>
                    <a:pt x="1627" y="74973"/>
                  </a:lnTo>
                  <a:lnTo>
                    <a:pt x="1415" y="75769"/>
                  </a:lnTo>
                  <a:lnTo>
                    <a:pt x="1226" y="76601"/>
                  </a:lnTo>
                  <a:lnTo>
                    <a:pt x="1043" y="77505"/>
                  </a:lnTo>
                  <a:lnTo>
                    <a:pt x="905" y="78264"/>
                  </a:lnTo>
                  <a:lnTo>
                    <a:pt x="781" y="79024"/>
                  </a:lnTo>
                  <a:lnTo>
                    <a:pt x="657" y="79856"/>
                  </a:lnTo>
                  <a:lnTo>
                    <a:pt x="555" y="80651"/>
                  </a:lnTo>
                  <a:lnTo>
                    <a:pt x="453" y="81519"/>
                  </a:lnTo>
                  <a:lnTo>
                    <a:pt x="365" y="82424"/>
                  </a:lnTo>
                  <a:lnTo>
                    <a:pt x="285" y="83328"/>
                  </a:lnTo>
                  <a:lnTo>
                    <a:pt x="219" y="84232"/>
                  </a:lnTo>
                  <a:lnTo>
                    <a:pt x="154" y="85208"/>
                  </a:lnTo>
                  <a:lnTo>
                    <a:pt x="110" y="86185"/>
                  </a:lnTo>
                  <a:lnTo>
                    <a:pt x="66" y="87197"/>
                  </a:lnTo>
                  <a:lnTo>
                    <a:pt x="37" y="88210"/>
                  </a:lnTo>
                  <a:lnTo>
                    <a:pt x="15" y="89259"/>
                  </a:lnTo>
                  <a:lnTo>
                    <a:pt x="0" y="90344"/>
                  </a:lnTo>
                  <a:lnTo>
                    <a:pt x="0" y="91429"/>
                  </a:lnTo>
                  <a:lnTo>
                    <a:pt x="8" y="92550"/>
                  </a:lnTo>
                  <a:lnTo>
                    <a:pt x="22" y="93201"/>
                  </a:lnTo>
                  <a:lnTo>
                    <a:pt x="37" y="93888"/>
                  </a:lnTo>
                  <a:lnTo>
                    <a:pt x="51" y="94539"/>
                  </a:lnTo>
                  <a:lnTo>
                    <a:pt x="81" y="95226"/>
                  </a:lnTo>
                  <a:lnTo>
                    <a:pt x="110" y="95877"/>
                  </a:lnTo>
                  <a:lnTo>
                    <a:pt x="154" y="96565"/>
                  </a:lnTo>
                  <a:lnTo>
                    <a:pt x="197" y="97216"/>
                  </a:lnTo>
                  <a:lnTo>
                    <a:pt x="248" y="97903"/>
                  </a:lnTo>
                  <a:lnTo>
                    <a:pt x="307" y="98554"/>
                  </a:lnTo>
                  <a:lnTo>
                    <a:pt x="380" y="99205"/>
                  </a:lnTo>
                  <a:lnTo>
                    <a:pt x="453" y="99856"/>
                  </a:lnTo>
                  <a:lnTo>
                    <a:pt x="540" y="100471"/>
                  </a:lnTo>
                  <a:lnTo>
                    <a:pt x="635" y="101085"/>
                  </a:lnTo>
                  <a:lnTo>
                    <a:pt x="737" y="101700"/>
                  </a:lnTo>
                  <a:lnTo>
                    <a:pt x="854" y="102279"/>
                  </a:lnTo>
                  <a:lnTo>
                    <a:pt x="978" y="102857"/>
                  </a:lnTo>
                  <a:lnTo>
                    <a:pt x="1109" y="103400"/>
                  </a:lnTo>
                  <a:lnTo>
                    <a:pt x="1255" y="103906"/>
                  </a:lnTo>
                  <a:lnTo>
                    <a:pt x="1415" y="104413"/>
                  </a:lnTo>
                  <a:lnTo>
                    <a:pt x="1583" y="104883"/>
                  </a:lnTo>
                  <a:lnTo>
                    <a:pt x="1766" y="105317"/>
                  </a:lnTo>
                  <a:lnTo>
                    <a:pt x="1955" y="105751"/>
                  </a:lnTo>
                  <a:lnTo>
                    <a:pt x="2159" y="106112"/>
                  </a:lnTo>
                  <a:lnTo>
                    <a:pt x="2378" y="106474"/>
                  </a:lnTo>
                  <a:lnTo>
                    <a:pt x="2612" y="106800"/>
                  </a:lnTo>
                  <a:lnTo>
                    <a:pt x="2860" y="107053"/>
                  </a:lnTo>
                  <a:lnTo>
                    <a:pt x="3122" y="107306"/>
                  </a:lnTo>
                  <a:lnTo>
                    <a:pt x="3400" y="107523"/>
                  </a:lnTo>
                  <a:lnTo>
                    <a:pt x="3691" y="107668"/>
                  </a:lnTo>
                  <a:lnTo>
                    <a:pt x="3998" y="107776"/>
                  </a:lnTo>
                  <a:lnTo>
                    <a:pt x="4319" y="107848"/>
                  </a:lnTo>
                  <a:lnTo>
                    <a:pt x="4654" y="107885"/>
                  </a:lnTo>
                  <a:lnTo>
                    <a:pt x="5092" y="107848"/>
                  </a:lnTo>
                  <a:lnTo>
                    <a:pt x="5529" y="107740"/>
                  </a:lnTo>
                  <a:lnTo>
                    <a:pt x="5967" y="107559"/>
                  </a:lnTo>
                  <a:lnTo>
                    <a:pt x="6412" y="107342"/>
                  </a:lnTo>
                  <a:lnTo>
                    <a:pt x="6850" y="107089"/>
                  </a:lnTo>
                  <a:lnTo>
                    <a:pt x="7287" y="106763"/>
                  </a:lnTo>
                  <a:lnTo>
                    <a:pt x="7718" y="106438"/>
                  </a:lnTo>
                  <a:lnTo>
                    <a:pt x="8141" y="106040"/>
                  </a:lnTo>
                  <a:lnTo>
                    <a:pt x="8549" y="105642"/>
                  </a:lnTo>
                  <a:lnTo>
                    <a:pt x="8950" y="105244"/>
                  </a:lnTo>
                  <a:lnTo>
                    <a:pt x="9337" y="104810"/>
                  </a:lnTo>
                  <a:lnTo>
                    <a:pt x="9702" y="104376"/>
                  </a:lnTo>
                  <a:lnTo>
                    <a:pt x="10380" y="103508"/>
                  </a:lnTo>
                  <a:lnTo>
                    <a:pt x="10964" y="102713"/>
                  </a:lnTo>
                  <a:lnTo>
                    <a:pt x="10810" y="104738"/>
                  </a:lnTo>
                  <a:lnTo>
                    <a:pt x="10650" y="106980"/>
                  </a:lnTo>
                  <a:lnTo>
                    <a:pt x="10482" y="109476"/>
                  </a:lnTo>
                  <a:lnTo>
                    <a:pt x="10307" y="112188"/>
                  </a:lnTo>
                  <a:lnTo>
                    <a:pt x="10139" y="115009"/>
                  </a:lnTo>
                  <a:lnTo>
                    <a:pt x="9972" y="117975"/>
                  </a:lnTo>
                  <a:lnTo>
                    <a:pt x="9899" y="119494"/>
                  </a:lnTo>
                  <a:lnTo>
                    <a:pt x="9826" y="121049"/>
                  </a:lnTo>
                  <a:lnTo>
                    <a:pt x="9753" y="122604"/>
                  </a:lnTo>
                  <a:lnTo>
                    <a:pt x="9687" y="124159"/>
                  </a:lnTo>
                  <a:lnTo>
                    <a:pt x="9629" y="125715"/>
                  </a:lnTo>
                  <a:lnTo>
                    <a:pt x="9578" y="127306"/>
                  </a:lnTo>
                  <a:lnTo>
                    <a:pt x="9527" y="128861"/>
                  </a:lnTo>
                  <a:lnTo>
                    <a:pt x="9490" y="130452"/>
                  </a:lnTo>
                  <a:lnTo>
                    <a:pt x="9461" y="132008"/>
                  </a:lnTo>
                  <a:lnTo>
                    <a:pt x="9439" y="133526"/>
                  </a:lnTo>
                  <a:lnTo>
                    <a:pt x="9425" y="135045"/>
                  </a:lnTo>
                  <a:lnTo>
                    <a:pt x="9417" y="136564"/>
                  </a:lnTo>
                  <a:lnTo>
                    <a:pt x="9425" y="138047"/>
                  </a:lnTo>
                  <a:lnTo>
                    <a:pt x="9439" y="139494"/>
                  </a:lnTo>
                  <a:lnTo>
                    <a:pt x="9468" y="140904"/>
                  </a:lnTo>
                  <a:lnTo>
                    <a:pt x="9505" y="142279"/>
                  </a:lnTo>
                  <a:lnTo>
                    <a:pt x="9556" y="143617"/>
                  </a:lnTo>
                  <a:lnTo>
                    <a:pt x="9622" y="144883"/>
                  </a:lnTo>
                  <a:lnTo>
                    <a:pt x="9702" y="146149"/>
                  </a:lnTo>
                  <a:lnTo>
                    <a:pt x="9746" y="146727"/>
                  </a:lnTo>
                  <a:lnTo>
                    <a:pt x="9797" y="147306"/>
                  </a:lnTo>
                  <a:lnTo>
                    <a:pt x="9862" y="148029"/>
                  </a:lnTo>
                  <a:lnTo>
                    <a:pt x="9935" y="148716"/>
                  </a:lnTo>
                  <a:lnTo>
                    <a:pt x="10008" y="149367"/>
                  </a:lnTo>
                  <a:lnTo>
                    <a:pt x="10096" y="150018"/>
                  </a:lnTo>
                  <a:lnTo>
                    <a:pt x="10183" y="150633"/>
                  </a:lnTo>
                  <a:lnTo>
                    <a:pt x="10271" y="151176"/>
                  </a:lnTo>
                  <a:lnTo>
                    <a:pt x="10373" y="151718"/>
                  </a:lnTo>
                  <a:lnTo>
                    <a:pt x="10475" y="152224"/>
                  </a:lnTo>
                  <a:lnTo>
                    <a:pt x="10577" y="152731"/>
                  </a:lnTo>
                  <a:lnTo>
                    <a:pt x="10694" y="153165"/>
                  </a:lnTo>
                  <a:lnTo>
                    <a:pt x="10810" y="153599"/>
                  </a:lnTo>
                  <a:lnTo>
                    <a:pt x="10934" y="153997"/>
                  </a:lnTo>
                  <a:lnTo>
                    <a:pt x="11058" y="154358"/>
                  </a:lnTo>
                  <a:lnTo>
                    <a:pt x="11190" y="154684"/>
                  </a:lnTo>
                  <a:lnTo>
                    <a:pt x="11328" y="154973"/>
                  </a:lnTo>
                  <a:lnTo>
                    <a:pt x="11474" y="155226"/>
                  </a:lnTo>
                  <a:lnTo>
                    <a:pt x="11598" y="155443"/>
                  </a:lnTo>
                  <a:lnTo>
                    <a:pt x="11730" y="155624"/>
                  </a:lnTo>
                  <a:lnTo>
                    <a:pt x="11854" y="155805"/>
                  </a:lnTo>
                  <a:lnTo>
                    <a:pt x="11985" y="155913"/>
                  </a:lnTo>
                  <a:lnTo>
                    <a:pt x="12109" y="156022"/>
                  </a:lnTo>
                  <a:lnTo>
                    <a:pt x="12240" y="156094"/>
                  </a:lnTo>
                  <a:lnTo>
                    <a:pt x="12364" y="156130"/>
                  </a:lnTo>
                  <a:lnTo>
                    <a:pt x="12634" y="156130"/>
                  </a:lnTo>
                  <a:lnTo>
                    <a:pt x="12773" y="156058"/>
                  </a:lnTo>
                  <a:lnTo>
                    <a:pt x="12911" y="155986"/>
                  </a:lnTo>
                  <a:lnTo>
                    <a:pt x="13050" y="155877"/>
                  </a:lnTo>
                  <a:lnTo>
                    <a:pt x="13181" y="155696"/>
                  </a:lnTo>
                  <a:lnTo>
                    <a:pt x="13320" y="155516"/>
                  </a:lnTo>
                  <a:lnTo>
                    <a:pt x="13451" y="155299"/>
                  </a:lnTo>
                  <a:lnTo>
                    <a:pt x="13575" y="155082"/>
                  </a:lnTo>
                  <a:lnTo>
                    <a:pt x="13699" y="154792"/>
                  </a:lnTo>
                  <a:lnTo>
                    <a:pt x="13823" y="154467"/>
                  </a:lnTo>
                  <a:lnTo>
                    <a:pt x="13947" y="154141"/>
                  </a:lnTo>
                  <a:lnTo>
                    <a:pt x="14071" y="153780"/>
                  </a:lnTo>
                  <a:lnTo>
                    <a:pt x="14188" y="153418"/>
                  </a:lnTo>
                  <a:lnTo>
                    <a:pt x="14304" y="152984"/>
                  </a:lnTo>
                  <a:lnTo>
                    <a:pt x="14421" y="152550"/>
                  </a:lnTo>
                  <a:lnTo>
                    <a:pt x="14531" y="152116"/>
                  </a:lnTo>
                  <a:lnTo>
                    <a:pt x="14640" y="151610"/>
                  </a:lnTo>
                  <a:lnTo>
                    <a:pt x="14749" y="151103"/>
                  </a:lnTo>
                  <a:lnTo>
                    <a:pt x="14961" y="150054"/>
                  </a:lnTo>
                  <a:lnTo>
                    <a:pt x="15165" y="148897"/>
                  </a:lnTo>
                  <a:lnTo>
                    <a:pt x="15362" y="147668"/>
                  </a:lnTo>
                  <a:lnTo>
                    <a:pt x="15544" y="146402"/>
                  </a:lnTo>
                  <a:lnTo>
                    <a:pt x="15727" y="145064"/>
                  </a:lnTo>
                  <a:lnTo>
                    <a:pt x="15902" y="143653"/>
                  </a:lnTo>
                  <a:lnTo>
                    <a:pt x="16070" y="142206"/>
                  </a:lnTo>
                  <a:lnTo>
                    <a:pt x="16230" y="140724"/>
                  </a:lnTo>
                  <a:lnTo>
                    <a:pt x="16383" y="139241"/>
                  </a:lnTo>
                  <a:lnTo>
                    <a:pt x="16529" y="137686"/>
                  </a:lnTo>
                  <a:lnTo>
                    <a:pt x="16668" y="136130"/>
                  </a:lnTo>
                  <a:lnTo>
                    <a:pt x="16799" y="134539"/>
                  </a:lnTo>
                  <a:lnTo>
                    <a:pt x="16923" y="132984"/>
                  </a:lnTo>
                  <a:lnTo>
                    <a:pt x="17047" y="131393"/>
                  </a:lnTo>
                  <a:lnTo>
                    <a:pt x="17156" y="129838"/>
                  </a:lnTo>
                  <a:lnTo>
                    <a:pt x="17266" y="128282"/>
                  </a:lnTo>
                  <a:lnTo>
                    <a:pt x="17361" y="126727"/>
                  </a:lnTo>
                  <a:lnTo>
                    <a:pt x="17543" y="123762"/>
                  </a:lnTo>
                  <a:lnTo>
                    <a:pt x="17704" y="120904"/>
                  </a:lnTo>
                  <a:lnTo>
                    <a:pt x="17835" y="118300"/>
                  </a:lnTo>
                  <a:lnTo>
                    <a:pt x="18054" y="120543"/>
                  </a:lnTo>
                  <a:lnTo>
                    <a:pt x="18309" y="123002"/>
                  </a:lnTo>
                  <a:lnTo>
                    <a:pt x="18586" y="125570"/>
                  </a:lnTo>
                  <a:lnTo>
                    <a:pt x="18732" y="126908"/>
                  </a:lnTo>
                  <a:lnTo>
                    <a:pt x="18893" y="128246"/>
                  </a:lnTo>
                  <a:lnTo>
                    <a:pt x="19053" y="129584"/>
                  </a:lnTo>
                  <a:lnTo>
                    <a:pt x="19221" y="130923"/>
                  </a:lnTo>
                  <a:lnTo>
                    <a:pt x="19403" y="132261"/>
                  </a:lnTo>
                  <a:lnTo>
                    <a:pt x="19585" y="133599"/>
                  </a:lnTo>
                  <a:lnTo>
                    <a:pt x="19768" y="134937"/>
                  </a:lnTo>
                  <a:lnTo>
                    <a:pt x="19965" y="136275"/>
                  </a:lnTo>
                  <a:lnTo>
                    <a:pt x="20169" y="137541"/>
                  </a:lnTo>
                  <a:lnTo>
                    <a:pt x="20373" y="138807"/>
                  </a:lnTo>
                  <a:lnTo>
                    <a:pt x="20585" y="140036"/>
                  </a:lnTo>
                  <a:lnTo>
                    <a:pt x="20804" y="141230"/>
                  </a:lnTo>
                  <a:lnTo>
                    <a:pt x="21030" y="142387"/>
                  </a:lnTo>
                  <a:lnTo>
                    <a:pt x="21256" y="143472"/>
                  </a:lnTo>
                  <a:lnTo>
                    <a:pt x="21489" y="144485"/>
                  </a:lnTo>
                  <a:lnTo>
                    <a:pt x="21730" y="145461"/>
                  </a:lnTo>
                  <a:lnTo>
                    <a:pt x="21971" y="146402"/>
                  </a:lnTo>
                  <a:lnTo>
                    <a:pt x="22219" y="147234"/>
                  </a:lnTo>
                  <a:lnTo>
                    <a:pt x="22474" y="147993"/>
                  </a:lnTo>
                  <a:lnTo>
                    <a:pt x="22605" y="148318"/>
                  </a:lnTo>
                  <a:lnTo>
                    <a:pt x="22729" y="148644"/>
                  </a:lnTo>
                  <a:lnTo>
                    <a:pt x="22861" y="148969"/>
                  </a:lnTo>
                  <a:lnTo>
                    <a:pt x="22992" y="149259"/>
                  </a:lnTo>
                  <a:lnTo>
                    <a:pt x="23131" y="149512"/>
                  </a:lnTo>
                  <a:lnTo>
                    <a:pt x="23262" y="149729"/>
                  </a:lnTo>
                  <a:lnTo>
                    <a:pt x="23400" y="149946"/>
                  </a:lnTo>
                  <a:lnTo>
                    <a:pt x="23532" y="150127"/>
                  </a:lnTo>
                  <a:lnTo>
                    <a:pt x="23670" y="150271"/>
                  </a:lnTo>
                  <a:lnTo>
                    <a:pt x="23809" y="150416"/>
                  </a:lnTo>
                  <a:lnTo>
                    <a:pt x="23947" y="150525"/>
                  </a:lnTo>
                  <a:lnTo>
                    <a:pt x="24086" y="150597"/>
                  </a:lnTo>
                  <a:lnTo>
                    <a:pt x="24232" y="150633"/>
                  </a:lnTo>
                  <a:lnTo>
                    <a:pt x="24546" y="150633"/>
                  </a:lnTo>
                  <a:lnTo>
                    <a:pt x="24713" y="150561"/>
                  </a:lnTo>
                  <a:lnTo>
                    <a:pt x="24881" y="150452"/>
                  </a:lnTo>
                  <a:lnTo>
                    <a:pt x="25056" y="150308"/>
                  </a:lnTo>
                  <a:lnTo>
                    <a:pt x="25224" y="150127"/>
                  </a:lnTo>
                  <a:lnTo>
                    <a:pt x="25392" y="149874"/>
                  </a:lnTo>
                  <a:lnTo>
                    <a:pt x="25559" y="149584"/>
                  </a:lnTo>
                  <a:lnTo>
                    <a:pt x="25727" y="149259"/>
                  </a:lnTo>
                  <a:lnTo>
                    <a:pt x="25880" y="148933"/>
                  </a:lnTo>
                  <a:lnTo>
                    <a:pt x="26034" y="148535"/>
                  </a:lnTo>
                  <a:lnTo>
                    <a:pt x="26172" y="148138"/>
                  </a:lnTo>
                  <a:lnTo>
                    <a:pt x="26304" y="147704"/>
                  </a:lnTo>
                  <a:lnTo>
                    <a:pt x="26435" y="147234"/>
                  </a:lnTo>
                  <a:lnTo>
                    <a:pt x="26552" y="146763"/>
                  </a:lnTo>
                  <a:lnTo>
                    <a:pt x="26668" y="146221"/>
                  </a:lnTo>
                  <a:lnTo>
                    <a:pt x="26770" y="145678"/>
                  </a:lnTo>
                  <a:lnTo>
                    <a:pt x="26865" y="145100"/>
                  </a:lnTo>
                  <a:lnTo>
                    <a:pt x="26960" y="144485"/>
                  </a:lnTo>
                  <a:lnTo>
                    <a:pt x="27040" y="143870"/>
                  </a:lnTo>
                  <a:lnTo>
                    <a:pt x="27113" y="143183"/>
                  </a:lnTo>
                  <a:lnTo>
                    <a:pt x="27179" y="142496"/>
                  </a:lnTo>
                  <a:lnTo>
                    <a:pt x="27244" y="141772"/>
                  </a:lnTo>
                  <a:lnTo>
                    <a:pt x="27296" y="141013"/>
                  </a:lnTo>
                  <a:lnTo>
                    <a:pt x="27339" y="140253"/>
                  </a:lnTo>
                  <a:lnTo>
                    <a:pt x="27368" y="139675"/>
                  </a:lnTo>
                  <a:lnTo>
                    <a:pt x="27390" y="139096"/>
                  </a:lnTo>
                  <a:lnTo>
                    <a:pt x="27405" y="138517"/>
                  </a:lnTo>
                  <a:lnTo>
                    <a:pt x="27420" y="137903"/>
                  </a:lnTo>
                  <a:lnTo>
                    <a:pt x="27441" y="136673"/>
                  </a:lnTo>
                  <a:lnTo>
                    <a:pt x="27441" y="135407"/>
                  </a:lnTo>
                  <a:lnTo>
                    <a:pt x="27427" y="134105"/>
                  </a:lnTo>
                  <a:lnTo>
                    <a:pt x="27405" y="132767"/>
                  </a:lnTo>
                  <a:lnTo>
                    <a:pt x="27361" y="131429"/>
                  </a:lnTo>
                  <a:lnTo>
                    <a:pt x="27310" y="130055"/>
                  </a:lnTo>
                  <a:lnTo>
                    <a:pt x="27244" y="128680"/>
                  </a:lnTo>
                  <a:lnTo>
                    <a:pt x="27172" y="127270"/>
                  </a:lnTo>
                  <a:lnTo>
                    <a:pt x="27084" y="125823"/>
                  </a:lnTo>
                  <a:lnTo>
                    <a:pt x="26989" y="124413"/>
                  </a:lnTo>
                  <a:lnTo>
                    <a:pt x="26880" y="122966"/>
                  </a:lnTo>
                  <a:lnTo>
                    <a:pt x="26770" y="121519"/>
                  </a:lnTo>
                  <a:lnTo>
                    <a:pt x="26646" y="120073"/>
                  </a:lnTo>
                  <a:lnTo>
                    <a:pt x="26515" y="118626"/>
                  </a:lnTo>
                  <a:lnTo>
                    <a:pt x="26384" y="117179"/>
                  </a:lnTo>
                  <a:lnTo>
                    <a:pt x="26245" y="115733"/>
                  </a:lnTo>
                  <a:lnTo>
                    <a:pt x="26099" y="114322"/>
                  </a:lnTo>
                  <a:lnTo>
                    <a:pt x="25953" y="112912"/>
                  </a:lnTo>
                  <a:lnTo>
                    <a:pt x="25647" y="110163"/>
                  </a:lnTo>
                  <a:lnTo>
                    <a:pt x="25333" y="107487"/>
                  </a:lnTo>
                  <a:lnTo>
                    <a:pt x="25020" y="104919"/>
                  </a:lnTo>
                  <a:lnTo>
                    <a:pt x="24706" y="102496"/>
                  </a:lnTo>
                  <a:lnTo>
                    <a:pt x="24407" y="100217"/>
                  </a:lnTo>
                  <a:lnTo>
                    <a:pt x="24123" y="98156"/>
                  </a:lnTo>
                  <a:lnTo>
                    <a:pt x="24123" y="98156"/>
                  </a:lnTo>
                  <a:lnTo>
                    <a:pt x="24706" y="99132"/>
                  </a:lnTo>
                  <a:lnTo>
                    <a:pt x="25020" y="99675"/>
                  </a:lnTo>
                  <a:lnTo>
                    <a:pt x="25341" y="100181"/>
                  </a:lnTo>
                  <a:lnTo>
                    <a:pt x="25676" y="100651"/>
                  </a:lnTo>
                  <a:lnTo>
                    <a:pt x="26026" y="101158"/>
                  </a:lnTo>
                  <a:lnTo>
                    <a:pt x="26384" y="101628"/>
                  </a:lnTo>
                  <a:lnTo>
                    <a:pt x="26741" y="102062"/>
                  </a:lnTo>
                  <a:lnTo>
                    <a:pt x="27113" y="102460"/>
                  </a:lnTo>
                  <a:lnTo>
                    <a:pt x="27485" y="102821"/>
                  </a:lnTo>
                  <a:lnTo>
                    <a:pt x="27857" y="103183"/>
                  </a:lnTo>
                  <a:lnTo>
                    <a:pt x="28236" y="103436"/>
                  </a:lnTo>
                  <a:lnTo>
                    <a:pt x="28616" y="103689"/>
                  </a:lnTo>
                  <a:lnTo>
                    <a:pt x="28988" y="103834"/>
                  </a:lnTo>
                  <a:lnTo>
                    <a:pt x="29367" y="103942"/>
                  </a:lnTo>
                  <a:lnTo>
                    <a:pt x="29732" y="103979"/>
                  </a:lnTo>
                  <a:lnTo>
                    <a:pt x="30009" y="103979"/>
                  </a:lnTo>
                  <a:lnTo>
                    <a:pt x="30272" y="103906"/>
                  </a:lnTo>
                  <a:lnTo>
                    <a:pt x="30520" y="103798"/>
                  </a:lnTo>
                  <a:lnTo>
                    <a:pt x="30760" y="103653"/>
                  </a:lnTo>
                  <a:lnTo>
                    <a:pt x="30986" y="103472"/>
                  </a:lnTo>
                  <a:lnTo>
                    <a:pt x="31213" y="103255"/>
                  </a:lnTo>
                  <a:lnTo>
                    <a:pt x="31417" y="103002"/>
                  </a:lnTo>
                  <a:lnTo>
                    <a:pt x="31621" y="102713"/>
                  </a:lnTo>
                  <a:lnTo>
                    <a:pt x="31811" y="102423"/>
                  </a:lnTo>
                  <a:lnTo>
                    <a:pt x="31993" y="102062"/>
                  </a:lnTo>
                  <a:lnTo>
                    <a:pt x="32168" y="101700"/>
                  </a:lnTo>
                  <a:lnTo>
                    <a:pt x="32329" y="101302"/>
                  </a:lnTo>
                  <a:lnTo>
                    <a:pt x="32482" y="100868"/>
                  </a:lnTo>
                  <a:lnTo>
                    <a:pt x="32635" y="100434"/>
                  </a:lnTo>
                  <a:lnTo>
                    <a:pt x="32774" y="99964"/>
                  </a:lnTo>
                  <a:lnTo>
                    <a:pt x="32905" y="99494"/>
                  </a:lnTo>
                  <a:lnTo>
                    <a:pt x="33022" y="98988"/>
                  </a:lnTo>
                  <a:lnTo>
                    <a:pt x="33138" y="98445"/>
                  </a:lnTo>
                  <a:lnTo>
                    <a:pt x="33248" y="97939"/>
                  </a:lnTo>
                  <a:lnTo>
                    <a:pt x="33350" y="97360"/>
                  </a:lnTo>
                  <a:lnTo>
                    <a:pt x="33445" y="96818"/>
                  </a:lnTo>
                  <a:lnTo>
                    <a:pt x="33532" y="96239"/>
                  </a:lnTo>
                  <a:lnTo>
                    <a:pt x="33620" y="95660"/>
                  </a:lnTo>
                  <a:lnTo>
                    <a:pt x="33693" y="95082"/>
                  </a:lnTo>
                  <a:lnTo>
                    <a:pt x="33766" y="94467"/>
                  </a:lnTo>
                  <a:lnTo>
                    <a:pt x="33831" y="93888"/>
                  </a:lnTo>
                  <a:lnTo>
                    <a:pt x="33890" y="93273"/>
                  </a:lnTo>
                  <a:lnTo>
                    <a:pt x="33941" y="92695"/>
                  </a:lnTo>
                  <a:lnTo>
                    <a:pt x="34035" y="91501"/>
                  </a:lnTo>
                  <a:lnTo>
                    <a:pt x="34116" y="90308"/>
                  </a:lnTo>
                  <a:lnTo>
                    <a:pt x="34152" y="89584"/>
                  </a:lnTo>
                  <a:lnTo>
                    <a:pt x="34181" y="88861"/>
                  </a:lnTo>
                  <a:lnTo>
                    <a:pt x="34203" y="88174"/>
                  </a:lnTo>
                  <a:lnTo>
                    <a:pt x="34218" y="87487"/>
                  </a:lnTo>
                  <a:lnTo>
                    <a:pt x="34218" y="86800"/>
                  </a:lnTo>
                  <a:lnTo>
                    <a:pt x="34218" y="86112"/>
                  </a:lnTo>
                  <a:lnTo>
                    <a:pt x="34210" y="85425"/>
                  </a:lnTo>
                  <a:lnTo>
                    <a:pt x="34189" y="84738"/>
                  </a:lnTo>
                  <a:lnTo>
                    <a:pt x="34167" y="84087"/>
                  </a:lnTo>
                  <a:lnTo>
                    <a:pt x="34130" y="83436"/>
                  </a:lnTo>
                  <a:lnTo>
                    <a:pt x="34086" y="82785"/>
                  </a:lnTo>
                  <a:lnTo>
                    <a:pt x="34035" y="82134"/>
                  </a:lnTo>
                  <a:lnTo>
                    <a:pt x="33984" y="81519"/>
                  </a:lnTo>
                  <a:lnTo>
                    <a:pt x="33919" y="80905"/>
                  </a:lnTo>
                  <a:lnTo>
                    <a:pt x="33846" y="80290"/>
                  </a:lnTo>
                  <a:lnTo>
                    <a:pt x="33758" y="79675"/>
                  </a:lnTo>
                  <a:lnTo>
                    <a:pt x="33627" y="78807"/>
                  </a:lnTo>
                  <a:lnTo>
                    <a:pt x="33481" y="77975"/>
                  </a:lnTo>
                  <a:lnTo>
                    <a:pt x="33313" y="77143"/>
                  </a:lnTo>
                  <a:lnTo>
                    <a:pt x="33138" y="76384"/>
                  </a:lnTo>
                  <a:lnTo>
                    <a:pt x="32949" y="75624"/>
                  </a:lnTo>
                  <a:lnTo>
                    <a:pt x="32744" y="74901"/>
                  </a:lnTo>
                  <a:lnTo>
                    <a:pt x="32526" y="74178"/>
                  </a:lnTo>
                  <a:lnTo>
                    <a:pt x="32292" y="73527"/>
                  </a:lnTo>
                  <a:lnTo>
                    <a:pt x="32051" y="72876"/>
                  </a:lnTo>
                  <a:lnTo>
                    <a:pt x="31796" y="72261"/>
                  </a:lnTo>
                  <a:lnTo>
                    <a:pt x="31533" y="71646"/>
                  </a:lnTo>
                  <a:lnTo>
                    <a:pt x="31264" y="71103"/>
                  </a:lnTo>
                  <a:lnTo>
                    <a:pt x="30979" y="70561"/>
                  </a:lnTo>
                  <a:lnTo>
                    <a:pt x="30695" y="70018"/>
                  </a:lnTo>
                  <a:lnTo>
                    <a:pt x="30396" y="69548"/>
                  </a:lnTo>
                  <a:lnTo>
                    <a:pt x="30089" y="69042"/>
                  </a:lnTo>
                  <a:lnTo>
                    <a:pt x="29776" y="68608"/>
                  </a:lnTo>
                  <a:lnTo>
                    <a:pt x="29455" y="68174"/>
                  </a:lnTo>
                  <a:lnTo>
                    <a:pt x="29126" y="67776"/>
                  </a:lnTo>
                  <a:lnTo>
                    <a:pt x="28798" y="67378"/>
                  </a:lnTo>
                  <a:lnTo>
                    <a:pt x="28463" y="67017"/>
                  </a:lnTo>
                  <a:lnTo>
                    <a:pt x="28127" y="66655"/>
                  </a:lnTo>
                  <a:lnTo>
                    <a:pt x="27441" y="66040"/>
                  </a:lnTo>
                  <a:lnTo>
                    <a:pt x="26741" y="65462"/>
                  </a:lnTo>
                  <a:lnTo>
                    <a:pt x="26041" y="64955"/>
                  </a:lnTo>
                  <a:lnTo>
                    <a:pt x="25341" y="64521"/>
                  </a:lnTo>
                  <a:lnTo>
                    <a:pt x="24648" y="64160"/>
                  </a:lnTo>
                  <a:lnTo>
                    <a:pt x="24845" y="63364"/>
                  </a:lnTo>
                  <a:lnTo>
                    <a:pt x="25042" y="62568"/>
                  </a:lnTo>
                  <a:lnTo>
                    <a:pt x="25239" y="61700"/>
                  </a:lnTo>
                  <a:lnTo>
                    <a:pt x="25443" y="60796"/>
                  </a:lnTo>
                  <a:lnTo>
                    <a:pt x="25640" y="59820"/>
                  </a:lnTo>
                  <a:lnTo>
                    <a:pt x="25844" y="58843"/>
                  </a:lnTo>
                  <a:lnTo>
                    <a:pt x="26048" y="57830"/>
                  </a:lnTo>
                  <a:lnTo>
                    <a:pt x="26252" y="56745"/>
                  </a:lnTo>
                  <a:lnTo>
                    <a:pt x="26457" y="55660"/>
                  </a:lnTo>
                  <a:lnTo>
                    <a:pt x="26661" y="54539"/>
                  </a:lnTo>
                  <a:lnTo>
                    <a:pt x="26865" y="53382"/>
                  </a:lnTo>
                  <a:lnTo>
                    <a:pt x="27062" y="52225"/>
                  </a:lnTo>
                  <a:lnTo>
                    <a:pt x="27252" y="51031"/>
                  </a:lnTo>
                  <a:lnTo>
                    <a:pt x="27449" y="49838"/>
                  </a:lnTo>
                  <a:lnTo>
                    <a:pt x="27631" y="48608"/>
                  </a:lnTo>
                  <a:lnTo>
                    <a:pt x="27813" y="47378"/>
                  </a:lnTo>
                  <a:lnTo>
                    <a:pt x="27988" y="46113"/>
                  </a:lnTo>
                  <a:lnTo>
                    <a:pt x="28164" y="44883"/>
                  </a:lnTo>
                  <a:lnTo>
                    <a:pt x="28324" y="43617"/>
                  </a:lnTo>
                  <a:lnTo>
                    <a:pt x="28484" y="42351"/>
                  </a:lnTo>
                  <a:lnTo>
                    <a:pt x="28630" y="41122"/>
                  </a:lnTo>
                  <a:lnTo>
                    <a:pt x="28776" y="39856"/>
                  </a:lnTo>
                  <a:lnTo>
                    <a:pt x="28908" y="38626"/>
                  </a:lnTo>
                  <a:lnTo>
                    <a:pt x="29032" y="37396"/>
                  </a:lnTo>
                  <a:lnTo>
                    <a:pt x="29141" y="36167"/>
                  </a:lnTo>
                  <a:lnTo>
                    <a:pt x="29243" y="34973"/>
                  </a:lnTo>
                  <a:lnTo>
                    <a:pt x="29331" y="33780"/>
                  </a:lnTo>
                  <a:lnTo>
                    <a:pt x="29411" y="32623"/>
                  </a:lnTo>
                  <a:lnTo>
                    <a:pt x="29477" y="31465"/>
                  </a:lnTo>
                  <a:lnTo>
                    <a:pt x="29535" y="30344"/>
                  </a:lnTo>
                  <a:lnTo>
                    <a:pt x="29571" y="29259"/>
                  </a:lnTo>
                  <a:lnTo>
                    <a:pt x="29601" y="28210"/>
                  </a:lnTo>
                  <a:lnTo>
                    <a:pt x="29608" y="27595"/>
                  </a:lnTo>
                  <a:lnTo>
                    <a:pt x="29615" y="27017"/>
                  </a:lnTo>
                  <a:lnTo>
                    <a:pt x="29608" y="26474"/>
                  </a:lnTo>
                  <a:lnTo>
                    <a:pt x="29608" y="25896"/>
                  </a:lnTo>
                  <a:lnTo>
                    <a:pt x="29593" y="25353"/>
                  </a:lnTo>
                  <a:lnTo>
                    <a:pt x="29579" y="24847"/>
                  </a:lnTo>
                  <a:lnTo>
                    <a:pt x="29564" y="24304"/>
                  </a:lnTo>
                  <a:lnTo>
                    <a:pt x="29542" y="23834"/>
                  </a:lnTo>
                  <a:lnTo>
                    <a:pt x="29513" y="23328"/>
                  </a:lnTo>
                  <a:lnTo>
                    <a:pt x="29477" y="22858"/>
                  </a:lnTo>
                  <a:lnTo>
                    <a:pt x="29440" y="22387"/>
                  </a:lnTo>
                  <a:lnTo>
                    <a:pt x="29404" y="21953"/>
                  </a:lnTo>
                  <a:lnTo>
                    <a:pt x="29353" y="21519"/>
                  </a:lnTo>
                  <a:lnTo>
                    <a:pt x="29309" y="21122"/>
                  </a:lnTo>
                  <a:lnTo>
                    <a:pt x="29250" y="20724"/>
                  </a:lnTo>
                  <a:lnTo>
                    <a:pt x="29192" y="20326"/>
                  </a:lnTo>
                  <a:lnTo>
                    <a:pt x="29134" y="19964"/>
                  </a:lnTo>
                  <a:lnTo>
                    <a:pt x="29061" y="19603"/>
                  </a:lnTo>
                  <a:lnTo>
                    <a:pt x="28995" y="19277"/>
                  </a:lnTo>
                  <a:lnTo>
                    <a:pt x="28915" y="18952"/>
                  </a:lnTo>
                  <a:lnTo>
                    <a:pt x="28835" y="18662"/>
                  </a:lnTo>
                  <a:lnTo>
                    <a:pt x="28754" y="18373"/>
                  </a:lnTo>
                  <a:lnTo>
                    <a:pt x="28667" y="18084"/>
                  </a:lnTo>
                  <a:lnTo>
                    <a:pt x="28572" y="17831"/>
                  </a:lnTo>
                  <a:lnTo>
                    <a:pt x="28477" y="17577"/>
                  </a:lnTo>
                  <a:lnTo>
                    <a:pt x="28375" y="17360"/>
                  </a:lnTo>
                  <a:lnTo>
                    <a:pt x="28273" y="17180"/>
                  </a:lnTo>
                  <a:lnTo>
                    <a:pt x="28164" y="16963"/>
                  </a:lnTo>
                  <a:lnTo>
                    <a:pt x="28054" y="16782"/>
                  </a:lnTo>
                  <a:lnTo>
                    <a:pt x="27937" y="16637"/>
                  </a:lnTo>
                  <a:lnTo>
                    <a:pt x="27689" y="16384"/>
                  </a:lnTo>
                  <a:lnTo>
                    <a:pt x="27536" y="16239"/>
                  </a:lnTo>
                  <a:lnTo>
                    <a:pt x="27383" y="16167"/>
                  </a:lnTo>
                  <a:lnTo>
                    <a:pt x="27230" y="16095"/>
                  </a:lnTo>
                  <a:lnTo>
                    <a:pt x="27077" y="16022"/>
                  </a:lnTo>
                  <a:lnTo>
                    <a:pt x="26639" y="16022"/>
                  </a:lnTo>
                  <a:lnTo>
                    <a:pt x="26493" y="16058"/>
                  </a:lnTo>
                  <a:lnTo>
                    <a:pt x="26347" y="16131"/>
                  </a:lnTo>
                  <a:lnTo>
                    <a:pt x="26209" y="16239"/>
                  </a:lnTo>
                  <a:lnTo>
                    <a:pt x="26070" y="16348"/>
                  </a:lnTo>
                  <a:lnTo>
                    <a:pt x="25932" y="16492"/>
                  </a:lnTo>
                  <a:lnTo>
                    <a:pt x="25654" y="16818"/>
                  </a:lnTo>
                  <a:lnTo>
                    <a:pt x="25392" y="17216"/>
                  </a:lnTo>
                  <a:lnTo>
                    <a:pt x="25129" y="17686"/>
                  </a:lnTo>
                  <a:lnTo>
                    <a:pt x="24874" y="18228"/>
                  </a:lnTo>
                  <a:lnTo>
                    <a:pt x="24626" y="18843"/>
                  </a:lnTo>
                  <a:lnTo>
                    <a:pt x="24385" y="19530"/>
                  </a:lnTo>
                  <a:lnTo>
                    <a:pt x="24152" y="20254"/>
                  </a:lnTo>
                  <a:lnTo>
                    <a:pt x="23918" y="21049"/>
                  </a:lnTo>
                  <a:lnTo>
                    <a:pt x="23699" y="21881"/>
                  </a:lnTo>
                  <a:lnTo>
                    <a:pt x="23481" y="22785"/>
                  </a:lnTo>
                  <a:lnTo>
                    <a:pt x="23269" y="23689"/>
                  </a:lnTo>
                  <a:lnTo>
                    <a:pt x="23065" y="24666"/>
                  </a:lnTo>
                  <a:lnTo>
                    <a:pt x="22868" y="25642"/>
                  </a:lnTo>
                  <a:lnTo>
                    <a:pt x="22671" y="26691"/>
                  </a:lnTo>
                  <a:lnTo>
                    <a:pt x="22489" y="27740"/>
                  </a:lnTo>
                  <a:lnTo>
                    <a:pt x="22306" y="28789"/>
                  </a:lnTo>
                  <a:lnTo>
                    <a:pt x="22131" y="29874"/>
                  </a:lnTo>
                  <a:lnTo>
                    <a:pt x="21971" y="30995"/>
                  </a:lnTo>
                  <a:lnTo>
                    <a:pt x="21810" y="32080"/>
                  </a:lnTo>
                  <a:lnTo>
                    <a:pt x="21650" y="33201"/>
                  </a:lnTo>
                  <a:lnTo>
                    <a:pt x="21504" y="34322"/>
                  </a:lnTo>
                  <a:lnTo>
                    <a:pt x="21365" y="35407"/>
                  </a:lnTo>
                  <a:lnTo>
                    <a:pt x="21227" y="36529"/>
                  </a:lnTo>
                  <a:lnTo>
                    <a:pt x="21095" y="37613"/>
                  </a:lnTo>
                  <a:lnTo>
                    <a:pt x="20862" y="39747"/>
                  </a:lnTo>
                  <a:lnTo>
                    <a:pt x="20833" y="37143"/>
                  </a:lnTo>
                  <a:lnTo>
                    <a:pt x="20789" y="34431"/>
                  </a:lnTo>
                  <a:lnTo>
                    <a:pt x="20731" y="31646"/>
                  </a:lnTo>
                  <a:lnTo>
                    <a:pt x="20665" y="28753"/>
                  </a:lnTo>
                  <a:lnTo>
                    <a:pt x="20621" y="27306"/>
                  </a:lnTo>
                  <a:lnTo>
                    <a:pt x="20570" y="25859"/>
                  </a:lnTo>
                  <a:lnTo>
                    <a:pt x="20519" y="24377"/>
                  </a:lnTo>
                  <a:lnTo>
                    <a:pt x="20461" y="22930"/>
                  </a:lnTo>
                  <a:lnTo>
                    <a:pt x="20402" y="21483"/>
                  </a:lnTo>
                  <a:lnTo>
                    <a:pt x="20330" y="20073"/>
                  </a:lnTo>
                  <a:lnTo>
                    <a:pt x="20257" y="18662"/>
                  </a:lnTo>
                  <a:lnTo>
                    <a:pt x="20176" y="17252"/>
                  </a:lnTo>
                  <a:lnTo>
                    <a:pt x="20089" y="15878"/>
                  </a:lnTo>
                  <a:lnTo>
                    <a:pt x="20001" y="14539"/>
                  </a:lnTo>
                  <a:lnTo>
                    <a:pt x="19899" y="13237"/>
                  </a:lnTo>
                  <a:lnTo>
                    <a:pt x="19790" y="11935"/>
                  </a:lnTo>
                  <a:lnTo>
                    <a:pt x="19680" y="10706"/>
                  </a:lnTo>
                  <a:lnTo>
                    <a:pt x="19556" y="9512"/>
                  </a:lnTo>
                  <a:lnTo>
                    <a:pt x="19432" y="8355"/>
                  </a:lnTo>
                  <a:lnTo>
                    <a:pt x="19294" y="7270"/>
                  </a:lnTo>
                  <a:lnTo>
                    <a:pt x="19148" y="6221"/>
                  </a:lnTo>
                  <a:lnTo>
                    <a:pt x="18995" y="5245"/>
                  </a:lnTo>
                  <a:lnTo>
                    <a:pt x="18834" y="4341"/>
                  </a:lnTo>
                  <a:lnTo>
                    <a:pt x="18659" y="3509"/>
                  </a:lnTo>
                  <a:lnTo>
                    <a:pt x="18484" y="2713"/>
                  </a:lnTo>
                  <a:lnTo>
                    <a:pt x="18389" y="2351"/>
                  </a:lnTo>
                  <a:lnTo>
                    <a:pt x="18294" y="2026"/>
                  </a:lnTo>
                  <a:lnTo>
                    <a:pt x="18192" y="1700"/>
                  </a:lnTo>
                  <a:lnTo>
                    <a:pt x="18097" y="1375"/>
                  </a:lnTo>
                  <a:lnTo>
                    <a:pt x="17995" y="1122"/>
                  </a:lnTo>
                  <a:lnTo>
                    <a:pt x="17886" y="869"/>
                  </a:lnTo>
                  <a:lnTo>
                    <a:pt x="17791" y="652"/>
                  </a:lnTo>
                  <a:lnTo>
                    <a:pt x="17704" y="471"/>
                  </a:lnTo>
                  <a:lnTo>
                    <a:pt x="17609" y="326"/>
                  </a:lnTo>
                  <a:lnTo>
                    <a:pt x="17514" y="218"/>
                  </a:lnTo>
                  <a:lnTo>
                    <a:pt x="17419" y="109"/>
                  </a:lnTo>
                  <a:lnTo>
                    <a:pt x="17332" y="37"/>
                  </a:lnTo>
                  <a:lnTo>
                    <a:pt x="1723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65" name="Google Shape;465;p29"/>
            <p:cNvSpPr/>
            <p:nvPr/>
          </p:nvSpPr>
          <p:spPr>
            <a:xfrm rot="10800000">
              <a:off x="5823157" y="-856613"/>
              <a:ext cx="103017" cy="138146"/>
            </a:xfrm>
            <a:custGeom>
              <a:avLst/>
              <a:gdLst/>
              <a:ahLst/>
              <a:cxnLst/>
              <a:rect l="l" t="t" r="r" b="b"/>
              <a:pathLst>
                <a:path w="4049" h="24015" extrusionOk="0">
                  <a:moveTo>
                    <a:pt x="518" y="0"/>
                  </a:moveTo>
                  <a:lnTo>
                    <a:pt x="431" y="36"/>
                  </a:lnTo>
                  <a:lnTo>
                    <a:pt x="351" y="145"/>
                  </a:lnTo>
                  <a:lnTo>
                    <a:pt x="270" y="326"/>
                  </a:lnTo>
                  <a:lnTo>
                    <a:pt x="198" y="543"/>
                  </a:lnTo>
                  <a:lnTo>
                    <a:pt x="161" y="724"/>
                  </a:lnTo>
                  <a:lnTo>
                    <a:pt x="125" y="904"/>
                  </a:lnTo>
                  <a:lnTo>
                    <a:pt x="95" y="1121"/>
                  </a:lnTo>
                  <a:lnTo>
                    <a:pt x="66" y="1338"/>
                  </a:lnTo>
                  <a:lnTo>
                    <a:pt x="44" y="1555"/>
                  </a:lnTo>
                  <a:lnTo>
                    <a:pt x="30" y="1772"/>
                  </a:lnTo>
                  <a:lnTo>
                    <a:pt x="15" y="2026"/>
                  </a:lnTo>
                  <a:lnTo>
                    <a:pt x="8" y="2243"/>
                  </a:lnTo>
                  <a:lnTo>
                    <a:pt x="1" y="2496"/>
                  </a:lnTo>
                  <a:lnTo>
                    <a:pt x="8" y="2749"/>
                  </a:lnTo>
                  <a:lnTo>
                    <a:pt x="15" y="3002"/>
                  </a:lnTo>
                  <a:lnTo>
                    <a:pt x="22" y="3219"/>
                  </a:lnTo>
                  <a:lnTo>
                    <a:pt x="37" y="3472"/>
                  </a:lnTo>
                  <a:lnTo>
                    <a:pt x="59" y="3689"/>
                  </a:lnTo>
                  <a:lnTo>
                    <a:pt x="88" y="3906"/>
                  </a:lnTo>
                  <a:lnTo>
                    <a:pt x="117" y="4123"/>
                  </a:lnTo>
                  <a:lnTo>
                    <a:pt x="3130" y="23038"/>
                  </a:lnTo>
                  <a:lnTo>
                    <a:pt x="3166" y="23219"/>
                  </a:lnTo>
                  <a:lnTo>
                    <a:pt x="3203" y="23400"/>
                  </a:lnTo>
                  <a:lnTo>
                    <a:pt x="3247" y="23545"/>
                  </a:lnTo>
                  <a:lnTo>
                    <a:pt x="3283" y="23689"/>
                  </a:lnTo>
                  <a:lnTo>
                    <a:pt x="3334" y="23798"/>
                  </a:lnTo>
                  <a:lnTo>
                    <a:pt x="3378" y="23870"/>
                  </a:lnTo>
                  <a:lnTo>
                    <a:pt x="3429" y="23942"/>
                  </a:lnTo>
                  <a:lnTo>
                    <a:pt x="3473" y="23979"/>
                  </a:lnTo>
                  <a:lnTo>
                    <a:pt x="3524" y="24015"/>
                  </a:lnTo>
                  <a:lnTo>
                    <a:pt x="3575" y="23979"/>
                  </a:lnTo>
                  <a:lnTo>
                    <a:pt x="3626" y="23942"/>
                  </a:lnTo>
                  <a:lnTo>
                    <a:pt x="3670" y="23906"/>
                  </a:lnTo>
                  <a:lnTo>
                    <a:pt x="3721" y="23834"/>
                  </a:lnTo>
                  <a:lnTo>
                    <a:pt x="3764" y="23725"/>
                  </a:lnTo>
                  <a:lnTo>
                    <a:pt x="3808" y="23617"/>
                  </a:lnTo>
                  <a:lnTo>
                    <a:pt x="3852" y="23436"/>
                  </a:lnTo>
                  <a:lnTo>
                    <a:pt x="3888" y="23291"/>
                  </a:lnTo>
                  <a:lnTo>
                    <a:pt x="3925" y="23074"/>
                  </a:lnTo>
                  <a:lnTo>
                    <a:pt x="3954" y="22894"/>
                  </a:lnTo>
                  <a:lnTo>
                    <a:pt x="3983" y="22677"/>
                  </a:lnTo>
                  <a:lnTo>
                    <a:pt x="4005" y="22460"/>
                  </a:lnTo>
                  <a:lnTo>
                    <a:pt x="4020" y="22206"/>
                  </a:lnTo>
                  <a:lnTo>
                    <a:pt x="4034" y="21989"/>
                  </a:lnTo>
                  <a:lnTo>
                    <a:pt x="4042" y="21736"/>
                  </a:lnTo>
                  <a:lnTo>
                    <a:pt x="4049" y="21519"/>
                  </a:lnTo>
                  <a:lnTo>
                    <a:pt x="4049" y="21266"/>
                  </a:lnTo>
                  <a:lnTo>
                    <a:pt x="4042" y="21013"/>
                  </a:lnTo>
                  <a:lnTo>
                    <a:pt x="4027" y="20760"/>
                  </a:lnTo>
                  <a:lnTo>
                    <a:pt x="4012" y="20543"/>
                  </a:lnTo>
                  <a:lnTo>
                    <a:pt x="3991" y="20290"/>
                  </a:lnTo>
                  <a:lnTo>
                    <a:pt x="3969" y="20073"/>
                  </a:lnTo>
                  <a:lnTo>
                    <a:pt x="3939" y="19856"/>
                  </a:lnTo>
                  <a:lnTo>
                    <a:pt x="920" y="977"/>
                  </a:lnTo>
                  <a:lnTo>
                    <a:pt x="883" y="760"/>
                  </a:lnTo>
                  <a:lnTo>
                    <a:pt x="839" y="543"/>
                  </a:lnTo>
                  <a:lnTo>
                    <a:pt x="788" y="398"/>
                  </a:lnTo>
                  <a:lnTo>
                    <a:pt x="737" y="253"/>
                  </a:lnTo>
                  <a:lnTo>
                    <a:pt x="686" y="145"/>
                  </a:lnTo>
                  <a:lnTo>
                    <a:pt x="628" y="73"/>
                  </a:lnTo>
                  <a:lnTo>
                    <a:pt x="577" y="36"/>
                  </a:lnTo>
                  <a:lnTo>
                    <a:pt x="51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66" name="Google Shape;466;p29"/>
            <p:cNvSpPr/>
            <p:nvPr/>
          </p:nvSpPr>
          <p:spPr>
            <a:xfrm rot="10800000">
              <a:off x="5834477" y="-1014294"/>
              <a:ext cx="181151" cy="65331"/>
            </a:xfrm>
            <a:custGeom>
              <a:avLst/>
              <a:gdLst/>
              <a:ahLst/>
              <a:cxnLst/>
              <a:rect l="l" t="t" r="r" b="b"/>
              <a:pathLst>
                <a:path w="7120" h="11357" extrusionOk="0">
                  <a:moveTo>
                    <a:pt x="6609" y="1"/>
                  </a:moveTo>
                  <a:lnTo>
                    <a:pt x="6558" y="37"/>
                  </a:lnTo>
                  <a:lnTo>
                    <a:pt x="6507" y="73"/>
                  </a:lnTo>
                  <a:lnTo>
                    <a:pt x="409" y="6293"/>
                  </a:lnTo>
                  <a:lnTo>
                    <a:pt x="358" y="6366"/>
                  </a:lnTo>
                  <a:lnTo>
                    <a:pt x="314" y="6438"/>
                  </a:lnTo>
                  <a:lnTo>
                    <a:pt x="263" y="6547"/>
                  </a:lnTo>
                  <a:lnTo>
                    <a:pt x="227" y="6691"/>
                  </a:lnTo>
                  <a:lnTo>
                    <a:pt x="183" y="6836"/>
                  </a:lnTo>
                  <a:lnTo>
                    <a:pt x="147" y="7017"/>
                  </a:lnTo>
                  <a:lnTo>
                    <a:pt x="117" y="7198"/>
                  </a:lnTo>
                  <a:lnTo>
                    <a:pt x="88" y="7378"/>
                  </a:lnTo>
                  <a:lnTo>
                    <a:pt x="59" y="7595"/>
                  </a:lnTo>
                  <a:lnTo>
                    <a:pt x="37" y="7812"/>
                  </a:lnTo>
                  <a:lnTo>
                    <a:pt x="23" y="8066"/>
                  </a:lnTo>
                  <a:lnTo>
                    <a:pt x="8" y="8283"/>
                  </a:lnTo>
                  <a:lnTo>
                    <a:pt x="1" y="8536"/>
                  </a:lnTo>
                  <a:lnTo>
                    <a:pt x="1" y="8789"/>
                  </a:lnTo>
                  <a:lnTo>
                    <a:pt x="1" y="9042"/>
                  </a:lnTo>
                  <a:lnTo>
                    <a:pt x="15" y="9295"/>
                  </a:lnTo>
                  <a:lnTo>
                    <a:pt x="23" y="9548"/>
                  </a:lnTo>
                  <a:lnTo>
                    <a:pt x="44" y="9802"/>
                  </a:lnTo>
                  <a:lnTo>
                    <a:pt x="66" y="10019"/>
                  </a:lnTo>
                  <a:lnTo>
                    <a:pt x="96" y="10236"/>
                  </a:lnTo>
                  <a:lnTo>
                    <a:pt x="125" y="10453"/>
                  </a:lnTo>
                  <a:lnTo>
                    <a:pt x="154" y="10633"/>
                  </a:lnTo>
                  <a:lnTo>
                    <a:pt x="198" y="10778"/>
                  </a:lnTo>
                  <a:lnTo>
                    <a:pt x="234" y="10923"/>
                  </a:lnTo>
                  <a:lnTo>
                    <a:pt x="278" y="11067"/>
                  </a:lnTo>
                  <a:lnTo>
                    <a:pt x="322" y="11140"/>
                  </a:lnTo>
                  <a:lnTo>
                    <a:pt x="365" y="11248"/>
                  </a:lnTo>
                  <a:lnTo>
                    <a:pt x="417" y="11284"/>
                  </a:lnTo>
                  <a:lnTo>
                    <a:pt x="468" y="11321"/>
                  </a:lnTo>
                  <a:lnTo>
                    <a:pt x="519" y="11357"/>
                  </a:lnTo>
                  <a:lnTo>
                    <a:pt x="570" y="11321"/>
                  </a:lnTo>
                  <a:lnTo>
                    <a:pt x="621" y="11284"/>
                  </a:lnTo>
                  <a:lnTo>
                    <a:pt x="6711" y="5064"/>
                  </a:lnTo>
                  <a:lnTo>
                    <a:pt x="6763" y="4991"/>
                  </a:lnTo>
                  <a:lnTo>
                    <a:pt x="6814" y="4919"/>
                  </a:lnTo>
                  <a:lnTo>
                    <a:pt x="6857" y="4774"/>
                  </a:lnTo>
                  <a:lnTo>
                    <a:pt x="6901" y="4666"/>
                  </a:lnTo>
                  <a:lnTo>
                    <a:pt x="6938" y="4521"/>
                  </a:lnTo>
                  <a:lnTo>
                    <a:pt x="6974" y="4340"/>
                  </a:lnTo>
                  <a:lnTo>
                    <a:pt x="7011" y="4160"/>
                  </a:lnTo>
                  <a:lnTo>
                    <a:pt x="7040" y="3979"/>
                  </a:lnTo>
                  <a:lnTo>
                    <a:pt x="7062" y="3762"/>
                  </a:lnTo>
                  <a:lnTo>
                    <a:pt x="7083" y="3545"/>
                  </a:lnTo>
                  <a:lnTo>
                    <a:pt x="7105" y="3292"/>
                  </a:lnTo>
                  <a:lnTo>
                    <a:pt x="7113" y="3075"/>
                  </a:lnTo>
                  <a:lnTo>
                    <a:pt x="7120" y="2821"/>
                  </a:lnTo>
                  <a:lnTo>
                    <a:pt x="7120" y="2568"/>
                  </a:lnTo>
                  <a:lnTo>
                    <a:pt x="7120" y="2315"/>
                  </a:lnTo>
                  <a:lnTo>
                    <a:pt x="7113" y="2062"/>
                  </a:lnTo>
                  <a:lnTo>
                    <a:pt x="7083" y="1628"/>
                  </a:lnTo>
                  <a:lnTo>
                    <a:pt x="7047" y="1230"/>
                  </a:lnTo>
                  <a:lnTo>
                    <a:pt x="6996" y="869"/>
                  </a:lnTo>
                  <a:lnTo>
                    <a:pt x="6930" y="579"/>
                  </a:lnTo>
                  <a:lnTo>
                    <a:pt x="6857" y="326"/>
                  </a:lnTo>
                  <a:lnTo>
                    <a:pt x="6784"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67" name="Google Shape;467;p29"/>
            <p:cNvSpPr/>
            <p:nvPr/>
          </p:nvSpPr>
          <p:spPr>
            <a:xfrm rot="10800000">
              <a:off x="5762453" y="-1200490"/>
              <a:ext cx="59790" cy="159994"/>
            </a:xfrm>
            <a:custGeom>
              <a:avLst/>
              <a:gdLst/>
              <a:ahLst/>
              <a:cxnLst/>
              <a:rect l="l" t="t" r="r" b="b"/>
              <a:pathLst>
                <a:path w="2350" h="27813" extrusionOk="0">
                  <a:moveTo>
                    <a:pt x="1839" y="1"/>
                  </a:moveTo>
                  <a:lnTo>
                    <a:pt x="1751" y="37"/>
                  </a:lnTo>
                  <a:lnTo>
                    <a:pt x="1671" y="109"/>
                  </a:lnTo>
                  <a:lnTo>
                    <a:pt x="1598" y="290"/>
                  </a:lnTo>
                  <a:lnTo>
                    <a:pt x="1532" y="507"/>
                  </a:lnTo>
                  <a:lnTo>
                    <a:pt x="1467" y="760"/>
                  </a:lnTo>
                  <a:lnTo>
                    <a:pt x="1415" y="1086"/>
                  </a:lnTo>
                  <a:lnTo>
                    <a:pt x="1372" y="1447"/>
                  </a:lnTo>
                  <a:lnTo>
                    <a:pt x="1343" y="1845"/>
                  </a:lnTo>
                  <a:lnTo>
                    <a:pt x="22" y="24558"/>
                  </a:lnTo>
                  <a:lnTo>
                    <a:pt x="8" y="24811"/>
                  </a:lnTo>
                  <a:lnTo>
                    <a:pt x="0" y="25064"/>
                  </a:lnTo>
                  <a:lnTo>
                    <a:pt x="0" y="25317"/>
                  </a:lnTo>
                  <a:lnTo>
                    <a:pt x="8" y="25570"/>
                  </a:lnTo>
                  <a:lnTo>
                    <a:pt x="15" y="25823"/>
                  </a:lnTo>
                  <a:lnTo>
                    <a:pt x="30" y="26077"/>
                  </a:lnTo>
                  <a:lnTo>
                    <a:pt x="44" y="26294"/>
                  </a:lnTo>
                  <a:lnTo>
                    <a:pt x="66" y="26511"/>
                  </a:lnTo>
                  <a:lnTo>
                    <a:pt x="95" y="26728"/>
                  </a:lnTo>
                  <a:lnTo>
                    <a:pt x="124" y="26908"/>
                  </a:lnTo>
                  <a:lnTo>
                    <a:pt x="154" y="27089"/>
                  </a:lnTo>
                  <a:lnTo>
                    <a:pt x="190" y="27270"/>
                  </a:lnTo>
                  <a:lnTo>
                    <a:pt x="234" y="27415"/>
                  </a:lnTo>
                  <a:lnTo>
                    <a:pt x="278" y="27523"/>
                  </a:lnTo>
                  <a:lnTo>
                    <a:pt x="321" y="27632"/>
                  </a:lnTo>
                  <a:lnTo>
                    <a:pt x="372" y="27740"/>
                  </a:lnTo>
                  <a:lnTo>
                    <a:pt x="423" y="27776"/>
                  </a:lnTo>
                  <a:lnTo>
                    <a:pt x="474" y="27813"/>
                  </a:lnTo>
                  <a:lnTo>
                    <a:pt x="577" y="27813"/>
                  </a:lnTo>
                  <a:lnTo>
                    <a:pt x="628" y="27776"/>
                  </a:lnTo>
                  <a:lnTo>
                    <a:pt x="679" y="27704"/>
                  </a:lnTo>
                  <a:lnTo>
                    <a:pt x="722" y="27596"/>
                  </a:lnTo>
                  <a:lnTo>
                    <a:pt x="766" y="27487"/>
                  </a:lnTo>
                  <a:lnTo>
                    <a:pt x="810" y="27379"/>
                  </a:lnTo>
                  <a:lnTo>
                    <a:pt x="846" y="27234"/>
                  </a:lnTo>
                  <a:lnTo>
                    <a:pt x="883" y="27053"/>
                  </a:lnTo>
                  <a:lnTo>
                    <a:pt x="919" y="26872"/>
                  </a:lnTo>
                  <a:lnTo>
                    <a:pt x="949" y="26691"/>
                  </a:lnTo>
                  <a:lnTo>
                    <a:pt x="970" y="26474"/>
                  </a:lnTo>
                  <a:lnTo>
                    <a:pt x="992" y="26221"/>
                  </a:lnTo>
                  <a:lnTo>
                    <a:pt x="1007" y="25968"/>
                  </a:lnTo>
                  <a:lnTo>
                    <a:pt x="2327" y="3256"/>
                  </a:lnTo>
                  <a:lnTo>
                    <a:pt x="2342" y="3003"/>
                  </a:lnTo>
                  <a:lnTo>
                    <a:pt x="2349" y="2749"/>
                  </a:lnTo>
                  <a:lnTo>
                    <a:pt x="2349" y="2496"/>
                  </a:lnTo>
                  <a:lnTo>
                    <a:pt x="2349" y="2243"/>
                  </a:lnTo>
                  <a:lnTo>
                    <a:pt x="2335" y="1990"/>
                  </a:lnTo>
                  <a:lnTo>
                    <a:pt x="2327" y="1737"/>
                  </a:lnTo>
                  <a:lnTo>
                    <a:pt x="2305" y="1520"/>
                  </a:lnTo>
                  <a:lnTo>
                    <a:pt x="2283" y="1303"/>
                  </a:lnTo>
                  <a:lnTo>
                    <a:pt x="2262" y="1086"/>
                  </a:lnTo>
                  <a:lnTo>
                    <a:pt x="2232" y="905"/>
                  </a:lnTo>
                  <a:lnTo>
                    <a:pt x="2196" y="724"/>
                  </a:lnTo>
                  <a:lnTo>
                    <a:pt x="2159" y="543"/>
                  </a:lnTo>
                  <a:lnTo>
                    <a:pt x="2116" y="399"/>
                  </a:lnTo>
                  <a:lnTo>
                    <a:pt x="2072" y="290"/>
                  </a:lnTo>
                  <a:lnTo>
                    <a:pt x="2028" y="182"/>
                  </a:lnTo>
                  <a:lnTo>
                    <a:pt x="1977" y="73"/>
                  </a:lnTo>
                  <a:lnTo>
                    <a:pt x="190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68" name="Google Shape;468;p29"/>
            <p:cNvSpPr/>
            <p:nvPr/>
          </p:nvSpPr>
          <p:spPr>
            <a:xfrm rot="10800000">
              <a:off x="5572248" y="-1186345"/>
              <a:ext cx="86861" cy="156664"/>
            </a:xfrm>
            <a:custGeom>
              <a:avLst/>
              <a:gdLst/>
              <a:ahLst/>
              <a:cxnLst/>
              <a:rect l="l" t="t" r="r" b="b"/>
              <a:pathLst>
                <a:path w="3414" h="27234" extrusionOk="0">
                  <a:moveTo>
                    <a:pt x="452" y="0"/>
                  </a:moveTo>
                  <a:lnTo>
                    <a:pt x="387" y="72"/>
                  </a:lnTo>
                  <a:lnTo>
                    <a:pt x="328" y="181"/>
                  </a:lnTo>
                  <a:lnTo>
                    <a:pt x="270" y="289"/>
                  </a:lnTo>
                  <a:lnTo>
                    <a:pt x="226" y="434"/>
                  </a:lnTo>
                  <a:lnTo>
                    <a:pt x="182" y="579"/>
                  </a:lnTo>
                  <a:lnTo>
                    <a:pt x="146" y="760"/>
                  </a:lnTo>
                  <a:lnTo>
                    <a:pt x="109" y="940"/>
                  </a:lnTo>
                  <a:lnTo>
                    <a:pt x="80" y="1157"/>
                  </a:lnTo>
                  <a:lnTo>
                    <a:pt x="58" y="1338"/>
                  </a:lnTo>
                  <a:lnTo>
                    <a:pt x="36" y="1591"/>
                  </a:lnTo>
                  <a:lnTo>
                    <a:pt x="22" y="1808"/>
                  </a:lnTo>
                  <a:lnTo>
                    <a:pt x="7" y="2062"/>
                  </a:lnTo>
                  <a:lnTo>
                    <a:pt x="0" y="2279"/>
                  </a:lnTo>
                  <a:lnTo>
                    <a:pt x="0" y="2532"/>
                  </a:lnTo>
                  <a:lnTo>
                    <a:pt x="0" y="2785"/>
                  </a:lnTo>
                  <a:lnTo>
                    <a:pt x="7" y="3038"/>
                  </a:lnTo>
                  <a:lnTo>
                    <a:pt x="22" y="3255"/>
                  </a:lnTo>
                  <a:lnTo>
                    <a:pt x="36" y="3508"/>
                  </a:lnTo>
                  <a:lnTo>
                    <a:pt x="58" y="3761"/>
                  </a:lnTo>
                  <a:lnTo>
                    <a:pt x="2444" y="25859"/>
                  </a:lnTo>
                  <a:lnTo>
                    <a:pt x="2473" y="26076"/>
                  </a:lnTo>
                  <a:lnTo>
                    <a:pt x="2502" y="26293"/>
                  </a:lnTo>
                  <a:lnTo>
                    <a:pt x="2538" y="26474"/>
                  </a:lnTo>
                  <a:lnTo>
                    <a:pt x="2575" y="26655"/>
                  </a:lnTo>
                  <a:lnTo>
                    <a:pt x="2619" y="26799"/>
                  </a:lnTo>
                  <a:lnTo>
                    <a:pt x="2662" y="26908"/>
                  </a:lnTo>
                  <a:lnTo>
                    <a:pt x="2706" y="27016"/>
                  </a:lnTo>
                  <a:lnTo>
                    <a:pt x="2750" y="27125"/>
                  </a:lnTo>
                  <a:lnTo>
                    <a:pt x="2801" y="27161"/>
                  </a:lnTo>
                  <a:lnTo>
                    <a:pt x="2845" y="27197"/>
                  </a:lnTo>
                  <a:lnTo>
                    <a:pt x="2896" y="27233"/>
                  </a:lnTo>
                  <a:lnTo>
                    <a:pt x="2947" y="27197"/>
                  </a:lnTo>
                  <a:lnTo>
                    <a:pt x="2998" y="27161"/>
                  </a:lnTo>
                  <a:lnTo>
                    <a:pt x="3049" y="27125"/>
                  </a:lnTo>
                  <a:lnTo>
                    <a:pt x="3093" y="27016"/>
                  </a:lnTo>
                  <a:lnTo>
                    <a:pt x="3144" y="26908"/>
                  </a:lnTo>
                  <a:lnTo>
                    <a:pt x="3188" y="26763"/>
                  </a:lnTo>
                  <a:lnTo>
                    <a:pt x="3231" y="26618"/>
                  </a:lnTo>
                  <a:lnTo>
                    <a:pt x="3268" y="26438"/>
                  </a:lnTo>
                  <a:lnTo>
                    <a:pt x="3297" y="26257"/>
                  </a:lnTo>
                  <a:lnTo>
                    <a:pt x="3326" y="26076"/>
                  </a:lnTo>
                  <a:lnTo>
                    <a:pt x="3355" y="25859"/>
                  </a:lnTo>
                  <a:lnTo>
                    <a:pt x="3377" y="25642"/>
                  </a:lnTo>
                  <a:lnTo>
                    <a:pt x="3392" y="25389"/>
                  </a:lnTo>
                  <a:lnTo>
                    <a:pt x="3406" y="25172"/>
                  </a:lnTo>
                  <a:lnTo>
                    <a:pt x="3414" y="24919"/>
                  </a:lnTo>
                  <a:lnTo>
                    <a:pt x="3414" y="24665"/>
                  </a:lnTo>
                  <a:lnTo>
                    <a:pt x="3414" y="24448"/>
                  </a:lnTo>
                  <a:lnTo>
                    <a:pt x="3406" y="24195"/>
                  </a:lnTo>
                  <a:lnTo>
                    <a:pt x="3392" y="23942"/>
                  </a:lnTo>
                  <a:lnTo>
                    <a:pt x="3377" y="23689"/>
                  </a:lnTo>
                  <a:lnTo>
                    <a:pt x="3355" y="23472"/>
                  </a:lnTo>
                  <a:lnTo>
                    <a:pt x="963" y="1338"/>
                  </a:lnTo>
                  <a:lnTo>
                    <a:pt x="926" y="1049"/>
                  </a:lnTo>
                  <a:lnTo>
                    <a:pt x="883" y="760"/>
                  </a:lnTo>
                  <a:lnTo>
                    <a:pt x="832" y="543"/>
                  </a:lnTo>
                  <a:lnTo>
                    <a:pt x="773" y="362"/>
                  </a:lnTo>
                  <a:lnTo>
                    <a:pt x="715" y="181"/>
                  </a:lnTo>
                  <a:lnTo>
                    <a:pt x="649" y="72"/>
                  </a:lnTo>
                  <a:lnTo>
                    <a:pt x="584" y="36"/>
                  </a:lnTo>
                  <a:lnTo>
                    <a:pt x="511"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69" name="Google Shape;469;p29"/>
            <p:cNvSpPr/>
            <p:nvPr/>
          </p:nvSpPr>
          <p:spPr>
            <a:xfrm rot="10800000">
              <a:off x="5425268" y="-978303"/>
              <a:ext cx="195449" cy="55966"/>
            </a:xfrm>
            <a:custGeom>
              <a:avLst/>
              <a:gdLst/>
              <a:ahLst/>
              <a:cxnLst/>
              <a:rect l="l" t="t" r="r" b="b"/>
              <a:pathLst>
                <a:path w="7682" h="9729" extrusionOk="0">
                  <a:moveTo>
                    <a:pt x="512" y="0"/>
                  </a:moveTo>
                  <a:lnTo>
                    <a:pt x="417" y="36"/>
                  </a:lnTo>
                  <a:lnTo>
                    <a:pt x="329" y="181"/>
                  </a:lnTo>
                  <a:lnTo>
                    <a:pt x="249" y="362"/>
                  </a:lnTo>
                  <a:lnTo>
                    <a:pt x="176" y="615"/>
                  </a:lnTo>
                  <a:lnTo>
                    <a:pt x="110" y="941"/>
                  </a:lnTo>
                  <a:lnTo>
                    <a:pt x="59" y="1302"/>
                  </a:lnTo>
                  <a:lnTo>
                    <a:pt x="23" y="1736"/>
                  </a:lnTo>
                  <a:lnTo>
                    <a:pt x="8" y="1953"/>
                  </a:lnTo>
                  <a:lnTo>
                    <a:pt x="1" y="2206"/>
                  </a:lnTo>
                  <a:lnTo>
                    <a:pt x="1" y="2460"/>
                  </a:lnTo>
                  <a:lnTo>
                    <a:pt x="1" y="2713"/>
                  </a:lnTo>
                  <a:lnTo>
                    <a:pt x="1" y="2966"/>
                  </a:lnTo>
                  <a:lnTo>
                    <a:pt x="16" y="3219"/>
                  </a:lnTo>
                  <a:lnTo>
                    <a:pt x="30" y="3436"/>
                  </a:lnTo>
                  <a:lnTo>
                    <a:pt x="52" y="3653"/>
                  </a:lnTo>
                  <a:lnTo>
                    <a:pt x="74" y="3870"/>
                  </a:lnTo>
                  <a:lnTo>
                    <a:pt x="103" y="4087"/>
                  </a:lnTo>
                  <a:lnTo>
                    <a:pt x="132" y="4268"/>
                  </a:lnTo>
                  <a:lnTo>
                    <a:pt x="169" y="4449"/>
                  </a:lnTo>
                  <a:lnTo>
                    <a:pt x="205" y="4593"/>
                  </a:lnTo>
                  <a:lnTo>
                    <a:pt x="249" y="4738"/>
                  </a:lnTo>
                  <a:lnTo>
                    <a:pt x="293" y="4847"/>
                  </a:lnTo>
                  <a:lnTo>
                    <a:pt x="336" y="4955"/>
                  </a:lnTo>
                  <a:lnTo>
                    <a:pt x="388" y="5027"/>
                  </a:lnTo>
                  <a:lnTo>
                    <a:pt x="439" y="5064"/>
                  </a:lnTo>
                  <a:lnTo>
                    <a:pt x="7098" y="9729"/>
                  </a:lnTo>
                  <a:lnTo>
                    <a:pt x="7200" y="9729"/>
                  </a:lnTo>
                  <a:lnTo>
                    <a:pt x="7251" y="9693"/>
                  </a:lnTo>
                  <a:lnTo>
                    <a:pt x="7302" y="9657"/>
                  </a:lnTo>
                  <a:lnTo>
                    <a:pt x="7346" y="9584"/>
                  </a:lnTo>
                  <a:lnTo>
                    <a:pt x="7397" y="9476"/>
                  </a:lnTo>
                  <a:lnTo>
                    <a:pt x="7441" y="9367"/>
                  </a:lnTo>
                  <a:lnTo>
                    <a:pt x="7478" y="9223"/>
                  </a:lnTo>
                  <a:lnTo>
                    <a:pt x="7521" y="9078"/>
                  </a:lnTo>
                  <a:lnTo>
                    <a:pt x="7550" y="8897"/>
                  </a:lnTo>
                  <a:lnTo>
                    <a:pt x="7587" y="8716"/>
                  </a:lnTo>
                  <a:lnTo>
                    <a:pt x="7616" y="8499"/>
                  </a:lnTo>
                  <a:lnTo>
                    <a:pt x="7638" y="8282"/>
                  </a:lnTo>
                  <a:lnTo>
                    <a:pt x="7653" y="8029"/>
                  </a:lnTo>
                  <a:lnTo>
                    <a:pt x="7667" y="7812"/>
                  </a:lnTo>
                  <a:lnTo>
                    <a:pt x="7682" y="7559"/>
                  </a:lnTo>
                  <a:lnTo>
                    <a:pt x="7682" y="7270"/>
                  </a:lnTo>
                  <a:lnTo>
                    <a:pt x="7682" y="7017"/>
                  </a:lnTo>
                  <a:lnTo>
                    <a:pt x="7682" y="6763"/>
                  </a:lnTo>
                  <a:lnTo>
                    <a:pt x="7667" y="6546"/>
                  </a:lnTo>
                  <a:lnTo>
                    <a:pt x="7653" y="6293"/>
                  </a:lnTo>
                  <a:lnTo>
                    <a:pt x="7631" y="6076"/>
                  </a:lnTo>
                  <a:lnTo>
                    <a:pt x="7609" y="5859"/>
                  </a:lnTo>
                  <a:lnTo>
                    <a:pt x="7580" y="5642"/>
                  </a:lnTo>
                  <a:lnTo>
                    <a:pt x="7550" y="5461"/>
                  </a:lnTo>
                  <a:lnTo>
                    <a:pt x="7514" y="5281"/>
                  </a:lnTo>
                  <a:lnTo>
                    <a:pt x="7478" y="5136"/>
                  </a:lnTo>
                  <a:lnTo>
                    <a:pt x="7434" y="4991"/>
                  </a:lnTo>
                  <a:lnTo>
                    <a:pt x="7390" y="4883"/>
                  </a:lnTo>
                  <a:lnTo>
                    <a:pt x="7346" y="4774"/>
                  </a:lnTo>
                  <a:lnTo>
                    <a:pt x="7295" y="4702"/>
                  </a:lnTo>
                  <a:lnTo>
                    <a:pt x="7244" y="4666"/>
                  </a:lnTo>
                  <a:lnTo>
                    <a:pt x="584" y="36"/>
                  </a:lnTo>
                  <a:lnTo>
                    <a:pt x="51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70" name="Google Shape;470;p29"/>
            <p:cNvSpPr/>
            <p:nvPr/>
          </p:nvSpPr>
          <p:spPr>
            <a:xfrm rot="10800000">
              <a:off x="5524926" y="-845798"/>
              <a:ext cx="103755" cy="127332"/>
            </a:xfrm>
            <a:custGeom>
              <a:avLst/>
              <a:gdLst/>
              <a:ahLst/>
              <a:cxnLst/>
              <a:rect l="l" t="t" r="r" b="b"/>
              <a:pathLst>
                <a:path w="4078" h="22135" extrusionOk="0">
                  <a:moveTo>
                    <a:pt x="3509" y="0"/>
                  </a:moveTo>
                  <a:lnTo>
                    <a:pt x="3458" y="73"/>
                  </a:lnTo>
                  <a:lnTo>
                    <a:pt x="3407" y="109"/>
                  </a:lnTo>
                  <a:lnTo>
                    <a:pt x="3356" y="217"/>
                  </a:lnTo>
                  <a:lnTo>
                    <a:pt x="3305" y="326"/>
                  </a:lnTo>
                  <a:lnTo>
                    <a:pt x="3261" y="470"/>
                  </a:lnTo>
                  <a:lnTo>
                    <a:pt x="3217" y="651"/>
                  </a:lnTo>
                  <a:lnTo>
                    <a:pt x="3173" y="868"/>
                  </a:lnTo>
                  <a:lnTo>
                    <a:pt x="124" y="17903"/>
                  </a:lnTo>
                  <a:lnTo>
                    <a:pt x="95" y="18083"/>
                  </a:lnTo>
                  <a:lnTo>
                    <a:pt x="66" y="18300"/>
                  </a:lnTo>
                  <a:lnTo>
                    <a:pt x="44" y="18517"/>
                  </a:lnTo>
                  <a:lnTo>
                    <a:pt x="22" y="18771"/>
                  </a:lnTo>
                  <a:lnTo>
                    <a:pt x="8" y="18988"/>
                  </a:lnTo>
                  <a:lnTo>
                    <a:pt x="0" y="19241"/>
                  </a:lnTo>
                  <a:lnTo>
                    <a:pt x="0" y="19494"/>
                  </a:lnTo>
                  <a:lnTo>
                    <a:pt x="0" y="19747"/>
                  </a:lnTo>
                  <a:lnTo>
                    <a:pt x="0" y="19964"/>
                  </a:lnTo>
                  <a:lnTo>
                    <a:pt x="15" y="20217"/>
                  </a:lnTo>
                  <a:lnTo>
                    <a:pt x="29" y="20434"/>
                  </a:lnTo>
                  <a:lnTo>
                    <a:pt x="44" y="20687"/>
                  </a:lnTo>
                  <a:lnTo>
                    <a:pt x="73" y="20904"/>
                  </a:lnTo>
                  <a:lnTo>
                    <a:pt x="95" y="21121"/>
                  </a:lnTo>
                  <a:lnTo>
                    <a:pt x="132" y="21302"/>
                  </a:lnTo>
                  <a:lnTo>
                    <a:pt x="168" y="21483"/>
                  </a:lnTo>
                  <a:lnTo>
                    <a:pt x="212" y="21664"/>
                  </a:lnTo>
                  <a:lnTo>
                    <a:pt x="256" y="21772"/>
                  </a:lnTo>
                  <a:lnTo>
                    <a:pt x="299" y="21917"/>
                  </a:lnTo>
                  <a:lnTo>
                    <a:pt x="343" y="21989"/>
                  </a:lnTo>
                  <a:lnTo>
                    <a:pt x="394" y="22062"/>
                  </a:lnTo>
                  <a:lnTo>
                    <a:pt x="445" y="22098"/>
                  </a:lnTo>
                  <a:lnTo>
                    <a:pt x="489" y="22134"/>
                  </a:lnTo>
                  <a:lnTo>
                    <a:pt x="540" y="22134"/>
                  </a:lnTo>
                  <a:lnTo>
                    <a:pt x="591" y="22098"/>
                  </a:lnTo>
                  <a:lnTo>
                    <a:pt x="642" y="22062"/>
                  </a:lnTo>
                  <a:lnTo>
                    <a:pt x="686" y="21989"/>
                  </a:lnTo>
                  <a:lnTo>
                    <a:pt x="730" y="21881"/>
                  </a:lnTo>
                  <a:lnTo>
                    <a:pt x="773" y="21772"/>
                  </a:lnTo>
                  <a:lnTo>
                    <a:pt x="817" y="21628"/>
                  </a:lnTo>
                  <a:lnTo>
                    <a:pt x="861" y="21447"/>
                  </a:lnTo>
                  <a:lnTo>
                    <a:pt x="897" y="21266"/>
                  </a:lnTo>
                  <a:lnTo>
                    <a:pt x="3946" y="4232"/>
                  </a:lnTo>
                  <a:lnTo>
                    <a:pt x="3976" y="4051"/>
                  </a:lnTo>
                  <a:lnTo>
                    <a:pt x="4005" y="3834"/>
                  </a:lnTo>
                  <a:lnTo>
                    <a:pt x="4027" y="3617"/>
                  </a:lnTo>
                  <a:lnTo>
                    <a:pt x="4049" y="3364"/>
                  </a:lnTo>
                  <a:lnTo>
                    <a:pt x="4063" y="3147"/>
                  </a:lnTo>
                  <a:lnTo>
                    <a:pt x="4070" y="2894"/>
                  </a:lnTo>
                  <a:lnTo>
                    <a:pt x="4078" y="2640"/>
                  </a:lnTo>
                  <a:lnTo>
                    <a:pt x="4070" y="2387"/>
                  </a:lnTo>
                  <a:lnTo>
                    <a:pt x="4070" y="2170"/>
                  </a:lnTo>
                  <a:lnTo>
                    <a:pt x="4056" y="1917"/>
                  </a:lnTo>
                  <a:lnTo>
                    <a:pt x="4041" y="1700"/>
                  </a:lnTo>
                  <a:lnTo>
                    <a:pt x="4027" y="1447"/>
                  </a:lnTo>
                  <a:lnTo>
                    <a:pt x="3998" y="1230"/>
                  </a:lnTo>
                  <a:lnTo>
                    <a:pt x="3976" y="1013"/>
                  </a:lnTo>
                  <a:lnTo>
                    <a:pt x="3939" y="832"/>
                  </a:lnTo>
                  <a:lnTo>
                    <a:pt x="3903" y="651"/>
                  </a:lnTo>
                  <a:lnTo>
                    <a:pt x="3866" y="507"/>
                  </a:lnTo>
                  <a:lnTo>
                    <a:pt x="3822" y="362"/>
                  </a:lnTo>
                  <a:lnTo>
                    <a:pt x="3742" y="181"/>
                  </a:lnTo>
                  <a:lnTo>
                    <a:pt x="3655" y="36"/>
                  </a:lnTo>
                  <a:lnTo>
                    <a:pt x="3560"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71" name="Google Shape;471;p29"/>
            <p:cNvSpPr/>
            <p:nvPr/>
          </p:nvSpPr>
          <p:spPr>
            <a:xfrm rot="10800000">
              <a:off x="5708084" y="-811680"/>
              <a:ext cx="37324" cy="167271"/>
            </a:xfrm>
            <a:custGeom>
              <a:avLst/>
              <a:gdLst/>
              <a:ahLst/>
              <a:cxnLst/>
              <a:rect l="l" t="t" r="r" b="b"/>
              <a:pathLst>
                <a:path w="1467" h="29078" extrusionOk="0">
                  <a:moveTo>
                    <a:pt x="905" y="0"/>
                  </a:moveTo>
                  <a:lnTo>
                    <a:pt x="854" y="36"/>
                  </a:lnTo>
                  <a:lnTo>
                    <a:pt x="810" y="109"/>
                  </a:lnTo>
                  <a:lnTo>
                    <a:pt x="766" y="181"/>
                  </a:lnTo>
                  <a:lnTo>
                    <a:pt x="679" y="398"/>
                  </a:lnTo>
                  <a:lnTo>
                    <a:pt x="606" y="651"/>
                  </a:lnTo>
                  <a:lnTo>
                    <a:pt x="547" y="1013"/>
                  </a:lnTo>
                  <a:lnTo>
                    <a:pt x="496" y="1411"/>
                  </a:lnTo>
                  <a:lnTo>
                    <a:pt x="474" y="1628"/>
                  </a:lnTo>
                  <a:lnTo>
                    <a:pt x="460" y="1845"/>
                  </a:lnTo>
                  <a:lnTo>
                    <a:pt x="445" y="2062"/>
                  </a:lnTo>
                  <a:lnTo>
                    <a:pt x="438" y="2315"/>
                  </a:lnTo>
                  <a:lnTo>
                    <a:pt x="0" y="26293"/>
                  </a:lnTo>
                  <a:lnTo>
                    <a:pt x="0" y="26582"/>
                  </a:lnTo>
                  <a:lnTo>
                    <a:pt x="0" y="26835"/>
                  </a:lnTo>
                  <a:lnTo>
                    <a:pt x="7" y="27089"/>
                  </a:lnTo>
                  <a:lnTo>
                    <a:pt x="22" y="27306"/>
                  </a:lnTo>
                  <a:lnTo>
                    <a:pt x="37" y="27559"/>
                  </a:lnTo>
                  <a:lnTo>
                    <a:pt x="59" y="27776"/>
                  </a:lnTo>
                  <a:lnTo>
                    <a:pt x="88" y="27993"/>
                  </a:lnTo>
                  <a:lnTo>
                    <a:pt x="117" y="28174"/>
                  </a:lnTo>
                  <a:lnTo>
                    <a:pt x="153" y="28354"/>
                  </a:lnTo>
                  <a:lnTo>
                    <a:pt x="190" y="28499"/>
                  </a:lnTo>
                  <a:lnTo>
                    <a:pt x="226" y="28680"/>
                  </a:lnTo>
                  <a:lnTo>
                    <a:pt x="270" y="28788"/>
                  </a:lnTo>
                  <a:lnTo>
                    <a:pt x="314" y="28897"/>
                  </a:lnTo>
                  <a:lnTo>
                    <a:pt x="365" y="28969"/>
                  </a:lnTo>
                  <a:lnTo>
                    <a:pt x="416" y="29042"/>
                  </a:lnTo>
                  <a:lnTo>
                    <a:pt x="467" y="29078"/>
                  </a:lnTo>
                  <a:lnTo>
                    <a:pt x="569" y="29078"/>
                  </a:lnTo>
                  <a:lnTo>
                    <a:pt x="620" y="29042"/>
                  </a:lnTo>
                  <a:lnTo>
                    <a:pt x="671" y="28969"/>
                  </a:lnTo>
                  <a:lnTo>
                    <a:pt x="715" y="28897"/>
                  </a:lnTo>
                  <a:lnTo>
                    <a:pt x="766" y="28788"/>
                  </a:lnTo>
                  <a:lnTo>
                    <a:pt x="803" y="28644"/>
                  </a:lnTo>
                  <a:lnTo>
                    <a:pt x="846" y="28499"/>
                  </a:lnTo>
                  <a:lnTo>
                    <a:pt x="883" y="28354"/>
                  </a:lnTo>
                  <a:lnTo>
                    <a:pt x="912" y="28174"/>
                  </a:lnTo>
                  <a:lnTo>
                    <a:pt x="941" y="27957"/>
                  </a:lnTo>
                  <a:lnTo>
                    <a:pt x="970" y="27740"/>
                  </a:lnTo>
                  <a:lnTo>
                    <a:pt x="985" y="27523"/>
                  </a:lnTo>
                  <a:lnTo>
                    <a:pt x="1007" y="27269"/>
                  </a:lnTo>
                  <a:lnTo>
                    <a:pt x="1014" y="27016"/>
                  </a:lnTo>
                  <a:lnTo>
                    <a:pt x="1021" y="26763"/>
                  </a:lnTo>
                  <a:lnTo>
                    <a:pt x="1466" y="2785"/>
                  </a:lnTo>
                  <a:lnTo>
                    <a:pt x="1466" y="2532"/>
                  </a:lnTo>
                  <a:lnTo>
                    <a:pt x="1466" y="2279"/>
                  </a:lnTo>
                  <a:lnTo>
                    <a:pt x="1459" y="2025"/>
                  </a:lnTo>
                  <a:lnTo>
                    <a:pt x="1444" y="1772"/>
                  </a:lnTo>
                  <a:lnTo>
                    <a:pt x="1423" y="1555"/>
                  </a:lnTo>
                  <a:lnTo>
                    <a:pt x="1401" y="1338"/>
                  </a:lnTo>
                  <a:lnTo>
                    <a:pt x="1379" y="1121"/>
                  </a:lnTo>
                  <a:lnTo>
                    <a:pt x="1350" y="940"/>
                  </a:lnTo>
                  <a:lnTo>
                    <a:pt x="1313" y="760"/>
                  </a:lnTo>
                  <a:lnTo>
                    <a:pt x="1277" y="579"/>
                  </a:lnTo>
                  <a:lnTo>
                    <a:pt x="1240" y="434"/>
                  </a:lnTo>
                  <a:lnTo>
                    <a:pt x="1196" y="289"/>
                  </a:lnTo>
                  <a:lnTo>
                    <a:pt x="1153" y="181"/>
                  </a:lnTo>
                  <a:lnTo>
                    <a:pt x="1102" y="109"/>
                  </a:lnTo>
                  <a:lnTo>
                    <a:pt x="1051" y="36"/>
                  </a:lnTo>
                  <a:lnTo>
                    <a:pt x="99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72" name="Google Shape;472;p29"/>
            <p:cNvSpPr/>
            <p:nvPr/>
          </p:nvSpPr>
          <p:spPr>
            <a:xfrm rot="10800000">
              <a:off x="5569089" y="-1108138"/>
              <a:ext cx="315334" cy="353474"/>
            </a:xfrm>
            <a:custGeom>
              <a:avLst/>
              <a:gdLst/>
              <a:ahLst/>
              <a:cxnLst/>
              <a:rect l="l" t="t" r="r" b="b"/>
              <a:pathLst>
                <a:path w="12394" h="61447" extrusionOk="0">
                  <a:moveTo>
                    <a:pt x="6194" y="0"/>
                  </a:moveTo>
                  <a:lnTo>
                    <a:pt x="5880" y="36"/>
                  </a:lnTo>
                  <a:lnTo>
                    <a:pt x="5566" y="181"/>
                  </a:lnTo>
                  <a:lnTo>
                    <a:pt x="5253" y="362"/>
                  </a:lnTo>
                  <a:lnTo>
                    <a:pt x="4946" y="615"/>
                  </a:lnTo>
                  <a:lnTo>
                    <a:pt x="4647" y="977"/>
                  </a:lnTo>
                  <a:lnTo>
                    <a:pt x="4355" y="1375"/>
                  </a:lnTo>
                  <a:lnTo>
                    <a:pt x="4064" y="1881"/>
                  </a:lnTo>
                  <a:lnTo>
                    <a:pt x="3787" y="2423"/>
                  </a:lnTo>
                  <a:lnTo>
                    <a:pt x="3509" y="3038"/>
                  </a:lnTo>
                  <a:lnTo>
                    <a:pt x="3247" y="3725"/>
                  </a:lnTo>
                  <a:lnTo>
                    <a:pt x="2984" y="4449"/>
                  </a:lnTo>
                  <a:lnTo>
                    <a:pt x="2736" y="5244"/>
                  </a:lnTo>
                  <a:lnTo>
                    <a:pt x="2488" y="6112"/>
                  </a:lnTo>
                  <a:lnTo>
                    <a:pt x="2255" y="7016"/>
                  </a:lnTo>
                  <a:lnTo>
                    <a:pt x="2029" y="7993"/>
                  </a:lnTo>
                  <a:lnTo>
                    <a:pt x="1817" y="9006"/>
                  </a:lnTo>
                  <a:lnTo>
                    <a:pt x="1613" y="10054"/>
                  </a:lnTo>
                  <a:lnTo>
                    <a:pt x="1416" y="11176"/>
                  </a:lnTo>
                  <a:lnTo>
                    <a:pt x="1234" y="12333"/>
                  </a:lnTo>
                  <a:lnTo>
                    <a:pt x="1058" y="13563"/>
                  </a:lnTo>
                  <a:lnTo>
                    <a:pt x="898" y="14792"/>
                  </a:lnTo>
                  <a:lnTo>
                    <a:pt x="752" y="16094"/>
                  </a:lnTo>
                  <a:lnTo>
                    <a:pt x="613" y="17396"/>
                  </a:lnTo>
                  <a:lnTo>
                    <a:pt x="489" y="18771"/>
                  </a:lnTo>
                  <a:lnTo>
                    <a:pt x="380" y="20181"/>
                  </a:lnTo>
                  <a:lnTo>
                    <a:pt x="278" y="21591"/>
                  </a:lnTo>
                  <a:lnTo>
                    <a:pt x="198" y="23038"/>
                  </a:lnTo>
                  <a:lnTo>
                    <a:pt x="125" y="24521"/>
                  </a:lnTo>
                  <a:lnTo>
                    <a:pt x="74" y="26040"/>
                  </a:lnTo>
                  <a:lnTo>
                    <a:pt x="30" y="27595"/>
                  </a:lnTo>
                  <a:lnTo>
                    <a:pt x="8" y="29150"/>
                  </a:lnTo>
                  <a:lnTo>
                    <a:pt x="1" y="30742"/>
                  </a:lnTo>
                  <a:lnTo>
                    <a:pt x="8" y="32297"/>
                  </a:lnTo>
                  <a:lnTo>
                    <a:pt x="30" y="33852"/>
                  </a:lnTo>
                  <a:lnTo>
                    <a:pt x="74" y="35407"/>
                  </a:lnTo>
                  <a:lnTo>
                    <a:pt x="125" y="36926"/>
                  </a:lnTo>
                  <a:lnTo>
                    <a:pt x="198" y="38409"/>
                  </a:lnTo>
                  <a:lnTo>
                    <a:pt x="278" y="39855"/>
                  </a:lnTo>
                  <a:lnTo>
                    <a:pt x="380" y="41302"/>
                  </a:lnTo>
                  <a:lnTo>
                    <a:pt x="489" y="42676"/>
                  </a:lnTo>
                  <a:lnTo>
                    <a:pt x="613" y="44051"/>
                  </a:lnTo>
                  <a:lnTo>
                    <a:pt x="752" y="45353"/>
                  </a:lnTo>
                  <a:lnTo>
                    <a:pt x="898" y="46655"/>
                  </a:lnTo>
                  <a:lnTo>
                    <a:pt x="1058" y="47884"/>
                  </a:lnTo>
                  <a:lnTo>
                    <a:pt x="1234" y="49114"/>
                  </a:lnTo>
                  <a:lnTo>
                    <a:pt x="1416" y="50271"/>
                  </a:lnTo>
                  <a:lnTo>
                    <a:pt x="1613" y="51393"/>
                  </a:lnTo>
                  <a:lnTo>
                    <a:pt x="1817" y="52441"/>
                  </a:lnTo>
                  <a:lnTo>
                    <a:pt x="2029" y="53454"/>
                  </a:lnTo>
                  <a:lnTo>
                    <a:pt x="2255" y="54430"/>
                  </a:lnTo>
                  <a:lnTo>
                    <a:pt x="2488" y="55335"/>
                  </a:lnTo>
                  <a:lnTo>
                    <a:pt x="2736" y="56203"/>
                  </a:lnTo>
                  <a:lnTo>
                    <a:pt x="2984" y="56998"/>
                  </a:lnTo>
                  <a:lnTo>
                    <a:pt x="3247" y="57722"/>
                  </a:lnTo>
                  <a:lnTo>
                    <a:pt x="3509" y="58409"/>
                  </a:lnTo>
                  <a:lnTo>
                    <a:pt x="3787" y="59024"/>
                  </a:lnTo>
                  <a:lnTo>
                    <a:pt x="4064" y="59566"/>
                  </a:lnTo>
                  <a:lnTo>
                    <a:pt x="4355" y="60072"/>
                  </a:lnTo>
                  <a:lnTo>
                    <a:pt x="4647" y="60470"/>
                  </a:lnTo>
                  <a:lnTo>
                    <a:pt x="4946" y="60832"/>
                  </a:lnTo>
                  <a:lnTo>
                    <a:pt x="5253" y="61085"/>
                  </a:lnTo>
                  <a:lnTo>
                    <a:pt x="5566" y="61266"/>
                  </a:lnTo>
                  <a:lnTo>
                    <a:pt x="5880" y="61411"/>
                  </a:lnTo>
                  <a:lnTo>
                    <a:pt x="6194" y="61447"/>
                  </a:lnTo>
                  <a:lnTo>
                    <a:pt x="6515" y="61411"/>
                  </a:lnTo>
                  <a:lnTo>
                    <a:pt x="6828" y="61266"/>
                  </a:lnTo>
                  <a:lnTo>
                    <a:pt x="7142" y="61085"/>
                  </a:lnTo>
                  <a:lnTo>
                    <a:pt x="7448" y="60832"/>
                  </a:lnTo>
                  <a:lnTo>
                    <a:pt x="7747" y="60470"/>
                  </a:lnTo>
                  <a:lnTo>
                    <a:pt x="8039" y="60072"/>
                  </a:lnTo>
                  <a:lnTo>
                    <a:pt x="8324" y="59566"/>
                  </a:lnTo>
                  <a:lnTo>
                    <a:pt x="8608" y="59024"/>
                  </a:lnTo>
                  <a:lnTo>
                    <a:pt x="8885" y="58409"/>
                  </a:lnTo>
                  <a:lnTo>
                    <a:pt x="9148" y="57722"/>
                  </a:lnTo>
                  <a:lnTo>
                    <a:pt x="9410" y="56998"/>
                  </a:lnTo>
                  <a:lnTo>
                    <a:pt x="9658" y="56203"/>
                  </a:lnTo>
                  <a:lnTo>
                    <a:pt x="9906" y="55335"/>
                  </a:lnTo>
                  <a:lnTo>
                    <a:pt x="10140" y="54430"/>
                  </a:lnTo>
                  <a:lnTo>
                    <a:pt x="10359" y="53454"/>
                  </a:lnTo>
                  <a:lnTo>
                    <a:pt x="10577" y="52441"/>
                  </a:lnTo>
                  <a:lnTo>
                    <a:pt x="10782" y="51393"/>
                  </a:lnTo>
                  <a:lnTo>
                    <a:pt x="10979" y="50271"/>
                  </a:lnTo>
                  <a:lnTo>
                    <a:pt x="11161" y="49114"/>
                  </a:lnTo>
                  <a:lnTo>
                    <a:pt x="11336" y="47884"/>
                  </a:lnTo>
                  <a:lnTo>
                    <a:pt x="11497" y="46655"/>
                  </a:lnTo>
                  <a:lnTo>
                    <a:pt x="11642" y="45353"/>
                  </a:lnTo>
                  <a:lnTo>
                    <a:pt x="11781" y="44051"/>
                  </a:lnTo>
                  <a:lnTo>
                    <a:pt x="11905" y="42676"/>
                  </a:lnTo>
                  <a:lnTo>
                    <a:pt x="12014" y="41302"/>
                  </a:lnTo>
                  <a:lnTo>
                    <a:pt x="12117" y="39855"/>
                  </a:lnTo>
                  <a:lnTo>
                    <a:pt x="12197" y="38409"/>
                  </a:lnTo>
                  <a:lnTo>
                    <a:pt x="12262" y="36926"/>
                  </a:lnTo>
                  <a:lnTo>
                    <a:pt x="12321" y="35407"/>
                  </a:lnTo>
                  <a:lnTo>
                    <a:pt x="12357" y="33852"/>
                  </a:lnTo>
                  <a:lnTo>
                    <a:pt x="12386" y="32297"/>
                  </a:lnTo>
                  <a:lnTo>
                    <a:pt x="12394" y="30742"/>
                  </a:lnTo>
                  <a:lnTo>
                    <a:pt x="12386" y="29150"/>
                  </a:lnTo>
                  <a:lnTo>
                    <a:pt x="12357" y="27595"/>
                  </a:lnTo>
                  <a:lnTo>
                    <a:pt x="12321" y="26040"/>
                  </a:lnTo>
                  <a:lnTo>
                    <a:pt x="12262" y="24521"/>
                  </a:lnTo>
                  <a:lnTo>
                    <a:pt x="12197" y="23038"/>
                  </a:lnTo>
                  <a:lnTo>
                    <a:pt x="12117" y="21591"/>
                  </a:lnTo>
                  <a:lnTo>
                    <a:pt x="12014" y="20181"/>
                  </a:lnTo>
                  <a:lnTo>
                    <a:pt x="11905" y="18771"/>
                  </a:lnTo>
                  <a:lnTo>
                    <a:pt x="11781" y="17396"/>
                  </a:lnTo>
                  <a:lnTo>
                    <a:pt x="11642" y="16094"/>
                  </a:lnTo>
                  <a:lnTo>
                    <a:pt x="11497" y="14792"/>
                  </a:lnTo>
                  <a:lnTo>
                    <a:pt x="11336" y="13563"/>
                  </a:lnTo>
                  <a:lnTo>
                    <a:pt x="11161" y="12333"/>
                  </a:lnTo>
                  <a:lnTo>
                    <a:pt x="10979" y="11176"/>
                  </a:lnTo>
                  <a:lnTo>
                    <a:pt x="10782" y="10054"/>
                  </a:lnTo>
                  <a:lnTo>
                    <a:pt x="10577" y="9006"/>
                  </a:lnTo>
                  <a:lnTo>
                    <a:pt x="10359" y="7993"/>
                  </a:lnTo>
                  <a:lnTo>
                    <a:pt x="10140" y="7016"/>
                  </a:lnTo>
                  <a:lnTo>
                    <a:pt x="9906" y="6112"/>
                  </a:lnTo>
                  <a:lnTo>
                    <a:pt x="9658" y="5244"/>
                  </a:lnTo>
                  <a:lnTo>
                    <a:pt x="9410" y="4449"/>
                  </a:lnTo>
                  <a:lnTo>
                    <a:pt x="9148" y="3725"/>
                  </a:lnTo>
                  <a:lnTo>
                    <a:pt x="8885" y="3038"/>
                  </a:lnTo>
                  <a:lnTo>
                    <a:pt x="8608" y="2423"/>
                  </a:lnTo>
                  <a:lnTo>
                    <a:pt x="8324" y="1881"/>
                  </a:lnTo>
                  <a:lnTo>
                    <a:pt x="8039" y="1375"/>
                  </a:lnTo>
                  <a:lnTo>
                    <a:pt x="7747" y="977"/>
                  </a:lnTo>
                  <a:lnTo>
                    <a:pt x="7448" y="615"/>
                  </a:lnTo>
                  <a:lnTo>
                    <a:pt x="7142" y="362"/>
                  </a:lnTo>
                  <a:lnTo>
                    <a:pt x="6828" y="181"/>
                  </a:lnTo>
                  <a:lnTo>
                    <a:pt x="6515" y="36"/>
                  </a:lnTo>
                  <a:lnTo>
                    <a:pt x="6194" y="0"/>
                  </a:ln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Tree>
    <p:extLst>
      <p:ext uri="{BB962C8B-B14F-4D97-AF65-F5344CB8AC3E}">
        <p14:creationId xmlns:p14="http://schemas.microsoft.com/office/powerpoint/2010/main" val="370342796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473"/>
        <p:cNvGrpSpPr/>
        <p:nvPr/>
      </p:nvGrpSpPr>
      <p:grpSpPr>
        <a:xfrm>
          <a:off x="0" y="0"/>
          <a:ext cx="0" cy="0"/>
          <a:chOff x="0" y="0"/>
          <a:chExt cx="0" cy="0"/>
        </a:xfrm>
      </p:grpSpPr>
      <p:sp>
        <p:nvSpPr>
          <p:cNvPr id="474" name="Google Shape;474;p30"/>
          <p:cNvSpPr txBox="1">
            <a:spLocks noGrp="1"/>
          </p:cNvSpPr>
          <p:nvPr>
            <p:ph type="subTitle" idx="1"/>
          </p:nvPr>
        </p:nvSpPr>
        <p:spPr>
          <a:xfrm>
            <a:off x="9144002" y="3763999"/>
            <a:ext cx="7704000" cy="412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01E4B"/>
              </a:buClr>
              <a:buSzPts val="1800"/>
              <a:buFont typeface="Century Gothic" panose="020B0502020202020204"/>
              <a:buChar char="●"/>
              <a:defRPr sz="3203"/>
            </a:lvl1pPr>
            <a:lvl2pPr lvl="1" algn="ctr" rtl="0">
              <a:lnSpc>
                <a:spcPct val="100000"/>
              </a:lnSpc>
              <a:spcBef>
                <a:spcPts val="3203"/>
              </a:spcBef>
              <a:spcAft>
                <a:spcPts val="0"/>
              </a:spcAft>
              <a:buClr>
                <a:srgbClr val="301E4B"/>
              </a:buClr>
              <a:buSzPts val="1400"/>
              <a:buFont typeface="Century Gothic" panose="020B0502020202020204"/>
              <a:buChar char="○"/>
              <a:defRPr/>
            </a:lvl2pPr>
            <a:lvl3pPr lvl="2" algn="ctr" rtl="0">
              <a:lnSpc>
                <a:spcPct val="100000"/>
              </a:lnSpc>
              <a:spcBef>
                <a:spcPts val="3203"/>
              </a:spcBef>
              <a:spcAft>
                <a:spcPts val="0"/>
              </a:spcAft>
              <a:buClr>
                <a:srgbClr val="301E4B"/>
              </a:buClr>
              <a:buSzPts val="1400"/>
              <a:buFont typeface="Century Gothic" panose="020B0502020202020204"/>
              <a:buChar char="■"/>
              <a:defRPr/>
            </a:lvl3pPr>
            <a:lvl4pPr lvl="3" algn="ctr" rtl="0">
              <a:lnSpc>
                <a:spcPct val="100000"/>
              </a:lnSpc>
              <a:spcBef>
                <a:spcPts val="3203"/>
              </a:spcBef>
              <a:spcAft>
                <a:spcPts val="0"/>
              </a:spcAft>
              <a:buClr>
                <a:srgbClr val="301E4B"/>
              </a:buClr>
              <a:buSzPts val="1400"/>
              <a:buFont typeface="Century Gothic" panose="020B0502020202020204"/>
              <a:buChar char="●"/>
              <a:defRPr/>
            </a:lvl4pPr>
            <a:lvl5pPr lvl="4" algn="ctr" rtl="0">
              <a:lnSpc>
                <a:spcPct val="100000"/>
              </a:lnSpc>
              <a:spcBef>
                <a:spcPts val="3203"/>
              </a:spcBef>
              <a:spcAft>
                <a:spcPts val="0"/>
              </a:spcAft>
              <a:buClr>
                <a:srgbClr val="301E4B"/>
              </a:buClr>
              <a:buSzPts val="1400"/>
              <a:buFont typeface="Century Gothic" panose="020B0502020202020204"/>
              <a:buChar char="○"/>
              <a:defRPr/>
            </a:lvl5pPr>
            <a:lvl6pPr lvl="5" algn="ctr" rtl="0">
              <a:lnSpc>
                <a:spcPct val="100000"/>
              </a:lnSpc>
              <a:spcBef>
                <a:spcPts val="3203"/>
              </a:spcBef>
              <a:spcAft>
                <a:spcPts val="0"/>
              </a:spcAft>
              <a:buClr>
                <a:srgbClr val="301E4B"/>
              </a:buClr>
              <a:buSzPts val="1400"/>
              <a:buFont typeface="Century Gothic" panose="020B0502020202020204"/>
              <a:buChar char="■"/>
              <a:defRPr/>
            </a:lvl6pPr>
            <a:lvl7pPr lvl="6" algn="ctr" rtl="0">
              <a:lnSpc>
                <a:spcPct val="100000"/>
              </a:lnSpc>
              <a:spcBef>
                <a:spcPts val="3203"/>
              </a:spcBef>
              <a:spcAft>
                <a:spcPts val="0"/>
              </a:spcAft>
              <a:buClr>
                <a:srgbClr val="301E4B"/>
              </a:buClr>
              <a:buSzPts val="1400"/>
              <a:buFont typeface="Century Gothic" panose="020B0502020202020204"/>
              <a:buChar char="●"/>
              <a:defRPr/>
            </a:lvl7pPr>
            <a:lvl8pPr lvl="7" algn="ctr" rtl="0">
              <a:lnSpc>
                <a:spcPct val="100000"/>
              </a:lnSpc>
              <a:spcBef>
                <a:spcPts val="3203"/>
              </a:spcBef>
              <a:spcAft>
                <a:spcPts val="0"/>
              </a:spcAft>
              <a:buClr>
                <a:srgbClr val="301E4B"/>
              </a:buClr>
              <a:buSzPts val="1400"/>
              <a:buFont typeface="Century Gothic" panose="020B0502020202020204"/>
              <a:buChar char="○"/>
              <a:defRPr/>
            </a:lvl8pPr>
            <a:lvl9pPr lvl="8" algn="ctr" rtl="0">
              <a:lnSpc>
                <a:spcPct val="100000"/>
              </a:lnSpc>
              <a:spcBef>
                <a:spcPts val="3203"/>
              </a:spcBef>
              <a:spcAft>
                <a:spcPts val="3203"/>
              </a:spcAft>
              <a:buClr>
                <a:srgbClr val="301E4B"/>
              </a:buClr>
              <a:buSzPts val="1400"/>
              <a:buFont typeface="Century Gothic" panose="020B0502020202020204"/>
              <a:buChar char="■"/>
              <a:defRPr/>
            </a:lvl9pPr>
          </a:lstStyle>
          <a:p>
            <a:endParaRPr/>
          </a:p>
        </p:txBody>
      </p:sp>
      <p:sp>
        <p:nvSpPr>
          <p:cNvPr id="475" name="Google Shape;475;p30"/>
          <p:cNvSpPr txBox="1">
            <a:spLocks noGrp="1"/>
          </p:cNvSpPr>
          <p:nvPr>
            <p:ph type="title"/>
          </p:nvPr>
        </p:nvSpPr>
        <p:spPr>
          <a:xfrm>
            <a:off x="1440000" y="3789300"/>
            <a:ext cx="5878800" cy="2708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6" name="Google Shape;476;p30"/>
          <p:cNvSpPr/>
          <p:nvPr/>
        </p:nvSpPr>
        <p:spPr>
          <a:xfrm>
            <a:off x="0" y="0"/>
            <a:ext cx="8191800" cy="10287000"/>
          </a:xfrm>
          <a:prstGeom prst="rect">
            <a:avLst/>
          </a:prstGeom>
          <a:solidFill>
            <a:schemeClr val="accent4"/>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grpSp>
        <p:nvGrpSpPr>
          <p:cNvPr id="477" name="Google Shape;477;p30"/>
          <p:cNvGrpSpPr/>
          <p:nvPr/>
        </p:nvGrpSpPr>
        <p:grpSpPr>
          <a:xfrm flipH="1">
            <a:off x="209626" y="7553534"/>
            <a:ext cx="3554810" cy="2360201"/>
            <a:chOff x="5696222" y="4244600"/>
            <a:chExt cx="1777405" cy="1180100"/>
          </a:xfrm>
        </p:grpSpPr>
        <p:sp>
          <p:nvSpPr>
            <p:cNvPr id="478" name="Google Shape;478;p30"/>
            <p:cNvSpPr/>
            <p:nvPr/>
          </p:nvSpPr>
          <p:spPr>
            <a:xfrm>
              <a:off x="6791848" y="4598800"/>
              <a:ext cx="681780" cy="447975"/>
            </a:xfrm>
            <a:custGeom>
              <a:avLst/>
              <a:gdLst/>
              <a:ahLst/>
              <a:cxnLst/>
              <a:rect l="l" t="t" r="r" b="b"/>
              <a:pathLst>
                <a:path w="61477" h="17919" extrusionOk="0">
                  <a:moveTo>
                    <a:pt x="28307" y="1"/>
                  </a:moveTo>
                  <a:lnTo>
                    <a:pt x="27448" y="7"/>
                  </a:lnTo>
                  <a:lnTo>
                    <a:pt x="26590" y="19"/>
                  </a:lnTo>
                  <a:lnTo>
                    <a:pt x="25732" y="43"/>
                  </a:lnTo>
                  <a:lnTo>
                    <a:pt x="24890" y="79"/>
                  </a:lnTo>
                  <a:lnTo>
                    <a:pt x="24047" y="127"/>
                  </a:lnTo>
                  <a:lnTo>
                    <a:pt x="23205" y="181"/>
                  </a:lnTo>
                  <a:lnTo>
                    <a:pt x="22363" y="247"/>
                  </a:lnTo>
                  <a:lnTo>
                    <a:pt x="21536" y="325"/>
                  </a:lnTo>
                  <a:lnTo>
                    <a:pt x="20725" y="416"/>
                  </a:lnTo>
                  <a:lnTo>
                    <a:pt x="19915" y="518"/>
                  </a:lnTo>
                  <a:lnTo>
                    <a:pt x="19104" y="638"/>
                  </a:lnTo>
                  <a:lnTo>
                    <a:pt x="18326" y="764"/>
                  </a:lnTo>
                  <a:lnTo>
                    <a:pt x="17531" y="902"/>
                  </a:lnTo>
                  <a:lnTo>
                    <a:pt x="16768" y="1052"/>
                  </a:lnTo>
                  <a:lnTo>
                    <a:pt x="16005" y="1221"/>
                  </a:lnTo>
                  <a:lnTo>
                    <a:pt x="15258" y="1401"/>
                  </a:lnTo>
                  <a:lnTo>
                    <a:pt x="14527" y="1593"/>
                  </a:lnTo>
                  <a:lnTo>
                    <a:pt x="14161" y="1695"/>
                  </a:lnTo>
                  <a:lnTo>
                    <a:pt x="13796" y="1797"/>
                  </a:lnTo>
                  <a:lnTo>
                    <a:pt x="13097" y="2014"/>
                  </a:lnTo>
                  <a:lnTo>
                    <a:pt x="12413" y="2236"/>
                  </a:lnTo>
                  <a:lnTo>
                    <a:pt x="11762" y="2452"/>
                  </a:lnTo>
                  <a:lnTo>
                    <a:pt x="11126" y="2675"/>
                  </a:lnTo>
                  <a:lnTo>
                    <a:pt x="10522" y="2903"/>
                  </a:lnTo>
                  <a:lnTo>
                    <a:pt x="9934" y="3131"/>
                  </a:lnTo>
                  <a:lnTo>
                    <a:pt x="9377" y="3360"/>
                  </a:lnTo>
                  <a:lnTo>
                    <a:pt x="8837" y="3588"/>
                  </a:lnTo>
                  <a:lnTo>
                    <a:pt x="8313" y="3822"/>
                  </a:lnTo>
                  <a:lnTo>
                    <a:pt x="7804" y="4057"/>
                  </a:lnTo>
                  <a:lnTo>
                    <a:pt x="7327" y="4291"/>
                  </a:lnTo>
                  <a:lnTo>
                    <a:pt x="6866" y="4525"/>
                  </a:lnTo>
                  <a:lnTo>
                    <a:pt x="6421" y="4760"/>
                  </a:lnTo>
                  <a:lnTo>
                    <a:pt x="6008" y="4994"/>
                  </a:lnTo>
                  <a:lnTo>
                    <a:pt x="5595" y="5234"/>
                  </a:lnTo>
                  <a:lnTo>
                    <a:pt x="5213" y="5469"/>
                  </a:lnTo>
                  <a:lnTo>
                    <a:pt x="4848" y="5703"/>
                  </a:lnTo>
                  <a:lnTo>
                    <a:pt x="4498" y="5943"/>
                  </a:lnTo>
                  <a:lnTo>
                    <a:pt x="4164" y="6178"/>
                  </a:lnTo>
                  <a:lnTo>
                    <a:pt x="3847" y="6412"/>
                  </a:lnTo>
                  <a:lnTo>
                    <a:pt x="3545" y="6646"/>
                  </a:lnTo>
                  <a:lnTo>
                    <a:pt x="3274" y="6875"/>
                  </a:lnTo>
                  <a:lnTo>
                    <a:pt x="3004" y="7109"/>
                  </a:lnTo>
                  <a:lnTo>
                    <a:pt x="2750" y="7337"/>
                  </a:lnTo>
                  <a:lnTo>
                    <a:pt x="2511" y="7566"/>
                  </a:lnTo>
                  <a:lnTo>
                    <a:pt x="2273" y="7788"/>
                  </a:lnTo>
                  <a:lnTo>
                    <a:pt x="2066" y="8010"/>
                  </a:lnTo>
                  <a:lnTo>
                    <a:pt x="1876" y="8233"/>
                  </a:lnTo>
                  <a:lnTo>
                    <a:pt x="1685" y="8449"/>
                  </a:lnTo>
                  <a:lnTo>
                    <a:pt x="1510" y="8665"/>
                  </a:lnTo>
                  <a:lnTo>
                    <a:pt x="1192" y="9086"/>
                  </a:lnTo>
                  <a:lnTo>
                    <a:pt x="938" y="9500"/>
                  </a:lnTo>
                  <a:lnTo>
                    <a:pt x="716" y="9891"/>
                  </a:lnTo>
                  <a:lnTo>
                    <a:pt x="525" y="10270"/>
                  </a:lnTo>
                  <a:lnTo>
                    <a:pt x="366" y="10630"/>
                  </a:lnTo>
                  <a:lnTo>
                    <a:pt x="255" y="10967"/>
                  </a:lnTo>
                  <a:lnTo>
                    <a:pt x="159" y="11285"/>
                  </a:lnTo>
                  <a:lnTo>
                    <a:pt x="96" y="11579"/>
                  </a:lnTo>
                  <a:lnTo>
                    <a:pt x="48" y="11850"/>
                  </a:lnTo>
                  <a:lnTo>
                    <a:pt x="16" y="12096"/>
                  </a:lnTo>
                  <a:lnTo>
                    <a:pt x="0" y="12312"/>
                  </a:lnTo>
                  <a:lnTo>
                    <a:pt x="0" y="12661"/>
                  </a:lnTo>
                  <a:lnTo>
                    <a:pt x="16" y="12877"/>
                  </a:lnTo>
                  <a:lnTo>
                    <a:pt x="32" y="12949"/>
                  </a:lnTo>
                  <a:lnTo>
                    <a:pt x="636" y="13142"/>
                  </a:lnTo>
                  <a:lnTo>
                    <a:pt x="1749" y="13484"/>
                  </a:lnTo>
                  <a:lnTo>
                    <a:pt x="2464" y="13700"/>
                  </a:lnTo>
                  <a:lnTo>
                    <a:pt x="3290" y="13947"/>
                  </a:lnTo>
                  <a:lnTo>
                    <a:pt x="4212" y="14217"/>
                  </a:lnTo>
                  <a:lnTo>
                    <a:pt x="5245" y="14500"/>
                  </a:lnTo>
                  <a:lnTo>
                    <a:pt x="6342" y="14800"/>
                  </a:lnTo>
                  <a:lnTo>
                    <a:pt x="7534" y="15106"/>
                  </a:lnTo>
                  <a:lnTo>
                    <a:pt x="8789" y="15413"/>
                  </a:lnTo>
                  <a:lnTo>
                    <a:pt x="9457" y="15569"/>
                  </a:lnTo>
                  <a:lnTo>
                    <a:pt x="10124" y="15725"/>
                  </a:lnTo>
                  <a:lnTo>
                    <a:pt x="10824" y="15882"/>
                  </a:lnTo>
                  <a:lnTo>
                    <a:pt x="11523" y="16032"/>
                  </a:lnTo>
                  <a:lnTo>
                    <a:pt x="12238" y="16182"/>
                  </a:lnTo>
                  <a:lnTo>
                    <a:pt x="12969" y="16332"/>
                  </a:lnTo>
                  <a:lnTo>
                    <a:pt x="13716" y="16476"/>
                  </a:lnTo>
                  <a:lnTo>
                    <a:pt x="14479" y="16615"/>
                  </a:lnTo>
                  <a:lnTo>
                    <a:pt x="15242" y="16753"/>
                  </a:lnTo>
                  <a:lnTo>
                    <a:pt x="16021" y="16885"/>
                  </a:lnTo>
                  <a:lnTo>
                    <a:pt x="16816" y="17011"/>
                  </a:lnTo>
                  <a:lnTo>
                    <a:pt x="17610" y="17131"/>
                  </a:lnTo>
                  <a:lnTo>
                    <a:pt x="18405" y="17245"/>
                  </a:lnTo>
                  <a:lnTo>
                    <a:pt x="19216" y="17354"/>
                  </a:lnTo>
                  <a:lnTo>
                    <a:pt x="20042" y="17450"/>
                  </a:lnTo>
                  <a:lnTo>
                    <a:pt x="20869" y="17546"/>
                  </a:lnTo>
                  <a:lnTo>
                    <a:pt x="21695" y="17624"/>
                  </a:lnTo>
                  <a:lnTo>
                    <a:pt x="22521" y="17702"/>
                  </a:lnTo>
                  <a:lnTo>
                    <a:pt x="23364" y="17762"/>
                  </a:lnTo>
                  <a:lnTo>
                    <a:pt x="24206" y="17816"/>
                  </a:lnTo>
                  <a:lnTo>
                    <a:pt x="25049" y="17858"/>
                  </a:lnTo>
                  <a:lnTo>
                    <a:pt x="25891" y="17894"/>
                  </a:lnTo>
                  <a:lnTo>
                    <a:pt x="26733" y="17912"/>
                  </a:lnTo>
                  <a:lnTo>
                    <a:pt x="27576" y="17918"/>
                  </a:lnTo>
                  <a:lnTo>
                    <a:pt x="28418" y="17912"/>
                  </a:lnTo>
                  <a:lnTo>
                    <a:pt x="29244" y="17894"/>
                  </a:lnTo>
                  <a:lnTo>
                    <a:pt x="29674" y="17876"/>
                  </a:lnTo>
                  <a:lnTo>
                    <a:pt x="30087" y="17858"/>
                  </a:lnTo>
                  <a:lnTo>
                    <a:pt x="30500" y="17840"/>
                  </a:lnTo>
                  <a:lnTo>
                    <a:pt x="30929" y="17810"/>
                  </a:lnTo>
                  <a:lnTo>
                    <a:pt x="31342" y="17780"/>
                  </a:lnTo>
                  <a:lnTo>
                    <a:pt x="31756" y="17750"/>
                  </a:lnTo>
                  <a:lnTo>
                    <a:pt x="32169" y="17714"/>
                  </a:lnTo>
                  <a:lnTo>
                    <a:pt x="32582" y="17672"/>
                  </a:lnTo>
                  <a:lnTo>
                    <a:pt x="32979" y="17624"/>
                  </a:lnTo>
                  <a:lnTo>
                    <a:pt x="33393" y="17576"/>
                  </a:lnTo>
                  <a:lnTo>
                    <a:pt x="33806" y="17522"/>
                  </a:lnTo>
                  <a:lnTo>
                    <a:pt x="34203" y="17468"/>
                  </a:lnTo>
                  <a:lnTo>
                    <a:pt x="34616" y="17402"/>
                  </a:lnTo>
                  <a:lnTo>
                    <a:pt x="35014" y="17336"/>
                  </a:lnTo>
                  <a:lnTo>
                    <a:pt x="35411" y="17263"/>
                  </a:lnTo>
                  <a:lnTo>
                    <a:pt x="35808" y="17191"/>
                  </a:lnTo>
                  <a:lnTo>
                    <a:pt x="36206" y="17107"/>
                  </a:lnTo>
                  <a:lnTo>
                    <a:pt x="36603" y="17023"/>
                  </a:lnTo>
                  <a:lnTo>
                    <a:pt x="36985" y="16933"/>
                  </a:lnTo>
                  <a:lnTo>
                    <a:pt x="37382" y="16843"/>
                  </a:lnTo>
                  <a:lnTo>
                    <a:pt x="37763" y="16741"/>
                  </a:lnTo>
                  <a:lnTo>
                    <a:pt x="38145" y="16639"/>
                  </a:lnTo>
                  <a:lnTo>
                    <a:pt x="38526" y="16530"/>
                  </a:lnTo>
                  <a:lnTo>
                    <a:pt x="38908" y="16416"/>
                  </a:lnTo>
                  <a:lnTo>
                    <a:pt x="39273" y="16296"/>
                  </a:lnTo>
                  <a:lnTo>
                    <a:pt x="39639" y="16170"/>
                  </a:lnTo>
                  <a:lnTo>
                    <a:pt x="40020" y="16044"/>
                  </a:lnTo>
                  <a:lnTo>
                    <a:pt x="40386" y="15906"/>
                  </a:lnTo>
                  <a:lnTo>
                    <a:pt x="40735" y="15767"/>
                  </a:lnTo>
                  <a:lnTo>
                    <a:pt x="41101" y="15623"/>
                  </a:lnTo>
                  <a:lnTo>
                    <a:pt x="41451" y="15467"/>
                  </a:lnTo>
                  <a:lnTo>
                    <a:pt x="41800" y="15311"/>
                  </a:lnTo>
                  <a:lnTo>
                    <a:pt x="42500" y="14998"/>
                  </a:lnTo>
                  <a:lnTo>
                    <a:pt x="43183" y="14692"/>
                  </a:lnTo>
                  <a:lnTo>
                    <a:pt x="43851" y="14403"/>
                  </a:lnTo>
                  <a:lnTo>
                    <a:pt x="44518" y="14121"/>
                  </a:lnTo>
                  <a:lnTo>
                    <a:pt x="45186" y="13845"/>
                  </a:lnTo>
                  <a:lnTo>
                    <a:pt x="45821" y="13580"/>
                  </a:lnTo>
                  <a:lnTo>
                    <a:pt x="47093" y="13088"/>
                  </a:lnTo>
                  <a:lnTo>
                    <a:pt x="48301" y="12625"/>
                  </a:lnTo>
                  <a:lnTo>
                    <a:pt x="49477" y="12192"/>
                  </a:lnTo>
                  <a:lnTo>
                    <a:pt x="50605" y="11796"/>
                  </a:lnTo>
                  <a:lnTo>
                    <a:pt x="51686" y="11429"/>
                  </a:lnTo>
                  <a:lnTo>
                    <a:pt x="52735" y="11087"/>
                  </a:lnTo>
                  <a:lnTo>
                    <a:pt x="53720" y="10768"/>
                  </a:lnTo>
                  <a:lnTo>
                    <a:pt x="54642" y="10474"/>
                  </a:lnTo>
                  <a:lnTo>
                    <a:pt x="55532" y="10203"/>
                  </a:lnTo>
                  <a:lnTo>
                    <a:pt x="57122" y="9711"/>
                  </a:lnTo>
                  <a:lnTo>
                    <a:pt x="57837" y="9488"/>
                  </a:lnTo>
                  <a:lnTo>
                    <a:pt x="58489" y="9278"/>
                  </a:lnTo>
                  <a:lnTo>
                    <a:pt x="59092" y="9074"/>
                  </a:lnTo>
                  <a:lnTo>
                    <a:pt x="59617" y="8882"/>
                  </a:lnTo>
                  <a:lnTo>
                    <a:pt x="59871" y="8785"/>
                  </a:lnTo>
                  <a:lnTo>
                    <a:pt x="60094" y="8689"/>
                  </a:lnTo>
                  <a:lnTo>
                    <a:pt x="60300" y="8599"/>
                  </a:lnTo>
                  <a:lnTo>
                    <a:pt x="60491" y="8509"/>
                  </a:lnTo>
                  <a:lnTo>
                    <a:pt x="60666" y="8419"/>
                  </a:lnTo>
                  <a:lnTo>
                    <a:pt x="60825" y="8323"/>
                  </a:lnTo>
                  <a:lnTo>
                    <a:pt x="60968" y="8233"/>
                  </a:lnTo>
                  <a:lnTo>
                    <a:pt x="61095" y="8143"/>
                  </a:lnTo>
                  <a:lnTo>
                    <a:pt x="61206" y="8046"/>
                  </a:lnTo>
                  <a:lnTo>
                    <a:pt x="61302" y="7956"/>
                  </a:lnTo>
                  <a:lnTo>
                    <a:pt x="61365" y="7860"/>
                  </a:lnTo>
                  <a:lnTo>
                    <a:pt x="61429" y="7764"/>
                  </a:lnTo>
                  <a:lnTo>
                    <a:pt x="61461" y="7668"/>
                  </a:lnTo>
                  <a:lnTo>
                    <a:pt x="61477" y="7566"/>
                  </a:lnTo>
                  <a:lnTo>
                    <a:pt x="61477" y="7464"/>
                  </a:lnTo>
                  <a:lnTo>
                    <a:pt x="61461" y="7355"/>
                  </a:lnTo>
                  <a:lnTo>
                    <a:pt x="61413" y="7247"/>
                  </a:lnTo>
                  <a:lnTo>
                    <a:pt x="61365" y="7139"/>
                  </a:lnTo>
                  <a:lnTo>
                    <a:pt x="61286" y="7025"/>
                  </a:lnTo>
                  <a:lnTo>
                    <a:pt x="61190" y="6905"/>
                  </a:lnTo>
                  <a:lnTo>
                    <a:pt x="61079" y="6785"/>
                  </a:lnTo>
                  <a:lnTo>
                    <a:pt x="60936" y="6658"/>
                  </a:lnTo>
                  <a:lnTo>
                    <a:pt x="60777" y="6526"/>
                  </a:lnTo>
                  <a:lnTo>
                    <a:pt x="60602" y="6394"/>
                  </a:lnTo>
                  <a:lnTo>
                    <a:pt x="60412" y="6256"/>
                  </a:lnTo>
                  <a:lnTo>
                    <a:pt x="60189" y="6106"/>
                  </a:lnTo>
                  <a:lnTo>
                    <a:pt x="59951" y="5955"/>
                  </a:lnTo>
                  <a:lnTo>
                    <a:pt x="59696" y="5799"/>
                  </a:lnTo>
                  <a:lnTo>
                    <a:pt x="59410" y="5637"/>
                  </a:lnTo>
                  <a:lnTo>
                    <a:pt x="59092" y="5475"/>
                  </a:lnTo>
                  <a:lnTo>
                    <a:pt x="58759" y="5312"/>
                  </a:lnTo>
                  <a:lnTo>
                    <a:pt x="58393" y="5144"/>
                  </a:lnTo>
                  <a:lnTo>
                    <a:pt x="57996" y="4976"/>
                  </a:lnTo>
                  <a:lnTo>
                    <a:pt x="57583" y="4808"/>
                  </a:lnTo>
                  <a:lnTo>
                    <a:pt x="57153" y="4634"/>
                  </a:lnTo>
                  <a:lnTo>
                    <a:pt x="56693" y="4465"/>
                  </a:lnTo>
                  <a:lnTo>
                    <a:pt x="56200" y="4291"/>
                  </a:lnTo>
                  <a:lnTo>
                    <a:pt x="55691" y="4117"/>
                  </a:lnTo>
                  <a:lnTo>
                    <a:pt x="55167" y="3949"/>
                  </a:lnTo>
                  <a:lnTo>
                    <a:pt x="54611" y="3774"/>
                  </a:lnTo>
                  <a:lnTo>
                    <a:pt x="54054" y="3606"/>
                  </a:lnTo>
                  <a:lnTo>
                    <a:pt x="53466" y="3432"/>
                  </a:lnTo>
                  <a:lnTo>
                    <a:pt x="52846" y="3264"/>
                  </a:lnTo>
                  <a:lnTo>
                    <a:pt x="52226" y="3095"/>
                  </a:lnTo>
                  <a:lnTo>
                    <a:pt x="51591" y="2927"/>
                  </a:lnTo>
                  <a:lnTo>
                    <a:pt x="50923" y="2765"/>
                  </a:lnTo>
                  <a:lnTo>
                    <a:pt x="50256" y="2603"/>
                  </a:lnTo>
                  <a:lnTo>
                    <a:pt x="49556" y="2446"/>
                  </a:lnTo>
                  <a:lnTo>
                    <a:pt x="48857" y="2284"/>
                  </a:lnTo>
                  <a:lnTo>
                    <a:pt x="48126" y="2134"/>
                  </a:lnTo>
                  <a:lnTo>
                    <a:pt x="47395" y="1984"/>
                  </a:lnTo>
                  <a:lnTo>
                    <a:pt x="46648" y="1834"/>
                  </a:lnTo>
                  <a:lnTo>
                    <a:pt x="45901" y="1689"/>
                  </a:lnTo>
                  <a:lnTo>
                    <a:pt x="45122" y="1551"/>
                  </a:lnTo>
                  <a:lnTo>
                    <a:pt x="44343" y="1413"/>
                  </a:lnTo>
                  <a:lnTo>
                    <a:pt x="43549" y="1281"/>
                  </a:lnTo>
                  <a:lnTo>
                    <a:pt x="42754" y="1155"/>
                  </a:lnTo>
                  <a:lnTo>
                    <a:pt x="41943" y="1034"/>
                  </a:lnTo>
                  <a:lnTo>
                    <a:pt x="41117" y="920"/>
                  </a:lnTo>
                  <a:lnTo>
                    <a:pt x="40290" y="812"/>
                  </a:lnTo>
                  <a:lnTo>
                    <a:pt x="39464" y="704"/>
                  </a:lnTo>
                  <a:lnTo>
                    <a:pt x="38622" y="608"/>
                  </a:lnTo>
                  <a:lnTo>
                    <a:pt x="37779" y="518"/>
                  </a:lnTo>
                  <a:lnTo>
                    <a:pt x="36937" y="428"/>
                  </a:lnTo>
                  <a:lnTo>
                    <a:pt x="36079" y="349"/>
                  </a:lnTo>
                  <a:lnTo>
                    <a:pt x="35220" y="283"/>
                  </a:lnTo>
                  <a:lnTo>
                    <a:pt x="34362" y="217"/>
                  </a:lnTo>
                  <a:lnTo>
                    <a:pt x="33504" y="163"/>
                  </a:lnTo>
                  <a:lnTo>
                    <a:pt x="32630" y="115"/>
                  </a:lnTo>
                  <a:lnTo>
                    <a:pt x="31771" y="73"/>
                  </a:lnTo>
                  <a:lnTo>
                    <a:pt x="30897" y="43"/>
                  </a:lnTo>
                  <a:lnTo>
                    <a:pt x="30039" y="19"/>
                  </a:lnTo>
                  <a:lnTo>
                    <a:pt x="29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79" name="Google Shape;479;p30"/>
            <p:cNvSpPr/>
            <p:nvPr/>
          </p:nvSpPr>
          <p:spPr>
            <a:xfrm>
              <a:off x="6866228" y="4783725"/>
              <a:ext cx="373500" cy="144075"/>
            </a:xfrm>
            <a:custGeom>
              <a:avLst/>
              <a:gdLst/>
              <a:ahLst/>
              <a:cxnLst/>
              <a:rect l="l" t="t" r="r" b="b"/>
              <a:pathLst>
                <a:path w="33679" h="5763" extrusionOk="0">
                  <a:moveTo>
                    <a:pt x="31072" y="0"/>
                  </a:moveTo>
                  <a:lnTo>
                    <a:pt x="30500" y="6"/>
                  </a:lnTo>
                  <a:lnTo>
                    <a:pt x="29928" y="18"/>
                  </a:lnTo>
                  <a:lnTo>
                    <a:pt x="29340" y="30"/>
                  </a:lnTo>
                  <a:lnTo>
                    <a:pt x="28752" y="55"/>
                  </a:lnTo>
                  <a:lnTo>
                    <a:pt x="28148" y="85"/>
                  </a:lnTo>
                  <a:lnTo>
                    <a:pt x="27544" y="121"/>
                  </a:lnTo>
                  <a:lnTo>
                    <a:pt x="26940" y="163"/>
                  </a:lnTo>
                  <a:lnTo>
                    <a:pt x="26320" y="211"/>
                  </a:lnTo>
                  <a:lnTo>
                    <a:pt x="25684" y="259"/>
                  </a:lnTo>
                  <a:lnTo>
                    <a:pt x="25064" y="313"/>
                  </a:lnTo>
                  <a:lnTo>
                    <a:pt x="24429" y="379"/>
                  </a:lnTo>
                  <a:lnTo>
                    <a:pt x="23793" y="439"/>
                  </a:lnTo>
                  <a:lnTo>
                    <a:pt x="23157" y="511"/>
                  </a:lnTo>
                  <a:lnTo>
                    <a:pt x="22506" y="583"/>
                  </a:lnTo>
                  <a:lnTo>
                    <a:pt x="21218" y="746"/>
                  </a:lnTo>
                  <a:lnTo>
                    <a:pt x="19931" y="914"/>
                  </a:lnTo>
                  <a:lnTo>
                    <a:pt x="18643" y="1100"/>
                  </a:lnTo>
                  <a:lnTo>
                    <a:pt x="17372" y="1298"/>
                  </a:lnTo>
                  <a:lnTo>
                    <a:pt x="16101" y="1497"/>
                  </a:lnTo>
                  <a:lnTo>
                    <a:pt x="14861" y="1707"/>
                  </a:lnTo>
                  <a:lnTo>
                    <a:pt x="13637" y="1923"/>
                  </a:lnTo>
                  <a:lnTo>
                    <a:pt x="12429" y="2139"/>
                  </a:lnTo>
                  <a:lnTo>
                    <a:pt x="11269" y="2362"/>
                  </a:lnTo>
                  <a:lnTo>
                    <a:pt x="10125" y="2578"/>
                  </a:lnTo>
                  <a:lnTo>
                    <a:pt x="9044" y="2794"/>
                  </a:lnTo>
                  <a:lnTo>
                    <a:pt x="7995" y="3005"/>
                  </a:lnTo>
                  <a:lnTo>
                    <a:pt x="6994" y="3215"/>
                  </a:lnTo>
                  <a:lnTo>
                    <a:pt x="6056" y="3413"/>
                  </a:lnTo>
                  <a:lnTo>
                    <a:pt x="4371" y="3786"/>
                  </a:lnTo>
                  <a:lnTo>
                    <a:pt x="2941" y="4110"/>
                  </a:lnTo>
                  <a:lnTo>
                    <a:pt x="1844" y="4363"/>
                  </a:lnTo>
                  <a:lnTo>
                    <a:pt x="731" y="4633"/>
                  </a:lnTo>
                  <a:lnTo>
                    <a:pt x="604" y="4669"/>
                  </a:lnTo>
                  <a:lnTo>
                    <a:pt x="477" y="4711"/>
                  </a:lnTo>
                  <a:lnTo>
                    <a:pt x="366" y="4759"/>
                  </a:lnTo>
                  <a:lnTo>
                    <a:pt x="271" y="4807"/>
                  </a:lnTo>
                  <a:lnTo>
                    <a:pt x="191" y="4855"/>
                  </a:lnTo>
                  <a:lnTo>
                    <a:pt x="128" y="4909"/>
                  </a:lnTo>
                  <a:lnTo>
                    <a:pt x="64" y="4964"/>
                  </a:lnTo>
                  <a:lnTo>
                    <a:pt x="32" y="5024"/>
                  </a:lnTo>
                  <a:lnTo>
                    <a:pt x="0" y="5084"/>
                  </a:lnTo>
                  <a:lnTo>
                    <a:pt x="0" y="5138"/>
                  </a:lnTo>
                  <a:lnTo>
                    <a:pt x="0" y="5198"/>
                  </a:lnTo>
                  <a:lnTo>
                    <a:pt x="32" y="5258"/>
                  </a:lnTo>
                  <a:lnTo>
                    <a:pt x="64" y="5318"/>
                  </a:lnTo>
                  <a:lnTo>
                    <a:pt x="112" y="5372"/>
                  </a:lnTo>
                  <a:lnTo>
                    <a:pt x="175" y="5432"/>
                  </a:lnTo>
                  <a:lnTo>
                    <a:pt x="271" y="5486"/>
                  </a:lnTo>
                  <a:lnTo>
                    <a:pt x="398" y="5546"/>
                  </a:lnTo>
                  <a:lnTo>
                    <a:pt x="541" y="5600"/>
                  </a:lnTo>
                  <a:lnTo>
                    <a:pt x="700" y="5648"/>
                  </a:lnTo>
                  <a:lnTo>
                    <a:pt x="859" y="5691"/>
                  </a:lnTo>
                  <a:lnTo>
                    <a:pt x="1049" y="5721"/>
                  </a:lnTo>
                  <a:lnTo>
                    <a:pt x="1240" y="5745"/>
                  </a:lnTo>
                  <a:lnTo>
                    <a:pt x="1431" y="5757"/>
                  </a:lnTo>
                  <a:lnTo>
                    <a:pt x="1622" y="5763"/>
                  </a:lnTo>
                  <a:lnTo>
                    <a:pt x="1860" y="5757"/>
                  </a:lnTo>
                  <a:lnTo>
                    <a:pt x="2082" y="5739"/>
                  </a:lnTo>
                  <a:lnTo>
                    <a:pt x="2305" y="5703"/>
                  </a:lnTo>
                  <a:lnTo>
                    <a:pt x="2512" y="5661"/>
                  </a:lnTo>
                  <a:lnTo>
                    <a:pt x="3402" y="5444"/>
                  </a:lnTo>
                  <a:lnTo>
                    <a:pt x="4403" y="5210"/>
                  </a:lnTo>
                  <a:lnTo>
                    <a:pt x="5722" y="4909"/>
                  </a:lnTo>
                  <a:lnTo>
                    <a:pt x="7327" y="4555"/>
                  </a:lnTo>
                  <a:lnTo>
                    <a:pt x="9171" y="4164"/>
                  </a:lnTo>
                  <a:lnTo>
                    <a:pt x="10156" y="3960"/>
                  </a:lnTo>
                  <a:lnTo>
                    <a:pt x="11205" y="3750"/>
                  </a:lnTo>
                  <a:lnTo>
                    <a:pt x="12286" y="3539"/>
                  </a:lnTo>
                  <a:lnTo>
                    <a:pt x="13399" y="3329"/>
                  </a:lnTo>
                  <a:lnTo>
                    <a:pt x="14543" y="3113"/>
                  </a:lnTo>
                  <a:lnTo>
                    <a:pt x="15719" y="2903"/>
                  </a:lnTo>
                  <a:lnTo>
                    <a:pt x="16895" y="2698"/>
                  </a:lnTo>
                  <a:lnTo>
                    <a:pt x="18103" y="2500"/>
                  </a:lnTo>
                  <a:lnTo>
                    <a:pt x="19327" y="2314"/>
                  </a:lnTo>
                  <a:lnTo>
                    <a:pt x="20551" y="2127"/>
                  </a:lnTo>
                  <a:lnTo>
                    <a:pt x="21759" y="1959"/>
                  </a:lnTo>
                  <a:lnTo>
                    <a:pt x="22982" y="1803"/>
                  </a:lnTo>
                  <a:lnTo>
                    <a:pt x="24190" y="1665"/>
                  </a:lnTo>
                  <a:lnTo>
                    <a:pt x="24778" y="1599"/>
                  </a:lnTo>
                  <a:lnTo>
                    <a:pt x="25382" y="1539"/>
                  </a:lnTo>
                  <a:lnTo>
                    <a:pt x="25970" y="1485"/>
                  </a:lnTo>
                  <a:lnTo>
                    <a:pt x="26558" y="1430"/>
                  </a:lnTo>
                  <a:lnTo>
                    <a:pt x="27131" y="1388"/>
                  </a:lnTo>
                  <a:lnTo>
                    <a:pt x="27703" y="1346"/>
                  </a:lnTo>
                  <a:lnTo>
                    <a:pt x="28259" y="1310"/>
                  </a:lnTo>
                  <a:lnTo>
                    <a:pt x="28815" y="1280"/>
                  </a:lnTo>
                  <a:lnTo>
                    <a:pt x="29372" y="1256"/>
                  </a:lnTo>
                  <a:lnTo>
                    <a:pt x="29896" y="1244"/>
                  </a:lnTo>
                  <a:lnTo>
                    <a:pt x="30437" y="1232"/>
                  </a:lnTo>
                  <a:lnTo>
                    <a:pt x="30945" y="1226"/>
                  </a:lnTo>
                  <a:lnTo>
                    <a:pt x="31454" y="1232"/>
                  </a:lnTo>
                  <a:lnTo>
                    <a:pt x="31946" y="1238"/>
                  </a:lnTo>
                  <a:lnTo>
                    <a:pt x="32105" y="1238"/>
                  </a:lnTo>
                  <a:lnTo>
                    <a:pt x="32280" y="1232"/>
                  </a:lnTo>
                  <a:lnTo>
                    <a:pt x="32439" y="1220"/>
                  </a:lnTo>
                  <a:lnTo>
                    <a:pt x="32582" y="1202"/>
                  </a:lnTo>
                  <a:lnTo>
                    <a:pt x="32725" y="1178"/>
                  </a:lnTo>
                  <a:lnTo>
                    <a:pt x="32868" y="1154"/>
                  </a:lnTo>
                  <a:lnTo>
                    <a:pt x="33011" y="1118"/>
                  </a:lnTo>
                  <a:lnTo>
                    <a:pt x="33123" y="1082"/>
                  </a:lnTo>
                  <a:lnTo>
                    <a:pt x="33234" y="1046"/>
                  </a:lnTo>
                  <a:lnTo>
                    <a:pt x="33345" y="998"/>
                  </a:lnTo>
                  <a:lnTo>
                    <a:pt x="33424" y="950"/>
                  </a:lnTo>
                  <a:lnTo>
                    <a:pt x="33504" y="902"/>
                  </a:lnTo>
                  <a:lnTo>
                    <a:pt x="33568" y="848"/>
                  </a:lnTo>
                  <a:lnTo>
                    <a:pt x="33631" y="794"/>
                  </a:lnTo>
                  <a:lnTo>
                    <a:pt x="33663" y="733"/>
                  </a:lnTo>
                  <a:lnTo>
                    <a:pt x="33679" y="667"/>
                  </a:lnTo>
                  <a:lnTo>
                    <a:pt x="33679" y="607"/>
                  </a:lnTo>
                  <a:lnTo>
                    <a:pt x="33679" y="547"/>
                  </a:lnTo>
                  <a:lnTo>
                    <a:pt x="33647" y="487"/>
                  </a:lnTo>
                  <a:lnTo>
                    <a:pt x="33599" y="427"/>
                  </a:lnTo>
                  <a:lnTo>
                    <a:pt x="33536" y="373"/>
                  </a:lnTo>
                  <a:lnTo>
                    <a:pt x="33472" y="319"/>
                  </a:lnTo>
                  <a:lnTo>
                    <a:pt x="33377" y="271"/>
                  </a:lnTo>
                  <a:lnTo>
                    <a:pt x="33281" y="223"/>
                  </a:lnTo>
                  <a:lnTo>
                    <a:pt x="33186" y="181"/>
                  </a:lnTo>
                  <a:lnTo>
                    <a:pt x="33059" y="145"/>
                  </a:lnTo>
                  <a:lnTo>
                    <a:pt x="32932" y="109"/>
                  </a:lnTo>
                  <a:lnTo>
                    <a:pt x="32789" y="79"/>
                  </a:lnTo>
                  <a:lnTo>
                    <a:pt x="32646" y="55"/>
                  </a:lnTo>
                  <a:lnTo>
                    <a:pt x="32503" y="37"/>
                  </a:lnTo>
                  <a:lnTo>
                    <a:pt x="32344" y="18"/>
                  </a:lnTo>
                  <a:lnTo>
                    <a:pt x="32169" y="12"/>
                  </a:lnTo>
                  <a:lnTo>
                    <a:pt x="31629" y="6"/>
                  </a:lnTo>
                  <a:lnTo>
                    <a:pt x="3107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80" name="Google Shape;480;p30"/>
            <p:cNvSpPr/>
            <p:nvPr/>
          </p:nvSpPr>
          <p:spPr>
            <a:xfrm>
              <a:off x="6131749" y="4244600"/>
              <a:ext cx="525267" cy="588275"/>
            </a:xfrm>
            <a:custGeom>
              <a:avLst/>
              <a:gdLst/>
              <a:ahLst/>
              <a:cxnLst/>
              <a:rect l="l" t="t" r="r" b="b"/>
              <a:pathLst>
                <a:path w="47364" h="23531" extrusionOk="0">
                  <a:moveTo>
                    <a:pt x="21839" y="1"/>
                  </a:moveTo>
                  <a:lnTo>
                    <a:pt x="21569" y="7"/>
                  </a:lnTo>
                  <a:lnTo>
                    <a:pt x="21282" y="13"/>
                  </a:lnTo>
                  <a:lnTo>
                    <a:pt x="20980" y="25"/>
                  </a:lnTo>
                  <a:lnTo>
                    <a:pt x="20678" y="49"/>
                  </a:lnTo>
                  <a:lnTo>
                    <a:pt x="20361" y="79"/>
                  </a:lnTo>
                  <a:lnTo>
                    <a:pt x="20027" y="115"/>
                  </a:lnTo>
                  <a:lnTo>
                    <a:pt x="19693" y="157"/>
                  </a:lnTo>
                  <a:lnTo>
                    <a:pt x="19328" y="205"/>
                  </a:lnTo>
                  <a:lnTo>
                    <a:pt x="18962" y="265"/>
                  </a:lnTo>
                  <a:lnTo>
                    <a:pt x="18581" y="331"/>
                  </a:lnTo>
                  <a:lnTo>
                    <a:pt x="18183" y="403"/>
                  </a:lnTo>
                  <a:lnTo>
                    <a:pt x="17770" y="487"/>
                  </a:lnTo>
                  <a:lnTo>
                    <a:pt x="17341" y="572"/>
                  </a:lnTo>
                  <a:lnTo>
                    <a:pt x="16896" y="674"/>
                  </a:lnTo>
                  <a:lnTo>
                    <a:pt x="16451" y="776"/>
                  </a:lnTo>
                  <a:lnTo>
                    <a:pt x="15990" y="896"/>
                  </a:lnTo>
                  <a:lnTo>
                    <a:pt x="15529" y="1022"/>
                  </a:lnTo>
                  <a:lnTo>
                    <a:pt x="15052" y="1160"/>
                  </a:lnTo>
                  <a:lnTo>
                    <a:pt x="14591" y="1305"/>
                  </a:lnTo>
                  <a:lnTo>
                    <a:pt x="14099" y="1461"/>
                  </a:lnTo>
                  <a:lnTo>
                    <a:pt x="13622" y="1623"/>
                  </a:lnTo>
                  <a:lnTo>
                    <a:pt x="13145" y="1797"/>
                  </a:lnTo>
                  <a:lnTo>
                    <a:pt x="12652" y="1978"/>
                  </a:lnTo>
                  <a:lnTo>
                    <a:pt x="12160" y="2164"/>
                  </a:lnTo>
                  <a:lnTo>
                    <a:pt x="11683" y="2362"/>
                  </a:lnTo>
                  <a:lnTo>
                    <a:pt x="11190" y="2566"/>
                  </a:lnTo>
                  <a:lnTo>
                    <a:pt x="10697" y="2777"/>
                  </a:lnTo>
                  <a:lnTo>
                    <a:pt x="10221" y="2993"/>
                  </a:lnTo>
                  <a:lnTo>
                    <a:pt x="9744" y="3221"/>
                  </a:lnTo>
                  <a:lnTo>
                    <a:pt x="9251" y="3450"/>
                  </a:lnTo>
                  <a:lnTo>
                    <a:pt x="8790" y="3690"/>
                  </a:lnTo>
                  <a:lnTo>
                    <a:pt x="8313" y="3936"/>
                  </a:lnTo>
                  <a:lnTo>
                    <a:pt x="7852" y="4189"/>
                  </a:lnTo>
                  <a:lnTo>
                    <a:pt x="7391" y="4441"/>
                  </a:lnTo>
                  <a:lnTo>
                    <a:pt x="6931" y="4705"/>
                  </a:lnTo>
                  <a:lnTo>
                    <a:pt x="6486" y="4970"/>
                  </a:lnTo>
                  <a:lnTo>
                    <a:pt x="6056" y="5246"/>
                  </a:lnTo>
                  <a:lnTo>
                    <a:pt x="5627" y="5523"/>
                  </a:lnTo>
                  <a:lnTo>
                    <a:pt x="5214" y="5805"/>
                  </a:lnTo>
                  <a:lnTo>
                    <a:pt x="4801" y="6087"/>
                  </a:lnTo>
                  <a:lnTo>
                    <a:pt x="4404" y="6382"/>
                  </a:lnTo>
                  <a:lnTo>
                    <a:pt x="4022" y="6676"/>
                  </a:lnTo>
                  <a:lnTo>
                    <a:pt x="3657" y="6971"/>
                  </a:lnTo>
                  <a:lnTo>
                    <a:pt x="3291" y="7271"/>
                  </a:lnTo>
                  <a:lnTo>
                    <a:pt x="2957" y="7578"/>
                  </a:lnTo>
                  <a:lnTo>
                    <a:pt x="2623" y="7884"/>
                  </a:lnTo>
                  <a:lnTo>
                    <a:pt x="2321" y="8196"/>
                  </a:lnTo>
                  <a:lnTo>
                    <a:pt x="2019" y="8509"/>
                  </a:lnTo>
                  <a:lnTo>
                    <a:pt x="1749" y="8827"/>
                  </a:lnTo>
                  <a:lnTo>
                    <a:pt x="1479" y="9140"/>
                  </a:lnTo>
                  <a:lnTo>
                    <a:pt x="1241" y="9458"/>
                  </a:lnTo>
                  <a:lnTo>
                    <a:pt x="1018" y="9783"/>
                  </a:lnTo>
                  <a:lnTo>
                    <a:pt x="812" y="10101"/>
                  </a:lnTo>
                  <a:lnTo>
                    <a:pt x="637" y="10426"/>
                  </a:lnTo>
                  <a:lnTo>
                    <a:pt x="478" y="10750"/>
                  </a:lnTo>
                  <a:lnTo>
                    <a:pt x="335" y="11075"/>
                  </a:lnTo>
                  <a:lnTo>
                    <a:pt x="224" y="11399"/>
                  </a:lnTo>
                  <a:lnTo>
                    <a:pt x="128" y="11723"/>
                  </a:lnTo>
                  <a:lnTo>
                    <a:pt x="65" y="12054"/>
                  </a:lnTo>
                  <a:lnTo>
                    <a:pt x="17" y="12378"/>
                  </a:lnTo>
                  <a:lnTo>
                    <a:pt x="1" y="12703"/>
                  </a:lnTo>
                  <a:lnTo>
                    <a:pt x="17" y="13027"/>
                  </a:lnTo>
                  <a:lnTo>
                    <a:pt x="65" y="13346"/>
                  </a:lnTo>
                  <a:lnTo>
                    <a:pt x="128" y="13670"/>
                  </a:lnTo>
                  <a:lnTo>
                    <a:pt x="224" y="13989"/>
                  </a:lnTo>
                  <a:lnTo>
                    <a:pt x="351" y="14307"/>
                  </a:lnTo>
                  <a:lnTo>
                    <a:pt x="510" y="14626"/>
                  </a:lnTo>
                  <a:lnTo>
                    <a:pt x="700" y="14938"/>
                  </a:lnTo>
                  <a:lnTo>
                    <a:pt x="907" y="15250"/>
                  </a:lnTo>
                  <a:lnTo>
                    <a:pt x="1161" y="15563"/>
                  </a:lnTo>
                  <a:lnTo>
                    <a:pt x="1447" y="15869"/>
                  </a:lnTo>
                  <a:lnTo>
                    <a:pt x="1765" y="16170"/>
                  </a:lnTo>
                  <a:lnTo>
                    <a:pt x="2131" y="16470"/>
                  </a:lnTo>
                  <a:lnTo>
                    <a:pt x="2512" y="16771"/>
                  </a:lnTo>
                  <a:lnTo>
                    <a:pt x="2941" y="17065"/>
                  </a:lnTo>
                  <a:lnTo>
                    <a:pt x="3402" y="17353"/>
                  </a:lnTo>
                  <a:lnTo>
                    <a:pt x="3657" y="17498"/>
                  </a:lnTo>
                  <a:lnTo>
                    <a:pt x="3911" y="17636"/>
                  </a:lnTo>
                  <a:lnTo>
                    <a:pt x="4435" y="17918"/>
                  </a:lnTo>
                  <a:lnTo>
                    <a:pt x="4976" y="18189"/>
                  </a:lnTo>
                  <a:lnTo>
                    <a:pt x="5516" y="18447"/>
                  </a:lnTo>
                  <a:lnTo>
                    <a:pt x="6056" y="18699"/>
                  </a:lnTo>
                  <a:lnTo>
                    <a:pt x="6613" y="18946"/>
                  </a:lnTo>
                  <a:lnTo>
                    <a:pt x="7185" y="19180"/>
                  </a:lnTo>
                  <a:lnTo>
                    <a:pt x="7757" y="19402"/>
                  </a:lnTo>
                  <a:lnTo>
                    <a:pt x="8329" y="19625"/>
                  </a:lnTo>
                  <a:lnTo>
                    <a:pt x="8901" y="19835"/>
                  </a:lnTo>
                  <a:lnTo>
                    <a:pt x="9489" y="20039"/>
                  </a:lnTo>
                  <a:lnTo>
                    <a:pt x="10077" y="20238"/>
                  </a:lnTo>
                  <a:lnTo>
                    <a:pt x="10666" y="20424"/>
                  </a:lnTo>
                  <a:lnTo>
                    <a:pt x="11270" y="20604"/>
                  </a:lnTo>
                  <a:lnTo>
                    <a:pt x="11858" y="20778"/>
                  </a:lnTo>
                  <a:lnTo>
                    <a:pt x="12462" y="20947"/>
                  </a:lnTo>
                  <a:lnTo>
                    <a:pt x="13065" y="21103"/>
                  </a:lnTo>
                  <a:lnTo>
                    <a:pt x="13654" y="21259"/>
                  </a:lnTo>
                  <a:lnTo>
                    <a:pt x="14258" y="21403"/>
                  </a:lnTo>
                  <a:lnTo>
                    <a:pt x="14861" y="21547"/>
                  </a:lnTo>
                  <a:lnTo>
                    <a:pt x="15465" y="21680"/>
                  </a:lnTo>
                  <a:lnTo>
                    <a:pt x="16053" y="21806"/>
                  </a:lnTo>
                  <a:lnTo>
                    <a:pt x="16657" y="21932"/>
                  </a:lnTo>
                  <a:lnTo>
                    <a:pt x="17245" y="22046"/>
                  </a:lnTo>
                  <a:lnTo>
                    <a:pt x="17834" y="22154"/>
                  </a:lnTo>
                  <a:lnTo>
                    <a:pt x="18422" y="22262"/>
                  </a:lnTo>
                  <a:lnTo>
                    <a:pt x="18994" y="22359"/>
                  </a:lnTo>
                  <a:lnTo>
                    <a:pt x="19582" y="22455"/>
                  </a:lnTo>
                  <a:lnTo>
                    <a:pt x="20154" y="22539"/>
                  </a:lnTo>
                  <a:lnTo>
                    <a:pt x="20710" y="22623"/>
                  </a:lnTo>
                  <a:lnTo>
                    <a:pt x="21267" y="22707"/>
                  </a:lnTo>
                  <a:lnTo>
                    <a:pt x="22363" y="22845"/>
                  </a:lnTo>
                  <a:lnTo>
                    <a:pt x="23428" y="22971"/>
                  </a:lnTo>
                  <a:lnTo>
                    <a:pt x="24445" y="23086"/>
                  </a:lnTo>
                  <a:lnTo>
                    <a:pt x="25431" y="23176"/>
                  </a:lnTo>
                  <a:lnTo>
                    <a:pt x="26368" y="23260"/>
                  </a:lnTo>
                  <a:lnTo>
                    <a:pt x="27258" y="23326"/>
                  </a:lnTo>
                  <a:lnTo>
                    <a:pt x="28101" y="23380"/>
                  </a:lnTo>
                  <a:lnTo>
                    <a:pt x="28880" y="23422"/>
                  </a:lnTo>
                  <a:lnTo>
                    <a:pt x="29595" y="23458"/>
                  </a:lnTo>
                  <a:lnTo>
                    <a:pt x="30231" y="23482"/>
                  </a:lnTo>
                  <a:lnTo>
                    <a:pt x="30803" y="23500"/>
                  </a:lnTo>
                  <a:lnTo>
                    <a:pt x="31725" y="23524"/>
                  </a:lnTo>
                  <a:lnTo>
                    <a:pt x="32297" y="23530"/>
                  </a:lnTo>
                  <a:lnTo>
                    <a:pt x="32487" y="23530"/>
                  </a:lnTo>
                  <a:lnTo>
                    <a:pt x="33028" y="23314"/>
                  </a:lnTo>
                  <a:lnTo>
                    <a:pt x="33997" y="22917"/>
                  </a:lnTo>
                  <a:lnTo>
                    <a:pt x="34617" y="22659"/>
                  </a:lnTo>
                  <a:lnTo>
                    <a:pt x="35316" y="22365"/>
                  </a:lnTo>
                  <a:lnTo>
                    <a:pt x="36079" y="22028"/>
                  </a:lnTo>
                  <a:lnTo>
                    <a:pt x="36906" y="21662"/>
                  </a:lnTo>
                  <a:lnTo>
                    <a:pt x="37764" y="21265"/>
                  </a:lnTo>
                  <a:lnTo>
                    <a:pt x="38638" y="20832"/>
                  </a:lnTo>
                  <a:lnTo>
                    <a:pt x="39544" y="20376"/>
                  </a:lnTo>
                  <a:lnTo>
                    <a:pt x="39989" y="20141"/>
                  </a:lnTo>
                  <a:lnTo>
                    <a:pt x="40450" y="19895"/>
                  </a:lnTo>
                  <a:lnTo>
                    <a:pt x="40895" y="19643"/>
                  </a:lnTo>
                  <a:lnTo>
                    <a:pt x="41340" y="19390"/>
                  </a:lnTo>
                  <a:lnTo>
                    <a:pt x="41785" y="19126"/>
                  </a:lnTo>
                  <a:lnTo>
                    <a:pt x="42214" y="18862"/>
                  </a:lnTo>
                  <a:lnTo>
                    <a:pt x="42643" y="18585"/>
                  </a:lnTo>
                  <a:lnTo>
                    <a:pt x="43072" y="18309"/>
                  </a:lnTo>
                  <a:lnTo>
                    <a:pt x="43470" y="18026"/>
                  </a:lnTo>
                  <a:lnTo>
                    <a:pt x="43867" y="17744"/>
                  </a:lnTo>
                  <a:lnTo>
                    <a:pt x="44249" y="17456"/>
                  </a:lnTo>
                  <a:lnTo>
                    <a:pt x="44630" y="17161"/>
                  </a:lnTo>
                  <a:lnTo>
                    <a:pt x="44980" y="16867"/>
                  </a:lnTo>
                  <a:lnTo>
                    <a:pt x="45313" y="16566"/>
                  </a:lnTo>
                  <a:lnTo>
                    <a:pt x="45615" y="16266"/>
                  </a:lnTo>
                  <a:lnTo>
                    <a:pt x="45917" y="15959"/>
                  </a:lnTo>
                  <a:lnTo>
                    <a:pt x="46188" y="15653"/>
                  </a:lnTo>
                  <a:lnTo>
                    <a:pt x="46426" y="15341"/>
                  </a:lnTo>
                  <a:lnTo>
                    <a:pt x="46649" y="15028"/>
                  </a:lnTo>
                  <a:lnTo>
                    <a:pt x="46839" y="14716"/>
                  </a:lnTo>
                  <a:lnTo>
                    <a:pt x="47014" y="14403"/>
                  </a:lnTo>
                  <a:lnTo>
                    <a:pt x="47141" y="14085"/>
                  </a:lnTo>
                  <a:lnTo>
                    <a:pt x="47252" y="13766"/>
                  </a:lnTo>
                  <a:lnTo>
                    <a:pt x="47332" y="13448"/>
                  </a:lnTo>
                  <a:lnTo>
                    <a:pt x="47364" y="13135"/>
                  </a:lnTo>
                  <a:lnTo>
                    <a:pt x="47364" y="12817"/>
                  </a:lnTo>
                  <a:lnTo>
                    <a:pt x="47332" y="12499"/>
                  </a:lnTo>
                  <a:lnTo>
                    <a:pt x="47300" y="12336"/>
                  </a:lnTo>
                  <a:lnTo>
                    <a:pt x="47252" y="12180"/>
                  </a:lnTo>
                  <a:lnTo>
                    <a:pt x="47205" y="12018"/>
                  </a:lnTo>
                  <a:lnTo>
                    <a:pt x="47141" y="11862"/>
                  </a:lnTo>
                  <a:lnTo>
                    <a:pt x="47062" y="11705"/>
                  </a:lnTo>
                  <a:lnTo>
                    <a:pt x="46982" y="11549"/>
                  </a:lnTo>
                  <a:lnTo>
                    <a:pt x="46887" y="11387"/>
                  </a:lnTo>
                  <a:lnTo>
                    <a:pt x="46792" y="11231"/>
                  </a:lnTo>
                  <a:lnTo>
                    <a:pt x="46664" y="11075"/>
                  </a:lnTo>
                  <a:lnTo>
                    <a:pt x="46537" y="10918"/>
                  </a:lnTo>
                  <a:lnTo>
                    <a:pt x="46410" y="10762"/>
                  </a:lnTo>
                  <a:lnTo>
                    <a:pt x="46251" y="10606"/>
                  </a:lnTo>
                  <a:lnTo>
                    <a:pt x="46092" y="10450"/>
                  </a:lnTo>
                  <a:lnTo>
                    <a:pt x="45917" y="10299"/>
                  </a:lnTo>
                  <a:lnTo>
                    <a:pt x="45727" y="10143"/>
                  </a:lnTo>
                  <a:lnTo>
                    <a:pt x="45536" y="9987"/>
                  </a:lnTo>
                  <a:lnTo>
                    <a:pt x="45313" y="9837"/>
                  </a:lnTo>
                  <a:lnTo>
                    <a:pt x="45091" y="9687"/>
                  </a:lnTo>
                  <a:lnTo>
                    <a:pt x="44853" y="9530"/>
                  </a:lnTo>
                  <a:lnTo>
                    <a:pt x="44598" y="9380"/>
                  </a:lnTo>
                  <a:lnTo>
                    <a:pt x="44344" y="9230"/>
                  </a:lnTo>
                  <a:lnTo>
                    <a:pt x="44058" y="9080"/>
                  </a:lnTo>
                  <a:lnTo>
                    <a:pt x="43772" y="8935"/>
                  </a:lnTo>
                  <a:lnTo>
                    <a:pt x="43470" y="8785"/>
                  </a:lnTo>
                  <a:lnTo>
                    <a:pt x="43152" y="8635"/>
                  </a:lnTo>
                  <a:lnTo>
                    <a:pt x="42818" y="8491"/>
                  </a:lnTo>
                  <a:lnTo>
                    <a:pt x="42469" y="8347"/>
                  </a:lnTo>
                  <a:lnTo>
                    <a:pt x="42103" y="8202"/>
                  </a:lnTo>
                  <a:lnTo>
                    <a:pt x="41722" y="8058"/>
                  </a:lnTo>
                  <a:lnTo>
                    <a:pt x="41340" y="7914"/>
                  </a:lnTo>
                  <a:lnTo>
                    <a:pt x="40545" y="7638"/>
                  </a:lnTo>
                  <a:lnTo>
                    <a:pt x="39783" y="7361"/>
                  </a:lnTo>
                  <a:lnTo>
                    <a:pt x="39051" y="7085"/>
                  </a:lnTo>
                  <a:lnTo>
                    <a:pt x="38352" y="6814"/>
                  </a:lnTo>
                  <a:lnTo>
                    <a:pt x="37669" y="6550"/>
                  </a:lnTo>
                  <a:lnTo>
                    <a:pt x="37017" y="6292"/>
                  </a:lnTo>
                  <a:lnTo>
                    <a:pt x="35793" y="5787"/>
                  </a:lnTo>
                  <a:lnTo>
                    <a:pt x="34633" y="5294"/>
                  </a:lnTo>
                  <a:lnTo>
                    <a:pt x="33584" y="4826"/>
                  </a:lnTo>
                  <a:lnTo>
                    <a:pt x="32599" y="4375"/>
                  </a:lnTo>
                  <a:lnTo>
                    <a:pt x="31693" y="3942"/>
                  </a:lnTo>
                  <a:lnTo>
                    <a:pt x="30866" y="3534"/>
                  </a:lnTo>
                  <a:lnTo>
                    <a:pt x="30087" y="3137"/>
                  </a:lnTo>
                  <a:lnTo>
                    <a:pt x="29372" y="2771"/>
                  </a:lnTo>
                  <a:lnTo>
                    <a:pt x="28705" y="2416"/>
                  </a:lnTo>
                  <a:lnTo>
                    <a:pt x="27513" y="1785"/>
                  </a:lnTo>
                  <a:lnTo>
                    <a:pt x="26956" y="1503"/>
                  </a:lnTo>
                  <a:lnTo>
                    <a:pt x="26448" y="1239"/>
                  </a:lnTo>
                  <a:lnTo>
                    <a:pt x="25939" y="1004"/>
                  </a:lnTo>
                  <a:lnTo>
                    <a:pt x="25462" y="794"/>
                  </a:lnTo>
                  <a:lnTo>
                    <a:pt x="25240" y="692"/>
                  </a:lnTo>
                  <a:lnTo>
                    <a:pt x="25002" y="602"/>
                  </a:lnTo>
                  <a:lnTo>
                    <a:pt x="24763" y="518"/>
                  </a:lnTo>
                  <a:lnTo>
                    <a:pt x="24541" y="439"/>
                  </a:lnTo>
                  <a:lnTo>
                    <a:pt x="24302" y="367"/>
                  </a:lnTo>
                  <a:lnTo>
                    <a:pt x="24080" y="301"/>
                  </a:lnTo>
                  <a:lnTo>
                    <a:pt x="23841" y="241"/>
                  </a:lnTo>
                  <a:lnTo>
                    <a:pt x="23603" y="187"/>
                  </a:lnTo>
                  <a:lnTo>
                    <a:pt x="23365" y="145"/>
                  </a:lnTo>
                  <a:lnTo>
                    <a:pt x="23126" y="103"/>
                  </a:lnTo>
                  <a:lnTo>
                    <a:pt x="22888" y="67"/>
                  </a:lnTo>
                  <a:lnTo>
                    <a:pt x="22633" y="43"/>
                  </a:lnTo>
                  <a:lnTo>
                    <a:pt x="22379" y="25"/>
                  </a:lnTo>
                  <a:lnTo>
                    <a:pt x="22109" y="7"/>
                  </a:lnTo>
                  <a:lnTo>
                    <a:pt x="218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81" name="Google Shape;481;p30"/>
            <p:cNvSpPr/>
            <p:nvPr/>
          </p:nvSpPr>
          <p:spPr>
            <a:xfrm>
              <a:off x="6355257" y="4444400"/>
              <a:ext cx="148595" cy="324925"/>
            </a:xfrm>
            <a:custGeom>
              <a:avLst/>
              <a:gdLst/>
              <a:ahLst/>
              <a:cxnLst/>
              <a:rect l="l" t="t" r="r" b="b"/>
              <a:pathLst>
                <a:path w="13399" h="12997" extrusionOk="0">
                  <a:moveTo>
                    <a:pt x="1653" y="0"/>
                  </a:moveTo>
                  <a:lnTo>
                    <a:pt x="1494" y="12"/>
                  </a:lnTo>
                  <a:lnTo>
                    <a:pt x="1335" y="24"/>
                  </a:lnTo>
                  <a:lnTo>
                    <a:pt x="1192" y="42"/>
                  </a:lnTo>
                  <a:lnTo>
                    <a:pt x="1049" y="66"/>
                  </a:lnTo>
                  <a:lnTo>
                    <a:pt x="906" y="96"/>
                  </a:lnTo>
                  <a:lnTo>
                    <a:pt x="779" y="126"/>
                  </a:lnTo>
                  <a:lnTo>
                    <a:pt x="652" y="162"/>
                  </a:lnTo>
                  <a:lnTo>
                    <a:pt x="540" y="204"/>
                  </a:lnTo>
                  <a:lnTo>
                    <a:pt x="445" y="253"/>
                  </a:lnTo>
                  <a:lnTo>
                    <a:pt x="350" y="301"/>
                  </a:lnTo>
                  <a:lnTo>
                    <a:pt x="270" y="355"/>
                  </a:lnTo>
                  <a:lnTo>
                    <a:pt x="223" y="415"/>
                  </a:lnTo>
                  <a:lnTo>
                    <a:pt x="175" y="475"/>
                  </a:lnTo>
                  <a:lnTo>
                    <a:pt x="143" y="535"/>
                  </a:lnTo>
                  <a:lnTo>
                    <a:pt x="79" y="739"/>
                  </a:lnTo>
                  <a:lnTo>
                    <a:pt x="32" y="949"/>
                  </a:lnTo>
                  <a:lnTo>
                    <a:pt x="0" y="1160"/>
                  </a:lnTo>
                  <a:lnTo>
                    <a:pt x="0" y="1376"/>
                  </a:lnTo>
                  <a:lnTo>
                    <a:pt x="0" y="1598"/>
                  </a:lnTo>
                  <a:lnTo>
                    <a:pt x="32" y="1827"/>
                  </a:lnTo>
                  <a:lnTo>
                    <a:pt x="64" y="2055"/>
                  </a:lnTo>
                  <a:lnTo>
                    <a:pt x="127" y="2283"/>
                  </a:lnTo>
                  <a:lnTo>
                    <a:pt x="191" y="2518"/>
                  </a:lnTo>
                  <a:lnTo>
                    <a:pt x="270" y="2752"/>
                  </a:lnTo>
                  <a:lnTo>
                    <a:pt x="366" y="2992"/>
                  </a:lnTo>
                  <a:lnTo>
                    <a:pt x="477" y="3233"/>
                  </a:lnTo>
                  <a:lnTo>
                    <a:pt x="604" y="3473"/>
                  </a:lnTo>
                  <a:lnTo>
                    <a:pt x="731" y="3719"/>
                  </a:lnTo>
                  <a:lnTo>
                    <a:pt x="874" y="3966"/>
                  </a:lnTo>
                  <a:lnTo>
                    <a:pt x="1033" y="4212"/>
                  </a:lnTo>
                  <a:lnTo>
                    <a:pt x="1367" y="4705"/>
                  </a:lnTo>
                  <a:lnTo>
                    <a:pt x="1732" y="5204"/>
                  </a:lnTo>
                  <a:lnTo>
                    <a:pt x="2146" y="5696"/>
                  </a:lnTo>
                  <a:lnTo>
                    <a:pt x="2575" y="6195"/>
                  </a:lnTo>
                  <a:lnTo>
                    <a:pt x="3036" y="6682"/>
                  </a:lnTo>
                  <a:lnTo>
                    <a:pt x="3512" y="7168"/>
                  </a:lnTo>
                  <a:lnTo>
                    <a:pt x="4005" y="7643"/>
                  </a:lnTo>
                  <a:lnTo>
                    <a:pt x="4498" y="8112"/>
                  </a:lnTo>
                  <a:lnTo>
                    <a:pt x="5006" y="8568"/>
                  </a:lnTo>
                  <a:lnTo>
                    <a:pt x="5515" y="9007"/>
                  </a:lnTo>
                  <a:lnTo>
                    <a:pt x="6024" y="9434"/>
                  </a:lnTo>
                  <a:lnTo>
                    <a:pt x="6516" y="9842"/>
                  </a:lnTo>
                  <a:lnTo>
                    <a:pt x="7009" y="10233"/>
                  </a:lnTo>
                  <a:lnTo>
                    <a:pt x="7470" y="10599"/>
                  </a:lnTo>
                  <a:lnTo>
                    <a:pt x="8344" y="11260"/>
                  </a:lnTo>
                  <a:lnTo>
                    <a:pt x="9107" y="11819"/>
                  </a:lnTo>
                  <a:lnTo>
                    <a:pt x="9727" y="12252"/>
                  </a:lnTo>
                  <a:lnTo>
                    <a:pt x="10363" y="12690"/>
                  </a:lnTo>
                  <a:lnTo>
                    <a:pt x="10490" y="12756"/>
                  </a:lnTo>
                  <a:lnTo>
                    <a:pt x="10633" y="12816"/>
                  </a:lnTo>
                  <a:lnTo>
                    <a:pt x="10792" y="12870"/>
                  </a:lnTo>
                  <a:lnTo>
                    <a:pt x="10967" y="12919"/>
                  </a:lnTo>
                  <a:lnTo>
                    <a:pt x="11157" y="12949"/>
                  </a:lnTo>
                  <a:lnTo>
                    <a:pt x="11364" y="12979"/>
                  </a:lnTo>
                  <a:lnTo>
                    <a:pt x="11571" y="12991"/>
                  </a:lnTo>
                  <a:lnTo>
                    <a:pt x="11777" y="12997"/>
                  </a:lnTo>
                  <a:lnTo>
                    <a:pt x="11984" y="12991"/>
                  </a:lnTo>
                  <a:lnTo>
                    <a:pt x="12190" y="12979"/>
                  </a:lnTo>
                  <a:lnTo>
                    <a:pt x="12381" y="12955"/>
                  </a:lnTo>
                  <a:lnTo>
                    <a:pt x="12588" y="12919"/>
                  </a:lnTo>
                  <a:lnTo>
                    <a:pt x="12715" y="12882"/>
                  </a:lnTo>
                  <a:lnTo>
                    <a:pt x="12858" y="12846"/>
                  </a:lnTo>
                  <a:lnTo>
                    <a:pt x="12969" y="12798"/>
                  </a:lnTo>
                  <a:lnTo>
                    <a:pt x="13064" y="12756"/>
                  </a:lnTo>
                  <a:lnTo>
                    <a:pt x="13160" y="12708"/>
                  </a:lnTo>
                  <a:lnTo>
                    <a:pt x="13239" y="12654"/>
                  </a:lnTo>
                  <a:lnTo>
                    <a:pt x="13303" y="12600"/>
                  </a:lnTo>
                  <a:lnTo>
                    <a:pt x="13351" y="12546"/>
                  </a:lnTo>
                  <a:lnTo>
                    <a:pt x="13382" y="12486"/>
                  </a:lnTo>
                  <a:lnTo>
                    <a:pt x="13398" y="12426"/>
                  </a:lnTo>
                  <a:lnTo>
                    <a:pt x="13398" y="12372"/>
                  </a:lnTo>
                  <a:lnTo>
                    <a:pt x="13398" y="12312"/>
                  </a:lnTo>
                  <a:lnTo>
                    <a:pt x="13366" y="12252"/>
                  </a:lnTo>
                  <a:lnTo>
                    <a:pt x="13319" y="12191"/>
                  </a:lnTo>
                  <a:lnTo>
                    <a:pt x="13271" y="12131"/>
                  </a:lnTo>
                  <a:lnTo>
                    <a:pt x="13192" y="12077"/>
                  </a:lnTo>
                  <a:lnTo>
                    <a:pt x="12683" y="11729"/>
                  </a:lnTo>
                  <a:lnTo>
                    <a:pt x="12127" y="11332"/>
                  </a:lnTo>
                  <a:lnTo>
                    <a:pt x="11412" y="10816"/>
                  </a:lnTo>
                  <a:lnTo>
                    <a:pt x="10585" y="10191"/>
                  </a:lnTo>
                  <a:lnTo>
                    <a:pt x="9663" y="9476"/>
                  </a:lnTo>
                  <a:lnTo>
                    <a:pt x="9186" y="9085"/>
                  </a:lnTo>
                  <a:lnTo>
                    <a:pt x="8694" y="8682"/>
                  </a:lnTo>
                  <a:lnTo>
                    <a:pt x="8201" y="8256"/>
                  </a:lnTo>
                  <a:lnTo>
                    <a:pt x="7708" y="7823"/>
                  </a:lnTo>
                  <a:lnTo>
                    <a:pt x="7232" y="7379"/>
                  </a:lnTo>
                  <a:lnTo>
                    <a:pt x="6755" y="6922"/>
                  </a:lnTo>
                  <a:lnTo>
                    <a:pt x="6278" y="6465"/>
                  </a:lnTo>
                  <a:lnTo>
                    <a:pt x="5833" y="5997"/>
                  </a:lnTo>
                  <a:lnTo>
                    <a:pt x="5404" y="5522"/>
                  </a:lnTo>
                  <a:lnTo>
                    <a:pt x="5006" y="5053"/>
                  </a:lnTo>
                  <a:lnTo>
                    <a:pt x="4641" y="4579"/>
                  </a:lnTo>
                  <a:lnTo>
                    <a:pt x="4307" y="4110"/>
                  </a:lnTo>
                  <a:lnTo>
                    <a:pt x="4005" y="3647"/>
                  </a:lnTo>
                  <a:lnTo>
                    <a:pt x="3862" y="3419"/>
                  </a:lnTo>
                  <a:lnTo>
                    <a:pt x="3751" y="3191"/>
                  </a:lnTo>
                  <a:lnTo>
                    <a:pt x="3640" y="2968"/>
                  </a:lnTo>
                  <a:lnTo>
                    <a:pt x="3544" y="2740"/>
                  </a:lnTo>
                  <a:lnTo>
                    <a:pt x="3449" y="2524"/>
                  </a:lnTo>
                  <a:lnTo>
                    <a:pt x="3385" y="2301"/>
                  </a:lnTo>
                  <a:lnTo>
                    <a:pt x="3322" y="2091"/>
                  </a:lnTo>
                  <a:lnTo>
                    <a:pt x="3290" y="1881"/>
                  </a:lnTo>
                  <a:lnTo>
                    <a:pt x="3258" y="1671"/>
                  </a:lnTo>
                  <a:lnTo>
                    <a:pt x="3242" y="1466"/>
                  </a:lnTo>
                  <a:lnTo>
                    <a:pt x="3242" y="1268"/>
                  </a:lnTo>
                  <a:lnTo>
                    <a:pt x="3274" y="1070"/>
                  </a:lnTo>
                  <a:lnTo>
                    <a:pt x="3306" y="883"/>
                  </a:lnTo>
                  <a:lnTo>
                    <a:pt x="3354" y="697"/>
                  </a:lnTo>
                  <a:lnTo>
                    <a:pt x="3369" y="631"/>
                  </a:lnTo>
                  <a:lnTo>
                    <a:pt x="3369" y="571"/>
                  </a:lnTo>
                  <a:lnTo>
                    <a:pt x="3354" y="511"/>
                  </a:lnTo>
                  <a:lnTo>
                    <a:pt x="3322" y="451"/>
                  </a:lnTo>
                  <a:lnTo>
                    <a:pt x="3274" y="397"/>
                  </a:lnTo>
                  <a:lnTo>
                    <a:pt x="3211" y="343"/>
                  </a:lnTo>
                  <a:lnTo>
                    <a:pt x="3131" y="289"/>
                  </a:lnTo>
                  <a:lnTo>
                    <a:pt x="3036" y="240"/>
                  </a:lnTo>
                  <a:lnTo>
                    <a:pt x="2940" y="198"/>
                  </a:lnTo>
                  <a:lnTo>
                    <a:pt x="2829" y="156"/>
                  </a:lnTo>
                  <a:lnTo>
                    <a:pt x="2702" y="120"/>
                  </a:lnTo>
                  <a:lnTo>
                    <a:pt x="2575" y="84"/>
                  </a:lnTo>
                  <a:lnTo>
                    <a:pt x="2432" y="60"/>
                  </a:lnTo>
                  <a:lnTo>
                    <a:pt x="2289" y="36"/>
                  </a:lnTo>
                  <a:lnTo>
                    <a:pt x="2130" y="18"/>
                  </a:lnTo>
                  <a:lnTo>
                    <a:pt x="1971" y="6"/>
                  </a:lnTo>
                  <a:lnTo>
                    <a:pt x="181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82" name="Google Shape;482;p30"/>
            <p:cNvSpPr/>
            <p:nvPr/>
          </p:nvSpPr>
          <p:spPr>
            <a:xfrm>
              <a:off x="5696222" y="4976000"/>
              <a:ext cx="669614" cy="448700"/>
            </a:xfrm>
            <a:custGeom>
              <a:avLst/>
              <a:gdLst/>
              <a:ahLst/>
              <a:cxnLst/>
              <a:rect l="l" t="t" r="r" b="b"/>
              <a:pathLst>
                <a:path w="60380" h="17948" extrusionOk="0">
                  <a:moveTo>
                    <a:pt x="33361" y="0"/>
                  </a:moveTo>
                  <a:lnTo>
                    <a:pt x="32518" y="6"/>
                  </a:lnTo>
                  <a:lnTo>
                    <a:pt x="31676" y="24"/>
                  </a:lnTo>
                  <a:lnTo>
                    <a:pt x="30834" y="54"/>
                  </a:lnTo>
                  <a:lnTo>
                    <a:pt x="30007" y="97"/>
                  </a:lnTo>
                  <a:lnTo>
                    <a:pt x="29594" y="127"/>
                  </a:lnTo>
                  <a:lnTo>
                    <a:pt x="29181" y="157"/>
                  </a:lnTo>
                  <a:lnTo>
                    <a:pt x="28767" y="193"/>
                  </a:lnTo>
                  <a:lnTo>
                    <a:pt x="28354" y="229"/>
                  </a:lnTo>
                  <a:lnTo>
                    <a:pt x="27941" y="271"/>
                  </a:lnTo>
                  <a:lnTo>
                    <a:pt x="27544" y="313"/>
                  </a:lnTo>
                  <a:lnTo>
                    <a:pt x="27130" y="367"/>
                  </a:lnTo>
                  <a:lnTo>
                    <a:pt x="26733" y="415"/>
                  </a:lnTo>
                  <a:lnTo>
                    <a:pt x="26336" y="475"/>
                  </a:lnTo>
                  <a:lnTo>
                    <a:pt x="25938" y="535"/>
                  </a:lnTo>
                  <a:lnTo>
                    <a:pt x="25541" y="601"/>
                  </a:lnTo>
                  <a:lnTo>
                    <a:pt x="25144" y="673"/>
                  </a:lnTo>
                  <a:lnTo>
                    <a:pt x="24762" y="745"/>
                  </a:lnTo>
                  <a:lnTo>
                    <a:pt x="24381" y="824"/>
                  </a:lnTo>
                  <a:lnTo>
                    <a:pt x="23983" y="908"/>
                  </a:lnTo>
                  <a:lnTo>
                    <a:pt x="23618" y="992"/>
                  </a:lnTo>
                  <a:lnTo>
                    <a:pt x="23236" y="1082"/>
                  </a:lnTo>
                  <a:lnTo>
                    <a:pt x="22855" y="1178"/>
                  </a:lnTo>
                  <a:lnTo>
                    <a:pt x="22489" y="1280"/>
                  </a:lnTo>
                  <a:lnTo>
                    <a:pt x="22124" y="1388"/>
                  </a:lnTo>
                  <a:lnTo>
                    <a:pt x="21758" y="1497"/>
                  </a:lnTo>
                  <a:lnTo>
                    <a:pt x="21393" y="1611"/>
                  </a:lnTo>
                  <a:lnTo>
                    <a:pt x="21043" y="1731"/>
                  </a:lnTo>
                  <a:lnTo>
                    <a:pt x="20693" y="1857"/>
                  </a:lnTo>
                  <a:lnTo>
                    <a:pt x="20344" y="1983"/>
                  </a:lnTo>
                  <a:lnTo>
                    <a:pt x="19994" y="2121"/>
                  </a:lnTo>
                  <a:lnTo>
                    <a:pt x="19660" y="2260"/>
                  </a:lnTo>
                  <a:lnTo>
                    <a:pt x="19311" y="2404"/>
                  </a:lnTo>
                  <a:lnTo>
                    <a:pt x="18993" y="2560"/>
                  </a:lnTo>
                  <a:lnTo>
                    <a:pt x="18659" y="2710"/>
                  </a:lnTo>
                  <a:lnTo>
                    <a:pt x="18341" y="2872"/>
                  </a:lnTo>
                  <a:lnTo>
                    <a:pt x="18023" y="3041"/>
                  </a:lnTo>
                  <a:lnTo>
                    <a:pt x="17388" y="3377"/>
                  </a:lnTo>
                  <a:lnTo>
                    <a:pt x="16768" y="3696"/>
                  </a:lnTo>
                  <a:lnTo>
                    <a:pt x="16164" y="4008"/>
                  </a:lnTo>
                  <a:lnTo>
                    <a:pt x="15560" y="4309"/>
                  </a:lnTo>
                  <a:lnTo>
                    <a:pt x="14956" y="4603"/>
                  </a:lnTo>
                  <a:lnTo>
                    <a:pt x="14368" y="4885"/>
                  </a:lnTo>
                  <a:lnTo>
                    <a:pt x="13208" y="5414"/>
                  </a:lnTo>
                  <a:lnTo>
                    <a:pt x="12095" y="5913"/>
                  </a:lnTo>
                  <a:lnTo>
                    <a:pt x="11014" y="6375"/>
                  </a:lnTo>
                  <a:lnTo>
                    <a:pt x="9965" y="6808"/>
                  </a:lnTo>
                  <a:lnTo>
                    <a:pt x="8964" y="7205"/>
                  </a:lnTo>
                  <a:lnTo>
                    <a:pt x="7995" y="7577"/>
                  </a:lnTo>
                  <a:lnTo>
                    <a:pt x="7089" y="7920"/>
                  </a:lnTo>
                  <a:lnTo>
                    <a:pt x="6214" y="8238"/>
                  </a:lnTo>
                  <a:lnTo>
                    <a:pt x="5388" y="8539"/>
                  </a:lnTo>
                  <a:lnTo>
                    <a:pt x="3894" y="9079"/>
                  </a:lnTo>
                  <a:lnTo>
                    <a:pt x="3226" y="9320"/>
                  </a:lnTo>
                  <a:lnTo>
                    <a:pt x="2622" y="9548"/>
                  </a:lnTo>
                  <a:lnTo>
                    <a:pt x="2066" y="9770"/>
                  </a:lnTo>
                  <a:lnTo>
                    <a:pt x="1574" y="9981"/>
                  </a:lnTo>
                  <a:lnTo>
                    <a:pt x="1351" y="10077"/>
                  </a:lnTo>
                  <a:lnTo>
                    <a:pt x="1160" y="10179"/>
                  </a:lnTo>
                  <a:lnTo>
                    <a:pt x="970" y="10275"/>
                  </a:lnTo>
                  <a:lnTo>
                    <a:pt x="795" y="10377"/>
                  </a:lnTo>
                  <a:lnTo>
                    <a:pt x="636" y="10473"/>
                  </a:lnTo>
                  <a:lnTo>
                    <a:pt x="493" y="10569"/>
                  </a:lnTo>
                  <a:lnTo>
                    <a:pt x="366" y="10666"/>
                  </a:lnTo>
                  <a:lnTo>
                    <a:pt x="254" y="10756"/>
                  </a:lnTo>
                  <a:lnTo>
                    <a:pt x="175" y="10852"/>
                  </a:lnTo>
                  <a:lnTo>
                    <a:pt x="95" y="10948"/>
                  </a:lnTo>
                  <a:lnTo>
                    <a:pt x="48" y="11044"/>
                  </a:lnTo>
                  <a:lnTo>
                    <a:pt x="16" y="11146"/>
                  </a:lnTo>
                  <a:lnTo>
                    <a:pt x="0" y="11242"/>
                  </a:lnTo>
                  <a:lnTo>
                    <a:pt x="0" y="11345"/>
                  </a:lnTo>
                  <a:lnTo>
                    <a:pt x="16" y="11447"/>
                  </a:lnTo>
                  <a:lnTo>
                    <a:pt x="64" y="11549"/>
                  </a:lnTo>
                  <a:lnTo>
                    <a:pt x="127" y="11657"/>
                  </a:lnTo>
                  <a:lnTo>
                    <a:pt x="207" y="11765"/>
                  </a:lnTo>
                  <a:lnTo>
                    <a:pt x="302" y="11879"/>
                  </a:lnTo>
                  <a:lnTo>
                    <a:pt x="429" y="11993"/>
                  </a:lnTo>
                  <a:lnTo>
                    <a:pt x="572" y="12108"/>
                  </a:lnTo>
                  <a:lnTo>
                    <a:pt x="731" y="12234"/>
                  </a:lnTo>
                  <a:lnTo>
                    <a:pt x="906" y="12360"/>
                  </a:lnTo>
                  <a:lnTo>
                    <a:pt x="1113" y="12486"/>
                  </a:lnTo>
                  <a:lnTo>
                    <a:pt x="1335" y="12618"/>
                  </a:lnTo>
                  <a:lnTo>
                    <a:pt x="1589" y="12757"/>
                  </a:lnTo>
                  <a:lnTo>
                    <a:pt x="1860" y="12901"/>
                  </a:lnTo>
                  <a:lnTo>
                    <a:pt x="2146" y="13051"/>
                  </a:lnTo>
                  <a:lnTo>
                    <a:pt x="2464" y="13201"/>
                  </a:lnTo>
                  <a:lnTo>
                    <a:pt x="2813" y="13357"/>
                  </a:lnTo>
                  <a:lnTo>
                    <a:pt x="3179" y="13514"/>
                  </a:lnTo>
                  <a:lnTo>
                    <a:pt x="3576" y="13664"/>
                  </a:lnTo>
                  <a:lnTo>
                    <a:pt x="4005" y="13826"/>
                  </a:lnTo>
                  <a:lnTo>
                    <a:pt x="4450" y="13982"/>
                  </a:lnTo>
                  <a:lnTo>
                    <a:pt x="4927" y="14139"/>
                  </a:lnTo>
                  <a:lnTo>
                    <a:pt x="5420" y="14295"/>
                  </a:lnTo>
                  <a:lnTo>
                    <a:pt x="5928" y="14451"/>
                  </a:lnTo>
                  <a:lnTo>
                    <a:pt x="6469" y="14607"/>
                  </a:lnTo>
                  <a:lnTo>
                    <a:pt x="7041" y="14763"/>
                  </a:lnTo>
                  <a:lnTo>
                    <a:pt x="7613" y="14920"/>
                  </a:lnTo>
                  <a:lnTo>
                    <a:pt x="8217" y="15076"/>
                  </a:lnTo>
                  <a:lnTo>
                    <a:pt x="8837" y="15226"/>
                  </a:lnTo>
                  <a:lnTo>
                    <a:pt x="9488" y="15376"/>
                  </a:lnTo>
                  <a:lnTo>
                    <a:pt x="10140" y="15526"/>
                  </a:lnTo>
                  <a:lnTo>
                    <a:pt x="10824" y="15671"/>
                  </a:lnTo>
                  <a:lnTo>
                    <a:pt x="11507" y="15821"/>
                  </a:lnTo>
                  <a:lnTo>
                    <a:pt x="12222" y="15959"/>
                  </a:lnTo>
                  <a:lnTo>
                    <a:pt x="12937" y="16097"/>
                  </a:lnTo>
                  <a:lnTo>
                    <a:pt x="13668" y="16235"/>
                  </a:lnTo>
                  <a:lnTo>
                    <a:pt x="14431" y="16368"/>
                  </a:lnTo>
                  <a:lnTo>
                    <a:pt x="15178" y="16494"/>
                  </a:lnTo>
                  <a:lnTo>
                    <a:pt x="15957" y="16620"/>
                  </a:lnTo>
                  <a:lnTo>
                    <a:pt x="16752" y="16740"/>
                  </a:lnTo>
                  <a:lnTo>
                    <a:pt x="17547" y="16860"/>
                  </a:lnTo>
                  <a:lnTo>
                    <a:pt x="18357" y="16969"/>
                  </a:lnTo>
                  <a:lnTo>
                    <a:pt x="19168" y="17077"/>
                  </a:lnTo>
                  <a:lnTo>
                    <a:pt x="19994" y="17179"/>
                  </a:lnTo>
                  <a:lnTo>
                    <a:pt x="20821" y="17275"/>
                  </a:lnTo>
                  <a:lnTo>
                    <a:pt x="21663" y="17371"/>
                  </a:lnTo>
                  <a:lnTo>
                    <a:pt x="22505" y="17455"/>
                  </a:lnTo>
                  <a:lnTo>
                    <a:pt x="23364" y="17533"/>
                  </a:lnTo>
                  <a:lnTo>
                    <a:pt x="24222" y="17605"/>
                  </a:lnTo>
                  <a:lnTo>
                    <a:pt x="25080" y="17678"/>
                  </a:lnTo>
                  <a:lnTo>
                    <a:pt x="25938" y="17738"/>
                  </a:lnTo>
                  <a:lnTo>
                    <a:pt x="26812" y="17786"/>
                  </a:lnTo>
                  <a:lnTo>
                    <a:pt x="27671" y="17834"/>
                  </a:lnTo>
                  <a:lnTo>
                    <a:pt x="28545" y="17870"/>
                  </a:lnTo>
                  <a:lnTo>
                    <a:pt x="29419" y="17900"/>
                  </a:lnTo>
                  <a:lnTo>
                    <a:pt x="30293" y="17924"/>
                  </a:lnTo>
                  <a:lnTo>
                    <a:pt x="31167" y="17942"/>
                  </a:lnTo>
                  <a:lnTo>
                    <a:pt x="32041" y="17948"/>
                  </a:lnTo>
                  <a:lnTo>
                    <a:pt x="32900" y="17942"/>
                  </a:lnTo>
                  <a:lnTo>
                    <a:pt x="33774" y="17930"/>
                  </a:lnTo>
                  <a:lnTo>
                    <a:pt x="34632" y="17912"/>
                  </a:lnTo>
                  <a:lnTo>
                    <a:pt x="35490" y="17882"/>
                  </a:lnTo>
                  <a:lnTo>
                    <a:pt x="36333" y="17840"/>
                  </a:lnTo>
                  <a:lnTo>
                    <a:pt x="37191" y="17792"/>
                  </a:lnTo>
                  <a:lnTo>
                    <a:pt x="38017" y="17732"/>
                  </a:lnTo>
                  <a:lnTo>
                    <a:pt x="38860" y="17660"/>
                  </a:lnTo>
                  <a:lnTo>
                    <a:pt x="39686" y="17581"/>
                  </a:lnTo>
                  <a:lnTo>
                    <a:pt x="40497" y="17485"/>
                  </a:lnTo>
                  <a:lnTo>
                    <a:pt x="41307" y="17383"/>
                  </a:lnTo>
                  <a:lnTo>
                    <a:pt x="42102" y="17269"/>
                  </a:lnTo>
                  <a:lnTo>
                    <a:pt x="42897" y="17143"/>
                  </a:lnTo>
                  <a:lnTo>
                    <a:pt x="43660" y="17005"/>
                  </a:lnTo>
                  <a:lnTo>
                    <a:pt x="44438" y="16854"/>
                  </a:lnTo>
                  <a:lnTo>
                    <a:pt x="45185" y="16692"/>
                  </a:lnTo>
                  <a:lnTo>
                    <a:pt x="45916" y="16518"/>
                  </a:lnTo>
                  <a:lnTo>
                    <a:pt x="46648" y="16332"/>
                  </a:lnTo>
                  <a:lnTo>
                    <a:pt x="47347" y="16133"/>
                  </a:lnTo>
                  <a:lnTo>
                    <a:pt x="48046" y="15917"/>
                  </a:lnTo>
                  <a:lnTo>
                    <a:pt x="48380" y="15803"/>
                  </a:lnTo>
                  <a:lnTo>
                    <a:pt x="48714" y="15689"/>
                  </a:lnTo>
                  <a:lnTo>
                    <a:pt x="49381" y="15454"/>
                  </a:lnTo>
                  <a:lnTo>
                    <a:pt x="50001" y="15214"/>
                  </a:lnTo>
                  <a:lnTo>
                    <a:pt x="50621" y="14974"/>
                  </a:lnTo>
                  <a:lnTo>
                    <a:pt x="51193" y="14733"/>
                  </a:lnTo>
                  <a:lnTo>
                    <a:pt x="51765" y="14493"/>
                  </a:lnTo>
                  <a:lnTo>
                    <a:pt x="52290" y="14247"/>
                  </a:lnTo>
                  <a:lnTo>
                    <a:pt x="52814" y="14000"/>
                  </a:lnTo>
                  <a:lnTo>
                    <a:pt x="53307" y="13760"/>
                  </a:lnTo>
                  <a:lnTo>
                    <a:pt x="53784" y="13508"/>
                  </a:lnTo>
                  <a:lnTo>
                    <a:pt x="54229" y="13261"/>
                  </a:lnTo>
                  <a:lnTo>
                    <a:pt x="54658" y="13015"/>
                  </a:lnTo>
                  <a:lnTo>
                    <a:pt x="55071" y="12769"/>
                  </a:lnTo>
                  <a:lnTo>
                    <a:pt x="55469" y="12522"/>
                  </a:lnTo>
                  <a:lnTo>
                    <a:pt x="55834" y="12270"/>
                  </a:lnTo>
                  <a:lnTo>
                    <a:pt x="56184" y="12024"/>
                  </a:lnTo>
                  <a:lnTo>
                    <a:pt x="56517" y="11777"/>
                  </a:lnTo>
                  <a:lnTo>
                    <a:pt x="56835" y="11531"/>
                  </a:lnTo>
                  <a:lnTo>
                    <a:pt x="57137" y="11284"/>
                  </a:lnTo>
                  <a:lnTo>
                    <a:pt x="57423" y="11044"/>
                  </a:lnTo>
                  <a:lnTo>
                    <a:pt x="57694" y="10798"/>
                  </a:lnTo>
                  <a:lnTo>
                    <a:pt x="57948" y="10557"/>
                  </a:lnTo>
                  <a:lnTo>
                    <a:pt x="58170" y="10317"/>
                  </a:lnTo>
                  <a:lnTo>
                    <a:pt x="58393" y="10083"/>
                  </a:lnTo>
                  <a:lnTo>
                    <a:pt x="58600" y="9842"/>
                  </a:lnTo>
                  <a:lnTo>
                    <a:pt x="58790" y="9608"/>
                  </a:lnTo>
                  <a:lnTo>
                    <a:pt x="58965" y="9380"/>
                  </a:lnTo>
                  <a:lnTo>
                    <a:pt x="59140" y="9151"/>
                  </a:lnTo>
                  <a:lnTo>
                    <a:pt x="59283" y="8923"/>
                  </a:lnTo>
                  <a:lnTo>
                    <a:pt x="59426" y="8701"/>
                  </a:lnTo>
                  <a:lnTo>
                    <a:pt x="59553" y="8478"/>
                  </a:lnTo>
                  <a:lnTo>
                    <a:pt x="59776" y="8052"/>
                  </a:lnTo>
                  <a:lnTo>
                    <a:pt x="59966" y="7637"/>
                  </a:lnTo>
                  <a:lnTo>
                    <a:pt x="60109" y="7235"/>
                  </a:lnTo>
                  <a:lnTo>
                    <a:pt x="60221" y="6856"/>
                  </a:lnTo>
                  <a:lnTo>
                    <a:pt x="60284" y="6490"/>
                  </a:lnTo>
                  <a:lnTo>
                    <a:pt x="60348" y="6147"/>
                  </a:lnTo>
                  <a:lnTo>
                    <a:pt x="60364" y="5829"/>
                  </a:lnTo>
                  <a:lnTo>
                    <a:pt x="60380" y="5534"/>
                  </a:lnTo>
                  <a:lnTo>
                    <a:pt x="60364" y="5264"/>
                  </a:lnTo>
                  <a:lnTo>
                    <a:pt x="60348" y="5018"/>
                  </a:lnTo>
                  <a:lnTo>
                    <a:pt x="60316" y="4801"/>
                  </a:lnTo>
                  <a:lnTo>
                    <a:pt x="60237" y="4453"/>
                  </a:lnTo>
                  <a:lnTo>
                    <a:pt x="60173" y="4236"/>
                  </a:lnTo>
                  <a:lnTo>
                    <a:pt x="60141" y="4164"/>
                  </a:lnTo>
                  <a:lnTo>
                    <a:pt x="59505" y="3996"/>
                  </a:lnTo>
                  <a:lnTo>
                    <a:pt x="58329" y="3684"/>
                  </a:lnTo>
                  <a:lnTo>
                    <a:pt x="57566" y="3485"/>
                  </a:lnTo>
                  <a:lnTo>
                    <a:pt x="56692" y="3269"/>
                  </a:lnTo>
                  <a:lnTo>
                    <a:pt x="55723" y="3029"/>
                  </a:lnTo>
                  <a:lnTo>
                    <a:pt x="54642" y="2776"/>
                  </a:lnTo>
                  <a:lnTo>
                    <a:pt x="53482" y="2512"/>
                  </a:lnTo>
                  <a:lnTo>
                    <a:pt x="52226" y="2242"/>
                  </a:lnTo>
                  <a:lnTo>
                    <a:pt x="50907" y="1965"/>
                  </a:lnTo>
                  <a:lnTo>
                    <a:pt x="50224" y="1833"/>
                  </a:lnTo>
                  <a:lnTo>
                    <a:pt x="49508" y="1695"/>
                  </a:lnTo>
                  <a:lnTo>
                    <a:pt x="48793" y="1563"/>
                  </a:lnTo>
                  <a:lnTo>
                    <a:pt x="48062" y="1430"/>
                  </a:lnTo>
                  <a:lnTo>
                    <a:pt x="47315" y="1304"/>
                  </a:lnTo>
                  <a:lnTo>
                    <a:pt x="46552" y="1178"/>
                  </a:lnTo>
                  <a:lnTo>
                    <a:pt x="45773" y="1052"/>
                  </a:lnTo>
                  <a:lnTo>
                    <a:pt x="44995" y="938"/>
                  </a:lnTo>
                  <a:lnTo>
                    <a:pt x="44200" y="824"/>
                  </a:lnTo>
                  <a:lnTo>
                    <a:pt x="43405" y="715"/>
                  </a:lnTo>
                  <a:lnTo>
                    <a:pt x="42595" y="613"/>
                  </a:lnTo>
                  <a:lnTo>
                    <a:pt x="41768" y="517"/>
                  </a:lnTo>
                  <a:lnTo>
                    <a:pt x="40942" y="427"/>
                  </a:lnTo>
                  <a:lnTo>
                    <a:pt x="40115" y="343"/>
                  </a:lnTo>
                  <a:lnTo>
                    <a:pt x="39273" y="265"/>
                  </a:lnTo>
                  <a:lnTo>
                    <a:pt x="38431" y="199"/>
                  </a:lnTo>
                  <a:lnTo>
                    <a:pt x="37588" y="145"/>
                  </a:lnTo>
                  <a:lnTo>
                    <a:pt x="36746" y="97"/>
                  </a:lnTo>
                  <a:lnTo>
                    <a:pt x="35904" y="54"/>
                  </a:lnTo>
                  <a:lnTo>
                    <a:pt x="35045" y="24"/>
                  </a:lnTo>
                  <a:lnTo>
                    <a:pt x="34203" y="6"/>
                  </a:lnTo>
                  <a:lnTo>
                    <a:pt x="333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83" name="Google Shape;483;p30"/>
            <p:cNvSpPr/>
            <p:nvPr/>
          </p:nvSpPr>
          <p:spPr>
            <a:xfrm>
              <a:off x="5928347" y="5081000"/>
              <a:ext cx="362233" cy="165850"/>
            </a:xfrm>
            <a:custGeom>
              <a:avLst/>
              <a:gdLst/>
              <a:ahLst/>
              <a:cxnLst/>
              <a:rect l="l" t="t" r="r" b="b"/>
              <a:pathLst>
                <a:path w="32663" h="6634" extrusionOk="0">
                  <a:moveTo>
                    <a:pt x="30930" y="0"/>
                  </a:moveTo>
                  <a:lnTo>
                    <a:pt x="30771" y="12"/>
                  </a:lnTo>
                  <a:lnTo>
                    <a:pt x="30612" y="24"/>
                  </a:lnTo>
                  <a:lnTo>
                    <a:pt x="30469" y="42"/>
                  </a:lnTo>
                  <a:lnTo>
                    <a:pt x="30310" y="66"/>
                  </a:lnTo>
                  <a:lnTo>
                    <a:pt x="30167" y="97"/>
                  </a:lnTo>
                  <a:lnTo>
                    <a:pt x="30040" y="133"/>
                  </a:lnTo>
                  <a:lnTo>
                    <a:pt x="29197" y="373"/>
                  </a:lnTo>
                  <a:lnTo>
                    <a:pt x="28244" y="631"/>
                  </a:lnTo>
                  <a:lnTo>
                    <a:pt x="26988" y="974"/>
                  </a:lnTo>
                  <a:lnTo>
                    <a:pt x="25462" y="1370"/>
                  </a:lnTo>
                  <a:lnTo>
                    <a:pt x="23714" y="1815"/>
                  </a:lnTo>
                  <a:lnTo>
                    <a:pt x="22760" y="2049"/>
                  </a:lnTo>
                  <a:lnTo>
                    <a:pt x="21759" y="2290"/>
                  </a:lnTo>
                  <a:lnTo>
                    <a:pt x="20726" y="2530"/>
                  </a:lnTo>
                  <a:lnTo>
                    <a:pt x="19661" y="2776"/>
                  </a:lnTo>
                  <a:lnTo>
                    <a:pt x="18565" y="3023"/>
                  </a:lnTo>
                  <a:lnTo>
                    <a:pt x="17436" y="3263"/>
                  </a:lnTo>
                  <a:lnTo>
                    <a:pt x="16292" y="3503"/>
                  </a:lnTo>
                  <a:lnTo>
                    <a:pt x="15131" y="3738"/>
                  </a:lnTo>
                  <a:lnTo>
                    <a:pt x="13971" y="3960"/>
                  </a:lnTo>
                  <a:lnTo>
                    <a:pt x="12779" y="4176"/>
                  </a:lnTo>
                  <a:lnTo>
                    <a:pt x="11603" y="4381"/>
                  </a:lnTo>
                  <a:lnTo>
                    <a:pt x="10427" y="4573"/>
                  </a:lnTo>
                  <a:lnTo>
                    <a:pt x="9251" y="4753"/>
                  </a:lnTo>
                  <a:lnTo>
                    <a:pt x="8663" y="4831"/>
                  </a:lnTo>
                  <a:lnTo>
                    <a:pt x="8091" y="4909"/>
                  </a:lnTo>
                  <a:lnTo>
                    <a:pt x="7503" y="4981"/>
                  </a:lnTo>
                  <a:lnTo>
                    <a:pt x="6946" y="5054"/>
                  </a:lnTo>
                  <a:lnTo>
                    <a:pt x="6374" y="5114"/>
                  </a:lnTo>
                  <a:lnTo>
                    <a:pt x="5818" y="5174"/>
                  </a:lnTo>
                  <a:lnTo>
                    <a:pt x="5262" y="5222"/>
                  </a:lnTo>
                  <a:lnTo>
                    <a:pt x="4705" y="5270"/>
                  </a:lnTo>
                  <a:lnTo>
                    <a:pt x="4165" y="5306"/>
                  </a:lnTo>
                  <a:lnTo>
                    <a:pt x="3640" y="5342"/>
                  </a:lnTo>
                  <a:lnTo>
                    <a:pt x="3116" y="5366"/>
                  </a:lnTo>
                  <a:lnTo>
                    <a:pt x="2607" y="5384"/>
                  </a:lnTo>
                  <a:lnTo>
                    <a:pt x="2099" y="5402"/>
                  </a:lnTo>
                  <a:lnTo>
                    <a:pt x="1606" y="5402"/>
                  </a:lnTo>
                  <a:lnTo>
                    <a:pt x="1431" y="5408"/>
                  </a:lnTo>
                  <a:lnTo>
                    <a:pt x="1272" y="5420"/>
                  </a:lnTo>
                  <a:lnTo>
                    <a:pt x="1129" y="5432"/>
                  </a:lnTo>
                  <a:lnTo>
                    <a:pt x="970" y="5456"/>
                  </a:lnTo>
                  <a:lnTo>
                    <a:pt x="827" y="5480"/>
                  </a:lnTo>
                  <a:lnTo>
                    <a:pt x="700" y="5510"/>
                  </a:lnTo>
                  <a:lnTo>
                    <a:pt x="573" y="5546"/>
                  </a:lnTo>
                  <a:lnTo>
                    <a:pt x="462" y="5588"/>
                  </a:lnTo>
                  <a:lnTo>
                    <a:pt x="351" y="5630"/>
                  </a:lnTo>
                  <a:lnTo>
                    <a:pt x="271" y="5678"/>
                  </a:lnTo>
                  <a:lnTo>
                    <a:pt x="192" y="5733"/>
                  </a:lnTo>
                  <a:lnTo>
                    <a:pt x="112" y="5787"/>
                  </a:lnTo>
                  <a:lnTo>
                    <a:pt x="64" y="5841"/>
                  </a:lnTo>
                  <a:lnTo>
                    <a:pt x="17" y="5901"/>
                  </a:lnTo>
                  <a:lnTo>
                    <a:pt x="1" y="5961"/>
                  </a:lnTo>
                  <a:lnTo>
                    <a:pt x="1" y="6021"/>
                  </a:lnTo>
                  <a:lnTo>
                    <a:pt x="1" y="6087"/>
                  </a:lnTo>
                  <a:lnTo>
                    <a:pt x="33" y="6147"/>
                  </a:lnTo>
                  <a:lnTo>
                    <a:pt x="64" y="6207"/>
                  </a:lnTo>
                  <a:lnTo>
                    <a:pt x="128" y="6261"/>
                  </a:lnTo>
                  <a:lnTo>
                    <a:pt x="192" y="6315"/>
                  </a:lnTo>
                  <a:lnTo>
                    <a:pt x="271" y="6363"/>
                  </a:lnTo>
                  <a:lnTo>
                    <a:pt x="366" y="6411"/>
                  </a:lnTo>
                  <a:lnTo>
                    <a:pt x="478" y="6454"/>
                  </a:lnTo>
                  <a:lnTo>
                    <a:pt x="589" y="6496"/>
                  </a:lnTo>
                  <a:lnTo>
                    <a:pt x="716" y="6532"/>
                  </a:lnTo>
                  <a:lnTo>
                    <a:pt x="843" y="6562"/>
                  </a:lnTo>
                  <a:lnTo>
                    <a:pt x="986" y="6586"/>
                  </a:lnTo>
                  <a:lnTo>
                    <a:pt x="1145" y="6604"/>
                  </a:lnTo>
                  <a:lnTo>
                    <a:pt x="1288" y="6622"/>
                  </a:lnTo>
                  <a:lnTo>
                    <a:pt x="1447" y="6628"/>
                  </a:lnTo>
                  <a:lnTo>
                    <a:pt x="1622" y="6634"/>
                  </a:lnTo>
                  <a:lnTo>
                    <a:pt x="1638" y="6634"/>
                  </a:lnTo>
                  <a:lnTo>
                    <a:pt x="2178" y="6628"/>
                  </a:lnTo>
                  <a:lnTo>
                    <a:pt x="2735" y="6616"/>
                  </a:lnTo>
                  <a:lnTo>
                    <a:pt x="3291" y="6592"/>
                  </a:lnTo>
                  <a:lnTo>
                    <a:pt x="3863" y="6568"/>
                  </a:lnTo>
                  <a:lnTo>
                    <a:pt x="4435" y="6532"/>
                  </a:lnTo>
                  <a:lnTo>
                    <a:pt x="5023" y="6496"/>
                  </a:lnTo>
                  <a:lnTo>
                    <a:pt x="5611" y="6448"/>
                  </a:lnTo>
                  <a:lnTo>
                    <a:pt x="6215" y="6393"/>
                  </a:lnTo>
                  <a:lnTo>
                    <a:pt x="6819" y="6333"/>
                  </a:lnTo>
                  <a:lnTo>
                    <a:pt x="7423" y="6273"/>
                  </a:lnTo>
                  <a:lnTo>
                    <a:pt x="8027" y="6201"/>
                  </a:lnTo>
                  <a:lnTo>
                    <a:pt x="8647" y="6129"/>
                  </a:lnTo>
                  <a:lnTo>
                    <a:pt x="9267" y="6051"/>
                  </a:lnTo>
                  <a:lnTo>
                    <a:pt x="9887" y="5967"/>
                  </a:lnTo>
                  <a:lnTo>
                    <a:pt x="10506" y="5877"/>
                  </a:lnTo>
                  <a:lnTo>
                    <a:pt x="11126" y="5787"/>
                  </a:lnTo>
                  <a:lnTo>
                    <a:pt x="12382" y="5588"/>
                  </a:lnTo>
                  <a:lnTo>
                    <a:pt x="13638" y="5378"/>
                  </a:lnTo>
                  <a:lnTo>
                    <a:pt x="14877" y="5156"/>
                  </a:lnTo>
                  <a:lnTo>
                    <a:pt x="16117" y="4927"/>
                  </a:lnTo>
                  <a:lnTo>
                    <a:pt x="17325" y="4687"/>
                  </a:lnTo>
                  <a:lnTo>
                    <a:pt x="18533" y="4441"/>
                  </a:lnTo>
                  <a:lnTo>
                    <a:pt x="19709" y="4188"/>
                  </a:lnTo>
                  <a:lnTo>
                    <a:pt x="20869" y="3936"/>
                  </a:lnTo>
                  <a:lnTo>
                    <a:pt x="21982" y="3684"/>
                  </a:lnTo>
                  <a:lnTo>
                    <a:pt x="23062" y="3431"/>
                  </a:lnTo>
                  <a:lnTo>
                    <a:pt x="24111" y="3185"/>
                  </a:lnTo>
                  <a:lnTo>
                    <a:pt x="25113" y="2939"/>
                  </a:lnTo>
                  <a:lnTo>
                    <a:pt x="26066" y="2704"/>
                  </a:lnTo>
                  <a:lnTo>
                    <a:pt x="26956" y="2476"/>
                  </a:lnTo>
                  <a:lnTo>
                    <a:pt x="28577" y="2055"/>
                  </a:lnTo>
                  <a:lnTo>
                    <a:pt x="29928" y="1689"/>
                  </a:lnTo>
                  <a:lnTo>
                    <a:pt x="30977" y="1400"/>
                  </a:lnTo>
                  <a:lnTo>
                    <a:pt x="32026" y="1100"/>
                  </a:lnTo>
                  <a:lnTo>
                    <a:pt x="32153" y="1058"/>
                  </a:lnTo>
                  <a:lnTo>
                    <a:pt x="32265" y="1016"/>
                  </a:lnTo>
                  <a:lnTo>
                    <a:pt x="32360" y="968"/>
                  </a:lnTo>
                  <a:lnTo>
                    <a:pt x="32455" y="914"/>
                  </a:lnTo>
                  <a:lnTo>
                    <a:pt x="32519" y="866"/>
                  </a:lnTo>
                  <a:lnTo>
                    <a:pt x="32583" y="806"/>
                  </a:lnTo>
                  <a:lnTo>
                    <a:pt x="32614" y="751"/>
                  </a:lnTo>
                  <a:lnTo>
                    <a:pt x="32646" y="691"/>
                  </a:lnTo>
                  <a:lnTo>
                    <a:pt x="32662" y="631"/>
                  </a:lnTo>
                  <a:lnTo>
                    <a:pt x="32646" y="577"/>
                  </a:lnTo>
                  <a:lnTo>
                    <a:pt x="32630" y="517"/>
                  </a:lnTo>
                  <a:lnTo>
                    <a:pt x="32599" y="457"/>
                  </a:lnTo>
                  <a:lnTo>
                    <a:pt x="32551" y="403"/>
                  </a:lnTo>
                  <a:lnTo>
                    <a:pt x="32487" y="343"/>
                  </a:lnTo>
                  <a:lnTo>
                    <a:pt x="32408" y="289"/>
                  </a:lnTo>
                  <a:lnTo>
                    <a:pt x="32312" y="241"/>
                  </a:lnTo>
                  <a:lnTo>
                    <a:pt x="32201" y="193"/>
                  </a:lnTo>
                  <a:lnTo>
                    <a:pt x="32090" y="151"/>
                  </a:lnTo>
                  <a:lnTo>
                    <a:pt x="31963" y="115"/>
                  </a:lnTo>
                  <a:lnTo>
                    <a:pt x="31820" y="78"/>
                  </a:lnTo>
                  <a:lnTo>
                    <a:pt x="31693" y="54"/>
                  </a:lnTo>
                  <a:lnTo>
                    <a:pt x="31534" y="30"/>
                  </a:lnTo>
                  <a:lnTo>
                    <a:pt x="31391" y="18"/>
                  </a:lnTo>
                  <a:lnTo>
                    <a:pt x="31232" y="6"/>
                  </a:lnTo>
                  <a:lnTo>
                    <a:pt x="3107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84" name="Google Shape;484;p30"/>
            <p:cNvSpPr/>
            <p:nvPr/>
          </p:nvSpPr>
          <p:spPr>
            <a:xfrm>
              <a:off x="6049439" y="4532575"/>
              <a:ext cx="950934" cy="867800"/>
            </a:xfrm>
            <a:custGeom>
              <a:avLst/>
              <a:gdLst/>
              <a:ahLst/>
              <a:cxnLst/>
              <a:rect l="l" t="t" r="r" b="b"/>
              <a:pathLst>
                <a:path w="85747" h="34712" extrusionOk="0">
                  <a:moveTo>
                    <a:pt x="52894" y="0"/>
                  </a:moveTo>
                  <a:lnTo>
                    <a:pt x="52545" y="6"/>
                  </a:lnTo>
                  <a:lnTo>
                    <a:pt x="52195" y="12"/>
                  </a:lnTo>
                  <a:lnTo>
                    <a:pt x="51830" y="18"/>
                  </a:lnTo>
                  <a:lnTo>
                    <a:pt x="51480" y="36"/>
                  </a:lnTo>
                  <a:lnTo>
                    <a:pt x="51130" y="54"/>
                  </a:lnTo>
                  <a:lnTo>
                    <a:pt x="50765" y="72"/>
                  </a:lnTo>
                  <a:lnTo>
                    <a:pt x="50399" y="102"/>
                  </a:lnTo>
                  <a:lnTo>
                    <a:pt x="50049" y="132"/>
                  </a:lnTo>
                  <a:lnTo>
                    <a:pt x="49684" y="168"/>
                  </a:lnTo>
                  <a:lnTo>
                    <a:pt x="49318" y="204"/>
                  </a:lnTo>
                  <a:lnTo>
                    <a:pt x="48953" y="247"/>
                  </a:lnTo>
                  <a:lnTo>
                    <a:pt x="48587" y="301"/>
                  </a:lnTo>
                  <a:lnTo>
                    <a:pt x="48222" y="349"/>
                  </a:lnTo>
                  <a:lnTo>
                    <a:pt x="47856" y="409"/>
                  </a:lnTo>
                  <a:lnTo>
                    <a:pt x="47491" y="469"/>
                  </a:lnTo>
                  <a:lnTo>
                    <a:pt x="47109" y="535"/>
                  </a:lnTo>
                  <a:lnTo>
                    <a:pt x="46744" y="607"/>
                  </a:lnTo>
                  <a:lnTo>
                    <a:pt x="46378" y="685"/>
                  </a:lnTo>
                  <a:lnTo>
                    <a:pt x="45997" y="769"/>
                  </a:lnTo>
                  <a:lnTo>
                    <a:pt x="45631" y="853"/>
                  </a:lnTo>
                  <a:lnTo>
                    <a:pt x="45250" y="944"/>
                  </a:lnTo>
                  <a:lnTo>
                    <a:pt x="44884" y="1040"/>
                  </a:lnTo>
                  <a:lnTo>
                    <a:pt x="44153" y="1238"/>
                  </a:lnTo>
                  <a:lnTo>
                    <a:pt x="43470" y="1442"/>
                  </a:lnTo>
                  <a:lnTo>
                    <a:pt x="42818" y="1640"/>
                  </a:lnTo>
                  <a:lnTo>
                    <a:pt x="42214" y="1845"/>
                  </a:lnTo>
                  <a:lnTo>
                    <a:pt x="41658" y="2049"/>
                  </a:lnTo>
                  <a:lnTo>
                    <a:pt x="41133" y="2247"/>
                  </a:lnTo>
                  <a:lnTo>
                    <a:pt x="40656" y="2452"/>
                  </a:lnTo>
                  <a:lnTo>
                    <a:pt x="40211" y="2656"/>
                  </a:lnTo>
                  <a:lnTo>
                    <a:pt x="39798" y="2860"/>
                  </a:lnTo>
                  <a:lnTo>
                    <a:pt x="39597" y="2968"/>
                  </a:lnTo>
                  <a:lnTo>
                    <a:pt x="39242" y="2920"/>
                  </a:lnTo>
                  <a:lnTo>
                    <a:pt x="38733" y="2866"/>
                  </a:lnTo>
                  <a:lnTo>
                    <a:pt x="38209" y="2818"/>
                  </a:lnTo>
                  <a:lnTo>
                    <a:pt x="37684" y="2776"/>
                  </a:lnTo>
                  <a:lnTo>
                    <a:pt x="37128" y="2740"/>
                  </a:lnTo>
                  <a:lnTo>
                    <a:pt x="36572" y="2716"/>
                  </a:lnTo>
                  <a:lnTo>
                    <a:pt x="35984" y="2692"/>
                  </a:lnTo>
                  <a:lnTo>
                    <a:pt x="35396" y="2680"/>
                  </a:lnTo>
                  <a:lnTo>
                    <a:pt x="34792" y="2674"/>
                  </a:lnTo>
                  <a:lnTo>
                    <a:pt x="34172" y="2674"/>
                  </a:lnTo>
                  <a:lnTo>
                    <a:pt x="33536" y="2686"/>
                  </a:lnTo>
                  <a:lnTo>
                    <a:pt x="32900" y="2704"/>
                  </a:lnTo>
                  <a:lnTo>
                    <a:pt x="32249" y="2728"/>
                  </a:lnTo>
                  <a:lnTo>
                    <a:pt x="31581" y="2764"/>
                  </a:lnTo>
                  <a:lnTo>
                    <a:pt x="30898" y="2806"/>
                  </a:lnTo>
                  <a:lnTo>
                    <a:pt x="30214" y="2854"/>
                  </a:lnTo>
                  <a:lnTo>
                    <a:pt x="29515" y="2914"/>
                  </a:lnTo>
                  <a:lnTo>
                    <a:pt x="28816" y="2986"/>
                  </a:lnTo>
                  <a:lnTo>
                    <a:pt x="28085" y="3065"/>
                  </a:lnTo>
                  <a:lnTo>
                    <a:pt x="27369" y="3149"/>
                  </a:lnTo>
                  <a:lnTo>
                    <a:pt x="26622" y="3251"/>
                  </a:lnTo>
                  <a:lnTo>
                    <a:pt x="25875" y="3353"/>
                  </a:lnTo>
                  <a:lnTo>
                    <a:pt x="25128" y="3473"/>
                  </a:lnTo>
                  <a:lnTo>
                    <a:pt x="24366" y="3599"/>
                  </a:lnTo>
                  <a:lnTo>
                    <a:pt x="23587" y="3737"/>
                  </a:lnTo>
                  <a:lnTo>
                    <a:pt x="22808" y="3882"/>
                  </a:lnTo>
                  <a:lnTo>
                    <a:pt x="22029" y="4038"/>
                  </a:lnTo>
                  <a:lnTo>
                    <a:pt x="21234" y="4206"/>
                  </a:lnTo>
                  <a:lnTo>
                    <a:pt x="20440" y="4386"/>
                  </a:lnTo>
                  <a:lnTo>
                    <a:pt x="19629" y="4573"/>
                  </a:lnTo>
                  <a:lnTo>
                    <a:pt x="18819" y="4777"/>
                  </a:lnTo>
                  <a:lnTo>
                    <a:pt x="18008" y="4987"/>
                  </a:lnTo>
                  <a:lnTo>
                    <a:pt x="17198" y="5210"/>
                  </a:lnTo>
                  <a:lnTo>
                    <a:pt x="16371" y="5444"/>
                  </a:lnTo>
                  <a:lnTo>
                    <a:pt x="15545" y="5690"/>
                  </a:lnTo>
                  <a:lnTo>
                    <a:pt x="14734" y="5943"/>
                  </a:lnTo>
                  <a:lnTo>
                    <a:pt x="13987" y="6195"/>
                  </a:lnTo>
                  <a:lnTo>
                    <a:pt x="13304" y="6447"/>
                  </a:lnTo>
                  <a:lnTo>
                    <a:pt x="12652" y="6694"/>
                  </a:lnTo>
                  <a:lnTo>
                    <a:pt x="12080" y="6940"/>
                  </a:lnTo>
                  <a:lnTo>
                    <a:pt x="11539" y="7186"/>
                  </a:lnTo>
                  <a:lnTo>
                    <a:pt x="11047" y="7433"/>
                  </a:lnTo>
                  <a:lnTo>
                    <a:pt x="10618" y="7673"/>
                  </a:lnTo>
                  <a:lnTo>
                    <a:pt x="10220" y="7913"/>
                  </a:lnTo>
                  <a:lnTo>
                    <a:pt x="9871" y="8154"/>
                  </a:lnTo>
                  <a:lnTo>
                    <a:pt x="9569" y="8388"/>
                  </a:lnTo>
                  <a:lnTo>
                    <a:pt x="9314" y="8622"/>
                  </a:lnTo>
                  <a:lnTo>
                    <a:pt x="9092" y="8857"/>
                  </a:lnTo>
                  <a:lnTo>
                    <a:pt x="8917" y="9085"/>
                  </a:lnTo>
                  <a:lnTo>
                    <a:pt x="8774" y="9313"/>
                  </a:lnTo>
                  <a:lnTo>
                    <a:pt x="8679" y="9536"/>
                  </a:lnTo>
                  <a:lnTo>
                    <a:pt x="8615" y="9752"/>
                  </a:lnTo>
                  <a:lnTo>
                    <a:pt x="8567" y="9968"/>
                  </a:lnTo>
                  <a:lnTo>
                    <a:pt x="8567" y="10185"/>
                  </a:lnTo>
                  <a:lnTo>
                    <a:pt x="8599" y="10395"/>
                  </a:lnTo>
                  <a:lnTo>
                    <a:pt x="8663" y="10599"/>
                  </a:lnTo>
                  <a:lnTo>
                    <a:pt x="8758" y="10804"/>
                  </a:lnTo>
                  <a:lnTo>
                    <a:pt x="8862" y="10989"/>
                  </a:lnTo>
                  <a:lnTo>
                    <a:pt x="8862" y="10989"/>
                  </a:lnTo>
                  <a:lnTo>
                    <a:pt x="8710" y="11038"/>
                  </a:lnTo>
                  <a:lnTo>
                    <a:pt x="8249" y="11212"/>
                  </a:lnTo>
                  <a:lnTo>
                    <a:pt x="7773" y="11392"/>
                  </a:lnTo>
                  <a:lnTo>
                    <a:pt x="7280" y="11591"/>
                  </a:lnTo>
                  <a:lnTo>
                    <a:pt x="6787" y="11807"/>
                  </a:lnTo>
                  <a:lnTo>
                    <a:pt x="6279" y="12041"/>
                  </a:lnTo>
                  <a:lnTo>
                    <a:pt x="5770" y="12288"/>
                  </a:lnTo>
                  <a:lnTo>
                    <a:pt x="5246" y="12552"/>
                  </a:lnTo>
                  <a:lnTo>
                    <a:pt x="4705" y="12834"/>
                  </a:lnTo>
                  <a:lnTo>
                    <a:pt x="4165" y="13129"/>
                  </a:lnTo>
                  <a:lnTo>
                    <a:pt x="3624" y="13447"/>
                  </a:lnTo>
                  <a:lnTo>
                    <a:pt x="3354" y="13610"/>
                  </a:lnTo>
                  <a:lnTo>
                    <a:pt x="3084" y="13778"/>
                  </a:lnTo>
                  <a:lnTo>
                    <a:pt x="2846" y="13940"/>
                  </a:lnTo>
                  <a:lnTo>
                    <a:pt x="2607" y="14108"/>
                  </a:lnTo>
                  <a:lnTo>
                    <a:pt x="2385" y="14276"/>
                  </a:lnTo>
                  <a:lnTo>
                    <a:pt x="2162" y="14445"/>
                  </a:lnTo>
                  <a:lnTo>
                    <a:pt x="1956" y="14613"/>
                  </a:lnTo>
                  <a:lnTo>
                    <a:pt x="1765" y="14787"/>
                  </a:lnTo>
                  <a:lnTo>
                    <a:pt x="1590" y="14955"/>
                  </a:lnTo>
                  <a:lnTo>
                    <a:pt x="1415" y="15130"/>
                  </a:lnTo>
                  <a:lnTo>
                    <a:pt x="1256" y="15304"/>
                  </a:lnTo>
                  <a:lnTo>
                    <a:pt x="1113" y="15478"/>
                  </a:lnTo>
                  <a:lnTo>
                    <a:pt x="970" y="15652"/>
                  </a:lnTo>
                  <a:lnTo>
                    <a:pt x="843" y="15827"/>
                  </a:lnTo>
                  <a:lnTo>
                    <a:pt x="716" y="16001"/>
                  </a:lnTo>
                  <a:lnTo>
                    <a:pt x="605" y="16175"/>
                  </a:lnTo>
                  <a:lnTo>
                    <a:pt x="509" y="16355"/>
                  </a:lnTo>
                  <a:lnTo>
                    <a:pt x="414" y="16530"/>
                  </a:lnTo>
                  <a:lnTo>
                    <a:pt x="255" y="16884"/>
                  </a:lnTo>
                  <a:lnTo>
                    <a:pt x="144" y="17239"/>
                  </a:lnTo>
                  <a:lnTo>
                    <a:pt x="64" y="17599"/>
                  </a:lnTo>
                  <a:lnTo>
                    <a:pt x="17" y="17954"/>
                  </a:lnTo>
                  <a:lnTo>
                    <a:pt x="1" y="18314"/>
                  </a:lnTo>
                  <a:lnTo>
                    <a:pt x="17" y="18669"/>
                  </a:lnTo>
                  <a:lnTo>
                    <a:pt x="80" y="19023"/>
                  </a:lnTo>
                  <a:lnTo>
                    <a:pt x="160" y="19378"/>
                  </a:lnTo>
                  <a:lnTo>
                    <a:pt x="271" y="19732"/>
                  </a:lnTo>
                  <a:lnTo>
                    <a:pt x="398" y="20087"/>
                  </a:lnTo>
                  <a:lnTo>
                    <a:pt x="573" y="20435"/>
                  </a:lnTo>
                  <a:lnTo>
                    <a:pt x="764" y="20778"/>
                  </a:lnTo>
                  <a:lnTo>
                    <a:pt x="970" y="21120"/>
                  </a:lnTo>
                  <a:lnTo>
                    <a:pt x="1209" y="21463"/>
                  </a:lnTo>
                  <a:lnTo>
                    <a:pt x="1479" y="21799"/>
                  </a:lnTo>
                  <a:lnTo>
                    <a:pt x="1765" y="22130"/>
                  </a:lnTo>
                  <a:lnTo>
                    <a:pt x="2067" y="22454"/>
                  </a:lnTo>
                  <a:lnTo>
                    <a:pt x="2385" y="22779"/>
                  </a:lnTo>
                  <a:lnTo>
                    <a:pt x="2734" y="23097"/>
                  </a:lnTo>
                  <a:lnTo>
                    <a:pt x="3084" y="23403"/>
                  </a:lnTo>
                  <a:lnTo>
                    <a:pt x="3466" y="23710"/>
                  </a:lnTo>
                  <a:lnTo>
                    <a:pt x="3847" y="24010"/>
                  </a:lnTo>
                  <a:lnTo>
                    <a:pt x="4260" y="24299"/>
                  </a:lnTo>
                  <a:lnTo>
                    <a:pt x="4673" y="24581"/>
                  </a:lnTo>
                  <a:lnTo>
                    <a:pt x="5103" y="24858"/>
                  </a:lnTo>
                  <a:lnTo>
                    <a:pt x="5548" y="25128"/>
                  </a:lnTo>
                  <a:lnTo>
                    <a:pt x="5993" y="25386"/>
                  </a:lnTo>
                  <a:lnTo>
                    <a:pt x="6127" y="25460"/>
                  </a:lnTo>
                  <a:lnTo>
                    <a:pt x="5993" y="25518"/>
                  </a:lnTo>
                  <a:lnTo>
                    <a:pt x="5722" y="25657"/>
                  </a:lnTo>
                  <a:lnTo>
                    <a:pt x="5452" y="25807"/>
                  </a:lnTo>
                  <a:lnTo>
                    <a:pt x="5198" y="25969"/>
                  </a:lnTo>
                  <a:lnTo>
                    <a:pt x="4975" y="26137"/>
                  </a:lnTo>
                  <a:lnTo>
                    <a:pt x="4753" y="26318"/>
                  </a:lnTo>
                  <a:lnTo>
                    <a:pt x="4562" y="26504"/>
                  </a:lnTo>
                  <a:lnTo>
                    <a:pt x="4387" y="26708"/>
                  </a:lnTo>
                  <a:lnTo>
                    <a:pt x="4228" y="26918"/>
                  </a:lnTo>
                  <a:lnTo>
                    <a:pt x="4101" y="27135"/>
                  </a:lnTo>
                  <a:lnTo>
                    <a:pt x="3990" y="27369"/>
                  </a:lnTo>
                  <a:lnTo>
                    <a:pt x="3958" y="27489"/>
                  </a:lnTo>
                  <a:lnTo>
                    <a:pt x="3926" y="27603"/>
                  </a:lnTo>
                  <a:lnTo>
                    <a:pt x="3911" y="27724"/>
                  </a:lnTo>
                  <a:lnTo>
                    <a:pt x="3911" y="27844"/>
                  </a:lnTo>
                  <a:lnTo>
                    <a:pt x="3942" y="27964"/>
                  </a:lnTo>
                  <a:lnTo>
                    <a:pt x="3974" y="28084"/>
                  </a:lnTo>
                  <a:lnTo>
                    <a:pt x="4006" y="28204"/>
                  </a:lnTo>
                  <a:lnTo>
                    <a:pt x="4069" y="28324"/>
                  </a:lnTo>
                  <a:lnTo>
                    <a:pt x="4149" y="28445"/>
                  </a:lnTo>
                  <a:lnTo>
                    <a:pt x="4228" y="28565"/>
                  </a:lnTo>
                  <a:lnTo>
                    <a:pt x="4340" y="28685"/>
                  </a:lnTo>
                  <a:lnTo>
                    <a:pt x="4451" y="28805"/>
                  </a:lnTo>
                  <a:lnTo>
                    <a:pt x="4578" y="28925"/>
                  </a:lnTo>
                  <a:lnTo>
                    <a:pt x="4721" y="29045"/>
                  </a:lnTo>
                  <a:lnTo>
                    <a:pt x="4864" y="29166"/>
                  </a:lnTo>
                  <a:lnTo>
                    <a:pt x="5023" y="29280"/>
                  </a:lnTo>
                  <a:lnTo>
                    <a:pt x="5198" y="29400"/>
                  </a:lnTo>
                  <a:lnTo>
                    <a:pt x="5389" y="29520"/>
                  </a:lnTo>
                  <a:lnTo>
                    <a:pt x="5595" y="29640"/>
                  </a:lnTo>
                  <a:lnTo>
                    <a:pt x="5802" y="29754"/>
                  </a:lnTo>
                  <a:lnTo>
                    <a:pt x="6247" y="29989"/>
                  </a:lnTo>
                  <a:lnTo>
                    <a:pt x="6755" y="30223"/>
                  </a:lnTo>
                  <a:lnTo>
                    <a:pt x="7280" y="30451"/>
                  </a:lnTo>
                  <a:lnTo>
                    <a:pt x="7852" y="30680"/>
                  </a:lnTo>
                  <a:lnTo>
                    <a:pt x="8472" y="30902"/>
                  </a:lnTo>
                  <a:lnTo>
                    <a:pt x="9124" y="31124"/>
                  </a:lnTo>
                  <a:lnTo>
                    <a:pt x="9791" y="31341"/>
                  </a:lnTo>
                  <a:lnTo>
                    <a:pt x="10506" y="31557"/>
                  </a:lnTo>
                  <a:lnTo>
                    <a:pt x="11253" y="31761"/>
                  </a:lnTo>
                  <a:lnTo>
                    <a:pt x="12032" y="31966"/>
                  </a:lnTo>
                  <a:lnTo>
                    <a:pt x="12827" y="32170"/>
                  </a:lnTo>
                  <a:lnTo>
                    <a:pt x="13637" y="32362"/>
                  </a:lnTo>
                  <a:lnTo>
                    <a:pt x="14496" y="32554"/>
                  </a:lnTo>
                  <a:lnTo>
                    <a:pt x="15354" y="32735"/>
                  </a:lnTo>
                  <a:lnTo>
                    <a:pt x="16244" y="32915"/>
                  </a:lnTo>
                  <a:lnTo>
                    <a:pt x="17150" y="33083"/>
                  </a:lnTo>
                  <a:lnTo>
                    <a:pt x="18072" y="33245"/>
                  </a:lnTo>
                  <a:lnTo>
                    <a:pt x="19009" y="33402"/>
                  </a:lnTo>
                  <a:lnTo>
                    <a:pt x="19947" y="33552"/>
                  </a:lnTo>
                  <a:lnTo>
                    <a:pt x="20901" y="33696"/>
                  </a:lnTo>
                  <a:lnTo>
                    <a:pt x="21870" y="33828"/>
                  </a:lnTo>
                  <a:lnTo>
                    <a:pt x="22840" y="33954"/>
                  </a:lnTo>
                  <a:lnTo>
                    <a:pt x="23825" y="34075"/>
                  </a:lnTo>
                  <a:lnTo>
                    <a:pt x="24811" y="34183"/>
                  </a:lnTo>
                  <a:lnTo>
                    <a:pt x="25796" y="34285"/>
                  </a:lnTo>
                  <a:lnTo>
                    <a:pt x="26781" y="34375"/>
                  </a:lnTo>
                  <a:lnTo>
                    <a:pt x="27767" y="34453"/>
                  </a:lnTo>
                  <a:lnTo>
                    <a:pt x="28736" y="34519"/>
                  </a:lnTo>
                  <a:lnTo>
                    <a:pt x="29722" y="34579"/>
                  </a:lnTo>
                  <a:lnTo>
                    <a:pt x="30691" y="34633"/>
                  </a:lnTo>
                  <a:lnTo>
                    <a:pt x="31645" y="34669"/>
                  </a:lnTo>
                  <a:lnTo>
                    <a:pt x="32598" y="34694"/>
                  </a:lnTo>
                  <a:lnTo>
                    <a:pt x="33536" y="34712"/>
                  </a:lnTo>
                  <a:lnTo>
                    <a:pt x="34458" y="34712"/>
                  </a:lnTo>
                  <a:lnTo>
                    <a:pt x="35364" y="34706"/>
                  </a:lnTo>
                  <a:lnTo>
                    <a:pt x="36254" y="34682"/>
                  </a:lnTo>
                  <a:lnTo>
                    <a:pt x="37128" y="34645"/>
                  </a:lnTo>
                  <a:lnTo>
                    <a:pt x="37557" y="34621"/>
                  </a:lnTo>
                  <a:lnTo>
                    <a:pt x="37970" y="34597"/>
                  </a:lnTo>
                  <a:lnTo>
                    <a:pt x="38400" y="34567"/>
                  </a:lnTo>
                  <a:lnTo>
                    <a:pt x="38813" y="34537"/>
                  </a:lnTo>
                  <a:lnTo>
                    <a:pt x="39210" y="34501"/>
                  </a:lnTo>
                  <a:lnTo>
                    <a:pt x="39607" y="34459"/>
                  </a:lnTo>
                  <a:lnTo>
                    <a:pt x="40005" y="34417"/>
                  </a:lnTo>
                  <a:lnTo>
                    <a:pt x="40386" y="34369"/>
                  </a:lnTo>
                  <a:lnTo>
                    <a:pt x="40768" y="34321"/>
                  </a:lnTo>
                  <a:lnTo>
                    <a:pt x="41133" y="34267"/>
                  </a:lnTo>
                  <a:lnTo>
                    <a:pt x="41499" y="34213"/>
                  </a:lnTo>
                  <a:lnTo>
                    <a:pt x="41848" y="34147"/>
                  </a:lnTo>
                  <a:lnTo>
                    <a:pt x="42198" y="34087"/>
                  </a:lnTo>
                  <a:lnTo>
                    <a:pt x="42548" y="34015"/>
                  </a:lnTo>
                  <a:lnTo>
                    <a:pt x="42881" y="33942"/>
                  </a:lnTo>
                  <a:lnTo>
                    <a:pt x="43199" y="33864"/>
                  </a:lnTo>
                  <a:lnTo>
                    <a:pt x="43517" y="33786"/>
                  </a:lnTo>
                  <a:lnTo>
                    <a:pt x="43819" y="33702"/>
                  </a:lnTo>
                  <a:lnTo>
                    <a:pt x="44121" y="33612"/>
                  </a:lnTo>
                  <a:lnTo>
                    <a:pt x="44407" y="33522"/>
                  </a:lnTo>
                  <a:lnTo>
                    <a:pt x="44677" y="33426"/>
                  </a:lnTo>
                  <a:lnTo>
                    <a:pt x="44948" y="33324"/>
                  </a:lnTo>
                  <a:lnTo>
                    <a:pt x="45202" y="33221"/>
                  </a:lnTo>
                  <a:lnTo>
                    <a:pt x="45456" y="33107"/>
                  </a:lnTo>
                  <a:lnTo>
                    <a:pt x="45695" y="32999"/>
                  </a:lnTo>
                  <a:lnTo>
                    <a:pt x="45917" y="32879"/>
                  </a:lnTo>
                  <a:lnTo>
                    <a:pt x="46124" y="32759"/>
                  </a:lnTo>
                  <a:lnTo>
                    <a:pt x="46330" y="32633"/>
                  </a:lnTo>
                  <a:lnTo>
                    <a:pt x="46521" y="32500"/>
                  </a:lnTo>
                  <a:lnTo>
                    <a:pt x="46712" y="32368"/>
                  </a:lnTo>
                  <a:lnTo>
                    <a:pt x="46871" y="32230"/>
                  </a:lnTo>
                  <a:lnTo>
                    <a:pt x="47030" y="32086"/>
                  </a:lnTo>
                  <a:lnTo>
                    <a:pt x="47173" y="31936"/>
                  </a:lnTo>
                  <a:lnTo>
                    <a:pt x="47316" y="31779"/>
                  </a:lnTo>
                  <a:lnTo>
                    <a:pt x="47554" y="31473"/>
                  </a:lnTo>
                  <a:lnTo>
                    <a:pt x="47777" y="31173"/>
                  </a:lnTo>
                  <a:lnTo>
                    <a:pt x="47967" y="30884"/>
                  </a:lnTo>
                  <a:lnTo>
                    <a:pt x="48089" y="30684"/>
                  </a:lnTo>
                  <a:lnTo>
                    <a:pt x="48089" y="30684"/>
                  </a:lnTo>
                  <a:lnTo>
                    <a:pt x="48317" y="30734"/>
                  </a:lnTo>
                  <a:lnTo>
                    <a:pt x="48873" y="30842"/>
                  </a:lnTo>
                  <a:lnTo>
                    <a:pt x="49430" y="30944"/>
                  </a:lnTo>
                  <a:lnTo>
                    <a:pt x="50002" y="31040"/>
                  </a:lnTo>
                  <a:lnTo>
                    <a:pt x="50574" y="31130"/>
                  </a:lnTo>
                  <a:lnTo>
                    <a:pt x="51162" y="31221"/>
                  </a:lnTo>
                  <a:lnTo>
                    <a:pt x="51766" y="31299"/>
                  </a:lnTo>
                  <a:lnTo>
                    <a:pt x="52386" y="31371"/>
                  </a:lnTo>
                  <a:lnTo>
                    <a:pt x="53006" y="31437"/>
                  </a:lnTo>
                  <a:lnTo>
                    <a:pt x="53626" y="31491"/>
                  </a:lnTo>
                  <a:lnTo>
                    <a:pt x="54261" y="31545"/>
                  </a:lnTo>
                  <a:lnTo>
                    <a:pt x="54897" y="31587"/>
                  </a:lnTo>
                  <a:lnTo>
                    <a:pt x="55533" y="31623"/>
                  </a:lnTo>
                  <a:lnTo>
                    <a:pt x="56184" y="31647"/>
                  </a:lnTo>
                  <a:lnTo>
                    <a:pt x="56836" y="31665"/>
                  </a:lnTo>
                  <a:lnTo>
                    <a:pt x="57488" y="31677"/>
                  </a:lnTo>
                  <a:lnTo>
                    <a:pt x="58155" y="31677"/>
                  </a:lnTo>
                  <a:lnTo>
                    <a:pt x="58807" y="31665"/>
                  </a:lnTo>
                  <a:lnTo>
                    <a:pt x="59458" y="31647"/>
                  </a:lnTo>
                  <a:lnTo>
                    <a:pt x="60126" y="31617"/>
                  </a:lnTo>
                  <a:lnTo>
                    <a:pt x="60778" y="31581"/>
                  </a:lnTo>
                  <a:lnTo>
                    <a:pt x="61429" y="31533"/>
                  </a:lnTo>
                  <a:lnTo>
                    <a:pt x="62081" y="31473"/>
                  </a:lnTo>
                  <a:lnTo>
                    <a:pt x="62733" y="31407"/>
                  </a:lnTo>
                  <a:lnTo>
                    <a:pt x="63368" y="31323"/>
                  </a:lnTo>
                  <a:lnTo>
                    <a:pt x="64004" y="31233"/>
                  </a:lnTo>
                  <a:lnTo>
                    <a:pt x="64640" y="31130"/>
                  </a:lnTo>
                  <a:lnTo>
                    <a:pt x="65260" y="31016"/>
                  </a:lnTo>
                  <a:lnTo>
                    <a:pt x="65879" y="30890"/>
                  </a:lnTo>
                  <a:lnTo>
                    <a:pt x="66483" y="30746"/>
                  </a:lnTo>
                  <a:lnTo>
                    <a:pt x="67087" y="30596"/>
                  </a:lnTo>
                  <a:lnTo>
                    <a:pt x="67675" y="30433"/>
                  </a:lnTo>
                  <a:lnTo>
                    <a:pt x="68263" y="30253"/>
                  </a:lnTo>
                  <a:lnTo>
                    <a:pt x="68820" y="30067"/>
                  </a:lnTo>
                  <a:lnTo>
                    <a:pt x="69376" y="29863"/>
                  </a:lnTo>
                  <a:lnTo>
                    <a:pt x="69916" y="29640"/>
                  </a:lnTo>
                  <a:lnTo>
                    <a:pt x="70457" y="29412"/>
                  </a:lnTo>
                  <a:lnTo>
                    <a:pt x="70965" y="29166"/>
                  </a:lnTo>
                  <a:lnTo>
                    <a:pt x="71458" y="28901"/>
                  </a:lnTo>
                  <a:lnTo>
                    <a:pt x="71919" y="28643"/>
                  </a:lnTo>
                  <a:lnTo>
                    <a:pt x="72364" y="28385"/>
                  </a:lnTo>
                  <a:lnTo>
                    <a:pt x="72761" y="28132"/>
                  </a:lnTo>
                  <a:lnTo>
                    <a:pt x="73127" y="27886"/>
                  </a:lnTo>
                  <a:lnTo>
                    <a:pt x="73477" y="27639"/>
                  </a:lnTo>
                  <a:lnTo>
                    <a:pt x="73794" y="27399"/>
                  </a:lnTo>
                  <a:lnTo>
                    <a:pt x="74080" y="27165"/>
                  </a:lnTo>
                  <a:lnTo>
                    <a:pt x="74351" y="26930"/>
                  </a:lnTo>
                  <a:lnTo>
                    <a:pt x="74573" y="26702"/>
                  </a:lnTo>
                  <a:lnTo>
                    <a:pt x="74796" y="26474"/>
                  </a:lnTo>
                  <a:lnTo>
                    <a:pt x="74971" y="26252"/>
                  </a:lnTo>
                  <a:lnTo>
                    <a:pt x="75129" y="26035"/>
                  </a:lnTo>
                  <a:lnTo>
                    <a:pt x="75273" y="25819"/>
                  </a:lnTo>
                  <a:lnTo>
                    <a:pt x="75384" y="25609"/>
                  </a:lnTo>
                  <a:lnTo>
                    <a:pt x="75479" y="25404"/>
                  </a:lnTo>
                  <a:lnTo>
                    <a:pt x="75559" y="25206"/>
                  </a:lnTo>
                  <a:lnTo>
                    <a:pt x="75606" y="25008"/>
                  </a:lnTo>
                  <a:lnTo>
                    <a:pt x="75638" y="24815"/>
                  </a:lnTo>
                  <a:lnTo>
                    <a:pt x="75638" y="24623"/>
                  </a:lnTo>
                  <a:lnTo>
                    <a:pt x="75638" y="24443"/>
                  </a:lnTo>
                  <a:lnTo>
                    <a:pt x="75606" y="24263"/>
                  </a:lnTo>
                  <a:lnTo>
                    <a:pt x="75559" y="24082"/>
                  </a:lnTo>
                  <a:lnTo>
                    <a:pt x="75495" y="23914"/>
                  </a:lnTo>
                  <a:lnTo>
                    <a:pt x="75416" y="23746"/>
                  </a:lnTo>
                  <a:lnTo>
                    <a:pt x="75336" y="23584"/>
                  </a:lnTo>
                  <a:lnTo>
                    <a:pt x="75225" y="23427"/>
                  </a:lnTo>
                  <a:lnTo>
                    <a:pt x="75098" y="23271"/>
                  </a:lnTo>
                  <a:lnTo>
                    <a:pt x="75042" y="23213"/>
                  </a:lnTo>
                  <a:lnTo>
                    <a:pt x="75042" y="23213"/>
                  </a:lnTo>
                  <a:lnTo>
                    <a:pt x="75209" y="23199"/>
                  </a:lnTo>
                  <a:lnTo>
                    <a:pt x="75654" y="23151"/>
                  </a:lnTo>
                  <a:lnTo>
                    <a:pt x="76099" y="23103"/>
                  </a:lnTo>
                  <a:lnTo>
                    <a:pt x="76544" y="23049"/>
                  </a:lnTo>
                  <a:lnTo>
                    <a:pt x="76989" y="22983"/>
                  </a:lnTo>
                  <a:lnTo>
                    <a:pt x="77434" y="22917"/>
                  </a:lnTo>
                  <a:lnTo>
                    <a:pt x="77879" y="22839"/>
                  </a:lnTo>
                  <a:lnTo>
                    <a:pt x="78308" y="22761"/>
                  </a:lnTo>
                  <a:lnTo>
                    <a:pt x="78753" y="22670"/>
                  </a:lnTo>
                  <a:lnTo>
                    <a:pt x="79182" y="22574"/>
                  </a:lnTo>
                  <a:lnTo>
                    <a:pt x="79596" y="22466"/>
                  </a:lnTo>
                  <a:lnTo>
                    <a:pt x="80025" y="22352"/>
                  </a:lnTo>
                  <a:lnTo>
                    <a:pt x="80422" y="22232"/>
                  </a:lnTo>
                  <a:lnTo>
                    <a:pt x="80835" y="22100"/>
                  </a:lnTo>
                  <a:lnTo>
                    <a:pt x="81217" y="21961"/>
                  </a:lnTo>
                  <a:lnTo>
                    <a:pt x="81598" y="21817"/>
                  </a:lnTo>
                  <a:lnTo>
                    <a:pt x="81980" y="21655"/>
                  </a:lnTo>
                  <a:lnTo>
                    <a:pt x="82329" y="21493"/>
                  </a:lnTo>
                  <a:lnTo>
                    <a:pt x="82679" y="21312"/>
                  </a:lnTo>
                  <a:lnTo>
                    <a:pt x="83013" y="21126"/>
                  </a:lnTo>
                  <a:lnTo>
                    <a:pt x="83331" y="20928"/>
                  </a:lnTo>
                  <a:lnTo>
                    <a:pt x="83633" y="20718"/>
                  </a:lnTo>
                  <a:lnTo>
                    <a:pt x="83919" y="20501"/>
                  </a:lnTo>
                  <a:lnTo>
                    <a:pt x="84189" y="20267"/>
                  </a:lnTo>
                  <a:lnTo>
                    <a:pt x="84443" y="20027"/>
                  </a:lnTo>
                  <a:lnTo>
                    <a:pt x="84666" y="19768"/>
                  </a:lnTo>
                  <a:lnTo>
                    <a:pt x="84888" y="19504"/>
                  </a:lnTo>
                  <a:lnTo>
                    <a:pt x="85079" y="19222"/>
                  </a:lnTo>
                  <a:lnTo>
                    <a:pt x="85238" y="18933"/>
                  </a:lnTo>
                  <a:lnTo>
                    <a:pt x="85381" y="18627"/>
                  </a:lnTo>
                  <a:lnTo>
                    <a:pt x="85508" y="18308"/>
                  </a:lnTo>
                  <a:lnTo>
                    <a:pt x="85603" y="17978"/>
                  </a:lnTo>
                  <a:lnTo>
                    <a:pt x="85683" y="17635"/>
                  </a:lnTo>
                  <a:lnTo>
                    <a:pt x="85730" y="17275"/>
                  </a:lnTo>
                  <a:lnTo>
                    <a:pt x="85746" y="16902"/>
                  </a:lnTo>
                  <a:lnTo>
                    <a:pt x="85730" y="16512"/>
                  </a:lnTo>
                  <a:lnTo>
                    <a:pt x="85699" y="16121"/>
                  </a:lnTo>
                  <a:lnTo>
                    <a:pt x="85651" y="15743"/>
                  </a:lnTo>
                  <a:lnTo>
                    <a:pt x="85572" y="15370"/>
                  </a:lnTo>
                  <a:lnTo>
                    <a:pt x="85476" y="15010"/>
                  </a:lnTo>
                  <a:lnTo>
                    <a:pt x="85365" y="14661"/>
                  </a:lnTo>
                  <a:lnTo>
                    <a:pt x="85238" y="14319"/>
                  </a:lnTo>
                  <a:lnTo>
                    <a:pt x="85095" y="13988"/>
                  </a:lnTo>
                  <a:lnTo>
                    <a:pt x="84920" y="13670"/>
                  </a:lnTo>
                  <a:lnTo>
                    <a:pt x="84745" y="13357"/>
                  </a:lnTo>
                  <a:lnTo>
                    <a:pt x="84554" y="13057"/>
                  </a:lnTo>
                  <a:lnTo>
                    <a:pt x="84332" y="12762"/>
                  </a:lnTo>
                  <a:lnTo>
                    <a:pt x="84109" y="12480"/>
                  </a:lnTo>
                  <a:lnTo>
                    <a:pt x="83871" y="12210"/>
                  </a:lnTo>
                  <a:lnTo>
                    <a:pt x="83617" y="11945"/>
                  </a:lnTo>
                  <a:lnTo>
                    <a:pt x="83362" y="11693"/>
                  </a:lnTo>
                  <a:lnTo>
                    <a:pt x="83076" y="11446"/>
                  </a:lnTo>
                  <a:lnTo>
                    <a:pt x="82790" y="11212"/>
                  </a:lnTo>
                  <a:lnTo>
                    <a:pt x="82488" y="10984"/>
                  </a:lnTo>
                  <a:lnTo>
                    <a:pt x="82170" y="10767"/>
                  </a:lnTo>
                  <a:lnTo>
                    <a:pt x="81852" y="10557"/>
                  </a:lnTo>
                  <a:lnTo>
                    <a:pt x="81519" y="10353"/>
                  </a:lnTo>
                  <a:lnTo>
                    <a:pt x="81169" y="10167"/>
                  </a:lnTo>
                  <a:lnTo>
                    <a:pt x="80819" y="9980"/>
                  </a:lnTo>
                  <a:lnTo>
                    <a:pt x="80470" y="9806"/>
                  </a:lnTo>
                  <a:lnTo>
                    <a:pt x="80088" y="9638"/>
                  </a:lnTo>
                  <a:lnTo>
                    <a:pt x="79723" y="9482"/>
                  </a:lnTo>
                  <a:lnTo>
                    <a:pt x="79341" y="9331"/>
                  </a:lnTo>
                  <a:lnTo>
                    <a:pt x="78960" y="9193"/>
                  </a:lnTo>
                  <a:lnTo>
                    <a:pt x="78562" y="9061"/>
                  </a:lnTo>
                  <a:lnTo>
                    <a:pt x="78165" y="8935"/>
                  </a:lnTo>
                  <a:lnTo>
                    <a:pt x="77768" y="8821"/>
                  </a:lnTo>
                  <a:lnTo>
                    <a:pt x="77370" y="8713"/>
                  </a:lnTo>
                  <a:lnTo>
                    <a:pt x="76957" y="8610"/>
                  </a:lnTo>
                  <a:lnTo>
                    <a:pt x="76544" y="8520"/>
                  </a:lnTo>
                  <a:lnTo>
                    <a:pt x="76131" y="8430"/>
                  </a:lnTo>
                  <a:lnTo>
                    <a:pt x="75718" y="8358"/>
                  </a:lnTo>
                  <a:lnTo>
                    <a:pt x="75304" y="8286"/>
                  </a:lnTo>
                  <a:lnTo>
                    <a:pt x="74891" y="8226"/>
                  </a:lnTo>
                  <a:lnTo>
                    <a:pt x="74478" y="8166"/>
                  </a:lnTo>
                  <a:lnTo>
                    <a:pt x="74065" y="8124"/>
                  </a:lnTo>
                  <a:lnTo>
                    <a:pt x="73651" y="8082"/>
                  </a:lnTo>
                  <a:lnTo>
                    <a:pt x="73238" y="8052"/>
                  </a:lnTo>
                  <a:lnTo>
                    <a:pt x="72825" y="8022"/>
                  </a:lnTo>
                  <a:lnTo>
                    <a:pt x="72577" y="8010"/>
                  </a:lnTo>
                  <a:lnTo>
                    <a:pt x="72577" y="8010"/>
                  </a:lnTo>
                  <a:lnTo>
                    <a:pt x="72523" y="7907"/>
                  </a:lnTo>
                  <a:lnTo>
                    <a:pt x="72380" y="7667"/>
                  </a:lnTo>
                  <a:lnTo>
                    <a:pt x="72221" y="7421"/>
                  </a:lnTo>
                  <a:lnTo>
                    <a:pt x="72030" y="7168"/>
                  </a:lnTo>
                  <a:lnTo>
                    <a:pt x="71824" y="6922"/>
                  </a:lnTo>
                  <a:lnTo>
                    <a:pt x="71601" y="6664"/>
                  </a:lnTo>
                  <a:lnTo>
                    <a:pt x="71363" y="6411"/>
                  </a:lnTo>
                  <a:lnTo>
                    <a:pt x="71093" y="6153"/>
                  </a:lnTo>
                  <a:lnTo>
                    <a:pt x="70806" y="5895"/>
                  </a:lnTo>
                  <a:lnTo>
                    <a:pt x="70520" y="5636"/>
                  </a:lnTo>
                  <a:lnTo>
                    <a:pt x="70202" y="5384"/>
                  </a:lnTo>
                  <a:lnTo>
                    <a:pt x="69869" y="5125"/>
                  </a:lnTo>
                  <a:lnTo>
                    <a:pt x="69519" y="4867"/>
                  </a:lnTo>
                  <a:lnTo>
                    <a:pt x="69154" y="4615"/>
                  </a:lnTo>
                  <a:lnTo>
                    <a:pt x="68772" y="4362"/>
                  </a:lnTo>
                  <a:lnTo>
                    <a:pt x="68375" y="4110"/>
                  </a:lnTo>
                  <a:lnTo>
                    <a:pt x="67961" y="3864"/>
                  </a:lnTo>
                  <a:lnTo>
                    <a:pt x="67532" y="3623"/>
                  </a:lnTo>
                  <a:lnTo>
                    <a:pt x="67087" y="3383"/>
                  </a:lnTo>
                  <a:lnTo>
                    <a:pt x="66626" y="3149"/>
                  </a:lnTo>
                  <a:lnTo>
                    <a:pt x="66166" y="2920"/>
                  </a:lnTo>
                  <a:lnTo>
                    <a:pt x="65673" y="2692"/>
                  </a:lnTo>
                  <a:lnTo>
                    <a:pt x="65180" y="2476"/>
                  </a:lnTo>
                  <a:lnTo>
                    <a:pt x="64656" y="2259"/>
                  </a:lnTo>
                  <a:lnTo>
                    <a:pt x="64131" y="2055"/>
                  </a:lnTo>
                  <a:lnTo>
                    <a:pt x="63607" y="1857"/>
                  </a:lnTo>
                  <a:lnTo>
                    <a:pt x="63050" y="1665"/>
                  </a:lnTo>
                  <a:lnTo>
                    <a:pt x="62494" y="1478"/>
                  </a:lnTo>
                  <a:lnTo>
                    <a:pt x="61922" y="1304"/>
                  </a:lnTo>
                  <a:lnTo>
                    <a:pt x="61334" y="1136"/>
                  </a:lnTo>
                  <a:lnTo>
                    <a:pt x="60746" y="980"/>
                  </a:lnTo>
                  <a:lnTo>
                    <a:pt x="60142" y="835"/>
                  </a:lnTo>
                  <a:lnTo>
                    <a:pt x="59522" y="697"/>
                  </a:lnTo>
                  <a:lnTo>
                    <a:pt x="58902" y="571"/>
                  </a:lnTo>
                  <a:lnTo>
                    <a:pt x="58266" y="457"/>
                  </a:lnTo>
                  <a:lnTo>
                    <a:pt x="57615" y="355"/>
                  </a:lnTo>
                  <a:lnTo>
                    <a:pt x="56963" y="265"/>
                  </a:lnTo>
                  <a:lnTo>
                    <a:pt x="56312" y="186"/>
                  </a:lnTo>
                  <a:lnTo>
                    <a:pt x="55644" y="120"/>
                  </a:lnTo>
                  <a:lnTo>
                    <a:pt x="54961" y="72"/>
                  </a:lnTo>
                  <a:lnTo>
                    <a:pt x="54627" y="48"/>
                  </a:lnTo>
                  <a:lnTo>
                    <a:pt x="54277" y="30"/>
                  </a:lnTo>
                  <a:lnTo>
                    <a:pt x="53927" y="18"/>
                  </a:lnTo>
                  <a:lnTo>
                    <a:pt x="53594" y="12"/>
                  </a:lnTo>
                  <a:lnTo>
                    <a:pt x="53244" y="6"/>
                  </a:lnTo>
                  <a:lnTo>
                    <a:pt x="5289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85" name="Google Shape;485;p30"/>
            <p:cNvSpPr/>
            <p:nvPr/>
          </p:nvSpPr>
          <p:spPr>
            <a:xfrm>
              <a:off x="6031817" y="4517250"/>
              <a:ext cx="986533" cy="898450"/>
            </a:xfrm>
            <a:custGeom>
              <a:avLst/>
              <a:gdLst/>
              <a:ahLst/>
              <a:cxnLst/>
              <a:rect l="l" t="t" r="r" b="b"/>
              <a:pathLst>
                <a:path w="88957" h="35938" extrusionOk="0">
                  <a:moveTo>
                    <a:pt x="41832" y="4344"/>
                  </a:moveTo>
                  <a:lnTo>
                    <a:pt x="42134" y="4399"/>
                  </a:lnTo>
                  <a:lnTo>
                    <a:pt x="42420" y="4459"/>
                  </a:lnTo>
                  <a:lnTo>
                    <a:pt x="42690" y="4525"/>
                  </a:lnTo>
                  <a:lnTo>
                    <a:pt x="42961" y="4585"/>
                  </a:lnTo>
                  <a:lnTo>
                    <a:pt x="43215" y="4657"/>
                  </a:lnTo>
                  <a:lnTo>
                    <a:pt x="43453" y="4729"/>
                  </a:lnTo>
                  <a:lnTo>
                    <a:pt x="43692" y="4801"/>
                  </a:lnTo>
                  <a:lnTo>
                    <a:pt x="43914" y="4873"/>
                  </a:lnTo>
                  <a:lnTo>
                    <a:pt x="44121" y="4957"/>
                  </a:lnTo>
                  <a:lnTo>
                    <a:pt x="44312" y="5035"/>
                  </a:lnTo>
                  <a:lnTo>
                    <a:pt x="44502" y="5120"/>
                  </a:lnTo>
                  <a:lnTo>
                    <a:pt x="44677" y="5204"/>
                  </a:lnTo>
                  <a:lnTo>
                    <a:pt x="44836" y="5294"/>
                  </a:lnTo>
                  <a:lnTo>
                    <a:pt x="44995" y="5384"/>
                  </a:lnTo>
                  <a:lnTo>
                    <a:pt x="45138" y="5474"/>
                  </a:lnTo>
                  <a:lnTo>
                    <a:pt x="45265" y="5564"/>
                  </a:lnTo>
                  <a:lnTo>
                    <a:pt x="45376" y="5660"/>
                  </a:lnTo>
                  <a:lnTo>
                    <a:pt x="45488" y="5762"/>
                  </a:lnTo>
                  <a:lnTo>
                    <a:pt x="45567" y="5859"/>
                  </a:lnTo>
                  <a:lnTo>
                    <a:pt x="45647" y="5961"/>
                  </a:lnTo>
                  <a:lnTo>
                    <a:pt x="45726" y="6063"/>
                  </a:lnTo>
                  <a:lnTo>
                    <a:pt x="45774" y="6171"/>
                  </a:lnTo>
                  <a:lnTo>
                    <a:pt x="45821" y="6273"/>
                  </a:lnTo>
                  <a:lnTo>
                    <a:pt x="45837" y="6381"/>
                  </a:lnTo>
                  <a:lnTo>
                    <a:pt x="45853" y="6496"/>
                  </a:lnTo>
                  <a:lnTo>
                    <a:pt x="45869" y="6604"/>
                  </a:lnTo>
                  <a:lnTo>
                    <a:pt x="45853" y="6718"/>
                  </a:lnTo>
                  <a:lnTo>
                    <a:pt x="45821" y="6832"/>
                  </a:lnTo>
                  <a:lnTo>
                    <a:pt x="45790" y="6946"/>
                  </a:lnTo>
                  <a:lnTo>
                    <a:pt x="45742" y="7060"/>
                  </a:lnTo>
                  <a:lnTo>
                    <a:pt x="45678" y="7181"/>
                  </a:lnTo>
                  <a:lnTo>
                    <a:pt x="45599" y="7295"/>
                  </a:lnTo>
                  <a:lnTo>
                    <a:pt x="45519" y="7403"/>
                  </a:lnTo>
                  <a:lnTo>
                    <a:pt x="45408" y="7535"/>
                  </a:lnTo>
                  <a:lnTo>
                    <a:pt x="45249" y="7673"/>
                  </a:lnTo>
                  <a:lnTo>
                    <a:pt x="45154" y="7739"/>
                  </a:lnTo>
                  <a:lnTo>
                    <a:pt x="45059" y="7811"/>
                  </a:lnTo>
                  <a:lnTo>
                    <a:pt x="44947" y="7877"/>
                  </a:lnTo>
                  <a:lnTo>
                    <a:pt x="44820" y="7938"/>
                  </a:lnTo>
                  <a:lnTo>
                    <a:pt x="44693" y="7992"/>
                  </a:lnTo>
                  <a:lnTo>
                    <a:pt x="44550" y="8040"/>
                  </a:lnTo>
                  <a:lnTo>
                    <a:pt x="44391" y="8082"/>
                  </a:lnTo>
                  <a:lnTo>
                    <a:pt x="44232" y="8112"/>
                  </a:lnTo>
                  <a:lnTo>
                    <a:pt x="44057" y="8130"/>
                  </a:lnTo>
                  <a:lnTo>
                    <a:pt x="43867" y="8136"/>
                  </a:lnTo>
                  <a:lnTo>
                    <a:pt x="43739" y="8130"/>
                  </a:lnTo>
                  <a:lnTo>
                    <a:pt x="43596" y="8124"/>
                  </a:lnTo>
                  <a:lnTo>
                    <a:pt x="43437" y="8106"/>
                  </a:lnTo>
                  <a:lnTo>
                    <a:pt x="43294" y="8088"/>
                  </a:lnTo>
                  <a:lnTo>
                    <a:pt x="43120" y="8058"/>
                  </a:lnTo>
                  <a:lnTo>
                    <a:pt x="42961" y="8028"/>
                  </a:lnTo>
                  <a:lnTo>
                    <a:pt x="42786" y="7986"/>
                  </a:lnTo>
                  <a:lnTo>
                    <a:pt x="42627" y="7938"/>
                  </a:lnTo>
                  <a:lnTo>
                    <a:pt x="42452" y="7890"/>
                  </a:lnTo>
                  <a:lnTo>
                    <a:pt x="42277" y="7829"/>
                  </a:lnTo>
                  <a:lnTo>
                    <a:pt x="42118" y="7763"/>
                  </a:lnTo>
                  <a:lnTo>
                    <a:pt x="41943" y="7691"/>
                  </a:lnTo>
                  <a:lnTo>
                    <a:pt x="41784" y="7607"/>
                  </a:lnTo>
                  <a:lnTo>
                    <a:pt x="41626" y="7523"/>
                  </a:lnTo>
                  <a:lnTo>
                    <a:pt x="41467" y="7433"/>
                  </a:lnTo>
                  <a:lnTo>
                    <a:pt x="41324" y="7331"/>
                  </a:lnTo>
                  <a:lnTo>
                    <a:pt x="41228" y="7259"/>
                  </a:lnTo>
                  <a:lnTo>
                    <a:pt x="41117" y="7168"/>
                  </a:lnTo>
                  <a:lnTo>
                    <a:pt x="41006" y="7060"/>
                  </a:lnTo>
                  <a:lnTo>
                    <a:pt x="40894" y="6934"/>
                  </a:lnTo>
                  <a:lnTo>
                    <a:pt x="40783" y="6790"/>
                  </a:lnTo>
                  <a:lnTo>
                    <a:pt x="40704" y="6634"/>
                  </a:lnTo>
                  <a:lnTo>
                    <a:pt x="40624" y="6459"/>
                  </a:lnTo>
                  <a:lnTo>
                    <a:pt x="40577" y="6273"/>
                  </a:lnTo>
                  <a:lnTo>
                    <a:pt x="40561" y="6069"/>
                  </a:lnTo>
                  <a:lnTo>
                    <a:pt x="40561" y="5967"/>
                  </a:lnTo>
                  <a:lnTo>
                    <a:pt x="40577" y="5859"/>
                  </a:lnTo>
                  <a:lnTo>
                    <a:pt x="40608" y="5744"/>
                  </a:lnTo>
                  <a:lnTo>
                    <a:pt x="40640" y="5630"/>
                  </a:lnTo>
                  <a:lnTo>
                    <a:pt x="40688" y="5516"/>
                  </a:lnTo>
                  <a:lnTo>
                    <a:pt x="40751" y="5396"/>
                  </a:lnTo>
                  <a:lnTo>
                    <a:pt x="40831" y="5270"/>
                  </a:lnTo>
                  <a:lnTo>
                    <a:pt x="40926" y="5144"/>
                  </a:lnTo>
                  <a:lnTo>
                    <a:pt x="41037" y="5017"/>
                  </a:lnTo>
                  <a:lnTo>
                    <a:pt x="41165" y="4885"/>
                  </a:lnTo>
                  <a:lnTo>
                    <a:pt x="41308" y="4753"/>
                  </a:lnTo>
                  <a:lnTo>
                    <a:pt x="41467" y="4621"/>
                  </a:lnTo>
                  <a:lnTo>
                    <a:pt x="41641" y="4483"/>
                  </a:lnTo>
                  <a:lnTo>
                    <a:pt x="41832" y="4344"/>
                  </a:lnTo>
                  <a:close/>
                  <a:moveTo>
                    <a:pt x="72793" y="9217"/>
                  </a:moveTo>
                  <a:lnTo>
                    <a:pt x="72856" y="9428"/>
                  </a:lnTo>
                  <a:lnTo>
                    <a:pt x="72904" y="9632"/>
                  </a:lnTo>
                  <a:lnTo>
                    <a:pt x="72920" y="9830"/>
                  </a:lnTo>
                  <a:lnTo>
                    <a:pt x="72920" y="10017"/>
                  </a:lnTo>
                  <a:lnTo>
                    <a:pt x="72904" y="10191"/>
                  </a:lnTo>
                  <a:lnTo>
                    <a:pt x="72856" y="10365"/>
                  </a:lnTo>
                  <a:lnTo>
                    <a:pt x="72793" y="10521"/>
                  </a:lnTo>
                  <a:lnTo>
                    <a:pt x="72713" y="10671"/>
                  </a:lnTo>
                  <a:lnTo>
                    <a:pt x="72602" y="10828"/>
                  </a:lnTo>
                  <a:lnTo>
                    <a:pt x="72475" y="10978"/>
                  </a:lnTo>
                  <a:lnTo>
                    <a:pt x="72348" y="11116"/>
                  </a:lnTo>
                  <a:lnTo>
                    <a:pt x="72205" y="11242"/>
                  </a:lnTo>
                  <a:lnTo>
                    <a:pt x="72062" y="11362"/>
                  </a:lnTo>
                  <a:lnTo>
                    <a:pt x="71903" y="11477"/>
                  </a:lnTo>
                  <a:lnTo>
                    <a:pt x="71728" y="11579"/>
                  </a:lnTo>
                  <a:lnTo>
                    <a:pt x="71553" y="11669"/>
                  </a:lnTo>
                  <a:lnTo>
                    <a:pt x="71362" y="11753"/>
                  </a:lnTo>
                  <a:lnTo>
                    <a:pt x="71172" y="11825"/>
                  </a:lnTo>
                  <a:lnTo>
                    <a:pt x="70981" y="11885"/>
                  </a:lnTo>
                  <a:lnTo>
                    <a:pt x="70774" y="11939"/>
                  </a:lnTo>
                  <a:lnTo>
                    <a:pt x="70552" y="11975"/>
                  </a:lnTo>
                  <a:lnTo>
                    <a:pt x="70345" y="12005"/>
                  </a:lnTo>
                  <a:lnTo>
                    <a:pt x="70123" y="12023"/>
                  </a:lnTo>
                  <a:lnTo>
                    <a:pt x="69900" y="12029"/>
                  </a:lnTo>
                  <a:lnTo>
                    <a:pt x="69757" y="12029"/>
                  </a:lnTo>
                  <a:lnTo>
                    <a:pt x="69598" y="12017"/>
                  </a:lnTo>
                  <a:lnTo>
                    <a:pt x="69455" y="12005"/>
                  </a:lnTo>
                  <a:lnTo>
                    <a:pt x="69312" y="11993"/>
                  </a:lnTo>
                  <a:lnTo>
                    <a:pt x="69169" y="11969"/>
                  </a:lnTo>
                  <a:lnTo>
                    <a:pt x="69026" y="11945"/>
                  </a:lnTo>
                  <a:lnTo>
                    <a:pt x="68883" y="11915"/>
                  </a:lnTo>
                  <a:lnTo>
                    <a:pt x="68756" y="11879"/>
                  </a:lnTo>
                  <a:lnTo>
                    <a:pt x="68629" y="11843"/>
                  </a:lnTo>
                  <a:lnTo>
                    <a:pt x="68502" y="11801"/>
                  </a:lnTo>
                  <a:lnTo>
                    <a:pt x="68374" y="11759"/>
                  </a:lnTo>
                  <a:lnTo>
                    <a:pt x="68263" y="11711"/>
                  </a:lnTo>
                  <a:lnTo>
                    <a:pt x="68168" y="11663"/>
                  </a:lnTo>
                  <a:lnTo>
                    <a:pt x="68057" y="11609"/>
                  </a:lnTo>
                  <a:lnTo>
                    <a:pt x="67977" y="11549"/>
                  </a:lnTo>
                  <a:lnTo>
                    <a:pt x="67882" y="11489"/>
                  </a:lnTo>
                  <a:lnTo>
                    <a:pt x="67786" y="11405"/>
                  </a:lnTo>
                  <a:lnTo>
                    <a:pt x="67707" y="11320"/>
                  </a:lnTo>
                  <a:lnTo>
                    <a:pt x="67659" y="11230"/>
                  </a:lnTo>
                  <a:lnTo>
                    <a:pt x="67611" y="11140"/>
                  </a:lnTo>
                  <a:lnTo>
                    <a:pt x="67596" y="11050"/>
                  </a:lnTo>
                  <a:lnTo>
                    <a:pt x="67596" y="10954"/>
                  </a:lnTo>
                  <a:lnTo>
                    <a:pt x="67611" y="10864"/>
                  </a:lnTo>
                  <a:lnTo>
                    <a:pt x="67643" y="10768"/>
                  </a:lnTo>
                  <a:lnTo>
                    <a:pt x="67707" y="10671"/>
                  </a:lnTo>
                  <a:lnTo>
                    <a:pt x="67770" y="10575"/>
                  </a:lnTo>
                  <a:lnTo>
                    <a:pt x="67866" y="10479"/>
                  </a:lnTo>
                  <a:lnTo>
                    <a:pt x="67977" y="10383"/>
                  </a:lnTo>
                  <a:lnTo>
                    <a:pt x="68104" y="10287"/>
                  </a:lnTo>
                  <a:lnTo>
                    <a:pt x="68263" y="10191"/>
                  </a:lnTo>
                  <a:lnTo>
                    <a:pt x="68422" y="10095"/>
                  </a:lnTo>
                  <a:lnTo>
                    <a:pt x="68613" y="9999"/>
                  </a:lnTo>
                  <a:lnTo>
                    <a:pt x="68804" y="9914"/>
                  </a:lnTo>
                  <a:lnTo>
                    <a:pt x="68994" y="9830"/>
                  </a:lnTo>
                  <a:lnTo>
                    <a:pt x="69217" y="9752"/>
                  </a:lnTo>
                  <a:lnTo>
                    <a:pt x="69439" y="9680"/>
                  </a:lnTo>
                  <a:lnTo>
                    <a:pt x="69662" y="9614"/>
                  </a:lnTo>
                  <a:lnTo>
                    <a:pt x="69900" y="9554"/>
                  </a:lnTo>
                  <a:lnTo>
                    <a:pt x="70154" y="9494"/>
                  </a:lnTo>
                  <a:lnTo>
                    <a:pt x="70425" y="9446"/>
                  </a:lnTo>
                  <a:lnTo>
                    <a:pt x="70679" y="9398"/>
                  </a:lnTo>
                  <a:lnTo>
                    <a:pt x="70965" y="9356"/>
                  </a:lnTo>
                  <a:lnTo>
                    <a:pt x="71251" y="9320"/>
                  </a:lnTo>
                  <a:lnTo>
                    <a:pt x="71537" y="9290"/>
                  </a:lnTo>
                  <a:lnTo>
                    <a:pt x="71839" y="9265"/>
                  </a:lnTo>
                  <a:lnTo>
                    <a:pt x="72157" y="9241"/>
                  </a:lnTo>
                  <a:lnTo>
                    <a:pt x="72475" y="9229"/>
                  </a:lnTo>
                  <a:lnTo>
                    <a:pt x="72793" y="9217"/>
                  </a:lnTo>
                  <a:close/>
                  <a:moveTo>
                    <a:pt x="15878" y="11254"/>
                  </a:moveTo>
                  <a:lnTo>
                    <a:pt x="16053" y="11260"/>
                  </a:lnTo>
                  <a:lnTo>
                    <a:pt x="16212" y="11272"/>
                  </a:lnTo>
                  <a:lnTo>
                    <a:pt x="16387" y="11284"/>
                  </a:lnTo>
                  <a:lnTo>
                    <a:pt x="16546" y="11302"/>
                  </a:lnTo>
                  <a:lnTo>
                    <a:pt x="16704" y="11326"/>
                  </a:lnTo>
                  <a:lnTo>
                    <a:pt x="16863" y="11350"/>
                  </a:lnTo>
                  <a:lnTo>
                    <a:pt x="17022" y="11380"/>
                  </a:lnTo>
                  <a:lnTo>
                    <a:pt x="17181" y="11411"/>
                  </a:lnTo>
                  <a:lnTo>
                    <a:pt x="17340" y="11447"/>
                  </a:lnTo>
                  <a:lnTo>
                    <a:pt x="17642" y="11537"/>
                  </a:lnTo>
                  <a:lnTo>
                    <a:pt x="17928" y="11639"/>
                  </a:lnTo>
                  <a:lnTo>
                    <a:pt x="18214" y="11759"/>
                  </a:lnTo>
                  <a:lnTo>
                    <a:pt x="18516" y="11897"/>
                  </a:lnTo>
                  <a:lnTo>
                    <a:pt x="18787" y="12047"/>
                  </a:lnTo>
                  <a:lnTo>
                    <a:pt x="19025" y="12210"/>
                  </a:lnTo>
                  <a:lnTo>
                    <a:pt x="19263" y="12378"/>
                  </a:lnTo>
                  <a:lnTo>
                    <a:pt x="19470" y="12558"/>
                  </a:lnTo>
                  <a:lnTo>
                    <a:pt x="19645" y="12738"/>
                  </a:lnTo>
                  <a:lnTo>
                    <a:pt x="19820" y="12925"/>
                  </a:lnTo>
                  <a:lnTo>
                    <a:pt x="19963" y="13111"/>
                  </a:lnTo>
                  <a:lnTo>
                    <a:pt x="20074" y="13297"/>
                  </a:lnTo>
                  <a:lnTo>
                    <a:pt x="20185" y="13477"/>
                  </a:lnTo>
                  <a:lnTo>
                    <a:pt x="20249" y="13658"/>
                  </a:lnTo>
                  <a:lnTo>
                    <a:pt x="20312" y="13838"/>
                  </a:lnTo>
                  <a:lnTo>
                    <a:pt x="20328" y="14006"/>
                  </a:lnTo>
                  <a:lnTo>
                    <a:pt x="20344" y="14162"/>
                  </a:lnTo>
                  <a:lnTo>
                    <a:pt x="20312" y="14313"/>
                  </a:lnTo>
                  <a:lnTo>
                    <a:pt x="20281" y="14451"/>
                  </a:lnTo>
                  <a:lnTo>
                    <a:pt x="20074" y="14445"/>
                  </a:lnTo>
                  <a:lnTo>
                    <a:pt x="19851" y="14433"/>
                  </a:lnTo>
                  <a:lnTo>
                    <a:pt x="19629" y="14409"/>
                  </a:lnTo>
                  <a:lnTo>
                    <a:pt x="19390" y="14385"/>
                  </a:lnTo>
                  <a:lnTo>
                    <a:pt x="19136" y="14355"/>
                  </a:lnTo>
                  <a:lnTo>
                    <a:pt x="18882" y="14319"/>
                  </a:lnTo>
                  <a:lnTo>
                    <a:pt x="18612" y="14277"/>
                  </a:lnTo>
                  <a:lnTo>
                    <a:pt x="18342" y="14235"/>
                  </a:lnTo>
                  <a:lnTo>
                    <a:pt x="18071" y="14180"/>
                  </a:lnTo>
                  <a:lnTo>
                    <a:pt x="17785" y="14126"/>
                  </a:lnTo>
                  <a:lnTo>
                    <a:pt x="17515" y="14060"/>
                  </a:lnTo>
                  <a:lnTo>
                    <a:pt x="17229" y="13994"/>
                  </a:lnTo>
                  <a:lnTo>
                    <a:pt x="16927" y="13928"/>
                  </a:lnTo>
                  <a:lnTo>
                    <a:pt x="16641" y="13850"/>
                  </a:lnTo>
                  <a:lnTo>
                    <a:pt x="16355" y="13772"/>
                  </a:lnTo>
                  <a:lnTo>
                    <a:pt x="16069" y="13688"/>
                  </a:lnTo>
                  <a:lnTo>
                    <a:pt x="15783" y="13598"/>
                  </a:lnTo>
                  <a:lnTo>
                    <a:pt x="15497" y="13502"/>
                  </a:lnTo>
                  <a:lnTo>
                    <a:pt x="15210" y="13405"/>
                  </a:lnTo>
                  <a:lnTo>
                    <a:pt x="14940" y="13303"/>
                  </a:lnTo>
                  <a:lnTo>
                    <a:pt x="14670" y="13201"/>
                  </a:lnTo>
                  <a:lnTo>
                    <a:pt x="14416" y="13093"/>
                  </a:lnTo>
                  <a:lnTo>
                    <a:pt x="14146" y="12979"/>
                  </a:lnTo>
                  <a:lnTo>
                    <a:pt x="13907" y="12865"/>
                  </a:lnTo>
                  <a:lnTo>
                    <a:pt x="13669" y="12744"/>
                  </a:lnTo>
                  <a:lnTo>
                    <a:pt x="13430" y="12618"/>
                  </a:lnTo>
                  <a:lnTo>
                    <a:pt x="13224" y="12492"/>
                  </a:lnTo>
                  <a:lnTo>
                    <a:pt x="13017" y="12360"/>
                  </a:lnTo>
                  <a:lnTo>
                    <a:pt x="12811" y="12228"/>
                  </a:lnTo>
                  <a:lnTo>
                    <a:pt x="12636" y="12089"/>
                  </a:lnTo>
                  <a:lnTo>
                    <a:pt x="12477" y="11951"/>
                  </a:lnTo>
                  <a:lnTo>
                    <a:pt x="12318" y="11807"/>
                  </a:lnTo>
                  <a:lnTo>
                    <a:pt x="12779" y="11681"/>
                  </a:lnTo>
                  <a:lnTo>
                    <a:pt x="13240" y="11567"/>
                  </a:lnTo>
                  <a:lnTo>
                    <a:pt x="13685" y="11471"/>
                  </a:lnTo>
                  <a:lnTo>
                    <a:pt x="14114" y="11392"/>
                  </a:lnTo>
                  <a:lnTo>
                    <a:pt x="14527" y="11332"/>
                  </a:lnTo>
                  <a:lnTo>
                    <a:pt x="14734" y="11308"/>
                  </a:lnTo>
                  <a:lnTo>
                    <a:pt x="14940" y="11290"/>
                  </a:lnTo>
                  <a:lnTo>
                    <a:pt x="15131" y="11272"/>
                  </a:lnTo>
                  <a:lnTo>
                    <a:pt x="15338" y="11260"/>
                  </a:lnTo>
                  <a:lnTo>
                    <a:pt x="15528" y="11254"/>
                  </a:lnTo>
                  <a:close/>
                  <a:moveTo>
                    <a:pt x="69582" y="22184"/>
                  </a:moveTo>
                  <a:lnTo>
                    <a:pt x="69757" y="22190"/>
                  </a:lnTo>
                  <a:lnTo>
                    <a:pt x="70123" y="22208"/>
                  </a:lnTo>
                  <a:lnTo>
                    <a:pt x="70504" y="22244"/>
                  </a:lnTo>
                  <a:lnTo>
                    <a:pt x="70886" y="22298"/>
                  </a:lnTo>
                  <a:lnTo>
                    <a:pt x="71283" y="22358"/>
                  </a:lnTo>
                  <a:lnTo>
                    <a:pt x="71680" y="22442"/>
                  </a:lnTo>
                  <a:lnTo>
                    <a:pt x="72078" y="22532"/>
                  </a:lnTo>
                  <a:lnTo>
                    <a:pt x="72475" y="22634"/>
                  </a:lnTo>
                  <a:lnTo>
                    <a:pt x="72856" y="22755"/>
                  </a:lnTo>
                  <a:lnTo>
                    <a:pt x="73238" y="22887"/>
                  </a:lnTo>
                  <a:lnTo>
                    <a:pt x="73587" y="23031"/>
                  </a:lnTo>
                  <a:lnTo>
                    <a:pt x="73762" y="23109"/>
                  </a:lnTo>
                  <a:lnTo>
                    <a:pt x="73921" y="23187"/>
                  </a:lnTo>
                  <a:lnTo>
                    <a:pt x="74080" y="23271"/>
                  </a:lnTo>
                  <a:lnTo>
                    <a:pt x="74239" y="23356"/>
                  </a:lnTo>
                  <a:lnTo>
                    <a:pt x="73858" y="23368"/>
                  </a:lnTo>
                  <a:lnTo>
                    <a:pt x="73460" y="23380"/>
                  </a:lnTo>
                  <a:lnTo>
                    <a:pt x="72697" y="23386"/>
                  </a:lnTo>
                  <a:lnTo>
                    <a:pt x="71935" y="23386"/>
                  </a:lnTo>
                  <a:lnTo>
                    <a:pt x="71219" y="23374"/>
                  </a:lnTo>
                  <a:lnTo>
                    <a:pt x="70568" y="23356"/>
                  </a:lnTo>
                  <a:lnTo>
                    <a:pt x="70011" y="23331"/>
                  </a:lnTo>
                  <a:lnTo>
                    <a:pt x="69535" y="23307"/>
                  </a:lnTo>
                  <a:lnTo>
                    <a:pt x="69201" y="23289"/>
                  </a:lnTo>
                  <a:lnTo>
                    <a:pt x="68915" y="23205"/>
                  </a:lnTo>
                  <a:lnTo>
                    <a:pt x="68629" y="23109"/>
                  </a:lnTo>
                  <a:lnTo>
                    <a:pt x="68358" y="23013"/>
                  </a:lnTo>
                  <a:lnTo>
                    <a:pt x="68136" y="22917"/>
                  </a:lnTo>
                  <a:lnTo>
                    <a:pt x="67929" y="22821"/>
                  </a:lnTo>
                  <a:lnTo>
                    <a:pt x="67770" y="22731"/>
                  </a:lnTo>
                  <a:lnTo>
                    <a:pt x="67723" y="22689"/>
                  </a:lnTo>
                  <a:lnTo>
                    <a:pt x="67675" y="22647"/>
                  </a:lnTo>
                  <a:lnTo>
                    <a:pt x="67659" y="22610"/>
                  </a:lnTo>
                  <a:lnTo>
                    <a:pt x="67643" y="22580"/>
                  </a:lnTo>
                  <a:lnTo>
                    <a:pt x="67659" y="22550"/>
                  </a:lnTo>
                  <a:lnTo>
                    <a:pt x="67707" y="22520"/>
                  </a:lnTo>
                  <a:lnTo>
                    <a:pt x="67770" y="22484"/>
                  </a:lnTo>
                  <a:lnTo>
                    <a:pt x="67882" y="22442"/>
                  </a:lnTo>
                  <a:lnTo>
                    <a:pt x="68009" y="22400"/>
                  </a:lnTo>
                  <a:lnTo>
                    <a:pt x="68152" y="22352"/>
                  </a:lnTo>
                  <a:lnTo>
                    <a:pt x="68343" y="22310"/>
                  </a:lnTo>
                  <a:lnTo>
                    <a:pt x="68565" y="22262"/>
                  </a:lnTo>
                  <a:lnTo>
                    <a:pt x="68692" y="22238"/>
                  </a:lnTo>
                  <a:lnTo>
                    <a:pt x="68819" y="22220"/>
                  </a:lnTo>
                  <a:lnTo>
                    <a:pt x="68962" y="22202"/>
                  </a:lnTo>
                  <a:lnTo>
                    <a:pt x="69105" y="22190"/>
                  </a:lnTo>
                  <a:lnTo>
                    <a:pt x="69264" y="22184"/>
                  </a:lnTo>
                  <a:close/>
                  <a:moveTo>
                    <a:pt x="13701" y="25669"/>
                  </a:moveTo>
                  <a:lnTo>
                    <a:pt x="14146" y="25675"/>
                  </a:lnTo>
                  <a:lnTo>
                    <a:pt x="14575" y="25687"/>
                  </a:lnTo>
                  <a:lnTo>
                    <a:pt x="15004" y="25711"/>
                  </a:lnTo>
                  <a:lnTo>
                    <a:pt x="15433" y="25747"/>
                  </a:lnTo>
                  <a:lnTo>
                    <a:pt x="15846" y="25789"/>
                  </a:lnTo>
                  <a:lnTo>
                    <a:pt x="16244" y="25837"/>
                  </a:lnTo>
                  <a:lnTo>
                    <a:pt x="16625" y="25897"/>
                  </a:lnTo>
                  <a:lnTo>
                    <a:pt x="16991" y="25957"/>
                  </a:lnTo>
                  <a:lnTo>
                    <a:pt x="17340" y="26029"/>
                  </a:lnTo>
                  <a:lnTo>
                    <a:pt x="17674" y="26107"/>
                  </a:lnTo>
                  <a:lnTo>
                    <a:pt x="17976" y="26192"/>
                  </a:lnTo>
                  <a:lnTo>
                    <a:pt x="18262" y="26288"/>
                  </a:lnTo>
                  <a:lnTo>
                    <a:pt x="18516" y="26378"/>
                  </a:lnTo>
                  <a:lnTo>
                    <a:pt x="18755" y="26480"/>
                  </a:lnTo>
                  <a:lnTo>
                    <a:pt x="18945" y="26588"/>
                  </a:lnTo>
                  <a:lnTo>
                    <a:pt x="19104" y="26696"/>
                  </a:lnTo>
                  <a:lnTo>
                    <a:pt x="19200" y="26768"/>
                  </a:lnTo>
                  <a:lnTo>
                    <a:pt x="19263" y="26840"/>
                  </a:lnTo>
                  <a:lnTo>
                    <a:pt x="19327" y="26919"/>
                  </a:lnTo>
                  <a:lnTo>
                    <a:pt x="19359" y="26991"/>
                  </a:lnTo>
                  <a:lnTo>
                    <a:pt x="19375" y="27069"/>
                  </a:lnTo>
                  <a:lnTo>
                    <a:pt x="19390" y="27147"/>
                  </a:lnTo>
                  <a:lnTo>
                    <a:pt x="19375" y="27225"/>
                  </a:lnTo>
                  <a:lnTo>
                    <a:pt x="19343" y="27303"/>
                  </a:lnTo>
                  <a:lnTo>
                    <a:pt x="19295" y="27381"/>
                  </a:lnTo>
                  <a:lnTo>
                    <a:pt x="19232" y="27459"/>
                  </a:lnTo>
                  <a:lnTo>
                    <a:pt x="19152" y="27543"/>
                  </a:lnTo>
                  <a:lnTo>
                    <a:pt x="19073" y="27622"/>
                  </a:lnTo>
                  <a:lnTo>
                    <a:pt x="18961" y="27706"/>
                  </a:lnTo>
                  <a:lnTo>
                    <a:pt x="18834" y="27790"/>
                  </a:lnTo>
                  <a:lnTo>
                    <a:pt x="18691" y="27874"/>
                  </a:lnTo>
                  <a:lnTo>
                    <a:pt x="18516" y="27958"/>
                  </a:lnTo>
                  <a:lnTo>
                    <a:pt x="18373" y="28024"/>
                  </a:lnTo>
                  <a:lnTo>
                    <a:pt x="18214" y="28084"/>
                  </a:lnTo>
                  <a:lnTo>
                    <a:pt x="18055" y="28132"/>
                  </a:lnTo>
                  <a:lnTo>
                    <a:pt x="17881" y="28168"/>
                  </a:lnTo>
                  <a:lnTo>
                    <a:pt x="17706" y="28198"/>
                  </a:lnTo>
                  <a:lnTo>
                    <a:pt x="17515" y="28222"/>
                  </a:lnTo>
                  <a:lnTo>
                    <a:pt x="17308" y="28234"/>
                  </a:lnTo>
                  <a:lnTo>
                    <a:pt x="17102" y="28240"/>
                  </a:lnTo>
                  <a:lnTo>
                    <a:pt x="16943" y="28234"/>
                  </a:lnTo>
                  <a:lnTo>
                    <a:pt x="16784" y="28228"/>
                  </a:lnTo>
                  <a:lnTo>
                    <a:pt x="16450" y="28204"/>
                  </a:lnTo>
                  <a:lnTo>
                    <a:pt x="16085" y="28168"/>
                  </a:lnTo>
                  <a:lnTo>
                    <a:pt x="15687" y="28114"/>
                  </a:lnTo>
                  <a:lnTo>
                    <a:pt x="15290" y="28042"/>
                  </a:lnTo>
                  <a:lnTo>
                    <a:pt x="14861" y="27958"/>
                  </a:lnTo>
                  <a:lnTo>
                    <a:pt x="14400" y="27850"/>
                  </a:lnTo>
                  <a:lnTo>
                    <a:pt x="13939" y="27730"/>
                  </a:lnTo>
                  <a:lnTo>
                    <a:pt x="13462" y="27598"/>
                  </a:lnTo>
                  <a:lnTo>
                    <a:pt x="12969" y="27441"/>
                  </a:lnTo>
                  <a:lnTo>
                    <a:pt x="12477" y="27267"/>
                  </a:lnTo>
                  <a:lnTo>
                    <a:pt x="11968" y="27081"/>
                  </a:lnTo>
                  <a:lnTo>
                    <a:pt x="11444" y="26871"/>
                  </a:lnTo>
                  <a:lnTo>
                    <a:pt x="10919" y="26648"/>
                  </a:lnTo>
                  <a:lnTo>
                    <a:pt x="10379" y="26408"/>
                  </a:lnTo>
                  <a:lnTo>
                    <a:pt x="9854" y="26143"/>
                  </a:lnTo>
                  <a:lnTo>
                    <a:pt x="10045" y="26089"/>
                  </a:lnTo>
                  <a:lnTo>
                    <a:pt x="10252" y="26035"/>
                  </a:lnTo>
                  <a:lnTo>
                    <a:pt x="10474" y="25987"/>
                  </a:lnTo>
                  <a:lnTo>
                    <a:pt x="10697" y="25939"/>
                  </a:lnTo>
                  <a:lnTo>
                    <a:pt x="10919" y="25897"/>
                  </a:lnTo>
                  <a:lnTo>
                    <a:pt x="11142" y="25861"/>
                  </a:lnTo>
                  <a:lnTo>
                    <a:pt x="11380" y="25825"/>
                  </a:lnTo>
                  <a:lnTo>
                    <a:pt x="11619" y="25789"/>
                  </a:lnTo>
                  <a:lnTo>
                    <a:pt x="11873" y="25765"/>
                  </a:lnTo>
                  <a:lnTo>
                    <a:pt x="12111" y="25741"/>
                  </a:lnTo>
                  <a:lnTo>
                    <a:pt x="12366" y="25717"/>
                  </a:lnTo>
                  <a:lnTo>
                    <a:pt x="12636" y="25699"/>
                  </a:lnTo>
                  <a:lnTo>
                    <a:pt x="12890" y="25687"/>
                  </a:lnTo>
                  <a:lnTo>
                    <a:pt x="13160" y="25675"/>
                  </a:lnTo>
                  <a:lnTo>
                    <a:pt x="13430" y="25669"/>
                  </a:lnTo>
                  <a:close/>
                  <a:moveTo>
                    <a:pt x="46394" y="26330"/>
                  </a:moveTo>
                  <a:lnTo>
                    <a:pt x="46505" y="26336"/>
                  </a:lnTo>
                  <a:lnTo>
                    <a:pt x="46632" y="26348"/>
                  </a:lnTo>
                  <a:lnTo>
                    <a:pt x="46759" y="26372"/>
                  </a:lnTo>
                  <a:lnTo>
                    <a:pt x="46902" y="26402"/>
                  </a:lnTo>
                  <a:lnTo>
                    <a:pt x="47029" y="26438"/>
                  </a:lnTo>
                  <a:lnTo>
                    <a:pt x="47172" y="26486"/>
                  </a:lnTo>
                  <a:lnTo>
                    <a:pt x="47300" y="26534"/>
                  </a:lnTo>
                  <a:lnTo>
                    <a:pt x="47427" y="26594"/>
                  </a:lnTo>
                  <a:lnTo>
                    <a:pt x="47633" y="26702"/>
                  </a:lnTo>
                  <a:lnTo>
                    <a:pt x="47840" y="26828"/>
                  </a:lnTo>
                  <a:lnTo>
                    <a:pt x="48031" y="26973"/>
                  </a:lnTo>
                  <a:lnTo>
                    <a:pt x="48205" y="27129"/>
                  </a:lnTo>
                  <a:lnTo>
                    <a:pt x="48364" y="27303"/>
                  </a:lnTo>
                  <a:lnTo>
                    <a:pt x="48492" y="27495"/>
                  </a:lnTo>
                  <a:lnTo>
                    <a:pt x="48619" y="27700"/>
                  </a:lnTo>
                  <a:lnTo>
                    <a:pt x="48714" y="27922"/>
                  </a:lnTo>
                  <a:lnTo>
                    <a:pt x="48794" y="28162"/>
                  </a:lnTo>
                  <a:lnTo>
                    <a:pt x="48857" y="28415"/>
                  </a:lnTo>
                  <a:lnTo>
                    <a:pt x="48873" y="28691"/>
                  </a:lnTo>
                  <a:lnTo>
                    <a:pt x="48873" y="28974"/>
                  </a:lnTo>
                  <a:lnTo>
                    <a:pt x="48841" y="29280"/>
                  </a:lnTo>
                  <a:lnTo>
                    <a:pt x="48778" y="29598"/>
                  </a:lnTo>
                  <a:lnTo>
                    <a:pt x="48682" y="29935"/>
                  </a:lnTo>
                  <a:lnTo>
                    <a:pt x="48555" y="30289"/>
                  </a:lnTo>
                  <a:lnTo>
                    <a:pt x="48015" y="30127"/>
                  </a:lnTo>
                  <a:lnTo>
                    <a:pt x="47506" y="29965"/>
                  </a:lnTo>
                  <a:lnTo>
                    <a:pt x="47045" y="29797"/>
                  </a:lnTo>
                  <a:lnTo>
                    <a:pt x="46600" y="29628"/>
                  </a:lnTo>
                  <a:lnTo>
                    <a:pt x="46203" y="29454"/>
                  </a:lnTo>
                  <a:lnTo>
                    <a:pt x="45837" y="29280"/>
                  </a:lnTo>
                  <a:lnTo>
                    <a:pt x="45504" y="29106"/>
                  </a:lnTo>
                  <a:lnTo>
                    <a:pt x="45217" y="28931"/>
                  </a:lnTo>
                  <a:lnTo>
                    <a:pt x="44979" y="28751"/>
                  </a:lnTo>
                  <a:lnTo>
                    <a:pt x="44757" y="28577"/>
                  </a:lnTo>
                  <a:lnTo>
                    <a:pt x="44677" y="28487"/>
                  </a:lnTo>
                  <a:lnTo>
                    <a:pt x="44598" y="28397"/>
                  </a:lnTo>
                  <a:lnTo>
                    <a:pt x="44534" y="28313"/>
                  </a:lnTo>
                  <a:lnTo>
                    <a:pt x="44470" y="28222"/>
                  </a:lnTo>
                  <a:lnTo>
                    <a:pt x="44423" y="28138"/>
                  </a:lnTo>
                  <a:lnTo>
                    <a:pt x="44391" y="28054"/>
                  </a:lnTo>
                  <a:lnTo>
                    <a:pt x="44375" y="27964"/>
                  </a:lnTo>
                  <a:lnTo>
                    <a:pt x="44359" y="27880"/>
                  </a:lnTo>
                  <a:lnTo>
                    <a:pt x="44359" y="27796"/>
                  </a:lnTo>
                  <a:lnTo>
                    <a:pt x="44375" y="27712"/>
                  </a:lnTo>
                  <a:lnTo>
                    <a:pt x="44391" y="27634"/>
                  </a:lnTo>
                  <a:lnTo>
                    <a:pt x="44439" y="27549"/>
                  </a:lnTo>
                  <a:lnTo>
                    <a:pt x="44518" y="27387"/>
                  </a:lnTo>
                  <a:lnTo>
                    <a:pt x="44629" y="27243"/>
                  </a:lnTo>
                  <a:lnTo>
                    <a:pt x="44741" y="27105"/>
                  </a:lnTo>
                  <a:lnTo>
                    <a:pt x="44852" y="26985"/>
                  </a:lnTo>
                  <a:lnTo>
                    <a:pt x="44979" y="26871"/>
                  </a:lnTo>
                  <a:lnTo>
                    <a:pt x="45106" y="26774"/>
                  </a:lnTo>
                  <a:lnTo>
                    <a:pt x="45249" y="26684"/>
                  </a:lnTo>
                  <a:lnTo>
                    <a:pt x="45376" y="26606"/>
                  </a:lnTo>
                  <a:lnTo>
                    <a:pt x="45519" y="26540"/>
                  </a:lnTo>
                  <a:lnTo>
                    <a:pt x="45647" y="26480"/>
                  </a:lnTo>
                  <a:lnTo>
                    <a:pt x="45790" y="26438"/>
                  </a:lnTo>
                  <a:lnTo>
                    <a:pt x="45917" y="26396"/>
                  </a:lnTo>
                  <a:lnTo>
                    <a:pt x="46044" y="26366"/>
                  </a:lnTo>
                  <a:lnTo>
                    <a:pt x="46171" y="26348"/>
                  </a:lnTo>
                  <a:lnTo>
                    <a:pt x="46282" y="26336"/>
                  </a:lnTo>
                  <a:lnTo>
                    <a:pt x="46394" y="26330"/>
                  </a:lnTo>
                  <a:close/>
                  <a:moveTo>
                    <a:pt x="54881" y="1232"/>
                  </a:moveTo>
                  <a:lnTo>
                    <a:pt x="55262" y="1238"/>
                  </a:lnTo>
                  <a:lnTo>
                    <a:pt x="55660" y="1256"/>
                  </a:lnTo>
                  <a:lnTo>
                    <a:pt x="56041" y="1274"/>
                  </a:lnTo>
                  <a:lnTo>
                    <a:pt x="56422" y="1298"/>
                  </a:lnTo>
                  <a:lnTo>
                    <a:pt x="56804" y="1328"/>
                  </a:lnTo>
                  <a:lnTo>
                    <a:pt x="57185" y="1358"/>
                  </a:lnTo>
                  <a:lnTo>
                    <a:pt x="57551" y="1400"/>
                  </a:lnTo>
                  <a:lnTo>
                    <a:pt x="57932" y="1442"/>
                  </a:lnTo>
                  <a:lnTo>
                    <a:pt x="58298" y="1490"/>
                  </a:lnTo>
                  <a:lnTo>
                    <a:pt x="58663" y="1544"/>
                  </a:lnTo>
                  <a:lnTo>
                    <a:pt x="59029" y="1599"/>
                  </a:lnTo>
                  <a:lnTo>
                    <a:pt x="59379" y="1659"/>
                  </a:lnTo>
                  <a:lnTo>
                    <a:pt x="59744" y="1725"/>
                  </a:lnTo>
                  <a:lnTo>
                    <a:pt x="60094" y="1797"/>
                  </a:lnTo>
                  <a:lnTo>
                    <a:pt x="60443" y="1869"/>
                  </a:lnTo>
                  <a:lnTo>
                    <a:pt x="60793" y="1947"/>
                  </a:lnTo>
                  <a:lnTo>
                    <a:pt x="61143" y="2025"/>
                  </a:lnTo>
                  <a:lnTo>
                    <a:pt x="61477" y="2109"/>
                  </a:lnTo>
                  <a:lnTo>
                    <a:pt x="61826" y="2199"/>
                  </a:lnTo>
                  <a:lnTo>
                    <a:pt x="62478" y="2386"/>
                  </a:lnTo>
                  <a:lnTo>
                    <a:pt x="63130" y="2584"/>
                  </a:lnTo>
                  <a:lnTo>
                    <a:pt x="63765" y="2794"/>
                  </a:lnTo>
                  <a:lnTo>
                    <a:pt x="64385" y="3017"/>
                  </a:lnTo>
                  <a:lnTo>
                    <a:pt x="64989" y="3251"/>
                  </a:lnTo>
                  <a:lnTo>
                    <a:pt x="65577" y="3497"/>
                  </a:lnTo>
                  <a:lnTo>
                    <a:pt x="66133" y="3750"/>
                  </a:lnTo>
                  <a:lnTo>
                    <a:pt x="66690" y="4008"/>
                  </a:lnTo>
                  <a:lnTo>
                    <a:pt x="67214" y="4272"/>
                  </a:lnTo>
                  <a:lnTo>
                    <a:pt x="67723" y="4549"/>
                  </a:lnTo>
                  <a:lnTo>
                    <a:pt x="68215" y="4825"/>
                  </a:lnTo>
                  <a:lnTo>
                    <a:pt x="68676" y="5108"/>
                  </a:lnTo>
                  <a:lnTo>
                    <a:pt x="69121" y="5396"/>
                  </a:lnTo>
                  <a:lnTo>
                    <a:pt x="69550" y="5684"/>
                  </a:lnTo>
                  <a:lnTo>
                    <a:pt x="69948" y="5979"/>
                  </a:lnTo>
                  <a:lnTo>
                    <a:pt x="70329" y="6267"/>
                  </a:lnTo>
                  <a:lnTo>
                    <a:pt x="70695" y="6562"/>
                  </a:lnTo>
                  <a:lnTo>
                    <a:pt x="71029" y="6856"/>
                  </a:lnTo>
                  <a:lnTo>
                    <a:pt x="71331" y="7150"/>
                  </a:lnTo>
                  <a:lnTo>
                    <a:pt x="71617" y="7439"/>
                  </a:lnTo>
                  <a:lnTo>
                    <a:pt x="71871" y="7727"/>
                  </a:lnTo>
                  <a:lnTo>
                    <a:pt x="72093" y="8010"/>
                  </a:lnTo>
                  <a:lnTo>
                    <a:pt x="71648" y="8034"/>
                  </a:lnTo>
                  <a:lnTo>
                    <a:pt x="71188" y="8064"/>
                  </a:lnTo>
                  <a:lnTo>
                    <a:pt x="70758" y="8100"/>
                  </a:lnTo>
                  <a:lnTo>
                    <a:pt x="70329" y="8142"/>
                  </a:lnTo>
                  <a:lnTo>
                    <a:pt x="69900" y="8196"/>
                  </a:lnTo>
                  <a:lnTo>
                    <a:pt x="69487" y="8256"/>
                  </a:lnTo>
                  <a:lnTo>
                    <a:pt x="69090" y="8328"/>
                  </a:lnTo>
                  <a:lnTo>
                    <a:pt x="68692" y="8400"/>
                  </a:lnTo>
                  <a:lnTo>
                    <a:pt x="68311" y="8484"/>
                  </a:lnTo>
                  <a:lnTo>
                    <a:pt x="67945" y="8574"/>
                  </a:lnTo>
                  <a:lnTo>
                    <a:pt x="67596" y="8671"/>
                  </a:lnTo>
                  <a:lnTo>
                    <a:pt x="67262" y="8773"/>
                  </a:lnTo>
                  <a:lnTo>
                    <a:pt x="66928" y="8881"/>
                  </a:lnTo>
                  <a:lnTo>
                    <a:pt x="66626" y="8995"/>
                  </a:lnTo>
                  <a:lnTo>
                    <a:pt x="66324" y="9115"/>
                  </a:lnTo>
                  <a:lnTo>
                    <a:pt x="66054" y="9247"/>
                  </a:lnTo>
                  <a:lnTo>
                    <a:pt x="65720" y="9410"/>
                  </a:lnTo>
                  <a:lnTo>
                    <a:pt x="65434" y="9578"/>
                  </a:lnTo>
                  <a:lnTo>
                    <a:pt x="65180" y="9752"/>
                  </a:lnTo>
                  <a:lnTo>
                    <a:pt x="64957" y="9926"/>
                  </a:lnTo>
                  <a:lnTo>
                    <a:pt x="64767" y="10107"/>
                  </a:lnTo>
                  <a:lnTo>
                    <a:pt x="64623" y="10281"/>
                  </a:lnTo>
                  <a:lnTo>
                    <a:pt x="64496" y="10461"/>
                  </a:lnTo>
                  <a:lnTo>
                    <a:pt x="64417" y="10641"/>
                  </a:lnTo>
                  <a:lnTo>
                    <a:pt x="64353" y="10822"/>
                  </a:lnTo>
                  <a:lnTo>
                    <a:pt x="64337" y="10996"/>
                  </a:lnTo>
                  <a:lnTo>
                    <a:pt x="64353" y="11176"/>
                  </a:lnTo>
                  <a:lnTo>
                    <a:pt x="64417" y="11350"/>
                  </a:lnTo>
                  <a:lnTo>
                    <a:pt x="64496" y="11525"/>
                  </a:lnTo>
                  <a:lnTo>
                    <a:pt x="64623" y="11699"/>
                  </a:lnTo>
                  <a:lnTo>
                    <a:pt x="64782" y="11867"/>
                  </a:lnTo>
                  <a:lnTo>
                    <a:pt x="64973" y="12029"/>
                  </a:lnTo>
                  <a:lnTo>
                    <a:pt x="65164" y="12168"/>
                  </a:lnTo>
                  <a:lnTo>
                    <a:pt x="65370" y="12300"/>
                  </a:lnTo>
                  <a:lnTo>
                    <a:pt x="65609" y="12420"/>
                  </a:lnTo>
                  <a:lnTo>
                    <a:pt x="65863" y="12534"/>
                  </a:lnTo>
                  <a:lnTo>
                    <a:pt x="66133" y="12642"/>
                  </a:lnTo>
                  <a:lnTo>
                    <a:pt x="66419" y="12744"/>
                  </a:lnTo>
                  <a:lnTo>
                    <a:pt x="66721" y="12841"/>
                  </a:lnTo>
                  <a:lnTo>
                    <a:pt x="67039" y="12925"/>
                  </a:lnTo>
                  <a:lnTo>
                    <a:pt x="67357" y="12997"/>
                  </a:lnTo>
                  <a:lnTo>
                    <a:pt x="67707" y="13063"/>
                  </a:lnTo>
                  <a:lnTo>
                    <a:pt x="68041" y="13123"/>
                  </a:lnTo>
                  <a:lnTo>
                    <a:pt x="68406" y="13171"/>
                  </a:lnTo>
                  <a:lnTo>
                    <a:pt x="68772" y="13207"/>
                  </a:lnTo>
                  <a:lnTo>
                    <a:pt x="69137" y="13237"/>
                  </a:lnTo>
                  <a:lnTo>
                    <a:pt x="69519" y="13249"/>
                  </a:lnTo>
                  <a:lnTo>
                    <a:pt x="69900" y="13255"/>
                  </a:lnTo>
                  <a:lnTo>
                    <a:pt x="70123" y="13255"/>
                  </a:lnTo>
                  <a:lnTo>
                    <a:pt x="70393" y="13249"/>
                  </a:lnTo>
                  <a:lnTo>
                    <a:pt x="70727" y="13231"/>
                  </a:lnTo>
                  <a:lnTo>
                    <a:pt x="71076" y="13201"/>
                  </a:lnTo>
                  <a:lnTo>
                    <a:pt x="71474" y="13153"/>
                  </a:lnTo>
                  <a:lnTo>
                    <a:pt x="71664" y="13129"/>
                  </a:lnTo>
                  <a:lnTo>
                    <a:pt x="71887" y="13093"/>
                  </a:lnTo>
                  <a:lnTo>
                    <a:pt x="72093" y="13057"/>
                  </a:lnTo>
                  <a:lnTo>
                    <a:pt x="72316" y="13015"/>
                  </a:lnTo>
                  <a:lnTo>
                    <a:pt x="72523" y="12967"/>
                  </a:lnTo>
                  <a:lnTo>
                    <a:pt x="72745" y="12913"/>
                  </a:lnTo>
                  <a:lnTo>
                    <a:pt x="72968" y="12847"/>
                  </a:lnTo>
                  <a:lnTo>
                    <a:pt x="73190" y="12780"/>
                  </a:lnTo>
                  <a:lnTo>
                    <a:pt x="73413" y="12708"/>
                  </a:lnTo>
                  <a:lnTo>
                    <a:pt x="73635" y="12624"/>
                  </a:lnTo>
                  <a:lnTo>
                    <a:pt x="73858" y="12540"/>
                  </a:lnTo>
                  <a:lnTo>
                    <a:pt x="74080" y="12444"/>
                  </a:lnTo>
                  <a:lnTo>
                    <a:pt x="74287" y="12336"/>
                  </a:lnTo>
                  <a:lnTo>
                    <a:pt x="74493" y="12222"/>
                  </a:lnTo>
                  <a:lnTo>
                    <a:pt x="74700" y="12102"/>
                  </a:lnTo>
                  <a:lnTo>
                    <a:pt x="74891" y="11969"/>
                  </a:lnTo>
                  <a:lnTo>
                    <a:pt x="75081" y="11825"/>
                  </a:lnTo>
                  <a:lnTo>
                    <a:pt x="75256" y="11675"/>
                  </a:lnTo>
                  <a:lnTo>
                    <a:pt x="75415" y="11519"/>
                  </a:lnTo>
                  <a:lnTo>
                    <a:pt x="75574" y="11344"/>
                  </a:lnTo>
                  <a:lnTo>
                    <a:pt x="75733" y="11164"/>
                  </a:lnTo>
                  <a:lnTo>
                    <a:pt x="75860" y="10972"/>
                  </a:lnTo>
                  <a:lnTo>
                    <a:pt x="75971" y="10798"/>
                  </a:lnTo>
                  <a:lnTo>
                    <a:pt x="76051" y="10623"/>
                  </a:lnTo>
                  <a:lnTo>
                    <a:pt x="76115" y="10443"/>
                  </a:lnTo>
                  <a:lnTo>
                    <a:pt x="76146" y="10251"/>
                  </a:lnTo>
                  <a:lnTo>
                    <a:pt x="76178" y="10059"/>
                  </a:lnTo>
                  <a:lnTo>
                    <a:pt x="76178" y="9854"/>
                  </a:lnTo>
                  <a:lnTo>
                    <a:pt x="76162" y="9650"/>
                  </a:lnTo>
                  <a:lnTo>
                    <a:pt x="76115" y="9440"/>
                  </a:lnTo>
                  <a:lnTo>
                    <a:pt x="76575" y="9512"/>
                  </a:lnTo>
                  <a:lnTo>
                    <a:pt x="77020" y="9596"/>
                  </a:lnTo>
                  <a:lnTo>
                    <a:pt x="77465" y="9692"/>
                  </a:lnTo>
                  <a:lnTo>
                    <a:pt x="77910" y="9794"/>
                  </a:lnTo>
                  <a:lnTo>
                    <a:pt x="78356" y="9908"/>
                  </a:lnTo>
                  <a:lnTo>
                    <a:pt x="78785" y="10035"/>
                  </a:lnTo>
                  <a:lnTo>
                    <a:pt x="79214" y="10173"/>
                  </a:lnTo>
                  <a:lnTo>
                    <a:pt x="79627" y="10323"/>
                  </a:lnTo>
                  <a:lnTo>
                    <a:pt x="80040" y="10479"/>
                  </a:lnTo>
                  <a:lnTo>
                    <a:pt x="80438" y="10647"/>
                  </a:lnTo>
                  <a:lnTo>
                    <a:pt x="80835" y="10828"/>
                  </a:lnTo>
                  <a:lnTo>
                    <a:pt x="81216" y="11014"/>
                  </a:lnTo>
                  <a:lnTo>
                    <a:pt x="81582" y="11218"/>
                  </a:lnTo>
                  <a:lnTo>
                    <a:pt x="81947" y="11429"/>
                  </a:lnTo>
                  <a:lnTo>
                    <a:pt x="82297" y="11651"/>
                  </a:lnTo>
                  <a:lnTo>
                    <a:pt x="82631" y="11885"/>
                  </a:lnTo>
                  <a:lnTo>
                    <a:pt x="82949" y="12132"/>
                  </a:lnTo>
                  <a:lnTo>
                    <a:pt x="83267" y="12384"/>
                  </a:lnTo>
                  <a:lnTo>
                    <a:pt x="83553" y="12654"/>
                  </a:lnTo>
                  <a:lnTo>
                    <a:pt x="83823" y="12931"/>
                  </a:lnTo>
                  <a:lnTo>
                    <a:pt x="84093" y="13219"/>
                  </a:lnTo>
                  <a:lnTo>
                    <a:pt x="84331" y="13520"/>
                  </a:lnTo>
                  <a:lnTo>
                    <a:pt x="84554" y="13832"/>
                  </a:lnTo>
                  <a:lnTo>
                    <a:pt x="84776" y="14150"/>
                  </a:lnTo>
                  <a:lnTo>
                    <a:pt x="84967" y="14487"/>
                  </a:lnTo>
                  <a:lnTo>
                    <a:pt x="85126" y="14829"/>
                  </a:lnTo>
                  <a:lnTo>
                    <a:pt x="85285" y="15184"/>
                  </a:lnTo>
                  <a:lnTo>
                    <a:pt x="85412" y="15556"/>
                  </a:lnTo>
                  <a:lnTo>
                    <a:pt x="85508" y="15935"/>
                  </a:lnTo>
                  <a:lnTo>
                    <a:pt x="85603" y="16326"/>
                  </a:lnTo>
                  <a:lnTo>
                    <a:pt x="85667" y="16722"/>
                  </a:lnTo>
                  <a:lnTo>
                    <a:pt x="85698" y="17137"/>
                  </a:lnTo>
                  <a:lnTo>
                    <a:pt x="85714" y="17437"/>
                  </a:lnTo>
                  <a:lnTo>
                    <a:pt x="85698" y="17726"/>
                  </a:lnTo>
                  <a:lnTo>
                    <a:pt x="85682" y="18008"/>
                  </a:lnTo>
                  <a:lnTo>
                    <a:pt x="85635" y="18284"/>
                  </a:lnTo>
                  <a:lnTo>
                    <a:pt x="85571" y="18555"/>
                  </a:lnTo>
                  <a:lnTo>
                    <a:pt x="85492" y="18819"/>
                  </a:lnTo>
                  <a:lnTo>
                    <a:pt x="85412" y="19071"/>
                  </a:lnTo>
                  <a:lnTo>
                    <a:pt x="85301" y="19324"/>
                  </a:lnTo>
                  <a:lnTo>
                    <a:pt x="85174" y="19564"/>
                  </a:lnTo>
                  <a:lnTo>
                    <a:pt x="85031" y="19792"/>
                  </a:lnTo>
                  <a:lnTo>
                    <a:pt x="84856" y="20021"/>
                  </a:lnTo>
                  <a:lnTo>
                    <a:pt x="84681" y="20237"/>
                  </a:lnTo>
                  <a:lnTo>
                    <a:pt x="84490" y="20453"/>
                  </a:lnTo>
                  <a:lnTo>
                    <a:pt x="84284" y="20658"/>
                  </a:lnTo>
                  <a:lnTo>
                    <a:pt x="84045" y="20856"/>
                  </a:lnTo>
                  <a:lnTo>
                    <a:pt x="83807" y="21042"/>
                  </a:lnTo>
                  <a:lnTo>
                    <a:pt x="83537" y="21228"/>
                  </a:lnTo>
                  <a:lnTo>
                    <a:pt x="83267" y="21403"/>
                  </a:lnTo>
                  <a:lnTo>
                    <a:pt x="82965" y="21571"/>
                  </a:lnTo>
                  <a:lnTo>
                    <a:pt x="82647" y="21727"/>
                  </a:lnTo>
                  <a:lnTo>
                    <a:pt x="82313" y="21883"/>
                  </a:lnTo>
                  <a:lnTo>
                    <a:pt x="81963" y="22028"/>
                  </a:lnTo>
                  <a:lnTo>
                    <a:pt x="81598" y="22166"/>
                  </a:lnTo>
                  <a:lnTo>
                    <a:pt x="81216" y="22298"/>
                  </a:lnTo>
                  <a:lnTo>
                    <a:pt x="80819" y="22424"/>
                  </a:lnTo>
                  <a:lnTo>
                    <a:pt x="80406" y="22538"/>
                  </a:lnTo>
                  <a:lnTo>
                    <a:pt x="79977" y="22647"/>
                  </a:lnTo>
                  <a:lnTo>
                    <a:pt x="79532" y="22749"/>
                  </a:lnTo>
                  <a:lnTo>
                    <a:pt x="79071" y="22845"/>
                  </a:lnTo>
                  <a:lnTo>
                    <a:pt x="78578" y="22935"/>
                  </a:lnTo>
                  <a:lnTo>
                    <a:pt x="78085" y="23013"/>
                  </a:lnTo>
                  <a:lnTo>
                    <a:pt x="77561" y="23085"/>
                  </a:lnTo>
                  <a:lnTo>
                    <a:pt x="77322" y="22911"/>
                  </a:lnTo>
                  <a:lnTo>
                    <a:pt x="77068" y="22749"/>
                  </a:lnTo>
                  <a:lnTo>
                    <a:pt x="76798" y="22592"/>
                  </a:lnTo>
                  <a:lnTo>
                    <a:pt x="76528" y="22442"/>
                  </a:lnTo>
                  <a:lnTo>
                    <a:pt x="76226" y="22298"/>
                  </a:lnTo>
                  <a:lnTo>
                    <a:pt x="75924" y="22160"/>
                  </a:lnTo>
                  <a:lnTo>
                    <a:pt x="75606" y="22034"/>
                  </a:lnTo>
                  <a:lnTo>
                    <a:pt x="75288" y="21907"/>
                  </a:lnTo>
                  <a:lnTo>
                    <a:pt x="74954" y="21793"/>
                  </a:lnTo>
                  <a:lnTo>
                    <a:pt x="74605" y="21691"/>
                  </a:lnTo>
                  <a:lnTo>
                    <a:pt x="74255" y="21589"/>
                  </a:lnTo>
                  <a:lnTo>
                    <a:pt x="73905" y="21499"/>
                  </a:lnTo>
                  <a:lnTo>
                    <a:pt x="73540" y="21415"/>
                  </a:lnTo>
                  <a:lnTo>
                    <a:pt x="73174" y="21337"/>
                  </a:lnTo>
                  <a:lnTo>
                    <a:pt x="72809" y="21265"/>
                  </a:lnTo>
                  <a:lnTo>
                    <a:pt x="72443" y="21204"/>
                  </a:lnTo>
                  <a:lnTo>
                    <a:pt x="72078" y="21144"/>
                  </a:lnTo>
                  <a:lnTo>
                    <a:pt x="71712" y="21096"/>
                  </a:lnTo>
                  <a:lnTo>
                    <a:pt x="71331" y="21054"/>
                  </a:lnTo>
                  <a:lnTo>
                    <a:pt x="70965" y="21024"/>
                  </a:lnTo>
                  <a:lnTo>
                    <a:pt x="70599" y="20994"/>
                  </a:lnTo>
                  <a:lnTo>
                    <a:pt x="70234" y="20976"/>
                  </a:lnTo>
                  <a:lnTo>
                    <a:pt x="69884" y="20964"/>
                  </a:lnTo>
                  <a:lnTo>
                    <a:pt x="69519" y="20958"/>
                  </a:lnTo>
                  <a:lnTo>
                    <a:pt x="69169" y="20964"/>
                  </a:lnTo>
                  <a:lnTo>
                    <a:pt x="68835" y="20970"/>
                  </a:lnTo>
                  <a:lnTo>
                    <a:pt x="68502" y="20988"/>
                  </a:lnTo>
                  <a:lnTo>
                    <a:pt x="68184" y="21012"/>
                  </a:lnTo>
                  <a:lnTo>
                    <a:pt x="67866" y="21048"/>
                  </a:lnTo>
                  <a:lnTo>
                    <a:pt x="67564" y="21084"/>
                  </a:lnTo>
                  <a:lnTo>
                    <a:pt x="67262" y="21132"/>
                  </a:lnTo>
                  <a:lnTo>
                    <a:pt x="66992" y="21186"/>
                  </a:lnTo>
                  <a:lnTo>
                    <a:pt x="66610" y="21271"/>
                  </a:lnTo>
                  <a:lnTo>
                    <a:pt x="66276" y="21355"/>
                  </a:lnTo>
                  <a:lnTo>
                    <a:pt x="65974" y="21439"/>
                  </a:lnTo>
                  <a:lnTo>
                    <a:pt x="65704" y="21529"/>
                  </a:lnTo>
                  <a:lnTo>
                    <a:pt x="65466" y="21619"/>
                  </a:lnTo>
                  <a:lnTo>
                    <a:pt x="65259" y="21709"/>
                  </a:lnTo>
                  <a:lnTo>
                    <a:pt x="65084" y="21793"/>
                  </a:lnTo>
                  <a:lnTo>
                    <a:pt x="64925" y="21883"/>
                  </a:lnTo>
                  <a:lnTo>
                    <a:pt x="64798" y="21974"/>
                  </a:lnTo>
                  <a:lnTo>
                    <a:pt x="64687" y="22064"/>
                  </a:lnTo>
                  <a:lnTo>
                    <a:pt x="64592" y="22148"/>
                  </a:lnTo>
                  <a:lnTo>
                    <a:pt x="64528" y="22232"/>
                  </a:lnTo>
                  <a:lnTo>
                    <a:pt x="64480" y="22316"/>
                  </a:lnTo>
                  <a:lnTo>
                    <a:pt x="64433" y="22394"/>
                  </a:lnTo>
                  <a:lnTo>
                    <a:pt x="64417" y="22466"/>
                  </a:lnTo>
                  <a:lnTo>
                    <a:pt x="64401" y="22538"/>
                  </a:lnTo>
                  <a:lnTo>
                    <a:pt x="64401" y="22634"/>
                  </a:lnTo>
                  <a:lnTo>
                    <a:pt x="64417" y="22725"/>
                  </a:lnTo>
                  <a:lnTo>
                    <a:pt x="64449" y="22809"/>
                  </a:lnTo>
                  <a:lnTo>
                    <a:pt x="64496" y="22899"/>
                  </a:lnTo>
                  <a:lnTo>
                    <a:pt x="64560" y="22983"/>
                  </a:lnTo>
                  <a:lnTo>
                    <a:pt x="64623" y="23067"/>
                  </a:lnTo>
                  <a:lnTo>
                    <a:pt x="64719" y="23145"/>
                  </a:lnTo>
                  <a:lnTo>
                    <a:pt x="64798" y="23223"/>
                  </a:lnTo>
                  <a:lnTo>
                    <a:pt x="64910" y="23301"/>
                  </a:lnTo>
                  <a:lnTo>
                    <a:pt x="65021" y="23380"/>
                  </a:lnTo>
                  <a:lnTo>
                    <a:pt x="65259" y="23524"/>
                  </a:lnTo>
                  <a:lnTo>
                    <a:pt x="65529" y="23656"/>
                  </a:lnTo>
                  <a:lnTo>
                    <a:pt x="65800" y="23782"/>
                  </a:lnTo>
                  <a:lnTo>
                    <a:pt x="66086" y="23896"/>
                  </a:lnTo>
                  <a:lnTo>
                    <a:pt x="66372" y="23998"/>
                  </a:lnTo>
                  <a:lnTo>
                    <a:pt x="66658" y="24095"/>
                  </a:lnTo>
                  <a:lnTo>
                    <a:pt x="66928" y="24179"/>
                  </a:lnTo>
                  <a:lnTo>
                    <a:pt x="67373" y="24305"/>
                  </a:lnTo>
                  <a:lnTo>
                    <a:pt x="67675" y="24383"/>
                  </a:lnTo>
                  <a:lnTo>
                    <a:pt x="67802" y="24407"/>
                  </a:lnTo>
                  <a:lnTo>
                    <a:pt x="67929" y="24431"/>
                  </a:lnTo>
                  <a:lnTo>
                    <a:pt x="68057" y="24449"/>
                  </a:lnTo>
                  <a:lnTo>
                    <a:pt x="68184" y="24461"/>
                  </a:lnTo>
                  <a:lnTo>
                    <a:pt x="68533" y="24491"/>
                  </a:lnTo>
                  <a:lnTo>
                    <a:pt x="68915" y="24515"/>
                  </a:lnTo>
                  <a:lnTo>
                    <a:pt x="69407" y="24545"/>
                  </a:lnTo>
                  <a:lnTo>
                    <a:pt x="70027" y="24569"/>
                  </a:lnTo>
                  <a:lnTo>
                    <a:pt x="70727" y="24599"/>
                  </a:lnTo>
                  <a:lnTo>
                    <a:pt x="71521" y="24611"/>
                  </a:lnTo>
                  <a:lnTo>
                    <a:pt x="72395" y="24617"/>
                  </a:lnTo>
                  <a:lnTo>
                    <a:pt x="73174" y="24617"/>
                  </a:lnTo>
                  <a:lnTo>
                    <a:pt x="73953" y="24599"/>
                  </a:lnTo>
                  <a:lnTo>
                    <a:pt x="74700" y="24575"/>
                  </a:lnTo>
                  <a:lnTo>
                    <a:pt x="75447" y="24539"/>
                  </a:lnTo>
                  <a:lnTo>
                    <a:pt x="75526" y="24737"/>
                  </a:lnTo>
                  <a:lnTo>
                    <a:pt x="75590" y="24948"/>
                  </a:lnTo>
                  <a:lnTo>
                    <a:pt x="75606" y="25170"/>
                  </a:lnTo>
                  <a:lnTo>
                    <a:pt x="75606" y="25404"/>
                  </a:lnTo>
                  <a:lnTo>
                    <a:pt x="75558" y="25651"/>
                  </a:lnTo>
                  <a:lnTo>
                    <a:pt x="75479" y="25915"/>
                  </a:lnTo>
                  <a:lnTo>
                    <a:pt x="75431" y="26047"/>
                  </a:lnTo>
                  <a:lnTo>
                    <a:pt x="75352" y="26186"/>
                  </a:lnTo>
                  <a:lnTo>
                    <a:pt x="75272" y="26324"/>
                  </a:lnTo>
                  <a:lnTo>
                    <a:pt x="75177" y="26468"/>
                  </a:lnTo>
                  <a:lnTo>
                    <a:pt x="75081" y="26612"/>
                  </a:lnTo>
                  <a:lnTo>
                    <a:pt x="74954" y="26762"/>
                  </a:lnTo>
                  <a:lnTo>
                    <a:pt x="74827" y="26913"/>
                  </a:lnTo>
                  <a:lnTo>
                    <a:pt x="74684" y="27069"/>
                  </a:lnTo>
                  <a:lnTo>
                    <a:pt x="74525" y="27225"/>
                  </a:lnTo>
                  <a:lnTo>
                    <a:pt x="74350" y="27387"/>
                  </a:lnTo>
                  <a:lnTo>
                    <a:pt x="74160" y="27555"/>
                  </a:lnTo>
                  <a:lnTo>
                    <a:pt x="73953" y="27718"/>
                  </a:lnTo>
                  <a:lnTo>
                    <a:pt x="73746" y="27892"/>
                  </a:lnTo>
                  <a:lnTo>
                    <a:pt x="73508" y="28066"/>
                  </a:lnTo>
                  <a:lnTo>
                    <a:pt x="73254" y="28240"/>
                  </a:lnTo>
                  <a:lnTo>
                    <a:pt x="72984" y="28421"/>
                  </a:lnTo>
                  <a:lnTo>
                    <a:pt x="72697" y="28601"/>
                  </a:lnTo>
                  <a:lnTo>
                    <a:pt x="72380" y="28787"/>
                  </a:lnTo>
                  <a:lnTo>
                    <a:pt x="72062" y="28974"/>
                  </a:lnTo>
                  <a:lnTo>
                    <a:pt x="71712" y="29166"/>
                  </a:lnTo>
                  <a:lnTo>
                    <a:pt x="71362" y="29358"/>
                  </a:lnTo>
                  <a:lnTo>
                    <a:pt x="70997" y="29538"/>
                  </a:lnTo>
                  <a:lnTo>
                    <a:pt x="70615" y="29707"/>
                  </a:lnTo>
                  <a:lnTo>
                    <a:pt x="70250" y="29869"/>
                  </a:lnTo>
                  <a:lnTo>
                    <a:pt x="69868" y="30025"/>
                  </a:lnTo>
                  <a:lnTo>
                    <a:pt x="69471" y="30169"/>
                  </a:lnTo>
                  <a:lnTo>
                    <a:pt x="69090" y="30307"/>
                  </a:lnTo>
                  <a:lnTo>
                    <a:pt x="68692" y="30434"/>
                  </a:lnTo>
                  <a:lnTo>
                    <a:pt x="68295" y="30554"/>
                  </a:lnTo>
                  <a:lnTo>
                    <a:pt x="67898" y="30668"/>
                  </a:lnTo>
                  <a:lnTo>
                    <a:pt x="67500" y="30770"/>
                  </a:lnTo>
                  <a:lnTo>
                    <a:pt x="67087" y="30872"/>
                  </a:lnTo>
                  <a:lnTo>
                    <a:pt x="66690" y="30962"/>
                  </a:lnTo>
                  <a:lnTo>
                    <a:pt x="66276" y="31046"/>
                  </a:lnTo>
                  <a:lnTo>
                    <a:pt x="65879" y="31125"/>
                  </a:lnTo>
                  <a:lnTo>
                    <a:pt x="65466" y="31197"/>
                  </a:lnTo>
                  <a:lnTo>
                    <a:pt x="65069" y="31263"/>
                  </a:lnTo>
                  <a:lnTo>
                    <a:pt x="64671" y="31323"/>
                  </a:lnTo>
                  <a:lnTo>
                    <a:pt x="64258" y="31377"/>
                  </a:lnTo>
                  <a:lnTo>
                    <a:pt x="63861" y="31425"/>
                  </a:lnTo>
                  <a:lnTo>
                    <a:pt x="63463" y="31473"/>
                  </a:lnTo>
                  <a:lnTo>
                    <a:pt x="63082" y="31509"/>
                  </a:lnTo>
                  <a:lnTo>
                    <a:pt x="62684" y="31545"/>
                  </a:lnTo>
                  <a:lnTo>
                    <a:pt x="62303" y="31575"/>
                  </a:lnTo>
                  <a:lnTo>
                    <a:pt x="61922" y="31599"/>
                  </a:lnTo>
                  <a:lnTo>
                    <a:pt x="61556" y="31623"/>
                  </a:lnTo>
                  <a:lnTo>
                    <a:pt x="60825" y="31653"/>
                  </a:lnTo>
                  <a:lnTo>
                    <a:pt x="60110" y="31671"/>
                  </a:lnTo>
                  <a:lnTo>
                    <a:pt x="59442" y="31677"/>
                  </a:lnTo>
                  <a:lnTo>
                    <a:pt x="58950" y="31671"/>
                  </a:lnTo>
                  <a:lnTo>
                    <a:pt x="58441" y="31665"/>
                  </a:lnTo>
                  <a:lnTo>
                    <a:pt x="57948" y="31647"/>
                  </a:lnTo>
                  <a:lnTo>
                    <a:pt x="57440" y="31629"/>
                  </a:lnTo>
                  <a:lnTo>
                    <a:pt x="56947" y="31605"/>
                  </a:lnTo>
                  <a:lnTo>
                    <a:pt x="56438" y="31569"/>
                  </a:lnTo>
                  <a:lnTo>
                    <a:pt x="55930" y="31533"/>
                  </a:lnTo>
                  <a:lnTo>
                    <a:pt x="55437" y="31491"/>
                  </a:lnTo>
                  <a:lnTo>
                    <a:pt x="54928" y="31443"/>
                  </a:lnTo>
                  <a:lnTo>
                    <a:pt x="54436" y="31395"/>
                  </a:lnTo>
                  <a:lnTo>
                    <a:pt x="53943" y="31335"/>
                  </a:lnTo>
                  <a:lnTo>
                    <a:pt x="53450" y="31275"/>
                  </a:lnTo>
                  <a:lnTo>
                    <a:pt x="52958" y="31203"/>
                  </a:lnTo>
                  <a:lnTo>
                    <a:pt x="52481" y="31131"/>
                  </a:lnTo>
                  <a:lnTo>
                    <a:pt x="52004" y="31052"/>
                  </a:lnTo>
                  <a:lnTo>
                    <a:pt x="51527" y="30968"/>
                  </a:lnTo>
                  <a:lnTo>
                    <a:pt x="51734" y="30554"/>
                  </a:lnTo>
                  <a:lnTo>
                    <a:pt x="51893" y="30145"/>
                  </a:lnTo>
                  <a:lnTo>
                    <a:pt x="52004" y="29749"/>
                  </a:lnTo>
                  <a:lnTo>
                    <a:pt x="52083" y="29364"/>
                  </a:lnTo>
                  <a:lnTo>
                    <a:pt x="52115" y="29178"/>
                  </a:lnTo>
                  <a:lnTo>
                    <a:pt x="52131" y="28992"/>
                  </a:lnTo>
                  <a:lnTo>
                    <a:pt x="52131" y="28805"/>
                  </a:lnTo>
                  <a:lnTo>
                    <a:pt x="52131" y="28631"/>
                  </a:lnTo>
                  <a:lnTo>
                    <a:pt x="52115" y="28451"/>
                  </a:lnTo>
                  <a:lnTo>
                    <a:pt x="52083" y="28283"/>
                  </a:lnTo>
                  <a:lnTo>
                    <a:pt x="52052" y="28108"/>
                  </a:lnTo>
                  <a:lnTo>
                    <a:pt x="52004" y="27946"/>
                  </a:lnTo>
                  <a:lnTo>
                    <a:pt x="51956" y="27784"/>
                  </a:lnTo>
                  <a:lnTo>
                    <a:pt x="51893" y="27622"/>
                  </a:lnTo>
                  <a:lnTo>
                    <a:pt x="51813" y="27471"/>
                  </a:lnTo>
                  <a:lnTo>
                    <a:pt x="51734" y="27321"/>
                  </a:lnTo>
                  <a:lnTo>
                    <a:pt x="51638" y="27171"/>
                  </a:lnTo>
                  <a:lnTo>
                    <a:pt x="51527" y="27027"/>
                  </a:lnTo>
                  <a:lnTo>
                    <a:pt x="51416" y="26889"/>
                  </a:lnTo>
                  <a:lnTo>
                    <a:pt x="51305" y="26756"/>
                  </a:lnTo>
                  <a:lnTo>
                    <a:pt x="51162" y="26624"/>
                  </a:lnTo>
                  <a:lnTo>
                    <a:pt x="51019" y="26498"/>
                  </a:lnTo>
                  <a:lnTo>
                    <a:pt x="50876" y="26372"/>
                  </a:lnTo>
                  <a:lnTo>
                    <a:pt x="50717" y="26258"/>
                  </a:lnTo>
                  <a:lnTo>
                    <a:pt x="50542" y="26143"/>
                  </a:lnTo>
                  <a:lnTo>
                    <a:pt x="50367" y="26035"/>
                  </a:lnTo>
                  <a:lnTo>
                    <a:pt x="50176" y="25927"/>
                  </a:lnTo>
                  <a:lnTo>
                    <a:pt x="49970" y="25831"/>
                  </a:lnTo>
                  <a:lnTo>
                    <a:pt x="49779" y="25747"/>
                  </a:lnTo>
                  <a:lnTo>
                    <a:pt x="49588" y="25663"/>
                  </a:lnTo>
                  <a:lnTo>
                    <a:pt x="49397" y="25591"/>
                  </a:lnTo>
                  <a:lnTo>
                    <a:pt x="49191" y="25519"/>
                  </a:lnTo>
                  <a:lnTo>
                    <a:pt x="48968" y="25453"/>
                  </a:lnTo>
                  <a:lnTo>
                    <a:pt x="48762" y="25392"/>
                  </a:lnTo>
                  <a:lnTo>
                    <a:pt x="48539" y="25338"/>
                  </a:lnTo>
                  <a:lnTo>
                    <a:pt x="48317" y="25290"/>
                  </a:lnTo>
                  <a:lnTo>
                    <a:pt x="48078" y="25248"/>
                  </a:lnTo>
                  <a:lnTo>
                    <a:pt x="47840" y="25212"/>
                  </a:lnTo>
                  <a:lnTo>
                    <a:pt x="47602" y="25176"/>
                  </a:lnTo>
                  <a:lnTo>
                    <a:pt x="47363" y="25152"/>
                  </a:lnTo>
                  <a:lnTo>
                    <a:pt x="47125" y="25134"/>
                  </a:lnTo>
                  <a:lnTo>
                    <a:pt x="46886" y="25116"/>
                  </a:lnTo>
                  <a:lnTo>
                    <a:pt x="46632" y="25110"/>
                  </a:lnTo>
                  <a:lnTo>
                    <a:pt x="46394" y="25104"/>
                  </a:lnTo>
                  <a:lnTo>
                    <a:pt x="46012" y="25110"/>
                  </a:lnTo>
                  <a:lnTo>
                    <a:pt x="45647" y="25134"/>
                  </a:lnTo>
                  <a:lnTo>
                    <a:pt x="45456" y="25146"/>
                  </a:lnTo>
                  <a:lnTo>
                    <a:pt x="45265" y="25170"/>
                  </a:lnTo>
                  <a:lnTo>
                    <a:pt x="45074" y="25194"/>
                  </a:lnTo>
                  <a:lnTo>
                    <a:pt x="44884" y="25218"/>
                  </a:lnTo>
                  <a:lnTo>
                    <a:pt x="44693" y="25254"/>
                  </a:lnTo>
                  <a:lnTo>
                    <a:pt x="44502" y="25290"/>
                  </a:lnTo>
                  <a:lnTo>
                    <a:pt x="44312" y="25332"/>
                  </a:lnTo>
                  <a:lnTo>
                    <a:pt x="44121" y="25374"/>
                  </a:lnTo>
                  <a:lnTo>
                    <a:pt x="43946" y="25422"/>
                  </a:lnTo>
                  <a:lnTo>
                    <a:pt x="43755" y="25477"/>
                  </a:lnTo>
                  <a:lnTo>
                    <a:pt x="43580" y="25537"/>
                  </a:lnTo>
                  <a:lnTo>
                    <a:pt x="43406" y="25597"/>
                  </a:lnTo>
                  <a:lnTo>
                    <a:pt x="43231" y="25669"/>
                  </a:lnTo>
                  <a:lnTo>
                    <a:pt x="43056" y="25741"/>
                  </a:lnTo>
                  <a:lnTo>
                    <a:pt x="42881" y="25819"/>
                  </a:lnTo>
                  <a:lnTo>
                    <a:pt x="42722" y="25897"/>
                  </a:lnTo>
                  <a:lnTo>
                    <a:pt x="42563" y="25987"/>
                  </a:lnTo>
                  <a:lnTo>
                    <a:pt x="42420" y="26083"/>
                  </a:lnTo>
                  <a:lnTo>
                    <a:pt x="42261" y="26180"/>
                  </a:lnTo>
                  <a:lnTo>
                    <a:pt x="42118" y="26282"/>
                  </a:lnTo>
                  <a:lnTo>
                    <a:pt x="41991" y="26390"/>
                  </a:lnTo>
                  <a:lnTo>
                    <a:pt x="41864" y="26504"/>
                  </a:lnTo>
                  <a:lnTo>
                    <a:pt x="41737" y="26630"/>
                  </a:lnTo>
                  <a:lnTo>
                    <a:pt x="41626" y="26750"/>
                  </a:lnTo>
                  <a:lnTo>
                    <a:pt x="41514" y="26883"/>
                  </a:lnTo>
                  <a:lnTo>
                    <a:pt x="41419" y="27021"/>
                  </a:lnTo>
                  <a:lnTo>
                    <a:pt x="41324" y="27165"/>
                  </a:lnTo>
                  <a:lnTo>
                    <a:pt x="41244" y="27315"/>
                  </a:lnTo>
                  <a:lnTo>
                    <a:pt x="41181" y="27453"/>
                  </a:lnTo>
                  <a:lnTo>
                    <a:pt x="41133" y="27598"/>
                  </a:lnTo>
                  <a:lnTo>
                    <a:pt x="41117" y="27736"/>
                  </a:lnTo>
                  <a:lnTo>
                    <a:pt x="41117" y="27874"/>
                  </a:lnTo>
                  <a:lnTo>
                    <a:pt x="41133" y="28018"/>
                  </a:lnTo>
                  <a:lnTo>
                    <a:pt x="41165" y="28156"/>
                  </a:lnTo>
                  <a:lnTo>
                    <a:pt x="41212" y="28301"/>
                  </a:lnTo>
                  <a:lnTo>
                    <a:pt x="41276" y="28445"/>
                  </a:lnTo>
                  <a:lnTo>
                    <a:pt x="41371" y="28583"/>
                  </a:lnTo>
                  <a:lnTo>
                    <a:pt x="41467" y="28727"/>
                  </a:lnTo>
                  <a:lnTo>
                    <a:pt x="41594" y="28871"/>
                  </a:lnTo>
                  <a:lnTo>
                    <a:pt x="41737" y="29010"/>
                  </a:lnTo>
                  <a:lnTo>
                    <a:pt x="41896" y="29154"/>
                  </a:lnTo>
                  <a:lnTo>
                    <a:pt x="42071" y="29292"/>
                  </a:lnTo>
                  <a:lnTo>
                    <a:pt x="42245" y="29430"/>
                  </a:lnTo>
                  <a:lnTo>
                    <a:pt x="42452" y="29574"/>
                  </a:lnTo>
                  <a:lnTo>
                    <a:pt x="42675" y="29713"/>
                  </a:lnTo>
                  <a:lnTo>
                    <a:pt x="42913" y="29845"/>
                  </a:lnTo>
                  <a:lnTo>
                    <a:pt x="43167" y="29983"/>
                  </a:lnTo>
                  <a:lnTo>
                    <a:pt x="43437" y="30115"/>
                  </a:lnTo>
                  <a:lnTo>
                    <a:pt x="43723" y="30253"/>
                  </a:lnTo>
                  <a:lnTo>
                    <a:pt x="44025" y="30380"/>
                  </a:lnTo>
                  <a:lnTo>
                    <a:pt x="44343" y="30512"/>
                  </a:lnTo>
                  <a:lnTo>
                    <a:pt x="44677" y="30638"/>
                  </a:lnTo>
                  <a:lnTo>
                    <a:pt x="45011" y="30764"/>
                  </a:lnTo>
                  <a:lnTo>
                    <a:pt x="45376" y="30890"/>
                  </a:lnTo>
                  <a:lnTo>
                    <a:pt x="45742" y="31010"/>
                  </a:lnTo>
                  <a:lnTo>
                    <a:pt x="46139" y="31131"/>
                  </a:lnTo>
                  <a:lnTo>
                    <a:pt x="46537" y="31251"/>
                  </a:lnTo>
                  <a:lnTo>
                    <a:pt x="46950" y="31365"/>
                  </a:lnTo>
                  <a:lnTo>
                    <a:pt x="47379" y="31479"/>
                  </a:lnTo>
                  <a:lnTo>
                    <a:pt x="47824" y="31587"/>
                  </a:lnTo>
                  <a:lnTo>
                    <a:pt x="47602" y="31900"/>
                  </a:lnTo>
                  <a:lnTo>
                    <a:pt x="47347" y="32218"/>
                  </a:lnTo>
                  <a:lnTo>
                    <a:pt x="47172" y="32404"/>
                  </a:lnTo>
                  <a:lnTo>
                    <a:pt x="46982" y="32585"/>
                  </a:lnTo>
                  <a:lnTo>
                    <a:pt x="46775" y="32753"/>
                  </a:lnTo>
                  <a:lnTo>
                    <a:pt x="46553" y="32915"/>
                  </a:lnTo>
                  <a:lnTo>
                    <a:pt x="46298" y="33065"/>
                  </a:lnTo>
                  <a:lnTo>
                    <a:pt x="46028" y="33210"/>
                  </a:lnTo>
                  <a:lnTo>
                    <a:pt x="45742" y="33348"/>
                  </a:lnTo>
                  <a:lnTo>
                    <a:pt x="45440" y="33474"/>
                  </a:lnTo>
                  <a:lnTo>
                    <a:pt x="45138" y="33594"/>
                  </a:lnTo>
                  <a:lnTo>
                    <a:pt x="44804" y="33708"/>
                  </a:lnTo>
                  <a:lnTo>
                    <a:pt x="44455" y="33816"/>
                  </a:lnTo>
                  <a:lnTo>
                    <a:pt x="44105" y="33913"/>
                  </a:lnTo>
                  <a:lnTo>
                    <a:pt x="43739" y="34003"/>
                  </a:lnTo>
                  <a:lnTo>
                    <a:pt x="43358" y="34087"/>
                  </a:lnTo>
                  <a:lnTo>
                    <a:pt x="42976" y="34165"/>
                  </a:lnTo>
                  <a:lnTo>
                    <a:pt x="42579" y="34237"/>
                  </a:lnTo>
                  <a:lnTo>
                    <a:pt x="42166" y="34303"/>
                  </a:lnTo>
                  <a:lnTo>
                    <a:pt x="41769" y="34363"/>
                  </a:lnTo>
                  <a:lnTo>
                    <a:pt x="41339" y="34417"/>
                  </a:lnTo>
                  <a:lnTo>
                    <a:pt x="40926" y="34465"/>
                  </a:lnTo>
                  <a:lnTo>
                    <a:pt x="40497" y="34507"/>
                  </a:lnTo>
                  <a:lnTo>
                    <a:pt x="40068" y="34549"/>
                  </a:lnTo>
                  <a:lnTo>
                    <a:pt x="39639" y="34585"/>
                  </a:lnTo>
                  <a:lnTo>
                    <a:pt x="39210" y="34610"/>
                  </a:lnTo>
                  <a:lnTo>
                    <a:pt x="38781" y="34640"/>
                  </a:lnTo>
                  <a:lnTo>
                    <a:pt x="38336" y="34658"/>
                  </a:lnTo>
                  <a:lnTo>
                    <a:pt x="37906" y="34676"/>
                  </a:lnTo>
                  <a:lnTo>
                    <a:pt x="37477" y="34688"/>
                  </a:lnTo>
                  <a:lnTo>
                    <a:pt x="36635" y="34706"/>
                  </a:lnTo>
                  <a:lnTo>
                    <a:pt x="35809" y="34712"/>
                  </a:lnTo>
                  <a:lnTo>
                    <a:pt x="34950" y="34706"/>
                  </a:lnTo>
                  <a:lnTo>
                    <a:pt x="34060" y="34688"/>
                  </a:lnTo>
                  <a:lnTo>
                    <a:pt x="33170" y="34664"/>
                  </a:lnTo>
                  <a:lnTo>
                    <a:pt x="32280" y="34628"/>
                  </a:lnTo>
                  <a:lnTo>
                    <a:pt x="31374" y="34579"/>
                  </a:lnTo>
                  <a:lnTo>
                    <a:pt x="30452" y="34519"/>
                  </a:lnTo>
                  <a:lnTo>
                    <a:pt x="29531" y="34453"/>
                  </a:lnTo>
                  <a:lnTo>
                    <a:pt x="28609" y="34375"/>
                  </a:lnTo>
                  <a:lnTo>
                    <a:pt x="27687" y="34291"/>
                  </a:lnTo>
                  <a:lnTo>
                    <a:pt x="26765" y="34201"/>
                  </a:lnTo>
                  <a:lnTo>
                    <a:pt x="25827" y="34099"/>
                  </a:lnTo>
                  <a:lnTo>
                    <a:pt x="24906" y="33985"/>
                  </a:lnTo>
                  <a:lnTo>
                    <a:pt x="24000" y="33870"/>
                  </a:lnTo>
                  <a:lnTo>
                    <a:pt x="23078" y="33744"/>
                  </a:lnTo>
                  <a:lnTo>
                    <a:pt x="22172" y="33606"/>
                  </a:lnTo>
                  <a:lnTo>
                    <a:pt x="21282" y="33468"/>
                  </a:lnTo>
                  <a:lnTo>
                    <a:pt x="20408" y="33318"/>
                  </a:lnTo>
                  <a:lnTo>
                    <a:pt x="19534" y="33167"/>
                  </a:lnTo>
                  <a:lnTo>
                    <a:pt x="18675" y="33005"/>
                  </a:lnTo>
                  <a:lnTo>
                    <a:pt x="17849" y="32843"/>
                  </a:lnTo>
                  <a:lnTo>
                    <a:pt x="17022" y="32669"/>
                  </a:lnTo>
                  <a:lnTo>
                    <a:pt x="16228" y="32489"/>
                  </a:lnTo>
                  <a:lnTo>
                    <a:pt x="15433" y="32308"/>
                  </a:lnTo>
                  <a:lnTo>
                    <a:pt x="14686" y="32122"/>
                  </a:lnTo>
                  <a:lnTo>
                    <a:pt x="13955" y="31930"/>
                  </a:lnTo>
                  <a:lnTo>
                    <a:pt x="13240" y="31731"/>
                  </a:lnTo>
                  <a:lnTo>
                    <a:pt x="12572" y="31527"/>
                  </a:lnTo>
                  <a:lnTo>
                    <a:pt x="11921" y="31323"/>
                  </a:lnTo>
                  <a:lnTo>
                    <a:pt x="11301" y="31119"/>
                  </a:lnTo>
                  <a:lnTo>
                    <a:pt x="10713" y="30902"/>
                  </a:lnTo>
                  <a:lnTo>
                    <a:pt x="10172" y="30686"/>
                  </a:lnTo>
                  <a:lnTo>
                    <a:pt x="9648" y="30470"/>
                  </a:lnTo>
                  <a:lnTo>
                    <a:pt x="9393" y="30355"/>
                  </a:lnTo>
                  <a:lnTo>
                    <a:pt x="9139" y="30235"/>
                  </a:lnTo>
                  <a:lnTo>
                    <a:pt x="8901" y="30109"/>
                  </a:lnTo>
                  <a:lnTo>
                    <a:pt x="8646" y="29977"/>
                  </a:lnTo>
                  <a:lnTo>
                    <a:pt x="8408" y="29839"/>
                  </a:lnTo>
                  <a:lnTo>
                    <a:pt x="8186" y="29695"/>
                  </a:lnTo>
                  <a:lnTo>
                    <a:pt x="7979" y="29544"/>
                  </a:lnTo>
                  <a:lnTo>
                    <a:pt x="7772" y="29394"/>
                  </a:lnTo>
                  <a:lnTo>
                    <a:pt x="7597" y="29238"/>
                  </a:lnTo>
                  <a:lnTo>
                    <a:pt x="7454" y="29082"/>
                  </a:lnTo>
                  <a:lnTo>
                    <a:pt x="7327" y="28919"/>
                  </a:lnTo>
                  <a:lnTo>
                    <a:pt x="7232" y="28751"/>
                  </a:lnTo>
                  <a:lnTo>
                    <a:pt x="7152" y="28583"/>
                  </a:lnTo>
                  <a:lnTo>
                    <a:pt x="7137" y="28415"/>
                  </a:lnTo>
                  <a:lnTo>
                    <a:pt x="7137" y="28331"/>
                  </a:lnTo>
                  <a:lnTo>
                    <a:pt x="7137" y="28246"/>
                  </a:lnTo>
                  <a:lnTo>
                    <a:pt x="7152" y="28162"/>
                  </a:lnTo>
                  <a:lnTo>
                    <a:pt x="7184" y="28078"/>
                  </a:lnTo>
                  <a:lnTo>
                    <a:pt x="7311" y="27832"/>
                  </a:lnTo>
                  <a:lnTo>
                    <a:pt x="7454" y="27598"/>
                  </a:lnTo>
                  <a:lnTo>
                    <a:pt x="7534" y="27489"/>
                  </a:lnTo>
                  <a:lnTo>
                    <a:pt x="7629" y="27381"/>
                  </a:lnTo>
                  <a:lnTo>
                    <a:pt x="7741" y="27273"/>
                  </a:lnTo>
                  <a:lnTo>
                    <a:pt x="7836" y="27171"/>
                  </a:lnTo>
                  <a:lnTo>
                    <a:pt x="8424" y="27435"/>
                  </a:lnTo>
                  <a:lnTo>
                    <a:pt x="9012" y="27688"/>
                  </a:lnTo>
                  <a:lnTo>
                    <a:pt x="9600" y="27922"/>
                  </a:lnTo>
                  <a:lnTo>
                    <a:pt x="10188" y="28144"/>
                  </a:lnTo>
                  <a:lnTo>
                    <a:pt x="10792" y="28349"/>
                  </a:lnTo>
                  <a:lnTo>
                    <a:pt x="11380" y="28535"/>
                  </a:lnTo>
                  <a:lnTo>
                    <a:pt x="11968" y="28709"/>
                  </a:lnTo>
                  <a:lnTo>
                    <a:pt x="12572" y="28865"/>
                  </a:lnTo>
                  <a:lnTo>
                    <a:pt x="13160" y="29004"/>
                  </a:lnTo>
                  <a:lnTo>
                    <a:pt x="13446" y="29064"/>
                  </a:lnTo>
                  <a:lnTo>
                    <a:pt x="13748" y="29124"/>
                  </a:lnTo>
                  <a:lnTo>
                    <a:pt x="14034" y="29178"/>
                  </a:lnTo>
                  <a:lnTo>
                    <a:pt x="14320" y="29226"/>
                  </a:lnTo>
                  <a:lnTo>
                    <a:pt x="14607" y="29268"/>
                  </a:lnTo>
                  <a:lnTo>
                    <a:pt x="14893" y="29310"/>
                  </a:lnTo>
                  <a:lnTo>
                    <a:pt x="15179" y="29346"/>
                  </a:lnTo>
                  <a:lnTo>
                    <a:pt x="15465" y="29376"/>
                  </a:lnTo>
                  <a:lnTo>
                    <a:pt x="15735" y="29406"/>
                  </a:lnTo>
                  <a:lnTo>
                    <a:pt x="16021" y="29424"/>
                  </a:lnTo>
                  <a:lnTo>
                    <a:pt x="16291" y="29442"/>
                  </a:lnTo>
                  <a:lnTo>
                    <a:pt x="16561" y="29454"/>
                  </a:lnTo>
                  <a:lnTo>
                    <a:pt x="16832" y="29466"/>
                  </a:lnTo>
                  <a:lnTo>
                    <a:pt x="17102" y="29466"/>
                  </a:lnTo>
                  <a:lnTo>
                    <a:pt x="17404" y="29460"/>
                  </a:lnTo>
                  <a:lnTo>
                    <a:pt x="17690" y="29454"/>
                  </a:lnTo>
                  <a:lnTo>
                    <a:pt x="17976" y="29436"/>
                  </a:lnTo>
                  <a:lnTo>
                    <a:pt x="18262" y="29418"/>
                  </a:lnTo>
                  <a:lnTo>
                    <a:pt x="18548" y="29388"/>
                  </a:lnTo>
                  <a:lnTo>
                    <a:pt x="18818" y="29352"/>
                  </a:lnTo>
                  <a:lnTo>
                    <a:pt x="19073" y="29316"/>
                  </a:lnTo>
                  <a:lnTo>
                    <a:pt x="19327" y="29268"/>
                  </a:lnTo>
                  <a:lnTo>
                    <a:pt x="19581" y="29220"/>
                  </a:lnTo>
                  <a:lnTo>
                    <a:pt x="19820" y="29160"/>
                  </a:lnTo>
                  <a:lnTo>
                    <a:pt x="20058" y="29100"/>
                  </a:lnTo>
                  <a:lnTo>
                    <a:pt x="20281" y="29028"/>
                  </a:lnTo>
                  <a:lnTo>
                    <a:pt x="20503" y="28955"/>
                  </a:lnTo>
                  <a:lnTo>
                    <a:pt x="20710" y="28871"/>
                  </a:lnTo>
                  <a:lnTo>
                    <a:pt x="20916" y="28787"/>
                  </a:lnTo>
                  <a:lnTo>
                    <a:pt x="21107" y="28697"/>
                  </a:lnTo>
                  <a:lnTo>
                    <a:pt x="21409" y="28541"/>
                  </a:lnTo>
                  <a:lnTo>
                    <a:pt x="21663" y="28385"/>
                  </a:lnTo>
                  <a:lnTo>
                    <a:pt x="21902" y="28222"/>
                  </a:lnTo>
                  <a:lnTo>
                    <a:pt x="22108" y="28066"/>
                  </a:lnTo>
                  <a:lnTo>
                    <a:pt x="22267" y="27904"/>
                  </a:lnTo>
                  <a:lnTo>
                    <a:pt x="22410" y="27742"/>
                  </a:lnTo>
                  <a:lnTo>
                    <a:pt x="22522" y="27580"/>
                  </a:lnTo>
                  <a:lnTo>
                    <a:pt x="22585" y="27417"/>
                  </a:lnTo>
                  <a:lnTo>
                    <a:pt x="22633" y="27255"/>
                  </a:lnTo>
                  <a:lnTo>
                    <a:pt x="22633" y="27093"/>
                  </a:lnTo>
                  <a:lnTo>
                    <a:pt x="22617" y="26937"/>
                  </a:lnTo>
                  <a:lnTo>
                    <a:pt x="22553" y="26774"/>
                  </a:lnTo>
                  <a:lnTo>
                    <a:pt x="22474" y="26618"/>
                  </a:lnTo>
                  <a:lnTo>
                    <a:pt x="22347" y="26456"/>
                  </a:lnTo>
                  <a:lnTo>
                    <a:pt x="22204" y="26306"/>
                  </a:lnTo>
                  <a:lnTo>
                    <a:pt x="22013" y="26149"/>
                  </a:lnTo>
                  <a:lnTo>
                    <a:pt x="21886" y="26053"/>
                  </a:lnTo>
                  <a:lnTo>
                    <a:pt x="21743" y="25963"/>
                  </a:lnTo>
                  <a:lnTo>
                    <a:pt x="21584" y="25873"/>
                  </a:lnTo>
                  <a:lnTo>
                    <a:pt x="21425" y="25783"/>
                  </a:lnTo>
                  <a:lnTo>
                    <a:pt x="21250" y="25699"/>
                  </a:lnTo>
                  <a:lnTo>
                    <a:pt x="21059" y="25615"/>
                  </a:lnTo>
                  <a:lnTo>
                    <a:pt x="20869" y="25531"/>
                  </a:lnTo>
                  <a:lnTo>
                    <a:pt x="20662" y="25453"/>
                  </a:lnTo>
                  <a:lnTo>
                    <a:pt x="20439" y="25374"/>
                  </a:lnTo>
                  <a:lnTo>
                    <a:pt x="20217" y="25302"/>
                  </a:lnTo>
                  <a:lnTo>
                    <a:pt x="19994" y="25230"/>
                  </a:lnTo>
                  <a:lnTo>
                    <a:pt x="19756" y="25158"/>
                  </a:lnTo>
                  <a:lnTo>
                    <a:pt x="19502" y="25092"/>
                  </a:lnTo>
                  <a:lnTo>
                    <a:pt x="19247" y="25032"/>
                  </a:lnTo>
                  <a:lnTo>
                    <a:pt x="18977" y="24972"/>
                  </a:lnTo>
                  <a:lnTo>
                    <a:pt x="18723" y="24912"/>
                  </a:lnTo>
                  <a:lnTo>
                    <a:pt x="18437" y="24858"/>
                  </a:lnTo>
                  <a:lnTo>
                    <a:pt x="18151" y="24804"/>
                  </a:lnTo>
                  <a:lnTo>
                    <a:pt x="17865" y="24756"/>
                  </a:lnTo>
                  <a:lnTo>
                    <a:pt x="17579" y="24713"/>
                  </a:lnTo>
                  <a:lnTo>
                    <a:pt x="17277" y="24671"/>
                  </a:lnTo>
                  <a:lnTo>
                    <a:pt x="16975" y="24629"/>
                  </a:lnTo>
                  <a:lnTo>
                    <a:pt x="16657" y="24599"/>
                  </a:lnTo>
                  <a:lnTo>
                    <a:pt x="16339" y="24563"/>
                  </a:lnTo>
                  <a:lnTo>
                    <a:pt x="16021" y="24533"/>
                  </a:lnTo>
                  <a:lnTo>
                    <a:pt x="15703" y="24509"/>
                  </a:lnTo>
                  <a:lnTo>
                    <a:pt x="15369" y="24491"/>
                  </a:lnTo>
                  <a:lnTo>
                    <a:pt x="15052" y="24473"/>
                  </a:lnTo>
                  <a:lnTo>
                    <a:pt x="14718" y="24461"/>
                  </a:lnTo>
                  <a:lnTo>
                    <a:pt x="14384" y="24449"/>
                  </a:lnTo>
                  <a:lnTo>
                    <a:pt x="14034" y="24443"/>
                  </a:lnTo>
                  <a:lnTo>
                    <a:pt x="13303" y="24443"/>
                  </a:lnTo>
                  <a:lnTo>
                    <a:pt x="12906" y="24455"/>
                  </a:lnTo>
                  <a:lnTo>
                    <a:pt x="12524" y="24467"/>
                  </a:lnTo>
                  <a:lnTo>
                    <a:pt x="12143" y="24485"/>
                  </a:lnTo>
                  <a:lnTo>
                    <a:pt x="11762" y="24509"/>
                  </a:lnTo>
                  <a:lnTo>
                    <a:pt x="11396" y="24539"/>
                  </a:lnTo>
                  <a:lnTo>
                    <a:pt x="11030" y="24575"/>
                  </a:lnTo>
                  <a:lnTo>
                    <a:pt x="10665" y="24617"/>
                  </a:lnTo>
                  <a:lnTo>
                    <a:pt x="10315" y="24659"/>
                  </a:lnTo>
                  <a:lnTo>
                    <a:pt x="9966" y="24713"/>
                  </a:lnTo>
                  <a:lnTo>
                    <a:pt x="9616" y="24768"/>
                  </a:lnTo>
                  <a:lnTo>
                    <a:pt x="9282" y="24828"/>
                  </a:lnTo>
                  <a:lnTo>
                    <a:pt x="8964" y="24894"/>
                  </a:lnTo>
                  <a:lnTo>
                    <a:pt x="8646" y="24966"/>
                  </a:lnTo>
                  <a:lnTo>
                    <a:pt x="8329" y="25044"/>
                  </a:lnTo>
                  <a:lnTo>
                    <a:pt x="8027" y="25122"/>
                  </a:lnTo>
                  <a:lnTo>
                    <a:pt x="7582" y="24834"/>
                  </a:lnTo>
                  <a:lnTo>
                    <a:pt x="7152" y="24533"/>
                  </a:lnTo>
                  <a:lnTo>
                    <a:pt x="6723" y="24227"/>
                  </a:lnTo>
                  <a:lnTo>
                    <a:pt x="6326" y="23914"/>
                  </a:lnTo>
                  <a:lnTo>
                    <a:pt x="5960" y="23596"/>
                  </a:lnTo>
                  <a:lnTo>
                    <a:pt x="5595" y="23277"/>
                  </a:lnTo>
                  <a:lnTo>
                    <a:pt x="5261" y="22947"/>
                  </a:lnTo>
                  <a:lnTo>
                    <a:pt x="4943" y="22616"/>
                  </a:lnTo>
                  <a:lnTo>
                    <a:pt x="4657" y="22280"/>
                  </a:lnTo>
                  <a:lnTo>
                    <a:pt x="4387" y="21938"/>
                  </a:lnTo>
                  <a:lnTo>
                    <a:pt x="4149" y="21595"/>
                  </a:lnTo>
                  <a:lnTo>
                    <a:pt x="3926" y="21253"/>
                  </a:lnTo>
                  <a:lnTo>
                    <a:pt x="3735" y="20904"/>
                  </a:lnTo>
                  <a:lnTo>
                    <a:pt x="3576" y="20556"/>
                  </a:lnTo>
                  <a:lnTo>
                    <a:pt x="3449" y="20201"/>
                  </a:lnTo>
                  <a:lnTo>
                    <a:pt x="3354" y="19847"/>
                  </a:lnTo>
                  <a:lnTo>
                    <a:pt x="3274" y="19498"/>
                  </a:lnTo>
                  <a:lnTo>
                    <a:pt x="3243" y="19144"/>
                  </a:lnTo>
                  <a:lnTo>
                    <a:pt x="3227" y="18789"/>
                  </a:lnTo>
                  <a:lnTo>
                    <a:pt x="3259" y="18435"/>
                  </a:lnTo>
                  <a:lnTo>
                    <a:pt x="3322" y="18080"/>
                  </a:lnTo>
                  <a:lnTo>
                    <a:pt x="3417" y="17732"/>
                  </a:lnTo>
                  <a:lnTo>
                    <a:pt x="3561" y="17383"/>
                  </a:lnTo>
                  <a:lnTo>
                    <a:pt x="3640" y="17209"/>
                  </a:lnTo>
                  <a:lnTo>
                    <a:pt x="3735" y="17035"/>
                  </a:lnTo>
                  <a:lnTo>
                    <a:pt x="3831" y="16866"/>
                  </a:lnTo>
                  <a:lnTo>
                    <a:pt x="3942" y="16692"/>
                  </a:lnTo>
                  <a:lnTo>
                    <a:pt x="4053" y="16524"/>
                  </a:lnTo>
                  <a:lnTo>
                    <a:pt x="4196" y="16350"/>
                  </a:lnTo>
                  <a:lnTo>
                    <a:pt x="4323" y="16181"/>
                  </a:lnTo>
                  <a:lnTo>
                    <a:pt x="4482" y="16013"/>
                  </a:lnTo>
                  <a:lnTo>
                    <a:pt x="4641" y="15845"/>
                  </a:lnTo>
                  <a:lnTo>
                    <a:pt x="4816" y="15683"/>
                  </a:lnTo>
                  <a:lnTo>
                    <a:pt x="4991" y="15514"/>
                  </a:lnTo>
                  <a:lnTo>
                    <a:pt x="5182" y="15352"/>
                  </a:lnTo>
                  <a:lnTo>
                    <a:pt x="5388" y="15190"/>
                  </a:lnTo>
                  <a:lnTo>
                    <a:pt x="5611" y="15028"/>
                  </a:lnTo>
                  <a:lnTo>
                    <a:pt x="5833" y="14865"/>
                  </a:lnTo>
                  <a:lnTo>
                    <a:pt x="6072" y="14709"/>
                  </a:lnTo>
                  <a:lnTo>
                    <a:pt x="6310" y="14547"/>
                  </a:lnTo>
                  <a:lnTo>
                    <a:pt x="6580" y="14391"/>
                  </a:lnTo>
                  <a:lnTo>
                    <a:pt x="6994" y="14150"/>
                  </a:lnTo>
                  <a:lnTo>
                    <a:pt x="7407" y="13922"/>
                  </a:lnTo>
                  <a:lnTo>
                    <a:pt x="7820" y="13700"/>
                  </a:lnTo>
                  <a:lnTo>
                    <a:pt x="8233" y="13483"/>
                  </a:lnTo>
                  <a:lnTo>
                    <a:pt x="8631" y="13279"/>
                  </a:lnTo>
                  <a:lnTo>
                    <a:pt x="9044" y="13081"/>
                  </a:lnTo>
                  <a:lnTo>
                    <a:pt x="9441" y="12895"/>
                  </a:lnTo>
                  <a:lnTo>
                    <a:pt x="9838" y="12720"/>
                  </a:lnTo>
                  <a:lnTo>
                    <a:pt x="10061" y="12889"/>
                  </a:lnTo>
                  <a:lnTo>
                    <a:pt x="10299" y="13045"/>
                  </a:lnTo>
                  <a:lnTo>
                    <a:pt x="10570" y="13201"/>
                  </a:lnTo>
                  <a:lnTo>
                    <a:pt x="10840" y="13357"/>
                  </a:lnTo>
                  <a:lnTo>
                    <a:pt x="11110" y="13502"/>
                  </a:lnTo>
                  <a:lnTo>
                    <a:pt x="11412" y="13646"/>
                  </a:lnTo>
                  <a:lnTo>
                    <a:pt x="11714" y="13790"/>
                  </a:lnTo>
                  <a:lnTo>
                    <a:pt x="12032" y="13922"/>
                  </a:lnTo>
                  <a:lnTo>
                    <a:pt x="12350" y="14054"/>
                  </a:lnTo>
                  <a:lnTo>
                    <a:pt x="12683" y="14180"/>
                  </a:lnTo>
                  <a:lnTo>
                    <a:pt x="13017" y="14301"/>
                  </a:lnTo>
                  <a:lnTo>
                    <a:pt x="13351" y="14421"/>
                  </a:lnTo>
                  <a:lnTo>
                    <a:pt x="13701" y="14529"/>
                  </a:lnTo>
                  <a:lnTo>
                    <a:pt x="14050" y="14637"/>
                  </a:lnTo>
                  <a:lnTo>
                    <a:pt x="14416" y="14739"/>
                  </a:lnTo>
                  <a:lnTo>
                    <a:pt x="14765" y="14835"/>
                  </a:lnTo>
                  <a:lnTo>
                    <a:pt x="15131" y="14932"/>
                  </a:lnTo>
                  <a:lnTo>
                    <a:pt x="15497" y="15016"/>
                  </a:lnTo>
                  <a:lnTo>
                    <a:pt x="15846" y="15094"/>
                  </a:lnTo>
                  <a:lnTo>
                    <a:pt x="16212" y="15172"/>
                  </a:lnTo>
                  <a:lnTo>
                    <a:pt x="16577" y="15244"/>
                  </a:lnTo>
                  <a:lnTo>
                    <a:pt x="16927" y="15304"/>
                  </a:lnTo>
                  <a:lnTo>
                    <a:pt x="17277" y="15364"/>
                  </a:lnTo>
                  <a:lnTo>
                    <a:pt x="17626" y="15418"/>
                  </a:lnTo>
                  <a:lnTo>
                    <a:pt x="17976" y="15466"/>
                  </a:lnTo>
                  <a:lnTo>
                    <a:pt x="18310" y="15508"/>
                  </a:lnTo>
                  <a:lnTo>
                    <a:pt x="18643" y="15538"/>
                  </a:lnTo>
                  <a:lnTo>
                    <a:pt x="18961" y="15568"/>
                  </a:lnTo>
                  <a:lnTo>
                    <a:pt x="19279" y="15592"/>
                  </a:lnTo>
                  <a:lnTo>
                    <a:pt x="19597" y="15611"/>
                  </a:lnTo>
                  <a:lnTo>
                    <a:pt x="19883" y="15617"/>
                  </a:lnTo>
                  <a:lnTo>
                    <a:pt x="20169" y="15623"/>
                  </a:lnTo>
                  <a:lnTo>
                    <a:pt x="20503" y="15617"/>
                  </a:lnTo>
                  <a:lnTo>
                    <a:pt x="20805" y="15604"/>
                  </a:lnTo>
                  <a:lnTo>
                    <a:pt x="21107" y="15586"/>
                  </a:lnTo>
                  <a:lnTo>
                    <a:pt x="21393" y="15556"/>
                  </a:lnTo>
                  <a:lnTo>
                    <a:pt x="21679" y="15520"/>
                  </a:lnTo>
                  <a:lnTo>
                    <a:pt x="21933" y="15472"/>
                  </a:lnTo>
                  <a:lnTo>
                    <a:pt x="22172" y="15418"/>
                  </a:lnTo>
                  <a:lnTo>
                    <a:pt x="22394" y="15364"/>
                  </a:lnTo>
                  <a:lnTo>
                    <a:pt x="22601" y="15298"/>
                  </a:lnTo>
                  <a:lnTo>
                    <a:pt x="22792" y="15220"/>
                  </a:lnTo>
                  <a:lnTo>
                    <a:pt x="22951" y="15142"/>
                  </a:lnTo>
                  <a:lnTo>
                    <a:pt x="23094" y="15058"/>
                  </a:lnTo>
                  <a:lnTo>
                    <a:pt x="23221" y="14968"/>
                  </a:lnTo>
                  <a:lnTo>
                    <a:pt x="23332" y="14865"/>
                  </a:lnTo>
                  <a:lnTo>
                    <a:pt x="23412" y="14763"/>
                  </a:lnTo>
                  <a:lnTo>
                    <a:pt x="23475" y="14655"/>
                  </a:lnTo>
                  <a:lnTo>
                    <a:pt x="23539" y="14457"/>
                  </a:lnTo>
                  <a:lnTo>
                    <a:pt x="23586" y="14247"/>
                  </a:lnTo>
                  <a:lnTo>
                    <a:pt x="23586" y="14030"/>
                  </a:lnTo>
                  <a:lnTo>
                    <a:pt x="23555" y="13796"/>
                  </a:lnTo>
                  <a:lnTo>
                    <a:pt x="23491" y="13562"/>
                  </a:lnTo>
                  <a:lnTo>
                    <a:pt x="23396" y="13315"/>
                  </a:lnTo>
                  <a:lnTo>
                    <a:pt x="23269" y="13069"/>
                  </a:lnTo>
                  <a:lnTo>
                    <a:pt x="23125" y="12817"/>
                  </a:lnTo>
                  <a:lnTo>
                    <a:pt x="22935" y="12564"/>
                  </a:lnTo>
                  <a:lnTo>
                    <a:pt x="22712" y="12318"/>
                  </a:lnTo>
                  <a:lnTo>
                    <a:pt x="22458" y="12071"/>
                  </a:lnTo>
                  <a:lnTo>
                    <a:pt x="22172" y="11831"/>
                  </a:lnTo>
                  <a:lnTo>
                    <a:pt x="22013" y="11717"/>
                  </a:lnTo>
                  <a:lnTo>
                    <a:pt x="21854" y="11603"/>
                  </a:lnTo>
                  <a:lnTo>
                    <a:pt x="21679" y="11489"/>
                  </a:lnTo>
                  <a:lnTo>
                    <a:pt x="21504" y="11374"/>
                  </a:lnTo>
                  <a:lnTo>
                    <a:pt x="21314" y="11266"/>
                  </a:lnTo>
                  <a:lnTo>
                    <a:pt x="21123" y="11164"/>
                  </a:lnTo>
                  <a:lnTo>
                    <a:pt x="20916" y="11062"/>
                  </a:lnTo>
                  <a:lnTo>
                    <a:pt x="20694" y="10966"/>
                  </a:lnTo>
                  <a:lnTo>
                    <a:pt x="20487" y="10870"/>
                  </a:lnTo>
                  <a:lnTo>
                    <a:pt x="20249" y="10780"/>
                  </a:lnTo>
                  <a:lnTo>
                    <a:pt x="20026" y="10696"/>
                  </a:lnTo>
                  <a:lnTo>
                    <a:pt x="19788" y="10617"/>
                  </a:lnTo>
                  <a:lnTo>
                    <a:pt x="19549" y="10545"/>
                  </a:lnTo>
                  <a:lnTo>
                    <a:pt x="19311" y="10473"/>
                  </a:lnTo>
                  <a:lnTo>
                    <a:pt x="19057" y="10413"/>
                  </a:lnTo>
                  <a:lnTo>
                    <a:pt x="18802" y="10353"/>
                  </a:lnTo>
                  <a:lnTo>
                    <a:pt x="18548" y="10299"/>
                  </a:lnTo>
                  <a:lnTo>
                    <a:pt x="18294" y="10251"/>
                  </a:lnTo>
                  <a:lnTo>
                    <a:pt x="18024" y="10203"/>
                  </a:lnTo>
                  <a:lnTo>
                    <a:pt x="17753" y="10167"/>
                  </a:lnTo>
                  <a:lnTo>
                    <a:pt x="17483" y="10131"/>
                  </a:lnTo>
                  <a:lnTo>
                    <a:pt x="17197" y="10101"/>
                  </a:lnTo>
                  <a:lnTo>
                    <a:pt x="16927" y="10077"/>
                  </a:lnTo>
                  <a:lnTo>
                    <a:pt x="16641" y="10059"/>
                  </a:lnTo>
                  <a:lnTo>
                    <a:pt x="16355" y="10041"/>
                  </a:lnTo>
                  <a:lnTo>
                    <a:pt x="16069" y="10035"/>
                  </a:lnTo>
                  <a:lnTo>
                    <a:pt x="15767" y="10029"/>
                  </a:lnTo>
                  <a:lnTo>
                    <a:pt x="15481" y="10035"/>
                  </a:lnTo>
                  <a:lnTo>
                    <a:pt x="15179" y="10041"/>
                  </a:lnTo>
                  <a:lnTo>
                    <a:pt x="14877" y="10053"/>
                  </a:lnTo>
                  <a:lnTo>
                    <a:pt x="14575" y="10071"/>
                  </a:lnTo>
                  <a:lnTo>
                    <a:pt x="14273" y="10089"/>
                  </a:lnTo>
                  <a:lnTo>
                    <a:pt x="13971" y="10119"/>
                  </a:lnTo>
                  <a:lnTo>
                    <a:pt x="13669" y="10149"/>
                  </a:lnTo>
                  <a:lnTo>
                    <a:pt x="13367" y="10191"/>
                  </a:lnTo>
                  <a:lnTo>
                    <a:pt x="13049" y="10233"/>
                  </a:lnTo>
                  <a:lnTo>
                    <a:pt x="12747" y="10281"/>
                  </a:lnTo>
                  <a:lnTo>
                    <a:pt x="12429" y="10335"/>
                  </a:lnTo>
                  <a:lnTo>
                    <a:pt x="12127" y="10395"/>
                  </a:lnTo>
                  <a:lnTo>
                    <a:pt x="11809" y="10461"/>
                  </a:lnTo>
                  <a:lnTo>
                    <a:pt x="11809" y="10461"/>
                  </a:lnTo>
                  <a:lnTo>
                    <a:pt x="11841" y="10347"/>
                  </a:lnTo>
                  <a:lnTo>
                    <a:pt x="11873" y="10233"/>
                  </a:lnTo>
                  <a:lnTo>
                    <a:pt x="11936" y="10113"/>
                  </a:lnTo>
                  <a:lnTo>
                    <a:pt x="12000" y="9999"/>
                  </a:lnTo>
                  <a:lnTo>
                    <a:pt x="12064" y="9884"/>
                  </a:lnTo>
                  <a:lnTo>
                    <a:pt x="12143" y="9770"/>
                  </a:lnTo>
                  <a:lnTo>
                    <a:pt x="12238" y="9650"/>
                  </a:lnTo>
                  <a:lnTo>
                    <a:pt x="12350" y="9536"/>
                  </a:lnTo>
                  <a:lnTo>
                    <a:pt x="12477" y="9422"/>
                  </a:lnTo>
                  <a:lnTo>
                    <a:pt x="12604" y="9308"/>
                  </a:lnTo>
                  <a:lnTo>
                    <a:pt x="12731" y="9187"/>
                  </a:lnTo>
                  <a:lnTo>
                    <a:pt x="12890" y="9073"/>
                  </a:lnTo>
                  <a:lnTo>
                    <a:pt x="13049" y="8959"/>
                  </a:lnTo>
                  <a:lnTo>
                    <a:pt x="13224" y="8845"/>
                  </a:lnTo>
                  <a:lnTo>
                    <a:pt x="13589" y="8611"/>
                  </a:lnTo>
                  <a:lnTo>
                    <a:pt x="14018" y="8382"/>
                  </a:lnTo>
                  <a:lnTo>
                    <a:pt x="14479" y="8148"/>
                  </a:lnTo>
                  <a:lnTo>
                    <a:pt x="14988" y="7920"/>
                  </a:lnTo>
                  <a:lnTo>
                    <a:pt x="15528" y="7691"/>
                  </a:lnTo>
                  <a:lnTo>
                    <a:pt x="16116" y="7463"/>
                  </a:lnTo>
                  <a:lnTo>
                    <a:pt x="16752" y="7235"/>
                  </a:lnTo>
                  <a:lnTo>
                    <a:pt x="17436" y="7012"/>
                  </a:lnTo>
                  <a:lnTo>
                    <a:pt x="18151" y="6784"/>
                  </a:lnTo>
                  <a:lnTo>
                    <a:pt x="18818" y="6586"/>
                  </a:lnTo>
                  <a:lnTo>
                    <a:pt x="19486" y="6393"/>
                  </a:lnTo>
                  <a:lnTo>
                    <a:pt x="20153" y="6207"/>
                  </a:lnTo>
                  <a:lnTo>
                    <a:pt x="20821" y="6033"/>
                  </a:lnTo>
                  <a:lnTo>
                    <a:pt x="21488" y="5859"/>
                  </a:lnTo>
                  <a:lnTo>
                    <a:pt x="22172" y="5696"/>
                  </a:lnTo>
                  <a:lnTo>
                    <a:pt x="22839" y="5540"/>
                  </a:lnTo>
                  <a:lnTo>
                    <a:pt x="23523" y="5384"/>
                  </a:lnTo>
                  <a:lnTo>
                    <a:pt x="24190" y="5246"/>
                  </a:lnTo>
                  <a:lnTo>
                    <a:pt x="24874" y="5108"/>
                  </a:lnTo>
                  <a:lnTo>
                    <a:pt x="25541" y="4975"/>
                  </a:lnTo>
                  <a:lnTo>
                    <a:pt x="26225" y="4855"/>
                  </a:lnTo>
                  <a:lnTo>
                    <a:pt x="26892" y="4735"/>
                  </a:lnTo>
                  <a:lnTo>
                    <a:pt x="27560" y="4627"/>
                  </a:lnTo>
                  <a:lnTo>
                    <a:pt x="28227" y="4531"/>
                  </a:lnTo>
                  <a:lnTo>
                    <a:pt x="28879" y="4435"/>
                  </a:lnTo>
                  <a:lnTo>
                    <a:pt x="29546" y="4350"/>
                  </a:lnTo>
                  <a:lnTo>
                    <a:pt x="30198" y="4272"/>
                  </a:lnTo>
                  <a:lnTo>
                    <a:pt x="30850" y="4200"/>
                  </a:lnTo>
                  <a:lnTo>
                    <a:pt x="31485" y="4134"/>
                  </a:lnTo>
                  <a:lnTo>
                    <a:pt x="32137" y="4080"/>
                  </a:lnTo>
                  <a:lnTo>
                    <a:pt x="32773" y="4032"/>
                  </a:lnTo>
                  <a:lnTo>
                    <a:pt x="33393" y="3990"/>
                  </a:lnTo>
                  <a:lnTo>
                    <a:pt x="34013" y="3954"/>
                  </a:lnTo>
                  <a:lnTo>
                    <a:pt x="34632" y="3930"/>
                  </a:lnTo>
                  <a:lnTo>
                    <a:pt x="35236" y="3912"/>
                  </a:lnTo>
                  <a:lnTo>
                    <a:pt x="35824" y="3900"/>
                  </a:lnTo>
                  <a:lnTo>
                    <a:pt x="36412" y="3900"/>
                  </a:lnTo>
                  <a:lnTo>
                    <a:pt x="37001" y="3906"/>
                  </a:lnTo>
                  <a:lnTo>
                    <a:pt x="37573" y="3918"/>
                  </a:lnTo>
                  <a:lnTo>
                    <a:pt x="38129" y="3942"/>
                  </a:lnTo>
                  <a:lnTo>
                    <a:pt x="38685" y="3972"/>
                  </a:lnTo>
                  <a:lnTo>
                    <a:pt x="38367" y="4224"/>
                  </a:lnTo>
                  <a:lnTo>
                    <a:pt x="38097" y="4477"/>
                  </a:lnTo>
                  <a:lnTo>
                    <a:pt x="37875" y="4729"/>
                  </a:lnTo>
                  <a:lnTo>
                    <a:pt x="37684" y="4981"/>
                  </a:lnTo>
                  <a:lnTo>
                    <a:pt x="37525" y="5240"/>
                  </a:lnTo>
                  <a:lnTo>
                    <a:pt x="37461" y="5366"/>
                  </a:lnTo>
                  <a:lnTo>
                    <a:pt x="37414" y="5492"/>
                  </a:lnTo>
                  <a:lnTo>
                    <a:pt x="37366" y="5618"/>
                  </a:lnTo>
                  <a:lnTo>
                    <a:pt x="37334" y="5744"/>
                  </a:lnTo>
                  <a:lnTo>
                    <a:pt x="37318" y="5871"/>
                  </a:lnTo>
                  <a:lnTo>
                    <a:pt x="37302" y="5997"/>
                  </a:lnTo>
                  <a:lnTo>
                    <a:pt x="37302" y="6117"/>
                  </a:lnTo>
                  <a:lnTo>
                    <a:pt x="37302" y="6243"/>
                  </a:lnTo>
                  <a:lnTo>
                    <a:pt x="37318" y="6369"/>
                  </a:lnTo>
                  <a:lnTo>
                    <a:pt x="37350" y="6490"/>
                  </a:lnTo>
                  <a:lnTo>
                    <a:pt x="37382" y="6616"/>
                  </a:lnTo>
                  <a:lnTo>
                    <a:pt x="37430" y="6736"/>
                  </a:lnTo>
                  <a:lnTo>
                    <a:pt x="37477" y="6856"/>
                  </a:lnTo>
                  <a:lnTo>
                    <a:pt x="37557" y="6976"/>
                  </a:lnTo>
                  <a:lnTo>
                    <a:pt x="37620" y="7096"/>
                  </a:lnTo>
                  <a:lnTo>
                    <a:pt x="37716" y="7217"/>
                  </a:lnTo>
                  <a:lnTo>
                    <a:pt x="37811" y="7331"/>
                  </a:lnTo>
                  <a:lnTo>
                    <a:pt x="37922" y="7445"/>
                  </a:lnTo>
                  <a:lnTo>
                    <a:pt x="38034" y="7565"/>
                  </a:lnTo>
                  <a:lnTo>
                    <a:pt x="38161" y="7673"/>
                  </a:lnTo>
                  <a:lnTo>
                    <a:pt x="38304" y="7787"/>
                  </a:lnTo>
                  <a:lnTo>
                    <a:pt x="38447" y="7902"/>
                  </a:lnTo>
                  <a:lnTo>
                    <a:pt x="38685" y="8064"/>
                  </a:lnTo>
                  <a:lnTo>
                    <a:pt x="38955" y="8220"/>
                  </a:lnTo>
                  <a:lnTo>
                    <a:pt x="39226" y="8370"/>
                  </a:lnTo>
                  <a:lnTo>
                    <a:pt x="39528" y="8508"/>
                  </a:lnTo>
                  <a:lnTo>
                    <a:pt x="39830" y="8641"/>
                  </a:lnTo>
                  <a:lnTo>
                    <a:pt x="40163" y="8761"/>
                  </a:lnTo>
                  <a:lnTo>
                    <a:pt x="40497" y="8869"/>
                  </a:lnTo>
                  <a:lnTo>
                    <a:pt x="40831" y="8971"/>
                  </a:lnTo>
                  <a:lnTo>
                    <a:pt x="41196" y="9061"/>
                  </a:lnTo>
                  <a:lnTo>
                    <a:pt x="41562" y="9139"/>
                  </a:lnTo>
                  <a:lnTo>
                    <a:pt x="41928" y="9205"/>
                  </a:lnTo>
                  <a:lnTo>
                    <a:pt x="42309" y="9259"/>
                  </a:lnTo>
                  <a:lnTo>
                    <a:pt x="42690" y="9308"/>
                  </a:lnTo>
                  <a:lnTo>
                    <a:pt x="43088" y="9338"/>
                  </a:lnTo>
                  <a:lnTo>
                    <a:pt x="43469" y="9356"/>
                  </a:lnTo>
                  <a:lnTo>
                    <a:pt x="43867" y="9362"/>
                  </a:lnTo>
                  <a:lnTo>
                    <a:pt x="44089" y="9362"/>
                  </a:lnTo>
                  <a:lnTo>
                    <a:pt x="44343" y="9356"/>
                  </a:lnTo>
                  <a:lnTo>
                    <a:pt x="44629" y="9338"/>
                  </a:lnTo>
                  <a:lnTo>
                    <a:pt x="44931" y="9314"/>
                  </a:lnTo>
                  <a:lnTo>
                    <a:pt x="45265" y="9277"/>
                  </a:lnTo>
                  <a:lnTo>
                    <a:pt x="45599" y="9223"/>
                  </a:lnTo>
                  <a:lnTo>
                    <a:pt x="45949" y="9163"/>
                  </a:lnTo>
                  <a:lnTo>
                    <a:pt x="46123" y="9121"/>
                  </a:lnTo>
                  <a:lnTo>
                    <a:pt x="46298" y="9079"/>
                  </a:lnTo>
                  <a:lnTo>
                    <a:pt x="46473" y="9031"/>
                  </a:lnTo>
                  <a:lnTo>
                    <a:pt x="46648" y="8983"/>
                  </a:lnTo>
                  <a:lnTo>
                    <a:pt x="46823" y="8923"/>
                  </a:lnTo>
                  <a:lnTo>
                    <a:pt x="46998" y="8863"/>
                  </a:lnTo>
                  <a:lnTo>
                    <a:pt x="47172" y="8791"/>
                  </a:lnTo>
                  <a:lnTo>
                    <a:pt x="47347" y="8719"/>
                  </a:lnTo>
                  <a:lnTo>
                    <a:pt x="47506" y="8641"/>
                  </a:lnTo>
                  <a:lnTo>
                    <a:pt x="47665" y="8550"/>
                  </a:lnTo>
                  <a:lnTo>
                    <a:pt x="47824" y="8460"/>
                  </a:lnTo>
                  <a:lnTo>
                    <a:pt x="47967" y="8358"/>
                  </a:lnTo>
                  <a:lnTo>
                    <a:pt x="48126" y="8256"/>
                  </a:lnTo>
                  <a:lnTo>
                    <a:pt x="48253" y="8142"/>
                  </a:lnTo>
                  <a:lnTo>
                    <a:pt x="48396" y="8022"/>
                  </a:lnTo>
                  <a:lnTo>
                    <a:pt x="48523" y="7890"/>
                  </a:lnTo>
                  <a:lnTo>
                    <a:pt x="48635" y="7757"/>
                  </a:lnTo>
                  <a:lnTo>
                    <a:pt x="48746" y="7613"/>
                  </a:lnTo>
                  <a:lnTo>
                    <a:pt x="48857" y="7445"/>
                  </a:lnTo>
                  <a:lnTo>
                    <a:pt x="48937" y="7283"/>
                  </a:lnTo>
                  <a:lnTo>
                    <a:pt x="49000" y="7120"/>
                  </a:lnTo>
                  <a:lnTo>
                    <a:pt x="49064" y="6958"/>
                  </a:lnTo>
                  <a:lnTo>
                    <a:pt x="49096" y="6796"/>
                  </a:lnTo>
                  <a:lnTo>
                    <a:pt x="49111" y="6640"/>
                  </a:lnTo>
                  <a:lnTo>
                    <a:pt x="49111" y="6478"/>
                  </a:lnTo>
                  <a:lnTo>
                    <a:pt x="49080" y="6321"/>
                  </a:lnTo>
                  <a:lnTo>
                    <a:pt x="49048" y="6171"/>
                  </a:lnTo>
                  <a:lnTo>
                    <a:pt x="49000" y="6015"/>
                  </a:lnTo>
                  <a:lnTo>
                    <a:pt x="48921" y="5865"/>
                  </a:lnTo>
                  <a:lnTo>
                    <a:pt x="48825" y="5714"/>
                  </a:lnTo>
                  <a:lnTo>
                    <a:pt x="48730" y="5570"/>
                  </a:lnTo>
                  <a:lnTo>
                    <a:pt x="48603" y="5426"/>
                  </a:lnTo>
                  <a:lnTo>
                    <a:pt x="48460" y="5282"/>
                  </a:lnTo>
                  <a:lnTo>
                    <a:pt x="48317" y="5144"/>
                  </a:lnTo>
                  <a:lnTo>
                    <a:pt x="48142" y="5005"/>
                  </a:lnTo>
                  <a:lnTo>
                    <a:pt x="47951" y="4873"/>
                  </a:lnTo>
                  <a:lnTo>
                    <a:pt x="47745" y="4741"/>
                  </a:lnTo>
                  <a:lnTo>
                    <a:pt x="47538" y="4615"/>
                  </a:lnTo>
                  <a:lnTo>
                    <a:pt x="47300" y="4489"/>
                  </a:lnTo>
                  <a:lnTo>
                    <a:pt x="47045" y="4362"/>
                  </a:lnTo>
                  <a:lnTo>
                    <a:pt x="46791" y="4242"/>
                  </a:lnTo>
                  <a:lnTo>
                    <a:pt x="46505" y="4128"/>
                  </a:lnTo>
                  <a:lnTo>
                    <a:pt x="46219" y="4020"/>
                  </a:lnTo>
                  <a:lnTo>
                    <a:pt x="45917" y="3912"/>
                  </a:lnTo>
                  <a:lnTo>
                    <a:pt x="45583" y="3804"/>
                  </a:lnTo>
                  <a:lnTo>
                    <a:pt x="45249" y="3702"/>
                  </a:lnTo>
                  <a:lnTo>
                    <a:pt x="44900" y="3605"/>
                  </a:lnTo>
                  <a:lnTo>
                    <a:pt x="44534" y="3515"/>
                  </a:lnTo>
                  <a:lnTo>
                    <a:pt x="44169" y="3425"/>
                  </a:lnTo>
                  <a:lnTo>
                    <a:pt x="43771" y="3341"/>
                  </a:lnTo>
                  <a:lnTo>
                    <a:pt x="44153" y="3185"/>
                  </a:lnTo>
                  <a:lnTo>
                    <a:pt x="44566" y="3035"/>
                  </a:lnTo>
                  <a:lnTo>
                    <a:pt x="44979" y="2884"/>
                  </a:lnTo>
                  <a:lnTo>
                    <a:pt x="45424" y="2734"/>
                  </a:lnTo>
                  <a:lnTo>
                    <a:pt x="45885" y="2584"/>
                  </a:lnTo>
                  <a:lnTo>
                    <a:pt x="46378" y="2440"/>
                  </a:lnTo>
                  <a:lnTo>
                    <a:pt x="46870" y="2296"/>
                  </a:lnTo>
                  <a:lnTo>
                    <a:pt x="47395" y="2157"/>
                  </a:lnTo>
                  <a:lnTo>
                    <a:pt x="47840" y="2043"/>
                  </a:lnTo>
                  <a:lnTo>
                    <a:pt x="48269" y="1941"/>
                  </a:lnTo>
                  <a:lnTo>
                    <a:pt x="48714" y="1845"/>
                  </a:lnTo>
                  <a:lnTo>
                    <a:pt x="49159" y="1755"/>
                  </a:lnTo>
                  <a:lnTo>
                    <a:pt x="49604" y="1671"/>
                  </a:lnTo>
                  <a:lnTo>
                    <a:pt x="50033" y="1593"/>
                  </a:lnTo>
                  <a:lnTo>
                    <a:pt x="50478" y="1526"/>
                  </a:lnTo>
                  <a:lnTo>
                    <a:pt x="50923" y="1460"/>
                  </a:lnTo>
                  <a:lnTo>
                    <a:pt x="51368" y="1406"/>
                  </a:lnTo>
                  <a:lnTo>
                    <a:pt x="51813" y="1358"/>
                  </a:lnTo>
                  <a:lnTo>
                    <a:pt x="52258" y="1322"/>
                  </a:lnTo>
                  <a:lnTo>
                    <a:pt x="52703" y="1286"/>
                  </a:lnTo>
                  <a:lnTo>
                    <a:pt x="53148" y="1262"/>
                  </a:lnTo>
                  <a:lnTo>
                    <a:pt x="53593" y="1244"/>
                  </a:lnTo>
                  <a:lnTo>
                    <a:pt x="54038" y="1232"/>
                  </a:lnTo>
                  <a:close/>
                  <a:moveTo>
                    <a:pt x="54483" y="0"/>
                  </a:moveTo>
                  <a:lnTo>
                    <a:pt x="53911" y="6"/>
                  </a:lnTo>
                  <a:lnTo>
                    <a:pt x="53339" y="18"/>
                  </a:lnTo>
                  <a:lnTo>
                    <a:pt x="52767" y="42"/>
                  </a:lnTo>
                  <a:lnTo>
                    <a:pt x="52211" y="72"/>
                  </a:lnTo>
                  <a:lnTo>
                    <a:pt x="51638" y="114"/>
                  </a:lnTo>
                  <a:lnTo>
                    <a:pt x="51082" y="163"/>
                  </a:lnTo>
                  <a:lnTo>
                    <a:pt x="50510" y="223"/>
                  </a:lnTo>
                  <a:lnTo>
                    <a:pt x="49954" y="289"/>
                  </a:lnTo>
                  <a:lnTo>
                    <a:pt x="49397" y="367"/>
                  </a:lnTo>
                  <a:lnTo>
                    <a:pt x="48841" y="451"/>
                  </a:lnTo>
                  <a:lnTo>
                    <a:pt x="48285" y="547"/>
                  </a:lnTo>
                  <a:lnTo>
                    <a:pt x="47729" y="649"/>
                  </a:lnTo>
                  <a:lnTo>
                    <a:pt x="47172" y="763"/>
                  </a:lnTo>
                  <a:lnTo>
                    <a:pt x="46632" y="884"/>
                  </a:lnTo>
                  <a:lnTo>
                    <a:pt x="46076" y="1010"/>
                  </a:lnTo>
                  <a:lnTo>
                    <a:pt x="45535" y="1148"/>
                  </a:lnTo>
                  <a:lnTo>
                    <a:pt x="44804" y="1352"/>
                  </a:lnTo>
                  <a:lnTo>
                    <a:pt x="44089" y="1557"/>
                  </a:lnTo>
                  <a:lnTo>
                    <a:pt x="43422" y="1767"/>
                  </a:lnTo>
                  <a:lnTo>
                    <a:pt x="42786" y="1977"/>
                  </a:lnTo>
                  <a:lnTo>
                    <a:pt x="42182" y="2193"/>
                  </a:lnTo>
                  <a:lnTo>
                    <a:pt x="41610" y="2416"/>
                  </a:lnTo>
                  <a:lnTo>
                    <a:pt x="41069" y="2638"/>
                  </a:lnTo>
                  <a:lnTo>
                    <a:pt x="40561" y="2866"/>
                  </a:lnTo>
                  <a:lnTo>
                    <a:pt x="39909" y="2812"/>
                  </a:lnTo>
                  <a:lnTo>
                    <a:pt x="39242" y="2764"/>
                  </a:lnTo>
                  <a:lnTo>
                    <a:pt x="38574" y="2728"/>
                  </a:lnTo>
                  <a:lnTo>
                    <a:pt x="37875" y="2704"/>
                  </a:lnTo>
                  <a:lnTo>
                    <a:pt x="37175" y="2686"/>
                  </a:lnTo>
                  <a:lnTo>
                    <a:pt x="36460" y="2680"/>
                  </a:lnTo>
                  <a:lnTo>
                    <a:pt x="35745" y="2680"/>
                  </a:lnTo>
                  <a:lnTo>
                    <a:pt x="35014" y="2692"/>
                  </a:lnTo>
                  <a:lnTo>
                    <a:pt x="34267" y="2716"/>
                  </a:lnTo>
                  <a:lnTo>
                    <a:pt x="33520" y="2752"/>
                  </a:lnTo>
                  <a:lnTo>
                    <a:pt x="32757" y="2794"/>
                  </a:lnTo>
                  <a:lnTo>
                    <a:pt x="31994" y="2842"/>
                  </a:lnTo>
                  <a:lnTo>
                    <a:pt x="31231" y="2908"/>
                  </a:lnTo>
                  <a:lnTo>
                    <a:pt x="30452" y="2981"/>
                  </a:lnTo>
                  <a:lnTo>
                    <a:pt x="29658" y="3059"/>
                  </a:lnTo>
                  <a:lnTo>
                    <a:pt x="28879" y="3149"/>
                  </a:lnTo>
                  <a:lnTo>
                    <a:pt x="28084" y="3251"/>
                  </a:lnTo>
                  <a:lnTo>
                    <a:pt x="27290" y="3359"/>
                  </a:lnTo>
                  <a:lnTo>
                    <a:pt x="26495" y="3473"/>
                  </a:lnTo>
                  <a:lnTo>
                    <a:pt x="25700" y="3605"/>
                  </a:lnTo>
                  <a:lnTo>
                    <a:pt x="24890" y="3738"/>
                  </a:lnTo>
                  <a:lnTo>
                    <a:pt x="24095" y="3888"/>
                  </a:lnTo>
                  <a:lnTo>
                    <a:pt x="23284" y="4038"/>
                  </a:lnTo>
                  <a:lnTo>
                    <a:pt x="22474" y="4200"/>
                  </a:lnTo>
                  <a:lnTo>
                    <a:pt x="21679" y="4375"/>
                  </a:lnTo>
                  <a:lnTo>
                    <a:pt x="20869" y="4555"/>
                  </a:lnTo>
                  <a:lnTo>
                    <a:pt x="20074" y="4747"/>
                  </a:lnTo>
                  <a:lnTo>
                    <a:pt x="19279" y="4945"/>
                  </a:lnTo>
                  <a:lnTo>
                    <a:pt x="18469" y="5156"/>
                  </a:lnTo>
                  <a:lnTo>
                    <a:pt x="17690" y="5372"/>
                  </a:lnTo>
                  <a:lnTo>
                    <a:pt x="16895" y="5594"/>
                  </a:lnTo>
                  <a:lnTo>
                    <a:pt x="16116" y="5829"/>
                  </a:lnTo>
                  <a:lnTo>
                    <a:pt x="15465" y="6027"/>
                  </a:lnTo>
                  <a:lnTo>
                    <a:pt x="14861" y="6225"/>
                  </a:lnTo>
                  <a:lnTo>
                    <a:pt x="14289" y="6423"/>
                  </a:lnTo>
                  <a:lnTo>
                    <a:pt x="13748" y="6622"/>
                  </a:lnTo>
                  <a:lnTo>
                    <a:pt x="13240" y="6820"/>
                  </a:lnTo>
                  <a:lnTo>
                    <a:pt x="12763" y="7012"/>
                  </a:lnTo>
                  <a:lnTo>
                    <a:pt x="12318" y="7211"/>
                  </a:lnTo>
                  <a:lnTo>
                    <a:pt x="11889" y="7403"/>
                  </a:lnTo>
                  <a:lnTo>
                    <a:pt x="11507" y="7589"/>
                  </a:lnTo>
                  <a:lnTo>
                    <a:pt x="11142" y="7781"/>
                  </a:lnTo>
                  <a:lnTo>
                    <a:pt x="10808" y="7968"/>
                  </a:lnTo>
                  <a:lnTo>
                    <a:pt x="10506" y="8154"/>
                  </a:lnTo>
                  <a:lnTo>
                    <a:pt x="10220" y="8340"/>
                  </a:lnTo>
                  <a:lnTo>
                    <a:pt x="9966" y="8520"/>
                  </a:lnTo>
                  <a:lnTo>
                    <a:pt x="9743" y="8701"/>
                  </a:lnTo>
                  <a:lnTo>
                    <a:pt x="9536" y="8881"/>
                  </a:lnTo>
                  <a:lnTo>
                    <a:pt x="9346" y="9055"/>
                  </a:lnTo>
                  <a:lnTo>
                    <a:pt x="9171" y="9229"/>
                  </a:lnTo>
                  <a:lnTo>
                    <a:pt x="9028" y="9404"/>
                  </a:lnTo>
                  <a:lnTo>
                    <a:pt x="8917" y="9572"/>
                  </a:lnTo>
                  <a:lnTo>
                    <a:pt x="8805" y="9740"/>
                  </a:lnTo>
                  <a:lnTo>
                    <a:pt x="8726" y="9902"/>
                  </a:lnTo>
                  <a:lnTo>
                    <a:pt x="8646" y="10065"/>
                  </a:lnTo>
                  <a:lnTo>
                    <a:pt x="8599" y="10227"/>
                  </a:lnTo>
                  <a:lnTo>
                    <a:pt x="8567" y="10383"/>
                  </a:lnTo>
                  <a:lnTo>
                    <a:pt x="8535" y="10533"/>
                  </a:lnTo>
                  <a:lnTo>
                    <a:pt x="8535" y="10683"/>
                  </a:lnTo>
                  <a:lnTo>
                    <a:pt x="8535" y="10834"/>
                  </a:lnTo>
                  <a:lnTo>
                    <a:pt x="8551" y="10978"/>
                  </a:lnTo>
                  <a:lnTo>
                    <a:pt x="8583" y="11116"/>
                  </a:lnTo>
                  <a:lnTo>
                    <a:pt x="8631" y="11254"/>
                  </a:lnTo>
                  <a:lnTo>
                    <a:pt x="8678" y="11386"/>
                  </a:lnTo>
                  <a:lnTo>
                    <a:pt x="8090" y="11621"/>
                  </a:lnTo>
                  <a:lnTo>
                    <a:pt x="7502" y="11867"/>
                  </a:lnTo>
                  <a:lnTo>
                    <a:pt x="6898" y="12132"/>
                  </a:lnTo>
                  <a:lnTo>
                    <a:pt x="6294" y="12414"/>
                  </a:lnTo>
                  <a:lnTo>
                    <a:pt x="5690" y="12720"/>
                  </a:lnTo>
                  <a:lnTo>
                    <a:pt x="5070" y="13039"/>
                  </a:lnTo>
                  <a:lnTo>
                    <a:pt x="4466" y="13375"/>
                  </a:lnTo>
                  <a:lnTo>
                    <a:pt x="3847" y="13730"/>
                  </a:lnTo>
                  <a:lnTo>
                    <a:pt x="3545" y="13910"/>
                  </a:lnTo>
                  <a:lnTo>
                    <a:pt x="3259" y="14096"/>
                  </a:lnTo>
                  <a:lnTo>
                    <a:pt x="2972" y="14283"/>
                  </a:lnTo>
                  <a:lnTo>
                    <a:pt x="2718" y="14469"/>
                  </a:lnTo>
                  <a:lnTo>
                    <a:pt x="2464" y="14655"/>
                  </a:lnTo>
                  <a:lnTo>
                    <a:pt x="2225" y="14847"/>
                  </a:lnTo>
                  <a:lnTo>
                    <a:pt x="2003" y="15040"/>
                  </a:lnTo>
                  <a:lnTo>
                    <a:pt x="1796" y="15232"/>
                  </a:lnTo>
                  <a:lnTo>
                    <a:pt x="1590" y="15424"/>
                  </a:lnTo>
                  <a:lnTo>
                    <a:pt x="1415" y="15617"/>
                  </a:lnTo>
                  <a:lnTo>
                    <a:pt x="1240" y="15815"/>
                  </a:lnTo>
                  <a:lnTo>
                    <a:pt x="1081" y="16013"/>
                  </a:lnTo>
                  <a:lnTo>
                    <a:pt x="922" y="16211"/>
                  </a:lnTo>
                  <a:lnTo>
                    <a:pt x="795" y="16410"/>
                  </a:lnTo>
                  <a:lnTo>
                    <a:pt x="668" y="16608"/>
                  </a:lnTo>
                  <a:lnTo>
                    <a:pt x="541" y="16806"/>
                  </a:lnTo>
                  <a:lnTo>
                    <a:pt x="445" y="17010"/>
                  </a:lnTo>
                  <a:lnTo>
                    <a:pt x="350" y="17209"/>
                  </a:lnTo>
                  <a:lnTo>
                    <a:pt x="271" y="17413"/>
                  </a:lnTo>
                  <a:lnTo>
                    <a:pt x="207" y="17611"/>
                  </a:lnTo>
                  <a:lnTo>
                    <a:pt x="143" y="17816"/>
                  </a:lnTo>
                  <a:lnTo>
                    <a:pt x="96" y="18020"/>
                  </a:lnTo>
                  <a:lnTo>
                    <a:pt x="48" y="18224"/>
                  </a:lnTo>
                  <a:lnTo>
                    <a:pt x="32" y="18429"/>
                  </a:lnTo>
                  <a:lnTo>
                    <a:pt x="0" y="18633"/>
                  </a:lnTo>
                  <a:lnTo>
                    <a:pt x="0" y="18837"/>
                  </a:lnTo>
                  <a:lnTo>
                    <a:pt x="0" y="19041"/>
                  </a:lnTo>
                  <a:lnTo>
                    <a:pt x="16" y="19246"/>
                  </a:lnTo>
                  <a:lnTo>
                    <a:pt x="64" y="19654"/>
                  </a:lnTo>
                  <a:lnTo>
                    <a:pt x="159" y="20057"/>
                  </a:lnTo>
                  <a:lnTo>
                    <a:pt x="286" y="20465"/>
                  </a:lnTo>
                  <a:lnTo>
                    <a:pt x="445" y="20868"/>
                  </a:lnTo>
                  <a:lnTo>
                    <a:pt x="636" y="21271"/>
                  </a:lnTo>
                  <a:lnTo>
                    <a:pt x="874" y="21667"/>
                  </a:lnTo>
                  <a:lnTo>
                    <a:pt x="1129" y="22064"/>
                  </a:lnTo>
                  <a:lnTo>
                    <a:pt x="1415" y="22460"/>
                  </a:lnTo>
                  <a:lnTo>
                    <a:pt x="1733" y="22845"/>
                  </a:lnTo>
                  <a:lnTo>
                    <a:pt x="2082" y="23229"/>
                  </a:lnTo>
                  <a:lnTo>
                    <a:pt x="2464" y="23608"/>
                  </a:lnTo>
                  <a:lnTo>
                    <a:pt x="2861" y="23974"/>
                  </a:lnTo>
                  <a:lnTo>
                    <a:pt x="3274" y="24341"/>
                  </a:lnTo>
                  <a:lnTo>
                    <a:pt x="3735" y="24701"/>
                  </a:lnTo>
                  <a:lnTo>
                    <a:pt x="4196" y="25050"/>
                  </a:lnTo>
                  <a:lnTo>
                    <a:pt x="4689" y="25392"/>
                  </a:lnTo>
                  <a:lnTo>
                    <a:pt x="5198" y="25729"/>
                  </a:lnTo>
                  <a:lnTo>
                    <a:pt x="5738" y="26053"/>
                  </a:lnTo>
                  <a:lnTo>
                    <a:pt x="5420" y="26252"/>
                  </a:lnTo>
                  <a:lnTo>
                    <a:pt x="5134" y="26456"/>
                  </a:lnTo>
                  <a:lnTo>
                    <a:pt x="4880" y="26672"/>
                  </a:lnTo>
                  <a:lnTo>
                    <a:pt x="4641" y="26895"/>
                  </a:lnTo>
                  <a:lnTo>
                    <a:pt x="4435" y="27129"/>
                  </a:lnTo>
                  <a:lnTo>
                    <a:pt x="4260" y="27375"/>
                  </a:lnTo>
                  <a:lnTo>
                    <a:pt x="4101" y="27628"/>
                  </a:lnTo>
                  <a:lnTo>
                    <a:pt x="3974" y="27886"/>
                  </a:lnTo>
                  <a:lnTo>
                    <a:pt x="3910" y="28090"/>
                  </a:lnTo>
                  <a:lnTo>
                    <a:pt x="3878" y="28295"/>
                  </a:lnTo>
                  <a:lnTo>
                    <a:pt x="3894" y="28505"/>
                  </a:lnTo>
                  <a:lnTo>
                    <a:pt x="3926" y="28715"/>
                  </a:lnTo>
                  <a:lnTo>
                    <a:pt x="4006" y="28925"/>
                  </a:lnTo>
                  <a:lnTo>
                    <a:pt x="4117" y="29136"/>
                  </a:lnTo>
                  <a:lnTo>
                    <a:pt x="4276" y="29352"/>
                  </a:lnTo>
                  <a:lnTo>
                    <a:pt x="4451" y="29562"/>
                  </a:lnTo>
                  <a:lnTo>
                    <a:pt x="4673" y="29779"/>
                  </a:lnTo>
                  <a:lnTo>
                    <a:pt x="4927" y="29989"/>
                  </a:lnTo>
                  <a:lnTo>
                    <a:pt x="5213" y="30205"/>
                  </a:lnTo>
                  <a:lnTo>
                    <a:pt x="5547" y="30416"/>
                  </a:lnTo>
                  <a:lnTo>
                    <a:pt x="5897" y="30632"/>
                  </a:lnTo>
                  <a:lnTo>
                    <a:pt x="6294" y="30842"/>
                  </a:lnTo>
                  <a:lnTo>
                    <a:pt x="6723" y="31058"/>
                  </a:lnTo>
                  <a:lnTo>
                    <a:pt x="7184" y="31269"/>
                  </a:lnTo>
                  <a:lnTo>
                    <a:pt x="7741" y="31509"/>
                  </a:lnTo>
                  <a:lnTo>
                    <a:pt x="8360" y="31743"/>
                  </a:lnTo>
                  <a:lnTo>
                    <a:pt x="8996" y="31978"/>
                  </a:lnTo>
                  <a:lnTo>
                    <a:pt x="9680" y="32206"/>
                  </a:lnTo>
                  <a:lnTo>
                    <a:pt x="10395" y="32434"/>
                  </a:lnTo>
                  <a:lnTo>
                    <a:pt x="11126" y="32657"/>
                  </a:lnTo>
                  <a:lnTo>
                    <a:pt x="11905" y="32873"/>
                  </a:lnTo>
                  <a:lnTo>
                    <a:pt x="12715" y="33083"/>
                  </a:lnTo>
                  <a:lnTo>
                    <a:pt x="13542" y="33294"/>
                  </a:lnTo>
                  <a:lnTo>
                    <a:pt x="14400" y="33492"/>
                  </a:lnTo>
                  <a:lnTo>
                    <a:pt x="15274" y="33690"/>
                  </a:lnTo>
                  <a:lnTo>
                    <a:pt x="16180" y="33876"/>
                  </a:lnTo>
                  <a:lnTo>
                    <a:pt x="17086" y="34063"/>
                  </a:lnTo>
                  <a:lnTo>
                    <a:pt x="18024" y="34237"/>
                  </a:lnTo>
                  <a:lnTo>
                    <a:pt x="18977" y="34405"/>
                  </a:lnTo>
                  <a:lnTo>
                    <a:pt x="19947" y="34567"/>
                  </a:lnTo>
                  <a:lnTo>
                    <a:pt x="20916" y="34724"/>
                  </a:lnTo>
                  <a:lnTo>
                    <a:pt x="21902" y="34874"/>
                  </a:lnTo>
                  <a:lnTo>
                    <a:pt x="22903" y="35012"/>
                  </a:lnTo>
                  <a:lnTo>
                    <a:pt x="23904" y="35138"/>
                  </a:lnTo>
                  <a:lnTo>
                    <a:pt x="24921" y="35264"/>
                  </a:lnTo>
                  <a:lnTo>
                    <a:pt x="25923" y="35373"/>
                  </a:lnTo>
                  <a:lnTo>
                    <a:pt x="26940" y="35481"/>
                  </a:lnTo>
                  <a:lnTo>
                    <a:pt x="27957" y="35571"/>
                  </a:lnTo>
                  <a:lnTo>
                    <a:pt x="28958" y="35655"/>
                  </a:lnTo>
                  <a:lnTo>
                    <a:pt x="29960" y="35727"/>
                  </a:lnTo>
                  <a:lnTo>
                    <a:pt x="30961" y="35793"/>
                  </a:lnTo>
                  <a:lnTo>
                    <a:pt x="31962" y="35847"/>
                  </a:lnTo>
                  <a:lnTo>
                    <a:pt x="32932" y="35883"/>
                  </a:lnTo>
                  <a:lnTo>
                    <a:pt x="33901" y="35913"/>
                  </a:lnTo>
                  <a:lnTo>
                    <a:pt x="34871" y="35931"/>
                  </a:lnTo>
                  <a:lnTo>
                    <a:pt x="35809" y="35937"/>
                  </a:lnTo>
                  <a:lnTo>
                    <a:pt x="36524" y="35937"/>
                  </a:lnTo>
                  <a:lnTo>
                    <a:pt x="37223" y="35925"/>
                  </a:lnTo>
                  <a:lnTo>
                    <a:pt x="37906" y="35907"/>
                  </a:lnTo>
                  <a:lnTo>
                    <a:pt x="38574" y="35883"/>
                  </a:lnTo>
                  <a:lnTo>
                    <a:pt x="39226" y="35853"/>
                  </a:lnTo>
                  <a:lnTo>
                    <a:pt x="39861" y="35817"/>
                  </a:lnTo>
                  <a:lnTo>
                    <a:pt x="40481" y="35769"/>
                  </a:lnTo>
                  <a:lnTo>
                    <a:pt x="41085" y="35721"/>
                  </a:lnTo>
                  <a:lnTo>
                    <a:pt x="41673" y="35661"/>
                  </a:lnTo>
                  <a:lnTo>
                    <a:pt x="42261" y="35595"/>
                  </a:lnTo>
                  <a:lnTo>
                    <a:pt x="42818" y="35523"/>
                  </a:lnTo>
                  <a:lnTo>
                    <a:pt x="43358" y="35445"/>
                  </a:lnTo>
                  <a:lnTo>
                    <a:pt x="43882" y="35361"/>
                  </a:lnTo>
                  <a:lnTo>
                    <a:pt x="44391" y="35270"/>
                  </a:lnTo>
                  <a:lnTo>
                    <a:pt x="44868" y="35174"/>
                  </a:lnTo>
                  <a:lnTo>
                    <a:pt x="45345" y="35072"/>
                  </a:lnTo>
                  <a:lnTo>
                    <a:pt x="45806" y="34964"/>
                  </a:lnTo>
                  <a:lnTo>
                    <a:pt x="46251" y="34844"/>
                  </a:lnTo>
                  <a:lnTo>
                    <a:pt x="46664" y="34724"/>
                  </a:lnTo>
                  <a:lnTo>
                    <a:pt x="47061" y="34592"/>
                  </a:lnTo>
                  <a:lnTo>
                    <a:pt x="47458" y="34459"/>
                  </a:lnTo>
                  <a:lnTo>
                    <a:pt x="47824" y="34315"/>
                  </a:lnTo>
                  <a:lnTo>
                    <a:pt x="48174" y="34171"/>
                  </a:lnTo>
                  <a:lnTo>
                    <a:pt x="48492" y="34015"/>
                  </a:lnTo>
                  <a:lnTo>
                    <a:pt x="48809" y="33858"/>
                  </a:lnTo>
                  <a:lnTo>
                    <a:pt x="49096" y="33690"/>
                  </a:lnTo>
                  <a:lnTo>
                    <a:pt x="49382" y="33522"/>
                  </a:lnTo>
                  <a:lnTo>
                    <a:pt x="49636" y="33342"/>
                  </a:lnTo>
                  <a:lnTo>
                    <a:pt x="49858" y="33161"/>
                  </a:lnTo>
                  <a:lnTo>
                    <a:pt x="50081" y="32969"/>
                  </a:lnTo>
                  <a:lnTo>
                    <a:pt x="50272" y="32777"/>
                  </a:lnTo>
                  <a:lnTo>
                    <a:pt x="50446" y="32573"/>
                  </a:lnTo>
                  <a:lnTo>
                    <a:pt x="50748" y="32188"/>
                  </a:lnTo>
                  <a:lnTo>
                    <a:pt x="51273" y="32272"/>
                  </a:lnTo>
                  <a:lnTo>
                    <a:pt x="51797" y="32350"/>
                  </a:lnTo>
                  <a:lnTo>
                    <a:pt x="52338" y="32422"/>
                  </a:lnTo>
                  <a:lnTo>
                    <a:pt x="52878" y="32495"/>
                  </a:lnTo>
                  <a:lnTo>
                    <a:pt x="53419" y="32561"/>
                  </a:lnTo>
                  <a:lnTo>
                    <a:pt x="53959" y="32615"/>
                  </a:lnTo>
                  <a:lnTo>
                    <a:pt x="54499" y="32669"/>
                  </a:lnTo>
                  <a:lnTo>
                    <a:pt x="55056" y="32717"/>
                  </a:lnTo>
                  <a:lnTo>
                    <a:pt x="55596" y="32759"/>
                  </a:lnTo>
                  <a:lnTo>
                    <a:pt x="56152" y="32801"/>
                  </a:lnTo>
                  <a:lnTo>
                    <a:pt x="56693" y="32831"/>
                  </a:lnTo>
                  <a:lnTo>
                    <a:pt x="57249" y="32855"/>
                  </a:lnTo>
                  <a:lnTo>
                    <a:pt x="57805" y="32879"/>
                  </a:lnTo>
                  <a:lnTo>
                    <a:pt x="58346" y="32891"/>
                  </a:lnTo>
                  <a:lnTo>
                    <a:pt x="58902" y="32897"/>
                  </a:lnTo>
                  <a:lnTo>
                    <a:pt x="59442" y="32903"/>
                  </a:lnTo>
                  <a:lnTo>
                    <a:pt x="59998" y="32897"/>
                  </a:lnTo>
                  <a:lnTo>
                    <a:pt x="60571" y="32891"/>
                  </a:lnTo>
                  <a:lnTo>
                    <a:pt x="61127" y="32873"/>
                  </a:lnTo>
                  <a:lnTo>
                    <a:pt x="61667" y="32855"/>
                  </a:lnTo>
                  <a:lnTo>
                    <a:pt x="62224" y="32825"/>
                  </a:lnTo>
                  <a:lnTo>
                    <a:pt x="62764" y="32789"/>
                  </a:lnTo>
                  <a:lnTo>
                    <a:pt x="63304" y="32753"/>
                  </a:lnTo>
                  <a:lnTo>
                    <a:pt x="63829" y="32705"/>
                  </a:lnTo>
                  <a:lnTo>
                    <a:pt x="64353" y="32651"/>
                  </a:lnTo>
                  <a:lnTo>
                    <a:pt x="64862" y="32591"/>
                  </a:lnTo>
                  <a:lnTo>
                    <a:pt x="65386" y="32531"/>
                  </a:lnTo>
                  <a:lnTo>
                    <a:pt x="65879" y="32458"/>
                  </a:lnTo>
                  <a:lnTo>
                    <a:pt x="66388" y="32380"/>
                  </a:lnTo>
                  <a:lnTo>
                    <a:pt x="66880" y="32302"/>
                  </a:lnTo>
                  <a:lnTo>
                    <a:pt x="67357" y="32212"/>
                  </a:lnTo>
                  <a:lnTo>
                    <a:pt x="67834" y="32116"/>
                  </a:lnTo>
                  <a:lnTo>
                    <a:pt x="68311" y="32020"/>
                  </a:lnTo>
                  <a:lnTo>
                    <a:pt x="68772" y="31912"/>
                  </a:lnTo>
                  <a:lnTo>
                    <a:pt x="69233" y="31804"/>
                  </a:lnTo>
                  <a:lnTo>
                    <a:pt x="69678" y="31689"/>
                  </a:lnTo>
                  <a:lnTo>
                    <a:pt x="70123" y="31563"/>
                  </a:lnTo>
                  <a:lnTo>
                    <a:pt x="70552" y="31437"/>
                  </a:lnTo>
                  <a:lnTo>
                    <a:pt x="70981" y="31305"/>
                  </a:lnTo>
                  <a:lnTo>
                    <a:pt x="71394" y="31167"/>
                  </a:lnTo>
                  <a:lnTo>
                    <a:pt x="71791" y="31022"/>
                  </a:lnTo>
                  <a:lnTo>
                    <a:pt x="72189" y="30872"/>
                  </a:lnTo>
                  <a:lnTo>
                    <a:pt x="72586" y="30716"/>
                  </a:lnTo>
                  <a:lnTo>
                    <a:pt x="72968" y="30560"/>
                  </a:lnTo>
                  <a:lnTo>
                    <a:pt x="73333" y="30392"/>
                  </a:lnTo>
                  <a:lnTo>
                    <a:pt x="73699" y="30223"/>
                  </a:lnTo>
                  <a:lnTo>
                    <a:pt x="74048" y="30049"/>
                  </a:lnTo>
                  <a:lnTo>
                    <a:pt x="74382" y="29863"/>
                  </a:lnTo>
                  <a:lnTo>
                    <a:pt x="74795" y="29640"/>
                  </a:lnTo>
                  <a:lnTo>
                    <a:pt x="75177" y="29418"/>
                  </a:lnTo>
                  <a:lnTo>
                    <a:pt x="75542" y="29196"/>
                  </a:lnTo>
                  <a:lnTo>
                    <a:pt x="75876" y="28980"/>
                  </a:lnTo>
                  <a:lnTo>
                    <a:pt x="76194" y="28763"/>
                  </a:lnTo>
                  <a:lnTo>
                    <a:pt x="76480" y="28553"/>
                  </a:lnTo>
                  <a:lnTo>
                    <a:pt x="76766" y="28349"/>
                  </a:lnTo>
                  <a:lnTo>
                    <a:pt x="77020" y="28144"/>
                  </a:lnTo>
                  <a:lnTo>
                    <a:pt x="77259" y="27946"/>
                  </a:lnTo>
                  <a:lnTo>
                    <a:pt x="77481" y="27748"/>
                  </a:lnTo>
                  <a:lnTo>
                    <a:pt x="77672" y="27549"/>
                  </a:lnTo>
                  <a:lnTo>
                    <a:pt x="77863" y="27363"/>
                  </a:lnTo>
                  <a:lnTo>
                    <a:pt x="78022" y="27171"/>
                  </a:lnTo>
                  <a:lnTo>
                    <a:pt x="78165" y="26991"/>
                  </a:lnTo>
                  <a:lnTo>
                    <a:pt x="78308" y="26810"/>
                  </a:lnTo>
                  <a:lnTo>
                    <a:pt x="78419" y="26630"/>
                  </a:lnTo>
                  <a:lnTo>
                    <a:pt x="78530" y="26456"/>
                  </a:lnTo>
                  <a:lnTo>
                    <a:pt x="78610" y="26288"/>
                  </a:lnTo>
                  <a:lnTo>
                    <a:pt x="78689" y="26119"/>
                  </a:lnTo>
                  <a:lnTo>
                    <a:pt x="78753" y="25951"/>
                  </a:lnTo>
                  <a:lnTo>
                    <a:pt x="78801" y="25789"/>
                  </a:lnTo>
                  <a:lnTo>
                    <a:pt x="78832" y="25633"/>
                  </a:lnTo>
                  <a:lnTo>
                    <a:pt x="78848" y="25483"/>
                  </a:lnTo>
                  <a:lnTo>
                    <a:pt x="78864" y="25332"/>
                  </a:lnTo>
                  <a:lnTo>
                    <a:pt x="78864" y="25182"/>
                  </a:lnTo>
                  <a:lnTo>
                    <a:pt x="78848" y="25038"/>
                  </a:lnTo>
                  <a:lnTo>
                    <a:pt x="78832" y="24900"/>
                  </a:lnTo>
                  <a:lnTo>
                    <a:pt x="78801" y="24762"/>
                  </a:lnTo>
                  <a:lnTo>
                    <a:pt x="78721" y="24497"/>
                  </a:lnTo>
                  <a:lnTo>
                    <a:pt x="78610" y="24251"/>
                  </a:lnTo>
                  <a:lnTo>
                    <a:pt x="79103" y="24179"/>
                  </a:lnTo>
                  <a:lnTo>
                    <a:pt x="79579" y="24107"/>
                  </a:lnTo>
                  <a:lnTo>
                    <a:pt x="80072" y="24028"/>
                  </a:lnTo>
                  <a:lnTo>
                    <a:pt x="80565" y="23938"/>
                  </a:lnTo>
                  <a:lnTo>
                    <a:pt x="81042" y="23842"/>
                  </a:lnTo>
                  <a:lnTo>
                    <a:pt x="81518" y="23734"/>
                  </a:lnTo>
                  <a:lnTo>
                    <a:pt x="81995" y="23626"/>
                  </a:lnTo>
                  <a:lnTo>
                    <a:pt x="82456" y="23500"/>
                  </a:lnTo>
                  <a:lnTo>
                    <a:pt x="82917" y="23368"/>
                  </a:lnTo>
                  <a:lnTo>
                    <a:pt x="83362" y="23229"/>
                  </a:lnTo>
                  <a:lnTo>
                    <a:pt x="83807" y="23079"/>
                  </a:lnTo>
                  <a:lnTo>
                    <a:pt x="84236" y="22917"/>
                  </a:lnTo>
                  <a:lnTo>
                    <a:pt x="84665" y="22749"/>
                  </a:lnTo>
                  <a:lnTo>
                    <a:pt x="85063" y="22562"/>
                  </a:lnTo>
                  <a:lnTo>
                    <a:pt x="85460" y="22370"/>
                  </a:lnTo>
                  <a:lnTo>
                    <a:pt x="85825" y="22166"/>
                  </a:lnTo>
                  <a:lnTo>
                    <a:pt x="86191" y="21950"/>
                  </a:lnTo>
                  <a:lnTo>
                    <a:pt x="86541" y="21727"/>
                  </a:lnTo>
                  <a:lnTo>
                    <a:pt x="86859" y="21487"/>
                  </a:lnTo>
                  <a:lnTo>
                    <a:pt x="87176" y="21235"/>
                  </a:lnTo>
                  <a:lnTo>
                    <a:pt x="87463" y="20964"/>
                  </a:lnTo>
                  <a:lnTo>
                    <a:pt x="87717" y="20688"/>
                  </a:lnTo>
                  <a:lnTo>
                    <a:pt x="87955" y="20399"/>
                  </a:lnTo>
                  <a:lnTo>
                    <a:pt x="88178" y="20093"/>
                  </a:lnTo>
                  <a:lnTo>
                    <a:pt x="88368" y="19768"/>
                  </a:lnTo>
                  <a:lnTo>
                    <a:pt x="88543" y="19438"/>
                  </a:lnTo>
                  <a:lnTo>
                    <a:pt x="88686" y="19089"/>
                  </a:lnTo>
                  <a:lnTo>
                    <a:pt x="88798" y="18723"/>
                  </a:lnTo>
                  <a:lnTo>
                    <a:pt x="88877" y="18344"/>
                  </a:lnTo>
                  <a:lnTo>
                    <a:pt x="88941" y="17948"/>
                  </a:lnTo>
                  <a:lnTo>
                    <a:pt x="88956" y="17539"/>
                  </a:lnTo>
                  <a:lnTo>
                    <a:pt x="88941" y="17113"/>
                  </a:lnTo>
                  <a:lnTo>
                    <a:pt x="88893" y="16602"/>
                  </a:lnTo>
                  <a:lnTo>
                    <a:pt x="88813" y="16103"/>
                  </a:lnTo>
                  <a:lnTo>
                    <a:pt x="88702" y="15623"/>
                  </a:lnTo>
                  <a:lnTo>
                    <a:pt x="88543" y="15154"/>
                  </a:lnTo>
                  <a:lnTo>
                    <a:pt x="88368" y="14709"/>
                  </a:lnTo>
                  <a:lnTo>
                    <a:pt x="88146" y="14271"/>
                  </a:lnTo>
                  <a:lnTo>
                    <a:pt x="87908" y="13850"/>
                  </a:lnTo>
                  <a:lnTo>
                    <a:pt x="87637" y="13447"/>
                  </a:lnTo>
                  <a:lnTo>
                    <a:pt x="87335" y="13057"/>
                  </a:lnTo>
                  <a:lnTo>
                    <a:pt x="87017" y="12678"/>
                  </a:lnTo>
                  <a:lnTo>
                    <a:pt x="86668" y="12318"/>
                  </a:lnTo>
                  <a:lnTo>
                    <a:pt x="86302" y="11969"/>
                  </a:lnTo>
                  <a:lnTo>
                    <a:pt x="85905" y="11639"/>
                  </a:lnTo>
                  <a:lnTo>
                    <a:pt x="85492" y="11326"/>
                  </a:lnTo>
                  <a:lnTo>
                    <a:pt x="85047" y="11020"/>
                  </a:lnTo>
                  <a:lnTo>
                    <a:pt x="84586" y="10738"/>
                  </a:lnTo>
                  <a:lnTo>
                    <a:pt x="84109" y="10461"/>
                  </a:lnTo>
                  <a:lnTo>
                    <a:pt x="83616" y="10203"/>
                  </a:lnTo>
                  <a:lnTo>
                    <a:pt x="83108" y="9962"/>
                  </a:lnTo>
                  <a:lnTo>
                    <a:pt x="82583" y="9734"/>
                  </a:lnTo>
                  <a:lnTo>
                    <a:pt x="82043" y="9518"/>
                  </a:lnTo>
                  <a:lnTo>
                    <a:pt x="81502" y="9314"/>
                  </a:lnTo>
                  <a:lnTo>
                    <a:pt x="80930" y="9127"/>
                  </a:lnTo>
                  <a:lnTo>
                    <a:pt x="80358" y="8959"/>
                  </a:lnTo>
                  <a:lnTo>
                    <a:pt x="79786" y="8803"/>
                  </a:lnTo>
                  <a:lnTo>
                    <a:pt x="79182" y="8659"/>
                  </a:lnTo>
                  <a:lnTo>
                    <a:pt x="78594" y="8526"/>
                  </a:lnTo>
                  <a:lnTo>
                    <a:pt x="77990" y="8412"/>
                  </a:lnTo>
                  <a:lnTo>
                    <a:pt x="77370" y="8310"/>
                  </a:lnTo>
                  <a:lnTo>
                    <a:pt x="76750" y="8220"/>
                  </a:lnTo>
                  <a:lnTo>
                    <a:pt x="76130" y="8148"/>
                  </a:lnTo>
                  <a:lnTo>
                    <a:pt x="75511" y="8088"/>
                  </a:lnTo>
                  <a:lnTo>
                    <a:pt x="75288" y="7757"/>
                  </a:lnTo>
                  <a:lnTo>
                    <a:pt x="75018" y="7421"/>
                  </a:lnTo>
                  <a:lnTo>
                    <a:pt x="74716" y="7078"/>
                  </a:lnTo>
                  <a:lnTo>
                    <a:pt x="74382" y="6730"/>
                  </a:lnTo>
                  <a:lnTo>
                    <a:pt x="74017" y="6381"/>
                  </a:lnTo>
                  <a:lnTo>
                    <a:pt x="73619" y="6033"/>
                  </a:lnTo>
                  <a:lnTo>
                    <a:pt x="73206" y="5684"/>
                  </a:lnTo>
                  <a:lnTo>
                    <a:pt x="72745" y="5342"/>
                  </a:lnTo>
                  <a:lnTo>
                    <a:pt x="72252" y="4993"/>
                  </a:lnTo>
                  <a:lnTo>
                    <a:pt x="71744" y="4651"/>
                  </a:lnTo>
                  <a:lnTo>
                    <a:pt x="71203" y="4314"/>
                  </a:lnTo>
                  <a:lnTo>
                    <a:pt x="70631" y="3984"/>
                  </a:lnTo>
                  <a:lnTo>
                    <a:pt x="70027" y="3659"/>
                  </a:lnTo>
                  <a:lnTo>
                    <a:pt x="69407" y="3335"/>
                  </a:lnTo>
                  <a:lnTo>
                    <a:pt x="68756" y="3029"/>
                  </a:lnTo>
                  <a:lnTo>
                    <a:pt x="68088" y="2728"/>
                  </a:lnTo>
                  <a:lnTo>
                    <a:pt x="67389" y="2434"/>
                  </a:lnTo>
                  <a:lnTo>
                    <a:pt x="67039" y="2296"/>
                  </a:lnTo>
                  <a:lnTo>
                    <a:pt x="66674" y="2151"/>
                  </a:lnTo>
                  <a:lnTo>
                    <a:pt x="66292" y="2019"/>
                  </a:lnTo>
                  <a:lnTo>
                    <a:pt x="65927" y="1887"/>
                  </a:lnTo>
                  <a:lnTo>
                    <a:pt x="65545" y="1761"/>
                  </a:lnTo>
                  <a:lnTo>
                    <a:pt x="65164" y="1635"/>
                  </a:lnTo>
                  <a:lnTo>
                    <a:pt x="64767" y="1508"/>
                  </a:lnTo>
                  <a:lnTo>
                    <a:pt x="64369" y="1394"/>
                  </a:lnTo>
                  <a:lnTo>
                    <a:pt x="63972" y="1280"/>
                  </a:lnTo>
                  <a:lnTo>
                    <a:pt x="63559" y="1166"/>
                  </a:lnTo>
                  <a:lnTo>
                    <a:pt x="63145" y="1064"/>
                  </a:lnTo>
                  <a:lnTo>
                    <a:pt x="62732" y="962"/>
                  </a:lnTo>
                  <a:lnTo>
                    <a:pt x="62319" y="866"/>
                  </a:lnTo>
                  <a:lnTo>
                    <a:pt x="61890" y="769"/>
                  </a:lnTo>
                  <a:lnTo>
                    <a:pt x="61461" y="685"/>
                  </a:lnTo>
                  <a:lnTo>
                    <a:pt x="61016" y="601"/>
                  </a:lnTo>
                  <a:lnTo>
                    <a:pt x="60587" y="523"/>
                  </a:lnTo>
                  <a:lnTo>
                    <a:pt x="60142" y="445"/>
                  </a:lnTo>
                  <a:lnTo>
                    <a:pt x="59681" y="379"/>
                  </a:lnTo>
                  <a:lnTo>
                    <a:pt x="59236" y="313"/>
                  </a:lnTo>
                  <a:lnTo>
                    <a:pt x="58775" y="259"/>
                  </a:lnTo>
                  <a:lnTo>
                    <a:pt x="58314" y="205"/>
                  </a:lnTo>
                  <a:lnTo>
                    <a:pt x="57853" y="157"/>
                  </a:lnTo>
                  <a:lnTo>
                    <a:pt x="57376" y="120"/>
                  </a:lnTo>
                  <a:lnTo>
                    <a:pt x="56899" y="84"/>
                  </a:lnTo>
                  <a:lnTo>
                    <a:pt x="56422" y="54"/>
                  </a:lnTo>
                  <a:lnTo>
                    <a:pt x="55946" y="30"/>
                  </a:lnTo>
                  <a:lnTo>
                    <a:pt x="55469" y="12"/>
                  </a:lnTo>
                  <a:lnTo>
                    <a:pt x="54976" y="6"/>
                  </a:lnTo>
                  <a:lnTo>
                    <a:pt x="5448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86" name="Google Shape;486;p30"/>
            <p:cNvSpPr/>
            <p:nvPr/>
          </p:nvSpPr>
          <p:spPr>
            <a:xfrm>
              <a:off x="6338333" y="4824275"/>
              <a:ext cx="352351" cy="300300"/>
            </a:xfrm>
            <a:custGeom>
              <a:avLst/>
              <a:gdLst/>
              <a:ahLst/>
              <a:cxnLst/>
              <a:rect l="l" t="t" r="r" b="b"/>
              <a:pathLst>
                <a:path w="31772" h="12012" extrusionOk="0">
                  <a:moveTo>
                    <a:pt x="16132" y="1"/>
                  </a:moveTo>
                  <a:lnTo>
                    <a:pt x="15369" y="7"/>
                  </a:lnTo>
                  <a:lnTo>
                    <a:pt x="14606" y="19"/>
                  </a:lnTo>
                  <a:lnTo>
                    <a:pt x="13844" y="49"/>
                  </a:lnTo>
                  <a:lnTo>
                    <a:pt x="13097" y="97"/>
                  </a:lnTo>
                  <a:lnTo>
                    <a:pt x="12350" y="151"/>
                  </a:lnTo>
                  <a:lnTo>
                    <a:pt x="11603" y="223"/>
                  </a:lnTo>
                  <a:lnTo>
                    <a:pt x="10871" y="307"/>
                  </a:lnTo>
                  <a:lnTo>
                    <a:pt x="10156" y="403"/>
                  </a:lnTo>
                  <a:lnTo>
                    <a:pt x="9457" y="517"/>
                  </a:lnTo>
                  <a:lnTo>
                    <a:pt x="8758" y="638"/>
                  </a:lnTo>
                  <a:lnTo>
                    <a:pt x="8090" y="776"/>
                  </a:lnTo>
                  <a:lnTo>
                    <a:pt x="7423" y="926"/>
                  </a:lnTo>
                  <a:lnTo>
                    <a:pt x="6787" y="1082"/>
                  </a:lnTo>
                  <a:lnTo>
                    <a:pt x="6167" y="1257"/>
                  </a:lnTo>
                  <a:lnTo>
                    <a:pt x="5865" y="1347"/>
                  </a:lnTo>
                  <a:lnTo>
                    <a:pt x="5563" y="1443"/>
                  </a:lnTo>
                  <a:lnTo>
                    <a:pt x="5277" y="1539"/>
                  </a:lnTo>
                  <a:lnTo>
                    <a:pt x="4991" y="1641"/>
                  </a:lnTo>
                  <a:lnTo>
                    <a:pt x="4705" y="1743"/>
                  </a:lnTo>
                  <a:lnTo>
                    <a:pt x="4435" y="1845"/>
                  </a:lnTo>
                  <a:lnTo>
                    <a:pt x="4164" y="1954"/>
                  </a:lnTo>
                  <a:lnTo>
                    <a:pt x="3894" y="2068"/>
                  </a:lnTo>
                  <a:lnTo>
                    <a:pt x="3640" y="2182"/>
                  </a:lnTo>
                  <a:lnTo>
                    <a:pt x="3386" y="2296"/>
                  </a:lnTo>
                  <a:lnTo>
                    <a:pt x="3147" y="2416"/>
                  </a:lnTo>
                  <a:lnTo>
                    <a:pt x="2909" y="2542"/>
                  </a:lnTo>
                  <a:lnTo>
                    <a:pt x="2686" y="2669"/>
                  </a:lnTo>
                  <a:lnTo>
                    <a:pt x="2464" y="2795"/>
                  </a:lnTo>
                  <a:lnTo>
                    <a:pt x="2257" y="2927"/>
                  </a:lnTo>
                  <a:lnTo>
                    <a:pt x="2050" y="3059"/>
                  </a:lnTo>
                  <a:lnTo>
                    <a:pt x="1844" y="3197"/>
                  </a:lnTo>
                  <a:lnTo>
                    <a:pt x="1669" y="3336"/>
                  </a:lnTo>
                  <a:lnTo>
                    <a:pt x="1494" y="3474"/>
                  </a:lnTo>
                  <a:lnTo>
                    <a:pt x="1319" y="3612"/>
                  </a:lnTo>
                  <a:lnTo>
                    <a:pt x="1160" y="3750"/>
                  </a:lnTo>
                  <a:lnTo>
                    <a:pt x="1017" y="3894"/>
                  </a:lnTo>
                  <a:lnTo>
                    <a:pt x="890" y="4033"/>
                  </a:lnTo>
                  <a:lnTo>
                    <a:pt x="763" y="4177"/>
                  </a:lnTo>
                  <a:lnTo>
                    <a:pt x="636" y="4321"/>
                  </a:lnTo>
                  <a:lnTo>
                    <a:pt x="541" y="4459"/>
                  </a:lnTo>
                  <a:lnTo>
                    <a:pt x="445" y="4603"/>
                  </a:lnTo>
                  <a:lnTo>
                    <a:pt x="350" y="4748"/>
                  </a:lnTo>
                  <a:lnTo>
                    <a:pt x="270" y="4892"/>
                  </a:lnTo>
                  <a:lnTo>
                    <a:pt x="207" y="5042"/>
                  </a:lnTo>
                  <a:lnTo>
                    <a:pt x="143" y="5186"/>
                  </a:lnTo>
                  <a:lnTo>
                    <a:pt x="96" y="5330"/>
                  </a:lnTo>
                  <a:lnTo>
                    <a:pt x="32" y="5619"/>
                  </a:lnTo>
                  <a:lnTo>
                    <a:pt x="0" y="5913"/>
                  </a:lnTo>
                  <a:lnTo>
                    <a:pt x="16" y="6202"/>
                  </a:lnTo>
                  <a:lnTo>
                    <a:pt x="64" y="6490"/>
                  </a:lnTo>
                  <a:lnTo>
                    <a:pt x="143" y="6778"/>
                  </a:lnTo>
                  <a:lnTo>
                    <a:pt x="255" y="7061"/>
                  </a:lnTo>
                  <a:lnTo>
                    <a:pt x="398" y="7343"/>
                  </a:lnTo>
                  <a:lnTo>
                    <a:pt x="588" y="7626"/>
                  </a:lnTo>
                  <a:lnTo>
                    <a:pt x="811" y="7902"/>
                  </a:lnTo>
                  <a:lnTo>
                    <a:pt x="1081" y="8172"/>
                  </a:lnTo>
                  <a:lnTo>
                    <a:pt x="1367" y="8437"/>
                  </a:lnTo>
                  <a:lnTo>
                    <a:pt x="1685" y="8701"/>
                  </a:lnTo>
                  <a:lnTo>
                    <a:pt x="2050" y="8954"/>
                  </a:lnTo>
                  <a:lnTo>
                    <a:pt x="2448" y="9206"/>
                  </a:lnTo>
                  <a:lnTo>
                    <a:pt x="2861" y="9446"/>
                  </a:lnTo>
                  <a:lnTo>
                    <a:pt x="3322" y="9681"/>
                  </a:lnTo>
                  <a:lnTo>
                    <a:pt x="3560" y="9795"/>
                  </a:lnTo>
                  <a:lnTo>
                    <a:pt x="3815" y="9909"/>
                  </a:lnTo>
                  <a:lnTo>
                    <a:pt x="4069" y="10017"/>
                  </a:lnTo>
                  <a:lnTo>
                    <a:pt x="4339" y="10125"/>
                  </a:lnTo>
                  <a:lnTo>
                    <a:pt x="4609" y="10233"/>
                  </a:lnTo>
                  <a:lnTo>
                    <a:pt x="4880" y="10335"/>
                  </a:lnTo>
                  <a:lnTo>
                    <a:pt x="5166" y="10438"/>
                  </a:lnTo>
                  <a:lnTo>
                    <a:pt x="5468" y="10540"/>
                  </a:lnTo>
                  <a:lnTo>
                    <a:pt x="5770" y="10636"/>
                  </a:lnTo>
                  <a:lnTo>
                    <a:pt x="6087" y="10732"/>
                  </a:lnTo>
                  <a:lnTo>
                    <a:pt x="6405" y="10822"/>
                  </a:lnTo>
                  <a:lnTo>
                    <a:pt x="6723" y="10912"/>
                  </a:lnTo>
                  <a:lnTo>
                    <a:pt x="7057" y="10996"/>
                  </a:lnTo>
                  <a:lnTo>
                    <a:pt x="7391" y="11081"/>
                  </a:lnTo>
                  <a:lnTo>
                    <a:pt x="7740" y="11159"/>
                  </a:lnTo>
                  <a:lnTo>
                    <a:pt x="8106" y="11237"/>
                  </a:lnTo>
                  <a:lnTo>
                    <a:pt x="8456" y="11315"/>
                  </a:lnTo>
                  <a:lnTo>
                    <a:pt x="8821" y="11381"/>
                  </a:lnTo>
                  <a:lnTo>
                    <a:pt x="9187" y="11447"/>
                  </a:lnTo>
                  <a:lnTo>
                    <a:pt x="9552" y="11513"/>
                  </a:lnTo>
                  <a:lnTo>
                    <a:pt x="9918" y="11573"/>
                  </a:lnTo>
                  <a:lnTo>
                    <a:pt x="10299" y="11627"/>
                  </a:lnTo>
                  <a:lnTo>
                    <a:pt x="10665" y="11675"/>
                  </a:lnTo>
                  <a:lnTo>
                    <a:pt x="11046" y="11723"/>
                  </a:lnTo>
                  <a:lnTo>
                    <a:pt x="11428" y="11772"/>
                  </a:lnTo>
                  <a:lnTo>
                    <a:pt x="11809" y="11808"/>
                  </a:lnTo>
                  <a:lnTo>
                    <a:pt x="12191" y="11844"/>
                  </a:lnTo>
                  <a:lnTo>
                    <a:pt x="12572" y="11880"/>
                  </a:lnTo>
                  <a:lnTo>
                    <a:pt x="12953" y="11910"/>
                  </a:lnTo>
                  <a:lnTo>
                    <a:pt x="13335" y="11934"/>
                  </a:lnTo>
                  <a:lnTo>
                    <a:pt x="13716" y="11958"/>
                  </a:lnTo>
                  <a:lnTo>
                    <a:pt x="14098" y="11976"/>
                  </a:lnTo>
                  <a:lnTo>
                    <a:pt x="14861" y="12000"/>
                  </a:lnTo>
                  <a:lnTo>
                    <a:pt x="15639" y="12012"/>
                  </a:lnTo>
                  <a:lnTo>
                    <a:pt x="16402" y="12006"/>
                  </a:lnTo>
                  <a:lnTo>
                    <a:pt x="17165" y="11994"/>
                  </a:lnTo>
                  <a:lnTo>
                    <a:pt x="17928" y="11958"/>
                  </a:lnTo>
                  <a:lnTo>
                    <a:pt x="18675" y="11916"/>
                  </a:lnTo>
                  <a:lnTo>
                    <a:pt x="19422" y="11862"/>
                  </a:lnTo>
                  <a:lnTo>
                    <a:pt x="20169" y="11790"/>
                  </a:lnTo>
                  <a:lnTo>
                    <a:pt x="20900" y="11705"/>
                  </a:lnTo>
                  <a:lnTo>
                    <a:pt x="21615" y="11609"/>
                  </a:lnTo>
                  <a:lnTo>
                    <a:pt x="22315" y="11495"/>
                  </a:lnTo>
                  <a:lnTo>
                    <a:pt x="23014" y="11375"/>
                  </a:lnTo>
                  <a:lnTo>
                    <a:pt x="23682" y="11237"/>
                  </a:lnTo>
                  <a:lnTo>
                    <a:pt x="24349" y="11087"/>
                  </a:lnTo>
                  <a:lnTo>
                    <a:pt x="24985" y="10930"/>
                  </a:lnTo>
                  <a:lnTo>
                    <a:pt x="25605" y="10756"/>
                  </a:lnTo>
                  <a:lnTo>
                    <a:pt x="25907" y="10666"/>
                  </a:lnTo>
                  <a:lnTo>
                    <a:pt x="26209" y="10570"/>
                  </a:lnTo>
                  <a:lnTo>
                    <a:pt x="26495" y="10474"/>
                  </a:lnTo>
                  <a:lnTo>
                    <a:pt x="26781" y="10372"/>
                  </a:lnTo>
                  <a:lnTo>
                    <a:pt x="27067" y="10269"/>
                  </a:lnTo>
                  <a:lnTo>
                    <a:pt x="27337" y="10167"/>
                  </a:lnTo>
                  <a:lnTo>
                    <a:pt x="27607" y="10059"/>
                  </a:lnTo>
                  <a:lnTo>
                    <a:pt x="27877" y="9945"/>
                  </a:lnTo>
                  <a:lnTo>
                    <a:pt x="28132" y="9831"/>
                  </a:lnTo>
                  <a:lnTo>
                    <a:pt x="28386" y="9711"/>
                  </a:lnTo>
                  <a:lnTo>
                    <a:pt x="28624" y="9590"/>
                  </a:lnTo>
                  <a:lnTo>
                    <a:pt x="28863" y="9470"/>
                  </a:lnTo>
                  <a:lnTo>
                    <a:pt x="29085" y="9344"/>
                  </a:lnTo>
                  <a:lnTo>
                    <a:pt x="29308" y="9218"/>
                  </a:lnTo>
                  <a:lnTo>
                    <a:pt x="29515" y="9086"/>
                  </a:lnTo>
                  <a:lnTo>
                    <a:pt x="29721" y="8954"/>
                  </a:lnTo>
                  <a:lnTo>
                    <a:pt x="29928" y="8815"/>
                  </a:lnTo>
                  <a:lnTo>
                    <a:pt x="30103" y="8677"/>
                  </a:lnTo>
                  <a:lnTo>
                    <a:pt x="30293" y="8539"/>
                  </a:lnTo>
                  <a:lnTo>
                    <a:pt x="30452" y="8401"/>
                  </a:lnTo>
                  <a:lnTo>
                    <a:pt x="30611" y="8263"/>
                  </a:lnTo>
                  <a:lnTo>
                    <a:pt x="30754" y="8118"/>
                  </a:lnTo>
                  <a:lnTo>
                    <a:pt x="30881" y="7980"/>
                  </a:lnTo>
                  <a:lnTo>
                    <a:pt x="31009" y="7836"/>
                  </a:lnTo>
                  <a:lnTo>
                    <a:pt x="31136" y="7692"/>
                  </a:lnTo>
                  <a:lnTo>
                    <a:pt x="31231" y="7548"/>
                  </a:lnTo>
                  <a:lnTo>
                    <a:pt x="31326" y="7409"/>
                  </a:lnTo>
                  <a:lnTo>
                    <a:pt x="31422" y="7265"/>
                  </a:lnTo>
                  <a:lnTo>
                    <a:pt x="31501" y="7115"/>
                  </a:lnTo>
                  <a:lnTo>
                    <a:pt x="31565" y="6971"/>
                  </a:lnTo>
                  <a:lnTo>
                    <a:pt x="31628" y="6826"/>
                  </a:lnTo>
                  <a:lnTo>
                    <a:pt x="31676" y="6682"/>
                  </a:lnTo>
                  <a:lnTo>
                    <a:pt x="31740" y="6394"/>
                  </a:lnTo>
                  <a:lnTo>
                    <a:pt x="31771" y="6099"/>
                  </a:lnTo>
                  <a:lnTo>
                    <a:pt x="31756" y="5811"/>
                  </a:lnTo>
                  <a:lnTo>
                    <a:pt x="31724" y="5523"/>
                  </a:lnTo>
                  <a:lnTo>
                    <a:pt x="31644" y="5234"/>
                  </a:lnTo>
                  <a:lnTo>
                    <a:pt x="31517" y="4952"/>
                  </a:lnTo>
                  <a:lnTo>
                    <a:pt x="31374" y="4669"/>
                  </a:lnTo>
                  <a:lnTo>
                    <a:pt x="31183" y="4387"/>
                  </a:lnTo>
                  <a:lnTo>
                    <a:pt x="30961" y="4111"/>
                  </a:lnTo>
                  <a:lnTo>
                    <a:pt x="30707" y="3840"/>
                  </a:lnTo>
                  <a:lnTo>
                    <a:pt x="30405" y="3576"/>
                  </a:lnTo>
                  <a:lnTo>
                    <a:pt x="30087" y="3311"/>
                  </a:lnTo>
                  <a:lnTo>
                    <a:pt x="29721" y="3059"/>
                  </a:lnTo>
                  <a:lnTo>
                    <a:pt x="29340" y="2807"/>
                  </a:lnTo>
                  <a:lnTo>
                    <a:pt x="28911" y="2566"/>
                  </a:lnTo>
                  <a:lnTo>
                    <a:pt x="28450" y="2332"/>
                  </a:lnTo>
                  <a:lnTo>
                    <a:pt x="28211" y="2218"/>
                  </a:lnTo>
                  <a:lnTo>
                    <a:pt x="27957" y="2104"/>
                  </a:lnTo>
                  <a:lnTo>
                    <a:pt x="27703" y="1996"/>
                  </a:lnTo>
                  <a:lnTo>
                    <a:pt x="27448" y="1887"/>
                  </a:lnTo>
                  <a:lnTo>
                    <a:pt x="27162" y="1779"/>
                  </a:lnTo>
                  <a:lnTo>
                    <a:pt x="26892" y="1677"/>
                  </a:lnTo>
                  <a:lnTo>
                    <a:pt x="26606" y="1575"/>
                  </a:lnTo>
                  <a:lnTo>
                    <a:pt x="26304" y="1473"/>
                  </a:lnTo>
                  <a:lnTo>
                    <a:pt x="26002" y="1377"/>
                  </a:lnTo>
                  <a:lnTo>
                    <a:pt x="25700" y="1281"/>
                  </a:lnTo>
                  <a:lnTo>
                    <a:pt x="25382" y="1190"/>
                  </a:lnTo>
                  <a:lnTo>
                    <a:pt x="25048" y="1100"/>
                  </a:lnTo>
                  <a:lnTo>
                    <a:pt x="24715" y="1016"/>
                  </a:lnTo>
                  <a:lnTo>
                    <a:pt x="24381" y="932"/>
                  </a:lnTo>
                  <a:lnTo>
                    <a:pt x="24031" y="854"/>
                  </a:lnTo>
                  <a:lnTo>
                    <a:pt x="23682" y="776"/>
                  </a:lnTo>
                  <a:lnTo>
                    <a:pt x="23316" y="698"/>
                  </a:lnTo>
                  <a:lnTo>
                    <a:pt x="22951" y="632"/>
                  </a:lnTo>
                  <a:lnTo>
                    <a:pt x="22585" y="566"/>
                  </a:lnTo>
                  <a:lnTo>
                    <a:pt x="22219" y="499"/>
                  </a:lnTo>
                  <a:lnTo>
                    <a:pt x="21854" y="439"/>
                  </a:lnTo>
                  <a:lnTo>
                    <a:pt x="21472" y="385"/>
                  </a:lnTo>
                  <a:lnTo>
                    <a:pt x="21107" y="337"/>
                  </a:lnTo>
                  <a:lnTo>
                    <a:pt x="20725" y="289"/>
                  </a:lnTo>
                  <a:lnTo>
                    <a:pt x="20344" y="241"/>
                  </a:lnTo>
                  <a:lnTo>
                    <a:pt x="19978" y="205"/>
                  </a:lnTo>
                  <a:lnTo>
                    <a:pt x="19597" y="169"/>
                  </a:lnTo>
                  <a:lnTo>
                    <a:pt x="19216" y="133"/>
                  </a:lnTo>
                  <a:lnTo>
                    <a:pt x="18834" y="103"/>
                  </a:lnTo>
                  <a:lnTo>
                    <a:pt x="18437" y="79"/>
                  </a:lnTo>
                  <a:lnTo>
                    <a:pt x="18055" y="55"/>
                  </a:lnTo>
                  <a:lnTo>
                    <a:pt x="17674" y="37"/>
                  </a:lnTo>
                  <a:lnTo>
                    <a:pt x="16911" y="13"/>
                  </a:lnTo>
                  <a:lnTo>
                    <a:pt x="161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grpSp>
        <p:nvGrpSpPr>
          <p:cNvPr id="487" name="Google Shape;487;p30"/>
          <p:cNvGrpSpPr/>
          <p:nvPr/>
        </p:nvGrpSpPr>
        <p:grpSpPr>
          <a:xfrm>
            <a:off x="9143736" y="1079849"/>
            <a:ext cx="824388" cy="841367"/>
            <a:chOff x="8742599" y="2307315"/>
            <a:chExt cx="412194" cy="495913"/>
          </a:xfrm>
        </p:grpSpPr>
        <p:sp>
          <p:nvSpPr>
            <p:cNvPr id="488" name="Google Shape;488;p30"/>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89" name="Google Shape;489;p30"/>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90" name="Google Shape;490;p30"/>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91" name="Google Shape;491;p30"/>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492" name="Google Shape;492;p30"/>
          <p:cNvSpPr/>
          <p:nvPr/>
        </p:nvSpPr>
        <p:spPr>
          <a:xfrm rot="-1256854">
            <a:off x="16096742" y="8579998"/>
            <a:ext cx="1266690" cy="125399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93" name="Google Shape;493;p30"/>
          <p:cNvSpPr/>
          <p:nvPr/>
        </p:nvSpPr>
        <p:spPr>
          <a:xfrm>
            <a:off x="1841758" y="1282708"/>
            <a:ext cx="2213306" cy="1450766"/>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94" name="Google Shape;494;p30"/>
          <p:cNvSpPr/>
          <p:nvPr/>
        </p:nvSpPr>
        <p:spPr>
          <a:xfrm>
            <a:off x="15461867" y="2186058"/>
            <a:ext cx="1184870" cy="991877"/>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376050668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495"/>
        <p:cNvGrpSpPr/>
        <p:nvPr/>
      </p:nvGrpSpPr>
      <p:grpSpPr>
        <a:xfrm>
          <a:off x="0" y="0"/>
          <a:ext cx="0" cy="0"/>
          <a:chOff x="0" y="0"/>
          <a:chExt cx="0" cy="0"/>
        </a:xfrm>
      </p:grpSpPr>
      <p:sp>
        <p:nvSpPr>
          <p:cNvPr id="496" name="Google Shape;496;p31"/>
          <p:cNvSpPr/>
          <p:nvPr/>
        </p:nvSpPr>
        <p:spPr>
          <a:xfrm>
            <a:off x="2" y="0"/>
            <a:ext cx="18288000" cy="4194600"/>
          </a:xfrm>
          <a:prstGeom prst="rect">
            <a:avLst/>
          </a:prstGeom>
          <a:solidFill>
            <a:schemeClr val="accent2"/>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97" name="Google Shape;497;p31"/>
          <p:cNvSpPr txBox="1">
            <a:spLocks noGrp="1"/>
          </p:cNvSpPr>
          <p:nvPr>
            <p:ph type="subTitle" idx="1"/>
          </p:nvPr>
        </p:nvSpPr>
        <p:spPr>
          <a:xfrm>
            <a:off x="1440000" y="5030700"/>
            <a:ext cx="8702400" cy="308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3203"/>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sp>
        <p:nvSpPr>
          <p:cNvPr id="498" name="Google Shape;498;p31"/>
          <p:cNvSpPr/>
          <p:nvPr/>
        </p:nvSpPr>
        <p:spPr>
          <a:xfrm>
            <a:off x="1440002" y="8299720"/>
            <a:ext cx="1055622" cy="104525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99" name="Google Shape;499;p31"/>
          <p:cNvSpPr/>
          <p:nvPr/>
        </p:nvSpPr>
        <p:spPr>
          <a:xfrm>
            <a:off x="946357" y="2234549"/>
            <a:ext cx="2177264" cy="1426716"/>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500" name="Google Shape;500;p31"/>
          <p:cNvSpPr/>
          <p:nvPr/>
        </p:nvSpPr>
        <p:spPr>
          <a:xfrm>
            <a:off x="15114905" y="1079999"/>
            <a:ext cx="2755704" cy="180568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501" name="Google Shape;501;p31"/>
          <p:cNvSpPr/>
          <p:nvPr/>
        </p:nvSpPr>
        <p:spPr>
          <a:xfrm>
            <a:off x="16382079" y="8564899"/>
            <a:ext cx="931842" cy="780068"/>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502" name="Google Shape;502;p31"/>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0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7935822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and text 8">
  <p:cSld name="Title and text 8">
    <p:spTree>
      <p:nvGrpSpPr>
        <p:cNvPr id="1" name="Shape 503"/>
        <p:cNvGrpSpPr/>
        <p:nvPr/>
      </p:nvGrpSpPr>
      <p:grpSpPr>
        <a:xfrm>
          <a:off x="0" y="0"/>
          <a:ext cx="0" cy="0"/>
          <a:chOff x="0" y="0"/>
          <a:chExt cx="0" cy="0"/>
        </a:xfrm>
      </p:grpSpPr>
      <p:sp>
        <p:nvSpPr>
          <p:cNvPr id="504" name="Google Shape;504;p32"/>
          <p:cNvSpPr/>
          <p:nvPr/>
        </p:nvSpPr>
        <p:spPr>
          <a:xfrm>
            <a:off x="9144002" y="0"/>
            <a:ext cx="9144000" cy="10287000"/>
          </a:xfrm>
          <a:prstGeom prst="rect">
            <a:avLst/>
          </a:prstGeom>
          <a:solidFill>
            <a:schemeClr val="dk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505" name="Google Shape;505;p32"/>
          <p:cNvSpPr txBox="1">
            <a:spLocks noGrp="1"/>
          </p:cNvSpPr>
          <p:nvPr>
            <p:ph type="subTitle" idx="1"/>
          </p:nvPr>
        </p:nvSpPr>
        <p:spPr>
          <a:xfrm>
            <a:off x="9806204" y="4602900"/>
            <a:ext cx="6628800" cy="412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01E4B"/>
              </a:buClr>
              <a:buSzPts val="1800"/>
              <a:buFont typeface="Century Gothic" panose="020B0502020202020204"/>
              <a:buChar char="●"/>
              <a:defRPr sz="3203">
                <a:solidFill>
                  <a:schemeClr val="lt1"/>
                </a:solidFill>
              </a:defRPr>
            </a:lvl1pPr>
            <a:lvl2pPr lvl="1" algn="ctr" rtl="0">
              <a:lnSpc>
                <a:spcPct val="100000"/>
              </a:lnSpc>
              <a:spcBef>
                <a:spcPts val="3203"/>
              </a:spcBef>
              <a:spcAft>
                <a:spcPts val="0"/>
              </a:spcAft>
              <a:buClr>
                <a:srgbClr val="301E4B"/>
              </a:buClr>
              <a:buSzPts val="1400"/>
              <a:buFont typeface="Century Gothic" panose="020B0502020202020204"/>
              <a:buChar char="○"/>
              <a:defRPr/>
            </a:lvl2pPr>
            <a:lvl3pPr lvl="2" algn="ctr" rtl="0">
              <a:lnSpc>
                <a:spcPct val="100000"/>
              </a:lnSpc>
              <a:spcBef>
                <a:spcPts val="3203"/>
              </a:spcBef>
              <a:spcAft>
                <a:spcPts val="0"/>
              </a:spcAft>
              <a:buClr>
                <a:srgbClr val="301E4B"/>
              </a:buClr>
              <a:buSzPts val="1400"/>
              <a:buFont typeface="Century Gothic" panose="020B0502020202020204"/>
              <a:buChar char="■"/>
              <a:defRPr/>
            </a:lvl3pPr>
            <a:lvl4pPr lvl="3" algn="ctr" rtl="0">
              <a:lnSpc>
                <a:spcPct val="100000"/>
              </a:lnSpc>
              <a:spcBef>
                <a:spcPts val="3203"/>
              </a:spcBef>
              <a:spcAft>
                <a:spcPts val="0"/>
              </a:spcAft>
              <a:buClr>
                <a:srgbClr val="301E4B"/>
              </a:buClr>
              <a:buSzPts val="1400"/>
              <a:buFont typeface="Century Gothic" panose="020B0502020202020204"/>
              <a:buChar char="●"/>
              <a:defRPr/>
            </a:lvl4pPr>
            <a:lvl5pPr lvl="4" algn="ctr" rtl="0">
              <a:lnSpc>
                <a:spcPct val="100000"/>
              </a:lnSpc>
              <a:spcBef>
                <a:spcPts val="3203"/>
              </a:spcBef>
              <a:spcAft>
                <a:spcPts val="0"/>
              </a:spcAft>
              <a:buClr>
                <a:srgbClr val="301E4B"/>
              </a:buClr>
              <a:buSzPts val="1400"/>
              <a:buFont typeface="Century Gothic" panose="020B0502020202020204"/>
              <a:buChar char="○"/>
              <a:defRPr/>
            </a:lvl5pPr>
            <a:lvl6pPr lvl="5" algn="ctr" rtl="0">
              <a:lnSpc>
                <a:spcPct val="100000"/>
              </a:lnSpc>
              <a:spcBef>
                <a:spcPts val="3203"/>
              </a:spcBef>
              <a:spcAft>
                <a:spcPts val="0"/>
              </a:spcAft>
              <a:buClr>
                <a:srgbClr val="301E4B"/>
              </a:buClr>
              <a:buSzPts val="1400"/>
              <a:buFont typeface="Century Gothic" panose="020B0502020202020204"/>
              <a:buChar char="■"/>
              <a:defRPr/>
            </a:lvl6pPr>
            <a:lvl7pPr lvl="6" algn="ctr" rtl="0">
              <a:lnSpc>
                <a:spcPct val="100000"/>
              </a:lnSpc>
              <a:spcBef>
                <a:spcPts val="3203"/>
              </a:spcBef>
              <a:spcAft>
                <a:spcPts val="0"/>
              </a:spcAft>
              <a:buClr>
                <a:srgbClr val="301E4B"/>
              </a:buClr>
              <a:buSzPts val="1400"/>
              <a:buFont typeface="Century Gothic" panose="020B0502020202020204"/>
              <a:buChar char="●"/>
              <a:defRPr/>
            </a:lvl7pPr>
            <a:lvl8pPr lvl="7" algn="ctr" rtl="0">
              <a:lnSpc>
                <a:spcPct val="100000"/>
              </a:lnSpc>
              <a:spcBef>
                <a:spcPts val="3203"/>
              </a:spcBef>
              <a:spcAft>
                <a:spcPts val="0"/>
              </a:spcAft>
              <a:buClr>
                <a:srgbClr val="301E4B"/>
              </a:buClr>
              <a:buSzPts val="1400"/>
              <a:buFont typeface="Century Gothic" panose="020B0502020202020204"/>
              <a:buChar char="○"/>
              <a:defRPr/>
            </a:lvl8pPr>
            <a:lvl9pPr lvl="8" algn="ctr" rtl="0">
              <a:lnSpc>
                <a:spcPct val="100000"/>
              </a:lnSpc>
              <a:spcBef>
                <a:spcPts val="3203"/>
              </a:spcBef>
              <a:spcAft>
                <a:spcPts val="3203"/>
              </a:spcAft>
              <a:buClr>
                <a:srgbClr val="301E4B"/>
              </a:buClr>
              <a:buSzPts val="1400"/>
              <a:buFont typeface="Century Gothic" panose="020B0502020202020204"/>
              <a:buChar char="■"/>
              <a:defRPr/>
            </a:lvl9pPr>
          </a:lstStyle>
          <a:p>
            <a:endParaRPr/>
          </a:p>
        </p:txBody>
      </p:sp>
      <p:sp>
        <p:nvSpPr>
          <p:cNvPr id="506" name="Google Shape;506;p32"/>
          <p:cNvSpPr txBox="1">
            <a:spLocks noGrp="1"/>
          </p:cNvSpPr>
          <p:nvPr>
            <p:ph type="title"/>
          </p:nvPr>
        </p:nvSpPr>
        <p:spPr>
          <a:xfrm>
            <a:off x="1440000" y="3789300"/>
            <a:ext cx="5580600" cy="270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3000"/>
              <a:buNone/>
              <a:defRPr>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07" name="Google Shape;507;p32"/>
          <p:cNvGrpSpPr/>
          <p:nvPr/>
        </p:nvGrpSpPr>
        <p:grpSpPr>
          <a:xfrm>
            <a:off x="9143736" y="1079849"/>
            <a:ext cx="824388" cy="841367"/>
            <a:chOff x="8742599" y="2307315"/>
            <a:chExt cx="412194" cy="495913"/>
          </a:xfrm>
        </p:grpSpPr>
        <p:sp>
          <p:nvSpPr>
            <p:cNvPr id="508" name="Google Shape;508;p32"/>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09" name="Google Shape;509;p32"/>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10" name="Google Shape;510;p32"/>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11" name="Google Shape;511;p32"/>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512" name="Google Shape;512;p32"/>
          <p:cNvSpPr/>
          <p:nvPr/>
        </p:nvSpPr>
        <p:spPr>
          <a:xfrm rot="-1256854">
            <a:off x="16096742" y="8579998"/>
            <a:ext cx="1266690" cy="125399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513" name="Google Shape;513;p32"/>
          <p:cNvSpPr/>
          <p:nvPr/>
        </p:nvSpPr>
        <p:spPr>
          <a:xfrm>
            <a:off x="15914519" y="1004584"/>
            <a:ext cx="1184870" cy="991877"/>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514" name="Google Shape;514;p32"/>
          <p:cNvSpPr/>
          <p:nvPr/>
        </p:nvSpPr>
        <p:spPr>
          <a:xfrm>
            <a:off x="235985" y="454832"/>
            <a:ext cx="2612126" cy="1711716"/>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515" name="Google Shape;515;p32"/>
          <p:cNvSpPr/>
          <p:nvPr/>
        </p:nvSpPr>
        <p:spPr>
          <a:xfrm>
            <a:off x="5662337" y="1861510"/>
            <a:ext cx="1266635" cy="125405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grpSp>
        <p:nvGrpSpPr>
          <p:cNvPr id="516" name="Google Shape;516;p32"/>
          <p:cNvGrpSpPr/>
          <p:nvPr/>
        </p:nvGrpSpPr>
        <p:grpSpPr>
          <a:xfrm flipH="1">
            <a:off x="236085" y="7164173"/>
            <a:ext cx="4404702" cy="4121567"/>
            <a:chOff x="6762751" y="3335150"/>
            <a:chExt cx="2574041" cy="2078241"/>
          </a:xfrm>
        </p:grpSpPr>
        <p:sp>
          <p:nvSpPr>
            <p:cNvPr id="517" name="Google Shape;517;p32"/>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18" name="Google Shape;518;p32"/>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19" name="Google Shape;519;p32"/>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20" name="Google Shape;520;p32"/>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21" name="Google Shape;521;p32"/>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22" name="Google Shape;522;p32"/>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23" name="Google Shape;523;p32"/>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24" name="Google Shape;524;p32"/>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25" name="Google Shape;525;p32"/>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26" name="Google Shape;526;p32"/>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27" name="Google Shape;527;p32"/>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Tree>
    <p:extLst>
      <p:ext uri="{BB962C8B-B14F-4D97-AF65-F5344CB8AC3E}">
        <p14:creationId xmlns:p14="http://schemas.microsoft.com/office/powerpoint/2010/main" val="7988456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and text 9">
  <p:cSld name="Title and text 9">
    <p:spTree>
      <p:nvGrpSpPr>
        <p:cNvPr id="1" name="Shape 528"/>
        <p:cNvGrpSpPr/>
        <p:nvPr/>
      </p:nvGrpSpPr>
      <p:grpSpPr>
        <a:xfrm>
          <a:off x="0" y="0"/>
          <a:ext cx="0" cy="0"/>
          <a:chOff x="0" y="0"/>
          <a:chExt cx="0" cy="0"/>
        </a:xfrm>
      </p:grpSpPr>
      <p:sp>
        <p:nvSpPr>
          <p:cNvPr id="529" name="Google Shape;529;p33"/>
          <p:cNvSpPr/>
          <p:nvPr/>
        </p:nvSpPr>
        <p:spPr>
          <a:xfrm>
            <a:off x="2" y="0"/>
            <a:ext cx="18288000" cy="3762000"/>
          </a:xfrm>
          <a:prstGeom prst="rect">
            <a:avLst/>
          </a:prstGeom>
          <a:solidFill>
            <a:schemeClr val="accent6"/>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530" name="Google Shape;530;p33"/>
          <p:cNvSpPr/>
          <p:nvPr/>
        </p:nvSpPr>
        <p:spPr>
          <a:xfrm>
            <a:off x="642082" y="272009"/>
            <a:ext cx="1595873" cy="104585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531" name="Google Shape;531;p33"/>
          <p:cNvSpPr/>
          <p:nvPr/>
        </p:nvSpPr>
        <p:spPr>
          <a:xfrm>
            <a:off x="8026739" y="4225786"/>
            <a:ext cx="1266635" cy="125405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grpSp>
        <p:nvGrpSpPr>
          <p:cNvPr id="532" name="Google Shape;532;p33"/>
          <p:cNvGrpSpPr/>
          <p:nvPr/>
        </p:nvGrpSpPr>
        <p:grpSpPr>
          <a:xfrm>
            <a:off x="16686956" y="8341175"/>
            <a:ext cx="883430" cy="865811"/>
            <a:chOff x="-13144872" y="3615925"/>
            <a:chExt cx="441715" cy="380375"/>
          </a:xfrm>
        </p:grpSpPr>
        <p:sp>
          <p:nvSpPr>
            <p:cNvPr id="533" name="Google Shape;533;p33"/>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34" name="Google Shape;534;p33"/>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35" name="Google Shape;535;p33"/>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36" name="Google Shape;536;p33"/>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537" name="Google Shape;537;p33"/>
          <p:cNvSpPr/>
          <p:nvPr/>
        </p:nvSpPr>
        <p:spPr>
          <a:xfrm>
            <a:off x="11705213" y="4088117"/>
            <a:ext cx="883380" cy="739547"/>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538" name="Google Shape;538;p33"/>
          <p:cNvSpPr/>
          <p:nvPr/>
        </p:nvSpPr>
        <p:spPr>
          <a:xfrm>
            <a:off x="15342310" y="1745082"/>
            <a:ext cx="2612126" cy="1711716"/>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539" name="Google Shape;539;p33"/>
          <p:cNvSpPr txBox="1">
            <a:spLocks noGrp="1"/>
          </p:cNvSpPr>
          <p:nvPr>
            <p:ph type="subTitle" idx="1"/>
          </p:nvPr>
        </p:nvSpPr>
        <p:spPr>
          <a:xfrm>
            <a:off x="1440000" y="4417250"/>
            <a:ext cx="5566200" cy="12540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1600"/>
              <a:buFont typeface="Titan One"/>
              <a:buNone/>
              <a:defRPr sz="4800">
                <a:solidFill>
                  <a:schemeClr val="accent2"/>
                </a:solidFill>
                <a:latin typeface="Titan One"/>
                <a:ea typeface="Titan One"/>
                <a:cs typeface="Titan One"/>
                <a:sym typeface="Titan One"/>
              </a:defRPr>
            </a:lvl1pPr>
            <a:lvl2pPr lvl="1">
              <a:spcBef>
                <a:spcPts val="3203"/>
              </a:spcBef>
              <a:spcAft>
                <a:spcPts val="0"/>
              </a:spcAft>
              <a:buSzPts val="1400"/>
              <a:buNone/>
              <a:defRPr/>
            </a:lvl2pPr>
            <a:lvl3pPr lvl="2">
              <a:spcBef>
                <a:spcPts val="3203"/>
              </a:spcBef>
              <a:spcAft>
                <a:spcPts val="0"/>
              </a:spcAft>
              <a:buSzPts val="1400"/>
              <a:buNone/>
              <a:defRPr/>
            </a:lvl3pPr>
            <a:lvl4pPr lvl="3">
              <a:spcBef>
                <a:spcPts val="3203"/>
              </a:spcBef>
              <a:spcAft>
                <a:spcPts val="0"/>
              </a:spcAft>
              <a:buSzPts val="1400"/>
              <a:buNone/>
              <a:defRPr/>
            </a:lvl4pPr>
            <a:lvl5pPr lvl="4">
              <a:spcBef>
                <a:spcPts val="3203"/>
              </a:spcBef>
              <a:spcAft>
                <a:spcPts val="0"/>
              </a:spcAft>
              <a:buSzPts val="1400"/>
              <a:buNone/>
              <a:defRPr/>
            </a:lvl5pPr>
            <a:lvl6pPr lvl="5">
              <a:spcBef>
                <a:spcPts val="3203"/>
              </a:spcBef>
              <a:spcAft>
                <a:spcPts val="0"/>
              </a:spcAft>
              <a:buSzPts val="1400"/>
              <a:buNone/>
              <a:defRPr/>
            </a:lvl6pPr>
            <a:lvl7pPr lvl="6">
              <a:spcBef>
                <a:spcPts val="3203"/>
              </a:spcBef>
              <a:spcAft>
                <a:spcPts val="0"/>
              </a:spcAft>
              <a:buSzPts val="1400"/>
              <a:buNone/>
              <a:defRPr/>
            </a:lvl7pPr>
            <a:lvl8pPr lvl="7">
              <a:spcBef>
                <a:spcPts val="3203"/>
              </a:spcBef>
              <a:spcAft>
                <a:spcPts val="0"/>
              </a:spcAft>
              <a:buSzPts val="1400"/>
              <a:buNone/>
              <a:defRPr/>
            </a:lvl8pPr>
            <a:lvl9pPr lvl="8">
              <a:spcBef>
                <a:spcPts val="3203"/>
              </a:spcBef>
              <a:spcAft>
                <a:spcPts val="3203"/>
              </a:spcAft>
              <a:buSzPts val="1400"/>
              <a:buNone/>
              <a:defRPr/>
            </a:lvl9pPr>
          </a:lstStyle>
          <a:p>
            <a:endParaRPr/>
          </a:p>
        </p:txBody>
      </p:sp>
      <p:sp>
        <p:nvSpPr>
          <p:cNvPr id="540" name="Google Shape;540;p33"/>
          <p:cNvSpPr txBox="1">
            <a:spLocks noGrp="1"/>
          </p:cNvSpPr>
          <p:nvPr>
            <p:ph type="subTitle" idx="2"/>
          </p:nvPr>
        </p:nvSpPr>
        <p:spPr>
          <a:xfrm>
            <a:off x="1440000" y="5671250"/>
            <a:ext cx="6427800" cy="34158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3203"/>
              </a:spcBef>
              <a:spcAft>
                <a:spcPts val="0"/>
              </a:spcAft>
              <a:buSzPts val="1400"/>
              <a:buNone/>
              <a:defRPr/>
            </a:lvl2pPr>
            <a:lvl3pPr lvl="2">
              <a:spcBef>
                <a:spcPts val="3203"/>
              </a:spcBef>
              <a:spcAft>
                <a:spcPts val="0"/>
              </a:spcAft>
              <a:buSzPts val="1400"/>
              <a:buNone/>
              <a:defRPr/>
            </a:lvl3pPr>
            <a:lvl4pPr lvl="3">
              <a:spcBef>
                <a:spcPts val="3203"/>
              </a:spcBef>
              <a:spcAft>
                <a:spcPts val="0"/>
              </a:spcAft>
              <a:buSzPts val="1400"/>
              <a:buNone/>
              <a:defRPr/>
            </a:lvl4pPr>
            <a:lvl5pPr lvl="4">
              <a:spcBef>
                <a:spcPts val="3203"/>
              </a:spcBef>
              <a:spcAft>
                <a:spcPts val="0"/>
              </a:spcAft>
              <a:buSzPts val="1400"/>
              <a:buNone/>
              <a:defRPr/>
            </a:lvl5pPr>
            <a:lvl6pPr lvl="5">
              <a:spcBef>
                <a:spcPts val="3203"/>
              </a:spcBef>
              <a:spcAft>
                <a:spcPts val="0"/>
              </a:spcAft>
              <a:buSzPts val="1400"/>
              <a:buNone/>
              <a:defRPr/>
            </a:lvl6pPr>
            <a:lvl7pPr lvl="6">
              <a:spcBef>
                <a:spcPts val="3203"/>
              </a:spcBef>
              <a:spcAft>
                <a:spcPts val="0"/>
              </a:spcAft>
              <a:buSzPts val="1400"/>
              <a:buNone/>
              <a:defRPr/>
            </a:lvl7pPr>
            <a:lvl8pPr lvl="7">
              <a:spcBef>
                <a:spcPts val="3203"/>
              </a:spcBef>
              <a:spcAft>
                <a:spcPts val="0"/>
              </a:spcAft>
              <a:buSzPts val="1400"/>
              <a:buNone/>
              <a:defRPr/>
            </a:lvl8pPr>
            <a:lvl9pPr lvl="8">
              <a:spcBef>
                <a:spcPts val="3203"/>
              </a:spcBef>
              <a:spcAft>
                <a:spcPts val="3203"/>
              </a:spcAft>
              <a:buSzPts val="1400"/>
              <a:buNone/>
              <a:defRPr/>
            </a:lvl9pPr>
          </a:lstStyle>
          <a:p>
            <a:endParaRPr/>
          </a:p>
        </p:txBody>
      </p:sp>
      <p:sp>
        <p:nvSpPr>
          <p:cNvPr id="541" name="Google Shape;541;p33"/>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0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319667587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42"/>
        <p:cNvGrpSpPr/>
        <p:nvPr/>
      </p:nvGrpSpPr>
      <p:grpSpPr>
        <a:xfrm>
          <a:off x="0" y="0"/>
          <a:ext cx="0" cy="0"/>
          <a:chOff x="0" y="0"/>
          <a:chExt cx="0" cy="0"/>
        </a:xfrm>
      </p:grpSpPr>
    </p:spTree>
    <p:extLst>
      <p:ext uri="{BB962C8B-B14F-4D97-AF65-F5344CB8AC3E}">
        <p14:creationId xmlns:p14="http://schemas.microsoft.com/office/powerpoint/2010/main" val="341271182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8A84F22-B8FA-4C19-AF88-4EC7CE0C691B}"/>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 xmlns:a16="http://schemas.microsoft.com/office/drawing/2014/main" id="{07EF3B08-CE69-46FC-8FE0-128F2AB1E987}"/>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 xmlns:a16="http://schemas.microsoft.com/office/drawing/2014/main" id="{2B651666-437F-43D3-81A5-BB3A5AD5FD9C}"/>
              </a:ext>
            </a:extLst>
          </p:cNvPr>
          <p:cNvSpPr>
            <a:spLocks noGrp="1"/>
          </p:cNvSpPr>
          <p:nvPr>
            <p:ph type="dt" sz="half" idx="10"/>
          </p:nvPr>
        </p:nvSpPr>
        <p:spPr/>
        <p:txBody>
          <a:bodyPr/>
          <a:lstStyle/>
          <a:p>
            <a:fld id="{A4B4C56C-2D8C-4A2A-9829-23829A5D3922}" type="datetimeFigureOut">
              <a:rPr lang="en-US" smtClean="0">
                <a:solidFill>
                  <a:prstClr val="black">
                    <a:tint val="75000"/>
                  </a:prstClr>
                </a:solidFill>
              </a:rPr>
              <a:pPr/>
              <a:t>8/12/2024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A8CBA63-B43E-4919-8641-2075D9796FF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8CF1796-22FE-4AC9-B594-7C538527AE4E}"/>
              </a:ext>
            </a:extLst>
          </p:cNvPr>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41253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CA4164D-7C67-41C7-97B5-8294041A92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A4C939F-3E77-4739-A088-ACA50BC85A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577F6D6-4C0B-4DBB-86CF-9EC800127BDD}"/>
              </a:ext>
            </a:extLst>
          </p:cNvPr>
          <p:cNvSpPr>
            <a:spLocks noGrp="1"/>
          </p:cNvSpPr>
          <p:nvPr>
            <p:ph type="dt" sz="half" idx="10"/>
          </p:nvPr>
        </p:nvSpPr>
        <p:spPr/>
        <p:txBody>
          <a:bodyPr/>
          <a:lstStyle/>
          <a:p>
            <a:fld id="{A4B4C56C-2D8C-4A2A-9829-23829A5D3922}" type="datetimeFigureOut">
              <a:rPr lang="en-US" smtClean="0">
                <a:solidFill>
                  <a:prstClr val="black">
                    <a:tint val="75000"/>
                  </a:prstClr>
                </a:solidFill>
              </a:rPr>
              <a:pPr/>
              <a:t>8/12/2024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FD04AB2-9586-4226-A786-E47A7E39124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AEC49F9-B6E9-4A67-880D-8BA4A08CD978}"/>
              </a:ext>
            </a:extLst>
          </p:cNvPr>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303708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084A0B4-938C-4AF8-BC29-D31501009140}"/>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 xmlns:a16="http://schemas.microsoft.com/office/drawing/2014/main" id="{29FED207-CA08-4B58-9558-89A0E2652806}"/>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E77CF292-7B47-47CE-A8ED-A175F37BFFBF}"/>
              </a:ext>
            </a:extLst>
          </p:cNvPr>
          <p:cNvSpPr>
            <a:spLocks noGrp="1"/>
          </p:cNvSpPr>
          <p:nvPr>
            <p:ph type="dt" sz="half" idx="10"/>
          </p:nvPr>
        </p:nvSpPr>
        <p:spPr/>
        <p:txBody>
          <a:bodyPr/>
          <a:lstStyle/>
          <a:p>
            <a:fld id="{A4B4C56C-2D8C-4A2A-9829-23829A5D3922}" type="datetimeFigureOut">
              <a:rPr lang="en-US" smtClean="0">
                <a:solidFill>
                  <a:prstClr val="black">
                    <a:tint val="75000"/>
                  </a:prstClr>
                </a:solidFill>
              </a:rPr>
              <a:pPr/>
              <a:t>8/12/2024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0A679159-F8E6-4447-AFE7-F0D210FD10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4EEFD0A-0981-4333-8F29-8F141296D2D3}"/>
              </a:ext>
            </a:extLst>
          </p:cNvPr>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674076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7544A6A-2F62-4889-9B75-A6BFBE983B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EDC5794-6644-46BF-8038-7C2A537A4CCD}"/>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8D94D96-F861-47AA-9011-059EF17222EC}"/>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F29888CF-DE2D-4C44-8F3A-FA48B57B154C}"/>
              </a:ext>
            </a:extLst>
          </p:cNvPr>
          <p:cNvSpPr>
            <a:spLocks noGrp="1"/>
          </p:cNvSpPr>
          <p:nvPr>
            <p:ph type="dt" sz="half" idx="10"/>
          </p:nvPr>
        </p:nvSpPr>
        <p:spPr/>
        <p:txBody>
          <a:bodyPr/>
          <a:lstStyle/>
          <a:p>
            <a:fld id="{A4B4C56C-2D8C-4A2A-9829-23829A5D3922}" type="datetimeFigureOut">
              <a:rPr lang="en-US" smtClean="0">
                <a:solidFill>
                  <a:prstClr val="black">
                    <a:tint val="75000"/>
                  </a:prstClr>
                </a:solidFill>
              </a:rPr>
              <a:pPr/>
              <a:t>8/12/2024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E130CB5-F3B8-4373-989C-915F6AC2C56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A7667CE3-E7B2-4B81-B10F-9B21A4E435F7}"/>
              </a:ext>
            </a:extLst>
          </p:cNvPr>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01229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26" name="Picture Placeholder 25">
            <a:extLst>
              <a:ext uri="{FF2B5EF4-FFF2-40B4-BE49-F238E27FC236}">
                <a16:creationId xmlns="" xmlns:a16="http://schemas.microsoft.com/office/drawing/2014/main" id="{5A97CE06-9ECC-4438-8B22-B58B27F2B5FA}"/>
              </a:ext>
            </a:extLst>
          </p:cNvPr>
          <p:cNvSpPr>
            <a:spLocks noGrp="1"/>
          </p:cNvSpPr>
          <p:nvPr>
            <p:ph type="pic" sz="quarter" idx="15"/>
          </p:nvPr>
        </p:nvSpPr>
        <p:spPr>
          <a:xfrm>
            <a:off x="2095172" y="0"/>
            <a:ext cx="5842250" cy="8484495"/>
          </a:xfrm>
          <a:custGeom>
            <a:avLst/>
            <a:gdLst>
              <a:gd name="connsiteX0" fmla="*/ 691654 w 3894833"/>
              <a:gd name="connsiteY0" fmla="*/ 0 h 5656330"/>
              <a:gd name="connsiteX1" fmla="*/ 925166 w 3894833"/>
              <a:gd name="connsiteY1" fmla="*/ 0 h 5656330"/>
              <a:gd name="connsiteX2" fmla="*/ 925166 w 3894833"/>
              <a:gd name="connsiteY2" fmla="*/ 1025424 h 5656330"/>
              <a:gd name="connsiteX3" fmla="*/ 1184060 w 3894833"/>
              <a:gd name="connsiteY3" fmla="*/ 1289394 h 5656330"/>
              <a:gd name="connsiteX4" fmla="*/ 1194212 w 3894833"/>
              <a:gd name="connsiteY4" fmla="*/ 1289394 h 5656330"/>
              <a:gd name="connsiteX5" fmla="*/ 1453107 w 3894833"/>
              <a:gd name="connsiteY5" fmla="*/ 1025424 h 5656330"/>
              <a:gd name="connsiteX6" fmla="*/ 1453107 w 3894833"/>
              <a:gd name="connsiteY6" fmla="*/ 0 h 5656330"/>
              <a:gd name="connsiteX7" fmla="*/ 3894833 w 3894833"/>
              <a:gd name="connsiteY7" fmla="*/ 0 h 5656330"/>
              <a:gd name="connsiteX8" fmla="*/ 3894833 w 3894833"/>
              <a:gd name="connsiteY8" fmla="*/ 3731122 h 5656330"/>
              <a:gd name="connsiteX9" fmla="*/ 2110494 w 3894833"/>
              <a:gd name="connsiteY9" fmla="*/ 5656330 h 5656330"/>
              <a:gd name="connsiteX10" fmla="*/ 1842717 w 3894833"/>
              <a:gd name="connsiteY10" fmla="*/ 5656330 h 5656330"/>
              <a:gd name="connsiteX11" fmla="*/ 0 w 3894833"/>
              <a:gd name="connsiteY11" fmla="*/ 3731122 h 5656330"/>
              <a:gd name="connsiteX12" fmla="*/ 0 w 3894833"/>
              <a:gd name="connsiteY12" fmla="*/ 2120572 h 5656330"/>
              <a:gd name="connsiteX13" fmla="*/ 7266 w 3894833"/>
              <a:gd name="connsiteY13" fmla="*/ 2123266 h 5656330"/>
              <a:gd name="connsiteX14" fmla="*/ 171328 w 3894833"/>
              <a:gd name="connsiteY14" fmla="*/ 2144761 h 5656330"/>
              <a:gd name="connsiteX15" fmla="*/ 189095 w 3894833"/>
              <a:gd name="connsiteY15" fmla="*/ 2144761 h 5656330"/>
              <a:gd name="connsiteX16" fmla="*/ 691654 w 3894833"/>
              <a:gd name="connsiteY16" fmla="*/ 1639663 h 565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94833" h="5656330">
                <a:moveTo>
                  <a:pt x="691654" y="0"/>
                </a:moveTo>
                <a:lnTo>
                  <a:pt x="925166" y="0"/>
                </a:lnTo>
                <a:lnTo>
                  <a:pt x="925166" y="1025424"/>
                </a:lnTo>
                <a:cubicBezTo>
                  <a:pt x="925166" y="1025424"/>
                  <a:pt x="925166" y="1289394"/>
                  <a:pt x="1184060" y="1289394"/>
                </a:cubicBezTo>
                <a:lnTo>
                  <a:pt x="1194212" y="1289394"/>
                </a:lnTo>
                <a:cubicBezTo>
                  <a:pt x="1194212" y="1289394"/>
                  <a:pt x="1453107" y="1289394"/>
                  <a:pt x="1453107" y="1025424"/>
                </a:cubicBezTo>
                <a:lnTo>
                  <a:pt x="1453107" y="0"/>
                </a:lnTo>
                <a:lnTo>
                  <a:pt x="3894833" y="0"/>
                </a:lnTo>
                <a:lnTo>
                  <a:pt x="3894833" y="3731122"/>
                </a:lnTo>
                <a:cubicBezTo>
                  <a:pt x="3894833" y="3731122"/>
                  <a:pt x="3894833" y="5562417"/>
                  <a:pt x="2110494" y="5656330"/>
                </a:cubicBezTo>
                <a:lnTo>
                  <a:pt x="1842717" y="5656330"/>
                </a:lnTo>
                <a:cubicBezTo>
                  <a:pt x="1467066" y="5628410"/>
                  <a:pt x="0" y="5413934"/>
                  <a:pt x="0" y="3731122"/>
                </a:cubicBezTo>
                <a:lnTo>
                  <a:pt x="0" y="2120572"/>
                </a:lnTo>
                <a:lnTo>
                  <a:pt x="7266" y="2123266"/>
                </a:lnTo>
                <a:cubicBezTo>
                  <a:pt x="54929" y="2136948"/>
                  <a:pt x="109301" y="2144761"/>
                  <a:pt x="171328" y="2144761"/>
                </a:cubicBezTo>
                <a:lnTo>
                  <a:pt x="189095" y="2144761"/>
                </a:lnTo>
                <a:cubicBezTo>
                  <a:pt x="194172" y="2144761"/>
                  <a:pt x="691654" y="2138415"/>
                  <a:pt x="691654" y="1639663"/>
                </a:cubicBezTo>
                <a:close/>
              </a:path>
            </a:pathLst>
          </a:custGeom>
        </p:spPr>
        <p:txBody>
          <a:bodyPr wrap="square" anchor="ctr" anchorCtr="0">
            <a:noAutofit/>
          </a:bodyPr>
          <a:lstStyle>
            <a:lvl1pPr marL="0" indent="0" algn="ctr">
              <a:buNone/>
              <a:defRPr sz="2100"/>
            </a:lvl1pPr>
          </a:lstStyle>
          <a:p>
            <a:r>
              <a:rPr lang="en-US"/>
              <a:t>Click icon to add picture</a:t>
            </a:r>
            <a:endParaRPr lang="ru-RU"/>
          </a:p>
        </p:txBody>
      </p:sp>
      <p:sp>
        <p:nvSpPr>
          <p:cNvPr id="24" name="Oval 23">
            <a:extLst>
              <a:ext uri="{FF2B5EF4-FFF2-40B4-BE49-F238E27FC236}">
                <a16:creationId xmlns="" xmlns:a16="http://schemas.microsoft.com/office/drawing/2014/main" id="{CE8B26E3-C9CA-4CFF-8221-19518F497FF4}"/>
              </a:ext>
            </a:extLst>
          </p:cNvPr>
          <p:cNvSpPr/>
          <p:nvPr userDrawn="1"/>
        </p:nvSpPr>
        <p:spPr>
          <a:xfrm>
            <a:off x="16340130" y="8704545"/>
            <a:ext cx="577800" cy="577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solidFill>
                <a:prstClr val="white"/>
              </a:solidFill>
            </a:endParaRPr>
          </a:p>
        </p:txBody>
      </p:sp>
      <p:sp>
        <p:nvSpPr>
          <p:cNvPr id="25" name="Graphic 12">
            <a:extLst>
              <a:ext uri="{FF2B5EF4-FFF2-40B4-BE49-F238E27FC236}">
                <a16:creationId xmlns="" xmlns:a16="http://schemas.microsoft.com/office/drawing/2014/main" id="{A9957602-C843-44E0-A93F-66AF5A6A0F0A}"/>
              </a:ext>
            </a:extLst>
          </p:cNvPr>
          <p:cNvSpPr/>
          <p:nvPr userDrawn="1"/>
        </p:nvSpPr>
        <p:spPr>
          <a:xfrm>
            <a:off x="17001439" y="8681717"/>
            <a:ext cx="1305764" cy="614477"/>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2700" dirty="0">
              <a:solidFill>
                <a:prstClr val="black"/>
              </a:solidFill>
            </a:endParaRPr>
          </a:p>
        </p:txBody>
      </p:sp>
      <p:sp>
        <p:nvSpPr>
          <p:cNvPr id="2" name="Title 1">
            <a:extLst>
              <a:ext uri="{FF2B5EF4-FFF2-40B4-BE49-F238E27FC236}">
                <a16:creationId xmlns="" xmlns:a16="http://schemas.microsoft.com/office/drawing/2014/main" id="{7242568A-7F20-40F2-9490-E3BC7466DA0D}"/>
              </a:ext>
            </a:extLst>
          </p:cNvPr>
          <p:cNvSpPr>
            <a:spLocks noGrp="1"/>
          </p:cNvSpPr>
          <p:nvPr>
            <p:ph type="title" hasCustomPrompt="1"/>
          </p:nvPr>
        </p:nvSpPr>
        <p:spPr>
          <a:xfrm>
            <a:off x="10365035" y="1362075"/>
            <a:ext cx="6754943" cy="1173957"/>
          </a:xfrm>
        </p:spPr>
        <p:txBody>
          <a:bodyPr/>
          <a:lstStyle>
            <a:lvl1pPr>
              <a:defRPr/>
            </a:lvl1pPr>
          </a:lstStyle>
          <a:p>
            <a:r>
              <a:rPr lang="en-US" dirty="0"/>
              <a:t>TEXT LAYOUT 02</a:t>
            </a:r>
            <a:endParaRPr lang="ru-RU" dirty="0"/>
          </a:p>
        </p:txBody>
      </p:sp>
      <p:sp>
        <p:nvSpPr>
          <p:cNvPr id="4" name="Date Placeholder 3">
            <a:extLst>
              <a:ext uri="{FF2B5EF4-FFF2-40B4-BE49-F238E27FC236}">
                <a16:creationId xmlns="" xmlns:a16="http://schemas.microsoft.com/office/drawing/2014/main" id="{AC6F89F8-3E24-406D-9C49-00E6E47E4AAC}"/>
              </a:ext>
            </a:extLst>
          </p:cNvPr>
          <p:cNvSpPr>
            <a:spLocks noGrp="1"/>
          </p:cNvSpPr>
          <p:nvPr>
            <p:ph type="dt" sz="half" idx="10"/>
          </p:nvPr>
        </p:nvSpPr>
        <p:spPr/>
        <p:txBody>
          <a:bodyPr/>
          <a:lstStyle/>
          <a:p>
            <a:r>
              <a:rPr lang="ru-RU" dirty="0">
                <a:solidFill>
                  <a:prstClr val="black">
                    <a:tint val="75000"/>
                  </a:prstClr>
                </a:solidFill>
              </a:rPr>
              <a:t>MM.DD.20XX</a:t>
            </a:r>
          </a:p>
        </p:txBody>
      </p:sp>
      <p:sp>
        <p:nvSpPr>
          <p:cNvPr id="5" name="Footer Placeholder 4">
            <a:extLst>
              <a:ext uri="{FF2B5EF4-FFF2-40B4-BE49-F238E27FC236}">
                <a16:creationId xmlns="" xmlns:a16="http://schemas.microsoft.com/office/drawing/2014/main" id="{4392DBDA-ED00-4248-AC6D-0CE0B821B52F}"/>
              </a:ext>
            </a:extLst>
          </p:cNvPr>
          <p:cNvSpPr>
            <a:spLocks noGrp="1"/>
          </p:cNvSpPr>
          <p:nvPr>
            <p:ph type="ftr" sz="quarter" idx="11"/>
          </p:nvPr>
        </p:nvSpPr>
        <p:spPr>
          <a:xfrm>
            <a:off x="1218436" y="8696654"/>
            <a:ext cx="5863190" cy="547688"/>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6" name="Slide Number Placeholder 5">
            <a:extLst>
              <a:ext uri="{FF2B5EF4-FFF2-40B4-BE49-F238E27FC236}">
                <a16:creationId xmlns=""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sp>
        <p:nvSpPr>
          <p:cNvPr id="10" name="Freeform: Shape 9">
            <a:extLst>
              <a:ext uri="{FF2B5EF4-FFF2-40B4-BE49-F238E27FC236}">
                <a16:creationId xmlns="" xmlns:a16="http://schemas.microsoft.com/office/drawing/2014/main" id="{7492975F-6F5D-4157-A751-54BACCCF1800}"/>
              </a:ext>
            </a:extLst>
          </p:cNvPr>
          <p:cNvSpPr/>
          <p:nvPr/>
        </p:nvSpPr>
        <p:spPr>
          <a:xfrm>
            <a:off x="8238219" y="-19012"/>
            <a:ext cx="818562" cy="5729936"/>
          </a:xfrm>
          <a:custGeom>
            <a:avLst/>
            <a:gdLst>
              <a:gd name="connsiteX0" fmla="*/ 12675 w 545708"/>
              <a:gd name="connsiteY0" fmla="*/ 12675 h 3819957"/>
              <a:gd name="connsiteX1" fmla="*/ 12675 w 545708"/>
              <a:gd name="connsiteY1" fmla="*/ 3550894 h 3819957"/>
              <a:gd name="connsiteX2" fmla="*/ 271569 w 545708"/>
              <a:gd name="connsiteY2" fmla="*/ 3814865 h 3819957"/>
              <a:gd name="connsiteX3" fmla="*/ 281722 w 545708"/>
              <a:gd name="connsiteY3" fmla="*/ 3814865 h 3819957"/>
              <a:gd name="connsiteX4" fmla="*/ 540616 w 545708"/>
              <a:gd name="connsiteY4" fmla="*/ 3550894 h 3819957"/>
              <a:gd name="connsiteX5" fmla="*/ 540616 w 545708"/>
              <a:gd name="connsiteY5" fmla="*/ 12675 h 3819957"/>
              <a:gd name="connsiteX6" fmla="*/ 12675 w 545708"/>
              <a:gd name="connsiteY6" fmla="*/ 12675 h 3819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708" h="3819957">
                <a:moveTo>
                  <a:pt x="12675" y="12675"/>
                </a:moveTo>
                <a:lnTo>
                  <a:pt x="12675" y="3550894"/>
                </a:lnTo>
                <a:cubicBezTo>
                  <a:pt x="12675" y="3550894"/>
                  <a:pt x="12675" y="3814865"/>
                  <a:pt x="271569" y="3814865"/>
                </a:cubicBezTo>
                <a:lnTo>
                  <a:pt x="281722" y="3814865"/>
                </a:lnTo>
                <a:cubicBezTo>
                  <a:pt x="281722" y="3814865"/>
                  <a:pt x="540616" y="3814865"/>
                  <a:pt x="540616" y="3550894"/>
                </a:cubicBezTo>
                <a:lnTo>
                  <a:pt x="540616" y="12675"/>
                </a:lnTo>
                <a:lnTo>
                  <a:pt x="12675" y="12675"/>
                </a:lnTo>
                <a:close/>
              </a:path>
            </a:pathLst>
          </a:custGeom>
          <a:solidFill>
            <a:schemeClr val="accent1"/>
          </a:solidFill>
          <a:ln w="12684" cap="flat">
            <a:noFill/>
            <a:prstDash val="solid"/>
            <a:miter/>
          </a:ln>
        </p:spPr>
        <p:txBody>
          <a:bodyPr rtlCol="0" anchor="ctr"/>
          <a:lstStyle/>
          <a:p>
            <a:endParaRPr lang="ru-RU" sz="2700" dirty="0">
              <a:solidFill>
                <a:prstClr val="black"/>
              </a:solidFill>
            </a:endParaRPr>
          </a:p>
        </p:txBody>
      </p:sp>
      <p:sp>
        <p:nvSpPr>
          <p:cNvPr id="13" name="Freeform: Shape 12">
            <a:extLst>
              <a:ext uri="{FF2B5EF4-FFF2-40B4-BE49-F238E27FC236}">
                <a16:creationId xmlns="" xmlns:a16="http://schemas.microsoft.com/office/drawing/2014/main" id="{6C50EDEB-35C1-4DED-A608-A0EAA8DE5404}"/>
              </a:ext>
            </a:extLst>
          </p:cNvPr>
          <p:cNvSpPr/>
          <p:nvPr/>
        </p:nvSpPr>
        <p:spPr>
          <a:xfrm>
            <a:off x="8219183" y="-19013"/>
            <a:ext cx="856635" cy="5748972"/>
          </a:xfrm>
          <a:custGeom>
            <a:avLst/>
            <a:gdLst>
              <a:gd name="connsiteX0" fmla="*/ 540616 w 571089"/>
              <a:gd name="connsiteY0" fmla="*/ 12675 h 3832648"/>
              <a:gd name="connsiteX1" fmla="*/ 540616 w 571089"/>
              <a:gd name="connsiteY1" fmla="*/ 3550894 h 3832648"/>
              <a:gd name="connsiteX2" fmla="*/ 294413 w 571089"/>
              <a:gd name="connsiteY2" fmla="*/ 3802174 h 3832648"/>
              <a:gd name="connsiteX3" fmla="*/ 284260 w 571089"/>
              <a:gd name="connsiteY3" fmla="*/ 3802174 h 3832648"/>
              <a:gd name="connsiteX4" fmla="*/ 38056 w 571089"/>
              <a:gd name="connsiteY4" fmla="*/ 3550894 h 3832648"/>
              <a:gd name="connsiteX5" fmla="*/ 38056 w 571089"/>
              <a:gd name="connsiteY5" fmla="*/ 12675 h 3832648"/>
              <a:gd name="connsiteX6" fmla="*/ 12675 w 571089"/>
              <a:gd name="connsiteY6" fmla="*/ 12675 h 3832648"/>
              <a:gd name="connsiteX7" fmla="*/ 12675 w 571089"/>
              <a:gd name="connsiteY7" fmla="*/ 3550894 h 3832648"/>
              <a:gd name="connsiteX8" fmla="*/ 284260 w 571089"/>
              <a:gd name="connsiteY8" fmla="*/ 3827556 h 3832648"/>
              <a:gd name="connsiteX9" fmla="*/ 294413 w 571089"/>
              <a:gd name="connsiteY9" fmla="*/ 3827556 h 3832648"/>
              <a:gd name="connsiteX10" fmla="*/ 565998 w 571089"/>
              <a:gd name="connsiteY10" fmla="*/ 3550894 h 3832648"/>
              <a:gd name="connsiteX11" fmla="*/ 565998 w 571089"/>
              <a:gd name="connsiteY11" fmla="*/ 12675 h 3832648"/>
              <a:gd name="connsiteX12" fmla="*/ 540616 w 571089"/>
              <a:gd name="connsiteY12" fmla="*/ 12675 h 383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1089" h="3832648">
                <a:moveTo>
                  <a:pt x="540616" y="12675"/>
                </a:moveTo>
                <a:lnTo>
                  <a:pt x="540616" y="3550894"/>
                </a:lnTo>
                <a:cubicBezTo>
                  <a:pt x="540616" y="3798367"/>
                  <a:pt x="304565" y="3802174"/>
                  <a:pt x="294413" y="3802174"/>
                </a:cubicBezTo>
                <a:lnTo>
                  <a:pt x="284260" y="3802174"/>
                </a:lnTo>
                <a:cubicBezTo>
                  <a:pt x="41864" y="3802174"/>
                  <a:pt x="38056" y="3561047"/>
                  <a:pt x="38056" y="3550894"/>
                </a:cubicBezTo>
                <a:lnTo>
                  <a:pt x="38056" y="12675"/>
                </a:lnTo>
                <a:lnTo>
                  <a:pt x="12675" y="12675"/>
                </a:lnTo>
                <a:lnTo>
                  <a:pt x="12675" y="3550894"/>
                </a:lnTo>
                <a:cubicBezTo>
                  <a:pt x="12675" y="3553433"/>
                  <a:pt x="15213" y="3827556"/>
                  <a:pt x="284260" y="3827556"/>
                </a:cubicBezTo>
                <a:lnTo>
                  <a:pt x="294413" y="3827556"/>
                </a:lnTo>
                <a:cubicBezTo>
                  <a:pt x="296951" y="3827556"/>
                  <a:pt x="565998" y="3825017"/>
                  <a:pt x="565998" y="3550894"/>
                </a:cubicBezTo>
                <a:lnTo>
                  <a:pt x="565998" y="12675"/>
                </a:lnTo>
                <a:lnTo>
                  <a:pt x="540616" y="12675"/>
                </a:lnTo>
                <a:close/>
              </a:path>
            </a:pathLst>
          </a:custGeom>
          <a:solidFill>
            <a:schemeClr val="bg1"/>
          </a:solidFill>
          <a:ln w="12684" cap="flat">
            <a:noFill/>
            <a:prstDash val="solid"/>
            <a:miter/>
          </a:ln>
        </p:spPr>
        <p:txBody>
          <a:bodyPr rtlCol="0" anchor="ctr"/>
          <a:lstStyle/>
          <a:p>
            <a:endParaRPr lang="ru-RU" sz="2700" dirty="0">
              <a:solidFill>
                <a:prstClr val="black"/>
              </a:solidFill>
            </a:endParaRPr>
          </a:p>
        </p:txBody>
      </p:sp>
      <p:sp>
        <p:nvSpPr>
          <p:cNvPr id="16" name="Text Placeholder 14">
            <a:extLst>
              <a:ext uri="{FF2B5EF4-FFF2-40B4-BE49-F238E27FC236}">
                <a16:creationId xmlns="" xmlns:a16="http://schemas.microsoft.com/office/drawing/2014/main" id="{F469DEB5-CC79-4D71-8360-0B10B34244B7}"/>
              </a:ext>
            </a:extLst>
          </p:cNvPr>
          <p:cNvSpPr>
            <a:spLocks noGrp="1"/>
          </p:cNvSpPr>
          <p:nvPr userDrawn="1">
            <p:ph type="body" sz="quarter" idx="13"/>
          </p:nvPr>
        </p:nvSpPr>
        <p:spPr>
          <a:xfrm>
            <a:off x="10365035" y="3075713"/>
            <a:ext cx="6822281" cy="959525"/>
          </a:xfrm>
        </p:spPr>
        <p:txBody>
          <a:bodyPr>
            <a:normAutofit/>
          </a:bodyPr>
          <a:lstStyle>
            <a:lvl1pPr marL="0" indent="0">
              <a:buNone/>
              <a:defRPr sz="2700" b="1" i="0"/>
            </a:lvl1pPr>
          </a:lstStyle>
          <a:p>
            <a:pPr lvl="0"/>
            <a:r>
              <a:rPr lang="en-US"/>
              <a:t>Click to edit Master text styles</a:t>
            </a:r>
          </a:p>
        </p:txBody>
      </p:sp>
      <p:sp>
        <p:nvSpPr>
          <p:cNvPr id="17" name="Text Placeholder 14">
            <a:extLst>
              <a:ext uri="{FF2B5EF4-FFF2-40B4-BE49-F238E27FC236}">
                <a16:creationId xmlns="" xmlns:a16="http://schemas.microsoft.com/office/drawing/2014/main" id="{9EE0722D-F13C-4FFB-9E31-CC024B92E6CD}"/>
              </a:ext>
            </a:extLst>
          </p:cNvPr>
          <p:cNvSpPr>
            <a:spLocks noGrp="1"/>
          </p:cNvSpPr>
          <p:nvPr userDrawn="1">
            <p:ph type="body" sz="quarter" idx="14"/>
          </p:nvPr>
        </p:nvSpPr>
        <p:spPr>
          <a:xfrm>
            <a:off x="10365035" y="4259571"/>
            <a:ext cx="6822281" cy="4375428"/>
          </a:xfrm>
        </p:spPr>
        <p:txBody>
          <a:bodyPr>
            <a:normAutofit/>
          </a:bodyPr>
          <a:lstStyle>
            <a:lvl1pPr marL="270000" indent="-270000">
              <a:spcBef>
                <a:spcPts val="900"/>
              </a:spcBef>
              <a:buClr>
                <a:schemeClr val="accent3"/>
              </a:buClr>
              <a:buFont typeface="Arial" panose="020B0604020202020204" pitchFamily="34" charset="0"/>
              <a:buChar char="•"/>
              <a:defRPr sz="2100" b="0" i="0">
                <a:solidFill>
                  <a:schemeClr val="tx1">
                    <a:lumMod val="65000"/>
                    <a:lumOff val="35000"/>
                  </a:schemeClr>
                </a:solidFill>
              </a:defRPr>
            </a:lvl1pPr>
          </a:lstStyle>
          <a:p>
            <a:pPr lvl="0"/>
            <a:r>
              <a:rPr lang="en-US"/>
              <a:t>Click to edit Master text styles</a:t>
            </a:r>
          </a:p>
        </p:txBody>
      </p:sp>
      <p:sp>
        <p:nvSpPr>
          <p:cNvPr id="3" name="Graphic 22">
            <a:extLst>
              <a:ext uri="{FF2B5EF4-FFF2-40B4-BE49-F238E27FC236}">
                <a16:creationId xmlns="" xmlns:a16="http://schemas.microsoft.com/office/drawing/2014/main" id="{827885C7-FA6F-4513-83BC-BEAD42F63D5B}"/>
              </a:ext>
            </a:extLst>
          </p:cNvPr>
          <p:cNvSpPr/>
          <p:nvPr userDrawn="1"/>
        </p:nvSpPr>
        <p:spPr>
          <a:xfrm>
            <a:off x="10472921" y="2590009"/>
            <a:ext cx="5677970" cy="247958"/>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sz="2700" dirty="0">
              <a:solidFill>
                <a:prstClr val="black"/>
              </a:solidFill>
            </a:endParaRPr>
          </a:p>
        </p:txBody>
      </p:sp>
      <p:sp>
        <p:nvSpPr>
          <p:cNvPr id="22" name="Freeform: Shape 21">
            <a:extLst>
              <a:ext uri="{FF2B5EF4-FFF2-40B4-BE49-F238E27FC236}">
                <a16:creationId xmlns="" xmlns:a16="http://schemas.microsoft.com/office/drawing/2014/main" id="{30961087-B677-45AC-8D02-FEE615D17609}"/>
              </a:ext>
            </a:extLst>
          </p:cNvPr>
          <p:cNvSpPr/>
          <p:nvPr userDrawn="1"/>
        </p:nvSpPr>
        <p:spPr>
          <a:xfrm>
            <a:off x="1604057" y="-19013"/>
            <a:ext cx="1503870" cy="3217140"/>
          </a:xfrm>
          <a:custGeom>
            <a:avLst/>
            <a:gdLst>
              <a:gd name="connsiteX0" fmla="*/ 12675 w 1002580"/>
              <a:gd name="connsiteY0" fmla="*/ 12675 h 2144760"/>
              <a:gd name="connsiteX1" fmla="*/ 12675 w 1002580"/>
              <a:gd name="connsiteY1" fmla="*/ 1652337 h 2144760"/>
              <a:gd name="connsiteX2" fmla="*/ 498736 w 1002580"/>
              <a:gd name="connsiteY2" fmla="*/ 2139668 h 2144760"/>
              <a:gd name="connsiteX3" fmla="*/ 516503 w 1002580"/>
              <a:gd name="connsiteY3" fmla="*/ 2139668 h 2144760"/>
              <a:gd name="connsiteX4" fmla="*/ 1002564 w 1002580"/>
              <a:gd name="connsiteY4" fmla="*/ 1652337 h 2144760"/>
              <a:gd name="connsiteX5" fmla="*/ 1002564 w 1002580"/>
              <a:gd name="connsiteY5" fmla="*/ 12675 h 2144760"/>
              <a:gd name="connsiteX6" fmla="*/ 12675 w 1002580"/>
              <a:gd name="connsiteY6" fmla="*/ 12675 h 214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2580" h="2144760">
                <a:moveTo>
                  <a:pt x="12675" y="12675"/>
                </a:moveTo>
                <a:lnTo>
                  <a:pt x="12675" y="1652337"/>
                </a:lnTo>
                <a:cubicBezTo>
                  <a:pt x="12675" y="1652337"/>
                  <a:pt x="12675" y="2139668"/>
                  <a:pt x="498736" y="2139668"/>
                </a:cubicBezTo>
                <a:lnTo>
                  <a:pt x="516503" y="2139668"/>
                </a:lnTo>
                <a:cubicBezTo>
                  <a:pt x="516503" y="2139668"/>
                  <a:pt x="1002564" y="2139668"/>
                  <a:pt x="1002564" y="1652337"/>
                </a:cubicBezTo>
                <a:lnTo>
                  <a:pt x="1002564" y="12675"/>
                </a:lnTo>
                <a:lnTo>
                  <a:pt x="12675" y="12675"/>
                </a:lnTo>
                <a:close/>
              </a:path>
            </a:pathLst>
          </a:custGeom>
          <a:solidFill>
            <a:schemeClr val="accent3"/>
          </a:solidFill>
          <a:ln w="12684" cap="flat">
            <a:noFill/>
            <a:prstDash val="solid"/>
            <a:miter/>
          </a:ln>
        </p:spPr>
        <p:txBody>
          <a:bodyPr rtlCol="0" anchor="ctr"/>
          <a:lstStyle/>
          <a:p>
            <a:endParaRPr lang="ru-RU" sz="2700" dirty="0">
              <a:solidFill>
                <a:prstClr val="black"/>
              </a:solidFill>
            </a:endParaRPr>
          </a:p>
        </p:txBody>
      </p:sp>
    </p:spTree>
    <p:extLst>
      <p:ext uri="{BB962C8B-B14F-4D97-AF65-F5344CB8AC3E}">
        <p14:creationId xmlns:p14="http://schemas.microsoft.com/office/powerpoint/2010/main" val="232763357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EE26037-06B7-413C-A495-16ABBAA8E41E}"/>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962F92C0-54D7-481A-94E4-A33D9BA67FA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35D73483-CFCF-4E20-87B1-2F0BFF9C9754}"/>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F716D4B2-854A-418C-96C3-2EE46D69F74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5085E47A-2CC0-408D-B39F-69388A5ADE49}"/>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30BAA6B0-D8CC-41D6-8DB7-93D1B667FCD4}"/>
              </a:ext>
            </a:extLst>
          </p:cNvPr>
          <p:cNvSpPr>
            <a:spLocks noGrp="1"/>
          </p:cNvSpPr>
          <p:nvPr>
            <p:ph type="dt" sz="half" idx="10"/>
          </p:nvPr>
        </p:nvSpPr>
        <p:spPr/>
        <p:txBody>
          <a:bodyPr/>
          <a:lstStyle/>
          <a:p>
            <a:fld id="{A4B4C56C-2D8C-4A2A-9829-23829A5D3922}" type="datetimeFigureOut">
              <a:rPr lang="en-US" smtClean="0">
                <a:solidFill>
                  <a:prstClr val="black">
                    <a:tint val="75000"/>
                  </a:prstClr>
                </a:solidFill>
              </a:rPr>
              <a:pPr/>
              <a:t>8/12/2024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1088C04B-49E1-49D1-B749-6847BF56B65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FFDA7621-4EE7-49CF-9D97-743C03E3EE6E}"/>
              </a:ext>
            </a:extLst>
          </p:cNvPr>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987805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32BDC0-A0FF-494A-9276-89E6B380E3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D6285AEC-F472-43A1-BCCE-4B59886F854A}"/>
              </a:ext>
            </a:extLst>
          </p:cNvPr>
          <p:cNvSpPr>
            <a:spLocks noGrp="1"/>
          </p:cNvSpPr>
          <p:nvPr>
            <p:ph type="dt" sz="half" idx="10"/>
          </p:nvPr>
        </p:nvSpPr>
        <p:spPr/>
        <p:txBody>
          <a:bodyPr/>
          <a:lstStyle/>
          <a:p>
            <a:fld id="{A4B4C56C-2D8C-4A2A-9829-23829A5D3922}" type="datetimeFigureOut">
              <a:rPr lang="en-US" smtClean="0">
                <a:solidFill>
                  <a:prstClr val="black">
                    <a:tint val="75000"/>
                  </a:prstClr>
                </a:solidFill>
              </a:rPr>
              <a:pPr/>
              <a:t>8/12/2024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2CEF3105-C2F4-484B-A7C7-0E04794003AF}"/>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A697426E-5DE9-4567-A5CC-0425720E2DC7}"/>
              </a:ext>
            </a:extLst>
          </p:cNvPr>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175182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2451DDF4-DAFB-4D57-B3C2-BB4F83EEB5F2}"/>
              </a:ext>
            </a:extLst>
          </p:cNvPr>
          <p:cNvSpPr>
            <a:spLocks noGrp="1"/>
          </p:cNvSpPr>
          <p:nvPr>
            <p:ph type="dt" sz="half" idx="10"/>
          </p:nvPr>
        </p:nvSpPr>
        <p:spPr/>
        <p:txBody>
          <a:bodyPr/>
          <a:lstStyle/>
          <a:p>
            <a:fld id="{A4B4C56C-2D8C-4A2A-9829-23829A5D3922}" type="datetimeFigureOut">
              <a:rPr lang="en-US" smtClean="0">
                <a:solidFill>
                  <a:prstClr val="black">
                    <a:tint val="75000"/>
                  </a:prstClr>
                </a:solidFill>
              </a:rPr>
              <a:pPr/>
              <a:t>8/12/2024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638D32C3-D46E-4D09-9C73-4C2D2004D9D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E3C55B68-6C73-4563-B4A9-07E4EFEB0E0D}"/>
              </a:ext>
            </a:extLst>
          </p:cNvPr>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453299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9A78B97-3F84-40F7-892B-6F2DD24218B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 xmlns:a16="http://schemas.microsoft.com/office/drawing/2014/main" id="{36F0AC5A-70DE-402A-AB3F-BCAB7AC461A9}"/>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B985791-0813-4D0D-9ED2-2103B80C9397}"/>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 xmlns:a16="http://schemas.microsoft.com/office/drawing/2014/main" id="{2A4EF6DD-AA74-4741-A2DE-307177EF4A4D}"/>
              </a:ext>
            </a:extLst>
          </p:cNvPr>
          <p:cNvSpPr>
            <a:spLocks noGrp="1"/>
          </p:cNvSpPr>
          <p:nvPr>
            <p:ph type="dt" sz="half" idx="10"/>
          </p:nvPr>
        </p:nvSpPr>
        <p:spPr/>
        <p:txBody>
          <a:bodyPr/>
          <a:lstStyle/>
          <a:p>
            <a:fld id="{A4B4C56C-2D8C-4A2A-9829-23829A5D3922}" type="datetimeFigureOut">
              <a:rPr lang="en-US" smtClean="0">
                <a:solidFill>
                  <a:prstClr val="black">
                    <a:tint val="75000"/>
                  </a:prstClr>
                </a:solidFill>
              </a:rPr>
              <a:pPr/>
              <a:t>8/12/2024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29BA9413-F64E-4350-9E28-FE56951FAB2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DAB7F1BF-9B67-4DA0-9744-FAA92B48C451}"/>
              </a:ext>
            </a:extLst>
          </p:cNvPr>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683923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3633194-235C-4131-9245-8A413D6D6C39}"/>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 xmlns:a16="http://schemas.microsoft.com/office/drawing/2014/main" id="{5FBC4985-9378-4807-B3E5-2FE9429B7EE0}"/>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 xmlns:a16="http://schemas.microsoft.com/office/drawing/2014/main" id="{B606DE50-2AAF-47DB-B470-94F7F642A36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 xmlns:a16="http://schemas.microsoft.com/office/drawing/2014/main" id="{5E4EBC74-056D-4065-B699-E2728B2F6744}"/>
              </a:ext>
            </a:extLst>
          </p:cNvPr>
          <p:cNvSpPr>
            <a:spLocks noGrp="1"/>
          </p:cNvSpPr>
          <p:nvPr>
            <p:ph type="dt" sz="half" idx="10"/>
          </p:nvPr>
        </p:nvSpPr>
        <p:spPr/>
        <p:txBody>
          <a:bodyPr/>
          <a:lstStyle/>
          <a:p>
            <a:fld id="{A4B4C56C-2D8C-4A2A-9829-23829A5D3922}" type="datetimeFigureOut">
              <a:rPr lang="en-US" smtClean="0">
                <a:solidFill>
                  <a:prstClr val="black">
                    <a:tint val="75000"/>
                  </a:prstClr>
                </a:solidFill>
              </a:rPr>
              <a:pPr/>
              <a:t>8/12/2024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0E75AB3D-28AE-4D0A-80FC-F59FAD562E4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2145BE4C-52DB-4E52-9CD8-E3E4AB1BCBBC}"/>
              </a:ext>
            </a:extLst>
          </p:cNvPr>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82748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3D4F29C-DF0E-4AC5-B625-32FF3016FB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B2BC13B-ADFA-41F6-A59E-3948332A76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BB71474-B4E0-47ED-8824-177ED9F55E0B}"/>
              </a:ext>
            </a:extLst>
          </p:cNvPr>
          <p:cNvSpPr>
            <a:spLocks noGrp="1"/>
          </p:cNvSpPr>
          <p:nvPr>
            <p:ph type="dt" sz="half" idx="10"/>
          </p:nvPr>
        </p:nvSpPr>
        <p:spPr/>
        <p:txBody>
          <a:bodyPr/>
          <a:lstStyle/>
          <a:p>
            <a:fld id="{A4B4C56C-2D8C-4A2A-9829-23829A5D3922}" type="datetimeFigureOut">
              <a:rPr lang="en-US" smtClean="0">
                <a:solidFill>
                  <a:prstClr val="black">
                    <a:tint val="75000"/>
                  </a:prstClr>
                </a:solidFill>
              </a:rPr>
              <a:pPr/>
              <a:t>8/12/2024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30A04B0-2A5B-4FF4-BE3F-697E0F579D2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97580AC-E1BC-48A7-9620-F15F37BF58A1}"/>
              </a:ext>
            </a:extLst>
          </p:cNvPr>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723193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65CF6AE1-B299-4D44-981D-6E69F263EEDE}"/>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A4261A2D-F970-4D5A-8FF2-DF6B8F9B71A3}"/>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45642BF-D9CC-41DF-89D9-EDBA5638B54A}"/>
              </a:ext>
            </a:extLst>
          </p:cNvPr>
          <p:cNvSpPr>
            <a:spLocks noGrp="1"/>
          </p:cNvSpPr>
          <p:nvPr>
            <p:ph type="dt" sz="half" idx="10"/>
          </p:nvPr>
        </p:nvSpPr>
        <p:spPr/>
        <p:txBody>
          <a:bodyPr/>
          <a:lstStyle/>
          <a:p>
            <a:fld id="{A4B4C56C-2D8C-4A2A-9829-23829A5D3922}" type="datetimeFigureOut">
              <a:rPr lang="en-US" smtClean="0">
                <a:solidFill>
                  <a:prstClr val="black">
                    <a:tint val="75000"/>
                  </a:prstClr>
                </a:solidFill>
              </a:rPr>
              <a:pPr/>
              <a:t>8/12/2024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9B7821D4-5120-4FF2-94ED-D26F8FED349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9942035-7D06-4C0C-B19E-E9811B71FB03}"/>
              </a:ext>
            </a:extLst>
          </p:cNvPr>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267356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8A84F22-B8FA-4C19-AF88-4EC7CE0C691B}"/>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 xmlns:a16="http://schemas.microsoft.com/office/drawing/2014/main" id="{07EF3B08-CE69-46FC-8FE0-128F2AB1E987}"/>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 xmlns:a16="http://schemas.microsoft.com/office/drawing/2014/main" id="{2B651666-437F-43D3-81A5-BB3A5AD5FD9C}"/>
              </a:ext>
            </a:extLst>
          </p:cNvPr>
          <p:cNvSpPr>
            <a:spLocks noGrp="1"/>
          </p:cNvSpPr>
          <p:nvPr>
            <p:ph type="dt" sz="half" idx="10"/>
          </p:nvPr>
        </p:nvSpPr>
        <p:spPr/>
        <p:txBody>
          <a:bodyPr/>
          <a:lstStyle/>
          <a:p>
            <a:fld id="{A4B4C56C-2D8C-4A2A-9829-23829A5D3922}" type="datetimeFigureOut">
              <a:rPr lang="en-US" smtClean="0">
                <a:solidFill>
                  <a:prstClr val="black">
                    <a:tint val="75000"/>
                  </a:prstClr>
                </a:solidFill>
              </a:rPr>
              <a:pPr/>
              <a:t>8/12/2024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A8CBA63-B43E-4919-8641-2075D9796FF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8CF1796-22FE-4AC9-B594-7C538527AE4E}"/>
              </a:ext>
            </a:extLst>
          </p:cNvPr>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672443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CA4164D-7C67-41C7-97B5-8294041A92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A4C939F-3E77-4739-A088-ACA50BC85A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577F6D6-4C0B-4DBB-86CF-9EC800127BDD}"/>
              </a:ext>
            </a:extLst>
          </p:cNvPr>
          <p:cNvSpPr>
            <a:spLocks noGrp="1"/>
          </p:cNvSpPr>
          <p:nvPr>
            <p:ph type="dt" sz="half" idx="10"/>
          </p:nvPr>
        </p:nvSpPr>
        <p:spPr/>
        <p:txBody>
          <a:bodyPr/>
          <a:lstStyle/>
          <a:p>
            <a:fld id="{A4B4C56C-2D8C-4A2A-9829-23829A5D3922}" type="datetimeFigureOut">
              <a:rPr lang="en-US" smtClean="0">
                <a:solidFill>
                  <a:prstClr val="black">
                    <a:tint val="75000"/>
                  </a:prstClr>
                </a:solidFill>
              </a:rPr>
              <a:pPr/>
              <a:t>8/12/2024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FD04AB2-9586-4226-A786-E47A7E39124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AEC49F9-B6E9-4A67-880D-8BA4A08CD978}"/>
              </a:ext>
            </a:extLst>
          </p:cNvPr>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859272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084A0B4-938C-4AF8-BC29-D31501009140}"/>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 xmlns:a16="http://schemas.microsoft.com/office/drawing/2014/main" id="{29FED207-CA08-4B58-9558-89A0E2652806}"/>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E77CF292-7B47-47CE-A8ED-A175F37BFFBF}"/>
              </a:ext>
            </a:extLst>
          </p:cNvPr>
          <p:cNvSpPr>
            <a:spLocks noGrp="1"/>
          </p:cNvSpPr>
          <p:nvPr>
            <p:ph type="dt" sz="half" idx="10"/>
          </p:nvPr>
        </p:nvSpPr>
        <p:spPr/>
        <p:txBody>
          <a:bodyPr/>
          <a:lstStyle/>
          <a:p>
            <a:fld id="{A4B4C56C-2D8C-4A2A-9829-23829A5D3922}" type="datetimeFigureOut">
              <a:rPr lang="en-US" smtClean="0">
                <a:solidFill>
                  <a:prstClr val="black">
                    <a:tint val="75000"/>
                  </a:prstClr>
                </a:solidFill>
              </a:rPr>
              <a:pPr/>
              <a:t>8/12/2024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0A679159-F8E6-4447-AFE7-F0D210FD10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4EEFD0A-0981-4333-8F29-8F141296D2D3}"/>
              </a:ext>
            </a:extLst>
          </p:cNvPr>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85247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42" name="Picture Placeholder 41">
            <a:extLst>
              <a:ext uri="{FF2B5EF4-FFF2-40B4-BE49-F238E27FC236}">
                <a16:creationId xmlns="" xmlns:a16="http://schemas.microsoft.com/office/drawing/2014/main" id="{D6E0F90B-941A-45B6-85DA-E0D4E7977CD8}"/>
              </a:ext>
            </a:extLst>
          </p:cNvPr>
          <p:cNvSpPr>
            <a:spLocks noGrp="1"/>
          </p:cNvSpPr>
          <p:nvPr>
            <p:ph type="pic" sz="quarter" idx="18"/>
          </p:nvPr>
        </p:nvSpPr>
        <p:spPr>
          <a:xfrm>
            <a:off x="8657655" y="2225513"/>
            <a:ext cx="9632112" cy="5157641"/>
          </a:xfrm>
          <a:custGeom>
            <a:avLst/>
            <a:gdLst>
              <a:gd name="connsiteX0" fmla="*/ 1709168 w 6421408"/>
              <a:gd name="connsiteY0" fmla="*/ 0 h 3438427"/>
              <a:gd name="connsiteX1" fmla="*/ 6421408 w 6421408"/>
              <a:gd name="connsiteY1" fmla="*/ 0 h 3438427"/>
              <a:gd name="connsiteX2" fmla="*/ 6421408 w 6421408"/>
              <a:gd name="connsiteY2" fmla="*/ 280430 h 3438427"/>
              <a:gd name="connsiteX3" fmla="*/ 5507320 w 6421408"/>
              <a:gd name="connsiteY3" fmla="*/ 280430 h 3438427"/>
              <a:gd name="connsiteX4" fmla="*/ 5322477 w 6421408"/>
              <a:gd name="connsiteY4" fmla="*/ 461067 h 3438427"/>
              <a:gd name="connsiteX5" fmla="*/ 5322477 w 6421408"/>
              <a:gd name="connsiteY5" fmla="*/ 467384 h 3438427"/>
              <a:gd name="connsiteX6" fmla="*/ 5507320 w 6421408"/>
              <a:gd name="connsiteY6" fmla="*/ 648021 h 3438427"/>
              <a:gd name="connsiteX7" fmla="*/ 6421408 w 6421408"/>
              <a:gd name="connsiteY7" fmla="*/ 648021 h 3438427"/>
              <a:gd name="connsiteX8" fmla="*/ 6421408 w 6421408"/>
              <a:gd name="connsiteY8" fmla="*/ 2672927 h 3438427"/>
              <a:gd name="connsiteX9" fmla="*/ 4918005 w 6421408"/>
              <a:gd name="connsiteY9" fmla="*/ 2672927 h 3438427"/>
              <a:gd name="connsiteX10" fmla="*/ 4642006 w 6421408"/>
              <a:gd name="connsiteY10" fmla="*/ 2943252 h 3438427"/>
              <a:gd name="connsiteX11" fmla="*/ 4642006 w 6421408"/>
              <a:gd name="connsiteY11" fmla="*/ 2949569 h 3438427"/>
              <a:gd name="connsiteX12" fmla="*/ 3297460 w 6421408"/>
              <a:gd name="connsiteY12" fmla="*/ 2949569 h 3438427"/>
              <a:gd name="connsiteX13" fmla="*/ 2831554 w 6421408"/>
              <a:gd name="connsiteY13" fmla="*/ 3411899 h 3438427"/>
              <a:gd name="connsiteX14" fmla="*/ 2831554 w 6421408"/>
              <a:gd name="connsiteY14" fmla="*/ 3428320 h 3438427"/>
              <a:gd name="connsiteX15" fmla="*/ 2831723 w 6421408"/>
              <a:gd name="connsiteY15" fmla="*/ 3434345 h 3438427"/>
              <a:gd name="connsiteX16" fmla="*/ 2831976 w 6421408"/>
              <a:gd name="connsiteY16" fmla="*/ 3438427 h 3438427"/>
              <a:gd name="connsiteX17" fmla="*/ 1709168 w 6421408"/>
              <a:gd name="connsiteY17" fmla="*/ 3438427 h 3438427"/>
              <a:gd name="connsiteX18" fmla="*/ 0 w 6421408"/>
              <a:gd name="connsiteY18" fmla="*/ 1733109 h 3438427"/>
              <a:gd name="connsiteX19" fmla="*/ 0 w 6421408"/>
              <a:gd name="connsiteY19" fmla="*/ 1705319 h 3438427"/>
              <a:gd name="connsiteX20" fmla="*/ 1709168 w 6421408"/>
              <a:gd name="connsiteY20" fmla="*/ 0 h 343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21408" h="3438427">
                <a:moveTo>
                  <a:pt x="1709168" y="0"/>
                </a:moveTo>
                <a:lnTo>
                  <a:pt x="6421408" y="0"/>
                </a:lnTo>
                <a:lnTo>
                  <a:pt x="6421408" y="280430"/>
                </a:lnTo>
                <a:lnTo>
                  <a:pt x="5507320" y="280430"/>
                </a:lnTo>
                <a:cubicBezTo>
                  <a:pt x="5507320" y="280430"/>
                  <a:pt x="5322477" y="280430"/>
                  <a:pt x="5322477" y="461067"/>
                </a:cubicBezTo>
                <a:lnTo>
                  <a:pt x="5322477" y="467384"/>
                </a:lnTo>
                <a:cubicBezTo>
                  <a:pt x="5322477" y="467384"/>
                  <a:pt x="5322477" y="648021"/>
                  <a:pt x="5507320" y="648021"/>
                </a:cubicBezTo>
                <a:lnTo>
                  <a:pt x="6421408" y="648021"/>
                </a:lnTo>
                <a:lnTo>
                  <a:pt x="6421408" y="2672927"/>
                </a:lnTo>
                <a:lnTo>
                  <a:pt x="4918005" y="2672927"/>
                </a:lnTo>
                <a:cubicBezTo>
                  <a:pt x="4915473" y="2672927"/>
                  <a:pt x="4642006" y="2675454"/>
                  <a:pt x="4642006" y="2943252"/>
                </a:cubicBezTo>
                <a:lnTo>
                  <a:pt x="4642006" y="2949569"/>
                </a:lnTo>
                <a:lnTo>
                  <a:pt x="3297460" y="2949569"/>
                </a:lnTo>
                <a:cubicBezTo>
                  <a:pt x="3292396" y="2949569"/>
                  <a:pt x="2831554" y="2954621"/>
                  <a:pt x="2831554" y="3411899"/>
                </a:cubicBezTo>
                <a:lnTo>
                  <a:pt x="2831554" y="3428320"/>
                </a:lnTo>
                <a:cubicBezTo>
                  <a:pt x="2831554" y="3428636"/>
                  <a:pt x="2831574" y="3430718"/>
                  <a:pt x="2831723" y="3434345"/>
                </a:cubicBezTo>
                <a:lnTo>
                  <a:pt x="2831976" y="3438427"/>
                </a:lnTo>
                <a:lnTo>
                  <a:pt x="1709168" y="3438427"/>
                </a:lnTo>
                <a:cubicBezTo>
                  <a:pt x="1709168" y="3438427"/>
                  <a:pt x="0" y="3438427"/>
                  <a:pt x="0" y="1733109"/>
                </a:cubicBezTo>
                <a:lnTo>
                  <a:pt x="0" y="1705319"/>
                </a:lnTo>
                <a:cubicBezTo>
                  <a:pt x="0" y="1705319"/>
                  <a:pt x="0" y="0"/>
                  <a:pt x="1709168" y="0"/>
                </a:cubicBezTo>
                <a:close/>
              </a:path>
            </a:pathLst>
          </a:custGeom>
        </p:spPr>
        <p:txBody>
          <a:bodyPr wrap="square" anchor="ctr" anchorCtr="0">
            <a:noAutofit/>
          </a:bodyPr>
          <a:lstStyle>
            <a:lvl1pPr marL="0" indent="0" algn="ctr">
              <a:buNone/>
              <a:defRPr sz="2100"/>
            </a:lvl1pPr>
          </a:lstStyle>
          <a:p>
            <a:r>
              <a:rPr lang="en-US"/>
              <a:t>Click icon to add picture</a:t>
            </a:r>
            <a:endParaRPr lang="ru-RU"/>
          </a:p>
        </p:txBody>
      </p:sp>
      <p:sp>
        <p:nvSpPr>
          <p:cNvPr id="35" name="Oval 34">
            <a:extLst>
              <a:ext uri="{FF2B5EF4-FFF2-40B4-BE49-F238E27FC236}">
                <a16:creationId xmlns="" xmlns:a16="http://schemas.microsoft.com/office/drawing/2014/main" id="{7BC6DBB9-1B34-4374-A887-DC30F9E2F62F}"/>
              </a:ext>
            </a:extLst>
          </p:cNvPr>
          <p:cNvSpPr/>
          <p:nvPr userDrawn="1"/>
        </p:nvSpPr>
        <p:spPr>
          <a:xfrm>
            <a:off x="16340130" y="8704545"/>
            <a:ext cx="577800" cy="577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solidFill>
                <a:prstClr val="white"/>
              </a:solidFill>
            </a:endParaRPr>
          </a:p>
        </p:txBody>
      </p:sp>
      <p:sp>
        <p:nvSpPr>
          <p:cNvPr id="36" name="Graphic 12">
            <a:extLst>
              <a:ext uri="{FF2B5EF4-FFF2-40B4-BE49-F238E27FC236}">
                <a16:creationId xmlns="" xmlns:a16="http://schemas.microsoft.com/office/drawing/2014/main" id="{00DE0AE3-F44D-4F2C-B7A3-C253AA498DEF}"/>
              </a:ext>
            </a:extLst>
          </p:cNvPr>
          <p:cNvSpPr/>
          <p:nvPr userDrawn="1"/>
        </p:nvSpPr>
        <p:spPr>
          <a:xfrm>
            <a:off x="17001439" y="8681717"/>
            <a:ext cx="1305764" cy="614477"/>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2700" dirty="0">
              <a:solidFill>
                <a:prstClr val="black"/>
              </a:solidFill>
            </a:endParaRPr>
          </a:p>
        </p:txBody>
      </p:sp>
      <p:sp>
        <p:nvSpPr>
          <p:cNvPr id="2" name="Title 1">
            <a:extLst>
              <a:ext uri="{FF2B5EF4-FFF2-40B4-BE49-F238E27FC236}">
                <a16:creationId xmlns="" xmlns:a16="http://schemas.microsoft.com/office/drawing/2014/main" id="{7242568A-7F20-40F2-9490-E3BC7466DA0D}"/>
              </a:ext>
            </a:extLst>
          </p:cNvPr>
          <p:cNvSpPr>
            <a:spLocks noGrp="1"/>
          </p:cNvSpPr>
          <p:nvPr>
            <p:ph type="title" hasCustomPrompt="1"/>
          </p:nvPr>
        </p:nvSpPr>
        <p:spPr>
          <a:xfrm>
            <a:off x="1223780" y="1847850"/>
            <a:ext cx="6754943" cy="1173957"/>
          </a:xfrm>
        </p:spPr>
        <p:txBody>
          <a:bodyPr/>
          <a:lstStyle>
            <a:lvl1pPr>
              <a:defRPr/>
            </a:lvl1pPr>
          </a:lstStyle>
          <a:p>
            <a:r>
              <a:rPr lang="en-US" dirty="0"/>
              <a:t>TEXT LAYOUT 02</a:t>
            </a:r>
            <a:endParaRPr lang="ru-RU" dirty="0"/>
          </a:p>
        </p:txBody>
      </p:sp>
      <p:sp>
        <p:nvSpPr>
          <p:cNvPr id="4" name="Date Placeholder 3">
            <a:extLst>
              <a:ext uri="{FF2B5EF4-FFF2-40B4-BE49-F238E27FC236}">
                <a16:creationId xmlns="" xmlns:a16="http://schemas.microsoft.com/office/drawing/2014/main" id="{AC6F89F8-3E24-406D-9C49-00E6E47E4AAC}"/>
              </a:ext>
            </a:extLst>
          </p:cNvPr>
          <p:cNvSpPr>
            <a:spLocks noGrp="1"/>
          </p:cNvSpPr>
          <p:nvPr>
            <p:ph type="dt" sz="half" idx="10"/>
          </p:nvPr>
        </p:nvSpPr>
        <p:spPr/>
        <p:txBody>
          <a:bodyPr/>
          <a:lstStyle/>
          <a:p>
            <a:r>
              <a:rPr lang="ru-RU" dirty="0">
                <a:solidFill>
                  <a:prstClr val="black">
                    <a:tint val="75000"/>
                  </a:prstClr>
                </a:solidFill>
              </a:rPr>
              <a:t>MM.DD.20XX</a:t>
            </a:r>
          </a:p>
        </p:txBody>
      </p:sp>
      <p:sp>
        <p:nvSpPr>
          <p:cNvPr id="5" name="Footer Placeholder 4">
            <a:extLst>
              <a:ext uri="{FF2B5EF4-FFF2-40B4-BE49-F238E27FC236}">
                <a16:creationId xmlns="" xmlns:a16="http://schemas.microsoft.com/office/drawing/2014/main" id="{4392DBDA-ED00-4248-AC6D-0CE0B821B52F}"/>
              </a:ext>
            </a:extLst>
          </p:cNvPr>
          <p:cNvSpPr>
            <a:spLocks noGrp="1"/>
          </p:cNvSpPr>
          <p:nvPr>
            <p:ph type="ftr" sz="quarter" idx="11"/>
          </p:nvPr>
        </p:nvSpPr>
        <p:spPr>
          <a:xfrm>
            <a:off x="1218436" y="8696654"/>
            <a:ext cx="5863190" cy="547688"/>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6" name="Slide Number Placeholder 5">
            <a:extLst>
              <a:ext uri="{FF2B5EF4-FFF2-40B4-BE49-F238E27FC236}">
                <a16:creationId xmlns=""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sp>
        <p:nvSpPr>
          <p:cNvPr id="18" name="Text Placeholder 14">
            <a:extLst>
              <a:ext uri="{FF2B5EF4-FFF2-40B4-BE49-F238E27FC236}">
                <a16:creationId xmlns="" xmlns:a16="http://schemas.microsoft.com/office/drawing/2014/main" id="{82903A57-2768-42F8-A5EA-4C19B9049850}"/>
              </a:ext>
            </a:extLst>
          </p:cNvPr>
          <p:cNvSpPr>
            <a:spLocks noGrp="1"/>
          </p:cNvSpPr>
          <p:nvPr>
            <p:ph type="body" sz="quarter" idx="15"/>
          </p:nvPr>
        </p:nvSpPr>
        <p:spPr>
          <a:xfrm>
            <a:off x="1245101" y="5833776"/>
            <a:ext cx="6822281" cy="2562335"/>
          </a:xfrm>
        </p:spPr>
        <p:txBody>
          <a:bodyPr>
            <a:normAutofit/>
          </a:bodyPr>
          <a:lstStyle>
            <a:lvl1pPr marL="270000" indent="-270000">
              <a:spcBef>
                <a:spcPts val="900"/>
              </a:spcBef>
              <a:buClr>
                <a:schemeClr val="accent3"/>
              </a:buClr>
              <a:buFont typeface="Arial" panose="020B0604020202020204" pitchFamily="34" charset="0"/>
              <a:buChar char="•"/>
              <a:defRPr sz="2100" b="0" i="0">
                <a:solidFill>
                  <a:schemeClr val="tx1">
                    <a:lumMod val="65000"/>
                    <a:lumOff val="35000"/>
                  </a:schemeClr>
                </a:solidFill>
              </a:defRPr>
            </a:lvl1pPr>
          </a:lstStyle>
          <a:p>
            <a:pPr lvl="0"/>
            <a:r>
              <a:rPr lang="en-US"/>
              <a:t>Click to edit Master text styles</a:t>
            </a:r>
          </a:p>
        </p:txBody>
      </p:sp>
      <p:sp>
        <p:nvSpPr>
          <p:cNvPr id="38" name="Freeform: Shape 37">
            <a:extLst>
              <a:ext uri="{FF2B5EF4-FFF2-40B4-BE49-F238E27FC236}">
                <a16:creationId xmlns="" xmlns:a16="http://schemas.microsoft.com/office/drawing/2014/main" id="{C6C05708-08C7-4EF1-B0D8-6A01C1B1AD85}"/>
              </a:ext>
            </a:extLst>
          </p:cNvPr>
          <p:cNvSpPr/>
          <p:nvPr userDrawn="1"/>
        </p:nvSpPr>
        <p:spPr>
          <a:xfrm>
            <a:off x="15620666" y="6649866"/>
            <a:ext cx="2673899" cy="45474"/>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sz="2700" dirty="0">
              <a:solidFill>
                <a:prstClr val="black"/>
              </a:solidFill>
            </a:endParaRPr>
          </a:p>
        </p:txBody>
      </p:sp>
      <p:sp>
        <p:nvSpPr>
          <p:cNvPr id="29" name="Freeform: Shape 28">
            <a:extLst>
              <a:ext uri="{FF2B5EF4-FFF2-40B4-BE49-F238E27FC236}">
                <a16:creationId xmlns="" xmlns:a16="http://schemas.microsoft.com/office/drawing/2014/main" id="{E46691B2-7AF3-4CAC-A285-36444A9101D9}"/>
              </a:ext>
            </a:extLst>
          </p:cNvPr>
          <p:cNvSpPr/>
          <p:nvPr userDrawn="1"/>
        </p:nvSpPr>
        <p:spPr>
          <a:xfrm>
            <a:off x="18289769" y="6234903"/>
            <a:ext cx="4796" cy="37896"/>
          </a:xfrm>
          <a:custGeom>
            <a:avLst/>
            <a:gdLst>
              <a:gd name="connsiteX0" fmla="*/ 0 w 3197"/>
              <a:gd name="connsiteY0" fmla="*/ 0 h 25264"/>
              <a:gd name="connsiteX1" fmla="*/ 3197 w 3197"/>
              <a:gd name="connsiteY1" fmla="*/ 0 h 25264"/>
              <a:gd name="connsiteX2" fmla="*/ 3197 w 3197"/>
              <a:gd name="connsiteY2" fmla="*/ 25264 h 25264"/>
              <a:gd name="connsiteX3" fmla="*/ 0 w 3197"/>
              <a:gd name="connsiteY3" fmla="*/ 25264 h 25264"/>
              <a:gd name="connsiteX4" fmla="*/ 0 w 3197"/>
              <a:gd name="connsiteY4" fmla="*/ 0 h 2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 h="25264">
                <a:moveTo>
                  <a:pt x="0" y="0"/>
                </a:moveTo>
                <a:lnTo>
                  <a:pt x="3197" y="0"/>
                </a:lnTo>
                <a:lnTo>
                  <a:pt x="3197" y="25264"/>
                </a:lnTo>
                <a:lnTo>
                  <a:pt x="0" y="25264"/>
                </a:lnTo>
                <a:lnTo>
                  <a:pt x="0" y="0"/>
                </a:lnTo>
                <a:close/>
              </a:path>
            </a:pathLst>
          </a:custGeom>
          <a:solidFill>
            <a:schemeClr val="bg2"/>
          </a:solidFill>
          <a:ln w="9525" cap="flat">
            <a:noFill/>
            <a:prstDash val="solid"/>
            <a:miter/>
          </a:ln>
        </p:spPr>
        <p:txBody>
          <a:bodyPr wrap="square" rtlCol="0" anchor="ctr">
            <a:noAutofit/>
          </a:bodyPr>
          <a:lstStyle/>
          <a:p>
            <a:endParaRPr lang="ru-RU" sz="2700" dirty="0">
              <a:solidFill>
                <a:prstClr val="black"/>
              </a:solidFill>
            </a:endParaRPr>
          </a:p>
        </p:txBody>
      </p:sp>
      <p:sp>
        <p:nvSpPr>
          <p:cNvPr id="26" name="Freeform: Shape 25">
            <a:extLst>
              <a:ext uri="{FF2B5EF4-FFF2-40B4-BE49-F238E27FC236}">
                <a16:creationId xmlns="" xmlns:a16="http://schemas.microsoft.com/office/drawing/2014/main" id="{FE8ACF66-A148-4D4F-A35C-837CDC6B154D}"/>
              </a:ext>
            </a:extLst>
          </p:cNvPr>
          <p:cNvSpPr/>
          <p:nvPr userDrawn="1"/>
        </p:nvSpPr>
        <p:spPr>
          <a:xfrm>
            <a:off x="18289769" y="7023140"/>
            <a:ext cx="4796" cy="37896"/>
          </a:xfrm>
          <a:custGeom>
            <a:avLst/>
            <a:gdLst>
              <a:gd name="connsiteX0" fmla="*/ 0 w 3197"/>
              <a:gd name="connsiteY0" fmla="*/ 0 h 25264"/>
              <a:gd name="connsiteX1" fmla="*/ 3197 w 3197"/>
              <a:gd name="connsiteY1" fmla="*/ 0 h 25264"/>
              <a:gd name="connsiteX2" fmla="*/ 3197 w 3197"/>
              <a:gd name="connsiteY2" fmla="*/ 25264 h 25264"/>
              <a:gd name="connsiteX3" fmla="*/ 0 w 3197"/>
              <a:gd name="connsiteY3" fmla="*/ 25264 h 25264"/>
              <a:gd name="connsiteX4" fmla="*/ 0 w 3197"/>
              <a:gd name="connsiteY4" fmla="*/ 0 h 2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 h="25264">
                <a:moveTo>
                  <a:pt x="0" y="0"/>
                </a:moveTo>
                <a:lnTo>
                  <a:pt x="3197" y="0"/>
                </a:lnTo>
                <a:lnTo>
                  <a:pt x="3197" y="25264"/>
                </a:lnTo>
                <a:lnTo>
                  <a:pt x="0" y="25264"/>
                </a:lnTo>
                <a:lnTo>
                  <a:pt x="0" y="0"/>
                </a:lnTo>
                <a:close/>
              </a:path>
            </a:pathLst>
          </a:custGeom>
          <a:solidFill>
            <a:schemeClr val="bg2"/>
          </a:solidFill>
          <a:ln w="9525" cap="flat">
            <a:noFill/>
            <a:prstDash val="solid"/>
            <a:miter/>
          </a:ln>
        </p:spPr>
        <p:txBody>
          <a:bodyPr wrap="square" rtlCol="0" anchor="ctr">
            <a:noAutofit/>
          </a:bodyPr>
          <a:lstStyle/>
          <a:p>
            <a:endParaRPr lang="ru-RU" sz="2700" dirty="0">
              <a:solidFill>
                <a:prstClr val="black"/>
              </a:solidFill>
            </a:endParaRPr>
          </a:p>
        </p:txBody>
      </p:sp>
      <p:sp>
        <p:nvSpPr>
          <p:cNvPr id="28" name="Text Placeholder 26">
            <a:extLst>
              <a:ext uri="{FF2B5EF4-FFF2-40B4-BE49-F238E27FC236}">
                <a16:creationId xmlns="" xmlns:a16="http://schemas.microsoft.com/office/drawing/2014/main" id="{5F10B1F7-5633-4C8B-A868-72D9C782CBA6}"/>
              </a:ext>
            </a:extLst>
          </p:cNvPr>
          <p:cNvSpPr>
            <a:spLocks noGrp="1"/>
          </p:cNvSpPr>
          <p:nvPr userDrawn="1">
            <p:ph type="body" sz="quarter" idx="16"/>
          </p:nvPr>
        </p:nvSpPr>
        <p:spPr>
          <a:xfrm>
            <a:off x="1216673" y="3562351"/>
            <a:ext cx="6848475" cy="1052513"/>
          </a:xfrm>
        </p:spPr>
        <p:txBody>
          <a:bodyPr>
            <a:noAutofit/>
          </a:bodyPr>
          <a:lstStyle>
            <a:lvl1pPr marL="0" indent="0">
              <a:buNone/>
              <a:defRPr sz="2700" b="1" i="0"/>
            </a:lvl1pPr>
            <a:lvl2pPr marL="685800" indent="0">
              <a:buNone/>
              <a:defRPr sz="2700" b="1" i="1"/>
            </a:lvl2pPr>
            <a:lvl3pPr marL="1371600" indent="0">
              <a:buNone/>
              <a:defRPr sz="2700" b="1" i="1"/>
            </a:lvl3pPr>
            <a:lvl4pPr marL="2057400" indent="0">
              <a:buNone/>
              <a:defRPr sz="2700" b="1" i="1"/>
            </a:lvl4pPr>
            <a:lvl5pPr marL="2743200" indent="0">
              <a:buNone/>
              <a:defRPr sz="2700" b="1" i="1"/>
            </a:lvl5pPr>
          </a:lstStyle>
          <a:p>
            <a:pPr lvl="0"/>
            <a:r>
              <a:rPr lang="en-US"/>
              <a:t>Click to edit Master text styles</a:t>
            </a:r>
          </a:p>
        </p:txBody>
      </p:sp>
      <p:sp>
        <p:nvSpPr>
          <p:cNvPr id="31" name="Text Placeholder 29">
            <a:extLst>
              <a:ext uri="{FF2B5EF4-FFF2-40B4-BE49-F238E27FC236}">
                <a16:creationId xmlns="" xmlns:a16="http://schemas.microsoft.com/office/drawing/2014/main" id="{CBA9BCD0-48BA-4D5B-8871-61204EACE422}"/>
              </a:ext>
            </a:extLst>
          </p:cNvPr>
          <p:cNvSpPr>
            <a:spLocks noGrp="1"/>
          </p:cNvSpPr>
          <p:nvPr userDrawn="1">
            <p:ph type="body" sz="quarter" idx="17"/>
          </p:nvPr>
        </p:nvSpPr>
        <p:spPr>
          <a:xfrm>
            <a:off x="1216673" y="4747952"/>
            <a:ext cx="6874670" cy="1034288"/>
          </a:xfrm>
        </p:spPr>
        <p:txBody>
          <a:bodyPr/>
          <a:lstStyle>
            <a:lvl1pPr marL="0" indent="0">
              <a:buNone/>
              <a:defRPr sz="2100">
                <a:solidFill>
                  <a:schemeClr val="tx1">
                    <a:lumMod val="65000"/>
                    <a:lumOff val="35000"/>
                  </a:schemeClr>
                </a:solidFill>
              </a:defRPr>
            </a:lvl1pPr>
            <a:lvl2pPr marL="685800" indent="0">
              <a:buNone/>
              <a:defRPr sz="2100">
                <a:solidFill>
                  <a:schemeClr val="tx1">
                    <a:lumMod val="50000"/>
                    <a:lumOff val="50000"/>
                  </a:schemeClr>
                </a:solidFill>
              </a:defRPr>
            </a:lvl2pPr>
            <a:lvl3pPr marL="1371600" indent="0">
              <a:buNone/>
              <a:defRPr sz="2100">
                <a:solidFill>
                  <a:schemeClr val="tx1">
                    <a:lumMod val="50000"/>
                    <a:lumOff val="50000"/>
                  </a:schemeClr>
                </a:solidFill>
              </a:defRPr>
            </a:lvl3pPr>
            <a:lvl4pPr marL="2057400" indent="0">
              <a:buNone/>
              <a:defRPr sz="2100">
                <a:solidFill>
                  <a:schemeClr val="tx1">
                    <a:lumMod val="50000"/>
                    <a:lumOff val="50000"/>
                  </a:schemeClr>
                </a:solidFill>
              </a:defRPr>
            </a:lvl4pPr>
            <a:lvl5pPr marL="2743200" indent="0">
              <a:buNone/>
              <a:defRPr sz="2100">
                <a:solidFill>
                  <a:schemeClr val="tx1">
                    <a:lumMod val="50000"/>
                    <a:lumOff val="50000"/>
                  </a:schemeClr>
                </a:solidFill>
              </a:defRPr>
            </a:lvl5pPr>
          </a:lstStyle>
          <a:p>
            <a:pPr lvl="0"/>
            <a:r>
              <a:rPr lang="en-US"/>
              <a:t>Click to edit Master text styles</a:t>
            </a:r>
          </a:p>
        </p:txBody>
      </p:sp>
      <p:sp>
        <p:nvSpPr>
          <p:cNvPr id="3" name="Graphic 33">
            <a:extLst>
              <a:ext uri="{FF2B5EF4-FFF2-40B4-BE49-F238E27FC236}">
                <a16:creationId xmlns="" xmlns:a16="http://schemas.microsoft.com/office/drawing/2014/main" id="{38956B41-4EE0-4C7C-8436-027F5DE8B1BC}"/>
              </a:ext>
            </a:extLst>
          </p:cNvPr>
          <p:cNvSpPr/>
          <p:nvPr userDrawn="1"/>
        </p:nvSpPr>
        <p:spPr>
          <a:xfrm>
            <a:off x="1331374" y="3068494"/>
            <a:ext cx="5677970" cy="247958"/>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sz="2700" dirty="0">
              <a:solidFill>
                <a:prstClr val="black"/>
              </a:solidFill>
            </a:endParaRPr>
          </a:p>
        </p:txBody>
      </p:sp>
      <p:sp>
        <p:nvSpPr>
          <p:cNvPr id="33" name="Freeform: Shape 32">
            <a:extLst>
              <a:ext uri="{FF2B5EF4-FFF2-40B4-BE49-F238E27FC236}">
                <a16:creationId xmlns="" xmlns:a16="http://schemas.microsoft.com/office/drawing/2014/main" id="{E08687FC-7322-4F20-9769-1ECF4296A96E}"/>
              </a:ext>
            </a:extLst>
          </p:cNvPr>
          <p:cNvSpPr/>
          <p:nvPr userDrawn="1"/>
        </p:nvSpPr>
        <p:spPr>
          <a:xfrm>
            <a:off x="15625412" y="6241537"/>
            <a:ext cx="2677697" cy="814763"/>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sz="2700" dirty="0">
              <a:solidFill>
                <a:prstClr val="black"/>
              </a:solidFill>
            </a:endParaRPr>
          </a:p>
        </p:txBody>
      </p:sp>
      <p:sp>
        <p:nvSpPr>
          <p:cNvPr id="41" name="Freeform: Shape 40">
            <a:extLst>
              <a:ext uri="{FF2B5EF4-FFF2-40B4-BE49-F238E27FC236}">
                <a16:creationId xmlns="" xmlns:a16="http://schemas.microsoft.com/office/drawing/2014/main" id="{0FCCDE26-7222-4C1B-884A-0FAE84FA57DB}"/>
              </a:ext>
            </a:extLst>
          </p:cNvPr>
          <p:cNvSpPr/>
          <p:nvPr userDrawn="1"/>
        </p:nvSpPr>
        <p:spPr>
          <a:xfrm>
            <a:off x="12910635" y="6656497"/>
            <a:ext cx="5393376" cy="1383203"/>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Tree>
    <p:extLst>
      <p:ext uri="{BB962C8B-B14F-4D97-AF65-F5344CB8AC3E}">
        <p14:creationId xmlns:p14="http://schemas.microsoft.com/office/powerpoint/2010/main" val="86949962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7544A6A-2F62-4889-9B75-A6BFBE983B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EDC5794-6644-46BF-8038-7C2A537A4CCD}"/>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8D94D96-F861-47AA-9011-059EF17222EC}"/>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F29888CF-DE2D-4C44-8F3A-FA48B57B154C}"/>
              </a:ext>
            </a:extLst>
          </p:cNvPr>
          <p:cNvSpPr>
            <a:spLocks noGrp="1"/>
          </p:cNvSpPr>
          <p:nvPr>
            <p:ph type="dt" sz="half" idx="10"/>
          </p:nvPr>
        </p:nvSpPr>
        <p:spPr/>
        <p:txBody>
          <a:bodyPr/>
          <a:lstStyle/>
          <a:p>
            <a:fld id="{A4B4C56C-2D8C-4A2A-9829-23829A5D3922}" type="datetimeFigureOut">
              <a:rPr lang="en-US" smtClean="0">
                <a:solidFill>
                  <a:prstClr val="black">
                    <a:tint val="75000"/>
                  </a:prstClr>
                </a:solidFill>
              </a:rPr>
              <a:pPr/>
              <a:t>8/12/2024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E130CB5-F3B8-4373-989C-915F6AC2C56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A7667CE3-E7B2-4B81-B10F-9B21A4E435F7}"/>
              </a:ext>
            </a:extLst>
          </p:cNvPr>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702735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EE26037-06B7-413C-A495-16ABBAA8E41E}"/>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962F92C0-54D7-481A-94E4-A33D9BA67FA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35D73483-CFCF-4E20-87B1-2F0BFF9C9754}"/>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F716D4B2-854A-418C-96C3-2EE46D69F74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5085E47A-2CC0-408D-B39F-69388A5ADE49}"/>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30BAA6B0-D8CC-41D6-8DB7-93D1B667FCD4}"/>
              </a:ext>
            </a:extLst>
          </p:cNvPr>
          <p:cNvSpPr>
            <a:spLocks noGrp="1"/>
          </p:cNvSpPr>
          <p:nvPr>
            <p:ph type="dt" sz="half" idx="10"/>
          </p:nvPr>
        </p:nvSpPr>
        <p:spPr/>
        <p:txBody>
          <a:bodyPr/>
          <a:lstStyle/>
          <a:p>
            <a:fld id="{A4B4C56C-2D8C-4A2A-9829-23829A5D3922}" type="datetimeFigureOut">
              <a:rPr lang="en-US" smtClean="0">
                <a:solidFill>
                  <a:prstClr val="black">
                    <a:tint val="75000"/>
                  </a:prstClr>
                </a:solidFill>
              </a:rPr>
              <a:pPr/>
              <a:t>8/12/2024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1088C04B-49E1-49D1-B749-6847BF56B65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FFDA7621-4EE7-49CF-9D97-743C03E3EE6E}"/>
              </a:ext>
            </a:extLst>
          </p:cNvPr>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184222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32BDC0-A0FF-494A-9276-89E6B380E3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D6285AEC-F472-43A1-BCCE-4B59886F854A}"/>
              </a:ext>
            </a:extLst>
          </p:cNvPr>
          <p:cNvSpPr>
            <a:spLocks noGrp="1"/>
          </p:cNvSpPr>
          <p:nvPr>
            <p:ph type="dt" sz="half" idx="10"/>
          </p:nvPr>
        </p:nvSpPr>
        <p:spPr/>
        <p:txBody>
          <a:bodyPr/>
          <a:lstStyle/>
          <a:p>
            <a:fld id="{A4B4C56C-2D8C-4A2A-9829-23829A5D3922}" type="datetimeFigureOut">
              <a:rPr lang="en-US" smtClean="0">
                <a:solidFill>
                  <a:prstClr val="black">
                    <a:tint val="75000"/>
                  </a:prstClr>
                </a:solidFill>
              </a:rPr>
              <a:pPr/>
              <a:t>8/12/2024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2CEF3105-C2F4-484B-A7C7-0E04794003AF}"/>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A697426E-5DE9-4567-A5CC-0425720E2DC7}"/>
              </a:ext>
            </a:extLst>
          </p:cNvPr>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909736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2451DDF4-DAFB-4D57-B3C2-BB4F83EEB5F2}"/>
              </a:ext>
            </a:extLst>
          </p:cNvPr>
          <p:cNvSpPr>
            <a:spLocks noGrp="1"/>
          </p:cNvSpPr>
          <p:nvPr>
            <p:ph type="dt" sz="half" idx="10"/>
          </p:nvPr>
        </p:nvSpPr>
        <p:spPr/>
        <p:txBody>
          <a:bodyPr/>
          <a:lstStyle/>
          <a:p>
            <a:fld id="{A4B4C56C-2D8C-4A2A-9829-23829A5D3922}" type="datetimeFigureOut">
              <a:rPr lang="en-US" smtClean="0">
                <a:solidFill>
                  <a:prstClr val="black">
                    <a:tint val="75000"/>
                  </a:prstClr>
                </a:solidFill>
              </a:rPr>
              <a:pPr/>
              <a:t>8/12/2024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638D32C3-D46E-4D09-9C73-4C2D2004D9D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E3C55B68-6C73-4563-B4A9-07E4EFEB0E0D}"/>
              </a:ext>
            </a:extLst>
          </p:cNvPr>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425933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9A78B97-3F84-40F7-892B-6F2DD24218B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 xmlns:a16="http://schemas.microsoft.com/office/drawing/2014/main" id="{36F0AC5A-70DE-402A-AB3F-BCAB7AC461A9}"/>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B985791-0813-4D0D-9ED2-2103B80C9397}"/>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 xmlns:a16="http://schemas.microsoft.com/office/drawing/2014/main" id="{2A4EF6DD-AA74-4741-A2DE-307177EF4A4D}"/>
              </a:ext>
            </a:extLst>
          </p:cNvPr>
          <p:cNvSpPr>
            <a:spLocks noGrp="1"/>
          </p:cNvSpPr>
          <p:nvPr>
            <p:ph type="dt" sz="half" idx="10"/>
          </p:nvPr>
        </p:nvSpPr>
        <p:spPr/>
        <p:txBody>
          <a:bodyPr/>
          <a:lstStyle/>
          <a:p>
            <a:fld id="{A4B4C56C-2D8C-4A2A-9829-23829A5D3922}" type="datetimeFigureOut">
              <a:rPr lang="en-US" smtClean="0">
                <a:solidFill>
                  <a:prstClr val="black">
                    <a:tint val="75000"/>
                  </a:prstClr>
                </a:solidFill>
              </a:rPr>
              <a:pPr/>
              <a:t>8/12/2024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29BA9413-F64E-4350-9E28-FE56951FAB2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DAB7F1BF-9B67-4DA0-9744-FAA92B48C451}"/>
              </a:ext>
            </a:extLst>
          </p:cNvPr>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844433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3633194-235C-4131-9245-8A413D6D6C39}"/>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 xmlns:a16="http://schemas.microsoft.com/office/drawing/2014/main" id="{5FBC4985-9378-4807-B3E5-2FE9429B7EE0}"/>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 xmlns:a16="http://schemas.microsoft.com/office/drawing/2014/main" id="{B606DE50-2AAF-47DB-B470-94F7F642A36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 xmlns:a16="http://schemas.microsoft.com/office/drawing/2014/main" id="{5E4EBC74-056D-4065-B699-E2728B2F6744}"/>
              </a:ext>
            </a:extLst>
          </p:cNvPr>
          <p:cNvSpPr>
            <a:spLocks noGrp="1"/>
          </p:cNvSpPr>
          <p:nvPr>
            <p:ph type="dt" sz="half" idx="10"/>
          </p:nvPr>
        </p:nvSpPr>
        <p:spPr/>
        <p:txBody>
          <a:bodyPr/>
          <a:lstStyle/>
          <a:p>
            <a:fld id="{A4B4C56C-2D8C-4A2A-9829-23829A5D3922}" type="datetimeFigureOut">
              <a:rPr lang="en-US" smtClean="0">
                <a:solidFill>
                  <a:prstClr val="black">
                    <a:tint val="75000"/>
                  </a:prstClr>
                </a:solidFill>
              </a:rPr>
              <a:pPr/>
              <a:t>8/12/2024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0E75AB3D-28AE-4D0A-80FC-F59FAD562E4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2145BE4C-52DB-4E52-9CD8-E3E4AB1BCBBC}"/>
              </a:ext>
            </a:extLst>
          </p:cNvPr>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459489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3D4F29C-DF0E-4AC5-B625-32FF3016FB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B2BC13B-ADFA-41F6-A59E-3948332A76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BB71474-B4E0-47ED-8824-177ED9F55E0B}"/>
              </a:ext>
            </a:extLst>
          </p:cNvPr>
          <p:cNvSpPr>
            <a:spLocks noGrp="1"/>
          </p:cNvSpPr>
          <p:nvPr>
            <p:ph type="dt" sz="half" idx="10"/>
          </p:nvPr>
        </p:nvSpPr>
        <p:spPr/>
        <p:txBody>
          <a:bodyPr/>
          <a:lstStyle/>
          <a:p>
            <a:fld id="{A4B4C56C-2D8C-4A2A-9829-23829A5D3922}" type="datetimeFigureOut">
              <a:rPr lang="en-US" smtClean="0">
                <a:solidFill>
                  <a:prstClr val="black">
                    <a:tint val="75000"/>
                  </a:prstClr>
                </a:solidFill>
              </a:rPr>
              <a:pPr/>
              <a:t>8/12/2024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30A04B0-2A5B-4FF4-BE3F-697E0F579D2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97580AC-E1BC-48A7-9620-F15F37BF58A1}"/>
              </a:ext>
            </a:extLst>
          </p:cNvPr>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457334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65CF6AE1-B299-4D44-981D-6E69F263EEDE}"/>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A4261A2D-F970-4D5A-8FF2-DF6B8F9B71A3}"/>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45642BF-D9CC-41DF-89D9-EDBA5638B54A}"/>
              </a:ext>
            </a:extLst>
          </p:cNvPr>
          <p:cNvSpPr>
            <a:spLocks noGrp="1"/>
          </p:cNvSpPr>
          <p:nvPr>
            <p:ph type="dt" sz="half" idx="10"/>
          </p:nvPr>
        </p:nvSpPr>
        <p:spPr/>
        <p:txBody>
          <a:bodyPr/>
          <a:lstStyle/>
          <a:p>
            <a:fld id="{A4B4C56C-2D8C-4A2A-9829-23829A5D3922}" type="datetimeFigureOut">
              <a:rPr lang="en-US" smtClean="0">
                <a:solidFill>
                  <a:prstClr val="black">
                    <a:tint val="75000"/>
                  </a:prstClr>
                </a:solidFill>
              </a:rPr>
              <a:pPr/>
              <a:t>8/12/2024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9B7821D4-5120-4FF2-94ED-D26F8FED349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9942035-7D06-4C0C-B19E-E9811B71FB03}"/>
              </a:ext>
            </a:extLst>
          </p:cNvPr>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25734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48" name="Oval 47">
            <a:extLst>
              <a:ext uri="{FF2B5EF4-FFF2-40B4-BE49-F238E27FC236}">
                <a16:creationId xmlns="" xmlns:a16="http://schemas.microsoft.com/office/drawing/2014/main" id="{6F44C9A9-0E74-4918-9B66-273196D2956C}"/>
              </a:ext>
            </a:extLst>
          </p:cNvPr>
          <p:cNvSpPr/>
          <p:nvPr userDrawn="1"/>
        </p:nvSpPr>
        <p:spPr>
          <a:xfrm>
            <a:off x="16340130" y="8704545"/>
            <a:ext cx="577800" cy="577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solidFill>
                <a:prstClr val="white"/>
              </a:solidFill>
            </a:endParaRPr>
          </a:p>
        </p:txBody>
      </p:sp>
      <p:sp>
        <p:nvSpPr>
          <p:cNvPr id="49" name="Graphic 12">
            <a:extLst>
              <a:ext uri="{FF2B5EF4-FFF2-40B4-BE49-F238E27FC236}">
                <a16:creationId xmlns="" xmlns:a16="http://schemas.microsoft.com/office/drawing/2014/main" id="{4FD74D9D-1BEE-4A13-ABAA-5FBA5C4D1BFA}"/>
              </a:ext>
            </a:extLst>
          </p:cNvPr>
          <p:cNvSpPr/>
          <p:nvPr userDrawn="1"/>
        </p:nvSpPr>
        <p:spPr>
          <a:xfrm>
            <a:off x="17001439" y="8681717"/>
            <a:ext cx="1305764" cy="614477"/>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2700" dirty="0">
              <a:solidFill>
                <a:prstClr val="black"/>
              </a:solidFill>
            </a:endParaRPr>
          </a:p>
        </p:txBody>
      </p:sp>
      <p:sp>
        <p:nvSpPr>
          <p:cNvPr id="2" name="Title 1">
            <a:extLst>
              <a:ext uri="{FF2B5EF4-FFF2-40B4-BE49-F238E27FC236}">
                <a16:creationId xmlns="" xmlns:a16="http://schemas.microsoft.com/office/drawing/2014/main" id="{81053F33-9837-4E9F-8D29-24A800D841E9}"/>
              </a:ext>
            </a:extLst>
          </p:cNvPr>
          <p:cNvSpPr>
            <a:spLocks noGrp="1"/>
          </p:cNvSpPr>
          <p:nvPr>
            <p:ph type="title" hasCustomPrompt="1"/>
          </p:nvPr>
        </p:nvSpPr>
        <p:spPr>
          <a:xfrm>
            <a:off x="1247775" y="1171576"/>
            <a:ext cx="15773400" cy="1014413"/>
          </a:xfrm>
        </p:spPr>
        <p:txBody>
          <a:bodyPr anchor="b">
            <a:normAutofit/>
          </a:bodyPr>
          <a:lstStyle>
            <a:lvl1pPr algn="ctr">
              <a:defRPr sz="6000"/>
            </a:lvl1pPr>
          </a:lstStyle>
          <a:p>
            <a:r>
              <a:rPr lang="en-US" dirty="0"/>
              <a:t>COMPARISON</a:t>
            </a:r>
            <a:endParaRPr lang="ru-RU" dirty="0"/>
          </a:p>
        </p:txBody>
      </p:sp>
      <p:sp>
        <p:nvSpPr>
          <p:cNvPr id="3" name="Text Placeholder 2">
            <a:extLst>
              <a:ext uri="{FF2B5EF4-FFF2-40B4-BE49-F238E27FC236}">
                <a16:creationId xmlns="" xmlns:a16="http://schemas.microsoft.com/office/drawing/2014/main" id="{40DFDBBD-D278-4F5A-BD28-172F5B157E88}"/>
              </a:ext>
            </a:extLst>
          </p:cNvPr>
          <p:cNvSpPr>
            <a:spLocks noGrp="1"/>
          </p:cNvSpPr>
          <p:nvPr>
            <p:ph type="body" idx="1" hasCustomPrompt="1"/>
          </p:nvPr>
        </p:nvSpPr>
        <p:spPr>
          <a:xfrm>
            <a:off x="1489929" y="4439390"/>
            <a:ext cx="6275475" cy="547688"/>
          </a:xfrm>
        </p:spPr>
        <p:txBody>
          <a:bodyPr>
            <a:normAutofit/>
          </a:bodyPr>
          <a:lstStyle>
            <a:lvl1pPr marL="0" indent="0">
              <a:buNone/>
              <a:defRPr sz="3750" b="1">
                <a:solidFill>
                  <a:schemeClr val="accent3"/>
                </a:solidFill>
                <a:latin typeface="+mj-lt"/>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dirty="0"/>
              <a:t>SECTION 1 TITLE</a:t>
            </a:r>
          </a:p>
        </p:txBody>
      </p:sp>
      <p:sp>
        <p:nvSpPr>
          <p:cNvPr id="4" name="Date Placeholder 3">
            <a:extLst>
              <a:ext uri="{FF2B5EF4-FFF2-40B4-BE49-F238E27FC236}">
                <a16:creationId xmlns="" xmlns:a16="http://schemas.microsoft.com/office/drawing/2014/main" id="{DC2A0631-3130-4C36-8E5E-80464B1A62A7}"/>
              </a:ext>
            </a:extLst>
          </p:cNvPr>
          <p:cNvSpPr>
            <a:spLocks noGrp="1"/>
          </p:cNvSpPr>
          <p:nvPr>
            <p:ph type="dt" sz="half" idx="10"/>
          </p:nvPr>
        </p:nvSpPr>
        <p:spPr/>
        <p:txBody>
          <a:bodyPr/>
          <a:lstStyle/>
          <a:p>
            <a:r>
              <a:rPr lang="ru-RU" dirty="0">
                <a:solidFill>
                  <a:prstClr val="black">
                    <a:tint val="75000"/>
                  </a:prstClr>
                </a:solidFill>
              </a:rPr>
              <a:t>MM.DD.20XX</a:t>
            </a:r>
          </a:p>
        </p:txBody>
      </p:sp>
      <p:sp>
        <p:nvSpPr>
          <p:cNvPr id="5" name="Footer Placeholder 4">
            <a:extLst>
              <a:ext uri="{FF2B5EF4-FFF2-40B4-BE49-F238E27FC236}">
                <a16:creationId xmlns="" xmlns:a16="http://schemas.microsoft.com/office/drawing/2014/main" id="{79230F82-FE68-4450-98DF-5D29369AEE76}"/>
              </a:ext>
            </a:extLst>
          </p:cNvPr>
          <p:cNvSpPr>
            <a:spLocks noGrp="1"/>
          </p:cNvSpPr>
          <p:nvPr>
            <p:ph type="ftr" sz="quarter" idx="11"/>
          </p:nvPr>
        </p:nvSpPr>
        <p:spPr>
          <a:xfrm>
            <a:off x="1218435" y="8696654"/>
            <a:ext cx="6172200" cy="547688"/>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6" name="Slide Number Placeholder 5">
            <a:extLst>
              <a:ext uri="{FF2B5EF4-FFF2-40B4-BE49-F238E27FC236}">
                <a16:creationId xmlns=""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sp>
        <p:nvSpPr>
          <p:cNvPr id="17" name="Text Placeholder 26">
            <a:extLst>
              <a:ext uri="{FF2B5EF4-FFF2-40B4-BE49-F238E27FC236}">
                <a16:creationId xmlns="" xmlns:a16="http://schemas.microsoft.com/office/drawing/2014/main" id="{C990C5BD-BC2C-4822-AA4E-446B77052F23}"/>
              </a:ext>
            </a:extLst>
          </p:cNvPr>
          <p:cNvSpPr>
            <a:spLocks noGrp="1"/>
          </p:cNvSpPr>
          <p:nvPr>
            <p:ph type="body" sz="quarter" idx="16"/>
          </p:nvPr>
        </p:nvSpPr>
        <p:spPr>
          <a:xfrm>
            <a:off x="1245100" y="2847976"/>
            <a:ext cx="15773399" cy="1052513"/>
          </a:xfrm>
        </p:spPr>
        <p:txBody>
          <a:bodyPr>
            <a:noAutofit/>
          </a:bodyPr>
          <a:lstStyle>
            <a:lvl1pPr marL="0" indent="0" algn="ctr">
              <a:buNone/>
              <a:defRPr sz="2700" b="1" i="0"/>
            </a:lvl1pPr>
            <a:lvl2pPr marL="685800" indent="0">
              <a:buNone/>
              <a:defRPr sz="2700" b="1" i="1"/>
            </a:lvl2pPr>
            <a:lvl3pPr marL="1371600" indent="0">
              <a:buNone/>
              <a:defRPr sz="2700" b="1" i="1"/>
            </a:lvl3pPr>
            <a:lvl4pPr marL="2057400" indent="0">
              <a:buNone/>
              <a:defRPr sz="2700" b="1" i="1"/>
            </a:lvl4pPr>
            <a:lvl5pPr marL="2743200" indent="0">
              <a:buNone/>
              <a:defRPr sz="2700" b="1" i="1"/>
            </a:lvl5pPr>
          </a:lstStyle>
          <a:p>
            <a:pPr lvl="0"/>
            <a:r>
              <a:rPr lang="en-US"/>
              <a:t>Click to edit Master text styles</a:t>
            </a:r>
          </a:p>
        </p:txBody>
      </p:sp>
      <p:sp>
        <p:nvSpPr>
          <p:cNvPr id="22" name="Graphic 19">
            <a:extLst>
              <a:ext uri="{FF2B5EF4-FFF2-40B4-BE49-F238E27FC236}">
                <a16:creationId xmlns="" xmlns:a16="http://schemas.microsoft.com/office/drawing/2014/main" id="{258EB2BC-F42B-4177-83EB-F2D2BF76129C}"/>
              </a:ext>
            </a:extLst>
          </p:cNvPr>
          <p:cNvSpPr/>
          <p:nvPr userDrawn="1"/>
        </p:nvSpPr>
        <p:spPr>
          <a:xfrm>
            <a:off x="4528566" y="2374539"/>
            <a:ext cx="9230868" cy="2268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sz="2700" dirty="0">
              <a:solidFill>
                <a:prstClr val="black"/>
              </a:solidFill>
            </a:endParaRPr>
          </a:p>
        </p:txBody>
      </p:sp>
      <p:sp>
        <p:nvSpPr>
          <p:cNvPr id="24" name="Text Placeholder 2">
            <a:extLst>
              <a:ext uri="{FF2B5EF4-FFF2-40B4-BE49-F238E27FC236}">
                <a16:creationId xmlns="" xmlns:a16="http://schemas.microsoft.com/office/drawing/2014/main" id="{B971AAD9-2660-4922-9B41-C45976A31C4F}"/>
              </a:ext>
            </a:extLst>
          </p:cNvPr>
          <p:cNvSpPr>
            <a:spLocks noGrp="1"/>
          </p:cNvSpPr>
          <p:nvPr>
            <p:ph type="body" idx="18" hasCustomPrompt="1"/>
          </p:nvPr>
        </p:nvSpPr>
        <p:spPr>
          <a:xfrm>
            <a:off x="9233940" y="4439390"/>
            <a:ext cx="6275475" cy="547688"/>
          </a:xfrm>
        </p:spPr>
        <p:txBody>
          <a:bodyPr>
            <a:normAutofit/>
          </a:bodyPr>
          <a:lstStyle>
            <a:lvl1pPr marL="0" indent="0">
              <a:buNone/>
              <a:defRPr sz="3750" b="1">
                <a:solidFill>
                  <a:schemeClr val="accent3"/>
                </a:solidFill>
                <a:latin typeface="+mj-lt"/>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dirty="0"/>
              <a:t>SECTION 2 TITLE</a:t>
            </a:r>
          </a:p>
        </p:txBody>
      </p:sp>
      <p:sp>
        <p:nvSpPr>
          <p:cNvPr id="28" name="Text Placeholder 26">
            <a:extLst>
              <a:ext uri="{FF2B5EF4-FFF2-40B4-BE49-F238E27FC236}">
                <a16:creationId xmlns="" xmlns:a16="http://schemas.microsoft.com/office/drawing/2014/main" id="{D0525F80-1CD7-406E-A2B0-ACB0CD78A32C}"/>
              </a:ext>
            </a:extLst>
          </p:cNvPr>
          <p:cNvSpPr>
            <a:spLocks noGrp="1"/>
          </p:cNvSpPr>
          <p:nvPr>
            <p:ph type="body" sz="quarter" idx="20"/>
          </p:nvPr>
        </p:nvSpPr>
        <p:spPr>
          <a:xfrm>
            <a:off x="1216967" y="4941368"/>
            <a:ext cx="6548438" cy="3500438"/>
          </a:xfrm>
        </p:spPr>
        <p:txBody>
          <a:bodyPr>
            <a:normAutofit/>
          </a:bodyPr>
          <a:lstStyle>
            <a:lvl1pPr marL="270000" indent="-270000">
              <a:spcBef>
                <a:spcPts val="900"/>
              </a:spcBef>
              <a:buClr>
                <a:schemeClr val="accent3"/>
              </a:buClr>
              <a:defRPr sz="210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Click to edit Master text styles</a:t>
            </a:r>
          </a:p>
        </p:txBody>
      </p:sp>
      <p:sp>
        <p:nvSpPr>
          <p:cNvPr id="30" name="Text Placeholder 26">
            <a:extLst>
              <a:ext uri="{FF2B5EF4-FFF2-40B4-BE49-F238E27FC236}">
                <a16:creationId xmlns="" xmlns:a16="http://schemas.microsoft.com/office/drawing/2014/main" id="{527B617A-AB11-44E9-B2E2-53B7F35CD968}"/>
              </a:ext>
            </a:extLst>
          </p:cNvPr>
          <p:cNvSpPr>
            <a:spLocks noGrp="1"/>
          </p:cNvSpPr>
          <p:nvPr>
            <p:ph type="body" sz="quarter" idx="21"/>
          </p:nvPr>
        </p:nvSpPr>
        <p:spPr>
          <a:xfrm>
            <a:off x="8960978" y="4941368"/>
            <a:ext cx="6548438" cy="3500438"/>
          </a:xfrm>
        </p:spPr>
        <p:txBody>
          <a:bodyPr>
            <a:normAutofit/>
          </a:bodyPr>
          <a:lstStyle>
            <a:lvl1pPr marL="270000" indent="-270000">
              <a:spcBef>
                <a:spcPts val="900"/>
              </a:spcBef>
              <a:buClr>
                <a:schemeClr val="accent3"/>
              </a:buClr>
              <a:defRPr sz="210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Click to edit Master text styles</a:t>
            </a:r>
          </a:p>
        </p:txBody>
      </p:sp>
      <p:grpSp>
        <p:nvGrpSpPr>
          <p:cNvPr id="41" name="Graphic 39">
            <a:extLst>
              <a:ext uri="{FF2B5EF4-FFF2-40B4-BE49-F238E27FC236}">
                <a16:creationId xmlns="" xmlns:a16="http://schemas.microsoft.com/office/drawing/2014/main" id="{F4C9083C-573A-4951-8064-8A2074E45857}"/>
              </a:ext>
            </a:extLst>
          </p:cNvPr>
          <p:cNvGrpSpPr/>
          <p:nvPr/>
        </p:nvGrpSpPr>
        <p:grpSpPr>
          <a:xfrm>
            <a:off x="15012528" y="0"/>
            <a:ext cx="3283200" cy="2900691"/>
            <a:chOff x="10003200" y="0"/>
            <a:chExt cx="2188800" cy="1933794"/>
          </a:xfrm>
        </p:grpSpPr>
        <p:sp>
          <p:nvSpPr>
            <p:cNvPr id="42" name="Freeform: Shape 41">
              <a:extLst>
                <a:ext uri="{FF2B5EF4-FFF2-40B4-BE49-F238E27FC236}">
                  <a16:creationId xmlns="" xmlns:a16="http://schemas.microsoft.com/office/drawing/2014/main" id="{E24D028E-B0C2-46BA-B6A7-734B26FEA98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sp>
          <p:nvSpPr>
            <p:cNvPr id="43" name="Freeform: Shape 42">
              <a:extLst>
                <a:ext uri="{FF2B5EF4-FFF2-40B4-BE49-F238E27FC236}">
                  <a16:creationId xmlns="" xmlns:a16="http://schemas.microsoft.com/office/drawing/2014/main" id="{1FD2C3DF-070C-48BB-8EC1-3FE31FCD20DC}"/>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sz="2700" dirty="0">
                <a:solidFill>
                  <a:prstClr val="black"/>
                </a:solidFill>
              </a:endParaRPr>
            </a:p>
          </p:txBody>
        </p:sp>
        <p:sp>
          <p:nvSpPr>
            <p:cNvPr id="44" name="Freeform: Shape 43">
              <a:extLst>
                <a:ext uri="{FF2B5EF4-FFF2-40B4-BE49-F238E27FC236}">
                  <a16:creationId xmlns="" xmlns:a16="http://schemas.microsoft.com/office/drawing/2014/main" id="{F503CC8C-61AD-4DAB-B26E-509EA44669D4}"/>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
          <p:nvSpPr>
            <p:cNvPr id="45" name="Freeform: Shape 44">
              <a:extLst>
                <a:ext uri="{FF2B5EF4-FFF2-40B4-BE49-F238E27FC236}">
                  <a16:creationId xmlns="" xmlns:a16="http://schemas.microsoft.com/office/drawing/2014/main" id="{8BB58BBD-BF4B-44A6-A2C8-AF1BE81D516E}"/>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
          <p:nvSpPr>
            <p:cNvPr id="46" name="Freeform: Shape 45">
              <a:extLst>
                <a:ext uri="{FF2B5EF4-FFF2-40B4-BE49-F238E27FC236}">
                  <a16:creationId xmlns="" xmlns:a16="http://schemas.microsoft.com/office/drawing/2014/main" id="{602EAB3F-89ED-4532-AC15-8D6D0DE40EEB}"/>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sp>
          <p:nvSpPr>
            <p:cNvPr id="47" name="Freeform: Shape 46">
              <a:extLst>
                <a:ext uri="{FF2B5EF4-FFF2-40B4-BE49-F238E27FC236}">
                  <a16:creationId xmlns="" xmlns:a16="http://schemas.microsoft.com/office/drawing/2014/main" id="{714D3737-C4D1-46DE-A197-29A638CA1F30}"/>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grpSp>
    </p:spTree>
    <p:extLst>
      <p:ext uri="{BB962C8B-B14F-4D97-AF65-F5344CB8AC3E}">
        <p14:creationId xmlns:p14="http://schemas.microsoft.com/office/powerpoint/2010/main" val="21394565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48" name="Oval 47">
            <a:extLst>
              <a:ext uri="{FF2B5EF4-FFF2-40B4-BE49-F238E27FC236}">
                <a16:creationId xmlns="" xmlns:a16="http://schemas.microsoft.com/office/drawing/2014/main" id="{6BE8D45D-1E08-4F59-96CC-EA53D7CA6AB0}"/>
              </a:ext>
            </a:extLst>
          </p:cNvPr>
          <p:cNvSpPr/>
          <p:nvPr userDrawn="1"/>
        </p:nvSpPr>
        <p:spPr>
          <a:xfrm>
            <a:off x="16340130" y="8704545"/>
            <a:ext cx="577800" cy="577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solidFill>
                <a:prstClr val="white"/>
              </a:solidFill>
            </a:endParaRPr>
          </a:p>
        </p:txBody>
      </p:sp>
      <p:sp>
        <p:nvSpPr>
          <p:cNvPr id="49" name="Graphic 12">
            <a:extLst>
              <a:ext uri="{FF2B5EF4-FFF2-40B4-BE49-F238E27FC236}">
                <a16:creationId xmlns="" xmlns:a16="http://schemas.microsoft.com/office/drawing/2014/main" id="{8E968353-82DA-42A2-88B6-AEFCF124AF4E}"/>
              </a:ext>
            </a:extLst>
          </p:cNvPr>
          <p:cNvSpPr/>
          <p:nvPr userDrawn="1"/>
        </p:nvSpPr>
        <p:spPr>
          <a:xfrm>
            <a:off x="17001439" y="8681717"/>
            <a:ext cx="1305764" cy="614477"/>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2700" dirty="0">
              <a:solidFill>
                <a:prstClr val="black"/>
              </a:solidFill>
            </a:endParaRPr>
          </a:p>
        </p:txBody>
      </p:sp>
      <p:sp>
        <p:nvSpPr>
          <p:cNvPr id="2" name="Title 1">
            <a:extLst>
              <a:ext uri="{FF2B5EF4-FFF2-40B4-BE49-F238E27FC236}">
                <a16:creationId xmlns="" xmlns:a16="http://schemas.microsoft.com/office/drawing/2014/main" id="{81053F33-9837-4E9F-8D29-24A800D841E9}"/>
              </a:ext>
            </a:extLst>
          </p:cNvPr>
          <p:cNvSpPr>
            <a:spLocks noGrp="1"/>
          </p:cNvSpPr>
          <p:nvPr>
            <p:ph type="title" hasCustomPrompt="1"/>
          </p:nvPr>
        </p:nvSpPr>
        <p:spPr>
          <a:xfrm>
            <a:off x="8464130" y="2212454"/>
            <a:ext cx="6592887" cy="1014413"/>
          </a:xfrm>
        </p:spPr>
        <p:txBody>
          <a:bodyPr anchor="b">
            <a:normAutofit/>
          </a:bodyPr>
          <a:lstStyle>
            <a:lvl1pPr algn="l">
              <a:defRPr sz="6000"/>
            </a:lvl1pPr>
          </a:lstStyle>
          <a:p>
            <a:r>
              <a:rPr lang="en-US" dirty="0"/>
              <a:t>CHART SLIDE</a:t>
            </a:r>
            <a:endParaRPr lang="ru-RU" dirty="0"/>
          </a:p>
        </p:txBody>
      </p:sp>
      <p:sp>
        <p:nvSpPr>
          <p:cNvPr id="4" name="Date Placeholder 3">
            <a:extLst>
              <a:ext uri="{FF2B5EF4-FFF2-40B4-BE49-F238E27FC236}">
                <a16:creationId xmlns="" xmlns:a16="http://schemas.microsoft.com/office/drawing/2014/main" id="{DC2A0631-3130-4C36-8E5E-80464B1A62A7}"/>
              </a:ext>
            </a:extLst>
          </p:cNvPr>
          <p:cNvSpPr>
            <a:spLocks noGrp="1"/>
          </p:cNvSpPr>
          <p:nvPr>
            <p:ph type="dt" sz="half" idx="10"/>
          </p:nvPr>
        </p:nvSpPr>
        <p:spPr/>
        <p:txBody>
          <a:bodyPr/>
          <a:lstStyle/>
          <a:p>
            <a:r>
              <a:rPr lang="ru-RU" dirty="0">
                <a:solidFill>
                  <a:prstClr val="black">
                    <a:tint val="75000"/>
                  </a:prstClr>
                </a:solidFill>
              </a:rPr>
              <a:t>MM.DD.20XX</a:t>
            </a:r>
          </a:p>
        </p:txBody>
      </p:sp>
      <p:sp>
        <p:nvSpPr>
          <p:cNvPr id="5" name="Footer Placeholder 4">
            <a:extLst>
              <a:ext uri="{FF2B5EF4-FFF2-40B4-BE49-F238E27FC236}">
                <a16:creationId xmlns="" xmlns:a16="http://schemas.microsoft.com/office/drawing/2014/main" id="{79230F82-FE68-4450-98DF-5D29369AEE76}"/>
              </a:ext>
            </a:extLst>
          </p:cNvPr>
          <p:cNvSpPr>
            <a:spLocks noGrp="1"/>
          </p:cNvSpPr>
          <p:nvPr>
            <p:ph type="ftr" sz="quarter" idx="11"/>
          </p:nvPr>
        </p:nvSpPr>
        <p:spPr>
          <a:xfrm>
            <a:off x="1218435" y="8696654"/>
            <a:ext cx="6172200" cy="547688"/>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6" name="Slide Number Placeholder 5">
            <a:extLst>
              <a:ext uri="{FF2B5EF4-FFF2-40B4-BE49-F238E27FC236}">
                <a16:creationId xmlns=""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sp>
        <p:nvSpPr>
          <p:cNvPr id="17" name="Text Placeholder 26">
            <a:extLst>
              <a:ext uri="{FF2B5EF4-FFF2-40B4-BE49-F238E27FC236}">
                <a16:creationId xmlns="" xmlns:a16="http://schemas.microsoft.com/office/drawing/2014/main" id="{C990C5BD-BC2C-4822-AA4E-446B77052F23}"/>
              </a:ext>
            </a:extLst>
          </p:cNvPr>
          <p:cNvSpPr>
            <a:spLocks noGrp="1"/>
          </p:cNvSpPr>
          <p:nvPr>
            <p:ph type="body" sz="quarter" idx="16"/>
          </p:nvPr>
        </p:nvSpPr>
        <p:spPr>
          <a:xfrm>
            <a:off x="8474834" y="3888854"/>
            <a:ext cx="8446328" cy="1052513"/>
          </a:xfrm>
        </p:spPr>
        <p:txBody>
          <a:bodyPr>
            <a:noAutofit/>
          </a:bodyPr>
          <a:lstStyle>
            <a:lvl1pPr marL="0" indent="0" algn="l">
              <a:buNone/>
              <a:defRPr sz="2700" b="1" i="0"/>
            </a:lvl1pPr>
            <a:lvl2pPr marL="685800" indent="0">
              <a:buNone/>
              <a:defRPr sz="2700" b="1" i="1"/>
            </a:lvl2pPr>
            <a:lvl3pPr marL="1371600" indent="0">
              <a:buNone/>
              <a:defRPr sz="2700" b="1" i="1"/>
            </a:lvl3pPr>
            <a:lvl4pPr marL="2057400" indent="0">
              <a:buNone/>
              <a:defRPr sz="2700" b="1" i="1"/>
            </a:lvl4pPr>
            <a:lvl5pPr marL="2743200" indent="0">
              <a:buNone/>
              <a:defRPr sz="2700" b="1" i="1"/>
            </a:lvl5pPr>
          </a:lstStyle>
          <a:p>
            <a:pPr lvl="0"/>
            <a:r>
              <a:rPr lang="en-US"/>
              <a:t>Click to edit Master text styles</a:t>
            </a:r>
          </a:p>
        </p:txBody>
      </p:sp>
      <p:sp>
        <p:nvSpPr>
          <p:cNvPr id="24" name="Text Placeholder 2">
            <a:extLst>
              <a:ext uri="{FF2B5EF4-FFF2-40B4-BE49-F238E27FC236}">
                <a16:creationId xmlns="" xmlns:a16="http://schemas.microsoft.com/office/drawing/2014/main" id="{B971AAD9-2660-4922-9B41-C45976A31C4F}"/>
              </a:ext>
            </a:extLst>
          </p:cNvPr>
          <p:cNvSpPr>
            <a:spLocks noGrp="1"/>
          </p:cNvSpPr>
          <p:nvPr>
            <p:ph type="body" idx="18" hasCustomPrompt="1"/>
          </p:nvPr>
        </p:nvSpPr>
        <p:spPr>
          <a:xfrm>
            <a:off x="9189578" y="5579141"/>
            <a:ext cx="2396834" cy="547688"/>
          </a:xfrm>
        </p:spPr>
        <p:txBody>
          <a:bodyPr anchor="b" anchorCtr="0">
            <a:normAutofit/>
          </a:bodyPr>
          <a:lstStyle>
            <a:lvl1pPr marL="0" indent="0">
              <a:buNone/>
              <a:defRPr sz="2700" b="1">
                <a:solidFill>
                  <a:schemeClr val="accent3"/>
                </a:solidFill>
                <a:latin typeface="+mj-lt"/>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dirty="0"/>
              <a:t>30%</a:t>
            </a:r>
          </a:p>
        </p:txBody>
      </p:sp>
      <p:sp>
        <p:nvSpPr>
          <p:cNvPr id="30" name="Text Placeholder 26">
            <a:extLst>
              <a:ext uri="{FF2B5EF4-FFF2-40B4-BE49-F238E27FC236}">
                <a16:creationId xmlns="" xmlns:a16="http://schemas.microsoft.com/office/drawing/2014/main" id="{527B617A-AB11-44E9-B2E2-53B7F35CD968}"/>
              </a:ext>
            </a:extLst>
          </p:cNvPr>
          <p:cNvSpPr>
            <a:spLocks noGrp="1"/>
          </p:cNvSpPr>
          <p:nvPr>
            <p:ph type="body" sz="quarter" idx="21" hasCustomPrompt="1"/>
          </p:nvPr>
        </p:nvSpPr>
        <p:spPr>
          <a:xfrm>
            <a:off x="9189580" y="5986063"/>
            <a:ext cx="2396834" cy="547688"/>
          </a:xfrm>
        </p:spPr>
        <p:txBody>
          <a:bodyPr>
            <a:normAutofit/>
          </a:bodyPr>
          <a:lstStyle>
            <a:lvl1pPr marL="0" indent="0">
              <a:spcBef>
                <a:spcPts val="900"/>
              </a:spcBef>
              <a:buClr>
                <a:schemeClr val="accent3"/>
              </a:buClr>
              <a:buNone/>
              <a:defRPr sz="21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23" name="Text Placeholder 2">
            <a:extLst>
              <a:ext uri="{FF2B5EF4-FFF2-40B4-BE49-F238E27FC236}">
                <a16:creationId xmlns="" xmlns:a16="http://schemas.microsoft.com/office/drawing/2014/main" id="{E9080FED-3BFC-4CCC-8B5A-A2942CA5CF36}"/>
              </a:ext>
            </a:extLst>
          </p:cNvPr>
          <p:cNvSpPr>
            <a:spLocks noGrp="1"/>
          </p:cNvSpPr>
          <p:nvPr>
            <p:ph type="body" idx="22" hasCustomPrompt="1"/>
          </p:nvPr>
        </p:nvSpPr>
        <p:spPr>
          <a:xfrm>
            <a:off x="9189616" y="6677239"/>
            <a:ext cx="2396834" cy="547688"/>
          </a:xfrm>
        </p:spPr>
        <p:txBody>
          <a:bodyPr anchor="b" anchorCtr="0">
            <a:normAutofit/>
          </a:bodyPr>
          <a:lstStyle>
            <a:lvl1pPr marL="0" indent="0">
              <a:buNone/>
              <a:defRPr sz="2700" b="1">
                <a:solidFill>
                  <a:schemeClr val="accent3"/>
                </a:solidFill>
                <a:latin typeface="+mj-lt"/>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dirty="0"/>
              <a:t>10%</a:t>
            </a:r>
          </a:p>
        </p:txBody>
      </p:sp>
      <p:sp>
        <p:nvSpPr>
          <p:cNvPr id="25" name="Text Placeholder 26">
            <a:extLst>
              <a:ext uri="{FF2B5EF4-FFF2-40B4-BE49-F238E27FC236}">
                <a16:creationId xmlns="" xmlns:a16="http://schemas.microsoft.com/office/drawing/2014/main" id="{E7EC8229-D712-4FD1-990B-9212FC211A9B}"/>
              </a:ext>
            </a:extLst>
          </p:cNvPr>
          <p:cNvSpPr>
            <a:spLocks noGrp="1"/>
          </p:cNvSpPr>
          <p:nvPr>
            <p:ph type="body" sz="quarter" idx="23" hasCustomPrompt="1"/>
          </p:nvPr>
        </p:nvSpPr>
        <p:spPr>
          <a:xfrm>
            <a:off x="9189617" y="7084160"/>
            <a:ext cx="2396834" cy="547688"/>
          </a:xfrm>
        </p:spPr>
        <p:txBody>
          <a:bodyPr>
            <a:normAutofit/>
          </a:bodyPr>
          <a:lstStyle>
            <a:lvl1pPr marL="0" indent="0">
              <a:spcBef>
                <a:spcPts val="900"/>
              </a:spcBef>
              <a:buClr>
                <a:schemeClr val="accent3"/>
              </a:buClr>
              <a:buNone/>
              <a:defRPr sz="21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27" name="Text Placeholder 2">
            <a:extLst>
              <a:ext uri="{FF2B5EF4-FFF2-40B4-BE49-F238E27FC236}">
                <a16:creationId xmlns="" xmlns:a16="http://schemas.microsoft.com/office/drawing/2014/main" id="{27341020-DCB7-4CC5-BE55-AAAF421822ED}"/>
              </a:ext>
            </a:extLst>
          </p:cNvPr>
          <p:cNvSpPr>
            <a:spLocks noGrp="1"/>
          </p:cNvSpPr>
          <p:nvPr>
            <p:ph type="body" idx="24" hasCustomPrompt="1"/>
          </p:nvPr>
        </p:nvSpPr>
        <p:spPr>
          <a:xfrm>
            <a:off x="12098849" y="5579141"/>
            <a:ext cx="2396834" cy="547688"/>
          </a:xfrm>
        </p:spPr>
        <p:txBody>
          <a:bodyPr anchor="b" anchorCtr="0">
            <a:normAutofit/>
          </a:bodyPr>
          <a:lstStyle>
            <a:lvl1pPr marL="0" indent="0">
              <a:buNone/>
              <a:defRPr sz="2700" b="1">
                <a:solidFill>
                  <a:schemeClr val="accent3"/>
                </a:solidFill>
                <a:latin typeface="+mj-lt"/>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dirty="0"/>
              <a:t>25%</a:t>
            </a:r>
          </a:p>
        </p:txBody>
      </p:sp>
      <p:sp>
        <p:nvSpPr>
          <p:cNvPr id="29" name="Text Placeholder 26">
            <a:extLst>
              <a:ext uri="{FF2B5EF4-FFF2-40B4-BE49-F238E27FC236}">
                <a16:creationId xmlns="" xmlns:a16="http://schemas.microsoft.com/office/drawing/2014/main" id="{B1896019-AE20-47E2-AA66-ED9D16B2DAF7}"/>
              </a:ext>
            </a:extLst>
          </p:cNvPr>
          <p:cNvSpPr>
            <a:spLocks noGrp="1"/>
          </p:cNvSpPr>
          <p:nvPr>
            <p:ph type="body" sz="quarter" idx="25" hasCustomPrompt="1"/>
          </p:nvPr>
        </p:nvSpPr>
        <p:spPr>
          <a:xfrm>
            <a:off x="12098851" y="5986063"/>
            <a:ext cx="2396834" cy="547688"/>
          </a:xfrm>
        </p:spPr>
        <p:txBody>
          <a:bodyPr>
            <a:normAutofit/>
          </a:bodyPr>
          <a:lstStyle>
            <a:lvl1pPr marL="0" indent="0">
              <a:spcBef>
                <a:spcPts val="900"/>
              </a:spcBef>
              <a:buClr>
                <a:schemeClr val="accent3"/>
              </a:buClr>
              <a:buNone/>
              <a:defRPr sz="21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32" name="Text Placeholder 2">
            <a:extLst>
              <a:ext uri="{FF2B5EF4-FFF2-40B4-BE49-F238E27FC236}">
                <a16:creationId xmlns="" xmlns:a16="http://schemas.microsoft.com/office/drawing/2014/main" id="{212C49D2-92E0-4567-8BD4-9B8FC0536701}"/>
              </a:ext>
            </a:extLst>
          </p:cNvPr>
          <p:cNvSpPr>
            <a:spLocks noGrp="1"/>
          </p:cNvSpPr>
          <p:nvPr>
            <p:ph type="body" idx="26" hasCustomPrompt="1"/>
          </p:nvPr>
        </p:nvSpPr>
        <p:spPr>
          <a:xfrm>
            <a:off x="12098887" y="6677239"/>
            <a:ext cx="2396834" cy="547688"/>
          </a:xfrm>
        </p:spPr>
        <p:txBody>
          <a:bodyPr anchor="b" anchorCtr="0">
            <a:normAutofit/>
          </a:bodyPr>
          <a:lstStyle>
            <a:lvl1pPr marL="0" indent="0">
              <a:buNone/>
              <a:defRPr sz="2700" b="1">
                <a:solidFill>
                  <a:schemeClr val="accent3"/>
                </a:solidFill>
                <a:latin typeface="+mj-lt"/>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dirty="0"/>
              <a:t>10%</a:t>
            </a:r>
          </a:p>
        </p:txBody>
      </p:sp>
      <p:sp>
        <p:nvSpPr>
          <p:cNvPr id="33" name="Text Placeholder 26">
            <a:extLst>
              <a:ext uri="{FF2B5EF4-FFF2-40B4-BE49-F238E27FC236}">
                <a16:creationId xmlns="" xmlns:a16="http://schemas.microsoft.com/office/drawing/2014/main" id="{6B5DA211-72E1-4B00-AA61-980CE5A34565}"/>
              </a:ext>
            </a:extLst>
          </p:cNvPr>
          <p:cNvSpPr>
            <a:spLocks noGrp="1"/>
          </p:cNvSpPr>
          <p:nvPr>
            <p:ph type="body" sz="quarter" idx="27" hasCustomPrompt="1"/>
          </p:nvPr>
        </p:nvSpPr>
        <p:spPr>
          <a:xfrm>
            <a:off x="12098888" y="7084160"/>
            <a:ext cx="2396834" cy="547688"/>
          </a:xfrm>
        </p:spPr>
        <p:txBody>
          <a:bodyPr>
            <a:normAutofit/>
          </a:bodyPr>
          <a:lstStyle>
            <a:lvl1pPr marL="0" indent="0">
              <a:spcBef>
                <a:spcPts val="900"/>
              </a:spcBef>
              <a:buClr>
                <a:schemeClr val="accent3"/>
              </a:buClr>
              <a:buNone/>
              <a:defRPr sz="21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35" name="Text Placeholder 2">
            <a:extLst>
              <a:ext uri="{FF2B5EF4-FFF2-40B4-BE49-F238E27FC236}">
                <a16:creationId xmlns="" xmlns:a16="http://schemas.microsoft.com/office/drawing/2014/main" id="{A7CF7C63-619A-46EE-AF36-FCA26441A064}"/>
              </a:ext>
            </a:extLst>
          </p:cNvPr>
          <p:cNvSpPr>
            <a:spLocks noGrp="1"/>
          </p:cNvSpPr>
          <p:nvPr>
            <p:ph type="body" idx="28" hasCustomPrompt="1"/>
          </p:nvPr>
        </p:nvSpPr>
        <p:spPr>
          <a:xfrm>
            <a:off x="15008120" y="5579141"/>
            <a:ext cx="2396834" cy="547688"/>
          </a:xfrm>
        </p:spPr>
        <p:txBody>
          <a:bodyPr anchor="b" anchorCtr="0">
            <a:normAutofit/>
          </a:bodyPr>
          <a:lstStyle>
            <a:lvl1pPr marL="0" indent="0">
              <a:buNone/>
              <a:defRPr sz="2700" b="1">
                <a:solidFill>
                  <a:schemeClr val="accent3"/>
                </a:solidFill>
                <a:latin typeface="+mj-lt"/>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dirty="0"/>
              <a:t>20%</a:t>
            </a:r>
          </a:p>
        </p:txBody>
      </p:sp>
      <p:sp>
        <p:nvSpPr>
          <p:cNvPr id="36" name="Text Placeholder 26">
            <a:extLst>
              <a:ext uri="{FF2B5EF4-FFF2-40B4-BE49-F238E27FC236}">
                <a16:creationId xmlns="" xmlns:a16="http://schemas.microsoft.com/office/drawing/2014/main" id="{92E0EA61-C10D-4760-B03F-F27BCF1FC24C}"/>
              </a:ext>
            </a:extLst>
          </p:cNvPr>
          <p:cNvSpPr>
            <a:spLocks noGrp="1"/>
          </p:cNvSpPr>
          <p:nvPr>
            <p:ph type="body" sz="quarter" idx="29" hasCustomPrompt="1"/>
          </p:nvPr>
        </p:nvSpPr>
        <p:spPr>
          <a:xfrm>
            <a:off x="15008122" y="5986063"/>
            <a:ext cx="2396834" cy="547688"/>
          </a:xfrm>
        </p:spPr>
        <p:txBody>
          <a:bodyPr>
            <a:normAutofit/>
          </a:bodyPr>
          <a:lstStyle>
            <a:lvl1pPr marL="0" indent="0">
              <a:spcBef>
                <a:spcPts val="900"/>
              </a:spcBef>
              <a:buClr>
                <a:schemeClr val="accent3"/>
              </a:buClr>
              <a:buNone/>
              <a:defRPr sz="21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38" name="Text Placeholder 2">
            <a:extLst>
              <a:ext uri="{FF2B5EF4-FFF2-40B4-BE49-F238E27FC236}">
                <a16:creationId xmlns="" xmlns:a16="http://schemas.microsoft.com/office/drawing/2014/main" id="{1A3A14FA-D9E9-4000-B30C-14CADBFE48F6}"/>
              </a:ext>
            </a:extLst>
          </p:cNvPr>
          <p:cNvSpPr>
            <a:spLocks noGrp="1"/>
          </p:cNvSpPr>
          <p:nvPr>
            <p:ph type="body" idx="30" hasCustomPrompt="1"/>
          </p:nvPr>
        </p:nvSpPr>
        <p:spPr>
          <a:xfrm>
            <a:off x="15008158" y="6677239"/>
            <a:ext cx="2396834" cy="547688"/>
          </a:xfrm>
        </p:spPr>
        <p:txBody>
          <a:bodyPr anchor="b" anchorCtr="0">
            <a:normAutofit/>
          </a:bodyPr>
          <a:lstStyle>
            <a:lvl1pPr marL="0" indent="0">
              <a:buNone/>
              <a:defRPr sz="2700" b="1">
                <a:solidFill>
                  <a:schemeClr val="accent3"/>
                </a:solidFill>
                <a:latin typeface="+mj-lt"/>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dirty="0"/>
              <a:t>5%</a:t>
            </a:r>
          </a:p>
        </p:txBody>
      </p:sp>
      <p:sp>
        <p:nvSpPr>
          <p:cNvPr id="39" name="Text Placeholder 26">
            <a:extLst>
              <a:ext uri="{FF2B5EF4-FFF2-40B4-BE49-F238E27FC236}">
                <a16:creationId xmlns="" xmlns:a16="http://schemas.microsoft.com/office/drawing/2014/main" id="{0FBCB607-92E0-4206-871B-10CAEB3377B3}"/>
              </a:ext>
            </a:extLst>
          </p:cNvPr>
          <p:cNvSpPr>
            <a:spLocks noGrp="1"/>
          </p:cNvSpPr>
          <p:nvPr>
            <p:ph type="body" sz="quarter" idx="31" hasCustomPrompt="1"/>
          </p:nvPr>
        </p:nvSpPr>
        <p:spPr>
          <a:xfrm>
            <a:off x="15008159" y="7084160"/>
            <a:ext cx="2396834" cy="547688"/>
          </a:xfrm>
        </p:spPr>
        <p:txBody>
          <a:bodyPr>
            <a:normAutofit/>
          </a:bodyPr>
          <a:lstStyle>
            <a:lvl1pPr marL="0" indent="0">
              <a:spcBef>
                <a:spcPts val="900"/>
              </a:spcBef>
              <a:buClr>
                <a:schemeClr val="accent3"/>
              </a:buClr>
              <a:buNone/>
              <a:defRPr sz="21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19" name="Chart Placeholder 18">
            <a:extLst>
              <a:ext uri="{FF2B5EF4-FFF2-40B4-BE49-F238E27FC236}">
                <a16:creationId xmlns="" xmlns:a16="http://schemas.microsoft.com/office/drawing/2014/main" id="{08CD548A-F4DA-41C7-BC55-620C696D5A6A}"/>
              </a:ext>
            </a:extLst>
          </p:cNvPr>
          <p:cNvSpPr>
            <a:spLocks noGrp="1"/>
          </p:cNvSpPr>
          <p:nvPr>
            <p:ph type="chart" sz="quarter" idx="32"/>
          </p:nvPr>
        </p:nvSpPr>
        <p:spPr>
          <a:xfrm>
            <a:off x="1366838" y="1362076"/>
            <a:ext cx="6426995" cy="6548438"/>
          </a:xfrm>
        </p:spPr>
        <p:txBody>
          <a:bodyPr anchor="ctr" anchorCtr="0">
            <a:normAutofit/>
          </a:bodyPr>
          <a:lstStyle>
            <a:lvl1pPr marL="0" indent="0" algn="ctr">
              <a:buNone/>
              <a:defRPr sz="2400">
                <a:solidFill>
                  <a:schemeClr val="tx1">
                    <a:lumMod val="50000"/>
                    <a:lumOff val="50000"/>
                  </a:schemeClr>
                </a:solidFill>
              </a:defRPr>
            </a:lvl1pPr>
          </a:lstStyle>
          <a:p>
            <a:r>
              <a:rPr lang="en-US"/>
              <a:t>Click icon to add chart</a:t>
            </a:r>
            <a:endParaRPr lang="ru-RU" dirty="0"/>
          </a:p>
        </p:txBody>
      </p:sp>
      <p:grpSp>
        <p:nvGrpSpPr>
          <p:cNvPr id="41" name="Graphic 39">
            <a:extLst>
              <a:ext uri="{FF2B5EF4-FFF2-40B4-BE49-F238E27FC236}">
                <a16:creationId xmlns="" xmlns:a16="http://schemas.microsoft.com/office/drawing/2014/main" id="{D0A213E0-4DC9-4F6A-98B8-21DE9AE2D9B0}"/>
              </a:ext>
            </a:extLst>
          </p:cNvPr>
          <p:cNvGrpSpPr/>
          <p:nvPr userDrawn="1"/>
        </p:nvGrpSpPr>
        <p:grpSpPr>
          <a:xfrm>
            <a:off x="15012528" y="0"/>
            <a:ext cx="3283200" cy="2900691"/>
            <a:chOff x="10003200" y="0"/>
            <a:chExt cx="2188800" cy="1933794"/>
          </a:xfrm>
        </p:grpSpPr>
        <p:sp>
          <p:nvSpPr>
            <p:cNvPr id="42" name="Freeform: Shape 41">
              <a:extLst>
                <a:ext uri="{FF2B5EF4-FFF2-40B4-BE49-F238E27FC236}">
                  <a16:creationId xmlns="" xmlns:a16="http://schemas.microsoft.com/office/drawing/2014/main" id="{24312820-32BB-4DFC-B775-2031DE03F33E}"/>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sp>
          <p:nvSpPr>
            <p:cNvPr id="43" name="Freeform: Shape 42">
              <a:extLst>
                <a:ext uri="{FF2B5EF4-FFF2-40B4-BE49-F238E27FC236}">
                  <a16:creationId xmlns="" xmlns:a16="http://schemas.microsoft.com/office/drawing/2014/main" id="{F9B4581F-B122-40B8-BE37-64894A713B38}"/>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sz="2700" dirty="0">
                <a:solidFill>
                  <a:prstClr val="black"/>
                </a:solidFill>
              </a:endParaRPr>
            </a:p>
          </p:txBody>
        </p:sp>
        <p:sp>
          <p:nvSpPr>
            <p:cNvPr id="44" name="Freeform: Shape 43">
              <a:extLst>
                <a:ext uri="{FF2B5EF4-FFF2-40B4-BE49-F238E27FC236}">
                  <a16:creationId xmlns="" xmlns:a16="http://schemas.microsoft.com/office/drawing/2014/main" id="{C7CF8C75-A610-43BA-923F-335A6051357D}"/>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
          <p:nvSpPr>
            <p:cNvPr id="45" name="Freeform: Shape 44">
              <a:extLst>
                <a:ext uri="{FF2B5EF4-FFF2-40B4-BE49-F238E27FC236}">
                  <a16:creationId xmlns="" xmlns:a16="http://schemas.microsoft.com/office/drawing/2014/main" id="{56793F9B-5B71-414E-9CB2-2B76F8308871}"/>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
          <p:nvSpPr>
            <p:cNvPr id="46" name="Freeform: Shape 45">
              <a:extLst>
                <a:ext uri="{FF2B5EF4-FFF2-40B4-BE49-F238E27FC236}">
                  <a16:creationId xmlns="" xmlns:a16="http://schemas.microsoft.com/office/drawing/2014/main" id="{9807DE94-0E8D-4E1B-A7D2-E0F91AF2E54C}"/>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sp>
          <p:nvSpPr>
            <p:cNvPr id="47" name="Freeform: Shape 46">
              <a:extLst>
                <a:ext uri="{FF2B5EF4-FFF2-40B4-BE49-F238E27FC236}">
                  <a16:creationId xmlns="" xmlns:a16="http://schemas.microsoft.com/office/drawing/2014/main" id="{7BC592BA-C191-49B5-8F41-8E14CFFDAC40}"/>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grpSp>
      <p:sp>
        <p:nvSpPr>
          <p:cNvPr id="3" name="Graphic 50">
            <a:extLst>
              <a:ext uri="{FF2B5EF4-FFF2-40B4-BE49-F238E27FC236}">
                <a16:creationId xmlns="" xmlns:a16="http://schemas.microsoft.com/office/drawing/2014/main" id="{33AA43FA-C2DC-406C-BFE6-A2A804112236}"/>
              </a:ext>
            </a:extLst>
          </p:cNvPr>
          <p:cNvSpPr/>
          <p:nvPr/>
        </p:nvSpPr>
        <p:spPr>
          <a:xfrm>
            <a:off x="8597729" y="3401819"/>
            <a:ext cx="4525313" cy="247958"/>
          </a:xfrm>
          <a:custGeom>
            <a:avLst/>
            <a:gdLst>
              <a:gd name="connsiteX0" fmla="*/ 2957222 w 3016875"/>
              <a:gd name="connsiteY0" fmla="*/ 159503 h 165304"/>
              <a:gd name="connsiteX1" fmla="*/ 71329 w 3016875"/>
              <a:gd name="connsiteY1" fmla="*/ 159503 h 165304"/>
              <a:gd name="connsiteX2" fmla="*/ 9059 w 3016875"/>
              <a:gd name="connsiteY2" fmla="*/ 84480 h 165304"/>
              <a:gd name="connsiteX3" fmla="*/ 9059 w 3016875"/>
              <a:gd name="connsiteY3" fmla="*/ 84480 h 165304"/>
              <a:gd name="connsiteX4" fmla="*/ 71329 w 3016875"/>
              <a:gd name="connsiteY4" fmla="*/ 10729 h 165304"/>
              <a:gd name="connsiteX5" fmla="*/ 2956149 w 3016875"/>
              <a:gd name="connsiteY5" fmla="*/ 10729 h 165304"/>
              <a:gd name="connsiteX6" fmla="*/ 3018419 w 3016875"/>
              <a:gd name="connsiteY6" fmla="*/ 84480 h 165304"/>
              <a:gd name="connsiteX7" fmla="*/ 3018419 w 3016875"/>
              <a:gd name="connsiteY7" fmla="*/ 84480 h 165304"/>
              <a:gd name="connsiteX8" fmla="*/ 2957222 w 3016875"/>
              <a:gd name="connsiteY8" fmla="*/ 159503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6875" h="165304">
                <a:moveTo>
                  <a:pt x="2957222" y="159503"/>
                </a:moveTo>
                <a:lnTo>
                  <a:pt x="71329" y="159503"/>
                </a:lnTo>
                <a:cubicBezTo>
                  <a:pt x="36973" y="159503"/>
                  <a:pt x="9059" y="125171"/>
                  <a:pt x="9059" y="84480"/>
                </a:cubicBezTo>
                <a:lnTo>
                  <a:pt x="9059" y="84480"/>
                </a:lnTo>
                <a:cubicBezTo>
                  <a:pt x="9059" y="43790"/>
                  <a:pt x="36973" y="10729"/>
                  <a:pt x="71329" y="10729"/>
                </a:cubicBezTo>
                <a:lnTo>
                  <a:pt x="2956149" y="10729"/>
                </a:lnTo>
                <a:cubicBezTo>
                  <a:pt x="2990505" y="10729"/>
                  <a:pt x="3018419" y="43790"/>
                  <a:pt x="3018419" y="84480"/>
                </a:cubicBezTo>
                <a:lnTo>
                  <a:pt x="3018419" y="84480"/>
                </a:lnTo>
                <a:cubicBezTo>
                  <a:pt x="3019492" y="125171"/>
                  <a:pt x="2991578" y="159503"/>
                  <a:pt x="2957222" y="159503"/>
                </a:cubicBezTo>
                <a:close/>
              </a:path>
            </a:pathLst>
          </a:custGeom>
          <a:gradFill>
            <a:gsLst>
              <a:gs pos="0">
                <a:schemeClr val="accent1"/>
              </a:gs>
              <a:gs pos="100000">
                <a:schemeClr val="accent3"/>
              </a:gs>
            </a:gsLst>
            <a:lin ang="0" scaled="1"/>
          </a:gradFill>
          <a:ln w="10716" cap="flat">
            <a:noFill/>
            <a:prstDash val="solid"/>
            <a:miter/>
          </a:ln>
        </p:spPr>
        <p:txBody>
          <a:bodyPr rtlCol="0" anchor="ctr"/>
          <a:lstStyle/>
          <a:p>
            <a:endParaRPr lang="ru-RU" sz="2700" dirty="0">
              <a:solidFill>
                <a:prstClr val="black"/>
              </a:solidFill>
            </a:endParaRPr>
          </a:p>
        </p:txBody>
      </p:sp>
    </p:spTree>
    <p:extLst>
      <p:ext uri="{BB962C8B-B14F-4D97-AF65-F5344CB8AC3E}">
        <p14:creationId xmlns:p14="http://schemas.microsoft.com/office/powerpoint/2010/main" val="34342903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52" name="Oval 51">
            <a:extLst>
              <a:ext uri="{FF2B5EF4-FFF2-40B4-BE49-F238E27FC236}">
                <a16:creationId xmlns="" xmlns:a16="http://schemas.microsoft.com/office/drawing/2014/main" id="{F21AF1E2-466C-487E-86AF-CA6FFFCA2720}"/>
              </a:ext>
            </a:extLst>
          </p:cNvPr>
          <p:cNvSpPr/>
          <p:nvPr userDrawn="1"/>
        </p:nvSpPr>
        <p:spPr>
          <a:xfrm>
            <a:off x="16340130" y="8704545"/>
            <a:ext cx="577800" cy="577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solidFill>
                <a:prstClr val="white"/>
              </a:solidFill>
            </a:endParaRPr>
          </a:p>
        </p:txBody>
      </p:sp>
      <p:sp>
        <p:nvSpPr>
          <p:cNvPr id="53" name="Graphic 12">
            <a:extLst>
              <a:ext uri="{FF2B5EF4-FFF2-40B4-BE49-F238E27FC236}">
                <a16:creationId xmlns="" xmlns:a16="http://schemas.microsoft.com/office/drawing/2014/main" id="{531F1BC1-79BD-45BA-B27E-7A2C62A65EC9}"/>
              </a:ext>
            </a:extLst>
          </p:cNvPr>
          <p:cNvSpPr/>
          <p:nvPr userDrawn="1"/>
        </p:nvSpPr>
        <p:spPr>
          <a:xfrm>
            <a:off x="17001439" y="8681717"/>
            <a:ext cx="1305764" cy="614477"/>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2700" dirty="0">
              <a:solidFill>
                <a:prstClr val="black"/>
              </a:solidFill>
            </a:endParaRPr>
          </a:p>
        </p:txBody>
      </p:sp>
      <p:sp>
        <p:nvSpPr>
          <p:cNvPr id="2" name="Title 1">
            <a:extLst>
              <a:ext uri="{FF2B5EF4-FFF2-40B4-BE49-F238E27FC236}">
                <a16:creationId xmlns="" xmlns:a16="http://schemas.microsoft.com/office/drawing/2014/main" id="{81053F33-9837-4E9F-8D29-24A800D841E9}"/>
              </a:ext>
            </a:extLst>
          </p:cNvPr>
          <p:cNvSpPr>
            <a:spLocks noGrp="1"/>
          </p:cNvSpPr>
          <p:nvPr>
            <p:ph type="title" hasCustomPrompt="1"/>
          </p:nvPr>
        </p:nvSpPr>
        <p:spPr>
          <a:xfrm>
            <a:off x="1217616" y="3202013"/>
            <a:ext cx="5104962" cy="1014413"/>
          </a:xfrm>
        </p:spPr>
        <p:txBody>
          <a:bodyPr anchor="b">
            <a:normAutofit/>
          </a:bodyPr>
          <a:lstStyle>
            <a:lvl1pPr algn="l">
              <a:defRPr sz="6000"/>
            </a:lvl1pPr>
          </a:lstStyle>
          <a:p>
            <a:r>
              <a:rPr lang="en-US" dirty="0"/>
              <a:t>TABLE SLIDE</a:t>
            </a:r>
            <a:endParaRPr lang="ru-RU" dirty="0"/>
          </a:p>
        </p:txBody>
      </p:sp>
      <p:sp>
        <p:nvSpPr>
          <p:cNvPr id="4" name="Date Placeholder 3">
            <a:extLst>
              <a:ext uri="{FF2B5EF4-FFF2-40B4-BE49-F238E27FC236}">
                <a16:creationId xmlns="" xmlns:a16="http://schemas.microsoft.com/office/drawing/2014/main" id="{DC2A0631-3130-4C36-8E5E-80464B1A62A7}"/>
              </a:ext>
            </a:extLst>
          </p:cNvPr>
          <p:cNvSpPr>
            <a:spLocks noGrp="1"/>
          </p:cNvSpPr>
          <p:nvPr>
            <p:ph type="dt" sz="half" idx="10"/>
          </p:nvPr>
        </p:nvSpPr>
        <p:spPr/>
        <p:txBody>
          <a:bodyPr/>
          <a:lstStyle/>
          <a:p>
            <a:r>
              <a:rPr lang="ru-RU" dirty="0">
                <a:solidFill>
                  <a:prstClr val="black">
                    <a:tint val="75000"/>
                  </a:prstClr>
                </a:solidFill>
              </a:rPr>
              <a:t>MM.DD.20XX</a:t>
            </a:r>
          </a:p>
        </p:txBody>
      </p:sp>
      <p:sp>
        <p:nvSpPr>
          <p:cNvPr id="5" name="Footer Placeholder 4">
            <a:extLst>
              <a:ext uri="{FF2B5EF4-FFF2-40B4-BE49-F238E27FC236}">
                <a16:creationId xmlns="" xmlns:a16="http://schemas.microsoft.com/office/drawing/2014/main" id="{79230F82-FE68-4450-98DF-5D29369AEE76}"/>
              </a:ext>
            </a:extLst>
          </p:cNvPr>
          <p:cNvSpPr>
            <a:spLocks noGrp="1"/>
          </p:cNvSpPr>
          <p:nvPr>
            <p:ph type="ftr" sz="quarter" idx="11"/>
          </p:nvPr>
        </p:nvSpPr>
        <p:spPr>
          <a:xfrm>
            <a:off x="1218435" y="8696654"/>
            <a:ext cx="6172200" cy="547688"/>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6" name="Slide Number Placeholder 5">
            <a:extLst>
              <a:ext uri="{FF2B5EF4-FFF2-40B4-BE49-F238E27FC236}">
                <a16:creationId xmlns=""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sp>
        <p:nvSpPr>
          <p:cNvPr id="17" name="Text Placeholder 26">
            <a:extLst>
              <a:ext uri="{FF2B5EF4-FFF2-40B4-BE49-F238E27FC236}">
                <a16:creationId xmlns="" xmlns:a16="http://schemas.microsoft.com/office/drawing/2014/main" id="{C990C5BD-BC2C-4822-AA4E-446B77052F23}"/>
              </a:ext>
            </a:extLst>
          </p:cNvPr>
          <p:cNvSpPr>
            <a:spLocks noGrp="1"/>
          </p:cNvSpPr>
          <p:nvPr>
            <p:ph type="body" sz="quarter" idx="16"/>
          </p:nvPr>
        </p:nvSpPr>
        <p:spPr>
          <a:xfrm>
            <a:off x="1214108" y="4878413"/>
            <a:ext cx="5094257" cy="2770098"/>
          </a:xfrm>
        </p:spPr>
        <p:txBody>
          <a:bodyPr>
            <a:noAutofit/>
          </a:bodyPr>
          <a:lstStyle>
            <a:lvl1pPr marL="0" indent="0" algn="l">
              <a:buNone/>
              <a:defRPr sz="2700" b="1" i="0"/>
            </a:lvl1pPr>
            <a:lvl2pPr marL="685800" indent="0">
              <a:buNone/>
              <a:defRPr sz="2700" b="1" i="1"/>
            </a:lvl2pPr>
            <a:lvl3pPr marL="1371600" indent="0">
              <a:buNone/>
              <a:defRPr sz="2700" b="1" i="1"/>
            </a:lvl3pPr>
            <a:lvl4pPr marL="2057400" indent="0">
              <a:buNone/>
              <a:defRPr sz="2700" b="1" i="1"/>
            </a:lvl4pPr>
            <a:lvl5pPr marL="2743200" indent="0">
              <a:buNone/>
              <a:defRPr sz="2700" b="1" i="1"/>
            </a:lvl5pPr>
          </a:lstStyle>
          <a:p>
            <a:pPr lvl="0"/>
            <a:r>
              <a:rPr lang="en-US"/>
              <a:t>Click to edit Master text styles</a:t>
            </a:r>
          </a:p>
        </p:txBody>
      </p:sp>
      <p:sp>
        <p:nvSpPr>
          <p:cNvPr id="18" name="Table Placeholder 17">
            <a:extLst>
              <a:ext uri="{FF2B5EF4-FFF2-40B4-BE49-F238E27FC236}">
                <a16:creationId xmlns="" xmlns:a16="http://schemas.microsoft.com/office/drawing/2014/main" id="{3AF64257-E00C-4FE5-925B-A78911D1D2B9}"/>
              </a:ext>
            </a:extLst>
          </p:cNvPr>
          <p:cNvSpPr>
            <a:spLocks noGrp="1"/>
          </p:cNvSpPr>
          <p:nvPr>
            <p:ph type="tbl" sz="quarter" idx="17"/>
          </p:nvPr>
        </p:nvSpPr>
        <p:spPr>
          <a:xfrm>
            <a:off x="7086600" y="2239822"/>
            <a:ext cx="9841707" cy="5770703"/>
          </a:xfrm>
        </p:spPr>
        <p:txBody>
          <a:bodyPr anchor="ctr" anchorCtr="0">
            <a:normAutofit/>
          </a:bodyPr>
          <a:lstStyle>
            <a:lvl1pPr marL="0" indent="0" algn="ctr">
              <a:buNone/>
              <a:defRPr sz="2400">
                <a:solidFill>
                  <a:schemeClr val="tx1">
                    <a:lumMod val="50000"/>
                    <a:lumOff val="50000"/>
                  </a:schemeClr>
                </a:solidFill>
              </a:defRPr>
            </a:lvl1pPr>
          </a:lstStyle>
          <a:p>
            <a:r>
              <a:rPr lang="en-US"/>
              <a:t>Click icon to add table</a:t>
            </a:r>
            <a:endParaRPr lang="ru-RU" dirty="0"/>
          </a:p>
        </p:txBody>
      </p:sp>
      <p:grpSp>
        <p:nvGrpSpPr>
          <p:cNvPr id="45" name="Graphic 39">
            <a:extLst>
              <a:ext uri="{FF2B5EF4-FFF2-40B4-BE49-F238E27FC236}">
                <a16:creationId xmlns="" xmlns:a16="http://schemas.microsoft.com/office/drawing/2014/main" id="{2B29CFAD-7DFA-43C8-BC78-F666303C4A65}"/>
              </a:ext>
            </a:extLst>
          </p:cNvPr>
          <p:cNvGrpSpPr/>
          <p:nvPr userDrawn="1"/>
        </p:nvGrpSpPr>
        <p:grpSpPr>
          <a:xfrm flipH="1">
            <a:off x="-5216" y="0"/>
            <a:ext cx="3283200" cy="2900691"/>
            <a:chOff x="10003200" y="0"/>
            <a:chExt cx="2188800" cy="1933794"/>
          </a:xfrm>
        </p:grpSpPr>
        <p:sp>
          <p:nvSpPr>
            <p:cNvPr id="46" name="Freeform: Shape 45">
              <a:extLst>
                <a:ext uri="{FF2B5EF4-FFF2-40B4-BE49-F238E27FC236}">
                  <a16:creationId xmlns="" xmlns:a16="http://schemas.microsoft.com/office/drawing/2014/main" id="{7709766F-07C2-47E0-94AE-482595B63D17}"/>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sp>
          <p:nvSpPr>
            <p:cNvPr id="47" name="Freeform: Shape 46">
              <a:extLst>
                <a:ext uri="{FF2B5EF4-FFF2-40B4-BE49-F238E27FC236}">
                  <a16:creationId xmlns="" xmlns:a16="http://schemas.microsoft.com/office/drawing/2014/main" id="{29F02ED7-2803-4FC7-8D17-DB9AF81B2257}"/>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sz="2700" dirty="0">
                <a:solidFill>
                  <a:prstClr val="black"/>
                </a:solidFill>
              </a:endParaRPr>
            </a:p>
          </p:txBody>
        </p:sp>
        <p:sp>
          <p:nvSpPr>
            <p:cNvPr id="48" name="Freeform: Shape 47">
              <a:extLst>
                <a:ext uri="{FF2B5EF4-FFF2-40B4-BE49-F238E27FC236}">
                  <a16:creationId xmlns="" xmlns:a16="http://schemas.microsoft.com/office/drawing/2014/main" id="{6715C276-3245-4E87-976F-10DC35AF0E89}"/>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
          <p:nvSpPr>
            <p:cNvPr id="49" name="Freeform: Shape 48">
              <a:extLst>
                <a:ext uri="{FF2B5EF4-FFF2-40B4-BE49-F238E27FC236}">
                  <a16:creationId xmlns="" xmlns:a16="http://schemas.microsoft.com/office/drawing/2014/main" id="{4D4F9402-D548-4465-B31D-5C89E49D8F2D}"/>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
          <p:nvSpPr>
            <p:cNvPr id="50" name="Freeform: Shape 49">
              <a:extLst>
                <a:ext uri="{FF2B5EF4-FFF2-40B4-BE49-F238E27FC236}">
                  <a16:creationId xmlns="" xmlns:a16="http://schemas.microsoft.com/office/drawing/2014/main" id="{64C16800-96DF-4B5C-B15B-EB27E1475EB3}"/>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sp>
          <p:nvSpPr>
            <p:cNvPr id="51" name="Freeform: Shape 50">
              <a:extLst>
                <a:ext uri="{FF2B5EF4-FFF2-40B4-BE49-F238E27FC236}">
                  <a16:creationId xmlns="" xmlns:a16="http://schemas.microsoft.com/office/drawing/2014/main" id="{AE9DBF7F-0A02-4C85-A28D-3C88C66B3486}"/>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grpSp>
      <p:sp>
        <p:nvSpPr>
          <p:cNvPr id="3" name="Graphic 54">
            <a:extLst>
              <a:ext uri="{FF2B5EF4-FFF2-40B4-BE49-F238E27FC236}">
                <a16:creationId xmlns="" xmlns:a16="http://schemas.microsoft.com/office/drawing/2014/main" id="{A1820133-6B1B-4297-8A79-2E89B2C7199B}"/>
              </a:ext>
            </a:extLst>
          </p:cNvPr>
          <p:cNvSpPr/>
          <p:nvPr/>
        </p:nvSpPr>
        <p:spPr>
          <a:xfrm>
            <a:off x="1343490" y="4368242"/>
            <a:ext cx="4172850" cy="247958"/>
          </a:xfrm>
          <a:custGeom>
            <a:avLst/>
            <a:gdLst>
              <a:gd name="connsiteX0" fmla="*/ 2726257 w 2781900"/>
              <a:gd name="connsiteY0" fmla="*/ 158686 h 165304"/>
              <a:gd name="connsiteX1" fmla="*/ 65137 w 2781900"/>
              <a:gd name="connsiteY1" fmla="*/ 158686 h 165304"/>
              <a:gd name="connsiteX2" fmla="*/ 7717 w 2781900"/>
              <a:gd name="connsiteY2" fmla="*/ 83663 h 165304"/>
              <a:gd name="connsiteX3" fmla="*/ 7717 w 2781900"/>
              <a:gd name="connsiteY3" fmla="*/ 83663 h 165304"/>
              <a:gd name="connsiteX4" fmla="*/ 65137 w 2781900"/>
              <a:gd name="connsiteY4" fmla="*/ 9911 h 165304"/>
              <a:gd name="connsiteX5" fmla="*/ 2725267 w 2781900"/>
              <a:gd name="connsiteY5" fmla="*/ 9911 h 165304"/>
              <a:gd name="connsiteX6" fmla="*/ 2782687 w 2781900"/>
              <a:gd name="connsiteY6" fmla="*/ 83663 h 165304"/>
              <a:gd name="connsiteX7" fmla="*/ 2782687 w 2781900"/>
              <a:gd name="connsiteY7" fmla="*/ 83663 h 165304"/>
              <a:gd name="connsiteX8" fmla="*/ 2726257 w 2781900"/>
              <a:gd name="connsiteY8" fmla="*/ 158686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1900" h="165304">
                <a:moveTo>
                  <a:pt x="2726257" y="158686"/>
                </a:moveTo>
                <a:lnTo>
                  <a:pt x="65137" y="158686"/>
                </a:lnTo>
                <a:cubicBezTo>
                  <a:pt x="33457" y="158686"/>
                  <a:pt x="7717" y="124353"/>
                  <a:pt x="7717" y="83663"/>
                </a:cubicBezTo>
                <a:lnTo>
                  <a:pt x="7717" y="83663"/>
                </a:lnTo>
                <a:cubicBezTo>
                  <a:pt x="7717" y="42972"/>
                  <a:pt x="33457" y="9911"/>
                  <a:pt x="65137" y="9911"/>
                </a:cubicBezTo>
                <a:lnTo>
                  <a:pt x="2725267" y="9911"/>
                </a:lnTo>
                <a:cubicBezTo>
                  <a:pt x="2756947" y="9911"/>
                  <a:pt x="2782687" y="42972"/>
                  <a:pt x="2782687" y="83663"/>
                </a:cubicBezTo>
                <a:lnTo>
                  <a:pt x="2782687" y="83663"/>
                </a:lnTo>
                <a:cubicBezTo>
                  <a:pt x="2783677" y="124353"/>
                  <a:pt x="2757937" y="158686"/>
                  <a:pt x="2726257" y="158686"/>
                </a:cubicBezTo>
                <a:close/>
              </a:path>
            </a:pathLst>
          </a:custGeom>
          <a:gradFill>
            <a:gsLst>
              <a:gs pos="0">
                <a:schemeClr val="accent1"/>
              </a:gs>
              <a:gs pos="100000">
                <a:schemeClr val="accent3"/>
              </a:gs>
            </a:gsLst>
            <a:lin ang="0" scaled="1"/>
          </a:gradFill>
          <a:ln w="9899" cap="flat">
            <a:noFill/>
            <a:prstDash val="solid"/>
            <a:miter/>
          </a:ln>
        </p:spPr>
        <p:txBody>
          <a:bodyPr rtlCol="0" anchor="ctr"/>
          <a:lstStyle/>
          <a:p>
            <a:endParaRPr lang="ru-RU" sz="2700" dirty="0">
              <a:solidFill>
                <a:prstClr val="black"/>
              </a:solidFill>
            </a:endParaRPr>
          </a:p>
        </p:txBody>
      </p:sp>
    </p:spTree>
    <p:extLst>
      <p:ext uri="{BB962C8B-B14F-4D97-AF65-F5344CB8AC3E}">
        <p14:creationId xmlns:p14="http://schemas.microsoft.com/office/powerpoint/2010/main" val="15958806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and Title Slide">
    <p:spTree>
      <p:nvGrpSpPr>
        <p:cNvPr id="1" name=""/>
        <p:cNvGrpSpPr/>
        <p:nvPr/>
      </p:nvGrpSpPr>
      <p:grpSpPr>
        <a:xfrm>
          <a:off x="0" y="0"/>
          <a:ext cx="0" cy="0"/>
          <a:chOff x="0" y="0"/>
          <a:chExt cx="0" cy="0"/>
        </a:xfrm>
      </p:grpSpPr>
      <p:sp>
        <p:nvSpPr>
          <p:cNvPr id="51" name="Picture Placeholder 50">
            <a:extLst>
              <a:ext uri="{FF2B5EF4-FFF2-40B4-BE49-F238E27FC236}">
                <a16:creationId xmlns="" xmlns:a16="http://schemas.microsoft.com/office/drawing/2014/main" id="{3767FEE9-DC75-4465-BA6B-06E00CF6A27B}"/>
              </a:ext>
            </a:extLst>
          </p:cNvPr>
          <p:cNvSpPr>
            <a:spLocks noGrp="1"/>
          </p:cNvSpPr>
          <p:nvPr>
            <p:ph type="pic" sz="quarter" idx="17"/>
          </p:nvPr>
        </p:nvSpPr>
        <p:spPr>
          <a:xfrm>
            <a:off x="0" y="2"/>
            <a:ext cx="18285990" cy="8354249"/>
          </a:xfrm>
          <a:custGeom>
            <a:avLst/>
            <a:gdLst>
              <a:gd name="connsiteX0" fmla="*/ 0 w 12190660"/>
              <a:gd name="connsiteY0" fmla="*/ 0 h 5569499"/>
              <a:gd name="connsiteX1" fmla="*/ 10154649 w 12190660"/>
              <a:gd name="connsiteY1" fmla="*/ 0 h 5569499"/>
              <a:gd name="connsiteX2" fmla="*/ 7708389 w 12190660"/>
              <a:gd name="connsiteY2" fmla="*/ 1206619 h 5569499"/>
              <a:gd name="connsiteX3" fmla="*/ 7464525 w 12190660"/>
              <a:gd name="connsiteY3" fmla="*/ 1403488 h 5569499"/>
              <a:gd name="connsiteX4" fmla="*/ 7401019 w 12190660"/>
              <a:gd name="connsiteY4" fmla="*/ 1973774 h 5569499"/>
              <a:gd name="connsiteX5" fmla="*/ 7409910 w 12190660"/>
              <a:gd name="connsiteY5" fmla="*/ 1991556 h 5569499"/>
              <a:gd name="connsiteX6" fmla="*/ 7600428 w 12190660"/>
              <a:gd name="connsiteY6" fmla="*/ 2204937 h 5569499"/>
              <a:gd name="connsiteX7" fmla="*/ 7891287 w 12190660"/>
              <a:gd name="connsiteY7" fmla="*/ 2295116 h 5569499"/>
              <a:gd name="connsiteX8" fmla="*/ 8205008 w 12190660"/>
              <a:gd name="connsiteY8" fmla="*/ 2213828 h 5569499"/>
              <a:gd name="connsiteX9" fmla="*/ 12190660 w 12190660"/>
              <a:gd name="connsiteY9" fmla="*/ 248944 h 5569499"/>
              <a:gd name="connsiteX10" fmla="*/ 12190660 w 12190660"/>
              <a:gd name="connsiteY10" fmla="*/ 449624 h 5569499"/>
              <a:gd name="connsiteX11" fmla="*/ 10261340 w 12190660"/>
              <a:gd name="connsiteY11" fmla="*/ 1400948 h 5569499"/>
              <a:gd name="connsiteX12" fmla="*/ 9931108 w 12190660"/>
              <a:gd name="connsiteY12" fmla="*/ 1680375 h 5569499"/>
              <a:gd name="connsiteX13" fmla="*/ 9879032 w 12190660"/>
              <a:gd name="connsiteY13" fmla="*/ 2528819 h 5569499"/>
              <a:gd name="connsiteX14" fmla="*/ 9893004 w 12190660"/>
              <a:gd name="connsiteY14" fmla="*/ 2556762 h 5569499"/>
              <a:gd name="connsiteX15" fmla="*/ 10172431 w 12190660"/>
              <a:gd name="connsiteY15" fmla="*/ 2886994 h 5569499"/>
              <a:gd name="connsiteX16" fmla="*/ 10618245 w 12190660"/>
              <a:gd name="connsiteY16" fmla="*/ 3041950 h 5569499"/>
              <a:gd name="connsiteX17" fmla="*/ 11019604 w 12190660"/>
              <a:gd name="connsiteY17" fmla="*/ 2939069 h 5569499"/>
              <a:gd name="connsiteX18" fmla="*/ 12190660 w 12190660"/>
              <a:gd name="connsiteY18" fmla="*/ 2362433 h 5569499"/>
              <a:gd name="connsiteX19" fmla="*/ 12190660 w 12190660"/>
              <a:gd name="connsiteY19" fmla="*/ 5569499 h 5569499"/>
              <a:gd name="connsiteX20" fmla="*/ 0 w 12190660"/>
              <a:gd name="connsiteY20" fmla="*/ 5569499 h 5569499"/>
              <a:gd name="connsiteX21" fmla="*/ 0 w 12190660"/>
              <a:gd name="connsiteY21" fmla="*/ 4872200 h 5569499"/>
              <a:gd name="connsiteX22" fmla="*/ 1553363 w 12190660"/>
              <a:gd name="connsiteY22" fmla="*/ 4107584 h 5569499"/>
              <a:gd name="connsiteX23" fmla="*/ 1698157 w 12190660"/>
              <a:gd name="connsiteY23" fmla="*/ 3842128 h 5569499"/>
              <a:gd name="connsiteX24" fmla="*/ 1695617 w 12190660"/>
              <a:gd name="connsiteY24" fmla="*/ 3835778 h 5569499"/>
              <a:gd name="connsiteX25" fmla="*/ 1693077 w 12190660"/>
              <a:gd name="connsiteY25" fmla="*/ 3831968 h 5569499"/>
              <a:gd name="connsiteX26" fmla="*/ 2488175 w 12190660"/>
              <a:gd name="connsiteY26" fmla="*/ 3439499 h 5569499"/>
              <a:gd name="connsiteX27" fmla="*/ 2795545 w 12190660"/>
              <a:gd name="connsiteY27" fmla="*/ 2672343 h 5569499"/>
              <a:gd name="connsiteX28" fmla="*/ 2786654 w 12190660"/>
              <a:gd name="connsiteY28" fmla="*/ 2654561 h 5569499"/>
              <a:gd name="connsiteX29" fmla="*/ 1991556 w 12190660"/>
              <a:gd name="connsiteY29" fmla="*/ 2432290 h 5569499"/>
              <a:gd name="connsiteX30" fmla="*/ 0 w 12190660"/>
              <a:gd name="connsiteY30" fmla="*/ 3414096 h 5569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190660" h="5569499">
                <a:moveTo>
                  <a:pt x="0" y="0"/>
                </a:moveTo>
                <a:lnTo>
                  <a:pt x="10154649" y="0"/>
                </a:lnTo>
                <a:lnTo>
                  <a:pt x="7708389" y="1206619"/>
                </a:lnTo>
                <a:cubicBezTo>
                  <a:pt x="7703308" y="1210429"/>
                  <a:pt x="7569945" y="1276476"/>
                  <a:pt x="7464525" y="1403488"/>
                </a:cubicBezTo>
                <a:cubicBezTo>
                  <a:pt x="7365455" y="1522880"/>
                  <a:pt x="7275276" y="1718479"/>
                  <a:pt x="7401019" y="1973774"/>
                </a:cubicBezTo>
                <a:lnTo>
                  <a:pt x="7409910" y="1991556"/>
                </a:lnTo>
                <a:cubicBezTo>
                  <a:pt x="7412449" y="1996637"/>
                  <a:pt x="7472145" y="2117298"/>
                  <a:pt x="7600428" y="2204937"/>
                </a:cubicBezTo>
                <a:cubicBezTo>
                  <a:pt x="7669015" y="2251932"/>
                  <a:pt x="7766815" y="2295116"/>
                  <a:pt x="7891287" y="2295116"/>
                </a:cubicBezTo>
                <a:cubicBezTo>
                  <a:pt x="7981466" y="2295116"/>
                  <a:pt x="8085616" y="2272254"/>
                  <a:pt x="8205008" y="2213828"/>
                </a:cubicBezTo>
                <a:lnTo>
                  <a:pt x="12190660" y="248944"/>
                </a:lnTo>
                <a:lnTo>
                  <a:pt x="12190660" y="449624"/>
                </a:lnTo>
                <a:lnTo>
                  <a:pt x="10261340" y="1400948"/>
                </a:lnTo>
                <a:cubicBezTo>
                  <a:pt x="10253719" y="1404758"/>
                  <a:pt x="10070821" y="1496207"/>
                  <a:pt x="9931108" y="1680375"/>
                </a:cubicBezTo>
                <a:cubicBezTo>
                  <a:pt x="9801555" y="1853112"/>
                  <a:pt x="9687243" y="2138891"/>
                  <a:pt x="9879032" y="2528819"/>
                </a:cubicBezTo>
                <a:lnTo>
                  <a:pt x="9893004" y="2556762"/>
                </a:lnTo>
                <a:cubicBezTo>
                  <a:pt x="9896814" y="2564382"/>
                  <a:pt x="9988263" y="2747281"/>
                  <a:pt x="10172431" y="2886994"/>
                </a:cubicBezTo>
                <a:cubicBezTo>
                  <a:pt x="10277852" y="2967012"/>
                  <a:pt x="10427726" y="3041950"/>
                  <a:pt x="10618245" y="3041950"/>
                </a:cubicBezTo>
                <a:cubicBezTo>
                  <a:pt x="10736366" y="3041950"/>
                  <a:pt x="10869730" y="3012737"/>
                  <a:pt x="11019604" y="2939069"/>
                </a:cubicBezTo>
                <a:lnTo>
                  <a:pt x="12190660" y="2362433"/>
                </a:lnTo>
                <a:lnTo>
                  <a:pt x="12190660" y="5569499"/>
                </a:lnTo>
                <a:lnTo>
                  <a:pt x="0" y="5569499"/>
                </a:lnTo>
                <a:lnTo>
                  <a:pt x="0" y="4872200"/>
                </a:lnTo>
                <a:lnTo>
                  <a:pt x="1553363" y="4107584"/>
                </a:lnTo>
                <a:cubicBezTo>
                  <a:pt x="1553363" y="4107584"/>
                  <a:pt x="1775635" y="3998354"/>
                  <a:pt x="1698157" y="3842128"/>
                </a:cubicBezTo>
                <a:lnTo>
                  <a:pt x="1695617" y="3835778"/>
                </a:lnTo>
                <a:cubicBezTo>
                  <a:pt x="1695617" y="3835778"/>
                  <a:pt x="1694347" y="3834508"/>
                  <a:pt x="1693077" y="3831968"/>
                </a:cubicBezTo>
                <a:lnTo>
                  <a:pt x="2488175" y="3439499"/>
                </a:lnTo>
                <a:cubicBezTo>
                  <a:pt x="2493255" y="3435688"/>
                  <a:pt x="3036869" y="3161341"/>
                  <a:pt x="2795545" y="2672343"/>
                </a:cubicBezTo>
                <a:lnTo>
                  <a:pt x="2786654" y="2654561"/>
                </a:lnTo>
                <a:cubicBezTo>
                  <a:pt x="2784114" y="2649481"/>
                  <a:pt x="2536440" y="2163023"/>
                  <a:pt x="1991556" y="2432290"/>
                </a:cubicBezTo>
                <a:lnTo>
                  <a:pt x="0" y="3414096"/>
                </a:lnTo>
                <a:close/>
              </a:path>
            </a:pathLst>
          </a:custGeom>
        </p:spPr>
        <p:txBody>
          <a:bodyPr wrap="square" anchor="ctr" anchorCtr="0">
            <a:noAutofit/>
          </a:bodyPr>
          <a:lstStyle>
            <a:lvl1pPr marL="0" indent="0" algn="ctr">
              <a:buNone/>
              <a:defRPr sz="2100"/>
            </a:lvl1pPr>
          </a:lstStyle>
          <a:p>
            <a:r>
              <a:rPr lang="en-US"/>
              <a:t>Click icon to add picture</a:t>
            </a:r>
            <a:endParaRPr lang="ru-RU"/>
          </a:p>
        </p:txBody>
      </p:sp>
      <p:sp>
        <p:nvSpPr>
          <p:cNvPr id="46" name="Freeform: Shape 45">
            <a:extLst>
              <a:ext uri="{FF2B5EF4-FFF2-40B4-BE49-F238E27FC236}">
                <a16:creationId xmlns="" xmlns:a16="http://schemas.microsoft.com/office/drawing/2014/main" id="{3A0902BC-58E0-4395-9D80-6CF5CA0FAAB0}"/>
              </a:ext>
            </a:extLst>
          </p:cNvPr>
          <p:cNvSpPr/>
          <p:nvPr/>
        </p:nvSpPr>
        <p:spPr>
          <a:xfrm>
            <a:off x="11018774" y="-19052"/>
            <a:ext cx="7277817" cy="3448389"/>
          </a:xfrm>
          <a:custGeom>
            <a:avLst/>
            <a:gdLst>
              <a:gd name="connsiteX0" fmla="*/ 4844811 w 4851877"/>
              <a:gd name="connsiteY0" fmla="*/ 12701 h 2298926"/>
              <a:gd name="connsiteX1" fmla="*/ 2851985 w 4851877"/>
              <a:gd name="connsiteY1" fmla="*/ 12701 h 2298926"/>
              <a:gd name="connsiteX2" fmla="*/ 371430 w 4851877"/>
              <a:gd name="connsiteY2" fmla="*/ 1235832 h 2298926"/>
              <a:gd name="connsiteX3" fmla="*/ 72951 w 4851877"/>
              <a:gd name="connsiteY3" fmla="*/ 1977585 h 2298926"/>
              <a:gd name="connsiteX4" fmla="*/ 81842 w 4851877"/>
              <a:gd name="connsiteY4" fmla="*/ 1995367 h 2298926"/>
              <a:gd name="connsiteX5" fmla="*/ 851538 w 4851877"/>
              <a:gd name="connsiteY5" fmla="*/ 2210018 h 2298926"/>
              <a:gd name="connsiteX6" fmla="*/ 4844811 w 4851877"/>
              <a:gd name="connsiteY6" fmla="*/ 240054 h 2298926"/>
              <a:gd name="connsiteX7" fmla="*/ 4844811 w 4851877"/>
              <a:gd name="connsiteY7" fmla="*/ 12701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1877" h="2298926">
                <a:moveTo>
                  <a:pt x="4844811" y="12701"/>
                </a:moveTo>
                <a:lnTo>
                  <a:pt x="2851985" y="12701"/>
                </a:lnTo>
                <a:lnTo>
                  <a:pt x="371430" y="1235832"/>
                </a:lnTo>
                <a:cubicBezTo>
                  <a:pt x="371430" y="1235832"/>
                  <a:pt x="-163292" y="1500018"/>
                  <a:pt x="72951" y="1977585"/>
                </a:cubicBezTo>
                <a:lnTo>
                  <a:pt x="81842" y="1995367"/>
                </a:lnTo>
                <a:cubicBezTo>
                  <a:pt x="81842" y="1995367"/>
                  <a:pt x="316815" y="2472934"/>
                  <a:pt x="851538" y="2210018"/>
                </a:cubicBezTo>
                <a:lnTo>
                  <a:pt x="4844811" y="240054"/>
                </a:lnTo>
                <a:lnTo>
                  <a:pt x="4844811" y="12701"/>
                </a:lnTo>
                <a:close/>
              </a:path>
            </a:pathLst>
          </a:custGeom>
          <a:solidFill>
            <a:schemeClr val="accent1"/>
          </a:solidFill>
          <a:ln w="12700" cap="flat">
            <a:noFill/>
            <a:prstDash val="solid"/>
            <a:miter/>
          </a:ln>
        </p:spPr>
        <p:txBody>
          <a:bodyPr rtlCol="0" anchor="ctr"/>
          <a:lstStyle/>
          <a:p>
            <a:endParaRPr lang="ru-RU" sz="2700">
              <a:solidFill>
                <a:prstClr val="black"/>
              </a:solidFill>
            </a:endParaRPr>
          </a:p>
        </p:txBody>
      </p:sp>
      <p:sp>
        <p:nvSpPr>
          <p:cNvPr id="47" name="Freeform: Shape 46">
            <a:extLst>
              <a:ext uri="{FF2B5EF4-FFF2-40B4-BE49-F238E27FC236}">
                <a16:creationId xmlns="" xmlns:a16="http://schemas.microsoft.com/office/drawing/2014/main" id="{5DCE3DA5-C000-4DAD-8FCD-9A285AB48C83}"/>
              </a:ext>
            </a:extLst>
          </p:cNvPr>
          <p:cNvSpPr/>
          <p:nvPr/>
        </p:nvSpPr>
        <p:spPr>
          <a:xfrm>
            <a:off x="14673459" y="687773"/>
            <a:ext cx="3619857" cy="3867531"/>
          </a:xfrm>
          <a:custGeom>
            <a:avLst/>
            <a:gdLst>
              <a:gd name="connsiteX0" fmla="*/ 2408354 w 2413237"/>
              <a:gd name="connsiteY0" fmla="*/ 12701 h 2578353"/>
              <a:gd name="connsiteX1" fmla="*/ 487924 w 2413237"/>
              <a:gd name="connsiteY1" fmla="*/ 960215 h 2578353"/>
              <a:gd name="connsiteX2" fmla="*/ 113238 w 2413237"/>
              <a:gd name="connsiteY2" fmla="*/ 2062683 h 2578353"/>
              <a:gd name="connsiteX3" fmla="*/ 127209 w 2413237"/>
              <a:gd name="connsiteY3" fmla="*/ 2090626 h 2578353"/>
              <a:gd name="connsiteX4" fmla="*/ 1229678 w 2413237"/>
              <a:gd name="connsiteY4" fmla="*/ 2465313 h 2578353"/>
              <a:gd name="connsiteX5" fmla="*/ 2408354 w 2413237"/>
              <a:gd name="connsiteY5" fmla="*/ 1883595 h 2578353"/>
              <a:gd name="connsiteX6" fmla="*/ 2408354 w 2413237"/>
              <a:gd name="connsiteY6" fmla="*/ 12701 h 257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3237" h="2578353">
                <a:moveTo>
                  <a:pt x="2408354" y="12701"/>
                </a:moveTo>
                <a:lnTo>
                  <a:pt x="487924" y="960215"/>
                </a:lnTo>
                <a:cubicBezTo>
                  <a:pt x="487924" y="960215"/>
                  <a:pt x="-250018" y="1324740"/>
                  <a:pt x="113238" y="2062683"/>
                </a:cubicBezTo>
                <a:lnTo>
                  <a:pt x="127209" y="2090626"/>
                </a:lnTo>
                <a:cubicBezTo>
                  <a:pt x="127209" y="2090626"/>
                  <a:pt x="491735" y="2828568"/>
                  <a:pt x="1229678" y="2465313"/>
                </a:cubicBezTo>
                <a:lnTo>
                  <a:pt x="2408354" y="1883595"/>
                </a:lnTo>
                <a:lnTo>
                  <a:pt x="2408354" y="12701"/>
                </a:lnTo>
                <a:close/>
              </a:path>
            </a:pathLst>
          </a:custGeom>
          <a:solidFill>
            <a:schemeClr val="accent3"/>
          </a:solidFill>
          <a:ln w="12700" cap="flat">
            <a:noFill/>
            <a:prstDash val="solid"/>
            <a:miter/>
          </a:ln>
        </p:spPr>
        <p:txBody>
          <a:bodyPr rtlCol="0" anchor="ctr"/>
          <a:lstStyle/>
          <a:p>
            <a:endParaRPr lang="ru-RU" sz="2700">
              <a:solidFill>
                <a:prstClr val="black"/>
              </a:solidFill>
            </a:endParaRPr>
          </a:p>
        </p:txBody>
      </p:sp>
      <p:sp>
        <p:nvSpPr>
          <p:cNvPr id="45" name="Freeform: Shape 44">
            <a:extLst>
              <a:ext uri="{FF2B5EF4-FFF2-40B4-BE49-F238E27FC236}">
                <a16:creationId xmlns="" xmlns:a16="http://schemas.microsoft.com/office/drawing/2014/main" id="{EAE88C29-9AC8-4A6D-9141-98B2210C7466}"/>
              </a:ext>
            </a:extLst>
          </p:cNvPr>
          <p:cNvSpPr/>
          <p:nvPr/>
        </p:nvSpPr>
        <p:spPr>
          <a:xfrm>
            <a:off x="-19051" y="3533744"/>
            <a:ext cx="4286672" cy="3448389"/>
          </a:xfrm>
          <a:custGeom>
            <a:avLst/>
            <a:gdLst>
              <a:gd name="connsiteX0" fmla="*/ 2782844 w 2857781"/>
              <a:gd name="connsiteY0" fmla="*/ 306353 h 2298926"/>
              <a:gd name="connsiteX1" fmla="*/ 2013148 w 2857781"/>
              <a:gd name="connsiteY1" fmla="*/ 91702 h 2298926"/>
              <a:gd name="connsiteX2" fmla="*/ 12701 w 2857781"/>
              <a:gd name="connsiteY2" fmla="*/ 1078589 h 2298926"/>
              <a:gd name="connsiteX3" fmla="*/ 12701 w 2857781"/>
              <a:gd name="connsiteY3" fmla="*/ 2289019 h 2298926"/>
              <a:gd name="connsiteX4" fmla="*/ 2491985 w 2857781"/>
              <a:gd name="connsiteY4" fmla="*/ 1065888 h 2298926"/>
              <a:gd name="connsiteX5" fmla="*/ 2790465 w 2857781"/>
              <a:gd name="connsiteY5" fmla="*/ 324135 h 2298926"/>
              <a:gd name="connsiteX6" fmla="*/ 2782844 w 2857781"/>
              <a:gd name="connsiteY6" fmla="*/ 306353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781" h="2298926">
                <a:moveTo>
                  <a:pt x="2782844" y="306353"/>
                </a:moveTo>
                <a:cubicBezTo>
                  <a:pt x="2782844" y="306353"/>
                  <a:pt x="2547871" y="-171214"/>
                  <a:pt x="2013148" y="91702"/>
                </a:cubicBezTo>
                <a:lnTo>
                  <a:pt x="12701" y="1078589"/>
                </a:lnTo>
                <a:lnTo>
                  <a:pt x="12701" y="2289019"/>
                </a:lnTo>
                <a:lnTo>
                  <a:pt x="2491985" y="1065888"/>
                </a:lnTo>
                <a:cubicBezTo>
                  <a:pt x="2491985" y="1065888"/>
                  <a:pt x="3026708" y="801702"/>
                  <a:pt x="2790465" y="324135"/>
                </a:cubicBezTo>
                <a:lnTo>
                  <a:pt x="2782844" y="306353"/>
                </a:lnTo>
                <a:close/>
              </a:path>
            </a:pathLst>
          </a:custGeom>
          <a:solidFill>
            <a:schemeClr val="accent3"/>
          </a:solidFill>
          <a:ln w="12700" cap="flat">
            <a:noFill/>
            <a:prstDash val="solid"/>
            <a:miter/>
          </a:ln>
        </p:spPr>
        <p:txBody>
          <a:bodyPr rtlCol="0" anchor="ctr"/>
          <a:lstStyle/>
          <a:p>
            <a:endParaRPr lang="ru-RU" sz="2700">
              <a:solidFill>
                <a:prstClr val="black"/>
              </a:solidFill>
            </a:endParaRPr>
          </a:p>
        </p:txBody>
      </p:sp>
      <p:sp>
        <p:nvSpPr>
          <p:cNvPr id="24" name="Oval 23">
            <a:extLst>
              <a:ext uri="{FF2B5EF4-FFF2-40B4-BE49-F238E27FC236}">
                <a16:creationId xmlns="" xmlns:a16="http://schemas.microsoft.com/office/drawing/2014/main" id="{7F8CA5B8-0BAD-4554-87FE-E0910E6CD5C5}"/>
              </a:ext>
            </a:extLst>
          </p:cNvPr>
          <p:cNvSpPr/>
          <p:nvPr userDrawn="1"/>
        </p:nvSpPr>
        <p:spPr>
          <a:xfrm>
            <a:off x="16340130" y="8704545"/>
            <a:ext cx="577800" cy="577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solidFill>
                <a:prstClr val="white"/>
              </a:solidFill>
            </a:endParaRPr>
          </a:p>
        </p:txBody>
      </p:sp>
      <p:sp>
        <p:nvSpPr>
          <p:cNvPr id="25" name="Graphic 12">
            <a:extLst>
              <a:ext uri="{FF2B5EF4-FFF2-40B4-BE49-F238E27FC236}">
                <a16:creationId xmlns="" xmlns:a16="http://schemas.microsoft.com/office/drawing/2014/main" id="{12CBB0CF-5FCC-4507-BD7B-C02386D2A23C}"/>
              </a:ext>
            </a:extLst>
          </p:cNvPr>
          <p:cNvSpPr/>
          <p:nvPr userDrawn="1"/>
        </p:nvSpPr>
        <p:spPr>
          <a:xfrm>
            <a:off x="17001439" y="8681717"/>
            <a:ext cx="1305764" cy="614477"/>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2700" dirty="0">
              <a:solidFill>
                <a:prstClr val="black"/>
              </a:solidFill>
            </a:endParaRPr>
          </a:p>
        </p:txBody>
      </p:sp>
      <p:sp>
        <p:nvSpPr>
          <p:cNvPr id="2" name="Title 1">
            <a:extLst>
              <a:ext uri="{FF2B5EF4-FFF2-40B4-BE49-F238E27FC236}">
                <a16:creationId xmlns="" xmlns:a16="http://schemas.microsoft.com/office/drawing/2014/main" id="{0B9CB2BB-1ED9-489E-8AC7-2A8D8459E388}"/>
              </a:ext>
            </a:extLst>
          </p:cNvPr>
          <p:cNvSpPr>
            <a:spLocks noGrp="1"/>
          </p:cNvSpPr>
          <p:nvPr>
            <p:ph type="title" hasCustomPrompt="1"/>
          </p:nvPr>
        </p:nvSpPr>
        <p:spPr>
          <a:xfrm>
            <a:off x="1257300" y="6524795"/>
            <a:ext cx="15773400" cy="1173957"/>
          </a:xfrm>
        </p:spPr>
        <p:txBody>
          <a:bodyPr/>
          <a:lstStyle>
            <a:lvl1pPr algn="ctr">
              <a:defRPr>
                <a:solidFill>
                  <a:schemeClr val="bg1"/>
                </a:solidFill>
              </a:defRPr>
            </a:lvl1pPr>
          </a:lstStyle>
          <a:p>
            <a:r>
              <a:rPr lang="en-US" dirty="0"/>
              <a:t>BIG IMAGE</a:t>
            </a:r>
            <a:endParaRPr lang="ru-RU" dirty="0"/>
          </a:p>
        </p:txBody>
      </p:sp>
      <p:sp>
        <p:nvSpPr>
          <p:cNvPr id="6" name="Footer Placeholder 5">
            <a:extLst>
              <a:ext uri="{FF2B5EF4-FFF2-40B4-BE49-F238E27FC236}">
                <a16:creationId xmlns="" xmlns:a16="http://schemas.microsoft.com/office/drawing/2014/main" id="{FC208BCD-3B7E-49DF-8BF5-68AE9DD7D786}"/>
              </a:ext>
            </a:extLst>
          </p:cNvPr>
          <p:cNvSpPr>
            <a:spLocks noGrp="1"/>
          </p:cNvSpPr>
          <p:nvPr>
            <p:ph type="ftr" sz="quarter" idx="11"/>
          </p:nvPr>
        </p:nvSpPr>
        <p:spPr>
          <a:xfrm>
            <a:off x="1218435" y="8696654"/>
            <a:ext cx="3582165" cy="547688"/>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7" name="Slide Number Placeholder 6">
            <a:extLst>
              <a:ext uri="{FF2B5EF4-FFF2-40B4-BE49-F238E27FC236}">
                <a16:creationId xmlns="" xmlns:a16="http://schemas.microsoft.com/office/drawing/2014/main" id="{B41517C1-CBB7-46B0-99AA-8512104026B7}"/>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sp>
        <p:nvSpPr>
          <p:cNvPr id="21" name="Text Placeholder 26">
            <a:extLst>
              <a:ext uri="{FF2B5EF4-FFF2-40B4-BE49-F238E27FC236}">
                <a16:creationId xmlns="" xmlns:a16="http://schemas.microsoft.com/office/drawing/2014/main" id="{78B29DA7-7E72-4576-8F68-91B70D11C8FD}"/>
              </a:ext>
            </a:extLst>
          </p:cNvPr>
          <p:cNvSpPr>
            <a:spLocks noGrp="1"/>
          </p:cNvSpPr>
          <p:nvPr>
            <p:ph type="body" sz="quarter" idx="16"/>
          </p:nvPr>
        </p:nvSpPr>
        <p:spPr>
          <a:xfrm>
            <a:off x="3619481" y="8578215"/>
            <a:ext cx="11049039" cy="1419798"/>
          </a:xfrm>
        </p:spPr>
        <p:txBody>
          <a:bodyPr>
            <a:noAutofit/>
          </a:bodyPr>
          <a:lstStyle>
            <a:lvl1pPr marL="0" indent="0" algn="ctr">
              <a:buNone/>
              <a:defRPr sz="2700" b="1" i="0"/>
            </a:lvl1pPr>
            <a:lvl2pPr marL="685800" indent="0">
              <a:buNone/>
              <a:defRPr sz="2700" b="1" i="1"/>
            </a:lvl2pPr>
            <a:lvl3pPr marL="1371600" indent="0">
              <a:buNone/>
              <a:defRPr sz="2700" b="1" i="1"/>
            </a:lvl3pPr>
            <a:lvl4pPr marL="2057400" indent="0">
              <a:buNone/>
              <a:defRPr sz="2700" b="1" i="1"/>
            </a:lvl4pPr>
            <a:lvl5pPr marL="2743200" indent="0">
              <a:buNone/>
              <a:defRPr sz="2700" b="1" i="1"/>
            </a:lvl5pPr>
          </a:lstStyle>
          <a:p>
            <a:pPr lvl="0"/>
            <a:r>
              <a:rPr lang="en-US"/>
              <a:t>Click to edit Master text styles</a:t>
            </a:r>
          </a:p>
        </p:txBody>
      </p:sp>
      <p:pic>
        <p:nvPicPr>
          <p:cNvPr id="22" name="Graphic 21">
            <a:extLst>
              <a:ext uri="{FF2B5EF4-FFF2-40B4-BE49-F238E27FC236}">
                <a16:creationId xmlns="" xmlns:a16="http://schemas.microsoft.com/office/drawing/2014/main" id="{B091E01B-B80B-4194-AC2B-41043EC597D2}"/>
              </a:ext>
            </a:extLst>
          </p:cNvPr>
          <p:cNvPicPr>
            <a:picLocks noChangeAspect="1"/>
          </p:cNvPicPr>
          <p:nvPr userDrawn="1"/>
        </p:nvPicPr>
        <p:blipFill>
          <a:blip r:embed="rId2"/>
          <a:stretch>
            <a:fillRect/>
          </a:stretch>
        </p:blipFill>
        <p:spPr>
          <a:xfrm>
            <a:off x="7143750" y="7733159"/>
            <a:ext cx="4000500" cy="209855"/>
          </a:xfrm>
          <a:prstGeom prst="rect">
            <a:avLst/>
          </a:prstGeom>
        </p:spPr>
      </p:pic>
      <p:sp>
        <p:nvSpPr>
          <p:cNvPr id="40" name="Freeform: Shape 39">
            <a:extLst>
              <a:ext uri="{FF2B5EF4-FFF2-40B4-BE49-F238E27FC236}">
                <a16:creationId xmlns="" xmlns:a16="http://schemas.microsoft.com/office/drawing/2014/main" id="{FBE26926-54A6-49D3-95EA-F31F133A0E3B}"/>
              </a:ext>
            </a:extLst>
          </p:cNvPr>
          <p:cNvSpPr/>
          <p:nvPr/>
        </p:nvSpPr>
        <p:spPr>
          <a:xfrm>
            <a:off x="13239149" y="3067352"/>
            <a:ext cx="1105010" cy="1105010"/>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endParaRPr lang="ru-RU" sz="2700">
              <a:solidFill>
                <a:prstClr val="black"/>
              </a:solidFill>
            </a:endParaRPr>
          </a:p>
        </p:txBody>
      </p:sp>
      <p:sp>
        <p:nvSpPr>
          <p:cNvPr id="41" name="Freeform: Shape 40">
            <a:extLst>
              <a:ext uri="{FF2B5EF4-FFF2-40B4-BE49-F238E27FC236}">
                <a16:creationId xmlns="" xmlns:a16="http://schemas.microsoft.com/office/drawing/2014/main" id="{C3AFCA09-1411-4603-AEED-DBD79C4BE2CA}"/>
              </a:ext>
            </a:extLst>
          </p:cNvPr>
          <p:cNvSpPr/>
          <p:nvPr/>
        </p:nvSpPr>
        <p:spPr>
          <a:xfrm>
            <a:off x="13215333" y="3043538"/>
            <a:ext cx="1162164" cy="1162164"/>
          </a:xfrm>
          <a:custGeom>
            <a:avLst/>
            <a:gdLst>
              <a:gd name="connsiteX0" fmla="*/ 388023 w 774776"/>
              <a:gd name="connsiteY0" fmla="*/ 766521 h 774776"/>
              <a:gd name="connsiteX1" fmla="*/ 9526 w 774776"/>
              <a:gd name="connsiteY1" fmla="*/ 388023 h 774776"/>
              <a:gd name="connsiteX2" fmla="*/ 388023 w 774776"/>
              <a:gd name="connsiteY2" fmla="*/ 9526 h 774776"/>
              <a:gd name="connsiteX3" fmla="*/ 766520 w 774776"/>
              <a:gd name="connsiteY3" fmla="*/ 388023 h 774776"/>
              <a:gd name="connsiteX4" fmla="*/ 388023 w 774776"/>
              <a:gd name="connsiteY4" fmla="*/ 766521 h 774776"/>
              <a:gd name="connsiteX5" fmla="*/ 388023 w 774776"/>
              <a:gd name="connsiteY5" fmla="*/ 48900 h 774776"/>
              <a:gd name="connsiteX6" fmla="*/ 47630 w 774776"/>
              <a:gd name="connsiteY6" fmla="*/ 389293 h 774776"/>
              <a:gd name="connsiteX7" fmla="*/ 388023 w 774776"/>
              <a:gd name="connsiteY7" fmla="*/ 729687 h 774776"/>
              <a:gd name="connsiteX8" fmla="*/ 728416 w 774776"/>
              <a:gd name="connsiteY8" fmla="*/ 389293 h 774776"/>
              <a:gd name="connsiteX9" fmla="*/ 388023 w 774776"/>
              <a:gd name="connsiteY9" fmla="*/ 48900 h 77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4776" h="774776">
                <a:moveTo>
                  <a:pt x="388023" y="766521"/>
                </a:moveTo>
                <a:cubicBezTo>
                  <a:pt x="179722" y="766521"/>
                  <a:pt x="9526" y="596324"/>
                  <a:pt x="9526" y="388023"/>
                </a:cubicBezTo>
                <a:cubicBezTo>
                  <a:pt x="9526" y="179723"/>
                  <a:pt x="179722" y="9526"/>
                  <a:pt x="388023" y="9526"/>
                </a:cubicBezTo>
                <a:cubicBezTo>
                  <a:pt x="596323" y="9526"/>
                  <a:pt x="766520" y="179723"/>
                  <a:pt x="766520" y="388023"/>
                </a:cubicBezTo>
                <a:cubicBezTo>
                  <a:pt x="766520" y="596324"/>
                  <a:pt x="596323" y="766521"/>
                  <a:pt x="388023" y="766521"/>
                </a:cubicBezTo>
                <a:close/>
                <a:moveTo>
                  <a:pt x="388023" y="48900"/>
                </a:moveTo>
                <a:cubicBezTo>
                  <a:pt x="200045" y="48900"/>
                  <a:pt x="47630" y="201315"/>
                  <a:pt x="47630" y="389293"/>
                </a:cubicBezTo>
                <a:cubicBezTo>
                  <a:pt x="47630" y="577272"/>
                  <a:pt x="200045" y="729687"/>
                  <a:pt x="388023" y="729687"/>
                </a:cubicBezTo>
                <a:cubicBezTo>
                  <a:pt x="576001" y="729687"/>
                  <a:pt x="728416" y="577272"/>
                  <a:pt x="728416" y="389293"/>
                </a:cubicBezTo>
                <a:cubicBezTo>
                  <a:pt x="728416" y="201315"/>
                  <a:pt x="576001" y="48900"/>
                  <a:pt x="388023" y="48900"/>
                </a:cubicBezTo>
                <a:close/>
              </a:path>
            </a:pathLst>
          </a:custGeom>
          <a:solidFill>
            <a:srgbClr val="FFFFFF"/>
          </a:solidFill>
          <a:ln w="9525" cap="flat">
            <a:noFill/>
            <a:prstDash val="solid"/>
            <a:miter/>
          </a:ln>
        </p:spPr>
        <p:txBody>
          <a:bodyPr rtlCol="0" anchor="ctr"/>
          <a:lstStyle/>
          <a:p>
            <a:endParaRPr lang="ru-RU" sz="2700">
              <a:solidFill>
                <a:prstClr val="black"/>
              </a:solidFill>
            </a:endParaRPr>
          </a:p>
        </p:txBody>
      </p:sp>
      <p:sp>
        <p:nvSpPr>
          <p:cNvPr id="42" name="Freeform: Shape 41">
            <a:extLst>
              <a:ext uri="{FF2B5EF4-FFF2-40B4-BE49-F238E27FC236}">
                <a16:creationId xmlns="" xmlns:a16="http://schemas.microsoft.com/office/drawing/2014/main" id="{7E4E0103-B430-4F31-B26F-21E197A41135}"/>
              </a:ext>
            </a:extLst>
          </p:cNvPr>
          <p:cNvSpPr/>
          <p:nvPr/>
        </p:nvSpPr>
        <p:spPr>
          <a:xfrm>
            <a:off x="10994908" y="-14289"/>
            <a:ext cx="7296869" cy="3467442"/>
          </a:xfrm>
          <a:custGeom>
            <a:avLst/>
            <a:gdLst>
              <a:gd name="connsiteX0" fmla="*/ 2911080 w 4864578"/>
              <a:gd name="connsiteY0" fmla="*/ 9526 h 2311627"/>
              <a:gd name="connsiteX1" fmla="*/ 2824712 w 4864578"/>
              <a:gd name="connsiteY1" fmla="*/ 9526 h 2311627"/>
              <a:gd name="connsiteX2" fmla="*/ 378451 w 4864578"/>
              <a:gd name="connsiteY2" fmla="*/ 1216145 h 2311627"/>
              <a:gd name="connsiteX3" fmla="*/ 134587 w 4864578"/>
              <a:gd name="connsiteY3" fmla="*/ 1413014 h 2311627"/>
              <a:gd name="connsiteX4" fmla="*/ 71081 w 4864578"/>
              <a:gd name="connsiteY4" fmla="*/ 1983300 h 2311627"/>
              <a:gd name="connsiteX5" fmla="*/ 79972 w 4864578"/>
              <a:gd name="connsiteY5" fmla="*/ 2001082 h 2311627"/>
              <a:gd name="connsiteX6" fmla="*/ 270491 w 4864578"/>
              <a:gd name="connsiteY6" fmla="*/ 2214463 h 2311627"/>
              <a:gd name="connsiteX7" fmla="*/ 561349 w 4864578"/>
              <a:gd name="connsiteY7" fmla="*/ 2304642 h 2311627"/>
              <a:gd name="connsiteX8" fmla="*/ 875070 w 4864578"/>
              <a:gd name="connsiteY8" fmla="*/ 2223354 h 2311627"/>
              <a:gd name="connsiteX9" fmla="*/ 4860722 w 4864578"/>
              <a:gd name="connsiteY9" fmla="*/ 258470 h 2311627"/>
              <a:gd name="connsiteX10" fmla="*/ 4860722 w 4864578"/>
              <a:gd name="connsiteY10" fmla="*/ 216556 h 2311627"/>
              <a:gd name="connsiteX11" fmla="*/ 858558 w 4864578"/>
              <a:gd name="connsiteY11" fmla="*/ 2189061 h 2311627"/>
              <a:gd name="connsiteX12" fmla="*/ 293353 w 4864578"/>
              <a:gd name="connsiteY12" fmla="*/ 2182710 h 2311627"/>
              <a:gd name="connsiteX13" fmla="*/ 114265 w 4864578"/>
              <a:gd name="connsiteY13" fmla="*/ 1983300 h 2311627"/>
              <a:gd name="connsiteX14" fmla="*/ 105374 w 4864578"/>
              <a:gd name="connsiteY14" fmla="*/ 1965519 h 2311627"/>
              <a:gd name="connsiteX15" fmla="*/ 163800 w 4864578"/>
              <a:gd name="connsiteY15" fmla="*/ 1437147 h 2311627"/>
              <a:gd name="connsiteX16" fmla="*/ 396233 w 4864578"/>
              <a:gd name="connsiteY16" fmla="*/ 1249168 h 2311627"/>
              <a:gd name="connsiteX17" fmla="*/ 396233 w 4864578"/>
              <a:gd name="connsiteY17" fmla="*/ 1249168 h 2311627"/>
              <a:gd name="connsiteX18" fmla="*/ 2911080 w 4864578"/>
              <a:gd name="connsiteY18" fmla="*/ 9526 h 231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64578" h="2311627">
                <a:moveTo>
                  <a:pt x="2911080" y="9526"/>
                </a:moveTo>
                <a:lnTo>
                  <a:pt x="2824712" y="9526"/>
                </a:lnTo>
                <a:lnTo>
                  <a:pt x="378451" y="1216145"/>
                </a:lnTo>
                <a:cubicBezTo>
                  <a:pt x="373371" y="1218685"/>
                  <a:pt x="240007" y="1284732"/>
                  <a:pt x="134587" y="1413014"/>
                </a:cubicBezTo>
                <a:cubicBezTo>
                  <a:pt x="35518" y="1532406"/>
                  <a:pt x="-54662" y="1728005"/>
                  <a:pt x="71081" y="1983300"/>
                </a:cubicBezTo>
                <a:lnTo>
                  <a:pt x="79972" y="2001082"/>
                </a:lnTo>
                <a:cubicBezTo>
                  <a:pt x="82512" y="2006163"/>
                  <a:pt x="142208" y="2125554"/>
                  <a:pt x="270491" y="2214463"/>
                </a:cubicBezTo>
                <a:cubicBezTo>
                  <a:pt x="339077" y="2261458"/>
                  <a:pt x="436877" y="2304642"/>
                  <a:pt x="561349" y="2304642"/>
                </a:cubicBezTo>
                <a:cubicBezTo>
                  <a:pt x="651528" y="2304642"/>
                  <a:pt x="755678" y="2283050"/>
                  <a:pt x="875070" y="2223354"/>
                </a:cubicBezTo>
                <a:lnTo>
                  <a:pt x="4860722" y="258470"/>
                </a:lnTo>
                <a:lnTo>
                  <a:pt x="4860722" y="216556"/>
                </a:lnTo>
                <a:lnTo>
                  <a:pt x="858558" y="2189061"/>
                </a:lnTo>
                <a:cubicBezTo>
                  <a:pt x="643907" y="2294481"/>
                  <a:pt x="454659" y="2293211"/>
                  <a:pt x="293353" y="2182710"/>
                </a:cubicBezTo>
                <a:cubicBezTo>
                  <a:pt x="172691" y="2100152"/>
                  <a:pt x="114265" y="1984570"/>
                  <a:pt x="114265" y="1983300"/>
                </a:cubicBezTo>
                <a:lnTo>
                  <a:pt x="105374" y="1965519"/>
                </a:lnTo>
                <a:cubicBezTo>
                  <a:pt x="11385" y="1775000"/>
                  <a:pt x="30437" y="1597182"/>
                  <a:pt x="163800" y="1437147"/>
                </a:cubicBezTo>
                <a:cubicBezTo>
                  <a:pt x="264140" y="1315215"/>
                  <a:pt x="394963" y="1250438"/>
                  <a:pt x="396233" y="1249168"/>
                </a:cubicBezTo>
                <a:lnTo>
                  <a:pt x="396233" y="1249168"/>
                </a:lnTo>
                <a:lnTo>
                  <a:pt x="2911080" y="9526"/>
                </a:lnTo>
                <a:close/>
              </a:path>
            </a:pathLst>
          </a:custGeom>
          <a:solidFill>
            <a:schemeClr val="bg1"/>
          </a:solidFill>
          <a:ln w="9525" cap="flat">
            <a:noFill/>
            <a:prstDash val="solid"/>
            <a:miter/>
          </a:ln>
        </p:spPr>
        <p:txBody>
          <a:bodyPr rtlCol="0" anchor="ctr"/>
          <a:lstStyle/>
          <a:p>
            <a:endParaRPr lang="ru-RU" sz="2700">
              <a:solidFill>
                <a:prstClr val="black"/>
              </a:solidFill>
            </a:endParaRPr>
          </a:p>
        </p:txBody>
      </p:sp>
      <p:sp>
        <p:nvSpPr>
          <p:cNvPr id="44" name="Freeform: Shape 43">
            <a:extLst>
              <a:ext uri="{FF2B5EF4-FFF2-40B4-BE49-F238E27FC236}">
                <a16:creationId xmlns="" xmlns:a16="http://schemas.microsoft.com/office/drawing/2014/main" id="{65525C01-736F-4E07-B20A-72ABE0F38C9F}"/>
              </a:ext>
            </a:extLst>
          </p:cNvPr>
          <p:cNvSpPr/>
          <p:nvPr/>
        </p:nvSpPr>
        <p:spPr>
          <a:xfrm>
            <a:off x="14650424" y="663959"/>
            <a:ext cx="3638909" cy="3905634"/>
          </a:xfrm>
          <a:custGeom>
            <a:avLst/>
            <a:gdLst>
              <a:gd name="connsiteX0" fmla="*/ 2423711 w 2425938"/>
              <a:gd name="connsiteY0" fmla="*/ 1877880 h 2603756"/>
              <a:gd name="connsiteX1" fmla="*/ 1236144 w 2425938"/>
              <a:gd name="connsiteY1" fmla="*/ 2463408 h 2603756"/>
              <a:gd name="connsiteX2" fmla="*/ 429615 w 2425938"/>
              <a:gd name="connsiteY2" fmla="*/ 2415143 h 2603756"/>
              <a:gd name="connsiteX3" fmla="*/ 160348 w 2425938"/>
              <a:gd name="connsiteY3" fmla="*/ 2097612 h 2603756"/>
              <a:gd name="connsiteX4" fmla="*/ 146377 w 2425938"/>
              <a:gd name="connsiteY4" fmla="*/ 2069669 h 2603756"/>
              <a:gd name="connsiteX5" fmla="*/ 194642 w 2425938"/>
              <a:gd name="connsiteY5" fmla="*/ 1263139 h 2603756"/>
              <a:gd name="connsiteX6" fmla="*/ 512173 w 2425938"/>
              <a:gd name="connsiteY6" fmla="*/ 993873 h 2603756"/>
              <a:gd name="connsiteX7" fmla="*/ 2423711 w 2425938"/>
              <a:gd name="connsiteY7" fmla="*/ 51440 h 2603756"/>
              <a:gd name="connsiteX8" fmla="*/ 2423711 w 2425938"/>
              <a:gd name="connsiteY8" fmla="*/ 9526 h 2603756"/>
              <a:gd name="connsiteX9" fmla="*/ 494391 w 2425938"/>
              <a:gd name="connsiteY9" fmla="*/ 960850 h 2603756"/>
              <a:gd name="connsiteX10" fmla="*/ 164159 w 2425938"/>
              <a:gd name="connsiteY10" fmla="*/ 1240277 h 2603756"/>
              <a:gd name="connsiteX11" fmla="*/ 112083 w 2425938"/>
              <a:gd name="connsiteY11" fmla="*/ 2088721 h 2603756"/>
              <a:gd name="connsiteX12" fmla="*/ 126055 w 2425938"/>
              <a:gd name="connsiteY12" fmla="*/ 2116664 h 2603756"/>
              <a:gd name="connsiteX13" fmla="*/ 405483 w 2425938"/>
              <a:gd name="connsiteY13" fmla="*/ 2446896 h 2603756"/>
              <a:gd name="connsiteX14" fmla="*/ 851296 w 2425938"/>
              <a:gd name="connsiteY14" fmla="*/ 2601851 h 2603756"/>
              <a:gd name="connsiteX15" fmla="*/ 1252656 w 2425938"/>
              <a:gd name="connsiteY15" fmla="*/ 2498971 h 2603756"/>
              <a:gd name="connsiteX16" fmla="*/ 2422441 w 2425938"/>
              <a:gd name="connsiteY16" fmla="*/ 1922334 h 2603756"/>
              <a:gd name="connsiteX17" fmla="*/ 2422441 w 2425938"/>
              <a:gd name="connsiteY17" fmla="*/ 1877880 h 260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5938" h="2603756">
                <a:moveTo>
                  <a:pt x="2423711" y="1877880"/>
                </a:moveTo>
                <a:lnTo>
                  <a:pt x="1236144" y="2463408"/>
                </a:lnTo>
                <a:cubicBezTo>
                  <a:pt x="937665" y="2610742"/>
                  <a:pt x="665858" y="2594231"/>
                  <a:pt x="429615" y="2415143"/>
                </a:cubicBezTo>
                <a:cubicBezTo>
                  <a:pt x="251797" y="2280510"/>
                  <a:pt x="160348" y="2098882"/>
                  <a:pt x="160348" y="2097612"/>
                </a:cubicBezTo>
                <a:lnTo>
                  <a:pt x="146377" y="2069669"/>
                </a:lnTo>
                <a:cubicBezTo>
                  <a:pt x="-957" y="1771190"/>
                  <a:pt x="15554" y="1499383"/>
                  <a:pt x="194642" y="1263139"/>
                </a:cubicBezTo>
                <a:cubicBezTo>
                  <a:pt x="329275" y="1085322"/>
                  <a:pt x="509632" y="995143"/>
                  <a:pt x="512173" y="993873"/>
                </a:cubicBezTo>
                <a:lnTo>
                  <a:pt x="2423711" y="51440"/>
                </a:lnTo>
                <a:lnTo>
                  <a:pt x="2423711" y="9526"/>
                </a:lnTo>
                <a:lnTo>
                  <a:pt x="494391" y="960850"/>
                </a:lnTo>
                <a:cubicBezTo>
                  <a:pt x="486770" y="964660"/>
                  <a:pt x="303873" y="1056109"/>
                  <a:pt x="164159" y="1240277"/>
                </a:cubicBezTo>
                <a:cubicBezTo>
                  <a:pt x="34606" y="1411744"/>
                  <a:pt x="-80976" y="1697522"/>
                  <a:pt x="112083" y="2088721"/>
                </a:cubicBezTo>
                <a:lnTo>
                  <a:pt x="126055" y="2116664"/>
                </a:lnTo>
                <a:cubicBezTo>
                  <a:pt x="129865" y="2124284"/>
                  <a:pt x="221315" y="2307182"/>
                  <a:pt x="405483" y="2446896"/>
                </a:cubicBezTo>
                <a:cubicBezTo>
                  <a:pt x="510903" y="2526914"/>
                  <a:pt x="660778" y="2601851"/>
                  <a:pt x="851296" y="2601851"/>
                </a:cubicBezTo>
                <a:cubicBezTo>
                  <a:pt x="969418" y="2601851"/>
                  <a:pt x="1104052" y="2572638"/>
                  <a:pt x="1252656" y="2498971"/>
                </a:cubicBezTo>
                <a:lnTo>
                  <a:pt x="2422441" y="1922334"/>
                </a:lnTo>
                <a:lnTo>
                  <a:pt x="2422441" y="1877880"/>
                </a:lnTo>
                <a:close/>
              </a:path>
            </a:pathLst>
          </a:custGeom>
          <a:solidFill>
            <a:schemeClr val="bg1"/>
          </a:solidFill>
          <a:ln w="9525" cap="flat">
            <a:noFill/>
            <a:prstDash val="solid"/>
            <a:miter/>
          </a:ln>
        </p:spPr>
        <p:txBody>
          <a:bodyPr rtlCol="0" anchor="ctr"/>
          <a:lstStyle/>
          <a:p>
            <a:endParaRPr lang="ru-RU" sz="2700">
              <a:solidFill>
                <a:prstClr val="black"/>
              </a:solidFill>
            </a:endParaRPr>
          </a:p>
        </p:txBody>
      </p:sp>
      <p:sp>
        <p:nvSpPr>
          <p:cNvPr id="48" name="Freeform: Shape 47">
            <a:extLst>
              <a:ext uri="{FF2B5EF4-FFF2-40B4-BE49-F238E27FC236}">
                <a16:creationId xmlns="" xmlns:a16="http://schemas.microsoft.com/office/drawing/2014/main" id="{49472789-B79C-464F-9D88-E51F8B5062D3}"/>
              </a:ext>
            </a:extLst>
          </p:cNvPr>
          <p:cNvSpPr/>
          <p:nvPr userDrawn="1"/>
        </p:nvSpPr>
        <p:spPr>
          <a:xfrm>
            <a:off x="-14289" y="3510477"/>
            <a:ext cx="4305725" cy="3810375"/>
          </a:xfrm>
          <a:custGeom>
            <a:avLst/>
            <a:gdLst>
              <a:gd name="connsiteX0" fmla="*/ 2481189 w 2870482"/>
              <a:gd name="connsiteY0" fmla="*/ 1064887 h 2540250"/>
              <a:gd name="connsiteX1" fmla="*/ 1678470 w 2870482"/>
              <a:gd name="connsiteY1" fmla="*/ 1461166 h 2540250"/>
              <a:gd name="connsiteX2" fmla="*/ 1406664 w 2870482"/>
              <a:gd name="connsiteY2" fmla="*/ 1448465 h 2540250"/>
              <a:gd name="connsiteX3" fmla="*/ 9526 w 2870482"/>
              <a:gd name="connsiteY3" fmla="*/ 2136873 h 2540250"/>
              <a:gd name="connsiteX4" fmla="*/ 9526 w 2870482"/>
              <a:gd name="connsiteY4" fmla="*/ 2531882 h 2540250"/>
              <a:gd name="connsiteX5" fmla="*/ 1564159 w 2870482"/>
              <a:gd name="connsiteY5" fmla="*/ 1765996 h 2540250"/>
              <a:gd name="connsiteX6" fmla="*/ 1708953 w 2870482"/>
              <a:gd name="connsiteY6" fmla="*/ 1500540 h 2540250"/>
              <a:gd name="connsiteX7" fmla="*/ 1706413 w 2870482"/>
              <a:gd name="connsiteY7" fmla="*/ 1494189 h 2540250"/>
              <a:gd name="connsiteX8" fmla="*/ 1703873 w 2870482"/>
              <a:gd name="connsiteY8" fmla="*/ 1490379 h 2540250"/>
              <a:gd name="connsiteX9" fmla="*/ 2498971 w 2870482"/>
              <a:gd name="connsiteY9" fmla="*/ 1097910 h 2540250"/>
              <a:gd name="connsiteX10" fmla="*/ 2806341 w 2870482"/>
              <a:gd name="connsiteY10" fmla="*/ 330755 h 2540250"/>
              <a:gd name="connsiteX11" fmla="*/ 2797450 w 2870482"/>
              <a:gd name="connsiteY11" fmla="*/ 312973 h 2540250"/>
              <a:gd name="connsiteX12" fmla="*/ 2002352 w 2870482"/>
              <a:gd name="connsiteY12" fmla="*/ 90701 h 2540250"/>
              <a:gd name="connsiteX13" fmla="*/ 9526 w 2870482"/>
              <a:gd name="connsiteY13" fmla="*/ 1073778 h 2540250"/>
              <a:gd name="connsiteX14" fmla="*/ 9526 w 2870482"/>
              <a:gd name="connsiteY14" fmla="*/ 1115692 h 2540250"/>
              <a:gd name="connsiteX15" fmla="*/ 2017594 w 2870482"/>
              <a:gd name="connsiteY15" fmla="*/ 124994 h 2540250"/>
              <a:gd name="connsiteX16" fmla="*/ 2582799 w 2870482"/>
              <a:gd name="connsiteY16" fmla="*/ 131345 h 2540250"/>
              <a:gd name="connsiteX17" fmla="*/ 2761887 w 2870482"/>
              <a:gd name="connsiteY17" fmla="*/ 330755 h 2540250"/>
              <a:gd name="connsiteX18" fmla="*/ 2770778 w 2870482"/>
              <a:gd name="connsiteY18" fmla="*/ 348536 h 2540250"/>
              <a:gd name="connsiteX19" fmla="*/ 2712352 w 2870482"/>
              <a:gd name="connsiteY19" fmla="*/ 876908 h 2540250"/>
              <a:gd name="connsiteX20" fmla="*/ 2481189 w 2870482"/>
              <a:gd name="connsiteY20" fmla="*/ 1064887 h 254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70482" h="2540250">
                <a:moveTo>
                  <a:pt x="2481189" y="1064887"/>
                </a:moveTo>
                <a:lnTo>
                  <a:pt x="1678470" y="1461166"/>
                </a:lnTo>
                <a:cubicBezTo>
                  <a:pt x="1640366" y="1423062"/>
                  <a:pt x="1556538" y="1374797"/>
                  <a:pt x="1406664" y="1448465"/>
                </a:cubicBezTo>
                <a:lnTo>
                  <a:pt x="9526" y="2136873"/>
                </a:lnTo>
                <a:lnTo>
                  <a:pt x="9526" y="2531882"/>
                </a:lnTo>
                <a:lnTo>
                  <a:pt x="1564159" y="1765996"/>
                </a:lnTo>
                <a:cubicBezTo>
                  <a:pt x="1564159" y="1765996"/>
                  <a:pt x="1785161" y="1656765"/>
                  <a:pt x="1708953" y="1500540"/>
                </a:cubicBezTo>
                <a:lnTo>
                  <a:pt x="1706413" y="1494189"/>
                </a:lnTo>
                <a:cubicBezTo>
                  <a:pt x="1706413" y="1494189"/>
                  <a:pt x="1705143" y="1492919"/>
                  <a:pt x="1703873" y="1490379"/>
                </a:cubicBezTo>
                <a:lnTo>
                  <a:pt x="2498971" y="1097910"/>
                </a:lnTo>
                <a:cubicBezTo>
                  <a:pt x="2504051" y="1095370"/>
                  <a:pt x="3047665" y="819753"/>
                  <a:pt x="2806341" y="330755"/>
                </a:cubicBezTo>
                <a:lnTo>
                  <a:pt x="2797450" y="312973"/>
                </a:lnTo>
                <a:cubicBezTo>
                  <a:pt x="2794910" y="307892"/>
                  <a:pt x="2547236" y="-178566"/>
                  <a:pt x="2002352" y="90701"/>
                </a:cubicBezTo>
                <a:lnTo>
                  <a:pt x="9526" y="1073778"/>
                </a:lnTo>
                <a:lnTo>
                  <a:pt x="9526" y="1115692"/>
                </a:lnTo>
                <a:lnTo>
                  <a:pt x="2017594" y="124994"/>
                </a:lnTo>
                <a:cubicBezTo>
                  <a:pt x="2232245" y="19574"/>
                  <a:pt x="2421493" y="20844"/>
                  <a:pt x="2582799" y="131345"/>
                </a:cubicBezTo>
                <a:cubicBezTo>
                  <a:pt x="2703461" y="213903"/>
                  <a:pt x="2761887" y="329484"/>
                  <a:pt x="2761887" y="330755"/>
                </a:cubicBezTo>
                <a:lnTo>
                  <a:pt x="2770778" y="348536"/>
                </a:lnTo>
                <a:cubicBezTo>
                  <a:pt x="2864767" y="539055"/>
                  <a:pt x="2845715" y="716873"/>
                  <a:pt x="2712352" y="876908"/>
                </a:cubicBezTo>
                <a:cubicBezTo>
                  <a:pt x="2613282" y="998840"/>
                  <a:pt x="2482459" y="1063617"/>
                  <a:pt x="2481189" y="1064887"/>
                </a:cubicBez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spTree>
    <p:extLst>
      <p:ext uri="{BB962C8B-B14F-4D97-AF65-F5344CB8AC3E}">
        <p14:creationId xmlns:p14="http://schemas.microsoft.com/office/powerpoint/2010/main" val="2925832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deo Content">
    <p:spTree>
      <p:nvGrpSpPr>
        <p:cNvPr id="1" name=""/>
        <p:cNvGrpSpPr/>
        <p:nvPr/>
      </p:nvGrpSpPr>
      <p:grpSpPr>
        <a:xfrm>
          <a:off x="0" y="0"/>
          <a:ext cx="0" cy="0"/>
          <a:chOff x="0" y="0"/>
          <a:chExt cx="0" cy="0"/>
        </a:xfrm>
      </p:grpSpPr>
      <p:sp>
        <p:nvSpPr>
          <p:cNvPr id="25" name="Oval 24">
            <a:extLst>
              <a:ext uri="{FF2B5EF4-FFF2-40B4-BE49-F238E27FC236}">
                <a16:creationId xmlns="" xmlns:a16="http://schemas.microsoft.com/office/drawing/2014/main" id="{DD823940-1850-4484-BDCE-3D9B898D6787}"/>
              </a:ext>
            </a:extLst>
          </p:cNvPr>
          <p:cNvSpPr/>
          <p:nvPr userDrawn="1"/>
        </p:nvSpPr>
        <p:spPr>
          <a:xfrm>
            <a:off x="16340130" y="8704545"/>
            <a:ext cx="577800" cy="577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solidFill>
                <a:prstClr val="white"/>
              </a:solidFill>
            </a:endParaRPr>
          </a:p>
        </p:txBody>
      </p:sp>
      <p:sp>
        <p:nvSpPr>
          <p:cNvPr id="26" name="Graphic 12">
            <a:extLst>
              <a:ext uri="{FF2B5EF4-FFF2-40B4-BE49-F238E27FC236}">
                <a16:creationId xmlns="" xmlns:a16="http://schemas.microsoft.com/office/drawing/2014/main" id="{6FFA8582-48C8-4154-ACF0-5F6412FAAE0C}"/>
              </a:ext>
            </a:extLst>
          </p:cNvPr>
          <p:cNvSpPr/>
          <p:nvPr userDrawn="1"/>
        </p:nvSpPr>
        <p:spPr>
          <a:xfrm>
            <a:off x="17001439" y="8681717"/>
            <a:ext cx="1305764" cy="614477"/>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2700" dirty="0">
              <a:solidFill>
                <a:prstClr val="black"/>
              </a:solidFill>
            </a:endParaRPr>
          </a:p>
        </p:txBody>
      </p:sp>
      <p:sp>
        <p:nvSpPr>
          <p:cNvPr id="8" name="Media Placeholder 7">
            <a:extLst>
              <a:ext uri="{FF2B5EF4-FFF2-40B4-BE49-F238E27FC236}">
                <a16:creationId xmlns="" xmlns:a16="http://schemas.microsoft.com/office/drawing/2014/main" id="{FBCC61A6-FEB7-4CD2-9686-FB5F1EB66A10}"/>
              </a:ext>
            </a:extLst>
          </p:cNvPr>
          <p:cNvSpPr>
            <a:spLocks noGrp="1"/>
          </p:cNvSpPr>
          <p:nvPr>
            <p:ph type="media" sz="quarter" idx="17"/>
          </p:nvPr>
        </p:nvSpPr>
        <p:spPr>
          <a:xfrm>
            <a:off x="1366838" y="1362075"/>
            <a:ext cx="15554325" cy="6991350"/>
          </a:xfrm>
        </p:spPr>
        <p:txBody>
          <a:bodyPr anchor="ctr" anchorCtr="0">
            <a:normAutofit/>
          </a:bodyPr>
          <a:lstStyle>
            <a:lvl1pPr marL="0" indent="0" algn="ctr">
              <a:buNone/>
              <a:defRPr sz="2400">
                <a:solidFill>
                  <a:schemeClr val="tx1">
                    <a:lumMod val="50000"/>
                    <a:lumOff val="50000"/>
                  </a:schemeClr>
                </a:solidFill>
              </a:defRPr>
            </a:lvl1pPr>
          </a:lstStyle>
          <a:p>
            <a:r>
              <a:rPr lang="en-US"/>
              <a:t>Click icon to add media</a:t>
            </a:r>
            <a:endParaRPr lang="ru-RU" dirty="0"/>
          </a:p>
        </p:txBody>
      </p:sp>
      <p:sp>
        <p:nvSpPr>
          <p:cNvPr id="6" name="Footer Placeholder 5">
            <a:extLst>
              <a:ext uri="{FF2B5EF4-FFF2-40B4-BE49-F238E27FC236}">
                <a16:creationId xmlns="" xmlns:a16="http://schemas.microsoft.com/office/drawing/2014/main" id="{FC208BCD-3B7E-49DF-8BF5-68AE9DD7D786}"/>
              </a:ext>
            </a:extLst>
          </p:cNvPr>
          <p:cNvSpPr>
            <a:spLocks noGrp="1"/>
          </p:cNvSpPr>
          <p:nvPr>
            <p:ph type="ftr" sz="quarter" idx="11"/>
          </p:nvPr>
        </p:nvSpPr>
        <p:spPr>
          <a:xfrm>
            <a:off x="1218435" y="8696654"/>
            <a:ext cx="3582165" cy="547688"/>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7" name="Slide Number Placeholder 6">
            <a:extLst>
              <a:ext uri="{FF2B5EF4-FFF2-40B4-BE49-F238E27FC236}">
                <a16:creationId xmlns="" xmlns:a16="http://schemas.microsoft.com/office/drawing/2014/main" id="{B41517C1-CBB7-46B0-99AA-8512104026B7}"/>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sp>
        <p:nvSpPr>
          <p:cNvPr id="11" name="Freeform: Shape 10">
            <a:extLst>
              <a:ext uri="{FF2B5EF4-FFF2-40B4-BE49-F238E27FC236}">
                <a16:creationId xmlns="" xmlns:a16="http://schemas.microsoft.com/office/drawing/2014/main" id="{B8EAB5B0-43C3-4F9F-98FF-253CBE6C9668}"/>
              </a:ext>
            </a:extLst>
          </p:cNvPr>
          <p:cNvSpPr/>
          <p:nvPr/>
        </p:nvSpPr>
        <p:spPr>
          <a:xfrm>
            <a:off x="13211143" y="3005685"/>
            <a:ext cx="1162802" cy="1162164"/>
          </a:xfrm>
          <a:custGeom>
            <a:avLst/>
            <a:gdLst>
              <a:gd name="connsiteX0" fmla="*/ 388023 w 774776"/>
              <a:gd name="connsiteY0" fmla="*/ 766520 h 774776"/>
              <a:gd name="connsiteX1" fmla="*/ 9526 w 774776"/>
              <a:gd name="connsiteY1" fmla="*/ 388023 h 774776"/>
              <a:gd name="connsiteX2" fmla="*/ 388023 w 774776"/>
              <a:gd name="connsiteY2" fmla="*/ 9526 h 774776"/>
              <a:gd name="connsiteX3" fmla="*/ 766521 w 774776"/>
              <a:gd name="connsiteY3" fmla="*/ 388023 h 774776"/>
              <a:gd name="connsiteX4" fmla="*/ 388023 w 774776"/>
              <a:gd name="connsiteY4" fmla="*/ 766520 h 774776"/>
              <a:gd name="connsiteX5" fmla="*/ 388023 w 774776"/>
              <a:gd name="connsiteY5" fmla="*/ 48900 h 774776"/>
              <a:gd name="connsiteX6" fmla="*/ 47630 w 774776"/>
              <a:gd name="connsiteY6" fmla="*/ 389293 h 774776"/>
              <a:gd name="connsiteX7" fmla="*/ 388023 w 774776"/>
              <a:gd name="connsiteY7" fmla="*/ 729687 h 774776"/>
              <a:gd name="connsiteX8" fmla="*/ 728417 w 774776"/>
              <a:gd name="connsiteY8" fmla="*/ 389293 h 774776"/>
              <a:gd name="connsiteX9" fmla="*/ 388023 w 774776"/>
              <a:gd name="connsiteY9" fmla="*/ 48900 h 77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4776" h="774776">
                <a:moveTo>
                  <a:pt x="388023" y="766520"/>
                </a:moveTo>
                <a:cubicBezTo>
                  <a:pt x="179723" y="766520"/>
                  <a:pt x="9526" y="596324"/>
                  <a:pt x="9526" y="388023"/>
                </a:cubicBezTo>
                <a:cubicBezTo>
                  <a:pt x="9526" y="179723"/>
                  <a:pt x="179723" y="9526"/>
                  <a:pt x="388023" y="9526"/>
                </a:cubicBezTo>
                <a:cubicBezTo>
                  <a:pt x="596324" y="9526"/>
                  <a:pt x="766521" y="179723"/>
                  <a:pt x="766521" y="388023"/>
                </a:cubicBezTo>
                <a:cubicBezTo>
                  <a:pt x="766521" y="596324"/>
                  <a:pt x="596324" y="766520"/>
                  <a:pt x="388023" y="766520"/>
                </a:cubicBezTo>
                <a:close/>
                <a:moveTo>
                  <a:pt x="388023" y="48900"/>
                </a:moveTo>
                <a:cubicBezTo>
                  <a:pt x="200045" y="48900"/>
                  <a:pt x="47630" y="201315"/>
                  <a:pt x="47630" y="389293"/>
                </a:cubicBezTo>
                <a:cubicBezTo>
                  <a:pt x="47630" y="577272"/>
                  <a:pt x="200045" y="729687"/>
                  <a:pt x="388023" y="729687"/>
                </a:cubicBezTo>
                <a:cubicBezTo>
                  <a:pt x="576002" y="729687"/>
                  <a:pt x="728417" y="577272"/>
                  <a:pt x="728417" y="389293"/>
                </a:cubicBezTo>
                <a:cubicBezTo>
                  <a:pt x="728417" y="201315"/>
                  <a:pt x="576002" y="48900"/>
                  <a:pt x="388023" y="48900"/>
                </a:cubicBez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sp>
        <p:nvSpPr>
          <p:cNvPr id="15" name="Freeform: Shape 14">
            <a:extLst>
              <a:ext uri="{FF2B5EF4-FFF2-40B4-BE49-F238E27FC236}">
                <a16:creationId xmlns="" xmlns:a16="http://schemas.microsoft.com/office/drawing/2014/main" id="{06A97B71-3A84-4844-BDB5-E3F77302BBC0}"/>
              </a:ext>
            </a:extLst>
          </p:cNvPr>
          <p:cNvSpPr/>
          <p:nvPr userDrawn="1"/>
        </p:nvSpPr>
        <p:spPr>
          <a:xfrm>
            <a:off x="14670069" y="646110"/>
            <a:ext cx="3621843" cy="3867531"/>
          </a:xfrm>
          <a:custGeom>
            <a:avLst/>
            <a:gdLst>
              <a:gd name="connsiteX0" fmla="*/ 2412164 w 2413237"/>
              <a:gd name="connsiteY0" fmla="*/ 12701 h 2578354"/>
              <a:gd name="connsiteX1" fmla="*/ 487924 w 2413237"/>
              <a:gd name="connsiteY1" fmla="*/ 962755 h 2578354"/>
              <a:gd name="connsiteX2" fmla="*/ 113238 w 2413237"/>
              <a:gd name="connsiteY2" fmla="*/ 2065224 h 2578354"/>
              <a:gd name="connsiteX3" fmla="*/ 127209 w 2413237"/>
              <a:gd name="connsiteY3" fmla="*/ 2093166 h 2578354"/>
              <a:gd name="connsiteX4" fmla="*/ 1229678 w 2413237"/>
              <a:gd name="connsiteY4" fmla="*/ 2467853 h 2578354"/>
              <a:gd name="connsiteX5" fmla="*/ 2412164 w 2413237"/>
              <a:gd name="connsiteY5" fmla="*/ 1884866 h 2578354"/>
              <a:gd name="connsiteX6" fmla="*/ 2412164 w 2413237"/>
              <a:gd name="connsiteY6" fmla="*/ 12701 h 2578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3237" h="2578354">
                <a:moveTo>
                  <a:pt x="2412164" y="12701"/>
                </a:moveTo>
                <a:lnTo>
                  <a:pt x="487924" y="962755"/>
                </a:lnTo>
                <a:cubicBezTo>
                  <a:pt x="487924" y="962755"/>
                  <a:pt x="-250018" y="1327281"/>
                  <a:pt x="113238" y="2065224"/>
                </a:cubicBezTo>
                <a:lnTo>
                  <a:pt x="127209" y="2093166"/>
                </a:lnTo>
                <a:cubicBezTo>
                  <a:pt x="127209" y="2093166"/>
                  <a:pt x="491735" y="2831109"/>
                  <a:pt x="1229678" y="2467853"/>
                </a:cubicBezTo>
                <a:lnTo>
                  <a:pt x="2412164" y="1884866"/>
                </a:lnTo>
                <a:lnTo>
                  <a:pt x="2412164" y="12701"/>
                </a:lnTo>
                <a:close/>
              </a:path>
            </a:pathLst>
          </a:custGeom>
          <a:solidFill>
            <a:schemeClr val="accent3"/>
          </a:solidFill>
          <a:ln w="12700" cap="flat">
            <a:noFill/>
            <a:prstDash val="solid"/>
            <a:miter/>
          </a:ln>
        </p:spPr>
        <p:txBody>
          <a:bodyPr rtlCol="0" anchor="ctr"/>
          <a:lstStyle/>
          <a:p>
            <a:endParaRPr lang="ru-RU" sz="2700" dirty="0">
              <a:solidFill>
                <a:prstClr val="black"/>
              </a:solidFill>
            </a:endParaRPr>
          </a:p>
        </p:txBody>
      </p:sp>
      <p:sp>
        <p:nvSpPr>
          <p:cNvPr id="16" name="Freeform: Shape 15">
            <a:extLst>
              <a:ext uri="{FF2B5EF4-FFF2-40B4-BE49-F238E27FC236}">
                <a16:creationId xmlns="" xmlns:a16="http://schemas.microsoft.com/office/drawing/2014/main" id="{030939C4-65C9-4508-8EFE-F715B9946844}"/>
              </a:ext>
            </a:extLst>
          </p:cNvPr>
          <p:cNvSpPr/>
          <p:nvPr/>
        </p:nvSpPr>
        <p:spPr>
          <a:xfrm>
            <a:off x="14644161" y="615627"/>
            <a:ext cx="3659966" cy="3924687"/>
          </a:xfrm>
          <a:custGeom>
            <a:avLst/>
            <a:gdLst>
              <a:gd name="connsiteX0" fmla="*/ 2429427 w 2438640"/>
              <a:gd name="connsiteY0" fmla="*/ 1882326 h 2616457"/>
              <a:gd name="connsiteX1" fmla="*/ 1238050 w 2438640"/>
              <a:gd name="connsiteY1" fmla="*/ 2469123 h 2616457"/>
              <a:gd name="connsiteX2" fmla="*/ 431520 w 2438640"/>
              <a:gd name="connsiteY2" fmla="*/ 2420859 h 2616457"/>
              <a:gd name="connsiteX3" fmla="*/ 162253 w 2438640"/>
              <a:gd name="connsiteY3" fmla="*/ 2103327 h 2616457"/>
              <a:gd name="connsiteX4" fmla="*/ 148282 w 2438640"/>
              <a:gd name="connsiteY4" fmla="*/ 2075385 h 2616457"/>
              <a:gd name="connsiteX5" fmla="*/ 196547 w 2438640"/>
              <a:gd name="connsiteY5" fmla="*/ 1268855 h 2616457"/>
              <a:gd name="connsiteX6" fmla="*/ 514078 w 2438640"/>
              <a:gd name="connsiteY6" fmla="*/ 999589 h 2616457"/>
              <a:gd name="connsiteX7" fmla="*/ 2430697 w 2438640"/>
              <a:gd name="connsiteY7" fmla="*/ 54615 h 2616457"/>
              <a:gd name="connsiteX8" fmla="*/ 2430697 w 2438640"/>
              <a:gd name="connsiteY8" fmla="*/ 12701 h 2616457"/>
              <a:gd name="connsiteX9" fmla="*/ 497567 w 2438640"/>
              <a:gd name="connsiteY9" fmla="*/ 965295 h 2616457"/>
              <a:gd name="connsiteX10" fmla="*/ 167334 w 2438640"/>
              <a:gd name="connsiteY10" fmla="*/ 1244723 h 2616457"/>
              <a:gd name="connsiteX11" fmla="*/ 115259 w 2438640"/>
              <a:gd name="connsiteY11" fmla="*/ 2093166 h 2616457"/>
              <a:gd name="connsiteX12" fmla="*/ 129231 w 2438640"/>
              <a:gd name="connsiteY12" fmla="*/ 2121109 h 2616457"/>
              <a:gd name="connsiteX13" fmla="*/ 408658 w 2438640"/>
              <a:gd name="connsiteY13" fmla="*/ 2451342 h 2616457"/>
              <a:gd name="connsiteX14" fmla="*/ 854472 w 2438640"/>
              <a:gd name="connsiteY14" fmla="*/ 2606297 h 2616457"/>
              <a:gd name="connsiteX15" fmla="*/ 1255831 w 2438640"/>
              <a:gd name="connsiteY15" fmla="*/ 2503417 h 2616457"/>
              <a:gd name="connsiteX16" fmla="*/ 2429427 w 2438640"/>
              <a:gd name="connsiteY16" fmla="*/ 1924240 h 2616457"/>
              <a:gd name="connsiteX17" fmla="*/ 2429427 w 2438640"/>
              <a:gd name="connsiteY17" fmla="*/ 1882326 h 261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38640" h="2616457">
                <a:moveTo>
                  <a:pt x="2429427" y="1882326"/>
                </a:moveTo>
                <a:lnTo>
                  <a:pt x="1238050" y="2469123"/>
                </a:lnTo>
                <a:cubicBezTo>
                  <a:pt x="939570" y="2616458"/>
                  <a:pt x="667763" y="2599946"/>
                  <a:pt x="431520" y="2420859"/>
                </a:cubicBezTo>
                <a:cubicBezTo>
                  <a:pt x="253703" y="2286225"/>
                  <a:pt x="162253" y="2104598"/>
                  <a:pt x="162253" y="2103327"/>
                </a:cubicBezTo>
                <a:lnTo>
                  <a:pt x="148282" y="2075385"/>
                </a:lnTo>
                <a:cubicBezTo>
                  <a:pt x="947" y="1776905"/>
                  <a:pt x="17459" y="1505098"/>
                  <a:pt x="196547" y="1268855"/>
                </a:cubicBezTo>
                <a:cubicBezTo>
                  <a:pt x="331180" y="1091038"/>
                  <a:pt x="511538" y="1000859"/>
                  <a:pt x="514078" y="999589"/>
                </a:cubicBezTo>
                <a:lnTo>
                  <a:pt x="2430697" y="54615"/>
                </a:lnTo>
                <a:lnTo>
                  <a:pt x="2430697" y="12701"/>
                </a:lnTo>
                <a:lnTo>
                  <a:pt x="497567" y="965295"/>
                </a:lnTo>
                <a:cubicBezTo>
                  <a:pt x="489946" y="969106"/>
                  <a:pt x="307048" y="1060555"/>
                  <a:pt x="167334" y="1244723"/>
                </a:cubicBezTo>
                <a:cubicBezTo>
                  <a:pt x="37781" y="1416190"/>
                  <a:pt x="-77800" y="1701968"/>
                  <a:pt x="115259" y="2093166"/>
                </a:cubicBezTo>
                <a:lnTo>
                  <a:pt x="129231" y="2121109"/>
                </a:lnTo>
                <a:cubicBezTo>
                  <a:pt x="133041" y="2128730"/>
                  <a:pt x="224490" y="2311628"/>
                  <a:pt x="408658" y="2451342"/>
                </a:cubicBezTo>
                <a:cubicBezTo>
                  <a:pt x="514078" y="2531359"/>
                  <a:pt x="663953" y="2606297"/>
                  <a:pt x="854472" y="2606297"/>
                </a:cubicBezTo>
                <a:cubicBezTo>
                  <a:pt x="972593" y="2606297"/>
                  <a:pt x="1107227" y="2577084"/>
                  <a:pt x="1255831" y="2503417"/>
                </a:cubicBezTo>
                <a:lnTo>
                  <a:pt x="2429427" y="1924240"/>
                </a:lnTo>
                <a:lnTo>
                  <a:pt x="2429427" y="1882326"/>
                </a:lnTo>
                <a:close/>
              </a:path>
            </a:pathLst>
          </a:custGeom>
          <a:solidFill>
            <a:schemeClr val="bg1"/>
          </a:solidFill>
          <a:ln w="12700" cap="flat">
            <a:noFill/>
            <a:prstDash val="solid"/>
            <a:miter/>
          </a:ln>
        </p:spPr>
        <p:txBody>
          <a:bodyPr rtlCol="0" anchor="ctr"/>
          <a:lstStyle/>
          <a:p>
            <a:endParaRPr lang="ru-RU" sz="2700" dirty="0">
              <a:solidFill>
                <a:prstClr val="black"/>
              </a:solidFill>
            </a:endParaRPr>
          </a:p>
        </p:txBody>
      </p:sp>
      <p:sp>
        <p:nvSpPr>
          <p:cNvPr id="17" name="Freeform: Shape 16">
            <a:extLst>
              <a:ext uri="{FF2B5EF4-FFF2-40B4-BE49-F238E27FC236}">
                <a16:creationId xmlns="" xmlns:a16="http://schemas.microsoft.com/office/drawing/2014/main" id="{759BB951-621D-4456-A832-116187764B2E}"/>
              </a:ext>
            </a:extLst>
          </p:cNvPr>
          <p:cNvSpPr/>
          <p:nvPr userDrawn="1"/>
        </p:nvSpPr>
        <p:spPr>
          <a:xfrm>
            <a:off x="11011472" y="-24516"/>
            <a:ext cx="7281809" cy="3410286"/>
          </a:xfrm>
          <a:custGeom>
            <a:avLst/>
            <a:gdLst>
              <a:gd name="connsiteX0" fmla="*/ 4849891 w 4851877"/>
              <a:gd name="connsiteY0" fmla="*/ 12701 h 2273523"/>
              <a:gd name="connsiteX1" fmla="*/ 2808800 w 4851877"/>
              <a:gd name="connsiteY1" fmla="*/ 12701 h 2273523"/>
              <a:gd name="connsiteX2" fmla="*/ 371430 w 4851877"/>
              <a:gd name="connsiteY2" fmla="*/ 1214240 h 2273523"/>
              <a:gd name="connsiteX3" fmla="*/ 72951 w 4851877"/>
              <a:gd name="connsiteY3" fmla="*/ 1955993 h 2273523"/>
              <a:gd name="connsiteX4" fmla="*/ 81841 w 4851877"/>
              <a:gd name="connsiteY4" fmla="*/ 1973774 h 2273523"/>
              <a:gd name="connsiteX5" fmla="*/ 851538 w 4851877"/>
              <a:gd name="connsiteY5" fmla="*/ 2188426 h 2273523"/>
              <a:gd name="connsiteX6" fmla="*/ 4849891 w 4851877"/>
              <a:gd name="connsiteY6" fmla="*/ 217191 h 2273523"/>
              <a:gd name="connsiteX7" fmla="*/ 4849891 w 4851877"/>
              <a:gd name="connsiteY7" fmla="*/ 12701 h 227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1877" h="2273523">
                <a:moveTo>
                  <a:pt x="4849891" y="12701"/>
                </a:moveTo>
                <a:lnTo>
                  <a:pt x="2808800" y="12701"/>
                </a:lnTo>
                <a:lnTo>
                  <a:pt x="371430" y="1214240"/>
                </a:lnTo>
                <a:cubicBezTo>
                  <a:pt x="371430" y="1214240"/>
                  <a:pt x="-163293" y="1478426"/>
                  <a:pt x="72951" y="1955993"/>
                </a:cubicBezTo>
                <a:lnTo>
                  <a:pt x="81841" y="1973774"/>
                </a:lnTo>
                <a:cubicBezTo>
                  <a:pt x="81841" y="1973774"/>
                  <a:pt x="316814" y="2451342"/>
                  <a:pt x="851538" y="2188426"/>
                </a:cubicBezTo>
                <a:lnTo>
                  <a:pt x="4849891" y="217191"/>
                </a:lnTo>
                <a:lnTo>
                  <a:pt x="4849891" y="12701"/>
                </a:lnTo>
                <a:close/>
              </a:path>
            </a:pathLst>
          </a:custGeom>
          <a:solidFill>
            <a:schemeClr val="accent1"/>
          </a:solidFill>
          <a:ln w="12700" cap="flat">
            <a:noFill/>
            <a:prstDash val="solid"/>
            <a:miter/>
          </a:ln>
        </p:spPr>
        <p:txBody>
          <a:bodyPr rtlCol="0" anchor="ctr"/>
          <a:lstStyle/>
          <a:p>
            <a:endParaRPr lang="ru-RU" sz="2700" dirty="0">
              <a:solidFill>
                <a:prstClr val="black"/>
              </a:solidFill>
            </a:endParaRPr>
          </a:p>
        </p:txBody>
      </p:sp>
      <p:sp>
        <p:nvSpPr>
          <p:cNvPr id="18" name="Freeform: Shape 17">
            <a:extLst>
              <a:ext uri="{FF2B5EF4-FFF2-40B4-BE49-F238E27FC236}">
                <a16:creationId xmlns="" xmlns:a16="http://schemas.microsoft.com/office/drawing/2014/main" id="{3F8008CE-2F0A-4568-9C4A-C347A4880513}"/>
              </a:ext>
            </a:extLst>
          </p:cNvPr>
          <p:cNvSpPr/>
          <p:nvPr userDrawn="1"/>
        </p:nvSpPr>
        <p:spPr>
          <a:xfrm>
            <a:off x="10991335" y="-24516"/>
            <a:ext cx="7300871" cy="3448389"/>
          </a:xfrm>
          <a:custGeom>
            <a:avLst/>
            <a:gdLst>
              <a:gd name="connsiteX0" fmla="*/ 4863309 w 4864578"/>
              <a:gd name="connsiteY0" fmla="*/ 195599 h 2298926"/>
              <a:gd name="connsiteX1" fmla="*/ 857334 w 4864578"/>
              <a:gd name="connsiteY1" fmla="*/ 2170644 h 2298926"/>
              <a:gd name="connsiteX2" fmla="*/ 292129 w 4864578"/>
              <a:gd name="connsiteY2" fmla="*/ 2164293 h 2298926"/>
              <a:gd name="connsiteX3" fmla="*/ 113041 w 4864578"/>
              <a:gd name="connsiteY3" fmla="*/ 1964884 h 2298926"/>
              <a:gd name="connsiteX4" fmla="*/ 104150 w 4864578"/>
              <a:gd name="connsiteY4" fmla="*/ 1947102 h 2298926"/>
              <a:gd name="connsiteX5" fmla="*/ 162577 w 4864578"/>
              <a:gd name="connsiteY5" fmla="*/ 1418730 h 2298926"/>
              <a:gd name="connsiteX6" fmla="*/ 395009 w 4864578"/>
              <a:gd name="connsiteY6" fmla="*/ 1230751 h 2298926"/>
              <a:gd name="connsiteX7" fmla="*/ 395009 w 4864578"/>
              <a:gd name="connsiteY7" fmla="*/ 1230751 h 2298926"/>
              <a:gd name="connsiteX8" fmla="*/ 2865403 w 4864578"/>
              <a:gd name="connsiteY8" fmla="*/ 12701 h 2298926"/>
              <a:gd name="connsiteX9" fmla="*/ 2779034 w 4864578"/>
              <a:gd name="connsiteY9" fmla="*/ 12701 h 2298926"/>
              <a:gd name="connsiteX10" fmla="*/ 377227 w 4864578"/>
              <a:gd name="connsiteY10" fmla="*/ 1197728 h 2298926"/>
              <a:gd name="connsiteX11" fmla="*/ 133363 w 4864578"/>
              <a:gd name="connsiteY11" fmla="*/ 1394597 h 2298926"/>
              <a:gd name="connsiteX12" fmla="*/ 12701 w 4864578"/>
              <a:gd name="connsiteY12" fmla="*/ 1660054 h 2298926"/>
              <a:gd name="connsiteX13" fmla="*/ 12701 w 4864578"/>
              <a:gd name="connsiteY13" fmla="*/ 1780715 h 2298926"/>
              <a:gd name="connsiteX14" fmla="*/ 69857 w 4864578"/>
              <a:gd name="connsiteY14" fmla="*/ 1964884 h 2298926"/>
              <a:gd name="connsiteX15" fmla="*/ 78748 w 4864578"/>
              <a:gd name="connsiteY15" fmla="*/ 1982665 h 2298926"/>
              <a:gd name="connsiteX16" fmla="*/ 269267 w 4864578"/>
              <a:gd name="connsiteY16" fmla="*/ 2196046 h 2298926"/>
              <a:gd name="connsiteX17" fmla="*/ 560126 w 4864578"/>
              <a:gd name="connsiteY17" fmla="*/ 2286225 h 2298926"/>
              <a:gd name="connsiteX18" fmla="*/ 873847 w 4864578"/>
              <a:gd name="connsiteY18" fmla="*/ 2204937 h 2298926"/>
              <a:gd name="connsiteX19" fmla="*/ 4863309 w 4864578"/>
              <a:gd name="connsiteY19" fmla="*/ 237513 h 2298926"/>
              <a:gd name="connsiteX20" fmla="*/ 4863309 w 4864578"/>
              <a:gd name="connsiteY20" fmla="*/ 195599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64578" h="2298926">
                <a:moveTo>
                  <a:pt x="4863309" y="195599"/>
                </a:moveTo>
                <a:lnTo>
                  <a:pt x="857334" y="2170644"/>
                </a:lnTo>
                <a:cubicBezTo>
                  <a:pt x="642684" y="2276064"/>
                  <a:pt x="453435" y="2274794"/>
                  <a:pt x="292129" y="2164293"/>
                </a:cubicBezTo>
                <a:cubicBezTo>
                  <a:pt x="171467" y="2081735"/>
                  <a:pt x="113041" y="1966154"/>
                  <a:pt x="113041" y="1964884"/>
                </a:cubicBezTo>
                <a:lnTo>
                  <a:pt x="104150" y="1947102"/>
                </a:lnTo>
                <a:cubicBezTo>
                  <a:pt x="10162" y="1756583"/>
                  <a:pt x="29213" y="1578766"/>
                  <a:pt x="162577" y="1418730"/>
                </a:cubicBezTo>
                <a:cubicBezTo>
                  <a:pt x="262916" y="1296798"/>
                  <a:pt x="393739" y="1232021"/>
                  <a:pt x="395009" y="1230751"/>
                </a:cubicBezTo>
                <a:lnTo>
                  <a:pt x="395009" y="1230751"/>
                </a:lnTo>
                <a:lnTo>
                  <a:pt x="2865403" y="12701"/>
                </a:lnTo>
                <a:lnTo>
                  <a:pt x="2779034" y="12701"/>
                </a:lnTo>
                <a:lnTo>
                  <a:pt x="377227" y="1197728"/>
                </a:lnTo>
                <a:cubicBezTo>
                  <a:pt x="372147" y="1200268"/>
                  <a:pt x="238784" y="1266315"/>
                  <a:pt x="133363" y="1394597"/>
                </a:cubicBezTo>
                <a:cubicBezTo>
                  <a:pt x="78748" y="1460644"/>
                  <a:pt x="26673" y="1549553"/>
                  <a:pt x="12701" y="1660054"/>
                </a:cubicBezTo>
                <a:lnTo>
                  <a:pt x="12701" y="1780715"/>
                </a:lnTo>
                <a:cubicBezTo>
                  <a:pt x="20322" y="1837871"/>
                  <a:pt x="38104" y="1900107"/>
                  <a:pt x="69857" y="1964884"/>
                </a:cubicBezTo>
                <a:lnTo>
                  <a:pt x="78748" y="1982665"/>
                </a:lnTo>
                <a:cubicBezTo>
                  <a:pt x="81288" y="1987746"/>
                  <a:pt x="140984" y="2107138"/>
                  <a:pt x="269267" y="2196046"/>
                </a:cubicBezTo>
                <a:cubicBezTo>
                  <a:pt x="337854" y="2243041"/>
                  <a:pt x="435654" y="2286225"/>
                  <a:pt x="560126" y="2286225"/>
                </a:cubicBezTo>
                <a:cubicBezTo>
                  <a:pt x="650304" y="2286225"/>
                  <a:pt x="754455" y="2264633"/>
                  <a:pt x="873847" y="2204937"/>
                </a:cubicBezTo>
                <a:lnTo>
                  <a:pt x="4863309" y="237513"/>
                </a:lnTo>
                <a:lnTo>
                  <a:pt x="4863309" y="195599"/>
                </a:lnTo>
                <a:close/>
              </a:path>
            </a:pathLst>
          </a:custGeom>
          <a:solidFill>
            <a:schemeClr val="bg1"/>
          </a:solidFill>
          <a:ln w="12700" cap="flat">
            <a:noFill/>
            <a:prstDash val="solid"/>
            <a:miter/>
          </a:ln>
        </p:spPr>
        <p:txBody>
          <a:bodyPr rtlCol="0" anchor="ctr"/>
          <a:lstStyle/>
          <a:p>
            <a:endParaRPr lang="ru-RU" sz="2700" dirty="0">
              <a:solidFill>
                <a:prstClr val="black"/>
              </a:solidFill>
            </a:endParaRPr>
          </a:p>
        </p:txBody>
      </p:sp>
      <p:sp>
        <p:nvSpPr>
          <p:cNvPr id="19" name="Title 2">
            <a:extLst>
              <a:ext uri="{FF2B5EF4-FFF2-40B4-BE49-F238E27FC236}">
                <a16:creationId xmlns="" xmlns:a16="http://schemas.microsoft.com/office/drawing/2014/main" id="{3A926948-B9C1-4E84-AF0F-40965A132C47}"/>
              </a:ext>
            </a:extLst>
          </p:cNvPr>
          <p:cNvSpPr>
            <a:spLocks noGrp="1"/>
          </p:cNvSpPr>
          <p:nvPr>
            <p:ph type="title"/>
          </p:nvPr>
        </p:nvSpPr>
        <p:spPr>
          <a:xfrm>
            <a:off x="3619480" y="8560718"/>
            <a:ext cx="11049041" cy="1280990"/>
          </a:xfrm>
        </p:spPr>
        <p:txBody>
          <a:bodyPr anchor="t" anchorCtr="0">
            <a:normAutofit/>
          </a:bodyPr>
          <a:lstStyle>
            <a:lvl1pPr marL="0" indent="0" algn="ctr">
              <a:buFont typeface="Arial" panose="020B0604020202020204" pitchFamily="34" charset="0"/>
              <a:buNone/>
              <a:defRPr sz="2700">
                <a:solidFill>
                  <a:schemeClr val="accent1"/>
                </a:solidFill>
                <a:latin typeface="+mn-lt"/>
              </a:defRPr>
            </a:lvl1pPr>
          </a:lstStyle>
          <a:p>
            <a:r>
              <a:rPr lang="en-US"/>
              <a:t>Click to edit Master title style</a:t>
            </a:r>
            <a:endParaRPr lang="ru-RU"/>
          </a:p>
        </p:txBody>
      </p:sp>
      <p:grpSp>
        <p:nvGrpSpPr>
          <p:cNvPr id="10" name="Group 9">
            <a:extLst>
              <a:ext uri="{FF2B5EF4-FFF2-40B4-BE49-F238E27FC236}">
                <a16:creationId xmlns="" xmlns:a16="http://schemas.microsoft.com/office/drawing/2014/main" id="{223A17C7-5A8B-4D9D-AC8A-2486018F3FB8}"/>
              </a:ext>
            </a:extLst>
          </p:cNvPr>
          <p:cNvGrpSpPr/>
          <p:nvPr userDrawn="1"/>
        </p:nvGrpSpPr>
        <p:grpSpPr>
          <a:xfrm>
            <a:off x="-28199" y="3478908"/>
            <a:ext cx="4326354" cy="4237254"/>
            <a:chOff x="-18799" y="2319272"/>
            <a:chExt cx="2884236" cy="2824836"/>
          </a:xfrm>
        </p:grpSpPr>
        <p:sp>
          <p:nvSpPr>
            <p:cNvPr id="3" name="Freeform: Shape 2">
              <a:extLst>
                <a:ext uri="{FF2B5EF4-FFF2-40B4-BE49-F238E27FC236}">
                  <a16:creationId xmlns="" xmlns:a16="http://schemas.microsoft.com/office/drawing/2014/main" id="{C42001FF-B76E-4445-BDE5-6BFAD41EBBD4}"/>
                </a:ext>
              </a:extLst>
            </p:cNvPr>
            <p:cNvSpPr/>
            <p:nvPr/>
          </p:nvSpPr>
          <p:spPr>
            <a:xfrm>
              <a:off x="-18799" y="2336694"/>
              <a:ext cx="2871530" cy="2299765"/>
            </a:xfrm>
            <a:custGeom>
              <a:avLst/>
              <a:gdLst>
                <a:gd name="connsiteX0" fmla="*/ 2796565 w 2871529"/>
                <a:gd name="connsiteY0" fmla="*/ 306465 h 2299764"/>
                <a:gd name="connsiteX1" fmla="*/ 2026589 w 2871529"/>
                <a:gd name="connsiteY1" fmla="*/ 91735 h 2299764"/>
                <a:gd name="connsiteX2" fmla="*/ 12706 w 2871529"/>
                <a:gd name="connsiteY2" fmla="*/ 1085336 h 2299764"/>
                <a:gd name="connsiteX3" fmla="*/ 12706 w 2871529"/>
                <a:gd name="connsiteY3" fmla="*/ 2296206 h 2299764"/>
                <a:gd name="connsiteX4" fmla="*/ 2506871 w 2871529"/>
                <a:gd name="connsiteY4" fmla="*/ 1066277 h 2299764"/>
                <a:gd name="connsiteX5" fmla="*/ 2805459 w 2871529"/>
                <a:gd name="connsiteY5" fmla="*/ 324253 h 2299764"/>
                <a:gd name="connsiteX6" fmla="*/ 2796565 w 2871529"/>
                <a:gd name="connsiteY6" fmla="*/ 306465 h 2299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1529" h="2299764">
                  <a:moveTo>
                    <a:pt x="2796565" y="306465"/>
                  </a:moveTo>
                  <a:cubicBezTo>
                    <a:pt x="2796565" y="306465"/>
                    <a:pt x="2561507" y="-171276"/>
                    <a:pt x="2026589" y="91735"/>
                  </a:cubicBezTo>
                  <a:lnTo>
                    <a:pt x="12706" y="1085336"/>
                  </a:lnTo>
                  <a:lnTo>
                    <a:pt x="12706" y="2296206"/>
                  </a:lnTo>
                  <a:lnTo>
                    <a:pt x="2506871" y="1066277"/>
                  </a:lnTo>
                  <a:cubicBezTo>
                    <a:pt x="2506871" y="1066277"/>
                    <a:pt x="3041789" y="801994"/>
                    <a:pt x="2805459" y="324253"/>
                  </a:cubicBezTo>
                  <a:lnTo>
                    <a:pt x="2796565" y="306465"/>
                  </a:lnTo>
                  <a:close/>
                </a:path>
              </a:pathLst>
            </a:custGeom>
            <a:solidFill>
              <a:schemeClr val="accent3"/>
            </a:solidFill>
            <a:ln w="12700" cap="flat">
              <a:noFill/>
              <a:prstDash val="solid"/>
              <a:miter/>
            </a:ln>
          </p:spPr>
          <p:txBody>
            <a:bodyPr rtlCol="0" anchor="ctr"/>
            <a:lstStyle/>
            <a:p>
              <a:endParaRPr lang="ru-RU" sz="2700">
                <a:solidFill>
                  <a:prstClr val="black"/>
                </a:solidFill>
              </a:endParaRPr>
            </a:p>
          </p:txBody>
        </p:sp>
        <p:sp>
          <p:nvSpPr>
            <p:cNvPr id="4" name="Freeform: Shape 3">
              <a:extLst>
                <a:ext uri="{FF2B5EF4-FFF2-40B4-BE49-F238E27FC236}">
                  <a16:creationId xmlns="" xmlns:a16="http://schemas.microsoft.com/office/drawing/2014/main" id="{55EB89C3-8B52-4763-9DB2-C51CC8AF377C}"/>
                </a:ext>
              </a:extLst>
            </p:cNvPr>
            <p:cNvSpPr/>
            <p:nvPr/>
          </p:nvSpPr>
          <p:spPr>
            <a:xfrm>
              <a:off x="-18799" y="2319272"/>
              <a:ext cx="2884236" cy="2337882"/>
            </a:xfrm>
            <a:custGeom>
              <a:avLst/>
              <a:gdLst>
                <a:gd name="connsiteX0" fmla="*/ 2871530 w 2884235"/>
                <a:gd name="connsiteY0" fmla="*/ 466193 h 2337882"/>
                <a:gd name="connsiteX1" fmla="*/ 2823248 w 2884235"/>
                <a:gd name="connsiteY1" fmla="*/ 334052 h 2337882"/>
                <a:gd name="connsiteX2" fmla="*/ 2814354 w 2884235"/>
                <a:gd name="connsiteY2" fmla="*/ 316263 h 2337882"/>
                <a:gd name="connsiteX3" fmla="*/ 2018965 w 2884235"/>
                <a:gd name="connsiteY3" fmla="*/ 93910 h 2337882"/>
                <a:gd name="connsiteX4" fmla="*/ 12706 w 2884235"/>
                <a:gd name="connsiteY4" fmla="*/ 1081158 h 2337882"/>
                <a:gd name="connsiteX5" fmla="*/ 12706 w 2884235"/>
                <a:gd name="connsiteY5" fmla="*/ 1123087 h 2337882"/>
                <a:gd name="connsiteX6" fmla="*/ 2035483 w 2884235"/>
                <a:gd name="connsiteY6" fmla="*/ 126946 h 2337882"/>
                <a:gd name="connsiteX7" fmla="*/ 2600895 w 2884235"/>
                <a:gd name="connsiteY7" fmla="*/ 133299 h 2337882"/>
                <a:gd name="connsiteX8" fmla="*/ 2780048 w 2884235"/>
                <a:gd name="connsiteY8" fmla="*/ 332781 h 2337882"/>
                <a:gd name="connsiteX9" fmla="*/ 2788942 w 2884235"/>
                <a:gd name="connsiteY9" fmla="*/ 350569 h 2337882"/>
                <a:gd name="connsiteX10" fmla="*/ 2730495 w 2884235"/>
                <a:gd name="connsiteY10" fmla="*/ 879134 h 2337882"/>
                <a:gd name="connsiteX11" fmla="*/ 2497977 w 2884235"/>
                <a:gd name="connsiteY11" fmla="*/ 1065911 h 2337882"/>
                <a:gd name="connsiteX12" fmla="*/ 12706 w 2884235"/>
                <a:gd name="connsiteY12" fmla="*/ 2292028 h 2337882"/>
                <a:gd name="connsiteX13" fmla="*/ 12706 w 2884235"/>
                <a:gd name="connsiteY13" fmla="*/ 2333958 h 2337882"/>
                <a:gd name="connsiteX14" fmla="*/ 2515765 w 2884235"/>
                <a:gd name="connsiteY14" fmla="*/ 1100216 h 2337882"/>
                <a:gd name="connsiteX15" fmla="*/ 2871530 w 2884235"/>
                <a:gd name="connsiteY15" fmla="*/ 687275 h 2337882"/>
                <a:gd name="connsiteX16" fmla="*/ 2871530 w 2884235"/>
                <a:gd name="connsiteY16" fmla="*/ 466193 h 233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84235" h="2337882">
                  <a:moveTo>
                    <a:pt x="2871530" y="466193"/>
                  </a:moveTo>
                  <a:cubicBezTo>
                    <a:pt x="2861365" y="424263"/>
                    <a:pt x="2846118" y="379793"/>
                    <a:pt x="2823248" y="334052"/>
                  </a:cubicBezTo>
                  <a:lnTo>
                    <a:pt x="2814354" y="316263"/>
                  </a:lnTo>
                  <a:cubicBezTo>
                    <a:pt x="2811812" y="311181"/>
                    <a:pt x="2564048" y="-175454"/>
                    <a:pt x="2018965" y="93910"/>
                  </a:cubicBezTo>
                  <a:lnTo>
                    <a:pt x="12706" y="1081158"/>
                  </a:lnTo>
                  <a:lnTo>
                    <a:pt x="12706" y="1123087"/>
                  </a:lnTo>
                  <a:lnTo>
                    <a:pt x="2035483" y="126946"/>
                  </a:lnTo>
                  <a:cubicBezTo>
                    <a:pt x="2250212" y="21487"/>
                    <a:pt x="2439530" y="22758"/>
                    <a:pt x="2600895" y="133299"/>
                  </a:cubicBezTo>
                  <a:cubicBezTo>
                    <a:pt x="2721601" y="215887"/>
                    <a:pt x="2780048" y="331511"/>
                    <a:pt x="2780048" y="332781"/>
                  </a:cubicBezTo>
                  <a:lnTo>
                    <a:pt x="2788942" y="350569"/>
                  </a:lnTo>
                  <a:cubicBezTo>
                    <a:pt x="2882965" y="541158"/>
                    <a:pt x="2863906" y="719040"/>
                    <a:pt x="2730495" y="879134"/>
                  </a:cubicBezTo>
                  <a:cubicBezTo>
                    <a:pt x="2630118" y="999840"/>
                    <a:pt x="2500518" y="1065911"/>
                    <a:pt x="2497977" y="1065911"/>
                  </a:cubicBezTo>
                  <a:lnTo>
                    <a:pt x="12706" y="2292028"/>
                  </a:lnTo>
                  <a:lnTo>
                    <a:pt x="12706" y="2333958"/>
                  </a:lnTo>
                  <a:lnTo>
                    <a:pt x="2515765" y="1100216"/>
                  </a:lnTo>
                  <a:cubicBezTo>
                    <a:pt x="2519577" y="1097675"/>
                    <a:pt x="2806730" y="952828"/>
                    <a:pt x="2871530" y="687275"/>
                  </a:cubicBezTo>
                  <a:lnTo>
                    <a:pt x="2871530" y="466193"/>
                  </a:lnTo>
                  <a:close/>
                </a:path>
              </a:pathLst>
            </a:custGeom>
            <a:solidFill>
              <a:schemeClr val="bg1"/>
            </a:solidFill>
            <a:ln w="12700" cap="flat">
              <a:noFill/>
              <a:prstDash val="solid"/>
              <a:miter/>
            </a:ln>
          </p:spPr>
          <p:txBody>
            <a:bodyPr rtlCol="0" anchor="ctr"/>
            <a:lstStyle/>
            <a:p>
              <a:endParaRPr lang="ru-RU" sz="2700">
                <a:solidFill>
                  <a:prstClr val="black"/>
                </a:solidFill>
              </a:endParaRPr>
            </a:p>
          </p:txBody>
        </p:sp>
        <p:sp>
          <p:nvSpPr>
            <p:cNvPr id="5" name="Freeform: Shape 4">
              <a:extLst>
                <a:ext uri="{FF2B5EF4-FFF2-40B4-BE49-F238E27FC236}">
                  <a16:creationId xmlns="" xmlns:a16="http://schemas.microsoft.com/office/drawing/2014/main" id="{8F230BC5-B028-4266-A395-BFB56DFDC484}"/>
                </a:ext>
              </a:extLst>
            </p:cNvPr>
            <p:cNvSpPr/>
            <p:nvPr/>
          </p:nvSpPr>
          <p:spPr>
            <a:xfrm>
              <a:off x="-18799" y="3968979"/>
              <a:ext cx="1766118" cy="1156235"/>
            </a:xfrm>
            <a:custGeom>
              <a:avLst/>
              <a:gdLst>
                <a:gd name="connsiteX0" fmla="*/ 1735624 w 1766117"/>
                <a:gd name="connsiteY0" fmla="*/ 98509 h 1156235"/>
                <a:gd name="connsiteX1" fmla="*/ 1437036 w 1766117"/>
                <a:gd name="connsiteY1" fmla="*/ 51497 h 1156235"/>
                <a:gd name="connsiteX2" fmla="*/ 12706 w 1766117"/>
                <a:gd name="connsiteY2" fmla="*/ 754133 h 1156235"/>
                <a:gd name="connsiteX3" fmla="*/ 12706 w 1766117"/>
                <a:gd name="connsiteY3" fmla="*/ 1149286 h 1156235"/>
                <a:gd name="connsiteX4" fmla="*/ 1594589 w 1766117"/>
                <a:gd name="connsiteY4" fmla="*/ 369144 h 1156235"/>
                <a:gd name="connsiteX5" fmla="*/ 1739436 w 1766117"/>
                <a:gd name="connsiteY5" fmla="*/ 103592 h 1156235"/>
                <a:gd name="connsiteX6" fmla="*/ 1735624 w 1766117"/>
                <a:gd name="connsiteY6" fmla="*/ 98509 h 11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117" h="1156235">
                  <a:moveTo>
                    <a:pt x="1735624" y="98509"/>
                  </a:moveTo>
                  <a:cubicBezTo>
                    <a:pt x="1735624" y="98509"/>
                    <a:pt x="1658118" y="-57773"/>
                    <a:pt x="1437036" y="51497"/>
                  </a:cubicBezTo>
                  <a:lnTo>
                    <a:pt x="12706" y="754133"/>
                  </a:lnTo>
                  <a:lnTo>
                    <a:pt x="12706" y="1149286"/>
                  </a:lnTo>
                  <a:lnTo>
                    <a:pt x="1594589" y="369144"/>
                  </a:lnTo>
                  <a:cubicBezTo>
                    <a:pt x="1594589" y="369144"/>
                    <a:pt x="1815671" y="259874"/>
                    <a:pt x="1739436" y="103592"/>
                  </a:cubicBezTo>
                  <a:lnTo>
                    <a:pt x="1735624" y="98509"/>
                  </a:lnTo>
                  <a:close/>
                </a:path>
              </a:pathLst>
            </a:custGeom>
            <a:solidFill>
              <a:schemeClr val="accent1"/>
            </a:solidFill>
            <a:ln w="12700" cap="flat">
              <a:noFill/>
              <a:prstDash val="solid"/>
              <a:miter/>
            </a:ln>
          </p:spPr>
          <p:txBody>
            <a:bodyPr rtlCol="0" anchor="ctr"/>
            <a:lstStyle/>
            <a:p>
              <a:endParaRPr lang="ru-RU" sz="2700">
                <a:solidFill>
                  <a:prstClr val="black"/>
                </a:solidFill>
              </a:endParaRPr>
            </a:p>
          </p:txBody>
        </p:sp>
        <p:sp>
          <p:nvSpPr>
            <p:cNvPr id="9" name="Freeform: Shape 8">
              <a:extLst>
                <a:ext uri="{FF2B5EF4-FFF2-40B4-BE49-F238E27FC236}">
                  <a16:creationId xmlns="" xmlns:a16="http://schemas.microsoft.com/office/drawing/2014/main" id="{5A52C234-DC7D-488B-8975-61485991A4A8}"/>
                </a:ext>
              </a:extLst>
            </p:cNvPr>
            <p:cNvSpPr/>
            <p:nvPr/>
          </p:nvSpPr>
          <p:spPr>
            <a:xfrm>
              <a:off x="-18799" y="3949755"/>
              <a:ext cx="1778824" cy="1194353"/>
            </a:xfrm>
            <a:custGeom>
              <a:avLst/>
              <a:gdLst>
                <a:gd name="connsiteX0" fmla="*/ 1753412 w 1778823"/>
                <a:gd name="connsiteY0" fmla="*/ 108839 h 1194352"/>
                <a:gd name="connsiteX1" fmla="*/ 1429412 w 1778823"/>
                <a:gd name="connsiteY1" fmla="*/ 52933 h 1194352"/>
                <a:gd name="connsiteX2" fmla="*/ 12706 w 1778823"/>
                <a:gd name="connsiteY2" fmla="*/ 751757 h 1194352"/>
                <a:gd name="connsiteX3" fmla="*/ 12706 w 1778823"/>
                <a:gd name="connsiteY3" fmla="*/ 793686 h 1194352"/>
                <a:gd name="connsiteX4" fmla="*/ 1445930 w 1778823"/>
                <a:gd name="connsiteY4" fmla="*/ 87239 h 1194352"/>
                <a:gd name="connsiteX5" fmla="*/ 1719106 w 1778823"/>
                <a:gd name="connsiteY5" fmla="*/ 125357 h 1194352"/>
                <a:gd name="connsiteX6" fmla="*/ 1721647 w 1778823"/>
                <a:gd name="connsiteY6" fmla="*/ 131710 h 1194352"/>
                <a:gd name="connsiteX7" fmla="*/ 1585694 w 1778823"/>
                <a:gd name="connsiteY7" fmla="*/ 371851 h 1194352"/>
                <a:gd name="connsiteX8" fmla="*/ 12706 w 1778823"/>
                <a:gd name="connsiteY8" fmla="*/ 1146910 h 1194352"/>
                <a:gd name="connsiteX9" fmla="*/ 12706 w 1778823"/>
                <a:gd name="connsiteY9" fmla="*/ 1188839 h 1194352"/>
                <a:gd name="connsiteX10" fmla="*/ 1603483 w 1778823"/>
                <a:gd name="connsiteY10" fmla="*/ 404886 h 1194352"/>
                <a:gd name="connsiteX11" fmla="*/ 1755953 w 1778823"/>
                <a:gd name="connsiteY11" fmla="*/ 113921 h 1194352"/>
                <a:gd name="connsiteX12" fmla="*/ 1753412 w 1778823"/>
                <a:gd name="connsiteY12" fmla="*/ 108839 h 119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8823" h="1194352">
                  <a:moveTo>
                    <a:pt x="1753412" y="108839"/>
                  </a:moveTo>
                  <a:cubicBezTo>
                    <a:pt x="1752141" y="107569"/>
                    <a:pt x="1665742" y="-62690"/>
                    <a:pt x="1429412" y="52933"/>
                  </a:cubicBezTo>
                  <a:lnTo>
                    <a:pt x="12706" y="751757"/>
                  </a:lnTo>
                  <a:lnTo>
                    <a:pt x="12706" y="793686"/>
                  </a:lnTo>
                  <a:lnTo>
                    <a:pt x="1445930" y="87239"/>
                  </a:lnTo>
                  <a:cubicBezTo>
                    <a:pt x="1646683" y="-11867"/>
                    <a:pt x="1715294" y="120274"/>
                    <a:pt x="1719106" y="125357"/>
                  </a:cubicBezTo>
                  <a:lnTo>
                    <a:pt x="1721647" y="131710"/>
                  </a:lnTo>
                  <a:cubicBezTo>
                    <a:pt x="1788989" y="268933"/>
                    <a:pt x="1594589" y="366769"/>
                    <a:pt x="1585694" y="371851"/>
                  </a:cubicBezTo>
                  <a:lnTo>
                    <a:pt x="12706" y="1146910"/>
                  </a:lnTo>
                  <a:lnTo>
                    <a:pt x="12706" y="1188839"/>
                  </a:lnTo>
                  <a:lnTo>
                    <a:pt x="1603483" y="404886"/>
                  </a:lnTo>
                  <a:cubicBezTo>
                    <a:pt x="1686071" y="364228"/>
                    <a:pt x="1824565" y="251145"/>
                    <a:pt x="1755953" y="113921"/>
                  </a:cubicBezTo>
                  <a:lnTo>
                    <a:pt x="1753412" y="108839"/>
                  </a:lnTo>
                  <a:close/>
                </a:path>
              </a:pathLst>
            </a:custGeom>
            <a:solidFill>
              <a:schemeClr val="bg1"/>
            </a:solidFill>
            <a:ln w="12700" cap="flat">
              <a:noFill/>
              <a:prstDash val="solid"/>
              <a:miter/>
            </a:ln>
          </p:spPr>
          <p:txBody>
            <a:bodyPr rtlCol="0" anchor="ctr"/>
            <a:lstStyle/>
            <a:p>
              <a:endParaRPr lang="ru-RU" sz="2700">
                <a:solidFill>
                  <a:prstClr val="black"/>
                </a:solidFill>
              </a:endParaRPr>
            </a:p>
          </p:txBody>
        </p:sp>
      </p:grpSp>
    </p:spTree>
    <p:extLst>
      <p:ext uri="{BB962C8B-B14F-4D97-AF65-F5344CB8AC3E}">
        <p14:creationId xmlns:p14="http://schemas.microsoft.com/office/powerpoint/2010/main" val="21233076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s slide">
    <p:spTree>
      <p:nvGrpSpPr>
        <p:cNvPr id="1" name=""/>
        <p:cNvGrpSpPr/>
        <p:nvPr/>
      </p:nvGrpSpPr>
      <p:grpSpPr>
        <a:xfrm>
          <a:off x="0" y="0"/>
          <a:ext cx="0" cy="0"/>
          <a:chOff x="0" y="0"/>
          <a:chExt cx="0" cy="0"/>
        </a:xfrm>
      </p:grpSpPr>
      <p:sp>
        <p:nvSpPr>
          <p:cNvPr id="26" name="Picture Placeholder 25">
            <a:extLst>
              <a:ext uri="{FF2B5EF4-FFF2-40B4-BE49-F238E27FC236}">
                <a16:creationId xmlns="" xmlns:a16="http://schemas.microsoft.com/office/drawing/2014/main" id="{3C229411-48AD-4A50-B02E-041030F18963}"/>
              </a:ext>
            </a:extLst>
          </p:cNvPr>
          <p:cNvSpPr>
            <a:spLocks noGrp="1"/>
          </p:cNvSpPr>
          <p:nvPr>
            <p:ph type="pic" sz="quarter" idx="21"/>
          </p:nvPr>
        </p:nvSpPr>
        <p:spPr>
          <a:xfrm>
            <a:off x="7867784" y="2"/>
            <a:ext cx="10414505" cy="8901932"/>
          </a:xfrm>
          <a:custGeom>
            <a:avLst/>
            <a:gdLst>
              <a:gd name="connsiteX0" fmla="*/ 6940462 w 6943003"/>
              <a:gd name="connsiteY0" fmla="*/ 0 h 5934621"/>
              <a:gd name="connsiteX1" fmla="*/ 6943003 w 6943003"/>
              <a:gd name="connsiteY1" fmla="*/ 0 h 5934621"/>
              <a:gd name="connsiteX2" fmla="*/ 6943003 w 6943003"/>
              <a:gd name="connsiteY2" fmla="*/ 3562350 h 5934621"/>
              <a:gd name="connsiteX3" fmla="*/ 2564043 w 6943003"/>
              <a:gd name="connsiteY3" fmla="*/ 5721350 h 5934621"/>
              <a:gd name="connsiteX4" fmla="*/ 233592 w 6943003"/>
              <a:gd name="connsiteY4" fmla="*/ 4930141 h 5934621"/>
              <a:gd name="connsiteX5" fmla="*/ 213272 w 6943003"/>
              <a:gd name="connsiteY5" fmla="*/ 4889500 h 5934621"/>
              <a:gd name="connsiteX6" fmla="*/ 1004482 w 6943003"/>
              <a:gd name="connsiteY6" fmla="*/ 2559050 h 5934621"/>
              <a:gd name="connsiteX7" fmla="*/ 2136693 w 6943003"/>
              <a:gd name="connsiteY7" fmla="*/ 2000704 h 5934621"/>
              <a:gd name="connsiteX8" fmla="*/ 2183042 w 6943003"/>
              <a:gd name="connsiteY8" fmla="*/ 2039620 h 5934621"/>
              <a:gd name="connsiteX9" fmla="*/ 2473872 w 6943003"/>
              <a:gd name="connsiteY9" fmla="*/ 2129790 h 5934621"/>
              <a:gd name="connsiteX10" fmla="*/ 2787562 w 6943003"/>
              <a:gd name="connsiteY10" fmla="*/ 2048510 h 593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43003" h="5934621">
                <a:moveTo>
                  <a:pt x="6940462" y="0"/>
                </a:moveTo>
                <a:lnTo>
                  <a:pt x="6943003" y="0"/>
                </a:lnTo>
                <a:lnTo>
                  <a:pt x="6943003" y="3562350"/>
                </a:lnTo>
                <a:lnTo>
                  <a:pt x="2564043" y="5721350"/>
                </a:lnTo>
                <a:cubicBezTo>
                  <a:pt x="1003212" y="6490971"/>
                  <a:pt x="233592" y="4930141"/>
                  <a:pt x="233592" y="4930141"/>
                </a:cubicBezTo>
                <a:lnTo>
                  <a:pt x="213272" y="4889500"/>
                </a:lnTo>
                <a:cubicBezTo>
                  <a:pt x="-556348" y="3328670"/>
                  <a:pt x="1004482" y="2559050"/>
                  <a:pt x="1004482" y="2559050"/>
                </a:cubicBezTo>
                <a:lnTo>
                  <a:pt x="2136693" y="2000704"/>
                </a:lnTo>
                <a:lnTo>
                  <a:pt x="2183042" y="2039620"/>
                </a:lnTo>
                <a:cubicBezTo>
                  <a:pt x="2251622" y="2086610"/>
                  <a:pt x="2349412" y="2129790"/>
                  <a:pt x="2473872" y="2129790"/>
                </a:cubicBezTo>
                <a:cubicBezTo>
                  <a:pt x="2564042" y="2129790"/>
                  <a:pt x="2668182" y="2108200"/>
                  <a:pt x="2787562" y="2048510"/>
                </a:cubicBezTo>
                <a:close/>
              </a:path>
            </a:pathLst>
          </a:custGeom>
        </p:spPr>
        <p:txBody>
          <a:bodyPr wrap="square" anchor="ctr" anchorCtr="0">
            <a:noAutofit/>
          </a:bodyPr>
          <a:lstStyle>
            <a:lvl1pPr marL="0" indent="0" algn="ctr">
              <a:buNone/>
              <a:defRPr sz="2100"/>
            </a:lvl1pPr>
          </a:lstStyle>
          <a:p>
            <a:r>
              <a:rPr lang="en-US"/>
              <a:t>Click icon to add picture</a:t>
            </a:r>
            <a:endParaRPr lang="ru-RU"/>
          </a:p>
        </p:txBody>
      </p:sp>
      <p:sp>
        <p:nvSpPr>
          <p:cNvPr id="2" name="Title 1">
            <a:extLst>
              <a:ext uri="{FF2B5EF4-FFF2-40B4-BE49-F238E27FC236}">
                <a16:creationId xmlns="" xmlns:a16="http://schemas.microsoft.com/office/drawing/2014/main" id="{199AD403-A15F-4A2F-B050-AB874136E732}"/>
              </a:ext>
            </a:extLst>
          </p:cNvPr>
          <p:cNvSpPr>
            <a:spLocks noGrp="1"/>
          </p:cNvSpPr>
          <p:nvPr>
            <p:ph type="title" hasCustomPrompt="1"/>
          </p:nvPr>
        </p:nvSpPr>
        <p:spPr>
          <a:xfrm>
            <a:off x="1222416" y="679576"/>
            <a:ext cx="15773400" cy="1988345"/>
          </a:xfrm>
        </p:spPr>
        <p:txBody>
          <a:bodyPr/>
          <a:lstStyle>
            <a:lvl1pPr>
              <a:defRPr/>
            </a:lvl1pPr>
          </a:lstStyle>
          <a:p>
            <a:r>
              <a:rPr lang="en-US" dirty="0"/>
              <a:t>THANK YOU!</a:t>
            </a:r>
            <a:endParaRPr lang="ru-RU" dirty="0"/>
          </a:p>
        </p:txBody>
      </p:sp>
      <p:sp>
        <p:nvSpPr>
          <p:cNvPr id="12" name="Freeform: Shape 11">
            <a:extLst>
              <a:ext uri="{FF2B5EF4-FFF2-40B4-BE49-F238E27FC236}">
                <a16:creationId xmlns="" xmlns:a16="http://schemas.microsoft.com/office/drawing/2014/main" id="{F9E3EED1-7BB3-4B75-BCA9-1C1223740B3C}"/>
              </a:ext>
            </a:extLst>
          </p:cNvPr>
          <p:cNvSpPr/>
          <p:nvPr/>
        </p:nvSpPr>
        <p:spPr>
          <a:xfrm>
            <a:off x="13056879" y="8134359"/>
            <a:ext cx="1104900" cy="1104900"/>
          </a:xfrm>
          <a:custGeom>
            <a:avLst/>
            <a:gdLst>
              <a:gd name="connsiteX0" fmla="*/ 372104 w 736600"/>
              <a:gd name="connsiteY0" fmla="*/ 731514 h 736600"/>
              <a:gd name="connsiteX1" fmla="*/ 731514 w 736600"/>
              <a:gd name="connsiteY1" fmla="*/ 372104 h 736600"/>
              <a:gd name="connsiteX2" fmla="*/ 372104 w 736600"/>
              <a:gd name="connsiteY2" fmla="*/ 12694 h 736600"/>
              <a:gd name="connsiteX3" fmla="*/ 12694 w 736600"/>
              <a:gd name="connsiteY3" fmla="*/ 372104 h 736600"/>
              <a:gd name="connsiteX4" fmla="*/ 372104 w 736600"/>
              <a:gd name="connsiteY4" fmla="*/ 731514 h 736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00" h="736600">
                <a:moveTo>
                  <a:pt x="372104" y="731514"/>
                </a:moveTo>
                <a:cubicBezTo>
                  <a:pt x="570224" y="731514"/>
                  <a:pt x="731514" y="570224"/>
                  <a:pt x="731514" y="372104"/>
                </a:cubicBezTo>
                <a:cubicBezTo>
                  <a:pt x="731514" y="173984"/>
                  <a:pt x="570224" y="12694"/>
                  <a:pt x="372104" y="12694"/>
                </a:cubicBezTo>
                <a:cubicBezTo>
                  <a:pt x="173984" y="12694"/>
                  <a:pt x="12694" y="173984"/>
                  <a:pt x="12694" y="372104"/>
                </a:cubicBezTo>
                <a:cubicBezTo>
                  <a:pt x="12694" y="570224"/>
                  <a:pt x="173984" y="731514"/>
                  <a:pt x="372104" y="731514"/>
                </a:cubicBezTo>
              </a:path>
            </a:pathLst>
          </a:custGeom>
          <a:solidFill>
            <a:schemeClr val="accent1"/>
          </a:solidFill>
          <a:ln w="12694" cap="flat">
            <a:noFill/>
            <a:prstDash val="solid"/>
            <a:miter/>
          </a:ln>
        </p:spPr>
        <p:txBody>
          <a:bodyPr rtlCol="0" anchor="ctr"/>
          <a:lstStyle/>
          <a:p>
            <a:endParaRPr lang="ru-RU" sz="2700" dirty="0">
              <a:solidFill>
                <a:prstClr val="black"/>
              </a:solidFill>
            </a:endParaRPr>
          </a:p>
        </p:txBody>
      </p:sp>
      <p:sp>
        <p:nvSpPr>
          <p:cNvPr id="16" name="Freeform: Shape 15">
            <a:extLst>
              <a:ext uri="{FF2B5EF4-FFF2-40B4-BE49-F238E27FC236}">
                <a16:creationId xmlns="" xmlns:a16="http://schemas.microsoft.com/office/drawing/2014/main" id="{29016A5F-A55B-4605-B66C-5C6E2BF4919F}"/>
              </a:ext>
            </a:extLst>
          </p:cNvPr>
          <p:cNvSpPr/>
          <p:nvPr/>
        </p:nvSpPr>
        <p:spPr>
          <a:xfrm>
            <a:off x="14489144" y="5665479"/>
            <a:ext cx="3810000" cy="3943350"/>
          </a:xfrm>
          <a:custGeom>
            <a:avLst/>
            <a:gdLst>
              <a:gd name="connsiteX0" fmla="*/ 2528761 w 2540000"/>
              <a:gd name="connsiteY0" fmla="*/ 12694 h 2628900"/>
              <a:gd name="connsiteX1" fmla="*/ 487871 w 2540000"/>
              <a:gd name="connsiteY1" fmla="*/ 1018534 h 2628900"/>
              <a:gd name="connsiteX2" fmla="*/ 113221 w 2540000"/>
              <a:gd name="connsiteY2" fmla="*/ 2120894 h 2628900"/>
              <a:gd name="connsiteX3" fmla="*/ 127191 w 2540000"/>
              <a:gd name="connsiteY3" fmla="*/ 2148834 h 2628900"/>
              <a:gd name="connsiteX4" fmla="*/ 1229551 w 2540000"/>
              <a:gd name="connsiteY4" fmla="*/ 2523484 h 2628900"/>
              <a:gd name="connsiteX5" fmla="*/ 2528761 w 2540000"/>
              <a:gd name="connsiteY5" fmla="*/ 1883404 h 2628900"/>
              <a:gd name="connsiteX6" fmla="*/ 2528761 w 2540000"/>
              <a:gd name="connsiteY6" fmla="*/ 12694 h 262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0000" h="2628900">
                <a:moveTo>
                  <a:pt x="2528761" y="12694"/>
                </a:moveTo>
                <a:lnTo>
                  <a:pt x="487871" y="1018534"/>
                </a:lnTo>
                <a:cubicBezTo>
                  <a:pt x="487871" y="1018534"/>
                  <a:pt x="-249999" y="1383024"/>
                  <a:pt x="113221" y="2120894"/>
                </a:cubicBezTo>
                <a:lnTo>
                  <a:pt x="127191" y="2148834"/>
                </a:lnTo>
                <a:cubicBezTo>
                  <a:pt x="127191" y="2148834"/>
                  <a:pt x="491681" y="2886705"/>
                  <a:pt x="1229551" y="2523484"/>
                </a:cubicBezTo>
                <a:lnTo>
                  <a:pt x="2528761" y="1883404"/>
                </a:lnTo>
                <a:lnTo>
                  <a:pt x="2528761" y="12694"/>
                </a:lnTo>
                <a:close/>
              </a:path>
            </a:pathLst>
          </a:custGeom>
          <a:solidFill>
            <a:schemeClr val="accent3"/>
          </a:solidFill>
          <a:ln w="12694" cap="flat">
            <a:noFill/>
            <a:prstDash val="solid"/>
            <a:miter/>
          </a:ln>
        </p:spPr>
        <p:txBody>
          <a:bodyPr rtlCol="0" anchor="ctr"/>
          <a:lstStyle/>
          <a:p>
            <a:endParaRPr lang="ru-RU" sz="2700" dirty="0">
              <a:solidFill>
                <a:prstClr val="black"/>
              </a:solidFill>
            </a:endParaRPr>
          </a:p>
        </p:txBody>
      </p:sp>
      <p:sp>
        <p:nvSpPr>
          <p:cNvPr id="19" name="Text Placeholder 26">
            <a:extLst>
              <a:ext uri="{FF2B5EF4-FFF2-40B4-BE49-F238E27FC236}">
                <a16:creationId xmlns="" xmlns:a16="http://schemas.microsoft.com/office/drawing/2014/main" id="{9DBE4B29-4897-4A3A-B883-A887BCDA3718}"/>
              </a:ext>
            </a:extLst>
          </p:cNvPr>
          <p:cNvSpPr>
            <a:spLocks noGrp="1"/>
          </p:cNvSpPr>
          <p:nvPr>
            <p:ph type="body" sz="quarter" idx="16" hasCustomPrompt="1"/>
          </p:nvPr>
        </p:nvSpPr>
        <p:spPr>
          <a:xfrm>
            <a:off x="1236631" y="5933498"/>
            <a:ext cx="6551297" cy="787067"/>
          </a:xfrm>
        </p:spPr>
        <p:txBody>
          <a:bodyPr>
            <a:noAutofit/>
          </a:bodyPr>
          <a:lstStyle>
            <a:lvl1pPr marL="0" indent="0" algn="l">
              <a:buNone/>
              <a:defRPr sz="4200" b="1" i="0"/>
            </a:lvl1pPr>
            <a:lvl2pPr marL="685800" indent="0">
              <a:buNone/>
              <a:defRPr sz="2700" b="1" i="1"/>
            </a:lvl2pPr>
            <a:lvl3pPr marL="1371600" indent="0">
              <a:buNone/>
              <a:defRPr sz="2700" b="1" i="1"/>
            </a:lvl3pPr>
            <a:lvl4pPr marL="2057400" indent="0">
              <a:buNone/>
              <a:defRPr sz="2700" b="1" i="1"/>
            </a:lvl4pPr>
            <a:lvl5pPr marL="2743200" indent="0">
              <a:buNone/>
              <a:defRPr sz="2700" b="1" i="1"/>
            </a:lvl5pPr>
          </a:lstStyle>
          <a:p>
            <a:pPr lvl="0"/>
            <a:r>
              <a:rPr lang="en-US" dirty="0"/>
              <a:t>August Bergqvist</a:t>
            </a:r>
          </a:p>
        </p:txBody>
      </p:sp>
      <p:sp>
        <p:nvSpPr>
          <p:cNvPr id="20" name="Text Placeholder 26">
            <a:extLst>
              <a:ext uri="{FF2B5EF4-FFF2-40B4-BE49-F238E27FC236}">
                <a16:creationId xmlns="" xmlns:a16="http://schemas.microsoft.com/office/drawing/2014/main" id="{0EF4532A-9AB5-4545-A83D-BD0E39635727}"/>
              </a:ext>
            </a:extLst>
          </p:cNvPr>
          <p:cNvSpPr>
            <a:spLocks noGrp="1"/>
          </p:cNvSpPr>
          <p:nvPr>
            <p:ph type="body" sz="quarter" idx="17" hasCustomPrompt="1"/>
          </p:nvPr>
        </p:nvSpPr>
        <p:spPr>
          <a:xfrm>
            <a:off x="1236631" y="6950042"/>
            <a:ext cx="6551297" cy="547688"/>
          </a:xfrm>
        </p:spPr>
        <p:txBody>
          <a:bodyPr>
            <a:noAutofit/>
          </a:bodyPr>
          <a:lstStyle>
            <a:lvl1pPr marL="0" indent="0" algn="l">
              <a:buNone/>
              <a:defRPr sz="2700" b="1" i="0"/>
            </a:lvl1pPr>
            <a:lvl2pPr marL="685800" indent="0">
              <a:buNone/>
              <a:defRPr sz="2700" b="1" i="1"/>
            </a:lvl2pPr>
            <a:lvl3pPr marL="1371600" indent="0">
              <a:buNone/>
              <a:defRPr sz="2700" b="1" i="1"/>
            </a:lvl3pPr>
            <a:lvl4pPr marL="2057400" indent="0">
              <a:buNone/>
              <a:defRPr sz="2700" b="1" i="1"/>
            </a:lvl4pPr>
            <a:lvl5pPr marL="2743200" indent="0">
              <a:buNone/>
              <a:defRPr sz="2700" b="1" i="1"/>
            </a:lvl5pPr>
          </a:lstStyle>
          <a:p>
            <a:pPr lvl="0"/>
            <a:r>
              <a:rPr lang="en-US" dirty="0"/>
              <a:t>Phone:</a:t>
            </a:r>
          </a:p>
        </p:txBody>
      </p:sp>
      <p:sp>
        <p:nvSpPr>
          <p:cNvPr id="21" name="Text Placeholder 26">
            <a:extLst>
              <a:ext uri="{FF2B5EF4-FFF2-40B4-BE49-F238E27FC236}">
                <a16:creationId xmlns="" xmlns:a16="http://schemas.microsoft.com/office/drawing/2014/main" id="{D579A1F5-9180-47FE-A31B-4E37384383C4}"/>
              </a:ext>
            </a:extLst>
          </p:cNvPr>
          <p:cNvSpPr>
            <a:spLocks noGrp="1"/>
          </p:cNvSpPr>
          <p:nvPr>
            <p:ph type="body" sz="quarter" idx="18" hasCustomPrompt="1"/>
          </p:nvPr>
        </p:nvSpPr>
        <p:spPr>
          <a:xfrm>
            <a:off x="1236631" y="7339465"/>
            <a:ext cx="6551297" cy="547688"/>
          </a:xfrm>
        </p:spPr>
        <p:txBody>
          <a:bodyPr>
            <a:noAutofit/>
          </a:bodyPr>
          <a:lstStyle>
            <a:lvl1pPr marL="0" indent="0" algn="l">
              <a:buNone/>
              <a:defRPr sz="3750" b="1" i="0">
                <a:solidFill>
                  <a:schemeClr val="accent3"/>
                </a:solidFill>
                <a:latin typeface="+mj-lt"/>
              </a:defRPr>
            </a:lvl1pPr>
            <a:lvl2pPr marL="685800" indent="0">
              <a:buNone/>
              <a:defRPr sz="2700" b="1" i="1"/>
            </a:lvl2pPr>
            <a:lvl3pPr marL="1371600" indent="0">
              <a:buNone/>
              <a:defRPr sz="2700" b="1" i="1"/>
            </a:lvl3pPr>
            <a:lvl4pPr marL="2057400" indent="0">
              <a:buNone/>
              <a:defRPr sz="2700" b="1" i="1"/>
            </a:lvl4pPr>
            <a:lvl5pPr marL="2743200" indent="0">
              <a:buNone/>
              <a:defRPr sz="2700" b="1" i="1"/>
            </a:lvl5pPr>
          </a:lstStyle>
          <a:p>
            <a:pPr lvl="0"/>
            <a:r>
              <a:rPr lang="en-US" dirty="0"/>
              <a:t>678 555-0128</a:t>
            </a:r>
          </a:p>
        </p:txBody>
      </p:sp>
      <p:sp>
        <p:nvSpPr>
          <p:cNvPr id="22" name="Text Placeholder 26">
            <a:extLst>
              <a:ext uri="{FF2B5EF4-FFF2-40B4-BE49-F238E27FC236}">
                <a16:creationId xmlns="" xmlns:a16="http://schemas.microsoft.com/office/drawing/2014/main" id="{71BBF4E8-67FF-4A65-9EC1-AE832CEBE85D}"/>
              </a:ext>
            </a:extLst>
          </p:cNvPr>
          <p:cNvSpPr>
            <a:spLocks noGrp="1"/>
          </p:cNvSpPr>
          <p:nvPr>
            <p:ph type="body" sz="quarter" idx="19" hasCustomPrompt="1"/>
          </p:nvPr>
        </p:nvSpPr>
        <p:spPr>
          <a:xfrm>
            <a:off x="1236631" y="8001449"/>
            <a:ext cx="6551297" cy="547688"/>
          </a:xfrm>
        </p:spPr>
        <p:txBody>
          <a:bodyPr>
            <a:noAutofit/>
          </a:bodyPr>
          <a:lstStyle>
            <a:lvl1pPr marL="0" indent="0" algn="l">
              <a:buNone/>
              <a:defRPr sz="2700" b="1" i="0"/>
            </a:lvl1pPr>
            <a:lvl2pPr marL="685800" indent="0">
              <a:buNone/>
              <a:defRPr sz="2700" b="1" i="1"/>
            </a:lvl2pPr>
            <a:lvl3pPr marL="1371600" indent="0">
              <a:buNone/>
              <a:defRPr sz="2700" b="1" i="1"/>
            </a:lvl3pPr>
            <a:lvl4pPr marL="2057400" indent="0">
              <a:buNone/>
              <a:defRPr sz="2700" b="1" i="1"/>
            </a:lvl4pPr>
            <a:lvl5pPr marL="2743200" indent="0">
              <a:buNone/>
              <a:defRPr sz="2700" b="1" i="1"/>
            </a:lvl5pPr>
          </a:lstStyle>
          <a:p>
            <a:pPr lvl="0"/>
            <a:r>
              <a:rPr lang="en-US" dirty="0"/>
              <a:t>Email:</a:t>
            </a:r>
          </a:p>
        </p:txBody>
      </p:sp>
      <p:sp>
        <p:nvSpPr>
          <p:cNvPr id="23" name="Text Placeholder 26">
            <a:extLst>
              <a:ext uri="{FF2B5EF4-FFF2-40B4-BE49-F238E27FC236}">
                <a16:creationId xmlns="" xmlns:a16="http://schemas.microsoft.com/office/drawing/2014/main" id="{5BB088E3-63C1-423F-A939-150B8E1F87A7}"/>
              </a:ext>
            </a:extLst>
          </p:cNvPr>
          <p:cNvSpPr>
            <a:spLocks noGrp="1"/>
          </p:cNvSpPr>
          <p:nvPr>
            <p:ph type="body" sz="quarter" idx="20" hasCustomPrompt="1"/>
          </p:nvPr>
        </p:nvSpPr>
        <p:spPr>
          <a:xfrm>
            <a:off x="1236631" y="8390872"/>
            <a:ext cx="6551297" cy="547688"/>
          </a:xfrm>
        </p:spPr>
        <p:txBody>
          <a:bodyPr>
            <a:noAutofit/>
          </a:bodyPr>
          <a:lstStyle>
            <a:lvl1pPr marL="0" indent="0" algn="l">
              <a:buNone/>
              <a:defRPr sz="3750" b="1" i="0">
                <a:solidFill>
                  <a:schemeClr val="accent3"/>
                </a:solidFill>
                <a:latin typeface="+mj-lt"/>
              </a:defRPr>
            </a:lvl1pPr>
            <a:lvl2pPr marL="685800" indent="0">
              <a:buNone/>
              <a:defRPr sz="2700" b="1" i="1"/>
            </a:lvl2pPr>
            <a:lvl3pPr marL="1371600" indent="0">
              <a:buNone/>
              <a:defRPr sz="2700" b="1" i="1"/>
            </a:lvl3pPr>
            <a:lvl4pPr marL="2057400" indent="0">
              <a:buNone/>
              <a:defRPr sz="2700" b="1" i="1"/>
            </a:lvl4pPr>
            <a:lvl5pPr marL="2743200" indent="0">
              <a:buNone/>
              <a:defRPr sz="2700" b="1" i="1"/>
            </a:lvl5pPr>
          </a:lstStyle>
          <a:p>
            <a:pPr lvl="0"/>
            <a:r>
              <a:rPr lang="en-US" dirty="0"/>
              <a:t>BERGQVIST@EXAMPLE.COM</a:t>
            </a:r>
          </a:p>
        </p:txBody>
      </p:sp>
      <p:sp>
        <p:nvSpPr>
          <p:cNvPr id="3" name="Graphic 23">
            <a:extLst>
              <a:ext uri="{FF2B5EF4-FFF2-40B4-BE49-F238E27FC236}">
                <a16:creationId xmlns="" xmlns:a16="http://schemas.microsoft.com/office/drawing/2014/main" id="{7E62A657-0B76-4081-A698-3C47F1AFC78E}"/>
              </a:ext>
            </a:extLst>
          </p:cNvPr>
          <p:cNvSpPr/>
          <p:nvPr/>
        </p:nvSpPr>
        <p:spPr>
          <a:xfrm>
            <a:off x="1351467" y="2342335"/>
            <a:ext cx="4460835" cy="247958"/>
          </a:xfrm>
          <a:custGeom>
            <a:avLst/>
            <a:gdLst>
              <a:gd name="connsiteX0" fmla="*/ 2914974 w 2973890"/>
              <a:gd name="connsiteY0" fmla="*/ 159367 h 165304"/>
              <a:gd name="connsiteX1" fmla="*/ 70199 w 2973890"/>
              <a:gd name="connsiteY1" fmla="*/ 159367 h 165304"/>
              <a:gd name="connsiteX2" fmla="*/ 8816 w 2973890"/>
              <a:gd name="connsiteY2" fmla="*/ 84344 h 165304"/>
              <a:gd name="connsiteX3" fmla="*/ 8816 w 2973890"/>
              <a:gd name="connsiteY3" fmla="*/ 84344 h 165304"/>
              <a:gd name="connsiteX4" fmla="*/ 70199 w 2973890"/>
              <a:gd name="connsiteY4" fmla="*/ 10593 h 165304"/>
              <a:gd name="connsiteX5" fmla="*/ 2913916 w 2973890"/>
              <a:gd name="connsiteY5" fmla="*/ 10593 h 165304"/>
              <a:gd name="connsiteX6" fmla="*/ 2975298 w 2973890"/>
              <a:gd name="connsiteY6" fmla="*/ 84344 h 165304"/>
              <a:gd name="connsiteX7" fmla="*/ 2975298 w 2973890"/>
              <a:gd name="connsiteY7" fmla="*/ 84344 h 165304"/>
              <a:gd name="connsiteX8" fmla="*/ 2914974 w 2973890"/>
              <a:gd name="connsiteY8" fmla="*/ 159367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3890" h="165304">
                <a:moveTo>
                  <a:pt x="2914974" y="159367"/>
                </a:moveTo>
                <a:lnTo>
                  <a:pt x="70199" y="159367"/>
                </a:lnTo>
                <a:cubicBezTo>
                  <a:pt x="36333" y="159367"/>
                  <a:pt x="8816" y="125034"/>
                  <a:pt x="8816" y="84344"/>
                </a:cubicBezTo>
                <a:lnTo>
                  <a:pt x="8816" y="84344"/>
                </a:lnTo>
                <a:cubicBezTo>
                  <a:pt x="8816" y="43654"/>
                  <a:pt x="36333" y="10593"/>
                  <a:pt x="70199" y="10593"/>
                </a:cubicBezTo>
                <a:lnTo>
                  <a:pt x="2913916" y="10593"/>
                </a:lnTo>
                <a:cubicBezTo>
                  <a:pt x="2947782" y="10593"/>
                  <a:pt x="2975298" y="43654"/>
                  <a:pt x="2975298" y="84344"/>
                </a:cubicBezTo>
                <a:lnTo>
                  <a:pt x="2975298" y="84344"/>
                </a:lnTo>
                <a:cubicBezTo>
                  <a:pt x="2976357" y="125034"/>
                  <a:pt x="2948840" y="159367"/>
                  <a:pt x="2914974" y="159367"/>
                </a:cubicBezTo>
                <a:close/>
              </a:path>
            </a:pathLst>
          </a:custGeom>
          <a:gradFill>
            <a:gsLst>
              <a:gs pos="0">
                <a:schemeClr val="accent1"/>
              </a:gs>
              <a:gs pos="100000">
                <a:schemeClr val="accent3"/>
              </a:gs>
            </a:gsLst>
            <a:lin ang="0" scaled="1"/>
          </a:gradFill>
          <a:ln w="10580" cap="flat">
            <a:noFill/>
            <a:prstDash val="solid"/>
            <a:miter/>
          </a:ln>
        </p:spPr>
        <p:txBody>
          <a:bodyPr rtlCol="0" anchor="ctr"/>
          <a:lstStyle/>
          <a:p>
            <a:endParaRPr lang="ru-RU" sz="2700" dirty="0">
              <a:solidFill>
                <a:prstClr val="black"/>
              </a:solidFill>
            </a:endParaRPr>
          </a:p>
        </p:txBody>
      </p:sp>
      <p:sp>
        <p:nvSpPr>
          <p:cNvPr id="25" name="Freeform: Shape 24">
            <a:extLst>
              <a:ext uri="{FF2B5EF4-FFF2-40B4-BE49-F238E27FC236}">
                <a16:creationId xmlns="" xmlns:a16="http://schemas.microsoft.com/office/drawing/2014/main" id="{C51D0359-A547-4B21-8850-06B9F1CDF9CE}"/>
              </a:ext>
            </a:extLst>
          </p:cNvPr>
          <p:cNvSpPr/>
          <p:nvPr userDrawn="1"/>
        </p:nvSpPr>
        <p:spPr>
          <a:xfrm>
            <a:off x="10758618" y="-19041"/>
            <a:ext cx="7467600" cy="3200400"/>
          </a:xfrm>
          <a:custGeom>
            <a:avLst/>
            <a:gdLst>
              <a:gd name="connsiteX0" fmla="*/ 2517688 w 4978400"/>
              <a:gd name="connsiteY0" fmla="*/ 12694 h 2133600"/>
              <a:gd name="connsiteX1" fmla="*/ 371388 w 4978400"/>
              <a:gd name="connsiteY1" fmla="*/ 1070604 h 2133600"/>
              <a:gd name="connsiteX2" fmla="*/ 72938 w 4978400"/>
              <a:gd name="connsiteY2" fmla="*/ 1812284 h 2133600"/>
              <a:gd name="connsiteX3" fmla="*/ 81828 w 4978400"/>
              <a:gd name="connsiteY3" fmla="*/ 1830064 h 2133600"/>
              <a:gd name="connsiteX4" fmla="*/ 851448 w 4978400"/>
              <a:gd name="connsiteY4" fmla="*/ 2044694 h 2133600"/>
              <a:gd name="connsiteX5" fmla="*/ 4970058 w 4978400"/>
              <a:gd name="connsiteY5" fmla="*/ 12694 h 2133600"/>
              <a:gd name="connsiteX6" fmla="*/ 2517688 w 4978400"/>
              <a:gd name="connsiteY6" fmla="*/ 12694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400" h="2133600">
                <a:moveTo>
                  <a:pt x="2517688" y="12694"/>
                </a:moveTo>
                <a:lnTo>
                  <a:pt x="371388" y="1070604"/>
                </a:lnTo>
                <a:cubicBezTo>
                  <a:pt x="371388" y="1070604"/>
                  <a:pt x="-163282" y="1334764"/>
                  <a:pt x="72938" y="1812284"/>
                </a:cubicBezTo>
                <a:lnTo>
                  <a:pt x="81828" y="1830064"/>
                </a:lnTo>
                <a:cubicBezTo>
                  <a:pt x="81828" y="1830064"/>
                  <a:pt x="316778" y="2307584"/>
                  <a:pt x="851448" y="2044694"/>
                </a:cubicBezTo>
                <a:lnTo>
                  <a:pt x="4970058" y="12694"/>
                </a:lnTo>
                <a:lnTo>
                  <a:pt x="2517688" y="12694"/>
                </a:lnTo>
                <a:close/>
              </a:path>
            </a:pathLst>
          </a:custGeom>
          <a:solidFill>
            <a:schemeClr val="accent1"/>
          </a:solidFill>
          <a:ln w="12694" cap="flat">
            <a:noFill/>
            <a:prstDash val="solid"/>
            <a:miter/>
          </a:ln>
        </p:spPr>
        <p:txBody>
          <a:bodyPr rtlCol="0" anchor="ctr"/>
          <a:lstStyle/>
          <a:p>
            <a:endParaRPr lang="ru-RU" sz="2700" dirty="0">
              <a:solidFill>
                <a:prstClr val="black"/>
              </a:solidFill>
            </a:endParaRPr>
          </a:p>
        </p:txBody>
      </p:sp>
    </p:spTree>
    <p:extLst>
      <p:ext uri="{BB962C8B-B14F-4D97-AF65-F5344CB8AC3E}">
        <p14:creationId xmlns:p14="http://schemas.microsoft.com/office/powerpoint/2010/main" val="42741724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99AD403-A15F-4A2F-B050-AB874136E732}"/>
              </a:ext>
            </a:extLst>
          </p:cNvPr>
          <p:cNvSpPr>
            <a:spLocks noGrp="1"/>
          </p:cNvSpPr>
          <p:nvPr>
            <p:ph type="title" hasCustomPrompt="1"/>
          </p:nvPr>
        </p:nvSpPr>
        <p:spPr>
          <a:xfrm>
            <a:off x="1137882" y="2155382"/>
            <a:ext cx="8536020" cy="2276034"/>
          </a:xfrm>
        </p:spPr>
        <p:txBody>
          <a:bodyPr>
            <a:noAutofit/>
          </a:bodyPr>
          <a:lstStyle>
            <a:lvl1pPr>
              <a:defRPr sz="9000"/>
            </a:lvl1pPr>
          </a:lstStyle>
          <a:p>
            <a:r>
              <a:rPr lang="en-US" dirty="0"/>
              <a:t>PRESENTATION</a:t>
            </a:r>
            <a:br>
              <a:rPr lang="en-US" dirty="0"/>
            </a:br>
            <a:r>
              <a:rPr lang="en-US" dirty="0"/>
              <a:t>TITLE    </a:t>
            </a:r>
            <a:endParaRPr lang="ru-RU" dirty="0"/>
          </a:p>
        </p:txBody>
      </p:sp>
      <p:sp>
        <p:nvSpPr>
          <p:cNvPr id="28" name="Freeform: Shape 27">
            <a:extLst>
              <a:ext uri="{FF2B5EF4-FFF2-40B4-BE49-F238E27FC236}">
                <a16:creationId xmlns="" xmlns:a16="http://schemas.microsoft.com/office/drawing/2014/main" id="{87A7AFAC-3F6D-48D1-A100-148792529BC6}"/>
              </a:ext>
            </a:extLst>
          </p:cNvPr>
          <p:cNvSpPr/>
          <p:nvPr/>
        </p:nvSpPr>
        <p:spPr>
          <a:xfrm>
            <a:off x="12103657" y="8133247"/>
            <a:ext cx="1105010" cy="1105010"/>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endParaRPr lang="ru-RU" sz="2700" dirty="0">
              <a:solidFill>
                <a:prstClr val="black"/>
              </a:solidFill>
            </a:endParaRPr>
          </a:p>
        </p:txBody>
      </p:sp>
      <p:sp>
        <p:nvSpPr>
          <p:cNvPr id="29" name="Freeform: Shape 28">
            <a:extLst>
              <a:ext uri="{FF2B5EF4-FFF2-40B4-BE49-F238E27FC236}">
                <a16:creationId xmlns="" xmlns:a16="http://schemas.microsoft.com/office/drawing/2014/main" id="{81A4F88F-4E35-4BB3-AD24-CAC580C12F96}"/>
              </a:ext>
            </a:extLst>
          </p:cNvPr>
          <p:cNvSpPr/>
          <p:nvPr/>
        </p:nvSpPr>
        <p:spPr>
          <a:xfrm>
            <a:off x="13544941" y="5195447"/>
            <a:ext cx="4762970" cy="4420035"/>
          </a:xfrm>
          <a:custGeom>
            <a:avLst/>
            <a:gdLst>
              <a:gd name="connsiteX0" fmla="*/ 3162808 w 3175312"/>
              <a:gd name="connsiteY0" fmla="*/ 12701 h 2946690"/>
              <a:gd name="connsiteX1" fmla="*/ 487925 w 3175312"/>
              <a:gd name="connsiteY1" fmla="*/ 1331091 h 2946690"/>
              <a:gd name="connsiteX2" fmla="*/ 113238 w 3175312"/>
              <a:gd name="connsiteY2" fmla="*/ 2433559 h 2946690"/>
              <a:gd name="connsiteX3" fmla="*/ 127209 w 3175312"/>
              <a:gd name="connsiteY3" fmla="*/ 2461502 h 2946690"/>
              <a:gd name="connsiteX4" fmla="*/ 1229677 w 3175312"/>
              <a:gd name="connsiteY4" fmla="*/ 2836189 h 2946690"/>
              <a:gd name="connsiteX5" fmla="*/ 3162808 w 3175312"/>
              <a:gd name="connsiteY5" fmla="*/ 1882325 h 2946690"/>
              <a:gd name="connsiteX6" fmla="*/ 3162808 w 3175312"/>
              <a:gd name="connsiteY6" fmla="*/ 12701 h 294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5312" h="2946690">
                <a:moveTo>
                  <a:pt x="3162808" y="12701"/>
                </a:moveTo>
                <a:lnTo>
                  <a:pt x="487925" y="1331091"/>
                </a:lnTo>
                <a:cubicBezTo>
                  <a:pt x="487925" y="1331091"/>
                  <a:pt x="-250018" y="1695617"/>
                  <a:pt x="113238" y="2433559"/>
                </a:cubicBezTo>
                <a:lnTo>
                  <a:pt x="127209" y="2461502"/>
                </a:lnTo>
                <a:cubicBezTo>
                  <a:pt x="127209" y="2461502"/>
                  <a:pt x="491735" y="3199445"/>
                  <a:pt x="1229677" y="2836189"/>
                </a:cubicBezTo>
                <a:lnTo>
                  <a:pt x="3162808" y="1882325"/>
                </a:lnTo>
                <a:lnTo>
                  <a:pt x="3162808" y="12701"/>
                </a:lnTo>
                <a:close/>
              </a:path>
            </a:pathLst>
          </a:custGeom>
          <a:solidFill>
            <a:schemeClr val="accent3"/>
          </a:solidFill>
          <a:ln w="12700" cap="flat">
            <a:noFill/>
            <a:prstDash val="solid"/>
            <a:miter/>
          </a:ln>
        </p:spPr>
        <p:txBody>
          <a:bodyPr rtlCol="0" anchor="ctr"/>
          <a:lstStyle/>
          <a:p>
            <a:endParaRPr lang="ru-RU" sz="2700" dirty="0">
              <a:solidFill>
                <a:prstClr val="black"/>
              </a:solidFill>
            </a:endParaRPr>
          </a:p>
        </p:txBody>
      </p:sp>
      <p:sp>
        <p:nvSpPr>
          <p:cNvPr id="30" name="Freeform: Shape 29">
            <a:extLst>
              <a:ext uri="{FF2B5EF4-FFF2-40B4-BE49-F238E27FC236}">
                <a16:creationId xmlns="" xmlns:a16="http://schemas.microsoft.com/office/drawing/2014/main" id="{592CE00E-F2AB-4099-8BB8-F109C4F2EFDB}"/>
              </a:ext>
            </a:extLst>
          </p:cNvPr>
          <p:cNvSpPr/>
          <p:nvPr/>
        </p:nvSpPr>
        <p:spPr>
          <a:xfrm>
            <a:off x="16565744" y="6849149"/>
            <a:ext cx="1733721" cy="1295528"/>
          </a:xfrm>
          <a:custGeom>
            <a:avLst/>
            <a:gdLst>
              <a:gd name="connsiteX0" fmla="*/ 1148938 w 1155813"/>
              <a:gd name="connsiteY0" fmla="*/ 12701 h 863685"/>
              <a:gd name="connsiteX1" fmla="*/ 173482 w 1155813"/>
              <a:gd name="connsiteY1" fmla="*/ 494079 h 863685"/>
              <a:gd name="connsiteX2" fmla="*/ 28688 w 1155813"/>
              <a:gd name="connsiteY2" fmla="*/ 759535 h 863685"/>
              <a:gd name="connsiteX3" fmla="*/ 31228 w 1155813"/>
              <a:gd name="connsiteY3" fmla="*/ 765885 h 863685"/>
              <a:gd name="connsiteX4" fmla="*/ 329707 w 1155813"/>
              <a:gd name="connsiteY4" fmla="*/ 812880 h 863685"/>
              <a:gd name="connsiteX5" fmla="*/ 1147668 w 1155813"/>
              <a:gd name="connsiteY5" fmla="*/ 408980 h 863685"/>
              <a:gd name="connsiteX6" fmla="*/ 1147668 w 1155813"/>
              <a:gd name="connsiteY6" fmla="*/ 12701 h 86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5813" h="863685">
                <a:moveTo>
                  <a:pt x="1148938" y="12701"/>
                </a:moveTo>
                <a:lnTo>
                  <a:pt x="173482" y="494079"/>
                </a:lnTo>
                <a:cubicBezTo>
                  <a:pt x="173482" y="494079"/>
                  <a:pt x="-47520" y="603309"/>
                  <a:pt x="28688" y="759535"/>
                </a:cubicBezTo>
                <a:lnTo>
                  <a:pt x="31228" y="765885"/>
                </a:lnTo>
                <a:cubicBezTo>
                  <a:pt x="31228" y="765885"/>
                  <a:pt x="108705" y="922111"/>
                  <a:pt x="329707" y="812880"/>
                </a:cubicBezTo>
                <a:lnTo>
                  <a:pt x="1147668" y="408980"/>
                </a:lnTo>
                <a:lnTo>
                  <a:pt x="1147668" y="12701"/>
                </a:lnTo>
                <a:close/>
              </a:path>
            </a:pathLst>
          </a:custGeom>
          <a:solidFill>
            <a:schemeClr val="bg1"/>
          </a:solidFill>
          <a:ln w="12700" cap="flat">
            <a:noFill/>
            <a:prstDash val="solid"/>
            <a:miter/>
          </a:ln>
        </p:spPr>
        <p:txBody>
          <a:bodyPr rtlCol="0" anchor="ctr"/>
          <a:lstStyle/>
          <a:p>
            <a:endParaRPr lang="ru-RU" sz="2700" dirty="0">
              <a:solidFill>
                <a:prstClr val="black"/>
              </a:solidFill>
            </a:endParaRPr>
          </a:p>
        </p:txBody>
      </p:sp>
      <p:sp>
        <p:nvSpPr>
          <p:cNvPr id="32" name="Freeform: Shape 31">
            <a:extLst>
              <a:ext uri="{FF2B5EF4-FFF2-40B4-BE49-F238E27FC236}">
                <a16:creationId xmlns="" xmlns:a16="http://schemas.microsoft.com/office/drawing/2014/main" id="{B0920EEC-7CE3-4708-93D2-53699D17E5E3}"/>
              </a:ext>
            </a:extLst>
          </p:cNvPr>
          <p:cNvSpPr/>
          <p:nvPr/>
        </p:nvSpPr>
        <p:spPr>
          <a:xfrm>
            <a:off x="16115492" y="-2533"/>
            <a:ext cx="2171915" cy="1505099"/>
          </a:xfrm>
          <a:custGeom>
            <a:avLst/>
            <a:gdLst>
              <a:gd name="connsiteX0" fmla="*/ 1446147 w 1447942"/>
              <a:gd name="connsiteY0" fmla="*/ 12701 h 1003398"/>
              <a:gd name="connsiteX1" fmla="*/ 173482 w 1447942"/>
              <a:gd name="connsiteY1" fmla="*/ 640143 h 1003398"/>
              <a:gd name="connsiteX2" fmla="*/ 28688 w 1447942"/>
              <a:gd name="connsiteY2" fmla="*/ 905599 h 1003398"/>
              <a:gd name="connsiteX3" fmla="*/ 31227 w 1447942"/>
              <a:gd name="connsiteY3" fmla="*/ 911950 h 1003398"/>
              <a:gd name="connsiteX4" fmla="*/ 329707 w 1447942"/>
              <a:gd name="connsiteY4" fmla="*/ 958944 h 1003398"/>
              <a:gd name="connsiteX5" fmla="*/ 1446147 w 1447942"/>
              <a:gd name="connsiteY5" fmla="*/ 408980 h 1003398"/>
              <a:gd name="connsiteX6" fmla="*/ 1446147 w 1447942"/>
              <a:gd name="connsiteY6" fmla="*/ 12701 h 100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7942" h="1003398">
                <a:moveTo>
                  <a:pt x="1446147" y="12701"/>
                </a:moveTo>
                <a:lnTo>
                  <a:pt x="173482" y="640143"/>
                </a:lnTo>
                <a:cubicBezTo>
                  <a:pt x="173482" y="640143"/>
                  <a:pt x="-47520" y="749374"/>
                  <a:pt x="28688" y="905599"/>
                </a:cubicBezTo>
                <a:lnTo>
                  <a:pt x="31227" y="911950"/>
                </a:lnTo>
                <a:cubicBezTo>
                  <a:pt x="31227" y="911950"/>
                  <a:pt x="108705" y="1068175"/>
                  <a:pt x="329707" y="958944"/>
                </a:cubicBezTo>
                <a:lnTo>
                  <a:pt x="1446147" y="408980"/>
                </a:lnTo>
                <a:lnTo>
                  <a:pt x="1446147" y="12701"/>
                </a:lnTo>
                <a:close/>
              </a:path>
            </a:pathLst>
          </a:custGeom>
          <a:solidFill>
            <a:schemeClr val="accent3"/>
          </a:solidFill>
          <a:ln w="12700" cap="flat">
            <a:noFill/>
            <a:prstDash val="solid"/>
            <a:miter/>
          </a:ln>
        </p:spPr>
        <p:txBody>
          <a:bodyPr rtlCol="0" anchor="ctr"/>
          <a:lstStyle/>
          <a:p>
            <a:endParaRPr lang="ru-RU" sz="2700" dirty="0">
              <a:solidFill>
                <a:prstClr val="black"/>
              </a:solidFill>
            </a:endParaRPr>
          </a:p>
        </p:txBody>
      </p:sp>
      <p:sp>
        <p:nvSpPr>
          <p:cNvPr id="33" name="Freeform: Shape 32">
            <a:extLst>
              <a:ext uri="{FF2B5EF4-FFF2-40B4-BE49-F238E27FC236}">
                <a16:creationId xmlns="" xmlns:a16="http://schemas.microsoft.com/office/drawing/2014/main" id="{2DF8B751-9294-46D5-B390-5D322195540F}"/>
              </a:ext>
            </a:extLst>
          </p:cNvPr>
          <p:cNvSpPr/>
          <p:nvPr/>
        </p:nvSpPr>
        <p:spPr>
          <a:xfrm>
            <a:off x="9805170" y="-19052"/>
            <a:ext cx="7468335" cy="3200715"/>
          </a:xfrm>
          <a:custGeom>
            <a:avLst/>
            <a:gdLst>
              <a:gd name="connsiteX0" fmla="*/ 2515401 w 4978890"/>
              <a:gd name="connsiteY0" fmla="*/ 12701 h 2133810"/>
              <a:gd name="connsiteX1" fmla="*/ 371430 w 4978890"/>
              <a:gd name="connsiteY1" fmla="*/ 1069445 h 2133810"/>
              <a:gd name="connsiteX2" fmla="*/ 72951 w 4978890"/>
              <a:gd name="connsiteY2" fmla="*/ 1811198 h 2133810"/>
              <a:gd name="connsiteX3" fmla="*/ 81841 w 4978890"/>
              <a:gd name="connsiteY3" fmla="*/ 1828980 h 2133810"/>
              <a:gd name="connsiteX4" fmla="*/ 851538 w 4978890"/>
              <a:gd name="connsiteY4" fmla="*/ 2043631 h 2133810"/>
              <a:gd name="connsiteX5" fmla="*/ 4968013 w 4978890"/>
              <a:gd name="connsiteY5" fmla="*/ 12701 h 2133810"/>
              <a:gd name="connsiteX6" fmla="*/ 2515401 w 4978890"/>
              <a:gd name="connsiteY6" fmla="*/ 12701 h 213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890" h="2133810">
                <a:moveTo>
                  <a:pt x="2515401" y="12701"/>
                </a:moveTo>
                <a:lnTo>
                  <a:pt x="371430" y="1069445"/>
                </a:lnTo>
                <a:cubicBezTo>
                  <a:pt x="371430" y="1069445"/>
                  <a:pt x="-163293" y="1333631"/>
                  <a:pt x="72951" y="1811198"/>
                </a:cubicBezTo>
                <a:lnTo>
                  <a:pt x="81841" y="1828980"/>
                </a:lnTo>
                <a:cubicBezTo>
                  <a:pt x="81841" y="1828980"/>
                  <a:pt x="316814" y="2306547"/>
                  <a:pt x="851538" y="2043631"/>
                </a:cubicBezTo>
                <a:lnTo>
                  <a:pt x="4968013" y="12701"/>
                </a:lnTo>
                <a:lnTo>
                  <a:pt x="2515401" y="12701"/>
                </a:lnTo>
                <a:close/>
              </a:path>
            </a:pathLst>
          </a:custGeom>
          <a:solidFill>
            <a:schemeClr val="accent1"/>
          </a:solidFill>
          <a:ln w="12700" cap="flat">
            <a:noFill/>
            <a:prstDash val="solid"/>
            <a:miter/>
          </a:ln>
        </p:spPr>
        <p:txBody>
          <a:bodyPr rtlCol="0" anchor="ctr"/>
          <a:lstStyle/>
          <a:p>
            <a:endParaRPr lang="ru-RU" sz="2700" dirty="0">
              <a:solidFill>
                <a:prstClr val="black"/>
              </a:solidFill>
            </a:endParaRPr>
          </a:p>
        </p:txBody>
      </p:sp>
      <p:sp>
        <p:nvSpPr>
          <p:cNvPr id="34" name="Freeform: Shape 33">
            <a:extLst>
              <a:ext uri="{FF2B5EF4-FFF2-40B4-BE49-F238E27FC236}">
                <a16:creationId xmlns="" xmlns:a16="http://schemas.microsoft.com/office/drawing/2014/main" id="{E0F651C6-BE74-4133-ABA8-316072D4F5B5}"/>
              </a:ext>
            </a:extLst>
          </p:cNvPr>
          <p:cNvSpPr/>
          <p:nvPr/>
        </p:nvSpPr>
        <p:spPr>
          <a:xfrm>
            <a:off x="9778445" y="-19051"/>
            <a:ext cx="7544543" cy="3219767"/>
          </a:xfrm>
          <a:custGeom>
            <a:avLst/>
            <a:gdLst>
              <a:gd name="connsiteX0" fmla="*/ 4942646 w 5029695"/>
              <a:gd name="connsiteY0" fmla="*/ 12701 h 2146511"/>
              <a:gd name="connsiteX1" fmla="*/ 860464 w 5029695"/>
              <a:gd name="connsiteY1" fmla="*/ 2025849 h 2146511"/>
              <a:gd name="connsiteX2" fmla="*/ 295258 w 5029695"/>
              <a:gd name="connsiteY2" fmla="*/ 2019499 h 2146511"/>
              <a:gd name="connsiteX3" fmla="*/ 116171 w 5029695"/>
              <a:gd name="connsiteY3" fmla="*/ 1820089 h 2146511"/>
              <a:gd name="connsiteX4" fmla="*/ 107280 w 5029695"/>
              <a:gd name="connsiteY4" fmla="*/ 1802307 h 2146511"/>
              <a:gd name="connsiteX5" fmla="*/ 165705 w 5029695"/>
              <a:gd name="connsiteY5" fmla="*/ 1273935 h 2146511"/>
              <a:gd name="connsiteX6" fmla="*/ 398138 w 5029695"/>
              <a:gd name="connsiteY6" fmla="*/ 1085957 h 2146511"/>
              <a:gd name="connsiteX7" fmla="*/ 2576402 w 5029695"/>
              <a:gd name="connsiteY7" fmla="*/ 12701 h 2146511"/>
              <a:gd name="connsiteX8" fmla="*/ 2490034 w 5029695"/>
              <a:gd name="connsiteY8" fmla="*/ 12701 h 2146511"/>
              <a:gd name="connsiteX9" fmla="*/ 381626 w 5029695"/>
              <a:gd name="connsiteY9" fmla="*/ 1052934 h 2146511"/>
              <a:gd name="connsiteX10" fmla="*/ 137762 w 5029695"/>
              <a:gd name="connsiteY10" fmla="*/ 1249803 h 2146511"/>
              <a:gd name="connsiteX11" fmla="*/ 74256 w 5029695"/>
              <a:gd name="connsiteY11" fmla="*/ 1820089 h 2146511"/>
              <a:gd name="connsiteX12" fmla="*/ 83147 w 5029695"/>
              <a:gd name="connsiteY12" fmla="*/ 1837871 h 2146511"/>
              <a:gd name="connsiteX13" fmla="*/ 273666 w 5029695"/>
              <a:gd name="connsiteY13" fmla="*/ 2051252 h 2146511"/>
              <a:gd name="connsiteX14" fmla="*/ 564525 w 5029695"/>
              <a:gd name="connsiteY14" fmla="*/ 2141431 h 2146511"/>
              <a:gd name="connsiteX15" fmla="*/ 878246 w 5029695"/>
              <a:gd name="connsiteY15" fmla="*/ 2060143 h 2146511"/>
              <a:gd name="connsiteX16" fmla="*/ 5029014 w 5029695"/>
              <a:gd name="connsiteY16" fmla="*/ 12701 h 2146511"/>
              <a:gd name="connsiteX17" fmla="*/ 4942646 w 5029695"/>
              <a:gd name="connsiteY17" fmla="*/ 12701 h 214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29695" h="2146511">
                <a:moveTo>
                  <a:pt x="4942646" y="12701"/>
                </a:moveTo>
                <a:lnTo>
                  <a:pt x="860464" y="2025849"/>
                </a:lnTo>
                <a:cubicBezTo>
                  <a:pt x="645812" y="2131270"/>
                  <a:pt x="456564" y="2130000"/>
                  <a:pt x="295258" y="2019499"/>
                </a:cubicBezTo>
                <a:cubicBezTo>
                  <a:pt x="174596" y="1936941"/>
                  <a:pt x="116171" y="1821359"/>
                  <a:pt x="116171" y="1820089"/>
                </a:cubicBezTo>
                <a:lnTo>
                  <a:pt x="107280" y="1802307"/>
                </a:lnTo>
                <a:cubicBezTo>
                  <a:pt x="13290" y="1611789"/>
                  <a:pt x="32342" y="1433971"/>
                  <a:pt x="165705" y="1273935"/>
                </a:cubicBezTo>
                <a:cubicBezTo>
                  <a:pt x="266045" y="1153274"/>
                  <a:pt x="395598" y="1087227"/>
                  <a:pt x="398138" y="1085957"/>
                </a:cubicBezTo>
                <a:lnTo>
                  <a:pt x="2576402" y="12701"/>
                </a:lnTo>
                <a:lnTo>
                  <a:pt x="2490034" y="12701"/>
                </a:lnTo>
                <a:lnTo>
                  <a:pt x="381626" y="1052934"/>
                </a:lnTo>
                <a:cubicBezTo>
                  <a:pt x="376546" y="1055474"/>
                  <a:pt x="243183" y="1121520"/>
                  <a:pt x="137762" y="1249803"/>
                </a:cubicBezTo>
                <a:cubicBezTo>
                  <a:pt x="38693" y="1369195"/>
                  <a:pt x="-51486" y="1564794"/>
                  <a:pt x="74256" y="1820089"/>
                </a:cubicBezTo>
                <a:lnTo>
                  <a:pt x="83147" y="1837871"/>
                </a:lnTo>
                <a:cubicBezTo>
                  <a:pt x="85687" y="1842952"/>
                  <a:pt x="145383" y="1962343"/>
                  <a:pt x="273666" y="2051252"/>
                </a:cubicBezTo>
                <a:cubicBezTo>
                  <a:pt x="342253" y="2098247"/>
                  <a:pt x="440053" y="2141431"/>
                  <a:pt x="564525" y="2141431"/>
                </a:cubicBezTo>
                <a:cubicBezTo>
                  <a:pt x="654703" y="2141431"/>
                  <a:pt x="758854" y="2119839"/>
                  <a:pt x="878246" y="2060143"/>
                </a:cubicBezTo>
                <a:lnTo>
                  <a:pt x="5029014" y="12701"/>
                </a:lnTo>
                <a:lnTo>
                  <a:pt x="4942646" y="12701"/>
                </a:lnTo>
                <a:close/>
              </a:path>
            </a:pathLst>
          </a:custGeom>
          <a:solidFill>
            <a:schemeClr val="bg1"/>
          </a:solidFill>
          <a:ln w="12700" cap="flat">
            <a:noFill/>
            <a:prstDash val="solid"/>
            <a:miter/>
          </a:ln>
        </p:spPr>
        <p:txBody>
          <a:bodyPr rtlCol="0" anchor="ctr"/>
          <a:lstStyle/>
          <a:p>
            <a:endParaRPr lang="ru-RU" sz="2700" dirty="0">
              <a:solidFill>
                <a:prstClr val="black"/>
              </a:solidFill>
            </a:endParaRPr>
          </a:p>
        </p:txBody>
      </p:sp>
      <p:sp>
        <p:nvSpPr>
          <p:cNvPr id="40" name="Graphic 37">
            <a:extLst>
              <a:ext uri="{FF2B5EF4-FFF2-40B4-BE49-F238E27FC236}">
                <a16:creationId xmlns="" xmlns:a16="http://schemas.microsoft.com/office/drawing/2014/main" id="{9F75ED2D-7077-4753-B623-4B9A718EB224}"/>
              </a:ext>
            </a:extLst>
          </p:cNvPr>
          <p:cNvSpPr/>
          <p:nvPr userDrawn="1"/>
        </p:nvSpPr>
        <p:spPr>
          <a:xfrm>
            <a:off x="1343576" y="4686944"/>
            <a:ext cx="3237444" cy="226800"/>
          </a:xfrm>
          <a:custGeom>
            <a:avLst/>
            <a:gdLst>
              <a:gd name="connsiteX0" fmla="*/ 2087180 w 2158295"/>
              <a:gd name="connsiteY0" fmla="*/ 153601 h 165045"/>
              <a:gd name="connsiteX1" fmla="*/ 82504 w 2158295"/>
              <a:gd name="connsiteY1" fmla="*/ 153601 h 165045"/>
              <a:gd name="connsiteX2" fmla="*/ 12677 w 2158295"/>
              <a:gd name="connsiteY2" fmla="*/ 83774 h 165045"/>
              <a:gd name="connsiteX3" fmla="*/ 12677 w 2158295"/>
              <a:gd name="connsiteY3" fmla="*/ 83774 h 165045"/>
              <a:gd name="connsiteX4" fmla="*/ 82504 w 2158295"/>
              <a:gd name="connsiteY4" fmla="*/ 12677 h 165045"/>
              <a:gd name="connsiteX5" fmla="*/ 2087180 w 2158295"/>
              <a:gd name="connsiteY5" fmla="*/ 12677 h 165045"/>
              <a:gd name="connsiteX6" fmla="*/ 2157008 w 2158295"/>
              <a:gd name="connsiteY6" fmla="*/ 82504 h 165045"/>
              <a:gd name="connsiteX7" fmla="*/ 2157008 w 2158295"/>
              <a:gd name="connsiteY7" fmla="*/ 82504 h 165045"/>
              <a:gd name="connsiteX8" fmla="*/ 2087180 w 2158295"/>
              <a:gd name="connsiteY8" fmla="*/ 153601 h 16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8295" h="165045">
                <a:moveTo>
                  <a:pt x="2087180" y="153601"/>
                </a:moveTo>
                <a:lnTo>
                  <a:pt x="82504" y="153601"/>
                </a:lnTo>
                <a:cubicBezTo>
                  <a:pt x="44417" y="153601"/>
                  <a:pt x="12677" y="121861"/>
                  <a:pt x="12677" y="83774"/>
                </a:cubicBezTo>
                <a:lnTo>
                  <a:pt x="12677" y="83774"/>
                </a:lnTo>
                <a:cubicBezTo>
                  <a:pt x="12677" y="44417"/>
                  <a:pt x="44417" y="12677"/>
                  <a:pt x="82504" y="12677"/>
                </a:cubicBezTo>
                <a:lnTo>
                  <a:pt x="2087180" y="12677"/>
                </a:lnTo>
                <a:cubicBezTo>
                  <a:pt x="2125268" y="12677"/>
                  <a:pt x="2157008" y="44417"/>
                  <a:pt x="2157008" y="82504"/>
                </a:cubicBezTo>
                <a:lnTo>
                  <a:pt x="2157008" y="82504"/>
                </a:lnTo>
                <a:cubicBezTo>
                  <a:pt x="2157008" y="121861"/>
                  <a:pt x="2126538" y="153601"/>
                  <a:pt x="2087180" y="153601"/>
                </a:cubicBezTo>
                <a:close/>
              </a:path>
            </a:pathLst>
          </a:custGeom>
          <a:gradFill>
            <a:gsLst>
              <a:gs pos="0">
                <a:schemeClr val="accent1"/>
              </a:gs>
              <a:gs pos="100000">
                <a:schemeClr val="accent3"/>
              </a:gs>
            </a:gsLst>
            <a:lin ang="0" scaled="1"/>
          </a:gradFill>
          <a:ln w="12681" cap="flat">
            <a:noFill/>
            <a:prstDash val="solid"/>
            <a:miter/>
          </a:ln>
        </p:spPr>
        <p:txBody>
          <a:bodyPr rtlCol="0" anchor="ctr"/>
          <a:lstStyle/>
          <a:p>
            <a:endParaRPr lang="ru-RU" sz="2700" dirty="0">
              <a:solidFill>
                <a:prstClr val="black"/>
              </a:solidFill>
            </a:endParaRPr>
          </a:p>
        </p:txBody>
      </p:sp>
      <p:sp>
        <p:nvSpPr>
          <p:cNvPr id="12" name="Graphic 36">
            <a:extLst>
              <a:ext uri="{FF2B5EF4-FFF2-40B4-BE49-F238E27FC236}">
                <a16:creationId xmlns="" xmlns:a16="http://schemas.microsoft.com/office/drawing/2014/main" id="{21FF5BCF-BC53-4C3F-8B7F-7077B35ADCA8}"/>
              </a:ext>
            </a:extLst>
          </p:cNvPr>
          <p:cNvSpPr/>
          <p:nvPr userDrawn="1"/>
        </p:nvSpPr>
        <p:spPr>
          <a:xfrm>
            <a:off x="-11724" y="7586818"/>
            <a:ext cx="1072662" cy="1424744"/>
          </a:xfrm>
          <a:custGeom>
            <a:avLst/>
            <a:gdLst>
              <a:gd name="connsiteX0" fmla="*/ 217522 w 723600"/>
              <a:gd name="connsiteY0" fmla="*/ 9082 h 1015200"/>
              <a:gd name="connsiteX1" fmla="*/ 9082 w 723600"/>
              <a:gd name="connsiteY1" fmla="*/ 9082 h 1015200"/>
              <a:gd name="connsiteX2" fmla="*/ 9082 w 723600"/>
              <a:gd name="connsiteY2" fmla="*/ 1010242 h 1015200"/>
              <a:gd name="connsiteX3" fmla="*/ 217522 w 723600"/>
              <a:gd name="connsiteY3" fmla="*/ 1010242 h 1015200"/>
              <a:gd name="connsiteX4" fmla="*/ 716482 w 723600"/>
              <a:gd name="connsiteY4" fmla="*/ 518842 h 1015200"/>
              <a:gd name="connsiteX5" fmla="*/ 716482 w 723600"/>
              <a:gd name="connsiteY5" fmla="*/ 500482 h 1015200"/>
              <a:gd name="connsiteX6" fmla="*/ 217522 w 723600"/>
              <a:gd name="connsiteY6" fmla="*/ 9082 h 10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600" h="1015200">
                <a:moveTo>
                  <a:pt x="217522" y="9082"/>
                </a:moveTo>
                <a:lnTo>
                  <a:pt x="9082" y="9082"/>
                </a:lnTo>
                <a:lnTo>
                  <a:pt x="9082" y="1010242"/>
                </a:lnTo>
                <a:lnTo>
                  <a:pt x="217522" y="1010242"/>
                </a:lnTo>
                <a:cubicBezTo>
                  <a:pt x="217522" y="1010242"/>
                  <a:pt x="716482" y="1010242"/>
                  <a:pt x="716482" y="518842"/>
                </a:cubicBezTo>
                <a:lnTo>
                  <a:pt x="716482" y="500482"/>
                </a:lnTo>
                <a:cubicBezTo>
                  <a:pt x="716482" y="500482"/>
                  <a:pt x="716482" y="9082"/>
                  <a:pt x="217522" y="9082"/>
                </a:cubicBezTo>
                <a:close/>
              </a:path>
            </a:pathLst>
          </a:custGeom>
          <a:solidFill>
            <a:schemeClr val="accent3"/>
          </a:solidFill>
          <a:ln w="10680" cap="flat">
            <a:noFill/>
            <a:prstDash val="solid"/>
            <a:miter/>
          </a:ln>
        </p:spPr>
        <p:txBody>
          <a:bodyPr rtlCol="0" anchor="ctr"/>
          <a:lstStyle/>
          <a:p>
            <a:endParaRPr lang="ru-RU" sz="2700">
              <a:solidFill>
                <a:prstClr val="black"/>
              </a:solidFill>
            </a:endParaRPr>
          </a:p>
        </p:txBody>
      </p:sp>
      <p:sp>
        <p:nvSpPr>
          <p:cNvPr id="15" name="Subtitle 2">
            <a:extLst>
              <a:ext uri="{FF2B5EF4-FFF2-40B4-BE49-F238E27FC236}">
                <a16:creationId xmlns="" xmlns:a16="http://schemas.microsoft.com/office/drawing/2014/main" id="{4BCD5243-C973-44F2-88E8-A4A6E3387B1F}"/>
              </a:ext>
            </a:extLst>
          </p:cNvPr>
          <p:cNvSpPr>
            <a:spLocks noGrp="1"/>
          </p:cNvSpPr>
          <p:nvPr>
            <p:ph type="subTitle" idx="1"/>
          </p:nvPr>
        </p:nvSpPr>
        <p:spPr>
          <a:xfrm>
            <a:off x="1137882" y="5143500"/>
            <a:ext cx="5443950" cy="1419288"/>
          </a:xfrm>
        </p:spPr>
        <p:txBody>
          <a:bodyPr vert="horz" lIns="91440" tIns="45720" rIns="91440" bIns="45720" rtlCol="0">
            <a:normAutofit/>
          </a:bodyPr>
          <a:lstStyle>
            <a:lvl1pPr marL="0" indent="0">
              <a:buNone/>
              <a:defRPr lang="en-US" b="1" i="0"/>
            </a:lvl1pPr>
          </a:lstStyle>
          <a:p>
            <a:pPr marL="342900" lvl="0" indent="-342900"/>
            <a:r>
              <a:rPr lang="en-US"/>
              <a:t>Click to edit Master subtitle style</a:t>
            </a:r>
            <a:endParaRPr lang="en-US" dirty="0"/>
          </a:p>
        </p:txBody>
      </p:sp>
    </p:spTree>
    <p:extLst>
      <p:ext uri="{BB962C8B-B14F-4D97-AF65-F5344CB8AC3E}">
        <p14:creationId xmlns:p14="http://schemas.microsoft.com/office/powerpoint/2010/main" val="37070637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4" name="Oval 33">
            <a:extLst>
              <a:ext uri="{FF2B5EF4-FFF2-40B4-BE49-F238E27FC236}">
                <a16:creationId xmlns="" xmlns:a16="http://schemas.microsoft.com/office/drawing/2014/main" id="{13074BE4-153F-46FE-B915-CD1AEF318A25}"/>
              </a:ext>
            </a:extLst>
          </p:cNvPr>
          <p:cNvSpPr/>
          <p:nvPr userDrawn="1"/>
        </p:nvSpPr>
        <p:spPr>
          <a:xfrm>
            <a:off x="16340130" y="8704545"/>
            <a:ext cx="577800" cy="577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solidFill>
                <a:prstClr val="white"/>
              </a:solidFill>
            </a:endParaRPr>
          </a:p>
        </p:txBody>
      </p:sp>
      <p:sp>
        <p:nvSpPr>
          <p:cNvPr id="35" name="Graphic 12">
            <a:extLst>
              <a:ext uri="{FF2B5EF4-FFF2-40B4-BE49-F238E27FC236}">
                <a16:creationId xmlns="" xmlns:a16="http://schemas.microsoft.com/office/drawing/2014/main" id="{0B7E91C4-F19E-46BE-B05F-139B5418924E}"/>
              </a:ext>
            </a:extLst>
          </p:cNvPr>
          <p:cNvSpPr/>
          <p:nvPr userDrawn="1"/>
        </p:nvSpPr>
        <p:spPr>
          <a:xfrm>
            <a:off x="17001439" y="8681717"/>
            <a:ext cx="1305764" cy="614477"/>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2700" dirty="0">
              <a:solidFill>
                <a:prstClr val="black"/>
              </a:solidFill>
            </a:endParaRPr>
          </a:p>
        </p:txBody>
      </p:sp>
      <p:sp>
        <p:nvSpPr>
          <p:cNvPr id="10" name="Freeform: Shape 9">
            <a:extLst>
              <a:ext uri="{FF2B5EF4-FFF2-40B4-BE49-F238E27FC236}">
                <a16:creationId xmlns="" xmlns:a16="http://schemas.microsoft.com/office/drawing/2014/main" id="{08A64499-0304-4070-BCB0-67E2BE20A3EA}"/>
              </a:ext>
            </a:extLst>
          </p:cNvPr>
          <p:cNvSpPr/>
          <p:nvPr userDrawn="1"/>
        </p:nvSpPr>
        <p:spPr>
          <a:xfrm>
            <a:off x="11998232" y="2468024"/>
            <a:ext cx="6295106" cy="1502457"/>
          </a:xfrm>
          <a:custGeom>
            <a:avLst/>
            <a:gdLst>
              <a:gd name="connsiteX0" fmla="*/ 3150394 w 3152775"/>
              <a:gd name="connsiteY0" fmla="*/ 7144 h 752475"/>
              <a:gd name="connsiteX1" fmla="*/ 371952 w 3152775"/>
              <a:gd name="connsiteY1" fmla="*/ 7144 h 752475"/>
              <a:gd name="connsiteX2" fmla="*/ 7144 w 3152775"/>
              <a:gd name="connsiteY2" fmla="*/ 370999 h 752475"/>
              <a:gd name="connsiteX3" fmla="*/ 7144 w 3152775"/>
              <a:gd name="connsiteY3" fmla="*/ 384334 h 752475"/>
              <a:gd name="connsiteX4" fmla="*/ 371952 w 3152775"/>
              <a:gd name="connsiteY4" fmla="*/ 748189 h 752475"/>
              <a:gd name="connsiteX5" fmla="*/ 3150394 w 3152775"/>
              <a:gd name="connsiteY5" fmla="*/ 748189 h 752475"/>
              <a:gd name="connsiteX6" fmla="*/ 3150394 w 3152775"/>
              <a:gd name="connsiteY6" fmla="*/ 7144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2775" h="752475">
                <a:moveTo>
                  <a:pt x="3150394" y="7144"/>
                </a:moveTo>
                <a:lnTo>
                  <a:pt x="371952" y="7144"/>
                </a:lnTo>
                <a:cubicBezTo>
                  <a:pt x="371952" y="7144"/>
                  <a:pt x="7144" y="7144"/>
                  <a:pt x="7144" y="370999"/>
                </a:cubicBezTo>
                <a:lnTo>
                  <a:pt x="7144" y="384334"/>
                </a:lnTo>
                <a:cubicBezTo>
                  <a:pt x="7144" y="384334"/>
                  <a:pt x="7144" y="748189"/>
                  <a:pt x="371952" y="748189"/>
                </a:cubicBezTo>
                <a:lnTo>
                  <a:pt x="3150394" y="748189"/>
                </a:lnTo>
                <a:lnTo>
                  <a:pt x="3150394" y="7144"/>
                </a:lnTo>
                <a:close/>
              </a:path>
            </a:pathLst>
          </a:custGeom>
          <a:solidFill>
            <a:schemeClr val="accent1"/>
          </a:solidFill>
          <a:ln w="25400" cap="flat">
            <a:noFill/>
            <a:prstDash val="solid"/>
            <a:miter/>
          </a:ln>
        </p:spPr>
        <p:txBody>
          <a:bodyPr rtlCol="0" anchor="ctr"/>
          <a:lstStyle/>
          <a:p>
            <a:endParaRPr lang="ru-RU" sz="2700" dirty="0">
              <a:solidFill>
                <a:prstClr val="black"/>
              </a:solidFill>
            </a:endParaRPr>
          </a:p>
        </p:txBody>
      </p:sp>
      <p:sp>
        <p:nvSpPr>
          <p:cNvPr id="25" name="Freeform: Shape 24">
            <a:extLst>
              <a:ext uri="{FF2B5EF4-FFF2-40B4-BE49-F238E27FC236}">
                <a16:creationId xmlns="" xmlns:a16="http://schemas.microsoft.com/office/drawing/2014/main" id="{ED1736B3-AE79-40C2-80FF-2FB0FEE27195}"/>
              </a:ext>
            </a:extLst>
          </p:cNvPr>
          <p:cNvSpPr/>
          <p:nvPr userDrawn="1"/>
        </p:nvSpPr>
        <p:spPr>
          <a:xfrm>
            <a:off x="18280381" y="3948983"/>
            <a:ext cx="7622" cy="38072"/>
          </a:xfrm>
          <a:custGeom>
            <a:avLst/>
            <a:gdLst>
              <a:gd name="connsiteX0" fmla="*/ 0 w 5081"/>
              <a:gd name="connsiteY0" fmla="*/ 0 h 25381"/>
              <a:gd name="connsiteX1" fmla="*/ 5081 w 5081"/>
              <a:gd name="connsiteY1" fmla="*/ 0 h 25381"/>
              <a:gd name="connsiteX2" fmla="*/ 5081 w 5081"/>
              <a:gd name="connsiteY2" fmla="*/ 25381 h 25381"/>
              <a:gd name="connsiteX3" fmla="*/ 0 w 5081"/>
              <a:gd name="connsiteY3" fmla="*/ 25381 h 25381"/>
              <a:gd name="connsiteX4" fmla="*/ 0 w 5081"/>
              <a:gd name="connsiteY4" fmla="*/ 0 h 2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1">
                <a:moveTo>
                  <a:pt x="0" y="0"/>
                </a:moveTo>
                <a:lnTo>
                  <a:pt x="5081" y="0"/>
                </a:lnTo>
                <a:lnTo>
                  <a:pt x="5081" y="25381"/>
                </a:lnTo>
                <a:lnTo>
                  <a:pt x="0" y="25381"/>
                </a:lnTo>
                <a:lnTo>
                  <a:pt x="0" y="0"/>
                </a:lnTo>
                <a:close/>
              </a:path>
            </a:pathLst>
          </a:custGeom>
          <a:solidFill>
            <a:schemeClr val="tx2"/>
          </a:solidFill>
          <a:ln w="12690" cap="flat">
            <a:noFill/>
            <a:prstDash val="solid"/>
            <a:miter/>
          </a:ln>
        </p:spPr>
        <p:txBody>
          <a:bodyPr wrap="square" rtlCol="0" anchor="ctr">
            <a:noAutofit/>
          </a:bodyPr>
          <a:lstStyle/>
          <a:p>
            <a:endParaRPr lang="ru-RU" sz="2700" dirty="0">
              <a:solidFill>
                <a:prstClr val="black"/>
              </a:solidFill>
            </a:endParaRPr>
          </a:p>
        </p:txBody>
      </p:sp>
      <p:sp>
        <p:nvSpPr>
          <p:cNvPr id="2" name="Title 1">
            <a:extLst>
              <a:ext uri="{FF2B5EF4-FFF2-40B4-BE49-F238E27FC236}">
                <a16:creationId xmlns="" xmlns:a16="http://schemas.microsoft.com/office/drawing/2014/main" id="{DC2228EE-3546-4272-9C39-150FF23CE033}"/>
              </a:ext>
            </a:extLst>
          </p:cNvPr>
          <p:cNvSpPr>
            <a:spLocks noGrp="1"/>
          </p:cNvSpPr>
          <p:nvPr>
            <p:ph type="ctrTitle" hasCustomPrompt="1"/>
          </p:nvPr>
        </p:nvSpPr>
        <p:spPr>
          <a:xfrm>
            <a:off x="1172980" y="1189759"/>
            <a:ext cx="13716000" cy="983432"/>
          </a:xfrm>
        </p:spPr>
        <p:txBody>
          <a:bodyPr anchor="b">
            <a:normAutofit/>
          </a:bodyPr>
          <a:lstStyle>
            <a:lvl1pPr algn="l">
              <a:defRPr sz="6000" b="1">
                <a:gradFill>
                  <a:gsLst>
                    <a:gs pos="0">
                      <a:schemeClr val="accent1"/>
                    </a:gs>
                    <a:gs pos="100000">
                      <a:schemeClr val="accent3"/>
                    </a:gs>
                  </a:gsLst>
                  <a:lin ang="0" scaled="1"/>
                </a:gradFill>
              </a:defRPr>
            </a:lvl1pPr>
          </a:lstStyle>
          <a:p>
            <a:r>
              <a:rPr lang="en-US" dirty="0"/>
              <a:t>DIVIDER SLIDE</a:t>
            </a:r>
            <a:endParaRPr lang="ru-RU" dirty="0"/>
          </a:p>
        </p:txBody>
      </p:sp>
      <p:sp>
        <p:nvSpPr>
          <p:cNvPr id="3" name="Subtitle 2">
            <a:extLst>
              <a:ext uri="{FF2B5EF4-FFF2-40B4-BE49-F238E27FC236}">
                <a16:creationId xmlns="" xmlns:a16="http://schemas.microsoft.com/office/drawing/2014/main" id="{0F2EFCC6-4D5A-4B43-A534-1A868887BC7F}"/>
              </a:ext>
            </a:extLst>
          </p:cNvPr>
          <p:cNvSpPr>
            <a:spLocks noGrp="1"/>
          </p:cNvSpPr>
          <p:nvPr>
            <p:ph type="subTitle" idx="1"/>
          </p:nvPr>
        </p:nvSpPr>
        <p:spPr>
          <a:xfrm>
            <a:off x="1193658" y="2815577"/>
            <a:ext cx="10264917" cy="744335"/>
          </a:xfrm>
        </p:spPr>
        <p:txBody>
          <a:bodyPr>
            <a:normAutofit/>
          </a:bodyPr>
          <a:lstStyle>
            <a:lvl1pPr marL="0" indent="0" algn="l">
              <a:buNone/>
              <a:defRPr sz="2700" b="1" i="0">
                <a:solidFill>
                  <a:schemeClr val="accent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ru-RU" dirty="0"/>
          </a:p>
        </p:txBody>
      </p:sp>
      <p:sp>
        <p:nvSpPr>
          <p:cNvPr id="24" name="Graphic 22">
            <a:extLst>
              <a:ext uri="{FF2B5EF4-FFF2-40B4-BE49-F238E27FC236}">
                <a16:creationId xmlns="" xmlns:a16="http://schemas.microsoft.com/office/drawing/2014/main" id="{4EE1436E-33B5-4388-87D8-2D0633CC3CE7}"/>
              </a:ext>
            </a:extLst>
          </p:cNvPr>
          <p:cNvSpPr/>
          <p:nvPr/>
        </p:nvSpPr>
        <p:spPr>
          <a:xfrm>
            <a:off x="1354835" y="2326427"/>
            <a:ext cx="4910328" cy="226800"/>
          </a:xfrm>
          <a:custGeom>
            <a:avLst/>
            <a:gdLst>
              <a:gd name="connsiteX0" fmla="*/ 2392204 w 2447925"/>
              <a:gd name="connsiteY0" fmla="*/ 114776 h 114300"/>
              <a:gd name="connsiteX1" fmla="*/ 60484 w 2447925"/>
              <a:gd name="connsiteY1" fmla="*/ 114776 h 114300"/>
              <a:gd name="connsiteX2" fmla="*/ 7144 w 2447925"/>
              <a:gd name="connsiteY2" fmla="*/ 60484 h 114300"/>
              <a:gd name="connsiteX3" fmla="*/ 7144 w 2447925"/>
              <a:gd name="connsiteY3" fmla="*/ 60484 h 114300"/>
              <a:gd name="connsiteX4" fmla="*/ 60484 w 2447925"/>
              <a:gd name="connsiteY4" fmla="*/ 7144 h 114300"/>
              <a:gd name="connsiteX5" fmla="*/ 2392204 w 2447925"/>
              <a:gd name="connsiteY5" fmla="*/ 7144 h 114300"/>
              <a:gd name="connsiteX6" fmla="*/ 2445544 w 2447925"/>
              <a:gd name="connsiteY6" fmla="*/ 60484 h 114300"/>
              <a:gd name="connsiteX7" fmla="*/ 2445544 w 2447925"/>
              <a:gd name="connsiteY7" fmla="*/ 60484 h 114300"/>
              <a:gd name="connsiteX8" fmla="*/ 2392204 w 2447925"/>
              <a:gd name="connsiteY8" fmla="*/ 11477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7925" h="114300">
                <a:moveTo>
                  <a:pt x="2392204" y="114776"/>
                </a:moveTo>
                <a:lnTo>
                  <a:pt x="60484" y="114776"/>
                </a:lnTo>
                <a:cubicBezTo>
                  <a:pt x="30956" y="114776"/>
                  <a:pt x="7144" y="90011"/>
                  <a:pt x="7144" y="60484"/>
                </a:cubicBezTo>
                <a:lnTo>
                  <a:pt x="7144" y="60484"/>
                </a:lnTo>
                <a:cubicBezTo>
                  <a:pt x="7144" y="30956"/>
                  <a:pt x="30956" y="7144"/>
                  <a:pt x="60484" y="7144"/>
                </a:cubicBezTo>
                <a:lnTo>
                  <a:pt x="2392204" y="7144"/>
                </a:lnTo>
                <a:cubicBezTo>
                  <a:pt x="2421731" y="7144"/>
                  <a:pt x="2445544" y="30956"/>
                  <a:pt x="2445544" y="60484"/>
                </a:cubicBezTo>
                <a:lnTo>
                  <a:pt x="2445544" y="60484"/>
                </a:lnTo>
                <a:cubicBezTo>
                  <a:pt x="2445544" y="90011"/>
                  <a:pt x="2421731" y="114776"/>
                  <a:pt x="2392204" y="11477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sz="2700" dirty="0">
              <a:solidFill>
                <a:prstClr val="black"/>
              </a:solidFill>
            </a:endParaRPr>
          </a:p>
        </p:txBody>
      </p:sp>
      <p:sp>
        <p:nvSpPr>
          <p:cNvPr id="9" name="Freeform: Shape 8">
            <a:extLst>
              <a:ext uri="{FF2B5EF4-FFF2-40B4-BE49-F238E27FC236}">
                <a16:creationId xmlns="" xmlns:a16="http://schemas.microsoft.com/office/drawing/2014/main" id="{A8FB11AB-3031-47CA-85DD-696856C3C62C}"/>
              </a:ext>
            </a:extLst>
          </p:cNvPr>
          <p:cNvSpPr/>
          <p:nvPr/>
        </p:nvSpPr>
        <p:spPr>
          <a:xfrm>
            <a:off x="5849936" y="6994415"/>
            <a:ext cx="12438065" cy="1141107"/>
          </a:xfrm>
          <a:custGeom>
            <a:avLst/>
            <a:gdLst>
              <a:gd name="connsiteX0" fmla="*/ 6228874 w 6229350"/>
              <a:gd name="connsiteY0" fmla="*/ 7144 h 571500"/>
              <a:gd name="connsiteX1" fmla="*/ 284321 w 6229350"/>
              <a:gd name="connsiteY1" fmla="*/ 7144 h 571500"/>
              <a:gd name="connsiteX2" fmla="*/ 7144 w 6229350"/>
              <a:gd name="connsiteY2" fmla="*/ 282416 h 571500"/>
              <a:gd name="connsiteX3" fmla="*/ 7144 w 6229350"/>
              <a:gd name="connsiteY3" fmla="*/ 292894 h 571500"/>
              <a:gd name="connsiteX4" fmla="*/ 284321 w 6229350"/>
              <a:gd name="connsiteY4" fmla="*/ 568166 h 571500"/>
              <a:gd name="connsiteX5" fmla="*/ 6228874 w 6229350"/>
              <a:gd name="connsiteY5" fmla="*/ 568166 h 571500"/>
              <a:gd name="connsiteX6" fmla="*/ 6228874 w 6229350"/>
              <a:gd name="connsiteY6" fmla="*/ 7144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9350" h="571500">
                <a:moveTo>
                  <a:pt x="6228874" y="7144"/>
                </a:moveTo>
                <a:lnTo>
                  <a:pt x="284321" y="7144"/>
                </a:lnTo>
                <a:cubicBezTo>
                  <a:pt x="284321" y="7144"/>
                  <a:pt x="7144" y="7144"/>
                  <a:pt x="7144" y="282416"/>
                </a:cubicBezTo>
                <a:lnTo>
                  <a:pt x="7144" y="292894"/>
                </a:lnTo>
                <a:cubicBezTo>
                  <a:pt x="7144" y="292894"/>
                  <a:pt x="7144" y="568166"/>
                  <a:pt x="284321" y="568166"/>
                </a:cubicBezTo>
                <a:lnTo>
                  <a:pt x="6228874" y="568166"/>
                </a:lnTo>
                <a:lnTo>
                  <a:pt x="6228874" y="7144"/>
                </a:lnTo>
                <a:close/>
              </a:path>
            </a:pathLst>
          </a:custGeom>
          <a:solidFill>
            <a:schemeClr val="accent3"/>
          </a:solidFill>
          <a:ln w="25400" cap="flat">
            <a:noFill/>
            <a:prstDash val="solid"/>
            <a:miter/>
          </a:ln>
        </p:spPr>
        <p:txBody>
          <a:bodyPr rtlCol="0" anchor="ctr"/>
          <a:lstStyle/>
          <a:p>
            <a:endParaRPr lang="ru-RU" sz="2700" dirty="0">
              <a:solidFill>
                <a:prstClr val="black"/>
              </a:solidFill>
            </a:endParaRPr>
          </a:p>
        </p:txBody>
      </p:sp>
      <p:sp>
        <p:nvSpPr>
          <p:cNvPr id="38" name="Freeform: Shape 37">
            <a:extLst>
              <a:ext uri="{FF2B5EF4-FFF2-40B4-BE49-F238E27FC236}">
                <a16:creationId xmlns="" xmlns:a16="http://schemas.microsoft.com/office/drawing/2014/main" id="{9CD6F167-FB82-4EFB-BAB9-1D0FEE07B85D}"/>
              </a:ext>
            </a:extLst>
          </p:cNvPr>
          <p:cNvSpPr/>
          <p:nvPr/>
        </p:nvSpPr>
        <p:spPr>
          <a:xfrm>
            <a:off x="5864773" y="6998462"/>
            <a:ext cx="12415607" cy="385820"/>
          </a:xfrm>
          <a:custGeom>
            <a:avLst/>
            <a:gdLst>
              <a:gd name="connsiteX0" fmla="*/ 363403 w 8277071"/>
              <a:gd name="connsiteY0" fmla="*/ 0 h 257213"/>
              <a:gd name="connsiteX1" fmla="*/ 8277071 w 8277071"/>
              <a:gd name="connsiteY1" fmla="*/ 0 h 257213"/>
              <a:gd name="connsiteX2" fmla="*/ 8277071 w 8277071"/>
              <a:gd name="connsiteY2" fmla="*/ 25380 h 257213"/>
              <a:gd name="connsiteX3" fmla="*/ 363403 w 8277071"/>
              <a:gd name="connsiteY3" fmla="*/ 25380 h 257213"/>
              <a:gd name="connsiteX4" fmla="*/ 61632 w 8277071"/>
              <a:gd name="connsiteY4" fmla="*/ 176355 h 257213"/>
              <a:gd name="connsiteX5" fmla="*/ 25441 w 8277071"/>
              <a:gd name="connsiteY5" fmla="*/ 257213 h 257213"/>
              <a:gd name="connsiteX6" fmla="*/ 0 w 8277071"/>
              <a:gd name="connsiteY6" fmla="*/ 257213 h 257213"/>
              <a:gd name="connsiteX7" fmla="*/ 29624 w 8277071"/>
              <a:gd name="connsiteY7" fmla="*/ 181325 h 257213"/>
              <a:gd name="connsiteX8" fmla="*/ 363403 w 8277071"/>
              <a:gd name="connsiteY8" fmla="*/ 0 h 2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071" h="257213">
                <a:moveTo>
                  <a:pt x="363403" y="0"/>
                </a:moveTo>
                <a:lnTo>
                  <a:pt x="8277071" y="0"/>
                </a:lnTo>
                <a:lnTo>
                  <a:pt x="8277071" y="25380"/>
                </a:lnTo>
                <a:lnTo>
                  <a:pt x="363403" y="25380"/>
                </a:lnTo>
                <a:cubicBezTo>
                  <a:pt x="352934" y="25380"/>
                  <a:pt x="158297" y="28235"/>
                  <a:pt x="61632" y="176355"/>
                </a:cubicBezTo>
                <a:lnTo>
                  <a:pt x="25441" y="257213"/>
                </a:lnTo>
                <a:lnTo>
                  <a:pt x="0" y="257213"/>
                </a:lnTo>
                <a:lnTo>
                  <a:pt x="29624" y="181325"/>
                </a:lnTo>
                <a:cubicBezTo>
                  <a:pt x="130358" y="2915"/>
                  <a:pt x="360072" y="0"/>
                  <a:pt x="363403" y="0"/>
                </a:cubicBezTo>
                <a:close/>
              </a:path>
            </a:pathLst>
          </a:custGeom>
          <a:solidFill>
            <a:schemeClr val="bg1"/>
          </a:solidFill>
          <a:ln w="12690" cap="flat">
            <a:noFill/>
            <a:prstDash val="solid"/>
            <a:miter/>
          </a:ln>
        </p:spPr>
        <p:txBody>
          <a:bodyPr wrap="square" rtlCol="0" anchor="ctr">
            <a:noAutofit/>
          </a:bodyPr>
          <a:lstStyle/>
          <a:p>
            <a:endParaRPr lang="ru-RU" sz="2700" dirty="0">
              <a:solidFill>
                <a:prstClr val="black"/>
              </a:solidFill>
            </a:endParaRPr>
          </a:p>
        </p:txBody>
      </p:sp>
      <p:sp>
        <p:nvSpPr>
          <p:cNvPr id="36" name="Freeform: Shape 35">
            <a:extLst>
              <a:ext uri="{FF2B5EF4-FFF2-40B4-BE49-F238E27FC236}">
                <a16:creationId xmlns="" xmlns:a16="http://schemas.microsoft.com/office/drawing/2014/main" id="{3DD2082D-81A7-4E2D-8136-9D48016E7FE9}"/>
              </a:ext>
            </a:extLst>
          </p:cNvPr>
          <p:cNvSpPr/>
          <p:nvPr/>
        </p:nvSpPr>
        <p:spPr>
          <a:xfrm>
            <a:off x="18280379" y="6998462"/>
            <a:ext cx="7622" cy="38070"/>
          </a:xfrm>
          <a:custGeom>
            <a:avLst/>
            <a:gdLst>
              <a:gd name="connsiteX0" fmla="*/ 0 w 5081"/>
              <a:gd name="connsiteY0" fmla="*/ 0 h 25380"/>
              <a:gd name="connsiteX1" fmla="*/ 5081 w 5081"/>
              <a:gd name="connsiteY1" fmla="*/ 0 h 25380"/>
              <a:gd name="connsiteX2" fmla="*/ 5081 w 5081"/>
              <a:gd name="connsiteY2" fmla="*/ 25380 h 25380"/>
              <a:gd name="connsiteX3" fmla="*/ 0 w 5081"/>
              <a:gd name="connsiteY3" fmla="*/ 25380 h 25380"/>
              <a:gd name="connsiteX4" fmla="*/ 0 w 5081"/>
              <a:gd name="connsiteY4" fmla="*/ 0 h 25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0">
                <a:moveTo>
                  <a:pt x="0" y="0"/>
                </a:moveTo>
                <a:lnTo>
                  <a:pt x="5081" y="0"/>
                </a:lnTo>
                <a:lnTo>
                  <a:pt x="5081" y="25380"/>
                </a:lnTo>
                <a:lnTo>
                  <a:pt x="0" y="25380"/>
                </a:lnTo>
                <a:lnTo>
                  <a:pt x="0" y="0"/>
                </a:lnTo>
                <a:close/>
              </a:path>
            </a:pathLst>
          </a:custGeom>
          <a:solidFill>
            <a:schemeClr val="bg1"/>
          </a:solidFill>
          <a:ln w="12690" cap="flat">
            <a:noFill/>
            <a:prstDash val="solid"/>
            <a:miter/>
          </a:ln>
        </p:spPr>
        <p:txBody>
          <a:bodyPr wrap="square" rtlCol="0" anchor="ctr">
            <a:noAutofit/>
          </a:bodyPr>
          <a:lstStyle/>
          <a:p>
            <a:endParaRPr lang="ru-RU" sz="2700" dirty="0">
              <a:solidFill>
                <a:prstClr val="black"/>
              </a:solidFill>
            </a:endParaRPr>
          </a:p>
        </p:txBody>
      </p:sp>
      <p:sp>
        <p:nvSpPr>
          <p:cNvPr id="30" name="Freeform: Shape 29">
            <a:extLst>
              <a:ext uri="{FF2B5EF4-FFF2-40B4-BE49-F238E27FC236}">
                <a16:creationId xmlns="" xmlns:a16="http://schemas.microsoft.com/office/drawing/2014/main" id="{ECF16C35-4A81-4062-808C-7697AF0FD6F5}"/>
              </a:ext>
            </a:extLst>
          </p:cNvPr>
          <p:cNvSpPr/>
          <p:nvPr/>
        </p:nvSpPr>
        <p:spPr>
          <a:xfrm>
            <a:off x="5857850" y="7384281"/>
            <a:ext cx="12430151" cy="769634"/>
          </a:xfrm>
          <a:custGeom>
            <a:avLst/>
            <a:gdLst>
              <a:gd name="connsiteX0" fmla="*/ 4615 w 8286767"/>
              <a:gd name="connsiteY0" fmla="*/ 0 h 513089"/>
              <a:gd name="connsiteX1" fmla="*/ 30056 w 8286767"/>
              <a:gd name="connsiteY1" fmla="*/ 0 h 513089"/>
              <a:gd name="connsiteX2" fmla="*/ 27385 w 8286767"/>
              <a:gd name="connsiteY2" fmla="*/ 5967 h 513089"/>
              <a:gd name="connsiteX3" fmla="*/ 12690 w 8286767"/>
              <a:gd name="connsiteY3" fmla="*/ 120958 h 513089"/>
              <a:gd name="connsiteX4" fmla="*/ 12690 w 8286767"/>
              <a:gd name="connsiteY4" fmla="*/ 134918 h 513089"/>
              <a:gd name="connsiteX5" fmla="*/ 368018 w 8286767"/>
              <a:gd name="connsiteY5" fmla="*/ 488977 h 513089"/>
              <a:gd name="connsiteX6" fmla="*/ 8286767 w 8286767"/>
              <a:gd name="connsiteY6" fmla="*/ 488977 h 513089"/>
              <a:gd name="connsiteX7" fmla="*/ 8286767 w 8286767"/>
              <a:gd name="connsiteY7" fmla="*/ 513089 h 513089"/>
              <a:gd name="connsiteX8" fmla="*/ 368018 w 8286767"/>
              <a:gd name="connsiteY8" fmla="*/ 513089 h 513089"/>
              <a:gd name="connsiteX9" fmla="*/ 0 w 8286767"/>
              <a:gd name="connsiteY9" fmla="*/ 225019 h 513089"/>
              <a:gd name="connsiteX10" fmla="*/ 0 w 8286767"/>
              <a:gd name="connsiteY10" fmla="*/ 11822 h 513089"/>
              <a:gd name="connsiteX11" fmla="*/ 4615 w 8286767"/>
              <a:gd name="connsiteY11" fmla="*/ 0 h 51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86767" h="513089">
                <a:moveTo>
                  <a:pt x="4615" y="0"/>
                </a:moveTo>
                <a:lnTo>
                  <a:pt x="30056" y="0"/>
                </a:lnTo>
                <a:lnTo>
                  <a:pt x="27385" y="5967"/>
                </a:lnTo>
                <a:cubicBezTo>
                  <a:pt x="18024" y="39383"/>
                  <a:pt x="12690" y="77494"/>
                  <a:pt x="12690" y="120958"/>
                </a:cubicBezTo>
                <a:lnTo>
                  <a:pt x="12690" y="134918"/>
                </a:lnTo>
                <a:cubicBezTo>
                  <a:pt x="12690" y="150146"/>
                  <a:pt x="17766" y="488977"/>
                  <a:pt x="368018" y="488977"/>
                </a:cubicBezTo>
                <a:lnTo>
                  <a:pt x="8286767" y="488977"/>
                </a:lnTo>
                <a:lnTo>
                  <a:pt x="8286767" y="513089"/>
                </a:lnTo>
                <a:lnTo>
                  <a:pt x="368018" y="513089"/>
                </a:lnTo>
                <a:cubicBezTo>
                  <a:pt x="110405" y="513089"/>
                  <a:pt x="26649" y="336694"/>
                  <a:pt x="0" y="225019"/>
                </a:cubicBezTo>
                <a:lnTo>
                  <a:pt x="0" y="11822"/>
                </a:lnTo>
                <a:lnTo>
                  <a:pt x="4615" y="0"/>
                </a:lnTo>
                <a:close/>
              </a:path>
            </a:pathLst>
          </a:custGeom>
          <a:solidFill>
            <a:schemeClr val="bg1"/>
          </a:solidFill>
          <a:ln w="12690" cap="flat">
            <a:noFill/>
            <a:prstDash val="solid"/>
            <a:miter/>
          </a:ln>
        </p:spPr>
        <p:txBody>
          <a:bodyPr wrap="square" rtlCol="0" anchor="ctr">
            <a:noAutofit/>
          </a:bodyPr>
          <a:lstStyle/>
          <a:p>
            <a:endParaRPr lang="ru-RU" sz="2700" dirty="0">
              <a:solidFill>
                <a:prstClr val="black"/>
              </a:solidFill>
            </a:endParaRPr>
          </a:p>
        </p:txBody>
      </p:sp>
      <p:sp>
        <p:nvSpPr>
          <p:cNvPr id="7" name="Date Placeholder 6">
            <a:extLst>
              <a:ext uri="{FF2B5EF4-FFF2-40B4-BE49-F238E27FC236}">
                <a16:creationId xmlns="" xmlns:a16="http://schemas.microsoft.com/office/drawing/2014/main" id="{B7EF9C60-0FED-4965-A9BC-CE69886A38CA}"/>
              </a:ext>
            </a:extLst>
          </p:cNvPr>
          <p:cNvSpPr>
            <a:spLocks noGrp="1"/>
          </p:cNvSpPr>
          <p:nvPr>
            <p:ph type="dt" sz="half" idx="10"/>
          </p:nvPr>
        </p:nvSpPr>
        <p:spPr/>
        <p:txBody>
          <a:bodyPr/>
          <a:lstStyle/>
          <a:p>
            <a:r>
              <a:rPr lang="ru-RU">
                <a:solidFill>
                  <a:prstClr val="black">
                    <a:tint val="75000"/>
                  </a:prstClr>
                </a:solidFill>
              </a:rPr>
              <a:t>MM.DD.20XX</a:t>
            </a:r>
            <a:endParaRPr lang="ru-RU" dirty="0">
              <a:solidFill>
                <a:prstClr val="black">
                  <a:tint val="75000"/>
                </a:prstClr>
              </a:solidFill>
            </a:endParaRPr>
          </a:p>
        </p:txBody>
      </p:sp>
      <p:sp>
        <p:nvSpPr>
          <p:cNvPr id="8" name="Footer Placeholder 7">
            <a:extLst>
              <a:ext uri="{FF2B5EF4-FFF2-40B4-BE49-F238E27FC236}">
                <a16:creationId xmlns="" xmlns:a16="http://schemas.microsoft.com/office/drawing/2014/main" id="{239F2410-4015-48DB-BB4D-B5944D8C16B7}"/>
              </a:ext>
            </a:extLst>
          </p:cNvPr>
          <p:cNvSpPr>
            <a:spLocks noGrp="1"/>
          </p:cNvSpPr>
          <p:nvPr>
            <p:ph type="ftr" sz="quarter" idx="11"/>
          </p:nvPr>
        </p:nvSpPr>
        <p:spPr/>
        <p:txBody>
          <a:bodyPr/>
          <a:lstStyle/>
          <a:p>
            <a:r>
              <a:rPr lang="en-US">
                <a:solidFill>
                  <a:srgbClr val="008EDC"/>
                </a:solidFill>
              </a:rPr>
              <a:t>ADD A FOOTER</a:t>
            </a:r>
            <a:endParaRPr lang="ru-RU" dirty="0">
              <a:solidFill>
                <a:srgbClr val="008EDC"/>
              </a:solidFill>
            </a:endParaRPr>
          </a:p>
        </p:txBody>
      </p:sp>
      <p:sp>
        <p:nvSpPr>
          <p:cNvPr id="11" name="Slide Number Placeholder 10">
            <a:extLst>
              <a:ext uri="{FF2B5EF4-FFF2-40B4-BE49-F238E27FC236}">
                <a16:creationId xmlns="" xmlns:a16="http://schemas.microsoft.com/office/drawing/2014/main" id="{C44F5F26-1B35-405A-AD75-5DFF48CF6BD6}"/>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spTree>
    <p:extLst>
      <p:ext uri="{BB962C8B-B14F-4D97-AF65-F5344CB8AC3E}">
        <p14:creationId xmlns:p14="http://schemas.microsoft.com/office/powerpoint/2010/main" val="40013688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8" name="Oval 47">
            <a:extLst>
              <a:ext uri="{FF2B5EF4-FFF2-40B4-BE49-F238E27FC236}">
                <a16:creationId xmlns="" xmlns:a16="http://schemas.microsoft.com/office/drawing/2014/main" id="{2F290D8B-987A-4555-890C-F3CD026BF7BF}"/>
              </a:ext>
            </a:extLst>
          </p:cNvPr>
          <p:cNvSpPr/>
          <p:nvPr userDrawn="1"/>
        </p:nvSpPr>
        <p:spPr>
          <a:xfrm>
            <a:off x="16340130" y="8704545"/>
            <a:ext cx="577800" cy="577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solidFill>
                <a:prstClr val="white"/>
              </a:solidFill>
            </a:endParaRPr>
          </a:p>
        </p:txBody>
      </p:sp>
      <p:sp>
        <p:nvSpPr>
          <p:cNvPr id="49" name="Graphic 12">
            <a:extLst>
              <a:ext uri="{FF2B5EF4-FFF2-40B4-BE49-F238E27FC236}">
                <a16:creationId xmlns="" xmlns:a16="http://schemas.microsoft.com/office/drawing/2014/main" id="{6139C5E6-5A04-4458-8EF9-628BFBA73A92}"/>
              </a:ext>
            </a:extLst>
          </p:cNvPr>
          <p:cNvSpPr/>
          <p:nvPr userDrawn="1"/>
        </p:nvSpPr>
        <p:spPr>
          <a:xfrm>
            <a:off x="17001439" y="8681717"/>
            <a:ext cx="1305764" cy="614477"/>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2700" dirty="0">
              <a:solidFill>
                <a:prstClr val="black"/>
              </a:solidFill>
            </a:endParaRPr>
          </a:p>
        </p:txBody>
      </p:sp>
      <p:sp>
        <p:nvSpPr>
          <p:cNvPr id="4" name="Date Placeholder 3">
            <a:extLst>
              <a:ext uri="{FF2B5EF4-FFF2-40B4-BE49-F238E27FC236}">
                <a16:creationId xmlns="" xmlns:a16="http://schemas.microsoft.com/office/drawing/2014/main" id="{DC2A0631-3130-4C36-8E5E-80464B1A62A7}"/>
              </a:ext>
            </a:extLst>
          </p:cNvPr>
          <p:cNvSpPr>
            <a:spLocks noGrp="1"/>
          </p:cNvSpPr>
          <p:nvPr>
            <p:ph type="dt" sz="half" idx="10"/>
          </p:nvPr>
        </p:nvSpPr>
        <p:spPr/>
        <p:txBody>
          <a:bodyPr/>
          <a:lstStyle/>
          <a:p>
            <a:r>
              <a:rPr lang="ru-RU" dirty="0">
                <a:solidFill>
                  <a:prstClr val="black">
                    <a:tint val="75000"/>
                  </a:prstClr>
                </a:solidFill>
              </a:rPr>
              <a:t>MM.DD.20XX</a:t>
            </a:r>
          </a:p>
        </p:txBody>
      </p:sp>
      <p:sp>
        <p:nvSpPr>
          <p:cNvPr id="5" name="Footer Placeholder 4">
            <a:extLst>
              <a:ext uri="{FF2B5EF4-FFF2-40B4-BE49-F238E27FC236}">
                <a16:creationId xmlns="" xmlns:a16="http://schemas.microsoft.com/office/drawing/2014/main" id="{79230F82-FE68-4450-98DF-5D29369AEE76}"/>
              </a:ext>
            </a:extLst>
          </p:cNvPr>
          <p:cNvSpPr>
            <a:spLocks noGrp="1"/>
          </p:cNvSpPr>
          <p:nvPr>
            <p:ph type="ftr" sz="quarter" idx="11"/>
          </p:nvPr>
        </p:nvSpPr>
        <p:spPr>
          <a:xfrm>
            <a:off x="1218435" y="8696654"/>
            <a:ext cx="6172200" cy="547688"/>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6" name="Slide Number Placeholder 5">
            <a:extLst>
              <a:ext uri="{FF2B5EF4-FFF2-40B4-BE49-F238E27FC236}">
                <a16:creationId xmlns=""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grpSp>
        <p:nvGrpSpPr>
          <p:cNvPr id="41" name="Graphic 39">
            <a:extLst>
              <a:ext uri="{FF2B5EF4-FFF2-40B4-BE49-F238E27FC236}">
                <a16:creationId xmlns="" xmlns:a16="http://schemas.microsoft.com/office/drawing/2014/main" id="{1D75FFD8-3F66-48B3-BB01-D4B8A9496851}"/>
              </a:ext>
            </a:extLst>
          </p:cNvPr>
          <p:cNvGrpSpPr/>
          <p:nvPr userDrawn="1"/>
        </p:nvGrpSpPr>
        <p:grpSpPr>
          <a:xfrm>
            <a:off x="15012528" y="0"/>
            <a:ext cx="3283200" cy="2900691"/>
            <a:chOff x="10003200" y="0"/>
            <a:chExt cx="2188800" cy="1933794"/>
          </a:xfrm>
        </p:grpSpPr>
        <p:sp>
          <p:nvSpPr>
            <p:cNvPr id="42" name="Freeform: Shape 41">
              <a:extLst>
                <a:ext uri="{FF2B5EF4-FFF2-40B4-BE49-F238E27FC236}">
                  <a16:creationId xmlns=""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sp>
          <p:nvSpPr>
            <p:cNvPr id="43" name="Freeform: Shape 42">
              <a:extLst>
                <a:ext uri="{FF2B5EF4-FFF2-40B4-BE49-F238E27FC236}">
                  <a16:creationId xmlns=""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sz="2700" dirty="0">
                <a:solidFill>
                  <a:prstClr val="black"/>
                </a:solidFill>
              </a:endParaRPr>
            </a:p>
          </p:txBody>
        </p:sp>
        <p:sp>
          <p:nvSpPr>
            <p:cNvPr id="44" name="Freeform: Shape 43">
              <a:extLst>
                <a:ext uri="{FF2B5EF4-FFF2-40B4-BE49-F238E27FC236}">
                  <a16:creationId xmlns=""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
          <p:nvSpPr>
            <p:cNvPr id="45" name="Freeform: Shape 44">
              <a:extLst>
                <a:ext uri="{FF2B5EF4-FFF2-40B4-BE49-F238E27FC236}">
                  <a16:creationId xmlns=""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
          <p:nvSpPr>
            <p:cNvPr id="46" name="Freeform: Shape 45">
              <a:extLst>
                <a:ext uri="{FF2B5EF4-FFF2-40B4-BE49-F238E27FC236}">
                  <a16:creationId xmlns=""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sp>
          <p:nvSpPr>
            <p:cNvPr id="47" name="Freeform: Shape 46">
              <a:extLst>
                <a:ext uri="{FF2B5EF4-FFF2-40B4-BE49-F238E27FC236}">
                  <a16:creationId xmlns=""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grpSp>
      <p:sp>
        <p:nvSpPr>
          <p:cNvPr id="18" name="Content Placeholder 2">
            <a:extLst>
              <a:ext uri="{FF2B5EF4-FFF2-40B4-BE49-F238E27FC236}">
                <a16:creationId xmlns="" xmlns:a16="http://schemas.microsoft.com/office/drawing/2014/main" id="{D7B996D2-06BA-413A-BDEE-428A188D3ADF}"/>
              </a:ext>
            </a:extLst>
          </p:cNvPr>
          <p:cNvSpPr>
            <a:spLocks noGrp="1"/>
          </p:cNvSpPr>
          <p:nvPr>
            <p:ph idx="1"/>
          </p:nvPr>
        </p:nvSpPr>
        <p:spPr>
          <a:xfrm>
            <a:off x="1257300" y="2738438"/>
            <a:ext cx="15773400" cy="6527007"/>
          </a:xfrm>
        </p:spPr>
        <p:txBody>
          <a:bodyPr>
            <a:normAutofit/>
          </a:bodyPr>
          <a:lstStyle>
            <a:lvl1pPr>
              <a:defRPr sz="2400">
                <a:solidFill>
                  <a:schemeClr val="tx1"/>
                </a:solidFill>
              </a:defRPr>
            </a:lvl1pPr>
            <a:lvl2pPr>
              <a:defRPr sz="2100">
                <a:solidFill>
                  <a:schemeClr val="tx1"/>
                </a:solidFill>
              </a:defRPr>
            </a:lvl2pPr>
            <a:lvl3pPr>
              <a:defRPr sz="1800">
                <a:solidFill>
                  <a:schemeClr val="tx1"/>
                </a:solidFill>
              </a:defRPr>
            </a:lvl3pPr>
            <a:lvl4pPr>
              <a:defRPr sz="1650">
                <a:solidFill>
                  <a:schemeClr val="tx1"/>
                </a:solidFill>
              </a:defRPr>
            </a:lvl4pPr>
            <a:lvl5pPr>
              <a:defRPr sz="16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a:extLst>
              <a:ext uri="{FF2B5EF4-FFF2-40B4-BE49-F238E27FC236}">
                <a16:creationId xmlns="" xmlns:a16="http://schemas.microsoft.com/office/drawing/2014/main" id="{5E5109FC-8CB6-4120-99CF-163DDAB90612}"/>
              </a:ext>
            </a:extLst>
          </p:cNvPr>
          <p:cNvSpPr>
            <a:spLocks noGrp="1"/>
          </p:cNvSpPr>
          <p:nvPr>
            <p:ph type="title"/>
          </p:nvPr>
        </p:nvSpPr>
        <p:spPr>
          <a:xfrm>
            <a:off x="1257300" y="547689"/>
            <a:ext cx="13575777" cy="1418247"/>
          </a:xfrm>
        </p:spPr>
        <p:txBody>
          <a:bodyPr/>
          <a:lstStyle/>
          <a:p>
            <a:r>
              <a:rPr lang="en-US"/>
              <a:t>Click to edit Master title style</a:t>
            </a:r>
          </a:p>
        </p:txBody>
      </p:sp>
      <p:sp>
        <p:nvSpPr>
          <p:cNvPr id="20" name="Graphic 19">
            <a:extLst>
              <a:ext uri="{FF2B5EF4-FFF2-40B4-BE49-F238E27FC236}">
                <a16:creationId xmlns="" xmlns:a16="http://schemas.microsoft.com/office/drawing/2014/main" id="{9462DA56-F882-470A-8F8C-A55B25FD8A7A}"/>
              </a:ext>
            </a:extLst>
          </p:cNvPr>
          <p:cNvSpPr/>
          <p:nvPr userDrawn="1"/>
        </p:nvSpPr>
        <p:spPr>
          <a:xfrm>
            <a:off x="1257300" y="2238786"/>
            <a:ext cx="9230868" cy="2268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sz="2700" dirty="0">
              <a:solidFill>
                <a:prstClr val="black"/>
              </a:solidFill>
            </a:endParaRPr>
          </a:p>
        </p:txBody>
      </p:sp>
    </p:spTree>
    <p:extLst>
      <p:ext uri="{BB962C8B-B14F-4D97-AF65-F5344CB8AC3E}">
        <p14:creationId xmlns:p14="http://schemas.microsoft.com/office/powerpoint/2010/main" val="24887062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8" name="Oval 47">
            <a:extLst>
              <a:ext uri="{FF2B5EF4-FFF2-40B4-BE49-F238E27FC236}">
                <a16:creationId xmlns="" xmlns:a16="http://schemas.microsoft.com/office/drawing/2014/main" id="{2F290D8B-987A-4555-890C-F3CD026BF7BF}"/>
              </a:ext>
            </a:extLst>
          </p:cNvPr>
          <p:cNvSpPr/>
          <p:nvPr userDrawn="1"/>
        </p:nvSpPr>
        <p:spPr>
          <a:xfrm>
            <a:off x="16340130" y="8704545"/>
            <a:ext cx="577800" cy="577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solidFill>
                <a:prstClr val="white"/>
              </a:solidFill>
            </a:endParaRPr>
          </a:p>
        </p:txBody>
      </p:sp>
      <p:sp>
        <p:nvSpPr>
          <p:cNvPr id="49" name="Graphic 12">
            <a:extLst>
              <a:ext uri="{FF2B5EF4-FFF2-40B4-BE49-F238E27FC236}">
                <a16:creationId xmlns="" xmlns:a16="http://schemas.microsoft.com/office/drawing/2014/main" id="{6139C5E6-5A04-4458-8EF9-628BFBA73A92}"/>
              </a:ext>
            </a:extLst>
          </p:cNvPr>
          <p:cNvSpPr/>
          <p:nvPr userDrawn="1"/>
        </p:nvSpPr>
        <p:spPr>
          <a:xfrm>
            <a:off x="17001439" y="8681717"/>
            <a:ext cx="1305764" cy="614477"/>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2700" dirty="0">
              <a:solidFill>
                <a:prstClr val="black"/>
              </a:solidFill>
            </a:endParaRPr>
          </a:p>
        </p:txBody>
      </p:sp>
      <p:sp>
        <p:nvSpPr>
          <p:cNvPr id="4" name="Date Placeholder 3">
            <a:extLst>
              <a:ext uri="{FF2B5EF4-FFF2-40B4-BE49-F238E27FC236}">
                <a16:creationId xmlns="" xmlns:a16="http://schemas.microsoft.com/office/drawing/2014/main" id="{DC2A0631-3130-4C36-8E5E-80464B1A62A7}"/>
              </a:ext>
            </a:extLst>
          </p:cNvPr>
          <p:cNvSpPr>
            <a:spLocks noGrp="1"/>
          </p:cNvSpPr>
          <p:nvPr>
            <p:ph type="dt" sz="half" idx="10"/>
          </p:nvPr>
        </p:nvSpPr>
        <p:spPr/>
        <p:txBody>
          <a:bodyPr/>
          <a:lstStyle/>
          <a:p>
            <a:r>
              <a:rPr lang="ru-RU" dirty="0">
                <a:solidFill>
                  <a:prstClr val="black">
                    <a:tint val="75000"/>
                  </a:prstClr>
                </a:solidFill>
              </a:rPr>
              <a:t>MM.DD.20XX</a:t>
            </a:r>
          </a:p>
        </p:txBody>
      </p:sp>
      <p:sp>
        <p:nvSpPr>
          <p:cNvPr id="5" name="Footer Placeholder 4">
            <a:extLst>
              <a:ext uri="{FF2B5EF4-FFF2-40B4-BE49-F238E27FC236}">
                <a16:creationId xmlns="" xmlns:a16="http://schemas.microsoft.com/office/drawing/2014/main" id="{79230F82-FE68-4450-98DF-5D29369AEE76}"/>
              </a:ext>
            </a:extLst>
          </p:cNvPr>
          <p:cNvSpPr>
            <a:spLocks noGrp="1"/>
          </p:cNvSpPr>
          <p:nvPr>
            <p:ph type="ftr" sz="quarter" idx="11"/>
          </p:nvPr>
        </p:nvSpPr>
        <p:spPr>
          <a:xfrm>
            <a:off x="1218435" y="8696654"/>
            <a:ext cx="6172200" cy="547688"/>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6" name="Slide Number Placeholder 5">
            <a:extLst>
              <a:ext uri="{FF2B5EF4-FFF2-40B4-BE49-F238E27FC236}">
                <a16:creationId xmlns=""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grpSp>
        <p:nvGrpSpPr>
          <p:cNvPr id="41" name="Graphic 39">
            <a:extLst>
              <a:ext uri="{FF2B5EF4-FFF2-40B4-BE49-F238E27FC236}">
                <a16:creationId xmlns="" xmlns:a16="http://schemas.microsoft.com/office/drawing/2014/main" id="{1D75FFD8-3F66-48B3-BB01-D4B8A9496851}"/>
              </a:ext>
            </a:extLst>
          </p:cNvPr>
          <p:cNvGrpSpPr/>
          <p:nvPr userDrawn="1"/>
        </p:nvGrpSpPr>
        <p:grpSpPr>
          <a:xfrm>
            <a:off x="15012528" y="0"/>
            <a:ext cx="3283200" cy="2900691"/>
            <a:chOff x="10003200" y="0"/>
            <a:chExt cx="2188800" cy="1933794"/>
          </a:xfrm>
        </p:grpSpPr>
        <p:sp>
          <p:nvSpPr>
            <p:cNvPr id="42" name="Freeform: Shape 41">
              <a:extLst>
                <a:ext uri="{FF2B5EF4-FFF2-40B4-BE49-F238E27FC236}">
                  <a16:creationId xmlns=""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sp>
          <p:nvSpPr>
            <p:cNvPr id="43" name="Freeform: Shape 42">
              <a:extLst>
                <a:ext uri="{FF2B5EF4-FFF2-40B4-BE49-F238E27FC236}">
                  <a16:creationId xmlns=""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sz="2700" dirty="0">
                <a:solidFill>
                  <a:prstClr val="black"/>
                </a:solidFill>
              </a:endParaRPr>
            </a:p>
          </p:txBody>
        </p:sp>
        <p:sp>
          <p:nvSpPr>
            <p:cNvPr id="44" name="Freeform: Shape 43">
              <a:extLst>
                <a:ext uri="{FF2B5EF4-FFF2-40B4-BE49-F238E27FC236}">
                  <a16:creationId xmlns=""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
          <p:nvSpPr>
            <p:cNvPr id="45" name="Freeform: Shape 44">
              <a:extLst>
                <a:ext uri="{FF2B5EF4-FFF2-40B4-BE49-F238E27FC236}">
                  <a16:creationId xmlns=""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
          <p:nvSpPr>
            <p:cNvPr id="46" name="Freeform: Shape 45">
              <a:extLst>
                <a:ext uri="{FF2B5EF4-FFF2-40B4-BE49-F238E27FC236}">
                  <a16:creationId xmlns=""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sp>
          <p:nvSpPr>
            <p:cNvPr id="47" name="Freeform: Shape 46">
              <a:extLst>
                <a:ext uri="{FF2B5EF4-FFF2-40B4-BE49-F238E27FC236}">
                  <a16:creationId xmlns=""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grpSp>
      <p:sp>
        <p:nvSpPr>
          <p:cNvPr id="7" name="Title 6">
            <a:extLst>
              <a:ext uri="{FF2B5EF4-FFF2-40B4-BE49-F238E27FC236}">
                <a16:creationId xmlns="" xmlns:a16="http://schemas.microsoft.com/office/drawing/2014/main" id="{5E5109FC-8CB6-4120-99CF-163DDAB90612}"/>
              </a:ext>
            </a:extLst>
          </p:cNvPr>
          <p:cNvSpPr>
            <a:spLocks noGrp="1"/>
          </p:cNvSpPr>
          <p:nvPr>
            <p:ph type="title"/>
          </p:nvPr>
        </p:nvSpPr>
        <p:spPr>
          <a:xfrm>
            <a:off x="1257300" y="547689"/>
            <a:ext cx="13575777" cy="1418247"/>
          </a:xfrm>
        </p:spPr>
        <p:txBody>
          <a:bodyPr/>
          <a:lstStyle/>
          <a:p>
            <a:r>
              <a:rPr lang="en-US"/>
              <a:t>Click to edit Master title style</a:t>
            </a:r>
          </a:p>
        </p:txBody>
      </p:sp>
      <p:sp>
        <p:nvSpPr>
          <p:cNvPr id="20" name="Graphic 19">
            <a:extLst>
              <a:ext uri="{FF2B5EF4-FFF2-40B4-BE49-F238E27FC236}">
                <a16:creationId xmlns="" xmlns:a16="http://schemas.microsoft.com/office/drawing/2014/main" id="{9462DA56-F882-470A-8F8C-A55B25FD8A7A}"/>
              </a:ext>
            </a:extLst>
          </p:cNvPr>
          <p:cNvSpPr/>
          <p:nvPr userDrawn="1"/>
        </p:nvSpPr>
        <p:spPr>
          <a:xfrm>
            <a:off x="1257300" y="2238786"/>
            <a:ext cx="9230868" cy="2268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sz="2700" dirty="0">
              <a:solidFill>
                <a:prstClr val="black"/>
              </a:solidFill>
            </a:endParaRPr>
          </a:p>
        </p:txBody>
      </p:sp>
      <p:sp>
        <p:nvSpPr>
          <p:cNvPr id="17" name="Text Placeholder 2">
            <a:extLst>
              <a:ext uri="{FF2B5EF4-FFF2-40B4-BE49-F238E27FC236}">
                <a16:creationId xmlns="" xmlns:a16="http://schemas.microsoft.com/office/drawing/2014/main" id="{24B91177-A100-491C-B5EF-BC77E2E33F72}"/>
              </a:ext>
            </a:extLst>
          </p:cNvPr>
          <p:cNvSpPr>
            <a:spLocks noGrp="1"/>
          </p:cNvSpPr>
          <p:nvPr>
            <p:ph type="body" idx="1"/>
          </p:nvPr>
        </p:nvSpPr>
        <p:spPr>
          <a:xfrm>
            <a:off x="1259683" y="2738436"/>
            <a:ext cx="7736681" cy="631626"/>
          </a:xfrm>
        </p:spPr>
        <p:txBody>
          <a:bodyPr anchor="b">
            <a:normAutofit/>
          </a:bodyPr>
          <a:lstStyle>
            <a:lvl1pPr marL="0" indent="0">
              <a:buNone/>
              <a:defRPr sz="27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19" name="Content Placeholder 3">
            <a:extLst>
              <a:ext uri="{FF2B5EF4-FFF2-40B4-BE49-F238E27FC236}">
                <a16:creationId xmlns="" xmlns:a16="http://schemas.microsoft.com/office/drawing/2014/main" id="{B6758D2F-C9AC-4514-B48E-2863E8DDE0CF}"/>
              </a:ext>
            </a:extLst>
          </p:cNvPr>
          <p:cNvSpPr>
            <a:spLocks noGrp="1"/>
          </p:cNvSpPr>
          <p:nvPr>
            <p:ph sz="half" idx="2"/>
          </p:nvPr>
        </p:nvSpPr>
        <p:spPr>
          <a:xfrm>
            <a:off x="1259683" y="3485188"/>
            <a:ext cx="7736681" cy="5081321"/>
          </a:xfrm>
        </p:spPr>
        <p:txBody>
          <a:bodyPr>
            <a:normAutofit/>
          </a:bodyPr>
          <a:lstStyle>
            <a:lvl1pPr>
              <a:defRPr sz="2400">
                <a:solidFill>
                  <a:schemeClr val="tx1"/>
                </a:solidFill>
              </a:defRPr>
            </a:lvl1pPr>
            <a:lvl2pPr>
              <a:defRPr sz="2100">
                <a:solidFill>
                  <a:schemeClr val="tx1"/>
                </a:solidFill>
              </a:defRPr>
            </a:lvl2pPr>
            <a:lvl3pPr>
              <a:defRPr sz="1800">
                <a:solidFill>
                  <a:schemeClr val="tx1"/>
                </a:solidFill>
              </a:defRPr>
            </a:lvl3pPr>
            <a:lvl4pPr>
              <a:defRPr sz="1650">
                <a:solidFill>
                  <a:schemeClr val="tx1"/>
                </a:solidFill>
              </a:defRPr>
            </a:lvl4pPr>
            <a:lvl5pPr>
              <a:defRPr sz="16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4">
            <a:extLst>
              <a:ext uri="{FF2B5EF4-FFF2-40B4-BE49-F238E27FC236}">
                <a16:creationId xmlns="" xmlns:a16="http://schemas.microsoft.com/office/drawing/2014/main" id="{633C3A9F-17E4-45DF-8DB7-7A55846AAA8F}"/>
              </a:ext>
            </a:extLst>
          </p:cNvPr>
          <p:cNvSpPr>
            <a:spLocks noGrp="1"/>
          </p:cNvSpPr>
          <p:nvPr>
            <p:ph type="body" sz="quarter" idx="3"/>
          </p:nvPr>
        </p:nvSpPr>
        <p:spPr>
          <a:xfrm>
            <a:off x="9258300" y="2743200"/>
            <a:ext cx="7774782" cy="626862"/>
          </a:xfrm>
        </p:spPr>
        <p:txBody>
          <a:bodyPr anchor="b">
            <a:normAutofit/>
          </a:bodyPr>
          <a:lstStyle>
            <a:lvl1pPr marL="0" indent="0">
              <a:buNone/>
              <a:defRPr sz="27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22" name="Content Placeholder 5">
            <a:extLst>
              <a:ext uri="{FF2B5EF4-FFF2-40B4-BE49-F238E27FC236}">
                <a16:creationId xmlns="" xmlns:a16="http://schemas.microsoft.com/office/drawing/2014/main" id="{C19AB308-7C32-46C9-B8DB-AA96B7ED0D62}"/>
              </a:ext>
            </a:extLst>
          </p:cNvPr>
          <p:cNvSpPr>
            <a:spLocks noGrp="1"/>
          </p:cNvSpPr>
          <p:nvPr>
            <p:ph sz="quarter" idx="4"/>
          </p:nvPr>
        </p:nvSpPr>
        <p:spPr>
          <a:xfrm>
            <a:off x="9258300" y="3485188"/>
            <a:ext cx="7774782" cy="5081321"/>
          </a:xfrm>
        </p:spPr>
        <p:txBody>
          <a:bodyPr>
            <a:normAutofit/>
          </a:bodyPr>
          <a:lstStyle>
            <a:lvl1pPr>
              <a:defRPr sz="2400">
                <a:solidFill>
                  <a:schemeClr val="tx1"/>
                </a:solidFill>
              </a:defRPr>
            </a:lvl1pPr>
            <a:lvl2pPr>
              <a:defRPr sz="2100">
                <a:solidFill>
                  <a:schemeClr val="tx1"/>
                </a:solidFill>
              </a:defRPr>
            </a:lvl2pPr>
            <a:lvl3pPr>
              <a:defRPr sz="1800">
                <a:solidFill>
                  <a:schemeClr val="tx1"/>
                </a:solidFill>
              </a:defRPr>
            </a:lvl3pPr>
            <a:lvl4pPr>
              <a:defRPr sz="1650">
                <a:solidFill>
                  <a:schemeClr val="tx1"/>
                </a:solidFill>
              </a:defRPr>
            </a:lvl4pPr>
            <a:lvl5pPr>
              <a:defRPr sz="16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55072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8" name="Oval 47">
            <a:extLst>
              <a:ext uri="{FF2B5EF4-FFF2-40B4-BE49-F238E27FC236}">
                <a16:creationId xmlns="" xmlns:a16="http://schemas.microsoft.com/office/drawing/2014/main" id="{2F290D8B-987A-4555-890C-F3CD026BF7BF}"/>
              </a:ext>
            </a:extLst>
          </p:cNvPr>
          <p:cNvSpPr/>
          <p:nvPr userDrawn="1"/>
        </p:nvSpPr>
        <p:spPr>
          <a:xfrm>
            <a:off x="16340130" y="8704545"/>
            <a:ext cx="577800" cy="577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solidFill>
                <a:prstClr val="white"/>
              </a:solidFill>
            </a:endParaRPr>
          </a:p>
        </p:txBody>
      </p:sp>
      <p:sp>
        <p:nvSpPr>
          <p:cNvPr id="49" name="Graphic 12">
            <a:extLst>
              <a:ext uri="{FF2B5EF4-FFF2-40B4-BE49-F238E27FC236}">
                <a16:creationId xmlns="" xmlns:a16="http://schemas.microsoft.com/office/drawing/2014/main" id="{6139C5E6-5A04-4458-8EF9-628BFBA73A92}"/>
              </a:ext>
            </a:extLst>
          </p:cNvPr>
          <p:cNvSpPr/>
          <p:nvPr userDrawn="1"/>
        </p:nvSpPr>
        <p:spPr>
          <a:xfrm>
            <a:off x="17001439" y="8681717"/>
            <a:ext cx="1305764" cy="614477"/>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2700" dirty="0">
              <a:solidFill>
                <a:prstClr val="black"/>
              </a:solidFill>
            </a:endParaRPr>
          </a:p>
        </p:txBody>
      </p:sp>
      <p:sp>
        <p:nvSpPr>
          <p:cNvPr id="4" name="Date Placeholder 3">
            <a:extLst>
              <a:ext uri="{FF2B5EF4-FFF2-40B4-BE49-F238E27FC236}">
                <a16:creationId xmlns="" xmlns:a16="http://schemas.microsoft.com/office/drawing/2014/main" id="{DC2A0631-3130-4C36-8E5E-80464B1A62A7}"/>
              </a:ext>
            </a:extLst>
          </p:cNvPr>
          <p:cNvSpPr>
            <a:spLocks noGrp="1"/>
          </p:cNvSpPr>
          <p:nvPr>
            <p:ph type="dt" sz="half" idx="10"/>
          </p:nvPr>
        </p:nvSpPr>
        <p:spPr/>
        <p:txBody>
          <a:bodyPr/>
          <a:lstStyle/>
          <a:p>
            <a:r>
              <a:rPr lang="ru-RU" dirty="0">
                <a:solidFill>
                  <a:prstClr val="black">
                    <a:tint val="75000"/>
                  </a:prstClr>
                </a:solidFill>
              </a:rPr>
              <a:t>MM.DD.20XX</a:t>
            </a:r>
          </a:p>
        </p:txBody>
      </p:sp>
      <p:sp>
        <p:nvSpPr>
          <p:cNvPr id="5" name="Footer Placeholder 4">
            <a:extLst>
              <a:ext uri="{FF2B5EF4-FFF2-40B4-BE49-F238E27FC236}">
                <a16:creationId xmlns="" xmlns:a16="http://schemas.microsoft.com/office/drawing/2014/main" id="{79230F82-FE68-4450-98DF-5D29369AEE76}"/>
              </a:ext>
            </a:extLst>
          </p:cNvPr>
          <p:cNvSpPr>
            <a:spLocks noGrp="1"/>
          </p:cNvSpPr>
          <p:nvPr>
            <p:ph type="ftr" sz="quarter" idx="11"/>
          </p:nvPr>
        </p:nvSpPr>
        <p:spPr>
          <a:xfrm>
            <a:off x="1218435" y="8696654"/>
            <a:ext cx="6172200" cy="547688"/>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6" name="Slide Number Placeholder 5">
            <a:extLst>
              <a:ext uri="{FF2B5EF4-FFF2-40B4-BE49-F238E27FC236}">
                <a16:creationId xmlns=""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grpSp>
        <p:nvGrpSpPr>
          <p:cNvPr id="41" name="Graphic 39">
            <a:extLst>
              <a:ext uri="{FF2B5EF4-FFF2-40B4-BE49-F238E27FC236}">
                <a16:creationId xmlns="" xmlns:a16="http://schemas.microsoft.com/office/drawing/2014/main" id="{1D75FFD8-3F66-48B3-BB01-D4B8A9496851}"/>
              </a:ext>
            </a:extLst>
          </p:cNvPr>
          <p:cNvGrpSpPr/>
          <p:nvPr userDrawn="1"/>
        </p:nvGrpSpPr>
        <p:grpSpPr>
          <a:xfrm>
            <a:off x="15012528" y="0"/>
            <a:ext cx="3283200" cy="2900691"/>
            <a:chOff x="10003200" y="0"/>
            <a:chExt cx="2188800" cy="1933794"/>
          </a:xfrm>
        </p:grpSpPr>
        <p:sp>
          <p:nvSpPr>
            <p:cNvPr id="42" name="Freeform: Shape 41">
              <a:extLst>
                <a:ext uri="{FF2B5EF4-FFF2-40B4-BE49-F238E27FC236}">
                  <a16:creationId xmlns=""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sp>
          <p:nvSpPr>
            <p:cNvPr id="43" name="Freeform: Shape 42">
              <a:extLst>
                <a:ext uri="{FF2B5EF4-FFF2-40B4-BE49-F238E27FC236}">
                  <a16:creationId xmlns=""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sz="2700" dirty="0">
                <a:solidFill>
                  <a:prstClr val="black"/>
                </a:solidFill>
              </a:endParaRPr>
            </a:p>
          </p:txBody>
        </p:sp>
        <p:sp>
          <p:nvSpPr>
            <p:cNvPr id="44" name="Freeform: Shape 43">
              <a:extLst>
                <a:ext uri="{FF2B5EF4-FFF2-40B4-BE49-F238E27FC236}">
                  <a16:creationId xmlns=""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
          <p:nvSpPr>
            <p:cNvPr id="45" name="Freeform: Shape 44">
              <a:extLst>
                <a:ext uri="{FF2B5EF4-FFF2-40B4-BE49-F238E27FC236}">
                  <a16:creationId xmlns=""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
          <p:nvSpPr>
            <p:cNvPr id="46" name="Freeform: Shape 45">
              <a:extLst>
                <a:ext uri="{FF2B5EF4-FFF2-40B4-BE49-F238E27FC236}">
                  <a16:creationId xmlns=""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sp>
          <p:nvSpPr>
            <p:cNvPr id="47" name="Freeform: Shape 46">
              <a:extLst>
                <a:ext uri="{FF2B5EF4-FFF2-40B4-BE49-F238E27FC236}">
                  <a16:creationId xmlns=""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grpSp>
      <p:sp>
        <p:nvSpPr>
          <p:cNvPr id="7" name="Title 6">
            <a:extLst>
              <a:ext uri="{FF2B5EF4-FFF2-40B4-BE49-F238E27FC236}">
                <a16:creationId xmlns="" xmlns:a16="http://schemas.microsoft.com/office/drawing/2014/main" id="{5E5109FC-8CB6-4120-99CF-163DDAB90612}"/>
              </a:ext>
            </a:extLst>
          </p:cNvPr>
          <p:cNvSpPr>
            <a:spLocks noGrp="1"/>
          </p:cNvSpPr>
          <p:nvPr>
            <p:ph type="title"/>
          </p:nvPr>
        </p:nvSpPr>
        <p:spPr>
          <a:xfrm>
            <a:off x="1257300" y="547689"/>
            <a:ext cx="13575777" cy="1418247"/>
          </a:xfrm>
        </p:spPr>
        <p:txBody>
          <a:bodyPr/>
          <a:lstStyle/>
          <a:p>
            <a:r>
              <a:rPr lang="en-US"/>
              <a:t>Click to edit Master title style</a:t>
            </a:r>
          </a:p>
        </p:txBody>
      </p:sp>
      <p:sp>
        <p:nvSpPr>
          <p:cNvPr id="20" name="Graphic 19">
            <a:extLst>
              <a:ext uri="{FF2B5EF4-FFF2-40B4-BE49-F238E27FC236}">
                <a16:creationId xmlns="" xmlns:a16="http://schemas.microsoft.com/office/drawing/2014/main" id="{9462DA56-F882-470A-8F8C-A55B25FD8A7A}"/>
              </a:ext>
            </a:extLst>
          </p:cNvPr>
          <p:cNvSpPr/>
          <p:nvPr userDrawn="1"/>
        </p:nvSpPr>
        <p:spPr>
          <a:xfrm>
            <a:off x="1257300" y="2238786"/>
            <a:ext cx="9230868" cy="2268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sz="2700" dirty="0">
              <a:solidFill>
                <a:prstClr val="black"/>
              </a:solidFill>
            </a:endParaRPr>
          </a:p>
        </p:txBody>
      </p:sp>
      <p:sp>
        <p:nvSpPr>
          <p:cNvPr id="23" name="Content Placeholder 2">
            <a:extLst>
              <a:ext uri="{FF2B5EF4-FFF2-40B4-BE49-F238E27FC236}">
                <a16:creationId xmlns="" xmlns:a16="http://schemas.microsoft.com/office/drawing/2014/main" id="{CD5AE8A8-E027-4529-A5B7-4D355C71E647}"/>
              </a:ext>
            </a:extLst>
          </p:cNvPr>
          <p:cNvSpPr>
            <a:spLocks noGrp="1"/>
          </p:cNvSpPr>
          <p:nvPr>
            <p:ph sz="half" idx="1"/>
          </p:nvPr>
        </p:nvSpPr>
        <p:spPr>
          <a:xfrm>
            <a:off x="1257300" y="2738438"/>
            <a:ext cx="7772400" cy="5828070"/>
          </a:xfrm>
        </p:spPr>
        <p:txBody>
          <a:bodyPr>
            <a:normAutofit/>
          </a:bodyPr>
          <a:lstStyle>
            <a:lvl1pPr>
              <a:defRPr sz="2400">
                <a:solidFill>
                  <a:schemeClr val="tx1"/>
                </a:solidFill>
              </a:defRPr>
            </a:lvl1pPr>
            <a:lvl2pPr>
              <a:defRPr sz="2100">
                <a:solidFill>
                  <a:schemeClr val="tx1"/>
                </a:solidFill>
              </a:defRPr>
            </a:lvl2pPr>
            <a:lvl3pPr>
              <a:defRPr sz="1800">
                <a:solidFill>
                  <a:schemeClr val="tx1"/>
                </a:solidFill>
              </a:defRPr>
            </a:lvl3pPr>
            <a:lvl4pPr>
              <a:defRPr sz="1650">
                <a:solidFill>
                  <a:schemeClr val="tx1"/>
                </a:solidFill>
              </a:defRPr>
            </a:lvl4pPr>
            <a:lvl5pPr>
              <a:defRPr sz="16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3">
            <a:extLst>
              <a:ext uri="{FF2B5EF4-FFF2-40B4-BE49-F238E27FC236}">
                <a16:creationId xmlns="" xmlns:a16="http://schemas.microsoft.com/office/drawing/2014/main" id="{FB3E4803-F2CA-4138-9997-6108BFDFE7E2}"/>
              </a:ext>
            </a:extLst>
          </p:cNvPr>
          <p:cNvSpPr>
            <a:spLocks noGrp="1"/>
          </p:cNvSpPr>
          <p:nvPr>
            <p:ph sz="half" idx="2"/>
          </p:nvPr>
        </p:nvSpPr>
        <p:spPr>
          <a:xfrm>
            <a:off x="9297165" y="2738436"/>
            <a:ext cx="7772400" cy="5893874"/>
          </a:xfrm>
        </p:spPr>
        <p:txBody>
          <a:bodyPr>
            <a:normAutofit/>
          </a:bodyPr>
          <a:lstStyle>
            <a:lvl1pPr>
              <a:defRPr sz="2400">
                <a:solidFill>
                  <a:schemeClr val="tx1"/>
                </a:solidFill>
              </a:defRPr>
            </a:lvl1pPr>
            <a:lvl2pPr>
              <a:defRPr sz="2100">
                <a:solidFill>
                  <a:schemeClr val="tx1"/>
                </a:solidFill>
              </a:defRPr>
            </a:lvl2pPr>
            <a:lvl3pPr>
              <a:defRPr sz="1800">
                <a:solidFill>
                  <a:schemeClr val="tx1"/>
                </a:solidFill>
              </a:defRPr>
            </a:lvl3pPr>
            <a:lvl4pPr>
              <a:defRPr sz="1650">
                <a:solidFill>
                  <a:schemeClr val="tx1"/>
                </a:solidFill>
              </a:defRPr>
            </a:lvl4pPr>
            <a:lvl5pPr>
              <a:defRPr sz="16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68356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7" name="Picture Placeholder 56">
            <a:extLst>
              <a:ext uri="{FF2B5EF4-FFF2-40B4-BE49-F238E27FC236}">
                <a16:creationId xmlns="" xmlns:a16="http://schemas.microsoft.com/office/drawing/2014/main" id="{8E328517-DD21-40E0-B948-B25B366BDEC7}"/>
              </a:ext>
            </a:extLst>
          </p:cNvPr>
          <p:cNvSpPr>
            <a:spLocks noGrp="1"/>
          </p:cNvSpPr>
          <p:nvPr>
            <p:ph type="pic" idx="1"/>
          </p:nvPr>
        </p:nvSpPr>
        <p:spPr>
          <a:xfrm>
            <a:off x="8663784" y="798779"/>
            <a:ext cx="9624216" cy="6802238"/>
          </a:xfrm>
          <a:custGeom>
            <a:avLst/>
            <a:gdLst>
              <a:gd name="connsiteX0" fmla="*/ 2868981 w 6416144"/>
              <a:gd name="connsiteY0" fmla="*/ 4534824 h 4534825"/>
              <a:gd name="connsiteX1" fmla="*/ 6408833 w 6416144"/>
              <a:gd name="connsiteY1" fmla="*/ 4534824 h 4534825"/>
              <a:gd name="connsiteX2" fmla="*/ 6408833 w 6416144"/>
              <a:gd name="connsiteY2" fmla="*/ 4534825 h 4534825"/>
              <a:gd name="connsiteX3" fmla="*/ 2868981 w 6416144"/>
              <a:gd name="connsiteY3" fmla="*/ 4534825 h 4534825"/>
              <a:gd name="connsiteX4" fmla="*/ 4642500 w 6416144"/>
              <a:gd name="connsiteY4" fmla="*/ 3896784 h 4534825"/>
              <a:gd name="connsiteX5" fmla="*/ 4642501 w 6416144"/>
              <a:gd name="connsiteY5" fmla="*/ 3896784 h 4534825"/>
              <a:gd name="connsiteX6" fmla="*/ 4642605 w 6416144"/>
              <a:gd name="connsiteY6" fmla="*/ 3899015 h 4534825"/>
              <a:gd name="connsiteX7" fmla="*/ 4905429 w 6416144"/>
              <a:gd name="connsiteY7" fmla="*/ 4145635 h 4534825"/>
              <a:gd name="connsiteX8" fmla="*/ 4905428 w 6416144"/>
              <a:gd name="connsiteY8" fmla="*/ 4145635 h 4534825"/>
              <a:gd name="connsiteX9" fmla="*/ 4642604 w 6416144"/>
              <a:gd name="connsiteY9" fmla="*/ 3899015 h 4534825"/>
              <a:gd name="connsiteX10" fmla="*/ 6416144 w 6416144"/>
              <a:gd name="connsiteY10" fmla="*/ 0 h 4534825"/>
              <a:gd name="connsiteX11" fmla="*/ 6416144 w 6416144"/>
              <a:gd name="connsiteY11" fmla="*/ 233966 h 4534825"/>
              <a:gd name="connsiteX12" fmla="*/ 5581177 w 6416144"/>
              <a:gd name="connsiteY12" fmla="*/ 233966 h 4534825"/>
              <a:gd name="connsiteX13" fmla="*/ 5317839 w 6416144"/>
              <a:gd name="connsiteY13" fmla="*/ 428980 h 4534825"/>
              <a:gd name="connsiteX14" fmla="*/ 5317839 w 6416144"/>
              <a:gd name="connsiteY14" fmla="*/ 436628 h 4534825"/>
              <a:gd name="connsiteX15" fmla="*/ 5581177 w 6416144"/>
              <a:gd name="connsiteY15" fmla="*/ 631642 h 4534825"/>
              <a:gd name="connsiteX16" fmla="*/ 6416144 w 6416144"/>
              <a:gd name="connsiteY16" fmla="*/ 631642 h 4534825"/>
              <a:gd name="connsiteX17" fmla="*/ 6416144 w 6416144"/>
              <a:gd name="connsiteY17" fmla="*/ 4534824 h 4534825"/>
              <a:gd name="connsiteX18" fmla="*/ 6408833 w 6416144"/>
              <a:gd name="connsiteY18" fmla="*/ 4534824 h 4534825"/>
              <a:gd name="connsiteX19" fmla="*/ 6408833 w 6416144"/>
              <a:gd name="connsiteY19" fmla="*/ 4145635 h 4534825"/>
              <a:gd name="connsiteX20" fmla="*/ 6412028 w 6416144"/>
              <a:gd name="connsiteY20" fmla="*/ 4145635 h 4534825"/>
              <a:gd name="connsiteX21" fmla="*/ 6412028 w 6416144"/>
              <a:gd name="connsiteY21" fmla="*/ 3620144 h 4534825"/>
              <a:gd name="connsiteX22" fmla="*/ 4905428 w 6416144"/>
              <a:gd name="connsiteY22" fmla="*/ 3620144 h 4534825"/>
              <a:gd name="connsiteX23" fmla="*/ 4642090 w 6416144"/>
              <a:gd name="connsiteY23" fmla="*/ 3877837 h 4534825"/>
              <a:gd name="connsiteX24" fmla="*/ 4642090 w 6416144"/>
              <a:gd name="connsiteY24" fmla="*/ 3887942 h 4534825"/>
              <a:gd name="connsiteX25" fmla="*/ 4642500 w 6416144"/>
              <a:gd name="connsiteY25" fmla="*/ 3896784 h 4534825"/>
              <a:gd name="connsiteX26" fmla="*/ 3281687 w 6416144"/>
              <a:gd name="connsiteY26" fmla="*/ 3896784 h 4534825"/>
              <a:gd name="connsiteX27" fmla="*/ 2832240 w 6416144"/>
              <a:gd name="connsiteY27" fmla="*/ 4343957 h 4534825"/>
              <a:gd name="connsiteX28" fmla="*/ 2832240 w 6416144"/>
              <a:gd name="connsiteY28" fmla="*/ 4360378 h 4534825"/>
              <a:gd name="connsiteX29" fmla="*/ 2855942 w 6416144"/>
              <a:gd name="connsiteY29" fmla="*/ 4501866 h 4534825"/>
              <a:gd name="connsiteX30" fmla="*/ 2868981 w 6416144"/>
              <a:gd name="connsiteY30" fmla="*/ 4534824 h 4534825"/>
              <a:gd name="connsiteX31" fmla="*/ 1415799 w 6416144"/>
              <a:gd name="connsiteY31" fmla="*/ 4534824 h 4534825"/>
              <a:gd name="connsiteX32" fmla="*/ 1316204 w 6416144"/>
              <a:gd name="connsiteY32" fmla="*/ 4515398 h 4534825"/>
              <a:gd name="connsiteX33" fmla="*/ 1033 w 6416144"/>
              <a:gd name="connsiteY33" fmla="*/ 2292638 h 4534825"/>
              <a:gd name="connsiteX34" fmla="*/ 1594209 w 6416144"/>
              <a:gd name="connsiteY34" fmla="*/ 23854 h 4534825"/>
              <a:gd name="connsiteX35" fmla="*/ 1554064 w 6416144"/>
              <a:gd name="connsiteY35" fmla="*/ 11750 h 453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16144" h="4534825">
                <a:moveTo>
                  <a:pt x="2868981" y="4534824"/>
                </a:moveTo>
                <a:lnTo>
                  <a:pt x="6408833" y="4534824"/>
                </a:lnTo>
                <a:lnTo>
                  <a:pt x="6408833" y="4534825"/>
                </a:lnTo>
                <a:lnTo>
                  <a:pt x="2868981" y="4534825"/>
                </a:lnTo>
                <a:close/>
                <a:moveTo>
                  <a:pt x="4642500" y="3896784"/>
                </a:moveTo>
                <a:lnTo>
                  <a:pt x="4642501" y="3896784"/>
                </a:lnTo>
                <a:lnTo>
                  <a:pt x="4642605" y="3899015"/>
                </a:lnTo>
                <a:cubicBezTo>
                  <a:pt x="4646206" y="3948339"/>
                  <a:pt x="4675008" y="4145635"/>
                  <a:pt x="4905429" y="4145635"/>
                </a:cubicBezTo>
                <a:lnTo>
                  <a:pt x="4905428" y="4145635"/>
                </a:lnTo>
                <a:cubicBezTo>
                  <a:pt x="4675007" y="4145635"/>
                  <a:pt x="4646205" y="3948339"/>
                  <a:pt x="4642604" y="3899015"/>
                </a:cubicBezTo>
                <a:close/>
                <a:moveTo>
                  <a:pt x="6416144" y="0"/>
                </a:moveTo>
                <a:lnTo>
                  <a:pt x="6416144" y="233966"/>
                </a:lnTo>
                <a:lnTo>
                  <a:pt x="5581177" y="233966"/>
                </a:lnTo>
                <a:cubicBezTo>
                  <a:pt x="5581177" y="233966"/>
                  <a:pt x="5317839" y="233966"/>
                  <a:pt x="5317839" y="428980"/>
                </a:cubicBezTo>
                <a:lnTo>
                  <a:pt x="5317839" y="436628"/>
                </a:lnTo>
                <a:cubicBezTo>
                  <a:pt x="5317839" y="436628"/>
                  <a:pt x="5317839" y="631642"/>
                  <a:pt x="5581177" y="631642"/>
                </a:cubicBezTo>
                <a:lnTo>
                  <a:pt x="6416144" y="631642"/>
                </a:lnTo>
                <a:lnTo>
                  <a:pt x="6416144" y="4534824"/>
                </a:lnTo>
                <a:lnTo>
                  <a:pt x="6408833" y="4534824"/>
                </a:lnTo>
                <a:lnTo>
                  <a:pt x="6408833" y="4145635"/>
                </a:lnTo>
                <a:lnTo>
                  <a:pt x="6412028" y="4145635"/>
                </a:lnTo>
                <a:lnTo>
                  <a:pt x="6412028" y="3620144"/>
                </a:lnTo>
                <a:lnTo>
                  <a:pt x="4905428" y="3620144"/>
                </a:lnTo>
                <a:cubicBezTo>
                  <a:pt x="4905428" y="3620144"/>
                  <a:pt x="4642090" y="3620144"/>
                  <a:pt x="4642090" y="3877837"/>
                </a:cubicBezTo>
                <a:lnTo>
                  <a:pt x="4642090" y="3887942"/>
                </a:lnTo>
                <a:lnTo>
                  <a:pt x="4642500" y="3896784"/>
                </a:lnTo>
                <a:lnTo>
                  <a:pt x="3281687" y="3896784"/>
                </a:lnTo>
                <a:cubicBezTo>
                  <a:pt x="3281687" y="3896784"/>
                  <a:pt x="2832240" y="3896784"/>
                  <a:pt x="2832240" y="4343957"/>
                </a:cubicBezTo>
                <a:lnTo>
                  <a:pt x="2832240" y="4360378"/>
                </a:lnTo>
                <a:cubicBezTo>
                  <a:pt x="2832240" y="4360378"/>
                  <a:pt x="2832240" y="4423262"/>
                  <a:pt x="2855942" y="4501866"/>
                </a:cubicBezTo>
                <a:lnTo>
                  <a:pt x="2868981" y="4534824"/>
                </a:lnTo>
                <a:lnTo>
                  <a:pt x="1415799" y="4534824"/>
                </a:lnTo>
                <a:lnTo>
                  <a:pt x="1316204" y="4515398"/>
                </a:lnTo>
                <a:cubicBezTo>
                  <a:pt x="682558" y="4348152"/>
                  <a:pt x="32583" y="3566545"/>
                  <a:pt x="1033" y="2292638"/>
                </a:cubicBezTo>
                <a:cubicBezTo>
                  <a:pt x="-35023" y="836743"/>
                  <a:pt x="880886" y="23854"/>
                  <a:pt x="1594209" y="23854"/>
                </a:cubicBezTo>
                <a:cubicBezTo>
                  <a:pt x="1590120" y="19819"/>
                  <a:pt x="1558153" y="15785"/>
                  <a:pt x="1554064" y="11750"/>
                </a:cubicBezTo>
                <a:close/>
              </a:path>
            </a:pathLst>
          </a:custGeom>
        </p:spPr>
        <p:txBody>
          <a:bodyPr wrap="square" anchor="ctr">
            <a:noAutofit/>
          </a:bodyPr>
          <a:lstStyle>
            <a:lvl1pPr marL="0" indent="0" algn="ctr">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35" name="Oval 34">
            <a:extLst>
              <a:ext uri="{FF2B5EF4-FFF2-40B4-BE49-F238E27FC236}">
                <a16:creationId xmlns="" xmlns:a16="http://schemas.microsoft.com/office/drawing/2014/main" id="{7BC6DBB9-1B34-4374-A887-DC30F9E2F62F}"/>
              </a:ext>
            </a:extLst>
          </p:cNvPr>
          <p:cNvSpPr/>
          <p:nvPr userDrawn="1"/>
        </p:nvSpPr>
        <p:spPr>
          <a:xfrm>
            <a:off x="16340130" y="8704545"/>
            <a:ext cx="577800" cy="577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solidFill>
                <a:prstClr val="white"/>
              </a:solidFill>
            </a:endParaRPr>
          </a:p>
        </p:txBody>
      </p:sp>
      <p:sp>
        <p:nvSpPr>
          <p:cNvPr id="36" name="Graphic 12">
            <a:extLst>
              <a:ext uri="{FF2B5EF4-FFF2-40B4-BE49-F238E27FC236}">
                <a16:creationId xmlns="" xmlns:a16="http://schemas.microsoft.com/office/drawing/2014/main" id="{00DE0AE3-F44D-4F2C-B7A3-C253AA498DEF}"/>
              </a:ext>
            </a:extLst>
          </p:cNvPr>
          <p:cNvSpPr/>
          <p:nvPr userDrawn="1"/>
        </p:nvSpPr>
        <p:spPr>
          <a:xfrm>
            <a:off x="17001439" y="8681717"/>
            <a:ext cx="1305764" cy="614477"/>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2700" dirty="0">
              <a:solidFill>
                <a:prstClr val="black"/>
              </a:solidFill>
            </a:endParaRPr>
          </a:p>
        </p:txBody>
      </p:sp>
      <p:sp>
        <p:nvSpPr>
          <p:cNvPr id="4" name="Date Placeholder 3">
            <a:extLst>
              <a:ext uri="{FF2B5EF4-FFF2-40B4-BE49-F238E27FC236}">
                <a16:creationId xmlns="" xmlns:a16="http://schemas.microsoft.com/office/drawing/2014/main" id="{AC6F89F8-3E24-406D-9C49-00E6E47E4AAC}"/>
              </a:ext>
            </a:extLst>
          </p:cNvPr>
          <p:cNvSpPr>
            <a:spLocks noGrp="1"/>
          </p:cNvSpPr>
          <p:nvPr>
            <p:ph type="dt" sz="half" idx="10"/>
          </p:nvPr>
        </p:nvSpPr>
        <p:spPr/>
        <p:txBody>
          <a:bodyPr/>
          <a:lstStyle/>
          <a:p>
            <a:r>
              <a:rPr lang="ru-RU" dirty="0">
                <a:solidFill>
                  <a:prstClr val="black">
                    <a:tint val="75000"/>
                  </a:prstClr>
                </a:solidFill>
              </a:rPr>
              <a:t>MM.DD.20XX</a:t>
            </a:r>
          </a:p>
        </p:txBody>
      </p:sp>
      <p:sp>
        <p:nvSpPr>
          <p:cNvPr id="5" name="Footer Placeholder 4">
            <a:extLst>
              <a:ext uri="{FF2B5EF4-FFF2-40B4-BE49-F238E27FC236}">
                <a16:creationId xmlns="" xmlns:a16="http://schemas.microsoft.com/office/drawing/2014/main" id="{4392DBDA-ED00-4248-AC6D-0CE0B821B52F}"/>
              </a:ext>
            </a:extLst>
          </p:cNvPr>
          <p:cNvSpPr>
            <a:spLocks noGrp="1"/>
          </p:cNvSpPr>
          <p:nvPr>
            <p:ph type="ftr" sz="quarter" idx="11"/>
          </p:nvPr>
        </p:nvSpPr>
        <p:spPr>
          <a:xfrm>
            <a:off x="1218436" y="8696654"/>
            <a:ext cx="5863190" cy="547688"/>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6" name="Slide Number Placeholder 5">
            <a:extLst>
              <a:ext uri="{FF2B5EF4-FFF2-40B4-BE49-F238E27FC236}">
                <a16:creationId xmlns=""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sp>
        <p:nvSpPr>
          <p:cNvPr id="38" name="Freeform: Shape 37">
            <a:extLst>
              <a:ext uri="{FF2B5EF4-FFF2-40B4-BE49-F238E27FC236}">
                <a16:creationId xmlns="" xmlns:a16="http://schemas.microsoft.com/office/drawing/2014/main" id="{C6C05708-08C7-4EF1-B0D8-6A01C1B1AD85}"/>
              </a:ext>
            </a:extLst>
          </p:cNvPr>
          <p:cNvSpPr/>
          <p:nvPr userDrawn="1"/>
        </p:nvSpPr>
        <p:spPr>
          <a:xfrm>
            <a:off x="15620666" y="6649866"/>
            <a:ext cx="2673899" cy="45474"/>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sz="2700" dirty="0">
              <a:solidFill>
                <a:prstClr val="black"/>
              </a:solidFill>
            </a:endParaRPr>
          </a:p>
        </p:txBody>
      </p:sp>
      <p:sp>
        <p:nvSpPr>
          <p:cNvPr id="3" name="Graphic 33">
            <a:extLst>
              <a:ext uri="{FF2B5EF4-FFF2-40B4-BE49-F238E27FC236}">
                <a16:creationId xmlns="" xmlns:a16="http://schemas.microsoft.com/office/drawing/2014/main" id="{38956B41-4EE0-4C7C-8436-027F5DE8B1BC}"/>
              </a:ext>
            </a:extLst>
          </p:cNvPr>
          <p:cNvSpPr/>
          <p:nvPr userDrawn="1"/>
        </p:nvSpPr>
        <p:spPr>
          <a:xfrm>
            <a:off x="1331374" y="3068494"/>
            <a:ext cx="5677970" cy="247958"/>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sz="2700" dirty="0">
              <a:solidFill>
                <a:prstClr val="black"/>
              </a:solidFill>
            </a:endParaRPr>
          </a:p>
        </p:txBody>
      </p:sp>
      <p:sp>
        <p:nvSpPr>
          <p:cNvPr id="33" name="Freeform: Shape 32">
            <a:extLst>
              <a:ext uri="{FF2B5EF4-FFF2-40B4-BE49-F238E27FC236}">
                <a16:creationId xmlns="" xmlns:a16="http://schemas.microsoft.com/office/drawing/2014/main" id="{E08687FC-7322-4F20-9769-1ECF4296A96E}"/>
              </a:ext>
            </a:extLst>
          </p:cNvPr>
          <p:cNvSpPr/>
          <p:nvPr userDrawn="1"/>
        </p:nvSpPr>
        <p:spPr>
          <a:xfrm>
            <a:off x="15625412" y="6241537"/>
            <a:ext cx="2677697" cy="814763"/>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sz="2700" dirty="0">
              <a:solidFill>
                <a:prstClr val="black"/>
              </a:solidFill>
            </a:endParaRPr>
          </a:p>
        </p:txBody>
      </p:sp>
      <p:sp>
        <p:nvSpPr>
          <p:cNvPr id="41" name="Freeform: Shape 40">
            <a:extLst>
              <a:ext uri="{FF2B5EF4-FFF2-40B4-BE49-F238E27FC236}">
                <a16:creationId xmlns="" xmlns:a16="http://schemas.microsoft.com/office/drawing/2014/main" id="{0FCCDE26-7222-4C1B-884A-0FAE84FA57DB}"/>
              </a:ext>
            </a:extLst>
          </p:cNvPr>
          <p:cNvSpPr/>
          <p:nvPr userDrawn="1"/>
        </p:nvSpPr>
        <p:spPr>
          <a:xfrm>
            <a:off x="12910635" y="6656497"/>
            <a:ext cx="5393376" cy="1383203"/>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
        <p:nvSpPr>
          <p:cNvPr id="19" name="Title 1">
            <a:extLst>
              <a:ext uri="{FF2B5EF4-FFF2-40B4-BE49-F238E27FC236}">
                <a16:creationId xmlns="" xmlns:a16="http://schemas.microsoft.com/office/drawing/2014/main" id="{2AC78A4D-01A3-43A6-BE82-E64E2BF16D65}"/>
              </a:ext>
            </a:extLst>
          </p:cNvPr>
          <p:cNvSpPr>
            <a:spLocks noGrp="1"/>
          </p:cNvSpPr>
          <p:nvPr>
            <p:ph type="title"/>
          </p:nvPr>
        </p:nvSpPr>
        <p:spPr>
          <a:xfrm>
            <a:off x="1259683" y="685800"/>
            <a:ext cx="5898356" cy="2164094"/>
          </a:xfrm>
        </p:spPr>
        <p:txBody>
          <a:bodyPr anchor="b"/>
          <a:lstStyle>
            <a:lvl1pPr>
              <a:defRPr sz="4800"/>
            </a:lvl1pPr>
          </a:lstStyle>
          <a:p>
            <a:r>
              <a:rPr lang="en-US"/>
              <a:t>Click to edit Master title style</a:t>
            </a:r>
          </a:p>
        </p:txBody>
      </p:sp>
      <p:sp>
        <p:nvSpPr>
          <p:cNvPr id="20" name="Text Placeholder 3">
            <a:extLst>
              <a:ext uri="{FF2B5EF4-FFF2-40B4-BE49-F238E27FC236}">
                <a16:creationId xmlns="" xmlns:a16="http://schemas.microsoft.com/office/drawing/2014/main" id="{E6544955-4597-4E52-9C7E-8AEB5D2A4983}"/>
              </a:ext>
            </a:extLst>
          </p:cNvPr>
          <p:cNvSpPr>
            <a:spLocks noGrp="1"/>
          </p:cNvSpPr>
          <p:nvPr>
            <p:ph type="body" sz="half" idx="2"/>
          </p:nvPr>
        </p:nvSpPr>
        <p:spPr>
          <a:xfrm>
            <a:off x="1259683" y="3535050"/>
            <a:ext cx="5898356" cy="5268431"/>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Tree>
    <p:extLst>
      <p:ext uri="{BB962C8B-B14F-4D97-AF65-F5344CB8AC3E}">
        <p14:creationId xmlns:p14="http://schemas.microsoft.com/office/powerpoint/2010/main" val="41169759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5" name="Oval 34">
            <a:extLst>
              <a:ext uri="{FF2B5EF4-FFF2-40B4-BE49-F238E27FC236}">
                <a16:creationId xmlns="" xmlns:a16="http://schemas.microsoft.com/office/drawing/2014/main" id="{7BC6DBB9-1B34-4374-A887-DC30F9E2F62F}"/>
              </a:ext>
            </a:extLst>
          </p:cNvPr>
          <p:cNvSpPr/>
          <p:nvPr userDrawn="1"/>
        </p:nvSpPr>
        <p:spPr>
          <a:xfrm>
            <a:off x="16340130" y="8704545"/>
            <a:ext cx="577800" cy="577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solidFill>
                <a:prstClr val="white"/>
              </a:solidFill>
            </a:endParaRPr>
          </a:p>
        </p:txBody>
      </p:sp>
      <p:sp>
        <p:nvSpPr>
          <p:cNvPr id="36" name="Graphic 12">
            <a:extLst>
              <a:ext uri="{FF2B5EF4-FFF2-40B4-BE49-F238E27FC236}">
                <a16:creationId xmlns="" xmlns:a16="http://schemas.microsoft.com/office/drawing/2014/main" id="{00DE0AE3-F44D-4F2C-B7A3-C253AA498DEF}"/>
              </a:ext>
            </a:extLst>
          </p:cNvPr>
          <p:cNvSpPr/>
          <p:nvPr userDrawn="1"/>
        </p:nvSpPr>
        <p:spPr>
          <a:xfrm>
            <a:off x="17001439" y="8681717"/>
            <a:ext cx="1305764" cy="614477"/>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2700" dirty="0">
              <a:solidFill>
                <a:prstClr val="black"/>
              </a:solidFill>
            </a:endParaRPr>
          </a:p>
        </p:txBody>
      </p:sp>
      <p:sp>
        <p:nvSpPr>
          <p:cNvPr id="4" name="Date Placeholder 3">
            <a:extLst>
              <a:ext uri="{FF2B5EF4-FFF2-40B4-BE49-F238E27FC236}">
                <a16:creationId xmlns="" xmlns:a16="http://schemas.microsoft.com/office/drawing/2014/main" id="{AC6F89F8-3E24-406D-9C49-00E6E47E4AAC}"/>
              </a:ext>
            </a:extLst>
          </p:cNvPr>
          <p:cNvSpPr>
            <a:spLocks noGrp="1"/>
          </p:cNvSpPr>
          <p:nvPr>
            <p:ph type="dt" sz="half" idx="10"/>
          </p:nvPr>
        </p:nvSpPr>
        <p:spPr/>
        <p:txBody>
          <a:bodyPr/>
          <a:lstStyle/>
          <a:p>
            <a:r>
              <a:rPr lang="ru-RU" dirty="0">
                <a:solidFill>
                  <a:prstClr val="black">
                    <a:tint val="75000"/>
                  </a:prstClr>
                </a:solidFill>
              </a:rPr>
              <a:t>MM.DD.20XX</a:t>
            </a:r>
          </a:p>
        </p:txBody>
      </p:sp>
      <p:sp>
        <p:nvSpPr>
          <p:cNvPr id="5" name="Footer Placeholder 4">
            <a:extLst>
              <a:ext uri="{FF2B5EF4-FFF2-40B4-BE49-F238E27FC236}">
                <a16:creationId xmlns="" xmlns:a16="http://schemas.microsoft.com/office/drawing/2014/main" id="{4392DBDA-ED00-4248-AC6D-0CE0B821B52F}"/>
              </a:ext>
            </a:extLst>
          </p:cNvPr>
          <p:cNvSpPr>
            <a:spLocks noGrp="1"/>
          </p:cNvSpPr>
          <p:nvPr>
            <p:ph type="ftr" sz="quarter" idx="11"/>
          </p:nvPr>
        </p:nvSpPr>
        <p:spPr>
          <a:xfrm>
            <a:off x="1218436" y="8696654"/>
            <a:ext cx="5863190" cy="547688"/>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6" name="Slide Number Placeholder 5">
            <a:extLst>
              <a:ext uri="{FF2B5EF4-FFF2-40B4-BE49-F238E27FC236}">
                <a16:creationId xmlns=""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sp>
        <p:nvSpPr>
          <p:cNvPr id="38" name="Freeform: Shape 37">
            <a:extLst>
              <a:ext uri="{FF2B5EF4-FFF2-40B4-BE49-F238E27FC236}">
                <a16:creationId xmlns="" xmlns:a16="http://schemas.microsoft.com/office/drawing/2014/main" id="{C6C05708-08C7-4EF1-B0D8-6A01C1B1AD85}"/>
              </a:ext>
            </a:extLst>
          </p:cNvPr>
          <p:cNvSpPr/>
          <p:nvPr userDrawn="1"/>
        </p:nvSpPr>
        <p:spPr>
          <a:xfrm>
            <a:off x="15620666" y="6649866"/>
            <a:ext cx="2673899" cy="45474"/>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sz="2700" dirty="0">
              <a:solidFill>
                <a:prstClr val="black"/>
              </a:solidFill>
            </a:endParaRPr>
          </a:p>
        </p:txBody>
      </p:sp>
      <p:sp>
        <p:nvSpPr>
          <p:cNvPr id="3" name="Graphic 33">
            <a:extLst>
              <a:ext uri="{FF2B5EF4-FFF2-40B4-BE49-F238E27FC236}">
                <a16:creationId xmlns="" xmlns:a16="http://schemas.microsoft.com/office/drawing/2014/main" id="{38956B41-4EE0-4C7C-8436-027F5DE8B1BC}"/>
              </a:ext>
            </a:extLst>
          </p:cNvPr>
          <p:cNvSpPr/>
          <p:nvPr userDrawn="1"/>
        </p:nvSpPr>
        <p:spPr>
          <a:xfrm>
            <a:off x="1331374" y="3068494"/>
            <a:ext cx="5677970" cy="247958"/>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sz="2700" dirty="0">
              <a:solidFill>
                <a:prstClr val="black"/>
              </a:solidFill>
            </a:endParaRPr>
          </a:p>
        </p:txBody>
      </p:sp>
      <p:sp>
        <p:nvSpPr>
          <p:cNvPr id="33" name="Freeform: Shape 32">
            <a:extLst>
              <a:ext uri="{FF2B5EF4-FFF2-40B4-BE49-F238E27FC236}">
                <a16:creationId xmlns="" xmlns:a16="http://schemas.microsoft.com/office/drawing/2014/main" id="{E08687FC-7322-4F20-9769-1ECF4296A96E}"/>
              </a:ext>
            </a:extLst>
          </p:cNvPr>
          <p:cNvSpPr/>
          <p:nvPr userDrawn="1"/>
        </p:nvSpPr>
        <p:spPr>
          <a:xfrm>
            <a:off x="15625412" y="6241537"/>
            <a:ext cx="2677697" cy="814763"/>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sz="2700" dirty="0">
              <a:solidFill>
                <a:prstClr val="black"/>
              </a:solidFill>
            </a:endParaRPr>
          </a:p>
        </p:txBody>
      </p:sp>
      <p:sp>
        <p:nvSpPr>
          <p:cNvPr id="41" name="Freeform: Shape 40">
            <a:extLst>
              <a:ext uri="{FF2B5EF4-FFF2-40B4-BE49-F238E27FC236}">
                <a16:creationId xmlns="" xmlns:a16="http://schemas.microsoft.com/office/drawing/2014/main" id="{0FCCDE26-7222-4C1B-884A-0FAE84FA57DB}"/>
              </a:ext>
            </a:extLst>
          </p:cNvPr>
          <p:cNvSpPr/>
          <p:nvPr userDrawn="1"/>
        </p:nvSpPr>
        <p:spPr>
          <a:xfrm>
            <a:off x="12910635" y="6656497"/>
            <a:ext cx="5393376" cy="1383203"/>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
        <p:nvSpPr>
          <p:cNvPr id="19" name="Title 1">
            <a:extLst>
              <a:ext uri="{FF2B5EF4-FFF2-40B4-BE49-F238E27FC236}">
                <a16:creationId xmlns="" xmlns:a16="http://schemas.microsoft.com/office/drawing/2014/main" id="{2AC78A4D-01A3-43A6-BE82-E64E2BF16D65}"/>
              </a:ext>
            </a:extLst>
          </p:cNvPr>
          <p:cNvSpPr>
            <a:spLocks noGrp="1"/>
          </p:cNvSpPr>
          <p:nvPr>
            <p:ph type="title"/>
          </p:nvPr>
        </p:nvSpPr>
        <p:spPr>
          <a:xfrm>
            <a:off x="1259683" y="685800"/>
            <a:ext cx="5898356" cy="2164094"/>
          </a:xfrm>
        </p:spPr>
        <p:txBody>
          <a:bodyPr anchor="b"/>
          <a:lstStyle>
            <a:lvl1pPr>
              <a:defRPr sz="4800"/>
            </a:lvl1pPr>
          </a:lstStyle>
          <a:p>
            <a:r>
              <a:rPr lang="en-US"/>
              <a:t>Click to edit Master title style</a:t>
            </a:r>
          </a:p>
        </p:txBody>
      </p:sp>
      <p:sp>
        <p:nvSpPr>
          <p:cNvPr id="20" name="Text Placeholder 3">
            <a:extLst>
              <a:ext uri="{FF2B5EF4-FFF2-40B4-BE49-F238E27FC236}">
                <a16:creationId xmlns="" xmlns:a16="http://schemas.microsoft.com/office/drawing/2014/main" id="{E6544955-4597-4E52-9C7E-8AEB5D2A4983}"/>
              </a:ext>
            </a:extLst>
          </p:cNvPr>
          <p:cNvSpPr>
            <a:spLocks noGrp="1"/>
          </p:cNvSpPr>
          <p:nvPr>
            <p:ph type="body" sz="half" idx="2"/>
          </p:nvPr>
        </p:nvSpPr>
        <p:spPr>
          <a:xfrm>
            <a:off x="1259683" y="3535050"/>
            <a:ext cx="5898356" cy="5268431"/>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14" name="Content Placeholder 2">
            <a:extLst>
              <a:ext uri="{FF2B5EF4-FFF2-40B4-BE49-F238E27FC236}">
                <a16:creationId xmlns="" xmlns:a16="http://schemas.microsoft.com/office/drawing/2014/main" id="{A28A6791-A2CB-40CE-AEF5-A729106DA43B}"/>
              </a:ext>
            </a:extLst>
          </p:cNvPr>
          <p:cNvSpPr>
            <a:spLocks noGrp="1"/>
          </p:cNvSpPr>
          <p:nvPr>
            <p:ph idx="1"/>
          </p:nvPr>
        </p:nvSpPr>
        <p:spPr>
          <a:xfrm>
            <a:off x="7774782" y="685802"/>
            <a:ext cx="9979818" cy="8105775"/>
          </a:xfrm>
        </p:spPr>
        <p:txBody>
          <a:bodyPr>
            <a:normAutofit/>
          </a:bodyPr>
          <a:lstStyle>
            <a:lvl1pPr>
              <a:defRPr sz="3000"/>
            </a:lvl1pPr>
            <a:lvl2pPr>
              <a:defRPr sz="2700"/>
            </a:lvl2pPr>
            <a:lvl3pPr>
              <a:defRPr sz="2400"/>
            </a:lvl3pPr>
            <a:lvl4pPr>
              <a:defRPr sz="2100"/>
            </a:lvl4pPr>
            <a:lvl5pPr>
              <a:defRPr sz="21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86611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8" name="Oval 47">
            <a:extLst>
              <a:ext uri="{FF2B5EF4-FFF2-40B4-BE49-F238E27FC236}">
                <a16:creationId xmlns="" xmlns:a16="http://schemas.microsoft.com/office/drawing/2014/main" id="{2F290D8B-987A-4555-890C-F3CD026BF7BF}"/>
              </a:ext>
            </a:extLst>
          </p:cNvPr>
          <p:cNvSpPr/>
          <p:nvPr userDrawn="1"/>
        </p:nvSpPr>
        <p:spPr>
          <a:xfrm>
            <a:off x="16340130" y="8704545"/>
            <a:ext cx="577800" cy="577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solidFill>
                <a:prstClr val="white"/>
              </a:solidFill>
            </a:endParaRPr>
          </a:p>
        </p:txBody>
      </p:sp>
      <p:sp>
        <p:nvSpPr>
          <p:cNvPr id="49" name="Graphic 12">
            <a:extLst>
              <a:ext uri="{FF2B5EF4-FFF2-40B4-BE49-F238E27FC236}">
                <a16:creationId xmlns="" xmlns:a16="http://schemas.microsoft.com/office/drawing/2014/main" id="{6139C5E6-5A04-4458-8EF9-628BFBA73A92}"/>
              </a:ext>
            </a:extLst>
          </p:cNvPr>
          <p:cNvSpPr/>
          <p:nvPr userDrawn="1"/>
        </p:nvSpPr>
        <p:spPr>
          <a:xfrm>
            <a:off x="17001439" y="8681717"/>
            <a:ext cx="1305764" cy="614477"/>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2700" dirty="0">
              <a:solidFill>
                <a:prstClr val="black"/>
              </a:solidFill>
            </a:endParaRPr>
          </a:p>
        </p:txBody>
      </p:sp>
      <p:sp>
        <p:nvSpPr>
          <p:cNvPr id="4" name="Date Placeholder 3">
            <a:extLst>
              <a:ext uri="{FF2B5EF4-FFF2-40B4-BE49-F238E27FC236}">
                <a16:creationId xmlns="" xmlns:a16="http://schemas.microsoft.com/office/drawing/2014/main" id="{DC2A0631-3130-4C36-8E5E-80464B1A62A7}"/>
              </a:ext>
            </a:extLst>
          </p:cNvPr>
          <p:cNvSpPr>
            <a:spLocks noGrp="1"/>
          </p:cNvSpPr>
          <p:nvPr>
            <p:ph type="dt" sz="half" idx="10"/>
          </p:nvPr>
        </p:nvSpPr>
        <p:spPr/>
        <p:txBody>
          <a:bodyPr/>
          <a:lstStyle/>
          <a:p>
            <a:r>
              <a:rPr lang="ru-RU" dirty="0">
                <a:solidFill>
                  <a:prstClr val="black">
                    <a:tint val="75000"/>
                  </a:prstClr>
                </a:solidFill>
              </a:rPr>
              <a:t>MM.DD.20XX</a:t>
            </a:r>
          </a:p>
        </p:txBody>
      </p:sp>
      <p:sp>
        <p:nvSpPr>
          <p:cNvPr id="5" name="Footer Placeholder 4">
            <a:extLst>
              <a:ext uri="{FF2B5EF4-FFF2-40B4-BE49-F238E27FC236}">
                <a16:creationId xmlns="" xmlns:a16="http://schemas.microsoft.com/office/drawing/2014/main" id="{79230F82-FE68-4450-98DF-5D29369AEE76}"/>
              </a:ext>
            </a:extLst>
          </p:cNvPr>
          <p:cNvSpPr>
            <a:spLocks noGrp="1"/>
          </p:cNvSpPr>
          <p:nvPr>
            <p:ph type="ftr" sz="quarter" idx="11"/>
          </p:nvPr>
        </p:nvSpPr>
        <p:spPr>
          <a:xfrm>
            <a:off x="1218435" y="8696654"/>
            <a:ext cx="6172200" cy="547688"/>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6" name="Slide Number Placeholder 5">
            <a:extLst>
              <a:ext uri="{FF2B5EF4-FFF2-40B4-BE49-F238E27FC236}">
                <a16:creationId xmlns=""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grpSp>
        <p:nvGrpSpPr>
          <p:cNvPr id="41" name="Graphic 39">
            <a:extLst>
              <a:ext uri="{FF2B5EF4-FFF2-40B4-BE49-F238E27FC236}">
                <a16:creationId xmlns="" xmlns:a16="http://schemas.microsoft.com/office/drawing/2014/main" id="{1D75FFD8-3F66-48B3-BB01-D4B8A9496851}"/>
              </a:ext>
            </a:extLst>
          </p:cNvPr>
          <p:cNvGrpSpPr/>
          <p:nvPr userDrawn="1"/>
        </p:nvGrpSpPr>
        <p:grpSpPr>
          <a:xfrm>
            <a:off x="15012528" y="0"/>
            <a:ext cx="3283200" cy="2900691"/>
            <a:chOff x="10003200" y="0"/>
            <a:chExt cx="2188800" cy="1933794"/>
          </a:xfrm>
        </p:grpSpPr>
        <p:sp>
          <p:nvSpPr>
            <p:cNvPr id="42" name="Freeform: Shape 41">
              <a:extLst>
                <a:ext uri="{FF2B5EF4-FFF2-40B4-BE49-F238E27FC236}">
                  <a16:creationId xmlns=""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sp>
          <p:nvSpPr>
            <p:cNvPr id="43" name="Freeform: Shape 42">
              <a:extLst>
                <a:ext uri="{FF2B5EF4-FFF2-40B4-BE49-F238E27FC236}">
                  <a16:creationId xmlns=""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sz="2700" dirty="0">
                <a:solidFill>
                  <a:prstClr val="black"/>
                </a:solidFill>
              </a:endParaRPr>
            </a:p>
          </p:txBody>
        </p:sp>
        <p:sp>
          <p:nvSpPr>
            <p:cNvPr id="44" name="Freeform: Shape 43">
              <a:extLst>
                <a:ext uri="{FF2B5EF4-FFF2-40B4-BE49-F238E27FC236}">
                  <a16:creationId xmlns=""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
          <p:nvSpPr>
            <p:cNvPr id="45" name="Freeform: Shape 44">
              <a:extLst>
                <a:ext uri="{FF2B5EF4-FFF2-40B4-BE49-F238E27FC236}">
                  <a16:creationId xmlns=""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
          <p:nvSpPr>
            <p:cNvPr id="46" name="Freeform: Shape 45">
              <a:extLst>
                <a:ext uri="{FF2B5EF4-FFF2-40B4-BE49-F238E27FC236}">
                  <a16:creationId xmlns=""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sp>
          <p:nvSpPr>
            <p:cNvPr id="47" name="Freeform: Shape 46">
              <a:extLst>
                <a:ext uri="{FF2B5EF4-FFF2-40B4-BE49-F238E27FC236}">
                  <a16:creationId xmlns=""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grpSp>
      <p:sp>
        <p:nvSpPr>
          <p:cNvPr id="18" name="Graphic 19">
            <a:extLst>
              <a:ext uri="{FF2B5EF4-FFF2-40B4-BE49-F238E27FC236}">
                <a16:creationId xmlns="" xmlns:a16="http://schemas.microsoft.com/office/drawing/2014/main" id="{436C4D92-1746-4D54-8232-468DFF66CF79}"/>
              </a:ext>
            </a:extLst>
          </p:cNvPr>
          <p:cNvSpPr/>
          <p:nvPr userDrawn="1"/>
        </p:nvSpPr>
        <p:spPr>
          <a:xfrm>
            <a:off x="1257300" y="2238786"/>
            <a:ext cx="9230868" cy="2268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sz="2700" dirty="0">
              <a:solidFill>
                <a:prstClr val="black"/>
              </a:solidFill>
            </a:endParaRPr>
          </a:p>
        </p:txBody>
      </p:sp>
      <p:sp>
        <p:nvSpPr>
          <p:cNvPr id="19" name="Title 6">
            <a:extLst>
              <a:ext uri="{FF2B5EF4-FFF2-40B4-BE49-F238E27FC236}">
                <a16:creationId xmlns="" xmlns:a16="http://schemas.microsoft.com/office/drawing/2014/main" id="{E77FD51D-3B1F-4D51-8A61-6CF8222774BD}"/>
              </a:ext>
            </a:extLst>
          </p:cNvPr>
          <p:cNvSpPr>
            <a:spLocks noGrp="1"/>
          </p:cNvSpPr>
          <p:nvPr>
            <p:ph type="title"/>
          </p:nvPr>
        </p:nvSpPr>
        <p:spPr>
          <a:xfrm>
            <a:off x="1257300" y="547689"/>
            <a:ext cx="13575777" cy="1418247"/>
          </a:xfrm>
        </p:spPr>
        <p:txBody>
          <a:bodyPr/>
          <a:lstStyle/>
          <a:p>
            <a:r>
              <a:rPr lang="en-US"/>
              <a:t>Click to edit Master title style</a:t>
            </a:r>
          </a:p>
        </p:txBody>
      </p:sp>
    </p:spTree>
    <p:extLst>
      <p:ext uri="{BB962C8B-B14F-4D97-AF65-F5344CB8AC3E}">
        <p14:creationId xmlns:p14="http://schemas.microsoft.com/office/powerpoint/2010/main" val="1999193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8" name="Oval 47">
            <a:extLst>
              <a:ext uri="{FF2B5EF4-FFF2-40B4-BE49-F238E27FC236}">
                <a16:creationId xmlns="" xmlns:a16="http://schemas.microsoft.com/office/drawing/2014/main" id="{2F290D8B-987A-4555-890C-F3CD026BF7BF}"/>
              </a:ext>
            </a:extLst>
          </p:cNvPr>
          <p:cNvSpPr/>
          <p:nvPr userDrawn="1"/>
        </p:nvSpPr>
        <p:spPr>
          <a:xfrm>
            <a:off x="16340130" y="8704545"/>
            <a:ext cx="577800" cy="577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solidFill>
                <a:prstClr val="white"/>
              </a:solidFill>
            </a:endParaRPr>
          </a:p>
        </p:txBody>
      </p:sp>
      <p:sp>
        <p:nvSpPr>
          <p:cNvPr id="49" name="Graphic 12">
            <a:extLst>
              <a:ext uri="{FF2B5EF4-FFF2-40B4-BE49-F238E27FC236}">
                <a16:creationId xmlns="" xmlns:a16="http://schemas.microsoft.com/office/drawing/2014/main" id="{6139C5E6-5A04-4458-8EF9-628BFBA73A92}"/>
              </a:ext>
            </a:extLst>
          </p:cNvPr>
          <p:cNvSpPr/>
          <p:nvPr userDrawn="1"/>
        </p:nvSpPr>
        <p:spPr>
          <a:xfrm>
            <a:off x="17001439" y="8681717"/>
            <a:ext cx="1305764" cy="614477"/>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2700" dirty="0">
              <a:solidFill>
                <a:prstClr val="black"/>
              </a:solidFill>
            </a:endParaRPr>
          </a:p>
        </p:txBody>
      </p:sp>
      <p:sp>
        <p:nvSpPr>
          <p:cNvPr id="4" name="Date Placeholder 3">
            <a:extLst>
              <a:ext uri="{FF2B5EF4-FFF2-40B4-BE49-F238E27FC236}">
                <a16:creationId xmlns="" xmlns:a16="http://schemas.microsoft.com/office/drawing/2014/main" id="{DC2A0631-3130-4C36-8E5E-80464B1A62A7}"/>
              </a:ext>
            </a:extLst>
          </p:cNvPr>
          <p:cNvSpPr>
            <a:spLocks noGrp="1"/>
          </p:cNvSpPr>
          <p:nvPr>
            <p:ph type="dt" sz="half" idx="10"/>
          </p:nvPr>
        </p:nvSpPr>
        <p:spPr/>
        <p:txBody>
          <a:bodyPr/>
          <a:lstStyle/>
          <a:p>
            <a:r>
              <a:rPr lang="ru-RU" dirty="0">
                <a:solidFill>
                  <a:prstClr val="black">
                    <a:tint val="75000"/>
                  </a:prstClr>
                </a:solidFill>
              </a:rPr>
              <a:t>MM.DD.20XX</a:t>
            </a:r>
          </a:p>
        </p:txBody>
      </p:sp>
      <p:sp>
        <p:nvSpPr>
          <p:cNvPr id="5" name="Footer Placeholder 4">
            <a:extLst>
              <a:ext uri="{FF2B5EF4-FFF2-40B4-BE49-F238E27FC236}">
                <a16:creationId xmlns="" xmlns:a16="http://schemas.microsoft.com/office/drawing/2014/main" id="{79230F82-FE68-4450-98DF-5D29369AEE76}"/>
              </a:ext>
            </a:extLst>
          </p:cNvPr>
          <p:cNvSpPr>
            <a:spLocks noGrp="1"/>
          </p:cNvSpPr>
          <p:nvPr>
            <p:ph type="ftr" sz="quarter" idx="11"/>
          </p:nvPr>
        </p:nvSpPr>
        <p:spPr>
          <a:xfrm>
            <a:off x="1218435" y="8696654"/>
            <a:ext cx="6172200" cy="547688"/>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6" name="Slide Number Placeholder 5">
            <a:extLst>
              <a:ext uri="{FF2B5EF4-FFF2-40B4-BE49-F238E27FC236}">
                <a16:creationId xmlns=""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grpSp>
        <p:nvGrpSpPr>
          <p:cNvPr id="41" name="Graphic 39">
            <a:extLst>
              <a:ext uri="{FF2B5EF4-FFF2-40B4-BE49-F238E27FC236}">
                <a16:creationId xmlns="" xmlns:a16="http://schemas.microsoft.com/office/drawing/2014/main" id="{1D75FFD8-3F66-48B3-BB01-D4B8A9496851}"/>
              </a:ext>
            </a:extLst>
          </p:cNvPr>
          <p:cNvGrpSpPr/>
          <p:nvPr userDrawn="1"/>
        </p:nvGrpSpPr>
        <p:grpSpPr>
          <a:xfrm>
            <a:off x="15012528" y="0"/>
            <a:ext cx="3283200" cy="2900691"/>
            <a:chOff x="10003200" y="0"/>
            <a:chExt cx="2188800" cy="1933794"/>
          </a:xfrm>
        </p:grpSpPr>
        <p:sp>
          <p:nvSpPr>
            <p:cNvPr id="42" name="Freeform: Shape 41">
              <a:extLst>
                <a:ext uri="{FF2B5EF4-FFF2-40B4-BE49-F238E27FC236}">
                  <a16:creationId xmlns=""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sp>
          <p:nvSpPr>
            <p:cNvPr id="43" name="Freeform: Shape 42">
              <a:extLst>
                <a:ext uri="{FF2B5EF4-FFF2-40B4-BE49-F238E27FC236}">
                  <a16:creationId xmlns=""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sz="2700" dirty="0">
                <a:solidFill>
                  <a:prstClr val="black"/>
                </a:solidFill>
              </a:endParaRPr>
            </a:p>
          </p:txBody>
        </p:sp>
        <p:sp>
          <p:nvSpPr>
            <p:cNvPr id="44" name="Freeform: Shape 43">
              <a:extLst>
                <a:ext uri="{FF2B5EF4-FFF2-40B4-BE49-F238E27FC236}">
                  <a16:creationId xmlns=""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
          <p:nvSpPr>
            <p:cNvPr id="45" name="Freeform: Shape 44">
              <a:extLst>
                <a:ext uri="{FF2B5EF4-FFF2-40B4-BE49-F238E27FC236}">
                  <a16:creationId xmlns=""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
          <p:nvSpPr>
            <p:cNvPr id="46" name="Freeform: Shape 45">
              <a:extLst>
                <a:ext uri="{FF2B5EF4-FFF2-40B4-BE49-F238E27FC236}">
                  <a16:creationId xmlns=""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sp>
          <p:nvSpPr>
            <p:cNvPr id="47" name="Freeform: Shape 46">
              <a:extLst>
                <a:ext uri="{FF2B5EF4-FFF2-40B4-BE49-F238E27FC236}">
                  <a16:creationId xmlns=""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grpSp>
    </p:spTree>
    <p:extLst>
      <p:ext uri="{BB962C8B-B14F-4D97-AF65-F5344CB8AC3E}">
        <p14:creationId xmlns:p14="http://schemas.microsoft.com/office/powerpoint/2010/main" val="2382277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A4B4C56C-2D8C-4A2A-9829-23829A5D3922}" type="datetimeFigureOut">
              <a:rPr lang="en-US" smtClean="0">
                <a:solidFill>
                  <a:prstClr val="black">
                    <a:tint val="75000"/>
                  </a:prstClr>
                </a:solidFill>
              </a:rPr>
              <a:pPr/>
              <a:t>8/12/2024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95638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B4C56C-2D8C-4A2A-9829-23829A5D3922}" type="datetimeFigureOut">
              <a:rPr lang="en-US" smtClean="0">
                <a:solidFill>
                  <a:prstClr val="black">
                    <a:tint val="75000"/>
                  </a:prstClr>
                </a:solidFill>
              </a:rPr>
              <a:pPr/>
              <a:t>8/12/2024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24827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B4C56C-2D8C-4A2A-9829-23829A5D3922}" type="datetimeFigureOut">
              <a:rPr lang="en-US" smtClean="0">
                <a:solidFill>
                  <a:prstClr val="black">
                    <a:tint val="75000"/>
                  </a:prstClr>
                </a:solidFill>
              </a:rPr>
              <a:pPr/>
              <a:t>8/12/2024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17942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4B4C56C-2D8C-4A2A-9829-23829A5D3922}" type="datetimeFigureOut">
              <a:rPr lang="en-US" smtClean="0">
                <a:solidFill>
                  <a:prstClr val="black">
                    <a:tint val="75000"/>
                  </a:prstClr>
                </a:solidFill>
              </a:rPr>
              <a:pPr/>
              <a:t>8/12/2024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49271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4B4C56C-2D8C-4A2A-9829-23829A5D3922}" type="datetimeFigureOut">
              <a:rPr lang="en-US" smtClean="0">
                <a:solidFill>
                  <a:prstClr val="black">
                    <a:tint val="75000"/>
                  </a:prstClr>
                </a:solidFill>
              </a:rPr>
              <a:pPr/>
              <a:t>8/12/2024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75279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4B4C56C-2D8C-4A2A-9829-23829A5D3922}" type="datetimeFigureOut">
              <a:rPr lang="en-US" smtClean="0">
                <a:solidFill>
                  <a:prstClr val="black">
                    <a:tint val="75000"/>
                  </a:prstClr>
                </a:solidFill>
              </a:rPr>
              <a:pPr/>
              <a:t>8/12/2024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03685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B4C56C-2D8C-4A2A-9829-23829A5D3922}" type="datetimeFigureOut">
              <a:rPr lang="en-US" smtClean="0">
                <a:solidFill>
                  <a:prstClr val="black">
                    <a:tint val="75000"/>
                  </a:prstClr>
                </a:solidFill>
              </a:rPr>
              <a:pPr/>
              <a:t>8/12/2024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89251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A4B4C56C-2D8C-4A2A-9829-23829A5D3922}" type="datetimeFigureOut">
              <a:rPr lang="en-US" smtClean="0">
                <a:solidFill>
                  <a:prstClr val="black">
                    <a:tint val="75000"/>
                  </a:prstClr>
                </a:solidFill>
              </a:rPr>
              <a:pPr/>
              <a:t>8/12/2024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43162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A4B4C56C-2D8C-4A2A-9829-23829A5D3922}" type="datetimeFigureOut">
              <a:rPr lang="en-US" smtClean="0">
                <a:solidFill>
                  <a:prstClr val="black">
                    <a:tint val="75000"/>
                  </a:prstClr>
                </a:solidFill>
              </a:rPr>
              <a:pPr/>
              <a:t>8/12/2024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2267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B4C56C-2D8C-4A2A-9829-23829A5D3922}" type="datetimeFigureOut">
              <a:rPr lang="en-US" smtClean="0">
                <a:solidFill>
                  <a:prstClr val="black">
                    <a:tint val="75000"/>
                  </a:prstClr>
                </a:solidFill>
              </a:rPr>
              <a:pPr/>
              <a:t>8/12/2024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1867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B4C56C-2D8C-4A2A-9829-23829A5D3922}" type="datetimeFigureOut">
              <a:rPr lang="en-US" smtClean="0">
                <a:solidFill>
                  <a:prstClr val="black">
                    <a:tint val="75000"/>
                  </a:prstClr>
                </a:solidFill>
              </a:rPr>
              <a:pPr/>
              <a:t>8/12/2024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14044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4BFD58F6-2400-4874-8505-D5F9CD17E898}" type="datetimeFigureOut">
              <a:rPr lang="vi-VN" smtClean="0"/>
              <a:t>12/08/2024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4362FAB-B8E7-4568-8E7E-F33069E09A0E}" type="slidenum">
              <a:rPr lang="vi-VN" smtClean="0"/>
              <a:t>‹#›</a:t>
            </a:fld>
            <a:endParaRPr lang="vi-VN"/>
          </a:p>
        </p:txBody>
      </p:sp>
    </p:spTree>
    <p:extLst>
      <p:ext uri="{BB962C8B-B14F-4D97-AF65-F5344CB8AC3E}">
        <p14:creationId xmlns:p14="http://schemas.microsoft.com/office/powerpoint/2010/main" val="3914635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4BFD58F6-2400-4874-8505-D5F9CD17E898}" type="datetimeFigureOut">
              <a:rPr lang="vi-VN" smtClean="0"/>
              <a:t>12/08/2024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4362FAB-B8E7-4568-8E7E-F33069E09A0E}" type="slidenum">
              <a:rPr lang="vi-VN" smtClean="0"/>
              <a:t>‹#›</a:t>
            </a:fld>
            <a:endParaRPr lang="vi-VN"/>
          </a:p>
        </p:txBody>
      </p:sp>
    </p:spTree>
    <p:extLst>
      <p:ext uri="{BB962C8B-B14F-4D97-AF65-F5344CB8AC3E}">
        <p14:creationId xmlns:p14="http://schemas.microsoft.com/office/powerpoint/2010/main" val="12364568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FD58F6-2400-4874-8505-D5F9CD17E898}" type="datetimeFigureOut">
              <a:rPr lang="vi-VN" smtClean="0"/>
              <a:t>12/08/2024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4362FAB-B8E7-4568-8E7E-F33069E09A0E}" type="slidenum">
              <a:rPr lang="vi-VN" smtClean="0"/>
              <a:t>‹#›</a:t>
            </a:fld>
            <a:endParaRPr lang="vi-VN"/>
          </a:p>
        </p:txBody>
      </p:sp>
    </p:spTree>
    <p:extLst>
      <p:ext uri="{BB962C8B-B14F-4D97-AF65-F5344CB8AC3E}">
        <p14:creationId xmlns:p14="http://schemas.microsoft.com/office/powerpoint/2010/main" val="27897648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4BFD58F6-2400-4874-8505-D5F9CD17E898}" type="datetimeFigureOut">
              <a:rPr lang="vi-VN" smtClean="0"/>
              <a:t>12/08/2024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C4362FAB-B8E7-4568-8E7E-F33069E09A0E}" type="slidenum">
              <a:rPr lang="vi-VN" smtClean="0"/>
              <a:t>‹#›</a:t>
            </a:fld>
            <a:endParaRPr lang="vi-VN"/>
          </a:p>
        </p:txBody>
      </p:sp>
    </p:spTree>
    <p:extLst>
      <p:ext uri="{BB962C8B-B14F-4D97-AF65-F5344CB8AC3E}">
        <p14:creationId xmlns:p14="http://schemas.microsoft.com/office/powerpoint/2010/main" val="8227824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4BFD58F6-2400-4874-8505-D5F9CD17E898}" type="datetimeFigureOut">
              <a:rPr lang="vi-VN" smtClean="0"/>
              <a:t>12/08/2024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C4362FAB-B8E7-4568-8E7E-F33069E09A0E}" type="slidenum">
              <a:rPr lang="vi-VN" smtClean="0"/>
              <a:t>‹#›</a:t>
            </a:fld>
            <a:endParaRPr lang="vi-VN"/>
          </a:p>
        </p:txBody>
      </p:sp>
    </p:spTree>
    <p:extLst>
      <p:ext uri="{BB962C8B-B14F-4D97-AF65-F5344CB8AC3E}">
        <p14:creationId xmlns:p14="http://schemas.microsoft.com/office/powerpoint/2010/main" val="738270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4BFD58F6-2400-4874-8505-D5F9CD17E898}" type="datetimeFigureOut">
              <a:rPr lang="vi-VN" smtClean="0"/>
              <a:t>12/08/2024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C4362FAB-B8E7-4568-8E7E-F33069E09A0E}" type="slidenum">
              <a:rPr lang="vi-VN" smtClean="0"/>
              <a:t>‹#›</a:t>
            </a:fld>
            <a:endParaRPr lang="vi-VN"/>
          </a:p>
        </p:txBody>
      </p:sp>
    </p:spTree>
    <p:extLst>
      <p:ext uri="{BB962C8B-B14F-4D97-AF65-F5344CB8AC3E}">
        <p14:creationId xmlns:p14="http://schemas.microsoft.com/office/powerpoint/2010/main" val="10294569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FD58F6-2400-4874-8505-D5F9CD17E898}" type="datetimeFigureOut">
              <a:rPr lang="vi-VN" smtClean="0"/>
              <a:t>12/08/2024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C4362FAB-B8E7-4568-8E7E-F33069E09A0E}" type="slidenum">
              <a:rPr lang="vi-VN" smtClean="0"/>
              <a:t>‹#›</a:t>
            </a:fld>
            <a:endParaRPr lang="vi-VN"/>
          </a:p>
        </p:txBody>
      </p:sp>
    </p:spTree>
    <p:extLst>
      <p:ext uri="{BB962C8B-B14F-4D97-AF65-F5344CB8AC3E}">
        <p14:creationId xmlns:p14="http://schemas.microsoft.com/office/powerpoint/2010/main" val="30322935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4BFD58F6-2400-4874-8505-D5F9CD17E898}" type="datetimeFigureOut">
              <a:rPr lang="vi-VN" smtClean="0"/>
              <a:t>12/08/2024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C4362FAB-B8E7-4568-8E7E-F33069E09A0E}" type="slidenum">
              <a:rPr lang="vi-VN" smtClean="0"/>
              <a:t>‹#›</a:t>
            </a:fld>
            <a:endParaRPr lang="vi-VN"/>
          </a:p>
        </p:txBody>
      </p:sp>
    </p:spTree>
    <p:extLst>
      <p:ext uri="{BB962C8B-B14F-4D97-AF65-F5344CB8AC3E}">
        <p14:creationId xmlns:p14="http://schemas.microsoft.com/office/powerpoint/2010/main" val="1494675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4BFD58F6-2400-4874-8505-D5F9CD17E898}" type="datetimeFigureOut">
              <a:rPr lang="vi-VN" smtClean="0"/>
              <a:t>12/08/2024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C4362FAB-B8E7-4568-8E7E-F33069E09A0E}" type="slidenum">
              <a:rPr lang="vi-VN" smtClean="0"/>
              <a:t>‹#›</a:t>
            </a:fld>
            <a:endParaRPr lang="vi-VN"/>
          </a:p>
        </p:txBody>
      </p:sp>
    </p:spTree>
    <p:extLst>
      <p:ext uri="{BB962C8B-B14F-4D97-AF65-F5344CB8AC3E}">
        <p14:creationId xmlns:p14="http://schemas.microsoft.com/office/powerpoint/2010/main" val="3373515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4BFD58F6-2400-4874-8505-D5F9CD17E898}" type="datetimeFigureOut">
              <a:rPr lang="vi-VN" smtClean="0"/>
              <a:t>12/08/2024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4362FAB-B8E7-4568-8E7E-F33069E09A0E}" type="slidenum">
              <a:rPr lang="vi-VN" smtClean="0"/>
              <a:t>‹#›</a:t>
            </a:fld>
            <a:endParaRPr lang="vi-VN"/>
          </a:p>
        </p:txBody>
      </p:sp>
    </p:spTree>
    <p:extLst>
      <p:ext uri="{BB962C8B-B14F-4D97-AF65-F5344CB8AC3E}">
        <p14:creationId xmlns:p14="http://schemas.microsoft.com/office/powerpoint/2010/main" val="807020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4BFD58F6-2400-4874-8505-D5F9CD17E898}" type="datetimeFigureOut">
              <a:rPr lang="vi-VN" smtClean="0"/>
              <a:t>12/08/2024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4362FAB-B8E7-4568-8E7E-F33069E09A0E}" type="slidenum">
              <a:rPr lang="vi-VN" smtClean="0"/>
              <a:t>‹#›</a:t>
            </a:fld>
            <a:endParaRPr lang="vi-VN"/>
          </a:p>
        </p:txBody>
      </p:sp>
    </p:spTree>
    <p:extLst>
      <p:ext uri="{BB962C8B-B14F-4D97-AF65-F5344CB8AC3E}">
        <p14:creationId xmlns:p14="http://schemas.microsoft.com/office/powerpoint/2010/main" val="27383391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83545"/>
            <a:ext cx="155448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t>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7640735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t>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36194027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14"/>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7" y="6884201"/>
            <a:ext cx="15773400" cy="2250281"/>
          </a:xfrm>
        </p:spPr>
        <p:txBody>
          <a:bodyPr/>
          <a:lstStyle>
            <a:lvl1pPr marL="0" indent="0">
              <a:buNone/>
              <a:defRPr sz="3600">
                <a:solidFill>
                  <a:schemeClr val="tx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784E0F-B49E-4CF9-974F-F2E81701724C}" type="datetimeFigureOut">
              <a:rPr lang="en-US" smtClean="0"/>
              <a:t>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9072206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784E0F-B49E-4CF9-974F-F2E81701724C}" type="datetimeFigureOut">
              <a:rPr lang="en-US" smtClean="0"/>
              <a:t>8/12/2024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20794487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4"/>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4"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3"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3"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784E0F-B49E-4CF9-974F-F2E81701724C}" type="datetimeFigureOut">
              <a:rPr lang="en-US" smtClean="0"/>
              <a:t>8/12/2024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18820738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784E0F-B49E-4CF9-974F-F2E81701724C}" type="datetimeFigureOut">
              <a:rPr lang="en-US" smtClean="0"/>
              <a:t>8/12/2024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31156349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784E0F-B49E-4CF9-974F-F2E81701724C}" type="datetimeFigureOut">
              <a:rPr lang="en-US" smtClean="0"/>
              <a:t>8/12/2024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2853355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44"/>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t>8/12/2024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351395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44"/>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t>8/12/2024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26318419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t>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35327090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3" y="547688"/>
            <a:ext cx="3943350" cy="871775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3"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t>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15769773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5" name="Image 0" descr="preencoded.png"/>
          <p:cNvSpPr/>
          <p:nvPr/>
        </p:nvSpPr>
        <p:spPr>
          <a:xfrm>
            <a:off x="0" y="0"/>
            <a:ext cx="7943850" cy="10315575"/>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accent3"/>
          </a:solidFill>
          <a:ln w="4763" cap="flat">
            <a:noFill/>
            <a:prstDash val="solid"/>
            <a:miter/>
          </a:ln>
        </p:spPr>
        <p:txBody>
          <a:bodyPr rtlCol="0" anchor="ctr">
            <a:noAutofit/>
          </a:bodyPr>
          <a:lstStyle/>
          <a:p>
            <a:endParaRPr lang="en-US" sz="2700" dirty="0"/>
          </a:p>
        </p:txBody>
      </p:sp>
      <p:sp>
        <p:nvSpPr>
          <p:cNvPr id="20" name="Freeform: Shape 19"/>
          <p:cNvSpPr/>
          <p:nvPr userDrawn="1"/>
        </p:nvSpPr>
        <p:spPr>
          <a:xfrm>
            <a:off x="2400302" y="1729842"/>
            <a:ext cx="13787438" cy="8557158"/>
          </a:xfrm>
          <a:custGeom>
            <a:avLst/>
            <a:gdLst>
              <a:gd name="connsiteX0" fmla="*/ 4595813 w 9191625"/>
              <a:gd name="connsiteY0" fmla="*/ 0 h 5704772"/>
              <a:gd name="connsiteX1" fmla="*/ 9191625 w 9191625"/>
              <a:gd name="connsiteY1" fmla="*/ 4592108 h 5704772"/>
              <a:gd name="connsiteX2" fmla="*/ 9191625 w 9191625"/>
              <a:gd name="connsiteY2" fmla="*/ 5704772 h 5704772"/>
              <a:gd name="connsiteX3" fmla="*/ 0 w 9191625"/>
              <a:gd name="connsiteY3" fmla="*/ 5704772 h 5704772"/>
              <a:gd name="connsiteX4" fmla="*/ 0 w 9191625"/>
              <a:gd name="connsiteY4" fmla="*/ 4592108 h 5704772"/>
              <a:gd name="connsiteX5" fmla="*/ 4595813 w 9191625"/>
              <a:gd name="connsiteY5" fmla="*/ 0 h 570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1625" h="5704772">
                <a:moveTo>
                  <a:pt x="4595813" y="0"/>
                </a:moveTo>
                <a:cubicBezTo>
                  <a:pt x="7133987" y="0"/>
                  <a:pt x="9191625" y="2055957"/>
                  <a:pt x="9191625" y="4592108"/>
                </a:cubicBezTo>
                <a:lnTo>
                  <a:pt x="9191625" y="5704772"/>
                </a:lnTo>
                <a:lnTo>
                  <a:pt x="0" y="5704772"/>
                </a:lnTo>
                <a:lnTo>
                  <a:pt x="0" y="4592108"/>
                </a:lnTo>
                <a:cubicBezTo>
                  <a:pt x="0" y="2055957"/>
                  <a:pt x="2057614" y="0"/>
                  <a:pt x="4595813" y="0"/>
                </a:cubicBezTo>
                <a:close/>
              </a:path>
            </a:pathLst>
          </a:custGeom>
          <a:solidFill>
            <a:schemeClr val="accent6"/>
          </a:solidFill>
          <a:ln w="4763"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lvl="0"/>
            <a:endParaRPr lang="en-US" sz="2700" dirty="0">
              <a:solidFill>
                <a:schemeClr val="tx1"/>
              </a:solidFill>
            </a:endParaRPr>
          </a:p>
        </p:txBody>
      </p:sp>
      <p:sp>
        <p:nvSpPr>
          <p:cNvPr id="18" name="Freeform: Shape 17"/>
          <p:cNvSpPr/>
          <p:nvPr userDrawn="1"/>
        </p:nvSpPr>
        <p:spPr>
          <a:xfrm>
            <a:off x="4193382" y="0"/>
            <a:ext cx="10204713" cy="8094711"/>
          </a:xfrm>
          <a:custGeom>
            <a:avLst/>
            <a:gdLst>
              <a:gd name="connsiteX0" fmla="*/ 0 w 6803142"/>
              <a:gd name="connsiteY0" fmla="*/ 0 h 5396474"/>
              <a:gd name="connsiteX1" fmla="*/ 6803142 w 6803142"/>
              <a:gd name="connsiteY1" fmla="*/ 0 h 5396474"/>
              <a:gd name="connsiteX2" fmla="*/ 6803142 w 6803142"/>
              <a:gd name="connsiteY2" fmla="*/ 1997094 h 5396474"/>
              <a:gd name="connsiteX3" fmla="*/ 3401576 w 6803142"/>
              <a:gd name="connsiteY3" fmla="*/ 5396474 h 5396474"/>
              <a:gd name="connsiteX4" fmla="*/ 0 w 6803142"/>
              <a:gd name="connsiteY4" fmla="*/ 1997094 h 539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3142" h="5396474">
                <a:moveTo>
                  <a:pt x="0" y="0"/>
                </a:moveTo>
                <a:lnTo>
                  <a:pt x="6803142" y="0"/>
                </a:lnTo>
                <a:lnTo>
                  <a:pt x="6803142" y="1997094"/>
                </a:lnTo>
                <a:cubicBezTo>
                  <a:pt x="6803142" y="3874511"/>
                  <a:pt x="5280228" y="5396474"/>
                  <a:pt x="3401576" y="5396474"/>
                </a:cubicBezTo>
                <a:cubicBezTo>
                  <a:pt x="1522938" y="5396474"/>
                  <a:pt x="0" y="3874511"/>
                  <a:pt x="0" y="1997094"/>
                </a:cubicBezTo>
                <a:close/>
              </a:path>
            </a:pathLst>
          </a:custGeom>
          <a:solidFill>
            <a:schemeClr val="bg1">
              <a:alpha val="99000"/>
            </a:schemeClr>
          </a:solidFill>
          <a:ln w="4759"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lvl="0"/>
            <a:endParaRPr lang="en-US" sz="2700" dirty="0">
              <a:solidFill>
                <a:schemeClr val="tx1"/>
              </a:solidFill>
            </a:endParaRPr>
          </a:p>
        </p:txBody>
      </p:sp>
      <p:sp>
        <p:nvSpPr>
          <p:cNvPr id="2" name="Title 1"/>
          <p:cNvSpPr>
            <a:spLocks noGrp="1"/>
          </p:cNvSpPr>
          <p:nvPr>
            <p:ph type="ctrTitle"/>
          </p:nvPr>
        </p:nvSpPr>
        <p:spPr>
          <a:xfrm>
            <a:off x="5104638" y="2976372"/>
            <a:ext cx="8078724" cy="1837944"/>
          </a:xfrm>
        </p:spPr>
        <p:txBody>
          <a:bodyPr tIns="0" anchor="t">
            <a:noAutofit/>
          </a:bodyPr>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6524244" y="5225796"/>
            <a:ext cx="5239512" cy="1318362"/>
          </a:xfrm>
        </p:spPr>
        <p:txBody>
          <a:bodyPr lIns="0" tIns="0" rIns="0" bIns="0">
            <a:noAutofit/>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Tree>
    <p:extLst>
      <p:ext uri="{BB962C8B-B14F-4D97-AF65-F5344CB8AC3E}">
        <p14:creationId xmlns:p14="http://schemas.microsoft.com/office/powerpoint/2010/main" val="37525291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6" name="Group 5"/>
          <p:cNvGrpSpPr/>
          <p:nvPr userDrawn="1"/>
        </p:nvGrpSpPr>
        <p:grpSpPr>
          <a:xfrm>
            <a:off x="9678455" y="5107529"/>
            <a:ext cx="8609546" cy="5201957"/>
            <a:chOff x="5009037" y="2525712"/>
            <a:chExt cx="7170193" cy="4332288"/>
          </a:xfrm>
        </p:grpSpPr>
        <p:sp>
          <p:nvSpPr>
            <p:cNvPr id="7" name="Freeform 7"/>
            <p:cNvSpPr/>
            <p:nvPr/>
          </p:nvSpPr>
          <p:spPr bwMode="auto">
            <a:xfrm>
              <a:off x="5009037" y="25257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1"/>
            </a:solidFill>
            <a:ln>
              <a:noFill/>
            </a:ln>
          </p:spPr>
          <p:txBody>
            <a:bodyPr vert="horz" wrap="square" lIns="91440" tIns="45720" rIns="91440" bIns="45720" numCol="1" anchor="t" anchorCtr="0" compatLnSpc="1">
              <a:noAutofit/>
            </a:bodyPr>
            <a:lstStyle/>
            <a:p>
              <a:endParaRPr lang="en-US" sz="2700" dirty="0"/>
            </a:p>
          </p:txBody>
        </p:sp>
        <p:sp>
          <p:nvSpPr>
            <p:cNvPr id="8" name="Freeform 6"/>
            <p:cNvSpPr/>
            <p:nvPr/>
          </p:nvSpPr>
          <p:spPr bwMode="auto">
            <a:xfrm>
              <a:off x="8589536" y="2525712"/>
              <a:ext cx="3589694"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2"/>
            </a:solidFill>
            <a:ln>
              <a:noFill/>
            </a:ln>
          </p:spPr>
          <p:txBody>
            <a:bodyPr vert="horz" wrap="square" lIns="91440" tIns="45720" rIns="91440" bIns="45720" numCol="1" anchor="t" anchorCtr="0" compatLnSpc="1">
              <a:noAutofit/>
            </a:bodyPr>
            <a:lstStyle/>
            <a:p>
              <a:endParaRPr lang="en-US" sz="2700" dirty="0"/>
            </a:p>
          </p:txBody>
        </p:sp>
      </p:grpSp>
      <p:grpSp>
        <p:nvGrpSpPr>
          <p:cNvPr id="9" name="Group 8"/>
          <p:cNvGrpSpPr/>
          <p:nvPr userDrawn="1"/>
        </p:nvGrpSpPr>
        <p:grpSpPr>
          <a:xfrm flipH="1" flipV="1">
            <a:off x="9698416" y="1"/>
            <a:ext cx="8609546" cy="5201957"/>
            <a:chOff x="5183405" y="2678112"/>
            <a:chExt cx="7170193" cy="4332288"/>
          </a:xfrm>
        </p:grpSpPr>
        <p:sp>
          <p:nvSpPr>
            <p:cNvPr id="10" name="Freeform 7"/>
            <p:cNvSpPr/>
            <p:nvPr/>
          </p:nvSpPr>
          <p:spPr bwMode="auto">
            <a:xfrm>
              <a:off x="5183405" y="26781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4"/>
            </a:solidFill>
            <a:ln>
              <a:noFill/>
            </a:ln>
          </p:spPr>
          <p:txBody>
            <a:bodyPr vert="horz" wrap="square" lIns="91440" tIns="45720" rIns="91440" bIns="45720" numCol="1" anchor="t" anchorCtr="0" compatLnSpc="1">
              <a:noAutofit/>
            </a:bodyPr>
            <a:lstStyle/>
            <a:p>
              <a:endParaRPr lang="en-US" sz="2700" dirty="0"/>
            </a:p>
          </p:txBody>
        </p:sp>
        <p:sp>
          <p:nvSpPr>
            <p:cNvPr id="11" name="Freeform 6"/>
            <p:cNvSpPr/>
            <p:nvPr/>
          </p:nvSpPr>
          <p:spPr bwMode="auto">
            <a:xfrm>
              <a:off x="8763903" y="2678112"/>
              <a:ext cx="3589695"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5"/>
            </a:solidFill>
            <a:ln>
              <a:noFill/>
            </a:ln>
          </p:spPr>
          <p:txBody>
            <a:bodyPr vert="horz" wrap="square" lIns="91440" tIns="45720" rIns="91440" bIns="45720" numCol="1" anchor="t" anchorCtr="0" compatLnSpc="1">
              <a:noAutofit/>
            </a:bodyPr>
            <a:lstStyle/>
            <a:p>
              <a:endParaRPr lang="en-US" sz="2700" dirty="0"/>
            </a:p>
          </p:txBody>
        </p:sp>
      </p:grpSp>
      <p:sp>
        <p:nvSpPr>
          <p:cNvPr id="14" name="Image 2" descr="preencoded.png"/>
          <p:cNvSpPr/>
          <p:nvPr/>
        </p:nvSpPr>
        <p:spPr>
          <a:xfrm>
            <a:off x="11463778" y="6866488"/>
            <a:ext cx="1162532" cy="1162532"/>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noAutofit/>
          </a:bodyPr>
          <a:lstStyle/>
          <a:p>
            <a:endParaRPr lang="en-US" sz="2700" dirty="0"/>
          </a:p>
        </p:txBody>
      </p:sp>
      <p:sp>
        <p:nvSpPr>
          <p:cNvPr id="2" name="Title 1"/>
          <p:cNvSpPr>
            <a:spLocks noGrp="1"/>
          </p:cNvSpPr>
          <p:nvPr>
            <p:ph type="title"/>
          </p:nvPr>
        </p:nvSpPr>
        <p:spPr>
          <a:xfrm>
            <a:off x="2249424" y="2852928"/>
            <a:ext cx="8540496" cy="1152144"/>
          </a:xfrm>
        </p:spPr>
        <p:txBody>
          <a:bodyPr>
            <a:noAutofit/>
          </a:bodyPr>
          <a:lstStyle>
            <a:lvl1pPr algn="l">
              <a:lnSpc>
                <a:spcPct val="100000"/>
              </a:lnSpc>
              <a:defRPr/>
            </a:lvl1pPr>
          </a:lstStyle>
          <a:p>
            <a:r>
              <a:rPr lang="en-US"/>
              <a:t>Click to edit Master title style</a:t>
            </a:r>
            <a:endParaRPr lang="en-US" dirty="0"/>
          </a:p>
        </p:txBody>
      </p:sp>
      <p:sp>
        <p:nvSpPr>
          <p:cNvPr id="13" name="Content Placeholder 2"/>
          <p:cNvSpPr>
            <a:spLocks noGrp="1"/>
          </p:cNvSpPr>
          <p:nvPr>
            <p:ph idx="1"/>
          </p:nvPr>
        </p:nvSpPr>
        <p:spPr>
          <a:xfrm>
            <a:off x="2249424" y="4155948"/>
            <a:ext cx="8540496" cy="4683252"/>
          </a:xfrm>
        </p:spPr>
        <p:txBody>
          <a:bodyPr>
            <a:noAutofit/>
          </a:bodyPr>
          <a:lstStyle>
            <a:lvl1pPr marL="0" indent="0">
              <a:lnSpc>
                <a:spcPct val="150000"/>
              </a:lnSpc>
              <a:spcBef>
                <a:spcPts val="0"/>
              </a:spcBef>
              <a:buNone/>
              <a:defRPr sz="3600"/>
            </a:lvl1pPr>
            <a:lvl2pPr marL="521018">
              <a:lnSpc>
                <a:spcPct val="150000"/>
              </a:lnSpc>
              <a:spcBef>
                <a:spcPts val="0"/>
              </a:spcBef>
              <a:defRPr sz="3000"/>
            </a:lvl2pPr>
            <a:lvl3pPr marL="1028700">
              <a:lnSpc>
                <a:spcPct val="150000"/>
              </a:lnSpc>
              <a:spcBef>
                <a:spcPts val="0"/>
              </a:spcBef>
              <a:defRPr sz="27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849846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Introduction">
    <p:spTree>
      <p:nvGrpSpPr>
        <p:cNvPr id="1" name=""/>
        <p:cNvGrpSpPr/>
        <p:nvPr/>
      </p:nvGrpSpPr>
      <p:grpSpPr>
        <a:xfrm>
          <a:off x="0" y="0"/>
          <a:ext cx="0" cy="0"/>
          <a:chOff x="0" y="0"/>
          <a:chExt cx="0" cy="0"/>
        </a:xfrm>
      </p:grpSpPr>
      <p:sp>
        <p:nvSpPr>
          <p:cNvPr id="23" name="Freeform: Shape 22"/>
          <p:cNvSpPr/>
          <p:nvPr userDrawn="1"/>
        </p:nvSpPr>
        <p:spPr>
          <a:xfrm>
            <a:off x="0" y="5141005"/>
            <a:ext cx="5145300" cy="5145998"/>
          </a:xfrm>
          <a:custGeom>
            <a:avLst/>
            <a:gdLst>
              <a:gd name="connsiteX0" fmla="*/ 0 w 3430200"/>
              <a:gd name="connsiteY0" fmla="*/ 0 h 3430665"/>
              <a:gd name="connsiteX1" fmla="*/ 3430200 w 3430200"/>
              <a:gd name="connsiteY1" fmla="*/ 0 h 3430665"/>
              <a:gd name="connsiteX2" fmla="*/ 3430200 w 3430200"/>
              <a:gd name="connsiteY2" fmla="*/ 3430665 h 3430665"/>
              <a:gd name="connsiteX3" fmla="*/ 0 w 3430200"/>
              <a:gd name="connsiteY3" fmla="*/ 3430665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0" y="0"/>
                </a:moveTo>
                <a:lnTo>
                  <a:pt x="3430200" y="0"/>
                </a:lnTo>
                <a:lnTo>
                  <a:pt x="3430200" y="3430665"/>
                </a:lnTo>
                <a:lnTo>
                  <a:pt x="0" y="3430665"/>
                </a:lnTo>
                <a:close/>
              </a:path>
            </a:pathLst>
          </a:custGeom>
          <a:solidFill>
            <a:schemeClr val="accent3"/>
          </a:solidFill>
          <a:ln>
            <a:noFill/>
          </a:ln>
        </p:spPr>
        <p:txBody>
          <a:bodyPr vert="horz" wrap="square" lIns="137160" tIns="68580" rIns="137160" bIns="68580" numCol="1" anchor="t" anchorCtr="0" compatLnSpc="1">
            <a:noAutofit/>
          </a:bodyPr>
          <a:lstStyle/>
          <a:p>
            <a:pPr lvl="0"/>
            <a:endParaRPr lang="en-US" sz="2700" dirty="0">
              <a:solidFill>
                <a:schemeClr val="tx1"/>
              </a:solidFill>
            </a:endParaRPr>
          </a:p>
        </p:txBody>
      </p:sp>
      <p:sp>
        <p:nvSpPr>
          <p:cNvPr id="20" name="Freeform: Shape 19"/>
          <p:cNvSpPr/>
          <p:nvPr userDrawn="1"/>
        </p:nvSpPr>
        <p:spPr>
          <a:xfrm>
            <a:off x="0" y="5141005"/>
            <a:ext cx="5145300" cy="5145998"/>
          </a:xfrm>
          <a:custGeom>
            <a:avLst/>
            <a:gdLst>
              <a:gd name="connsiteX0" fmla="*/ 3430200 w 3430200"/>
              <a:gd name="connsiteY0" fmla="*/ 0 h 3430665"/>
              <a:gd name="connsiteX1" fmla="*/ 3430200 w 3430200"/>
              <a:gd name="connsiteY1" fmla="*/ 3430665 h 3430665"/>
              <a:gd name="connsiteX2" fmla="*/ 0 w 3430200"/>
              <a:gd name="connsiteY2" fmla="*/ 3430665 h 3430665"/>
              <a:gd name="connsiteX3" fmla="*/ 0 w 3430200"/>
              <a:gd name="connsiteY3" fmla="*/ 3417531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3430200" y="0"/>
                </a:moveTo>
                <a:lnTo>
                  <a:pt x="3430200" y="3430665"/>
                </a:lnTo>
                <a:lnTo>
                  <a:pt x="0" y="3430665"/>
                </a:lnTo>
                <a:lnTo>
                  <a:pt x="0" y="3417531"/>
                </a:lnTo>
                <a:close/>
              </a:path>
            </a:pathLst>
          </a:custGeom>
          <a:solidFill>
            <a:schemeClr val="accent1"/>
          </a:solidFill>
          <a:ln>
            <a:noFill/>
          </a:ln>
        </p:spPr>
        <p:txBody>
          <a:bodyPr vert="horz" wrap="square" lIns="137160" tIns="68580" rIns="137160" bIns="68580" numCol="1" anchor="t" anchorCtr="0" compatLnSpc="1">
            <a:noAutofit/>
          </a:bodyPr>
          <a:lstStyle/>
          <a:p>
            <a:pPr lvl="0"/>
            <a:endParaRPr lang="en-US" sz="2700" dirty="0">
              <a:solidFill>
                <a:schemeClr val="tx1"/>
              </a:solidFill>
            </a:endParaRPr>
          </a:p>
        </p:txBody>
      </p:sp>
      <p:sp>
        <p:nvSpPr>
          <p:cNvPr id="14" name="Freeform: Shape 13"/>
          <p:cNvSpPr/>
          <p:nvPr userDrawn="1"/>
        </p:nvSpPr>
        <p:spPr>
          <a:xfrm>
            <a:off x="2" y="2"/>
            <a:ext cx="5135678" cy="5156018"/>
          </a:xfrm>
          <a:custGeom>
            <a:avLst/>
            <a:gdLst>
              <a:gd name="connsiteX0" fmla="*/ 0 w 3423785"/>
              <a:gd name="connsiteY0" fmla="*/ 0 h 3437345"/>
              <a:gd name="connsiteX1" fmla="*/ 3423785 w 3423785"/>
              <a:gd name="connsiteY1" fmla="*/ 0 h 3437345"/>
              <a:gd name="connsiteX2" fmla="*/ 3423785 w 3423785"/>
              <a:gd name="connsiteY2" fmla="*/ 3437345 h 3437345"/>
              <a:gd name="connsiteX3" fmla="*/ 0 w 3423785"/>
              <a:gd name="connsiteY3" fmla="*/ 3437345 h 3437345"/>
            </a:gdLst>
            <a:ahLst/>
            <a:cxnLst>
              <a:cxn ang="0">
                <a:pos x="connsiteX0" y="connsiteY0"/>
              </a:cxn>
              <a:cxn ang="0">
                <a:pos x="connsiteX1" y="connsiteY1"/>
              </a:cxn>
              <a:cxn ang="0">
                <a:pos x="connsiteX2" y="connsiteY2"/>
              </a:cxn>
              <a:cxn ang="0">
                <a:pos x="connsiteX3" y="connsiteY3"/>
              </a:cxn>
            </a:cxnLst>
            <a:rect l="l" t="t" r="r" b="b"/>
            <a:pathLst>
              <a:path w="3423785" h="3437345">
                <a:moveTo>
                  <a:pt x="0" y="0"/>
                </a:moveTo>
                <a:lnTo>
                  <a:pt x="3423785" y="0"/>
                </a:lnTo>
                <a:lnTo>
                  <a:pt x="3423785" y="3437345"/>
                </a:lnTo>
                <a:lnTo>
                  <a:pt x="0" y="3437345"/>
                </a:lnTo>
                <a:close/>
              </a:path>
            </a:pathLst>
          </a:custGeom>
          <a:solidFill>
            <a:schemeClr val="accent5"/>
          </a:solidFill>
          <a:ln>
            <a:noFill/>
          </a:ln>
        </p:spPr>
        <p:txBody>
          <a:bodyPr vert="horz" wrap="square" lIns="137160" tIns="68580" rIns="137160" bIns="68580" numCol="1" anchor="t" anchorCtr="0" compatLnSpc="1">
            <a:noAutofit/>
          </a:bodyPr>
          <a:lstStyle/>
          <a:p>
            <a:pPr lvl="0"/>
            <a:endParaRPr lang="en-US" sz="2700" dirty="0">
              <a:solidFill>
                <a:schemeClr val="tx1"/>
              </a:solidFill>
            </a:endParaRPr>
          </a:p>
        </p:txBody>
      </p:sp>
      <p:sp>
        <p:nvSpPr>
          <p:cNvPr id="2" name="Title 1"/>
          <p:cNvSpPr>
            <a:spLocks noGrp="1"/>
          </p:cNvSpPr>
          <p:nvPr userDrawn="1">
            <p:ph type="title"/>
          </p:nvPr>
        </p:nvSpPr>
        <p:spPr>
          <a:xfrm>
            <a:off x="6336792" y="3415284"/>
            <a:ext cx="10149840" cy="1152144"/>
          </a:xfrm>
        </p:spPr>
        <p:txBody>
          <a:bodyPr>
            <a:noAutofit/>
          </a:bodyPr>
          <a:lstStyle>
            <a:lvl1pPr algn="l">
              <a:lnSpc>
                <a:spcPct val="100000"/>
              </a:lnSpc>
              <a:defRPr b="1"/>
            </a:lvl1pPr>
          </a:lstStyle>
          <a:p>
            <a:r>
              <a:rPr lang="en-US"/>
              <a:t>Click to edit Master title style</a:t>
            </a:r>
            <a:endParaRPr lang="en-US" dirty="0"/>
          </a:p>
        </p:txBody>
      </p:sp>
      <p:sp>
        <p:nvSpPr>
          <p:cNvPr id="3" name="Content Placeholder 2"/>
          <p:cNvSpPr>
            <a:spLocks noGrp="1"/>
          </p:cNvSpPr>
          <p:nvPr userDrawn="1">
            <p:ph idx="1"/>
          </p:nvPr>
        </p:nvSpPr>
        <p:spPr>
          <a:xfrm>
            <a:off x="6336792" y="4834128"/>
            <a:ext cx="10149840" cy="4050792"/>
          </a:xfrm>
        </p:spPr>
        <p:txBody>
          <a:bodyPr>
            <a:noAutofit/>
          </a:bodyPr>
          <a:lstStyle>
            <a:lvl1pPr marL="0" indent="0">
              <a:buNone/>
              <a:defRPr sz="2250"/>
            </a:lvl1pPr>
            <a:lvl2pPr>
              <a:defRPr sz="2250"/>
            </a:lvl2pPr>
            <a:lvl3pPr>
              <a:defRPr sz="2250"/>
            </a:lvl3pPr>
            <a:lvl4pPr>
              <a:defRPr sz="2250"/>
            </a:lvl4pPr>
            <a:lvl5pPr>
              <a:defRPr sz="22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userDrawn="1">
            <p:ph type="ftr" sz="quarter" idx="11"/>
          </p:nvPr>
        </p:nvSpPr>
        <p:spPr>
          <a:xfrm>
            <a:off x="6336792" y="685800"/>
            <a:ext cx="4800600" cy="411480"/>
          </a:xfrm>
        </p:spPr>
        <p:txBody>
          <a:bodyPr>
            <a:noAutofit/>
          </a:bodyPr>
          <a:lstStyle/>
          <a:p>
            <a:r>
              <a:rPr lang="en-US"/>
              <a:t>Presentation title</a:t>
            </a:r>
            <a:endParaRPr lang="en-US" dirty="0"/>
          </a:p>
        </p:txBody>
      </p:sp>
      <p:sp>
        <p:nvSpPr>
          <p:cNvPr id="6" name="Slide Number Placeholder 5"/>
          <p:cNvSpPr>
            <a:spLocks noGrp="1"/>
          </p:cNvSpPr>
          <p:nvPr userDrawn="1">
            <p:ph type="sldNum" sz="quarter" idx="12"/>
          </p:nvPr>
        </p:nvSpPr>
        <p:spPr/>
        <p:txBody>
          <a:bodyPr>
            <a:noAutofit/>
          </a:bodyPr>
          <a:lstStyle/>
          <a:p>
            <a:fld id="{48F63A3B-78C7-47BE-AE5E-E10140E04643}" type="slidenum">
              <a:rPr lang="en-US" dirty="0"/>
              <a:t>‹#›</a:t>
            </a:fld>
            <a:endParaRPr lang="en-US" dirty="0"/>
          </a:p>
        </p:txBody>
      </p:sp>
      <p:sp>
        <p:nvSpPr>
          <p:cNvPr id="17" name="Freeform: Shape 16"/>
          <p:cNvSpPr/>
          <p:nvPr userDrawn="1"/>
        </p:nvSpPr>
        <p:spPr>
          <a:xfrm>
            <a:off x="2" y="1304"/>
            <a:ext cx="5135678" cy="5154716"/>
          </a:xfrm>
          <a:custGeom>
            <a:avLst/>
            <a:gdLst>
              <a:gd name="connsiteX0" fmla="*/ 0 w 3423785"/>
              <a:gd name="connsiteY0" fmla="*/ 0 h 3436477"/>
              <a:gd name="connsiteX1" fmla="*/ 3423785 w 3423785"/>
              <a:gd name="connsiteY1" fmla="*/ 3436477 h 3436477"/>
              <a:gd name="connsiteX2" fmla="*/ 0 w 3423785"/>
              <a:gd name="connsiteY2" fmla="*/ 3436477 h 3436477"/>
            </a:gdLst>
            <a:ahLst/>
            <a:cxnLst>
              <a:cxn ang="0">
                <a:pos x="connsiteX0" y="connsiteY0"/>
              </a:cxn>
              <a:cxn ang="0">
                <a:pos x="connsiteX1" y="connsiteY1"/>
              </a:cxn>
              <a:cxn ang="0">
                <a:pos x="connsiteX2" y="connsiteY2"/>
              </a:cxn>
            </a:cxnLst>
            <a:rect l="l" t="t" r="r" b="b"/>
            <a:pathLst>
              <a:path w="3423785" h="3436477">
                <a:moveTo>
                  <a:pt x="0" y="0"/>
                </a:moveTo>
                <a:lnTo>
                  <a:pt x="3423785" y="3436477"/>
                </a:lnTo>
                <a:lnTo>
                  <a:pt x="0" y="3436477"/>
                </a:lnTo>
                <a:close/>
              </a:path>
            </a:pathLst>
          </a:custGeom>
          <a:solidFill>
            <a:schemeClr val="accent1"/>
          </a:solidFill>
          <a:ln>
            <a:noFill/>
          </a:ln>
        </p:spPr>
        <p:txBody>
          <a:bodyPr vert="horz" wrap="square" lIns="137160" tIns="68580" rIns="137160" bIns="68580" numCol="1" anchor="t" anchorCtr="0" compatLnSpc="1">
            <a:noAutofit/>
          </a:bodyPr>
          <a:lstStyle/>
          <a:p>
            <a:pPr lvl="0"/>
            <a:endParaRPr lang="en-US" sz="2700" dirty="0">
              <a:solidFill>
                <a:schemeClr val="tx1"/>
              </a:solidFill>
            </a:endParaRPr>
          </a:p>
        </p:txBody>
      </p:sp>
    </p:spTree>
    <p:extLst>
      <p:ext uri="{BB962C8B-B14F-4D97-AF65-F5344CB8AC3E}">
        <p14:creationId xmlns:p14="http://schemas.microsoft.com/office/powerpoint/2010/main" val="903786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4" name="Freeform: Shape 33"/>
          <p:cNvSpPr/>
          <p:nvPr userDrawn="1"/>
        </p:nvSpPr>
        <p:spPr>
          <a:xfrm>
            <a:off x="3094255" y="1029713"/>
            <a:ext cx="11661944" cy="9289527"/>
          </a:xfrm>
          <a:custGeom>
            <a:avLst/>
            <a:gdLst>
              <a:gd name="connsiteX0" fmla="*/ 3887320 w 7774629"/>
              <a:gd name="connsiteY0" fmla="*/ 0 h 6193018"/>
              <a:gd name="connsiteX1" fmla="*/ 7774629 w 7774629"/>
              <a:gd name="connsiteY1" fmla="*/ 3884811 h 6193018"/>
              <a:gd name="connsiteX2" fmla="*/ 7774629 w 7774629"/>
              <a:gd name="connsiteY2" fmla="*/ 6193018 h 6193018"/>
              <a:gd name="connsiteX3" fmla="*/ 0 w 7774629"/>
              <a:gd name="connsiteY3" fmla="*/ 6193018 h 6193018"/>
              <a:gd name="connsiteX4" fmla="*/ 0 w 7774629"/>
              <a:gd name="connsiteY4" fmla="*/ 3884811 h 6193018"/>
              <a:gd name="connsiteX5" fmla="*/ 3887320 w 7774629"/>
              <a:gd name="connsiteY5" fmla="*/ 0 h 619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4629" h="6193018">
                <a:moveTo>
                  <a:pt x="3887320" y="0"/>
                </a:moveTo>
                <a:cubicBezTo>
                  <a:pt x="6034243" y="0"/>
                  <a:pt x="7774629" y="1739299"/>
                  <a:pt x="7774629" y="3884811"/>
                </a:cubicBezTo>
                <a:lnTo>
                  <a:pt x="7774629" y="6193018"/>
                </a:lnTo>
                <a:lnTo>
                  <a:pt x="0" y="6193018"/>
                </a:lnTo>
                <a:lnTo>
                  <a:pt x="0" y="3884811"/>
                </a:lnTo>
                <a:cubicBezTo>
                  <a:pt x="0" y="1739299"/>
                  <a:pt x="1740414" y="0"/>
                  <a:pt x="3887320" y="0"/>
                </a:cubicBezTo>
                <a:close/>
              </a:path>
            </a:pathLst>
          </a:custGeom>
          <a:solidFill>
            <a:schemeClr val="accent2">
              <a:lumMod val="20000"/>
              <a:lumOff val="80000"/>
              <a:alpha val="99000"/>
            </a:schemeClr>
          </a:solidFill>
          <a:ln w="5439"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lvl="0"/>
            <a:endParaRPr lang="en-US" sz="2700" dirty="0">
              <a:solidFill>
                <a:schemeClr val="tx1"/>
              </a:solidFill>
            </a:endParaRPr>
          </a:p>
        </p:txBody>
      </p:sp>
      <p:sp>
        <p:nvSpPr>
          <p:cNvPr id="46" name="Freeform: Shape 45"/>
          <p:cNvSpPr/>
          <p:nvPr userDrawn="1"/>
        </p:nvSpPr>
        <p:spPr>
          <a:xfrm>
            <a:off x="11415378" y="2"/>
            <a:ext cx="3410502" cy="4721997"/>
          </a:xfrm>
          <a:custGeom>
            <a:avLst/>
            <a:gdLst>
              <a:gd name="connsiteX0" fmla="*/ 183295 w 2273668"/>
              <a:gd name="connsiteY0" fmla="*/ 0 h 3147998"/>
              <a:gd name="connsiteX1" fmla="*/ 2273668 w 2273668"/>
              <a:gd name="connsiteY1" fmla="*/ 0 h 3147998"/>
              <a:gd name="connsiteX2" fmla="*/ 2273668 w 2273668"/>
              <a:gd name="connsiteY2" fmla="*/ 3147998 h 3147998"/>
              <a:gd name="connsiteX3" fmla="*/ 2096300 w 2273668"/>
              <a:gd name="connsiteY3" fmla="*/ 3147998 h 3147998"/>
              <a:gd name="connsiteX4" fmla="*/ 2033714 w 2273668"/>
              <a:gd name="connsiteY4" fmla="*/ 3144814 h 3147998"/>
              <a:gd name="connsiteX5" fmla="*/ 0 w 2273668"/>
              <a:gd name="connsiteY5" fmla="*/ 886966 h 3147998"/>
              <a:gd name="connsiteX6" fmla="*/ 178732 w 2273668"/>
              <a:gd name="connsiteY6" fmla="*/ 9417 h 314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668" h="3147998">
                <a:moveTo>
                  <a:pt x="183295" y="0"/>
                </a:moveTo>
                <a:lnTo>
                  <a:pt x="2273668" y="0"/>
                </a:lnTo>
                <a:lnTo>
                  <a:pt x="2273668" y="3147998"/>
                </a:lnTo>
                <a:lnTo>
                  <a:pt x="2096300" y="3147998"/>
                </a:lnTo>
                <a:lnTo>
                  <a:pt x="2033714" y="3144814"/>
                </a:lnTo>
                <a:cubicBezTo>
                  <a:pt x="895944" y="3028420"/>
                  <a:pt x="0" y="2060597"/>
                  <a:pt x="0" y="886966"/>
                </a:cubicBezTo>
                <a:cubicBezTo>
                  <a:pt x="0" y="576250"/>
                  <a:pt x="63712" y="279606"/>
                  <a:pt x="178732" y="9417"/>
                </a:cubicBezTo>
                <a:close/>
              </a:path>
            </a:pathLst>
          </a:custGeom>
          <a:solidFill>
            <a:schemeClr val="accent2"/>
          </a:solidFill>
          <a:ln>
            <a:noFill/>
          </a:ln>
        </p:spPr>
        <p:txBody>
          <a:bodyPr vert="horz" wrap="square" lIns="137160" tIns="68580" rIns="137160" bIns="68580" numCol="1" anchor="t" anchorCtr="0" compatLnSpc="1">
            <a:noAutofit/>
          </a:bodyPr>
          <a:lstStyle/>
          <a:p>
            <a:pPr lvl="0"/>
            <a:endParaRPr lang="en-US" sz="2700" dirty="0">
              <a:solidFill>
                <a:schemeClr val="tx1"/>
              </a:solidFill>
            </a:endParaRPr>
          </a:p>
        </p:txBody>
      </p:sp>
      <p:sp>
        <p:nvSpPr>
          <p:cNvPr id="43" name="Freeform: Shape 42"/>
          <p:cNvSpPr/>
          <p:nvPr userDrawn="1"/>
        </p:nvSpPr>
        <p:spPr>
          <a:xfrm>
            <a:off x="14825879" y="4"/>
            <a:ext cx="3382392" cy="4712336"/>
          </a:xfrm>
          <a:custGeom>
            <a:avLst/>
            <a:gdLst>
              <a:gd name="connsiteX0" fmla="*/ 0 w 2254928"/>
              <a:gd name="connsiteY0" fmla="*/ 0 h 3141557"/>
              <a:gd name="connsiteX1" fmla="*/ 2080472 w 2254928"/>
              <a:gd name="connsiteY1" fmla="*/ 0 h 3141557"/>
              <a:gd name="connsiteX2" fmla="*/ 2154269 w 2254928"/>
              <a:gd name="connsiteY2" fmla="*/ 202607 h 3141557"/>
              <a:gd name="connsiteX3" fmla="*/ 2254928 w 2254928"/>
              <a:gd name="connsiteY3" fmla="*/ 871976 h 3141557"/>
              <a:gd name="connsiteX4" fmla="*/ 231934 w 2254928"/>
              <a:gd name="connsiteY4" fmla="*/ 3128339 h 3141557"/>
              <a:gd name="connsiteX5" fmla="*/ 19 w 2254928"/>
              <a:gd name="connsiteY5" fmla="*/ 3141557 h 3141557"/>
              <a:gd name="connsiteX6" fmla="*/ 0 w 2254928"/>
              <a:gd name="connsiteY6" fmla="*/ 3141557 h 3141557"/>
              <a:gd name="connsiteX7" fmla="*/ 0 w 2254928"/>
              <a:gd name="connsiteY7" fmla="*/ 2729990 h 3141557"/>
              <a:gd name="connsiteX8" fmla="*/ 0 w 2254928"/>
              <a:gd name="connsiteY8" fmla="*/ 2344136 h 3141557"/>
              <a:gd name="connsiteX9" fmla="*/ 0 w 2254928"/>
              <a:gd name="connsiteY9" fmla="*/ 1983167 h 3141557"/>
              <a:gd name="connsiteX10" fmla="*/ 0 w 2254928"/>
              <a:gd name="connsiteY10" fmla="*/ 1646252 h 3141557"/>
              <a:gd name="connsiteX11" fmla="*/ 0 w 2254928"/>
              <a:gd name="connsiteY11" fmla="*/ 1332565 h 3141557"/>
              <a:gd name="connsiteX12" fmla="*/ 0 w 2254928"/>
              <a:gd name="connsiteY12" fmla="*/ 1041273 h 3141557"/>
              <a:gd name="connsiteX13" fmla="*/ 0 w 2254928"/>
              <a:gd name="connsiteY13" fmla="*/ 771549 h 3141557"/>
              <a:gd name="connsiteX14" fmla="*/ 0 w 2254928"/>
              <a:gd name="connsiteY14" fmla="*/ 522561 h 3141557"/>
              <a:gd name="connsiteX15" fmla="*/ 0 w 2254928"/>
              <a:gd name="connsiteY15" fmla="*/ 293482 h 3141557"/>
              <a:gd name="connsiteX16" fmla="*/ 0 w 2254928"/>
              <a:gd name="connsiteY16" fmla="*/ 83481 h 314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928" h="3141557">
                <a:moveTo>
                  <a:pt x="0" y="0"/>
                </a:moveTo>
                <a:lnTo>
                  <a:pt x="2080472" y="0"/>
                </a:lnTo>
                <a:lnTo>
                  <a:pt x="2154269" y="202607"/>
                </a:lnTo>
                <a:cubicBezTo>
                  <a:pt x="2219730" y="414134"/>
                  <a:pt x="2254928" y="638939"/>
                  <a:pt x="2254928" y="871976"/>
                </a:cubicBezTo>
                <a:cubicBezTo>
                  <a:pt x="2254928" y="2045607"/>
                  <a:pt x="1374977" y="3005515"/>
                  <a:pt x="231934" y="3128339"/>
                </a:cubicBezTo>
                <a:lnTo>
                  <a:pt x="19" y="3141557"/>
                </a:lnTo>
                <a:lnTo>
                  <a:pt x="0" y="3141557"/>
                </a:lnTo>
                <a:lnTo>
                  <a:pt x="0" y="2729990"/>
                </a:lnTo>
                <a:lnTo>
                  <a:pt x="0" y="2344136"/>
                </a:lnTo>
                <a:lnTo>
                  <a:pt x="0" y="1983167"/>
                </a:lnTo>
                <a:lnTo>
                  <a:pt x="0" y="1646252"/>
                </a:lnTo>
                <a:lnTo>
                  <a:pt x="0" y="1332565"/>
                </a:lnTo>
                <a:lnTo>
                  <a:pt x="0" y="1041273"/>
                </a:lnTo>
                <a:lnTo>
                  <a:pt x="0" y="771549"/>
                </a:lnTo>
                <a:lnTo>
                  <a:pt x="0" y="522561"/>
                </a:lnTo>
                <a:lnTo>
                  <a:pt x="0" y="293482"/>
                </a:lnTo>
                <a:lnTo>
                  <a:pt x="0" y="83481"/>
                </a:lnTo>
                <a:close/>
              </a:path>
            </a:pathLst>
          </a:custGeom>
          <a:solidFill>
            <a:schemeClr val="accent6"/>
          </a:solidFill>
          <a:ln>
            <a:noFill/>
          </a:ln>
        </p:spPr>
        <p:txBody>
          <a:bodyPr vert="horz" wrap="square" lIns="137160" tIns="68580" rIns="137160" bIns="68580" numCol="1" anchor="t" anchorCtr="0" compatLnSpc="1">
            <a:noAutofit/>
          </a:bodyPr>
          <a:lstStyle/>
          <a:p>
            <a:pPr lvl="0"/>
            <a:endParaRPr lang="en-US" sz="2700" dirty="0">
              <a:solidFill>
                <a:schemeClr val="tx1"/>
              </a:solidFill>
            </a:endParaRPr>
          </a:p>
        </p:txBody>
      </p:sp>
      <p:sp>
        <p:nvSpPr>
          <p:cNvPr id="49" name="Freeform: Shape 48"/>
          <p:cNvSpPr/>
          <p:nvPr userDrawn="1"/>
        </p:nvSpPr>
        <p:spPr>
          <a:xfrm>
            <a:off x="12593596" y="4"/>
            <a:ext cx="4438805" cy="3529190"/>
          </a:xfrm>
          <a:custGeom>
            <a:avLst/>
            <a:gdLst>
              <a:gd name="connsiteX0" fmla="*/ 289830 w 2959203"/>
              <a:gd name="connsiteY0" fmla="*/ 0 h 2352793"/>
              <a:gd name="connsiteX1" fmla="*/ 2669374 w 2959203"/>
              <a:gd name="connsiteY1" fmla="*/ 0 h 2352793"/>
              <a:gd name="connsiteX2" fmla="*/ 2706511 w 2959203"/>
              <a:gd name="connsiteY2" fmla="*/ 49584 h 2352793"/>
              <a:gd name="connsiteX3" fmla="*/ 2951565 w 2959203"/>
              <a:gd name="connsiteY3" fmla="*/ 724493 h 2352793"/>
              <a:gd name="connsiteX4" fmla="*/ 2959203 w 2959203"/>
              <a:gd name="connsiteY4" fmla="*/ 875514 h 2352793"/>
              <a:gd name="connsiteX5" fmla="*/ 2959203 w 2959203"/>
              <a:gd name="connsiteY5" fmla="*/ 875554 h 2352793"/>
              <a:gd name="connsiteX6" fmla="*/ 2951565 w 2959203"/>
              <a:gd name="connsiteY6" fmla="*/ 1026575 h 2352793"/>
              <a:gd name="connsiteX7" fmla="*/ 1479602 w 2959203"/>
              <a:gd name="connsiteY7" fmla="*/ 2352793 h 2352793"/>
              <a:gd name="connsiteX8" fmla="*/ 0 w 2959203"/>
              <a:gd name="connsiteY8" fmla="*/ 875534 h 2352793"/>
              <a:gd name="connsiteX9" fmla="*/ 252694 w 2959203"/>
              <a:gd name="connsiteY9" fmla="*/ 49584 h 235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9203" h="2352793">
                <a:moveTo>
                  <a:pt x="289830" y="0"/>
                </a:moveTo>
                <a:lnTo>
                  <a:pt x="2669374" y="0"/>
                </a:lnTo>
                <a:lnTo>
                  <a:pt x="2706511" y="49584"/>
                </a:lnTo>
                <a:cubicBezTo>
                  <a:pt x="2839459" y="246061"/>
                  <a:pt x="2926309" y="476187"/>
                  <a:pt x="2951565" y="724493"/>
                </a:cubicBezTo>
                <a:lnTo>
                  <a:pt x="2959203" y="875514"/>
                </a:lnTo>
                <a:lnTo>
                  <a:pt x="2959203" y="875554"/>
                </a:lnTo>
                <a:lnTo>
                  <a:pt x="2951565" y="1026575"/>
                </a:lnTo>
                <a:cubicBezTo>
                  <a:pt x="2875795" y="1771492"/>
                  <a:pt x="2245691" y="2352793"/>
                  <a:pt x="1479602" y="2352793"/>
                </a:cubicBezTo>
                <a:cubicBezTo>
                  <a:pt x="662440" y="2352793"/>
                  <a:pt x="0" y="1691401"/>
                  <a:pt x="0" y="875534"/>
                </a:cubicBezTo>
                <a:cubicBezTo>
                  <a:pt x="0" y="569583"/>
                  <a:pt x="93156" y="285356"/>
                  <a:pt x="252694" y="49584"/>
                </a:cubicBezTo>
                <a:close/>
              </a:path>
            </a:pathLst>
          </a:custGeom>
          <a:solidFill>
            <a:schemeClr val="bg1"/>
          </a:solidFill>
          <a:ln>
            <a:noFill/>
          </a:ln>
        </p:spPr>
        <p:txBody>
          <a:bodyPr vert="horz" wrap="square" lIns="137160" tIns="68580" rIns="137160" bIns="68580" numCol="1" anchor="t" anchorCtr="0" compatLnSpc="1">
            <a:noAutofit/>
          </a:bodyPr>
          <a:lstStyle/>
          <a:p>
            <a:pPr lvl="0"/>
            <a:endParaRPr lang="en-US" sz="2700" dirty="0">
              <a:solidFill>
                <a:schemeClr val="tx1"/>
              </a:solidFill>
            </a:endParaRPr>
          </a:p>
        </p:txBody>
      </p:sp>
      <p:sp>
        <p:nvSpPr>
          <p:cNvPr id="40" name="Freeform: Shape 39"/>
          <p:cNvSpPr/>
          <p:nvPr userDrawn="1"/>
        </p:nvSpPr>
        <p:spPr>
          <a:xfrm>
            <a:off x="2086281" y="4695994"/>
            <a:ext cx="4659372" cy="5623247"/>
          </a:xfrm>
          <a:custGeom>
            <a:avLst/>
            <a:gdLst>
              <a:gd name="connsiteX0" fmla="*/ 0 w 3106248"/>
              <a:gd name="connsiteY0" fmla="*/ 0 h 3748831"/>
              <a:gd name="connsiteX1" fmla="*/ 3106248 w 3106248"/>
              <a:gd name="connsiteY1" fmla="*/ 3748831 h 3748831"/>
              <a:gd name="connsiteX2" fmla="*/ 0 w 3106248"/>
              <a:gd name="connsiteY2" fmla="*/ 3748831 h 3748831"/>
            </a:gdLst>
            <a:ahLst/>
            <a:cxnLst>
              <a:cxn ang="0">
                <a:pos x="connsiteX0" y="connsiteY0"/>
              </a:cxn>
              <a:cxn ang="0">
                <a:pos x="connsiteX1" y="connsiteY1"/>
              </a:cxn>
              <a:cxn ang="0">
                <a:pos x="connsiteX2" y="connsiteY2"/>
              </a:cxn>
            </a:cxnLst>
            <a:rect l="l" t="t" r="r" b="b"/>
            <a:pathLst>
              <a:path w="3106248" h="3748831">
                <a:moveTo>
                  <a:pt x="0" y="0"/>
                </a:moveTo>
                <a:lnTo>
                  <a:pt x="3106248" y="3748831"/>
                </a:lnTo>
                <a:lnTo>
                  <a:pt x="0" y="3748831"/>
                </a:lnTo>
                <a:close/>
              </a:path>
            </a:pathLst>
          </a:custGeom>
          <a:solidFill>
            <a:schemeClr val="accent2">
              <a:alpha val="99000"/>
            </a:schemeClr>
          </a:solidFill>
          <a:ln>
            <a:noFill/>
          </a:ln>
        </p:spPr>
        <p:txBody>
          <a:bodyPr vert="horz" wrap="square" lIns="137160" tIns="68580" rIns="137160" bIns="68580" numCol="1" anchor="t" anchorCtr="0" compatLnSpc="1">
            <a:noAutofit/>
          </a:bodyPr>
          <a:lstStyle/>
          <a:p>
            <a:pPr lvl="0"/>
            <a:endParaRPr lang="en-US" sz="2700" dirty="0">
              <a:solidFill>
                <a:schemeClr val="tx1"/>
              </a:solidFill>
            </a:endParaRPr>
          </a:p>
        </p:txBody>
      </p:sp>
      <p:sp>
        <p:nvSpPr>
          <p:cNvPr id="37" name="Freeform: Shape 36"/>
          <p:cNvSpPr/>
          <p:nvPr userDrawn="1"/>
        </p:nvSpPr>
        <p:spPr>
          <a:xfrm>
            <a:off x="0" y="4695992"/>
            <a:ext cx="2100960" cy="5623248"/>
          </a:xfrm>
          <a:custGeom>
            <a:avLst/>
            <a:gdLst>
              <a:gd name="connsiteX0" fmla="*/ 1400640 w 1400640"/>
              <a:gd name="connsiteY0" fmla="*/ 0 h 3748832"/>
              <a:gd name="connsiteX1" fmla="*/ 1400640 w 1400640"/>
              <a:gd name="connsiteY1" fmla="*/ 3748832 h 3748832"/>
              <a:gd name="connsiteX2" fmla="*/ 0 w 1400640"/>
              <a:gd name="connsiteY2" fmla="*/ 3748832 h 3748832"/>
              <a:gd name="connsiteX3" fmla="*/ 0 w 1400640"/>
              <a:gd name="connsiteY3" fmla="*/ 1684743 h 3748832"/>
            </a:gdLst>
            <a:ahLst/>
            <a:cxnLst>
              <a:cxn ang="0">
                <a:pos x="connsiteX0" y="connsiteY0"/>
              </a:cxn>
              <a:cxn ang="0">
                <a:pos x="connsiteX1" y="connsiteY1"/>
              </a:cxn>
              <a:cxn ang="0">
                <a:pos x="connsiteX2" y="connsiteY2"/>
              </a:cxn>
              <a:cxn ang="0">
                <a:pos x="connsiteX3" y="connsiteY3"/>
              </a:cxn>
            </a:cxnLst>
            <a:rect l="l" t="t" r="r" b="b"/>
            <a:pathLst>
              <a:path w="1400640" h="3748832">
                <a:moveTo>
                  <a:pt x="1400640" y="0"/>
                </a:moveTo>
                <a:lnTo>
                  <a:pt x="1400640" y="3748832"/>
                </a:lnTo>
                <a:lnTo>
                  <a:pt x="0" y="3748832"/>
                </a:lnTo>
                <a:lnTo>
                  <a:pt x="0" y="168474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2700" dirty="0"/>
          </a:p>
        </p:txBody>
      </p:sp>
      <p:sp>
        <p:nvSpPr>
          <p:cNvPr id="2" name="Title 1"/>
          <p:cNvSpPr>
            <a:spLocks noGrp="1"/>
          </p:cNvSpPr>
          <p:nvPr>
            <p:ph type="title"/>
          </p:nvPr>
        </p:nvSpPr>
        <p:spPr>
          <a:xfrm>
            <a:off x="4343400" y="5664708"/>
            <a:ext cx="9601200" cy="1152144"/>
          </a:xfrm>
        </p:spPr>
        <p:txBody>
          <a:bodyPr anchor="t">
            <a:noAutofit/>
          </a:bodyPr>
          <a:lstStyle>
            <a:lvl1pPr>
              <a:lnSpc>
                <a:spcPct val="100000"/>
              </a:lnSpc>
              <a:defRPr sz="6600"/>
            </a:lvl1pPr>
          </a:lstStyle>
          <a:p>
            <a:r>
              <a:rPr lang="en-US"/>
              <a:t>Click to edit Master title style</a:t>
            </a:r>
            <a:endParaRPr lang="en-US" dirty="0"/>
          </a:p>
        </p:txBody>
      </p:sp>
      <p:sp>
        <p:nvSpPr>
          <p:cNvPr id="3" name="Text Placeholder 2"/>
          <p:cNvSpPr>
            <a:spLocks noGrp="1"/>
          </p:cNvSpPr>
          <p:nvPr>
            <p:ph type="body" idx="1"/>
          </p:nvPr>
        </p:nvSpPr>
        <p:spPr>
          <a:xfrm>
            <a:off x="4343400" y="7077456"/>
            <a:ext cx="9601200" cy="768096"/>
          </a:xfrm>
        </p:spPr>
        <p:txBody>
          <a:bodyPr lIns="0" tIns="0" rIns="0" bIns="0">
            <a:noAutofit/>
          </a:bodyPr>
          <a:lstStyle>
            <a:lvl1pPr marL="0" indent="0" algn="ctr">
              <a:spcBef>
                <a:spcPts val="0"/>
              </a:spcBef>
              <a:buNone/>
              <a:defRPr sz="3600">
                <a:solidFill>
                  <a:schemeClr val="accent6"/>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907747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0" name="Freeform: Shape 29"/>
          <p:cNvSpPr/>
          <p:nvPr userDrawn="1"/>
        </p:nvSpPr>
        <p:spPr>
          <a:xfrm>
            <a:off x="2" y="0"/>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lvl="0"/>
            <a:endParaRPr lang="en-US" sz="2700" dirty="0">
              <a:solidFill>
                <a:schemeClr val="tx1"/>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809244" y="3154680"/>
            <a:ext cx="16678656" cy="6652260"/>
          </a:xfrm>
        </p:spPr>
        <p:txBody>
          <a:bodyPr>
            <a:noAutofit/>
          </a:bodyPr>
          <a:lstStyle>
            <a:lvl1pPr>
              <a:defRPr sz="2700"/>
            </a:lvl1pPr>
            <a:lvl2pPr>
              <a:defRPr sz="2400"/>
            </a:lvl2pPr>
            <a:lvl3pPr>
              <a:defRPr sz="21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noAutofit/>
          </a:bodyPr>
          <a:lstStyle/>
          <a:p>
            <a:r>
              <a:rPr lang="en-US"/>
              <a:t>Presentation title</a:t>
            </a:r>
            <a:endParaRPr lang="en-US" dirty="0"/>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308921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8" name="Freeform: Shape 27"/>
          <p:cNvSpPr/>
          <p:nvPr userDrawn="1"/>
        </p:nvSpPr>
        <p:spPr>
          <a:xfrm>
            <a:off x="14799159" y="0"/>
            <a:ext cx="3488841" cy="3271281"/>
          </a:xfrm>
          <a:custGeom>
            <a:avLst/>
            <a:gdLst>
              <a:gd name="connsiteX0" fmla="*/ 2066927 w 2325894"/>
              <a:gd name="connsiteY0" fmla="*/ 0 h 2180854"/>
              <a:gd name="connsiteX1" fmla="*/ 2098882 w 2325894"/>
              <a:gd name="connsiteY1" fmla="*/ 0 h 2180854"/>
              <a:gd name="connsiteX2" fmla="*/ 2128893 w 2325894"/>
              <a:gd name="connsiteY2" fmla="*/ 44463 h 2180854"/>
              <a:gd name="connsiteX3" fmla="*/ 2269798 w 2325894"/>
              <a:gd name="connsiteY3" fmla="*/ 120493 h 2180854"/>
              <a:gd name="connsiteX4" fmla="*/ 2325894 w 2325894"/>
              <a:gd name="connsiteY4" fmla="*/ 126162 h 2180854"/>
              <a:gd name="connsiteX5" fmla="*/ 2325894 w 2325894"/>
              <a:gd name="connsiteY5" fmla="*/ 149263 h 2180854"/>
              <a:gd name="connsiteX6" fmla="*/ 2265120 w 2325894"/>
              <a:gd name="connsiteY6" fmla="*/ 143117 h 2180854"/>
              <a:gd name="connsiteX7" fmla="*/ 2075647 w 2325894"/>
              <a:gd name="connsiteY7" fmla="*/ 16048 h 2180854"/>
              <a:gd name="connsiteX8" fmla="*/ 1926448 w 2325894"/>
              <a:gd name="connsiteY8" fmla="*/ 0 h 2180854"/>
              <a:gd name="connsiteX9" fmla="*/ 1950522 w 2325894"/>
              <a:gd name="connsiteY9" fmla="*/ 0 h 2180854"/>
              <a:gd name="connsiteX10" fmla="*/ 1952130 w 2325894"/>
              <a:gd name="connsiteY10" fmla="*/ 5167 h 2180854"/>
              <a:gd name="connsiteX11" fmla="*/ 2244242 w 2325894"/>
              <a:gd name="connsiteY11" fmla="*/ 244834 h 2180854"/>
              <a:gd name="connsiteX12" fmla="*/ 2325894 w 2325894"/>
              <a:gd name="connsiteY12" fmla="*/ 253091 h 2180854"/>
              <a:gd name="connsiteX13" fmla="*/ 2325894 w 2325894"/>
              <a:gd name="connsiteY13" fmla="*/ 276192 h 2180854"/>
              <a:gd name="connsiteX14" fmla="*/ 2239598 w 2325894"/>
              <a:gd name="connsiteY14" fmla="*/ 267464 h 2180854"/>
              <a:gd name="connsiteX15" fmla="*/ 1930848 w 2325894"/>
              <a:gd name="connsiteY15" fmla="*/ 14141 h 2180854"/>
              <a:gd name="connsiteX16" fmla="*/ 1794114 w 2325894"/>
              <a:gd name="connsiteY16" fmla="*/ 0 h 2180854"/>
              <a:gd name="connsiteX17" fmla="*/ 1818202 w 2325894"/>
              <a:gd name="connsiteY17" fmla="*/ 0 h 2180854"/>
              <a:gd name="connsiteX18" fmla="*/ 1835170 w 2325894"/>
              <a:gd name="connsiteY18" fmla="*/ 54535 h 2180854"/>
              <a:gd name="connsiteX19" fmla="*/ 2218687 w 2325894"/>
              <a:gd name="connsiteY19" fmla="*/ 369191 h 2180854"/>
              <a:gd name="connsiteX20" fmla="*/ 2325894 w 2325894"/>
              <a:gd name="connsiteY20" fmla="*/ 380032 h 2180854"/>
              <a:gd name="connsiteX21" fmla="*/ 2325894 w 2325894"/>
              <a:gd name="connsiteY21" fmla="*/ 403132 h 2180854"/>
              <a:gd name="connsiteX22" fmla="*/ 2214043 w 2325894"/>
              <a:gd name="connsiteY22" fmla="*/ 391825 h 2180854"/>
              <a:gd name="connsiteX23" fmla="*/ 1813889 w 2325894"/>
              <a:gd name="connsiteY23" fmla="*/ 63559 h 2180854"/>
              <a:gd name="connsiteX24" fmla="*/ 1661683 w 2325894"/>
              <a:gd name="connsiteY24" fmla="*/ 0 h 2180854"/>
              <a:gd name="connsiteX25" fmla="*/ 1685874 w 2325894"/>
              <a:gd name="connsiteY25" fmla="*/ 0 h 2180854"/>
              <a:gd name="connsiteX26" fmla="*/ 1718212 w 2325894"/>
              <a:gd name="connsiteY26" fmla="*/ 103965 h 2180854"/>
              <a:gd name="connsiteX27" fmla="*/ 2193133 w 2325894"/>
              <a:gd name="connsiteY27" fmla="*/ 493659 h 2180854"/>
              <a:gd name="connsiteX28" fmla="*/ 2325894 w 2325894"/>
              <a:gd name="connsiteY28" fmla="*/ 507083 h 2180854"/>
              <a:gd name="connsiteX29" fmla="*/ 2325894 w 2325894"/>
              <a:gd name="connsiteY29" fmla="*/ 530183 h 2180854"/>
              <a:gd name="connsiteX30" fmla="*/ 2188450 w 2325894"/>
              <a:gd name="connsiteY30" fmla="*/ 516288 h 2180854"/>
              <a:gd name="connsiteX31" fmla="*/ 1696817 w 2325894"/>
              <a:gd name="connsiteY31" fmla="*/ 112939 h 2180854"/>
              <a:gd name="connsiteX32" fmla="*/ 1531553 w 2325894"/>
              <a:gd name="connsiteY32" fmla="*/ 0 h 2180854"/>
              <a:gd name="connsiteX33" fmla="*/ 1554659 w 2325894"/>
              <a:gd name="connsiteY33" fmla="*/ 0 h 2180854"/>
              <a:gd name="connsiteX34" fmla="*/ 1555243 w 2325894"/>
              <a:gd name="connsiteY34" fmla="*/ 5776 h 2180854"/>
              <a:gd name="connsiteX35" fmla="*/ 2245588 w 2325894"/>
              <a:gd name="connsiteY35" fmla="*/ 629962 h 2180854"/>
              <a:gd name="connsiteX36" fmla="*/ 2325894 w 2325894"/>
              <a:gd name="connsiteY36" fmla="*/ 634030 h 2180854"/>
              <a:gd name="connsiteX37" fmla="*/ 2325894 w 2325894"/>
              <a:gd name="connsiteY37" fmla="*/ 657131 h 2180854"/>
              <a:gd name="connsiteX38" fmla="*/ 2243214 w 2325894"/>
              <a:gd name="connsiteY38" fmla="*/ 652943 h 2180854"/>
              <a:gd name="connsiteX39" fmla="*/ 1532607 w 2325894"/>
              <a:gd name="connsiteY39" fmla="*/ 10419 h 2180854"/>
              <a:gd name="connsiteX40" fmla="*/ 1404609 w 2325894"/>
              <a:gd name="connsiteY40" fmla="*/ 0 h 2180854"/>
              <a:gd name="connsiteX41" fmla="*/ 1427709 w 2325894"/>
              <a:gd name="connsiteY41" fmla="*/ 0 h 2180854"/>
              <a:gd name="connsiteX42" fmla="*/ 1430873 w 2325894"/>
              <a:gd name="connsiteY42" fmla="*/ 31287 h 2180854"/>
              <a:gd name="connsiteX43" fmla="*/ 2232606 w 2325894"/>
              <a:gd name="connsiteY43" fmla="*/ 756233 h 2180854"/>
              <a:gd name="connsiteX44" fmla="*/ 2325894 w 2325894"/>
              <a:gd name="connsiteY44" fmla="*/ 760959 h 2180854"/>
              <a:gd name="connsiteX45" fmla="*/ 2325894 w 2325894"/>
              <a:gd name="connsiteY45" fmla="*/ 784060 h 2180854"/>
              <a:gd name="connsiteX46" fmla="*/ 2230270 w 2325894"/>
              <a:gd name="connsiteY46" fmla="*/ 779216 h 2180854"/>
              <a:gd name="connsiteX47" fmla="*/ 1408246 w 2325894"/>
              <a:gd name="connsiteY47" fmla="*/ 35964 h 2180854"/>
              <a:gd name="connsiteX48" fmla="*/ 1274343 w 2325894"/>
              <a:gd name="connsiteY48" fmla="*/ 0 h 2180854"/>
              <a:gd name="connsiteX49" fmla="*/ 1300756 w 2325894"/>
              <a:gd name="connsiteY49" fmla="*/ 0 h 2180854"/>
              <a:gd name="connsiteX50" fmla="*/ 1306507 w 2325894"/>
              <a:gd name="connsiteY50" fmla="*/ 56884 h 2180854"/>
              <a:gd name="connsiteX51" fmla="*/ 2219643 w 2325894"/>
              <a:gd name="connsiteY51" fmla="*/ 882640 h 2180854"/>
              <a:gd name="connsiteX52" fmla="*/ 2325894 w 2325894"/>
              <a:gd name="connsiteY52" fmla="*/ 888022 h 2180854"/>
              <a:gd name="connsiteX53" fmla="*/ 2325894 w 2325894"/>
              <a:gd name="connsiteY53" fmla="*/ 911123 h 2180854"/>
              <a:gd name="connsiteX54" fmla="*/ 2217286 w 2325894"/>
              <a:gd name="connsiteY54" fmla="*/ 905621 h 2180854"/>
              <a:gd name="connsiteX55" fmla="*/ 1283761 w 2325894"/>
              <a:gd name="connsiteY55" fmla="*/ 61528 h 2180854"/>
              <a:gd name="connsiteX56" fmla="*/ 1146071 w 2325894"/>
              <a:gd name="connsiteY56" fmla="*/ 0 h 2180854"/>
              <a:gd name="connsiteX57" fmla="*/ 1169414 w 2325894"/>
              <a:gd name="connsiteY57" fmla="*/ 0 h 2180854"/>
              <a:gd name="connsiteX58" fmla="*/ 1182030 w 2325894"/>
              <a:gd name="connsiteY58" fmla="*/ 82429 h 2180854"/>
              <a:gd name="connsiteX59" fmla="*/ 2206679 w 2325894"/>
              <a:gd name="connsiteY59" fmla="*/ 1008912 h 2180854"/>
              <a:gd name="connsiteX60" fmla="*/ 2325894 w 2325894"/>
              <a:gd name="connsiteY60" fmla="*/ 1014951 h 2180854"/>
              <a:gd name="connsiteX61" fmla="*/ 2325894 w 2325894"/>
              <a:gd name="connsiteY61" fmla="*/ 1038052 h 2180854"/>
              <a:gd name="connsiteX62" fmla="*/ 2204323 w 2325894"/>
              <a:gd name="connsiteY62" fmla="*/ 1031893 h 2180854"/>
              <a:gd name="connsiteX63" fmla="*/ 1159398 w 2325894"/>
              <a:gd name="connsiteY63" fmla="*/ 87072 h 2180854"/>
              <a:gd name="connsiteX64" fmla="*/ 1017789 w 2325894"/>
              <a:gd name="connsiteY64" fmla="*/ 0 h 2180854"/>
              <a:gd name="connsiteX65" fmla="*/ 1041132 w 2325894"/>
              <a:gd name="connsiteY65" fmla="*/ 0 h 2180854"/>
              <a:gd name="connsiteX66" fmla="*/ 1057661 w 2325894"/>
              <a:gd name="connsiteY66" fmla="*/ 107992 h 2180854"/>
              <a:gd name="connsiteX67" fmla="*/ 2193716 w 2325894"/>
              <a:gd name="connsiteY67" fmla="*/ 1135208 h 2180854"/>
              <a:gd name="connsiteX68" fmla="*/ 2325894 w 2325894"/>
              <a:gd name="connsiteY68" fmla="*/ 1141903 h 2180854"/>
              <a:gd name="connsiteX69" fmla="*/ 2325894 w 2325894"/>
              <a:gd name="connsiteY69" fmla="*/ 1165004 h 2180854"/>
              <a:gd name="connsiteX70" fmla="*/ 2191361 w 2325894"/>
              <a:gd name="connsiteY70" fmla="*/ 1158189 h 2180854"/>
              <a:gd name="connsiteX71" fmla="*/ 1035029 w 2325894"/>
              <a:gd name="connsiteY71" fmla="*/ 112636 h 2180854"/>
              <a:gd name="connsiteX72" fmla="*/ 889397 w 2325894"/>
              <a:gd name="connsiteY72" fmla="*/ 0 h 2180854"/>
              <a:gd name="connsiteX73" fmla="*/ 912837 w 2325894"/>
              <a:gd name="connsiteY73" fmla="*/ 0 h 2180854"/>
              <a:gd name="connsiteX74" fmla="*/ 933296 w 2325894"/>
              <a:gd name="connsiteY74" fmla="*/ 133667 h 2180854"/>
              <a:gd name="connsiteX75" fmla="*/ 2180754 w 2325894"/>
              <a:gd name="connsiteY75" fmla="*/ 1261608 h 2180854"/>
              <a:gd name="connsiteX76" fmla="*/ 2325894 w 2325894"/>
              <a:gd name="connsiteY76" fmla="*/ 1268960 h 2180854"/>
              <a:gd name="connsiteX77" fmla="*/ 2325894 w 2325894"/>
              <a:gd name="connsiteY77" fmla="*/ 1292061 h 2180854"/>
              <a:gd name="connsiteX78" fmla="*/ 2178378 w 2325894"/>
              <a:gd name="connsiteY78" fmla="*/ 1284588 h 2180854"/>
              <a:gd name="connsiteX79" fmla="*/ 910550 w 2325894"/>
              <a:gd name="connsiteY79" fmla="*/ 138199 h 2180854"/>
              <a:gd name="connsiteX80" fmla="*/ 761929 w 2325894"/>
              <a:gd name="connsiteY80" fmla="*/ 0 h 2180854"/>
              <a:gd name="connsiteX81" fmla="*/ 785032 w 2325894"/>
              <a:gd name="connsiteY81" fmla="*/ 0 h 2180854"/>
              <a:gd name="connsiteX82" fmla="*/ 785312 w 2325894"/>
              <a:gd name="connsiteY82" fmla="*/ 5523 h 2180854"/>
              <a:gd name="connsiteX83" fmla="*/ 2167790 w 2325894"/>
              <a:gd name="connsiteY83" fmla="*/ 1387884 h 2180854"/>
              <a:gd name="connsiteX84" fmla="*/ 2325894 w 2325894"/>
              <a:gd name="connsiteY84" fmla="*/ 1395894 h 2180854"/>
              <a:gd name="connsiteX85" fmla="*/ 2325894 w 2325894"/>
              <a:gd name="connsiteY85" fmla="*/ 1418995 h 2180854"/>
              <a:gd name="connsiteX86" fmla="*/ 2165434 w 2325894"/>
              <a:gd name="connsiteY86" fmla="*/ 1410866 h 2180854"/>
              <a:gd name="connsiteX87" fmla="*/ 762328 w 2325894"/>
              <a:gd name="connsiteY87" fmla="*/ 7877 h 2180854"/>
              <a:gd name="connsiteX88" fmla="*/ 634980 w 2325894"/>
              <a:gd name="connsiteY88" fmla="*/ 0 h 2180854"/>
              <a:gd name="connsiteX89" fmla="*/ 658083 w 2325894"/>
              <a:gd name="connsiteY89" fmla="*/ 0 h 2180854"/>
              <a:gd name="connsiteX90" fmla="*/ 659019 w 2325894"/>
              <a:gd name="connsiteY90" fmla="*/ 18476 h 2180854"/>
              <a:gd name="connsiteX91" fmla="*/ 2154827 w 2325894"/>
              <a:gd name="connsiteY91" fmla="*/ 1514157 h 2180854"/>
              <a:gd name="connsiteX92" fmla="*/ 2325894 w 2325894"/>
              <a:gd name="connsiteY92" fmla="*/ 1522823 h 2180854"/>
              <a:gd name="connsiteX93" fmla="*/ 2325894 w 2325894"/>
              <a:gd name="connsiteY93" fmla="*/ 1545924 h 2180854"/>
              <a:gd name="connsiteX94" fmla="*/ 2152472 w 2325894"/>
              <a:gd name="connsiteY94" fmla="*/ 1537138 h 2180854"/>
              <a:gd name="connsiteX95" fmla="*/ 636036 w 2325894"/>
              <a:gd name="connsiteY95" fmla="*/ 20831 h 2180854"/>
              <a:gd name="connsiteX96" fmla="*/ 507911 w 2325894"/>
              <a:gd name="connsiteY96" fmla="*/ 0 h 2180854"/>
              <a:gd name="connsiteX97" fmla="*/ 531128 w 2325894"/>
              <a:gd name="connsiteY97" fmla="*/ 0 h 2180854"/>
              <a:gd name="connsiteX98" fmla="*/ 532727 w 2325894"/>
              <a:gd name="connsiteY98" fmla="*/ 31559 h 2180854"/>
              <a:gd name="connsiteX99" fmla="*/ 2141864 w 2325894"/>
              <a:gd name="connsiteY99" fmla="*/ 1640562 h 2180854"/>
              <a:gd name="connsiteX100" fmla="*/ 2325894 w 2325894"/>
              <a:gd name="connsiteY100" fmla="*/ 1649885 h 2180854"/>
              <a:gd name="connsiteX101" fmla="*/ 2325894 w 2325894"/>
              <a:gd name="connsiteY101" fmla="*/ 1672981 h 2180854"/>
              <a:gd name="connsiteX102" fmla="*/ 2139488 w 2325894"/>
              <a:gd name="connsiteY102" fmla="*/ 1663539 h 2180854"/>
              <a:gd name="connsiteX103" fmla="*/ 509624 w 2325894"/>
              <a:gd name="connsiteY103" fmla="*/ 33818 h 2180854"/>
              <a:gd name="connsiteX104" fmla="*/ 380961 w 2325894"/>
              <a:gd name="connsiteY104" fmla="*/ 0 h 2180854"/>
              <a:gd name="connsiteX105" fmla="*/ 404065 w 2325894"/>
              <a:gd name="connsiteY105" fmla="*/ 0 h 2180854"/>
              <a:gd name="connsiteX106" fmla="*/ 406316 w 2325894"/>
              <a:gd name="connsiteY106" fmla="*/ 44437 h 2180854"/>
              <a:gd name="connsiteX107" fmla="*/ 2128900 w 2325894"/>
              <a:gd name="connsiteY107" fmla="*/ 1766854 h 2180854"/>
              <a:gd name="connsiteX108" fmla="*/ 2325894 w 2325894"/>
              <a:gd name="connsiteY108" fmla="*/ 1776833 h 2180854"/>
              <a:gd name="connsiteX109" fmla="*/ 2325894 w 2325894"/>
              <a:gd name="connsiteY109" fmla="*/ 1799934 h 2180854"/>
              <a:gd name="connsiteX110" fmla="*/ 2126525 w 2325894"/>
              <a:gd name="connsiteY110" fmla="*/ 1789835 h 2180854"/>
              <a:gd name="connsiteX111" fmla="*/ 383332 w 2325894"/>
              <a:gd name="connsiteY111" fmla="*/ 46792 h 2180854"/>
              <a:gd name="connsiteX112" fmla="*/ 254013 w 2325894"/>
              <a:gd name="connsiteY112" fmla="*/ 0 h 2180854"/>
              <a:gd name="connsiteX113" fmla="*/ 277116 w 2325894"/>
              <a:gd name="connsiteY113" fmla="*/ 0 h 2180854"/>
              <a:gd name="connsiteX114" fmla="*/ 280023 w 2325894"/>
              <a:gd name="connsiteY114" fmla="*/ 57371 h 2180854"/>
              <a:gd name="connsiteX115" fmla="*/ 2115917 w 2325894"/>
              <a:gd name="connsiteY115" fmla="*/ 1893125 h 2180854"/>
              <a:gd name="connsiteX116" fmla="*/ 2325894 w 2325894"/>
              <a:gd name="connsiteY116" fmla="*/ 1903762 h 2180854"/>
              <a:gd name="connsiteX117" fmla="*/ 2325894 w 2325894"/>
              <a:gd name="connsiteY117" fmla="*/ 1926863 h 2180854"/>
              <a:gd name="connsiteX118" fmla="*/ 2113563 w 2325894"/>
              <a:gd name="connsiteY118" fmla="*/ 1916107 h 2180854"/>
              <a:gd name="connsiteX119" fmla="*/ 257040 w 2325894"/>
              <a:gd name="connsiteY119" fmla="*/ 59745 h 2180854"/>
              <a:gd name="connsiteX120" fmla="*/ 126949 w 2325894"/>
              <a:gd name="connsiteY120" fmla="*/ 0 h 2180854"/>
              <a:gd name="connsiteX121" fmla="*/ 150160 w 2325894"/>
              <a:gd name="connsiteY121" fmla="*/ 0 h 2180854"/>
              <a:gd name="connsiteX122" fmla="*/ 153729 w 2325894"/>
              <a:gd name="connsiteY122" fmla="*/ 70454 h 2180854"/>
              <a:gd name="connsiteX123" fmla="*/ 2102955 w 2325894"/>
              <a:gd name="connsiteY123" fmla="*/ 2019530 h 2180854"/>
              <a:gd name="connsiteX124" fmla="*/ 2325894 w 2325894"/>
              <a:gd name="connsiteY124" fmla="*/ 2030824 h 2180854"/>
              <a:gd name="connsiteX125" fmla="*/ 2325894 w 2325894"/>
              <a:gd name="connsiteY125" fmla="*/ 2053925 h 2180854"/>
              <a:gd name="connsiteX126" fmla="*/ 2100598 w 2325894"/>
              <a:gd name="connsiteY126" fmla="*/ 2042512 h 2180854"/>
              <a:gd name="connsiteX127" fmla="*/ 130633 w 2325894"/>
              <a:gd name="connsiteY127" fmla="*/ 72714 h 2180854"/>
              <a:gd name="connsiteX128" fmla="*/ 0 w 2325894"/>
              <a:gd name="connsiteY128" fmla="*/ 0 h 2180854"/>
              <a:gd name="connsiteX129" fmla="*/ 23103 w 2325894"/>
              <a:gd name="connsiteY129" fmla="*/ 0 h 2180854"/>
              <a:gd name="connsiteX130" fmla="*/ 27324 w 2325894"/>
              <a:gd name="connsiteY130" fmla="*/ 83311 h 2180854"/>
              <a:gd name="connsiteX131" fmla="*/ 2089991 w 2325894"/>
              <a:gd name="connsiteY131" fmla="*/ 2145803 h 2180854"/>
              <a:gd name="connsiteX132" fmla="*/ 2325894 w 2325894"/>
              <a:gd name="connsiteY132" fmla="*/ 2157753 h 2180854"/>
              <a:gd name="connsiteX133" fmla="*/ 2325894 w 2325894"/>
              <a:gd name="connsiteY133" fmla="*/ 2180854 h 2180854"/>
              <a:gd name="connsiteX134" fmla="*/ 2087636 w 2325894"/>
              <a:gd name="connsiteY134" fmla="*/ 2168784 h 2180854"/>
              <a:gd name="connsiteX135" fmla="*/ 4341 w 2325894"/>
              <a:gd name="connsiteY135" fmla="*/ 85667 h 218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325894" h="2180854">
                <a:moveTo>
                  <a:pt x="2066927" y="0"/>
                </a:moveTo>
                <a:lnTo>
                  <a:pt x="2098882" y="0"/>
                </a:lnTo>
                <a:lnTo>
                  <a:pt x="2128893" y="44463"/>
                </a:lnTo>
                <a:cubicBezTo>
                  <a:pt x="2166753" y="82308"/>
                  <a:pt x="2215417" y="109341"/>
                  <a:pt x="2269798" y="120493"/>
                </a:cubicBezTo>
                <a:lnTo>
                  <a:pt x="2325894" y="126162"/>
                </a:lnTo>
                <a:lnTo>
                  <a:pt x="2325894" y="149263"/>
                </a:lnTo>
                <a:lnTo>
                  <a:pt x="2265120" y="143117"/>
                </a:lnTo>
                <a:cubicBezTo>
                  <a:pt x="2186576" y="127002"/>
                  <a:pt x="2119077" y="80290"/>
                  <a:pt x="2075647" y="16048"/>
                </a:cubicBezTo>
                <a:close/>
                <a:moveTo>
                  <a:pt x="1926448" y="0"/>
                </a:moveTo>
                <a:lnTo>
                  <a:pt x="1950522" y="0"/>
                </a:lnTo>
                <a:lnTo>
                  <a:pt x="1952130" y="5167"/>
                </a:lnTo>
                <a:cubicBezTo>
                  <a:pt x="2003529" y="126455"/>
                  <a:pt x="2112323" y="217766"/>
                  <a:pt x="2244242" y="244834"/>
                </a:cubicBezTo>
                <a:lnTo>
                  <a:pt x="2325894" y="253091"/>
                </a:lnTo>
                <a:lnTo>
                  <a:pt x="2325894" y="276192"/>
                </a:lnTo>
                <a:lnTo>
                  <a:pt x="2239598" y="267464"/>
                </a:lnTo>
                <a:cubicBezTo>
                  <a:pt x="2100173" y="238852"/>
                  <a:pt x="1985178" y="142334"/>
                  <a:pt x="1930848" y="14141"/>
                </a:cubicBezTo>
                <a:close/>
                <a:moveTo>
                  <a:pt x="1794114" y="0"/>
                </a:moveTo>
                <a:lnTo>
                  <a:pt x="1818202" y="0"/>
                </a:lnTo>
                <a:lnTo>
                  <a:pt x="1835170" y="54535"/>
                </a:lnTo>
                <a:cubicBezTo>
                  <a:pt x="1902650" y="213778"/>
                  <a:pt x="2045483" y="333656"/>
                  <a:pt x="2218687" y="369191"/>
                </a:cubicBezTo>
                <a:lnTo>
                  <a:pt x="2325894" y="380032"/>
                </a:lnTo>
                <a:lnTo>
                  <a:pt x="2325894" y="403132"/>
                </a:lnTo>
                <a:lnTo>
                  <a:pt x="2214043" y="391825"/>
                </a:lnTo>
                <a:cubicBezTo>
                  <a:pt x="2033333" y="354761"/>
                  <a:pt x="1884299" y="229720"/>
                  <a:pt x="1813889" y="63559"/>
                </a:cubicBezTo>
                <a:close/>
                <a:moveTo>
                  <a:pt x="1661683" y="0"/>
                </a:moveTo>
                <a:lnTo>
                  <a:pt x="1685874" y="0"/>
                </a:lnTo>
                <a:lnTo>
                  <a:pt x="1718212" y="103965"/>
                </a:lnTo>
                <a:cubicBezTo>
                  <a:pt x="1801772" y="301203"/>
                  <a:pt x="1978643" y="449654"/>
                  <a:pt x="2193133" y="493659"/>
                </a:cubicBezTo>
                <a:lnTo>
                  <a:pt x="2325894" y="507083"/>
                </a:lnTo>
                <a:lnTo>
                  <a:pt x="2325894" y="530183"/>
                </a:lnTo>
                <a:lnTo>
                  <a:pt x="2188450" y="516288"/>
                </a:lnTo>
                <a:cubicBezTo>
                  <a:pt x="1966399" y="470740"/>
                  <a:pt x="1783312" y="317082"/>
                  <a:pt x="1696817" y="112939"/>
                </a:cubicBezTo>
                <a:close/>
                <a:moveTo>
                  <a:pt x="1531553" y="0"/>
                </a:moveTo>
                <a:lnTo>
                  <a:pt x="1554659" y="0"/>
                </a:lnTo>
                <a:lnTo>
                  <a:pt x="1555243" y="5776"/>
                </a:lnTo>
                <a:cubicBezTo>
                  <a:pt x="1623483" y="338327"/>
                  <a:pt x="1902268" y="594992"/>
                  <a:pt x="2245588" y="629962"/>
                </a:cubicBezTo>
                <a:lnTo>
                  <a:pt x="2325894" y="634030"/>
                </a:lnTo>
                <a:lnTo>
                  <a:pt x="2325894" y="657131"/>
                </a:lnTo>
                <a:lnTo>
                  <a:pt x="2243214" y="652943"/>
                </a:lnTo>
                <a:cubicBezTo>
                  <a:pt x="1889750" y="616944"/>
                  <a:pt x="1602834" y="352727"/>
                  <a:pt x="1532607" y="10419"/>
                </a:cubicBezTo>
                <a:close/>
                <a:moveTo>
                  <a:pt x="1404609" y="0"/>
                </a:moveTo>
                <a:lnTo>
                  <a:pt x="1427709" y="0"/>
                </a:lnTo>
                <a:lnTo>
                  <a:pt x="1430873" y="31287"/>
                </a:lnTo>
                <a:cubicBezTo>
                  <a:pt x="1510102" y="417452"/>
                  <a:pt x="1833798" y="715609"/>
                  <a:pt x="2232606" y="756233"/>
                </a:cubicBezTo>
                <a:lnTo>
                  <a:pt x="2325894" y="760959"/>
                </a:lnTo>
                <a:lnTo>
                  <a:pt x="2325894" y="784060"/>
                </a:lnTo>
                <a:lnTo>
                  <a:pt x="2230270" y="779216"/>
                </a:lnTo>
                <a:cubicBezTo>
                  <a:pt x="1821463" y="737574"/>
                  <a:pt x="1489501" y="431938"/>
                  <a:pt x="1408246" y="35964"/>
                </a:cubicBezTo>
                <a:close/>
                <a:moveTo>
                  <a:pt x="1274343" y="0"/>
                </a:moveTo>
                <a:lnTo>
                  <a:pt x="1300756" y="0"/>
                </a:lnTo>
                <a:lnTo>
                  <a:pt x="1306507" y="56884"/>
                </a:lnTo>
                <a:cubicBezTo>
                  <a:pt x="1396745" y="496788"/>
                  <a:pt x="1765420" y="836372"/>
                  <a:pt x="2219643" y="882640"/>
                </a:cubicBezTo>
                <a:lnTo>
                  <a:pt x="2325894" y="888022"/>
                </a:lnTo>
                <a:lnTo>
                  <a:pt x="2325894" y="911123"/>
                </a:lnTo>
                <a:lnTo>
                  <a:pt x="2217286" y="905621"/>
                </a:lnTo>
                <a:cubicBezTo>
                  <a:pt x="1752979" y="858324"/>
                  <a:pt x="1376027" y="511189"/>
                  <a:pt x="1283761" y="61528"/>
                </a:cubicBezTo>
                <a:close/>
                <a:moveTo>
                  <a:pt x="1146071" y="0"/>
                </a:moveTo>
                <a:lnTo>
                  <a:pt x="1169414" y="0"/>
                </a:lnTo>
                <a:lnTo>
                  <a:pt x="1182030" y="82429"/>
                </a:lnTo>
                <a:cubicBezTo>
                  <a:pt x="1283296" y="576000"/>
                  <a:pt x="1697029" y="957001"/>
                  <a:pt x="2206679" y="1008912"/>
                </a:cubicBezTo>
                <a:lnTo>
                  <a:pt x="2325894" y="1014951"/>
                </a:lnTo>
                <a:lnTo>
                  <a:pt x="2325894" y="1038052"/>
                </a:lnTo>
                <a:lnTo>
                  <a:pt x="2204323" y="1031893"/>
                </a:lnTo>
                <a:cubicBezTo>
                  <a:pt x="1684600" y="978953"/>
                  <a:pt x="1262670" y="590398"/>
                  <a:pt x="1159398" y="87072"/>
                </a:cubicBezTo>
                <a:close/>
                <a:moveTo>
                  <a:pt x="1017789" y="0"/>
                </a:moveTo>
                <a:lnTo>
                  <a:pt x="1041132" y="0"/>
                </a:lnTo>
                <a:lnTo>
                  <a:pt x="1057661" y="107992"/>
                </a:lnTo>
                <a:cubicBezTo>
                  <a:pt x="1169939" y="655229"/>
                  <a:pt x="1628650" y="1077653"/>
                  <a:pt x="2193716" y="1135208"/>
                </a:cubicBezTo>
                <a:lnTo>
                  <a:pt x="2325894" y="1141903"/>
                </a:lnTo>
                <a:lnTo>
                  <a:pt x="2325894" y="1165004"/>
                </a:lnTo>
                <a:lnTo>
                  <a:pt x="2191361" y="1158189"/>
                </a:lnTo>
                <a:cubicBezTo>
                  <a:pt x="1616222" y="1099606"/>
                  <a:pt x="1149313" y="669630"/>
                  <a:pt x="1035029" y="112636"/>
                </a:cubicBezTo>
                <a:close/>
                <a:moveTo>
                  <a:pt x="889397" y="0"/>
                </a:moveTo>
                <a:lnTo>
                  <a:pt x="912837" y="0"/>
                </a:lnTo>
                <a:lnTo>
                  <a:pt x="933296" y="133667"/>
                </a:lnTo>
                <a:cubicBezTo>
                  <a:pt x="1056582" y="734570"/>
                  <a:pt x="1560272" y="1198411"/>
                  <a:pt x="2180754" y="1261608"/>
                </a:cubicBezTo>
                <a:lnTo>
                  <a:pt x="2325894" y="1268960"/>
                </a:lnTo>
                <a:lnTo>
                  <a:pt x="2325894" y="1292061"/>
                </a:lnTo>
                <a:lnTo>
                  <a:pt x="2178378" y="1284588"/>
                </a:lnTo>
                <a:cubicBezTo>
                  <a:pt x="1547742" y="1220351"/>
                  <a:pt x="1035844" y="748879"/>
                  <a:pt x="910550" y="138199"/>
                </a:cubicBezTo>
                <a:close/>
                <a:moveTo>
                  <a:pt x="761929" y="0"/>
                </a:moveTo>
                <a:lnTo>
                  <a:pt x="785032" y="0"/>
                </a:lnTo>
                <a:lnTo>
                  <a:pt x="785312" y="5523"/>
                </a:lnTo>
                <a:cubicBezTo>
                  <a:pt x="859466" y="733364"/>
                  <a:pt x="1439889" y="1313736"/>
                  <a:pt x="2167790" y="1387884"/>
                </a:cubicBezTo>
                <a:lnTo>
                  <a:pt x="2325894" y="1395894"/>
                </a:lnTo>
                <a:lnTo>
                  <a:pt x="2325894" y="1418995"/>
                </a:lnTo>
                <a:lnTo>
                  <a:pt x="2165434" y="1410866"/>
                </a:lnTo>
                <a:cubicBezTo>
                  <a:pt x="1426685" y="1335609"/>
                  <a:pt x="837591" y="746563"/>
                  <a:pt x="762328" y="7877"/>
                </a:cubicBezTo>
                <a:close/>
                <a:moveTo>
                  <a:pt x="634980" y="0"/>
                </a:moveTo>
                <a:lnTo>
                  <a:pt x="658083" y="0"/>
                </a:lnTo>
                <a:lnTo>
                  <a:pt x="659019" y="18476"/>
                </a:lnTo>
                <a:cubicBezTo>
                  <a:pt x="739252" y="805990"/>
                  <a:pt x="1367247" y="1433931"/>
                  <a:pt x="2154827" y="1514157"/>
                </a:cubicBezTo>
                <a:lnTo>
                  <a:pt x="2325894" y="1522823"/>
                </a:lnTo>
                <a:lnTo>
                  <a:pt x="2325894" y="1545924"/>
                </a:lnTo>
                <a:lnTo>
                  <a:pt x="2152472" y="1537138"/>
                </a:lnTo>
                <a:cubicBezTo>
                  <a:pt x="1354048" y="1455804"/>
                  <a:pt x="717377" y="819188"/>
                  <a:pt x="636036" y="20831"/>
                </a:cubicBezTo>
                <a:close/>
                <a:moveTo>
                  <a:pt x="507911" y="0"/>
                </a:moveTo>
                <a:lnTo>
                  <a:pt x="531128" y="0"/>
                </a:lnTo>
                <a:lnTo>
                  <a:pt x="532727" y="31559"/>
                </a:lnTo>
                <a:cubicBezTo>
                  <a:pt x="619037" y="878744"/>
                  <a:pt x="1294606" y="1554259"/>
                  <a:pt x="2141864" y="1640562"/>
                </a:cubicBezTo>
                <a:lnTo>
                  <a:pt x="2325894" y="1649885"/>
                </a:lnTo>
                <a:lnTo>
                  <a:pt x="2325894" y="1672981"/>
                </a:lnTo>
                <a:lnTo>
                  <a:pt x="2139488" y="1663539"/>
                </a:lnTo>
                <a:cubicBezTo>
                  <a:pt x="1281294" y="1576127"/>
                  <a:pt x="597044" y="891939"/>
                  <a:pt x="509624" y="33818"/>
                </a:cubicBezTo>
                <a:close/>
                <a:moveTo>
                  <a:pt x="380961" y="0"/>
                </a:moveTo>
                <a:lnTo>
                  <a:pt x="404065" y="0"/>
                </a:lnTo>
                <a:lnTo>
                  <a:pt x="406316" y="44437"/>
                </a:lnTo>
                <a:cubicBezTo>
                  <a:pt x="498717" y="951387"/>
                  <a:pt x="1221951" y="1674473"/>
                  <a:pt x="2128900" y="1766854"/>
                </a:cubicBezTo>
                <a:lnTo>
                  <a:pt x="2325894" y="1776833"/>
                </a:lnTo>
                <a:lnTo>
                  <a:pt x="2325894" y="1799934"/>
                </a:lnTo>
                <a:lnTo>
                  <a:pt x="2126525" y="1789835"/>
                </a:lnTo>
                <a:cubicBezTo>
                  <a:pt x="1208653" y="1696346"/>
                  <a:pt x="476829" y="964585"/>
                  <a:pt x="383332" y="46792"/>
                </a:cubicBezTo>
                <a:close/>
                <a:moveTo>
                  <a:pt x="254013" y="0"/>
                </a:moveTo>
                <a:lnTo>
                  <a:pt x="277116" y="0"/>
                </a:lnTo>
                <a:lnTo>
                  <a:pt x="280023" y="57371"/>
                </a:lnTo>
                <a:cubicBezTo>
                  <a:pt x="378489" y="1023914"/>
                  <a:pt x="1149211" y="1794655"/>
                  <a:pt x="2115917" y="1893125"/>
                </a:cubicBezTo>
                <a:lnTo>
                  <a:pt x="2325894" y="1903762"/>
                </a:lnTo>
                <a:lnTo>
                  <a:pt x="2325894" y="1926863"/>
                </a:lnTo>
                <a:lnTo>
                  <a:pt x="2113563" y="1916107"/>
                </a:lnTo>
                <a:cubicBezTo>
                  <a:pt x="1136012" y="1816541"/>
                  <a:pt x="356615" y="1037211"/>
                  <a:pt x="257040" y="59745"/>
                </a:cubicBezTo>
                <a:close/>
                <a:moveTo>
                  <a:pt x="126949" y="0"/>
                </a:moveTo>
                <a:lnTo>
                  <a:pt x="150160" y="0"/>
                </a:lnTo>
                <a:lnTo>
                  <a:pt x="153729" y="70454"/>
                </a:lnTo>
                <a:cubicBezTo>
                  <a:pt x="258274" y="1096671"/>
                  <a:pt x="1076570" y="1914983"/>
                  <a:pt x="2102955" y="2019530"/>
                </a:cubicBezTo>
                <a:lnTo>
                  <a:pt x="2325894" y="2030824"/>
                </a:lnTo>
                <a:lnTo>
                  <a:pt x="2325894" y="2053925"/>
                </a:lnTo>
                <a:lnTo>
                  <a:pt x="2100598" y="2042512"/>
                </a:lnTo>
                <a:cubicBezTo>
                  <a:pt x="1063358" y="1936856"/>
                  <a:pt x="236298" y="1109866"/>
                  <a:pt x="130633" y="72714"/>
                </a:cubicBezTo>
                <a:close/>
                <a:moveTo>
                  <a:pt x="0" y="0"/>
                </a:moveTo>
                <a:lnTo>
                  <a:pt x="23103" y="0"/>
                </a:lnTo>
                <a:lnTo>
                  <a:pt x="27324" y="83311"/>
                </a:lnTo>
                <a:cubicBezTo>
                  <a:pt x="137958" y="1169290"/>
                  <a:pt x="1003916" y="2035178"/>
                  <a:pt x="2089991" y="2145803"/>
                </a:cubicBezTo>
                <a:lnTo>
                  <a:pt x="2325894" y="2157753"/>
                </a:lnTo>
                <a:lnTo>
                  <a:pt x="2325894" y="2180854"/>
                </a:lnTo>
                <a:lnTo>
                  <a:pt x="2087636" y="2168784"/>
                </a:lnTo>
                <a:cubicBezTo>
                  <a:pt x="990717" y="2057051"/>
                  <a:pt x="116084" y="1182492"/>
                  <a:pt x="4341" y="85667"/>
                </a:cubicBezTo>
                <a:close/>
              </a:path>
            </a:pathLst>
          </a:custGeom>
          <a:solidFill>
            <a:srgbClr val="E6F0FE"/>
          </a:solidFill>
          <a:ln w="4763"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lvl="0"/>
            <a:endParaRPr lang="en-US" sz="2700" dirty="0">
              <a:solidFill>
                <a:schemeClr val="tx1"/>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1133856" y="4238244"/>
            <a:ext cx="16020288" cy="4251960"/>
          </a:xfrm>
        </p:spPr>
        <p:txBody>
          <a:bodyPr>
            <a:noAutofit/>
          </a:bodyPr>
          <a:lstStyle>
            <a:lvl1pPr>
              <a:defRPr sz="2700"/>
            </a:lvl1pPr>
            <a:lvl2pPr>
              <a:defRPr sz="2400"/>
            </a:lvl2pPr>
            <a:lvl3pPr>
              <a:defRPr sz="21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noAutofit/>
          </a:bodyPr>
          <a:lstStyle/>
          <a:p>
            <a:r>
              <a:rPr lang="en-US"/>
              <a:t>Presentation title</a:t>
            </a:r>
            <a:endParaRPr lang="en-US" dirty="0"/>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80213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6583680" y="3593592"/>
            <a:ext cx="10520172" cy="2441448"/>
          </a:xfrm>
        </p:spPr>
        <p:txBody>
          <a:bodyPr lIns="0" tIns="0" rIns="0" bIns="0">
            <a:noAutofit/>
          </a:bodyPr>
          <a:lstStyle>
            <a:lvl1pPr algn="l">
              <a:lnSpc>
                <a:spcPct val="100000"/>
              </a:lnSpc>
              <a:defRPr sz="4950" b="1">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7" name="Text Placeholder 54"/>
          <p:cNvSpPr>
            <a:spLocks noGrp="1"/>
          </p:cNvSpPr>
          <p:nvPr>
            <p:ph type="body" sz="quarter" idx="15" hasCustomPrompt="1"/>
          </p:nvPr>
        </p:nvSpPr>
        <p:spPr>
          <a:xfrm>
            <a:off x="5417820" y="2976372"/>
            <a:ext cx="1152144" cy="2441448"/>
          </a:xfrm>
        </p:spPr>
        <p:txBody>
          <a:bodyPr lIns="91440" tIns="45720" rIns="91440" bIns="54864">
            <a:noAutofit/>
          </a:bodyPr>
          <a:lstStyle>
            <a:lvl1pPr marL="0" indent="0">
              <a:buNone/>
              <a:defRPr sz="15000" b="1"/>
            </a:lvl1pPr>
          </a:lstStyle>
          <a:p>
            <a:pPr lvl="0"/>
            <a:r>
              <a:rPr lang="en-US" dirty="0"/>
              <a:t>“</a:t>
            </a:r>
          </a:p>
        </p:txBody>
      </p:sp>
      <p:sp>
        <p:nvSpPr>
          <p:cNvPr id="55" name="Text Placeholder 54"/>
          <p:cNvSpPr>
            <a:spLocks noGrp="1"/>
          </p:cNvSpPr>
          <p:nvPr>
            <p:ph type="body" sz="quarter" idx="13"/>
          </p:nvPr>
        </p:nvSpPr>
        <p:spPr>
          <a:xfrm>
            <a:off x="6583680" y="6462713"/>
            <a:ext cx="5898357" cy="883445"/>
          </a:xfrm>
        </p:spPr>
        <p:txBody>
          <a:bodyPr lIns="0" tIns="0" rIns="0" bIns="0">
            <a:noAutofit/>
          </a:bodyPr>
          <a:lstStyle>
            <a:lvl1pPr marL="0" indent="0">
              <a:buNone/>
              <a:defRPr sz="3600"/>
            </a:lvl1pPr>
          </a:lstStyle>
          <a:p>
            <a:pPr lvl="0"/>
            <a:r>
              <a:rPr lang="en-US"/>
              <a:t>Click to edit Master text styles</a:t>
            </a:r>
          </a:p>
        </p:txBody>
      </p:sp>
      <p:sp>
        <p:nvSpPr>
          <p:cNvPr id="56" name="Text Placeholder 54"/>
          <p:cNvSpPr>
            <a:spLocks noGrp="1"/>
          </p:cNvSpPr>
          <p:nvPr>
            <p:ph type="body" sz="quarter" idx="14" hasCustomPrompt="1"/>
          </p:nvPr>
        </p:nvSpPr>
        <p:spPr>
          <a:xfrm>
            <a:off x="14250924" y="4814316"/>
            <a:ext cx="1152144" cy="2441448"/>
          </a:xfrm>
        </p:spPr>
        <p:txBody>
          <a:bodyPr lIns="91440" tIns="45720" rIns="91440" bIns="54864">
            <a:noAutofit/>
          </a:bodyPr>
          <a:lstStyle>
            <a:lvl1pPr marL="0" indent="0">
              <a:buNone/>
              <a:defRPr sz="15000" b="1"/>
            </a:lvl1pPr>
          </a:lstStyle>
          <a:p>
            <a:pPr lvl="0"/>
            <a:r>
              <a:rPr lang="en-US" dirty="0"/>
              <a:t>”</a:t>
            </a:r>
          </a:p>
        </p:txBody>
      </p:sp>
      <p:sp>
        <p:nvSpPr>
          <p:cNvPr id="32" name="Image 1" descr="preencoded.png"/>
          <p:cNvSpPr/>
          <p:nvPr/>
        </p:nvSpPr>
        <p:spPr>
          <a:xfrm>
            <a:off x="-10675" y="0"/>
            <a:ext cx="3826478" cy="10287000"/>
          </a:xfrm>
          <a:custGeom>
            <a:avLst/>
            <a:gdLst>
              <a:gd name="connsiteX0" fmla="*/ 2550985 w 2550985"/>
              <a:gd name="connsiteY0" fmla="*/ 0 h 6858000"/>
              <a:gd name="connsiteX1" fmla="*/ 0 w 2550985"/>
              <a:gd name="connsiteY1" fmla="*/ 0 h 6858000"/>
              <a:gd name="connsiteX2" fmla="*/ 0 w 2550985"/>
              <a:gd name="connsiteY2" fmla="*/ 6858000 h 6858000"/>
              <a:gd name="connsiteX3" fmla="*/ 2550985 w 2550985"/>
              <a:gd name="connsiteY3" fmla="*/ 6858000 h 6858000"/>
              <a:gd name="connsiteX4" fmla="*/ 2550985 w 25509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985" h="6858000">
                <a:moveTo>
                  <a:pt x="2550985" y="0"/>
                </a:moveTo>
                <a:lnTo>
                  <a:pt x="0" y="0"/>
                </a:lnTo>
                <a:lnTo>
                  <a:pt x="0" y="6858000"/>
                </a:lnTo>
                <a:lnTo>
                  <a:pt x="2550985" y="6858000"/>
                </a:lnTo>
                <a:lnTo>
                  <a:pt x="2550985" y="0"/>
                </a:lnTo>
                <a:close/>
              </a:path>
            </a:pathLst>
          </a:custGeom>
          <a:solidFill>
            <a:schemeClr val="accent4"/>
          </a:solidFill>
          <a:ln w="7045" cap="flat">
            <a:noFill/>
            <a:prstDash val="solid"/>
            <a:miter/>
          </a:ln>
        </p:spPr>
        <p:txBody>
          <a:bodyPr rtlCol="0" anchor="ctr">
            <a:noAutofit/>
          </a:bodyPr>
          <a:lstStyle/>
          <a:p>
            <a:endParaRPr lang="en-US" sz="2700" dirty="0"/>
          </a:p>
        </p:txBody>
      </p:sp>
      <p:sp>
        <p:nvSpPr>
          <p:cNvPr id="53" name="Freeform: Shape 52"/>
          <p:cNvSpPr/>
          <p:nvPr userDrawn="1"/>
        </p:nvSpPr>
        <p:spPr>
          <a:xfrm>
            <a:off x="-14122" y="0"/>
            <a:ext cx="3822887" cy="3833442"/>
          </a:xfrm>
          <a:custGeom>
            <a:avLst/>
            <a:gdLst>
              <a:gd name="connsiteX0" fmla="*/ 138643 w 2548591"/>
              <a:gd name="connsiteY0" fmla="*/ 1 h 2555628"/>
              <a:gd name="connsiteX1" fmla="*/ 163874 w 2548591"/>
              <a:gd name="connsiteY1" fmla="*/ 1 h 2555628"/>
              <a:gd name="connsiteX2" fmla="*/ 2548463 w 2548591"/>
              <a:gd name="connsiteY2" fmla="*/ 2391168 h 2555628"/>
              <a:gd name="connsiteX3" fmla="*/ 2548463 w 2548591"/>
              <a:gd name="connsiteY3" fmla="*/ 2416472 h 2555628"/>
              <a:gd name="connsiteX4" fmla="*/ 2548590 w 2548591"/>
              <a:gd name="connsiteY4" fmla="*/ 2416600 h 2555628"/>
              <a:gd name="connsiteX5" fmla="*/ 138643 w 2548591"/>
              <a:gd name="connsiteY5" fmla="*/ 1 h 2555628"/>
              <a:gd name="connsiteX6" fmla="*/ 0 w 2548591"/>
              <a:gd name="connsiteY6" fmla="*/ 1 h 2555628"/>
              <a:gd name="connsiteX7" fmla="*/ 25231 w 2548591"/>
              <a:gd name="connsiteY7" fmla="*/ 1 h 2555628"/>
              <a:gd name="connsiteX8" fmla="*/ 2548591 w 2548591"/>
              <a:gd name="connsiteY8" fmla="*/ 2530324 h 2555628"/>
              <a:gd name="connsiteX9" fmla="*/ 2548591 w 2548591"/>
              <a:gd name="connsiteY9" fmla="*/ 2555628 h 2555628"/>
              <a:gd name="connsiteX10" fmla="*/ 0 w 2548591"/>
              <a:gd name="connsiteY10" fmla="*/ 1 h 2555628"/>
              <a:gd name="connsiteX11" fmla="*/ 277411 w 2548591"/>
              <a:gd name="connsiteY11" fmla="*/ 1 h 2555628"/>
              <a:gd name="connsiteX12" fmla="*/ 302642 w 2548591"/>
              <a:gd name="connsiteY12" fmla="*/ 1 h 2555628"/>
              <a:gd name="connsiteX13" fmla="*/ 2548582 w 2548591"/>
              <a:gd name="connsiteY13" fmla="*/ 2252147 h 2555628"/>
              <a:gd name="connsiteX14" fmla="*/ 2548582 w 2548591"/>
              <a:gd name="connsiteY14" fmla="*/ 2277444 h 2555628"/>
              <a:gd name="connsiteX15" fmla="*/ 277411 w 2548591"/>
              <a:gd name="connsiteY15" fmla="*/ 1 h 2555628"/>
              <a:gd name="connsiteX16" fmla="*/ 416054 w 2548591"/>
              <a:gd name="connsiteY16" fmla="*/ 1 h 2555628"/>
              <a:gd name="connsiteX17" fmla="*/ 441285 w 2548591"/>
              <a:gd name="connsiteY17" fmla="*/ 1 h 2555628"/>
              <a:gd name="connsiteX18" fmla="*/ 2548589 w 2548591"/>
              <a:gd name="connsiteY18" fmla="*/ 2113119 h 2555628"/>
              <a:gd name="connsiteX19" fmla="*/ 2548589 w 2548591"/>
              <a:gd name="connsiteY19" fmla="*/ 2138423 h 2555628"/>
              <a:gd name="connsiteX20" fmla="*/ 416054 w 2548591"/>
              <a:gd name="connsiteY20" fmla="*/ 1 h 2555628"/>
              <a:gd name="connsiteX21" fmla="*/ 554698 w 2548591"/>
              <a:gd name="connsiteY21" fmla="*/ 1 h 2555628"/>
              <a:gd name="connsiteX22" fmla="*/ 579930 w 2548591"/>
              <a:gd name="connsiteY22" fmla="*/ 1 h 2555628"/>
              <a:gd name="connsiteX23" fmla="*/ 2548462 w 2548591"/>
              <a:gd name="connsiteY23" fmla="*/ 1973963 h 2555628"/>
              <a:gd name="connsiteX24" fmla="*/ 2548462 w 2548591"/>
              <a:gd name="connsiteY24" fmla="*/ 1999267 h 2555628"/>
              <a:gd name="connsiteX25" fmla="*/ 2548589 w 2548591"/>
              <a:gd name="connsiteY25" fmla="*/ 1999394 h 2555628"/>
              <a:gd name="connsiteX26" fmla="*/ 554698 w 2548591"/>
              <a:gd name="connsiteY26" fmla="*/ 1 h 2555628"/>
              <a:gd name="connsiteX27" fmla="*/ 693468 w 2548591"/>
              <a:gd name="connsiteY27" fmla="*/ 0 h 2555628"/>
              <a:gd name="connsiteX28" fmla="*/ 718701 w 2548591"/>
              <a:gd name="connsiteY28" fmla="*/ 0 h 2555628"/>
              <a:gd name="connsiteX29" fmla="*/ 2548583 w 2548591"/>
              <a:gd name="connsiteY29" fmla="*/ 1834942 h 2555628"/>
              <a:gd name="connsiteX30" fmla="*/ 2548583 w 2548591"/>
              <a:gd name="connsiteY30" fmla="*/ 1860239 h 2555628"/>
              <a:gd name="connsiteX31" fmla="*/ 693468 w 2548591"/>
              <a:gd name="connsiteY31" fmla="*/ 0 h 2555628"/>
              <a:gd name="connsiteX32" fmla="*/ 832112 w 2548591"/>
              <a:gd name="connsiteY32" fmla="*/ 0 h 2555628"/>
              <a:gd name="connsiteX33" fmla="*/ 857340 w 2548591"/>
              <a:gd name="connsiteY33" fmla="*/ 0 h 2555628"/>
              <a:gd name="connsiteX34" fmla="*/ 2548582 w 2548591"/>
              <a:gd name="connsiteY34" fmla="*/ 1695913 h 2555628"/>
              <a:gd name="connsiteX35" fmla="*/ 2548582 w 2548591"/>
              <a:gd name="connsiteY35" fmla="*/ 1721210 h 2555628"/>
              <a:gd name="connsiteX36" fmla="*/ 832112 w 2548591"/>
              <a:gd name="connsiteY36" fmla="*/ 0 h 2555628"/>
              <a:gd name="connsiteX37" fmla="*/ 970758 w 2548591"/>
              <a:gd name="connsiteY37" fmla="*/ 0 h 2555628"/>
              <a:gd name="connsiteX38" fmla="*/ 995986 w 2548591"/>
              <a:gd name="connsiteY38" fmla="*/ 0 h 2555628"/>
              <a:gd name="connsiteX39" fmla="*/ 2548463 w 2548591"/>
              <a:gd name="connsiteY39" fmla="*/ 1556758 h 2555628"/>
              <a:gd name="connsiteX40" fmla="*/ 2548463 w 2548591"/>
              <a:gd name="connsiteY40" fmla="*/ 1582062 h 2555628"/>
              <a:gd name="connsiteX41" fmla="*/ 2548590 w 2548591"/>
              <a:gd name="connsiteY41" fmla="*/ 1582189 h 2555628"/>
              <a:gd name="connsiteX42" fmla="*/ 970758 w 2548591"/>
              <a:gd name="connsiteY42" fmla="*/ 0 h 2555628"/>
              <a:gd name="connsiteX43" fmla="*/ 1109529 w 2548591"/>
              <a:gd name="connsiteY43" fmla="*/ 0 h 2555628"/>
              <a:gd name="connsiteX44" fmla="*/ 1134764 w 2548591"/>
              <a:gd name="connsiteY44" fmla="*/ 0 h 2555628"/>
              <a:gd name="connsiteX45" fmla="*/ 2548589 w 2548591"/>
              <a:gd name="connsiteY45" fmla="*/ 1417736 h 2555628"/>
              <a:gd name="connsiteX46" fmla="*/ 2548589 w 2548591"/>
              <a:gd name="connsiteY46" fmla="*/ 1443033 h 2555628"/>
              <a:gd name="connsiteX47" fmla="*/ 1109529 w 2548591"/>
              <a:gd name="connsiteY47" fmla="*/ 0 h 2555628"/>
              <a:gd name="connsiteX48" fmla="*/ 1248168 w 2548591"/>
              <a:gd name="connsiteY48" fmla="*/ 0 h 2555628"/>
              <a:gd name="connsiteX49" fmla="*/ 1273396 w 2548591"/>
              <a:gd name="connsiteY49" fmla="*/ 0 h 2555628"/>
              <a:gd name="connsiteX50" fmla="*/ 2548583 w 2548591"/>
              <a:gd name="connsiteY50" fmla="*/ 1278708 h 2555628"/>
              <a:gd name="connsiteX51" fmla="*/ 2548583 w 2548591"/>
              <a:gd name="connsiteY51" fmla="*/ 1304005 h 2555628"/>
              <a:gd name="connsiteX52" fmla="*/ 1248168 w 2548591"/>
              <a:gd name="connsiteY52" fmla="*/ 0 h 2555628"/>
              <a:gd name="connsiteX53" fmla="*/ 1386813 w 2548591"/>
              <a:gd name="connsiteY53" fmla="*/ 0 h 2555628"/>
              <a:gd name="connsiteX54" fmla="*/ 1412041 w 2548591"/>
              <a:gd name="connsiteY54" fmla="*/ 0 h 2555628"/>
              <a:gd name="connsiteX55" fmla="*/ 2548589 w 2548591"/>
              <a:gd name="connsiteY55" fmla="*/ 1139552 h 2555628"/>
              <a:gd name="connsiteX56" fmla="*/ 2548589 w 2548591"/>
              <a:gd name="connsiteY56" fmla="*/ 1164857 h 2555628"/>
              <a:gd name="connsiteX57" fmla="*/ 2548589 w 2548591"/>
              <a:gd name="connsiteY57" fmla="*/ 1164984 h 2555628"/>
              <a:gd name="connsiteX58" fmla="*/ 1386813 w 2548591"/>
              <a:gd name="connsiteY58" fmla="*/ 0 h 2555628"/>
              <a:gd name="connsiteX59" fmla="*/ 1525579 w 2548591"/>
              <a:gd name="connsiteY59" fmla="*/ 0 h 2555628"/>
              <a:gd name="connsiteX60" fmla="*/ 1550814 w 2548591"/>
              <a:gd name="connsiteY60" fmla="*/ 0 h 2555628"/>
              <a:gd name="connsiteX61" fmla="*/ 2548583 w 2548591"/>
              <a:gd name="connsiteY61" fmla="*/ 1000531 h 2555628"/>
              <a:gd name="connsiteX62" fmla="*/ 2548583 w 2548591"/>
              <a:gd name="connsiteY62" fmla="*/ 1025828 h 2555628"/>
              <a:gd name="connsiteX63" fmla="*/ 1525579 w 2548591"/>
              <a:gd name="connsiteY63" fmla="*/ 0 h 2555628"/>
              <a:gd name="connsiteX64" fmla="*/ 1664231 w 2548591"/>
              <a:gd name="connsiteY64" fmla="*/ 0 h 2555628"/>
              <a:gd name="connsiteX65" fmla="*/ 1689459 w 2548591"/>
              <a:gd name="connsiteY65" fmla="*/ 0 h 2555628"/>
              <a:gd name="connsiteX66" fmla="*/ 2548589 w 2548591"/>
              <a:gd name="connsiteY66" fmla="*/ 861503 h 2555628"/>
              <a:gd name="connsiteX67" fmla="*/ 2548589 w 2548591"/>
              <a:gd name="connsiteY67" fmla="*/ 886800 h 2555628"/>
              <a:gd name="connsiteX68" fmla="*/ 1664231 w 2548591"/>
              <a:gd name="connsiteY68" fmla="*/ 0 h 2555628"/>
              <a:gd name="connsiteX69" fmla="*/ 1802870 w 2548591"/>
              <a:gd name="connsiteY69" fmla="*/ 0 h 2555628"/>
              <a:gd name="connsiteX70" fmla="*/ 1828097 w 2548591"/>
              <a:gd name="connsiteY70" fmla="*/ 0 h 2555628"/>
              <a:gd name="connsiteX71" fmla="*/ 2548583 w 2548591"/>
              <a:gd name="connsiteY71" fmla="*/ 722347 h 2555628"/>
              <a:gd name="connsiteX72" fmla="*/ 2548583 w 2548591"/>
              <a:gd name="connsiteY72" fmla="*/ 747651 h 2555628"/>
              <a:gd name="connsiteX73" fmla="*/ 2548583 w 2548591"/>
              <a:gd name="connsiteY73" fmla="*/ 747778 h 2555628"/>
              <a:gd name="connsiteX74" fmla="*/ 1802870 w 2548591"/>
              <a:gd name="connsiteY74" fmla="*/ 0 h 2555628"/>
              <a:gd name="connsiteX75" fmla="*/ 1941642 w 2548591"/>
              <a:gd name="connsiteY75" fmla="*/ 0 h 2555628"/>
              <a:gd name="connsiteX76" fmla="*/ 1966877 w 2548591"/>
              <a:gd name="connsiteY76" fmla="*/ 0 h 2555628"/>
              <a:gd name="connsiteX77" fmla="*/ 2548589 w 2548591"/>
              <a:gd name="connsiteY77" fmla="*/ 583321 h 2555628"/>
              <a:gd name="connsiteX78" fmla="*/ 2548589 w 2548591"/>
              <a:gd name="connsiteY78" fmla="*/ 608622 h 2555628"/>
              <a:gd name="connsiteX79" fmla="*/ 1941642 w 2548591"/>
              <a:gd name="connsiteY79" fmla="*/ 0 h 2555628"/>
              <a:gd name="connsiteX80" fmla="*/ 2080281 w 2548591"/>
              <a:gd name="connsiteY80" fmla="*/ 0 h 2555628"/>
              <a:gd name="connsiteX81" fmla="*/ 2105508 w 2548591"/>
              <a:gd name="connsiteY81" fmla="*/ 0 h 2555628"/>
              <a:gd name="connsiteX82" fmla="*/ 2548582 w 2548591"/>
              <a:gd name="connsiteY82" fmla="*/ 444296 h 2555628"/>
              <a:gd name="connsiteX83" fmla="*/ 2548582 w 2548591"/>
              <a:gd name="connsiteY83" fmla="*/ 469597 h 2555628"/>
              <a:gd name="connsiteX84" fmla="*/ 2080281 w 2548591"/>
              <a:gd name="connsiteY84" fmla="*/ 0 h 2555628"/>
              <a:gd name="connsiteX85" fmla="*/ 2218926 w 2548591"/>
              <a:gd name="connsiteY85" fmla="*/ 0 h 2555628"/>
              <a:gd name="connsiteX86" fmla="*/ 2244153 w 2548591"/>
              <a:gd name="connsiteY86" fmla="*/ 0 h 2555628"/>
              <a:gd name="connsiteX87" fmla="*/ 2548582 w 2548591"/>
              <a:gd name="connsiteY87" fmla="*/ 305270 h 2555628"/>
              <a:gd name="connsiteX88" fmla="*/ 2548582 w 2548591"/>
              <a:gd name="connsiteY88" fmla="*/ 330570 h 2555628"/>
              <a:gd name="connsiteX89" fmla="*/ 2218926 w 2548591"/>
              <a:gd name="connsiteY89" fmla="*/ 0 h 255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548591" h="2555628">
                <a:moveTo>
                  <a:pt x="138643" y="1"/>
                </a:moveTo>
                <a:lnTo>
                  <a:pt x="163874" y="1"/>
                </a:lnTo>
                <a:cubicBezTo>
                  <a:pt x="163874" y="1318576"/>
                  <a:pt x="1233644" y="2391168"/>
                  <a:pt x="2548463" y="2391168"/>
                </a:cubicBezTo>
                <a:lnTo>
                  <a:pt x="2548463" y="2416472"/>
                </a:lnTo>
                <a:lnTo>
                  <a:pt x="2548590" y="2416600"/>
                </a:lnTo>
                <a:cubicBezTo>
                  <a:pt x="1219755" y="2416600"/>
                  <a:pt x="138643" y="1332503"/>
                  <a:pt x="138643" y="1"/>
                </a:cubicBezTo>
                <a:close/>
                <a:moveTo>
                  <a:pt x="0" y="1"/>
                </a:moveTo>
                <a:lnTo>
                  <a:pt x="25231" y="1"/>
                </a:lnTo>
                <a:cubicBezTo>
                  <a:pt x="25231" y="1395244"/>
                  <a:pt x="1157188" y="2530324"/>
                  <a:pt x="2548591" y="2530324"/>
                </a:cubicBezTo>
                <a:lnTo>
                  <a:pt x="2548591" y="2555628"/>
                </a:lnTo>
                <a:cubicBezTo>
                  <a:pt x="1143299" y="2555628"/>
                  <a:pt x="0" y="1409172"/>
                  <a:pt x="0" y="1"/>
                </a:cubicBezTo>
                <a:close/>
                <a:moveTo>
                  <a:pt x="277411" y="1"/>
                </a:moveTo>
                <a:lnTo>
                  <a:pt x="302642" y="1"/>
                </a:lnTo>
                <a:cubicBezTo>
                  <a:pt x="302642" y="1241907"/>
                  <a:pt x="1310229" y="2252147"/>
                  <a:pt x="2548582" y="2252147"/>
                </a:cubicBezTo>
                <a:lnTo>
                  <a:pt x="2548582" y="2277444"/>
                </a:lnTo>
                <a:cubicBezTo>
                  <a:pt x="1296205" y="2277444"/>
                  <a:pt x="277411" y="1255835"/>
                  <a:pt x="277411" y="1"/>
                </a:cubicBezTo>
                <a:close/>
                <a:moveTo>
                  <a:pt x="416054" y="1"/>
                </a:moveTo>
                <a:lnTo>
                  <a:pt x="441285" y="1"/>
                </a:lnTo>
                <a:cubicBezTo>
                  <a:pt x="441285" y="1165111"/>
                  <a:pt x="1386559" y="2113119"/>
                  <a:pt x="2548589" y="2113119"/>
                </a:cubicBezTo>
                <a:lnTo>
                  <a:pt x="2548589" y="2138423"/>
                </a:lnTo>
                <a:cubicBezTo>
                  <a:pt x="1372670" y="2138423"/>
                  <a:pt x="416054" y="1179166"/>
                  <a:pt x="416054" y="1"/>
                </a:cubicBezTo>
                <a:close/>
                <a:moveTo>
                  <a:pt x="554698" y="1"/>
                </a:moveTo>
                <a:lnTo>
                  <a:pt x="579930" y="1"/>
                </a:lnTo>
                <a:cubicBezTo>
                  <a:pt x="579930" y="1088442"/>
                  <a:pt x="1463017" y="1973963"/>
                  <a:pt x="2548462" y="1973963"/>
                </a:cubicBezTo>
                <a:lnTo>
                  <a:pt x="2548462" y="1999267"/>
                </a:lnTo>
                <a:lnTo>
                  <a:pt x="2548589" y="1999394"/>
                </a:lnTo>
                <a:cubicBezTo>
                  <a:pt x="1449127" y="1999394"/>
                  <a:pt x="554698" y="1102497"/>
                  <a:pt x="554698" y="1"/>
                </a:cubicBezTo>
                <a:close/>
                <a:moveTo>
                  <a:pt x="693468" y="0"/>
                </a:moveTo>
                <a:lnTo>
                  <a:pt x="718701" y="0"/>
                </a:lnTo>
                <a:cubicBezTo>
                  <a:pt x="718701" y="1011773"/>
                  <a:pt x="1539602" y="1834942"/>
                  <a:pt x="2548583" y="1834942"/>
                </a:cubicBezTo>
                <a:lnTo>
                  <a:pt x="2548583" y="1860239"/>
                </a:lnTo>
                <a:cubicBezTo>
                  <a:pt x="1525706" y="1860239"/>
                  <a:pt x="693468" y="1025701"/>
                  <a:pt x="693468" y="0"/>
                </a:cubicBezTo>
                <a:close/>
                <a:moveTo>
                  <a:pt x="832112" y="0"/>
                </a:moveTo>
                <a:lnTo>
                  <a:pt x="857340" y="0"/>
                </a:lnTo>
                <a:cubicBezTo>
                  <a:pt x="857340" y="935105"/>
                  <a:pt x="1616059" y="1695913"/>
                  <a:pt x="2548582" y="1695913"/>
                </a:cubicBezTo>
                <a:lnTo>
                  <a:pt x="2548582" y="1721210"/>
                </a:lnTo>
                <a:cubicBezTo>
                  <a:pt x="1602170" y="1721210"/>
                  <a:pt x="832112" y="949032"/>
                  <a:pt x="832112" y="0"/>
                </a:cubicBezTo>
                <a:close/>
                <a:moveTo>
                  <a:pt x="970758" y="0"/>
                </a:moveTo>
                <a:lnTo>
                  <a:pt x="995986" y="0"/>
                </a:lnTo>
                <a:cubicBezTo>
                  <a:pt x="995986" y="858436"/>
                  <a:pt x="1692391" y="1556758"/>
                  <a:pt x="2548463" y="1556758"/>
                </a:cubicBezTo>
                <a:lnTo>
                  <a:pt x="2548463" y="1582062"/>
                </a:lnTo>
                <a:lnTo>
                  <a:pt x="2548590" y="1582189"/>
                </a:lnTo>
                <a:cubicBezTo>
                  <a:pt x="1678628" y="1582189"/>
                  <a:pt x="970758" y="872491"/>
                  <a:pt x="970758" y="0"/>
                </a:cubicBezTo>
                <a:close/>
                <a:moveTo>
                  <a:pt x="1109529" y="0"/>
                </a:moveTo>
                <a:lnTo>
                  <a:pt x="1134764" y="0"/>
                </a:lnTo>
                <a:cubicBezTo>
                  <a:pt x="1134764" y="781767"/>
                  <a:pt x="1768975" y="1417736"/>
                  <a:pt x="2548589" y="1417736"/>
                </a:cubicBezTo>
                <a:lnTo>
                  <a:pt x="2548589" y="1443033"/>
                </a:lnTo>
                <a:cubicBezTo>
                  <a:pt x="1755086" y="1443033"/>
                  <a:pt x="1109529" y="795695"/>
                  <a:pt x="1109529" y="0"/>
                </a:cubicBezTo>
                <a:close/>
                <a:moveTo>
                  <a:pt x="1248168" y="0"/>
                </a:moveTo>
                <a:lnTo>
                  <a:pt x="1273396" y="0"/>
                </a:lnTo>
                <a:cubicBezTo>
                  <a:pt x="1273396" y="705097"/>
                  <a:pt x="1845433" y="1278708"/>
                  <a:pt x="2548583" y="1278708"/>
                </a:cubicBezTo>
                <a:lnTo>
                  <a:pt x="2548583" y="1304005"/>
                </a:lnTo>
                <a:cubicBezTo>
                  <a:pt x="1831537" y="1304005"/>
                  <a:pt x="1248168" y="719026"/>
                  <a:pt x="1248168" y="0"/>
                </a:cubicBezTo>
                <a:close/>
                <a:moveTo>
                  <a:pt x="1386813" y="0"/>
                </a:moveTo>
                <a:lnTo>
                  <a:pt x="1412041" y="0"/>
                </a:lnTo>
                <a:cubicBezTo>
                  <a:pt x="1412041" y="628428"/>
                  <a:pt x="1921890" y="1139552"/>
                  <a:pt x="2548589" y="1139552"/>
                </a:cubicBezTo>
                <a:lnTo>
                  <a:pt x="2548589" y="1164857"/>
                </a:lnTo>
                <a:lnTo>
                  <a:pt x="2548589" y="1164984"/>
                </a:lnTo>
                <a:cubicBezTo>
                  <a:pt x="1908001" y="1164984"/>
                  <a:pt x="1386813" y="642356"/>
                  <a:pt x="1386813" y="0"/>
                </a:cubicBezTo>
                <a:close/>
                <a:moveTo>
                  <a:pt x="1525579" y="0"/>
                </a:moveTo>
                <a:lnTo>
                  <a:pt x="1550814" y="0"/>
                </a:lnTo>
                <a:cubicBezTo>
                  <a:pt x="1550814" y="551759"/>
                  <a:pt x="1998468" y="1000531"/>
                  <a:pt x="2548583" y="1000531"/>
                </a:cubicBezTo>
                <a:lnTo>
                  <a:pt x="2548583" y="1025828"/>
                </a:lnTo>
                <a:cubicBezTo>
                  <a:pt x="1984452" y="1025828"/>
                  <a:pt x="1525579" y="565560"/>
                  <a:pt x="1525579" y="0"/>
                </a:cubicBezTo>
                <a:close/>
                <a:moveTo>
                  <a:pt x="1664231" y="0"/>
                </a:moveTo>
                <a:lnTo>
                  <a:pt x="1689459" y="0"/>
                </a:lnTo>
                <a:cubicBezTo>
                  <a:pt x="1689459" y="474963"/>
                  <a:pt x="2074805" y="861503"/>
                  <a:pt x="2548589" y="861503"/>
                </a:cubicBezTo>
                <a:lnTo>
                  <a:pt x="2548589" y="886800"/>
                </a:lnTo>
                <a:cubicBezTo>
                  <a:pt x="2060916" y="886800"/>
                  <a:pt x="1664231" y="489019"/>
                  <a:pt x="1664231" y="0"/>
                </a:cubicBezTo>
                <a:close/>
                <a:moveTo>
                  <a:pt x="1802870" y="0"/>
                </a:moveTo>
                <a:lnTo>
                  <a:pt x="1828097" y="0"/>
                </a:lnTo>
                <a:cubicBezTo>
                  <a:pt x="1828097" y="398295"/>
                  <a:pt x="2151263" y="722347"/>
                  <a:pt x="2548583" y="722347"/>
                </a:cubicBezTo>
                <a:lnTo>
                  <a:pt x="2548583" y="747651"/>
                </a:lnTo>
                <a:lnTo>
                  <a:pt x="2548583" y="747778"/>
                </a:lnTo>
                <a:cubicBezTo>
                  <a:pt x="2137367" y="747778"/>
                  <a:pt x="1802870" y="412350"/>
                  <a:pt x="1802870" y="0"/>
                </a:cubicBezTo>
                <a:close/>
                <a:moveTo>
                  <a:pt x="1941642" y="0"/>
                </a:moveTo>
                <a:lnTo>
                  <a:pt x="1966877" y="0"/>
                </a:lnTo>
                <a:cubicBezTo>
                  <a:pt x="1966877" y="321626"/>
                  <a:pt x="2227847" y="583321"/>
                  <a:pt x="2548589" y="583321"/>
                </a:cubicBezTo>
                <a:lnTo>
                  <a:pt x="2548589" y="608622"/>
                </a:lnTo>
                <a:cubicBezTo>
                  <a:pt x="2213831" y="608622"/>
                  <a:pt x="1941642" y="335553"/>
                  <a:pt x="1941642" y="0"/>
                </a:cubicBezTo>
                <a:close/>
                <a:moveTo>
                  <a:pt x="2080281" y="0"/>
                </a:moveTo>
                <a:lnTo>
                  <a:pt x="2105508" y="0"/>
                </a:lnTo>
                <a:cubicBezTo>
                  <a:pt x="2105508" y="244957"/>
                  <a:pt x="2304298" y="444296"/>
                  <a:pt x="2548582" y="444296"/>
                </a:cubicBezTo>
                <a:lnTo>
                  <a:pt x="2548582" y="469597"/>
                </a:lnTo>
                <a:cubicBezTo>
                  <a:pt x="2290409" y="469597"/>
                  <a:pt x="2080281" y="258885"/>
                  <a:pt x="2080281" y="0"/>
                </a:cubicBezTo>
                <a:close/>
                <a:moveTo>
                  <a:pt x="2218926" y="0"/>
                </a:moveTo>
                <a:lnTo>
                  <a:pt x="2244153" y="0"/>
                </a:lnTo>
                <a:cubicBezTo>
                  <a:pt x="2244153" y="168288"/>
                  <a:pt x="2380629" y="305270"/>
                  <a:pt x="2548582" y="305270"/>
                </a:cubicBezTo>
                <a:lnTo>
                  <a:pt x="2548582" y="330570"/>
                </a:lnTo>
                <a:cubicBezTo>
                  <a:pt x="2366866" y="330570"/>
                  <a:pt x="2218926" y="182344"/>
                  <a:pt x="2218926" y="0"/>
                </a:cubicBezTo>
                <a:close/>
              </a:path>
            </a:pathLst>
          </a:custGeom>
          <a:solidFill>
            <a:schemeClr val="bg1"/>
          </a:solidFill>
          <a:ln w="7032" cap="flat">
            <a:noFill/>
            <a:prstDash val="solid"/>
            <a:miter/>
          </a:ln>
        </p:spPr>
        <p:txBody>
          <a:bodyPr rtlCol="0" anchor="ctr">
            <a:noAutofit/>
          </a:bodyPr>
          <a:lstStyle/>
          <a:p>
            <a:endParaRPr lang="en-US" sz="2700" dirty="0"/>
          </a:p>
        </p:txBody>
      </p:sp>
      <p:sp>
        <p:nvSpPr>
          <p:cNvPr id="33" name="Image 4" descr="preencoded.png"/>
          <p:cNvSpPr/>
          <p:nvPr/>
        </p:nvSpPr>
        <p:spPr>
          <a:xfrm>
            <a:off x="3815802" y="0"/>
            <a:ext cx="3840510" cy="3840510"/>
          </a:xfrm>
          <a:custGeom>
            <a:avLst/>
            <a:gdLst>
              <a:gd name="connsiteX0" fmla="*/ 0 w 2560340"/>
              <a:gd name="connsiteY0" fmla="*/ 2560340 h 2560340"/>
              <a:gd name="connsiteX1" fmla="*/ 2560340 w 2560340"/>
              <a:gd name="connsiteY1" fmla="*/ 0 h 2560340"/>
              <a:gd name="connsiteX2" fmla="*/ 0 w 2560340"/>
              <a:gd name="connsiteY2" fmla="*/ 0 h 2560340"/>
              <a:gd name="connsiteX3" fmla="*/ 0 w 2560340"/>
              <a:gd name="connsiteY3" fmla="*/ 2560340 h 2560340"/>
            </a:gdLst>
            <a:ahLst/>
            <a:cxnLst>
              <a:cxn ang="0">
                <a:pos x="connsiteX0" y="connsiteY0"/>
              </a:cxn>
              <a:cxn ang="0">
                <a:pos x="connsiteX1" y="connsiteY1"/>
              </a:cxn>
              <a:cxn ang="0">
                <a:pos x="connsiteX2" y="connsiteY2"/>
              </a:cxn>
              <a:cxn ang="0">
                <a:pos x="connsiteX3" y="connsiteY3"/>
              </a:cxn>
            </a:cxnLst>
            <a:rect l="l" t="t" r="r" b="b"/>
            <a:pathLst>
              <a:path w="2560340" h="2560340">
                <a:moveTo>
                  <a:pt x="0" y="2560340"/>
                </a:moveTo>
                <a:cubicBezTo>
                  <a:pt x="1414079" y="2560340"/>
                  <a:pt x="2560340" y="1414079"/>
                  <a:pt x="2560340" y="0"/>
                </a:cubicBezTo>
                <a:lnTo>
                  <a:pt x="0" y="0"/>
                </a:lnTo>
                <a:lnTo>
                  <a:pt x="0" y="2560340"/>
                </a:lnTo>
                <a:close/>
              </a:path>
            </a:pathLst>
          </a:custGeom>
          <a:solidFill>
            <a:schemeClr val="accent3"/>
          </a:solidFill>
          <a:ln w="7052" cap="flat">
            <a:noFill/>
            <a:prstDash val="solid"/>
            <a:miter/>
          </a:ln>
        </p:spPr>
        <p:txBody>
          <a:bodyPr rtlCol="0" anchor="ctr">
            <a:noAutofit/>
          </a:bodyPr>
          <a:lstStyle/>
          <a:p>
            <a:endParaRPr lang="en-US" sz="2700" dirty="0"/>
          </a:p>
        </p:txBody>
      </p:sp>
      <p:sp>
        <p:nvSpPr>
          <p:cNvPr id="29" name="Freeform 70"/>
          <p:cNvSpPr/>
          <p:nvPr userDrawn="1"/>
        </p:nvSpPr>
        <p:spPr bwMode="auto">
          <a:xfrm flipH="1">
            <a:off x="3802877" y="6462700"/>
            <a:ext cx="3826476" cy="3840662"/>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2"/>
          </a:solidFill>
          <a:ln>
            <a:noFill/>
          </a:ln>
        </p:spPr>
        <p:txBody>
          <a:bodyPr vert="horz" wrap="square" lIns="137160" tIns="68580" rIns="137160" bIns="68580" numCol="1" anchor="t" anchorCtr="0" compatLnSpc="1">
            <a:noAutofit/>
          </a:bodyPr>
          <a:lstStyle/>
          <a:p>
            <a:endParaRPr lang="en-US" sz="2700" dirty="0"/>
          </a:p>
        </p:txBody>
      </p:sp>
      <p:sp>
        <p:nvSpPr>
          <p:cNvPr id="31" name="Freeform 70"/>
          <p:cNvSpPr/>
          <p:nvPr userDrawn="1"/>
        </p:nvSpPr>
        <p:spPr bwMode="auto">
          <a:xfrm flipH="1">
            <a:off x="-15926" y="6462700"/>
            <a:ext cx="3826476" cy="3840662"/>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1"/>
          </a:solidFill>
          <a:ln>
            <a:noFill/>
          </a:ln>
        </p:spPr>
        <p:txBody>
          <a:bodyPr vert="horz" wrap="square" lIns="137160" tIns="68580" rIns="137160" bIns="68580" numCol="1" anchor="t" anchorCtr="0" compatLnSpc="1">
            <a:noAutofit/>
          </a:bodyPr>
          <a:lstStyle/>
          <a:p>
            <a:endParaRPr lang="en-US" sz="2700" dirty="0"/>
          </a:p>
        </p:txBody>
      </p:sp>
      <p:sp>
        <p:nvSpPr>
          <p:cNvPr id="6" name="Slide Number Placeholder 5"/>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367388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7" name="Rectangle 6"/>
          <p:cNvSpPr/>
          <p:nvPr userDrawn="1"/>
        </p:nvSpPr>
        <p:spPr>
          <a:xfrm>
            <a:off x="-36096" y="5086350"/>
            <a:ext cx="18324095" cy="52006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675" dirty="0"/>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noAutofit/>
          </a:bodyPr>
          <a:lstStyle/>
          <a:p>
            <a:r>
              <a:rPr lang="en-US"/>
              <a:t>Presentation title</a:t>
            </a:r>
            <a:endParaRPr lang="en-US" dirty="0"/>
          </a:p>
        </p:txBody>
      </p:sp>
      <p:sp>
        <p:nvSpPr>
          <p:cNvPr id="5" name="Slide Number Placeholder 4"/>
          <p:cNvSpPr>
            <a:spLocks noGrp="1"/>
          </p:cNvSpPr>
          <p:nvPr>
            <p:ph type="sldNum" sz="quarter" idx="12"/>
          </p:nvPr>
        </p:nvSpPr>
        <p:spPr/>
        <p:txBody>
          <a:bodyPr>
            <a:noAutofit/>
          </a:bodyPr>
          <a:lstStyle/>
          <a:p>
            <a:fld id="{48F63A3B-78C7-47BE-AE5E-E10140E04643}" type="slidenum">
              <a:rPr lang="en-US" smtClean="0"/>
              <a:t>‹#›</a:t>
            </a:fld>
            <a:endParaRPr lang="en-US" dirty="0"/>
          </a:p>
        </p:txBody>
      </p:sp>
      <p:sp>
        <p:nvSpPr>
          <p:cNvPr id="17" name="Picture Placeholder 16"/>
          <p:cNvSpPr>
            <a:spLocks noGrp="1"/>
          </p:cNvSpPr>
          <p:nvPr>
            <p:ph type="pic" sz="quarter" idx="13"/>
          </p:nvPr>
        </p:nvSpPr>
        <p:spPr>
          <a:xfrm>
            <a:off x="1138358" y="3588035"/>
            <a:ext cx="3895344" cy="3895344"/>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19" name="Text Placeholder 18"/>
          <p:cNvSpPr>
            <a:spLocks noGrp="1"/>
          </p:cNvSpPr>
          <p:nvPr>
            <p:ph type="body" sz="quarter" idx="14" hasCustomPrompt="1"/>
          </p:nvPr>
        </p:nvSpPr>
        <p:spPr>
          <a:xfrm>
            <a:off x="1138358" y="7484273"/>
            <a:ext cx="3898106" cy="1664493"/>
          </a:xfrm>
          <a:solidFill>
            <a:schemeClr val="bg1"/>
          </a:solidFill>
        </p:spPr>
        <p:txBody>
          <a:bodyPr lIns="0" tIns="274320" rIns="0" anchor="t">
            <a:noAutofit/>
          </a:bodyPr>
          <a:lstStyle>
            <a:lvl1pPr marL="0" indent="0" algn="ctr">
              <a:spcBef>
                <a:spcPts val="0"/>
              </a:spcBef>
              <a:buNone/>
              <a:defRPr sz="27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1" name="Text Placeholder 20"/>
          <p:cNvSpPr>
            <a:spLocks noGrp="1"/>
          </p:cNvSpPr>
          <p:nvPr>
            <p:ph type="body" sz="quarter" idx="15" hasCustomPrompt="1"/>
          </p:nvPr>
        </p:nvSpPr>
        <p:spPr>
          <a:xfrm>
            <a:off x="1375328" y="8399633"/>
            <a:ext cx="3425208" cy="547688"/>
          </a:xfrm>
        </p:spPr>
        <p:txBody>
          <a:bodyPr anchor="ctr">
            <a:noAutofit/>
          </a:bodyPr>
          <a:lstStyle>
            <a:lvl1pPr marL="0" indent="0" algn="ctr">
              <a:buNone/>
              <a:defRPr sz="2100"/>
            </a:lvl1pPr>
          </a:lstStyle>
          <a:p>
            <a:pPr lvl="0"/>
            <a:r>
              <a:rPr lang="en-US" dirty="0"/>
              <a:t>Title</a:t>
            </a:r>
          </a:p>
        </p:txBody>
      </p:sp>
      <p:sp>
        <p:nvSpPr>
          <p:cNvPr id="23" name="Picture Placeholder 16"/>
          <p:cNvSpPr>
            <a:spLocks noGrp="1"/>
          </p:cNvSpPr>
          <p:nvPr>
            <p:ph type="pic" sz="quarter" idx="17"/>
          </p:nvPr>
        </p:nvSpPr>
        <p:spPr>
          <a:xfrm>
            <a:off x="5276042" y="3588929"/>
            <a:ext cx="3895344" cy="3895344"/>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2" name="Text Placeholder 18"/>
          <p:cNvSpPr>
            <a:spLocks noGrp="1"/>
          </p:cNvSpPr>
          <p:nvPr>
            <p:ph type="body" sz="quarter" idx="16" hasCustomPrompt="1"/>
          </p:nvPr>
        </p:nvSpPr>
        <p:spPr>
          <a:xfrm>
            <a:off x="5275121" y="7485167"/>
            <a:ext cx="3898106" cy="1664493"/>
          </a:xfrm>
          <a:solidFill>
            <a:schemeClr val="bg1"/>
          </a:solidFill>
        </p:spPr>
        <p:txBody>
          <a:bodyPr lIns="0" tIns="274320" rIns="0" anchor="t">
            <a:noAutofit/>
          </a:bodyPr>
          <a:lstStyle>
            <a:lvl1pPr marL="0" indent="0" algn="ctr">
              <a:spcBef>
                <a:spcPts val="0"/>
              </a:spcBef>
              <a:buNone/>
              <a:defRPr sz="27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4" name="Text Placeholder 20"/>
          <p:cNvSpPr>
            <a:spLocks noGrp="1"/>
          </p:cNvSpPr>
          <p:nvPr>
            <p:ph type="body" sz="quarter" idx="18" hasCustomPrompt="1"/>
          </p:nvPr>
        </p:nvSpPr>
        <p:spPr>
          <a:xfrm>
            <a:off x="5511110" y="8400527"/>
            <a:ext cx="3425208" cy="547688"/>
          </a:xfrm>
        </p:spPr>
        <p:txBody>
          <a:bodyPr anchor="ctr">
            <a:noAutofit/>
          </a:bodyPr>
          <a:lstStyle>
            <a:lvl1pPr marL="0" indent="0" algn="ctr">
              <a:buNone/>
              <a:defRPr sz="2100"/>
            </a:lvl1pPr>
          </a:lstStyle>
          <a:p>
            <a:pPr lvl="0"/>
            <a:r>
              <a:rPr lang="en-US" dirty="0"/>
              <a:t>Title</a:t>
            </a:r>
          </a:p>
        </p:txBody>
      </p:sp>
      <p:sp>
        <p:nvSpPr>
          <p:cNvPr id="26" name="Picture Placeholder 16"/>
          <p:cNvSpPr>
            <a:spLocks noGrp="1"/>
          </p:cNvSpPr>
          <p:nvPr>
            <p:ph type="pic" sz="quarter" idx="20"/>
          </p:nvPr>
        </p:nvSpPr>
        <p:spPr>
          <a:xfrm>
            <a:off x="9413726" y="3589823"/>
            <a:ext cx="3895344" cy="3895344"/>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5" name="Text Placeholder 18"/>
          <p:cNvSpPr>
            <a:spLocks noGrp="1"/>
          </p:cNvSpPr>
          <p:nvPr>
            <p:ph type="body" sz="quarter" idx="19" hasCustomPrompt="1"/>
          </p:nvPr>
        </p:nvSpPr>
        <p:spPr>
          <a:xfrm>
            <a:off x="9411884" y="7486061"/>
            <a:ext cx="3898106" cy="1664493"/>
          </a:xfrm>
          <a:solidFill>
            <a:schemeClr val="bg1"/>
          </a:solidFill>
        </p:spPr>
        <p:txBody>
          <a:bodyPr lIns="0" tIns="274320" rIns="0" anchor="t">
            <a:noAutofit/>
          </a:bodyPr>
          <a:lstStyle>
            <a:lvl1pPr marL="0" indent="0" algn="ctr">
              <a:spcBef>
                <a:spcPts val="0"/>
              </a:spcBef>
              <a:buNone/>
              <a:defRPr sz="27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7" name="Text Placeholder 20"/>
          <p:cNvSpPr>
            <a:spLocks noGrp="1"/>
          </p:cNvSpPr>
          <p:nvPr>
            <p:ph type="body" sz="quarter" idx="21" hasCustomPrompt="1"/>
          </p:nvPr>
        </p:nvSpPr>
        <p:spPr>
          <a:xfrm>
            <a:off x="9648794" y="8401421"/>
            <a:ext cx="3425208" cy="547688"/>
          </a:xfrm>
        </p:spPr>
        <p:txBody>
          <a:bodyPr anchor="ctr">
            <a:noAutofit/>
          </a:bodyPr>
          <a:lstStyle>
            <a:lvl1pPr marL="0" indent="0" algn="ctr">
              <a:buNone/>
              <a:defRPr sz="2100"/>
            </a:lvl1pPr>
          </a:lstStyle>
          <a:p>
            <a:pPr lvl="0"/>
            <a:r>
              <a:rPr lang="en-US" dirty="0"/>
              <a:t>Title</a:t>
            </a:r>
          </a:p>
        </p:txBody>
      </p:sp>
      <p:sp>
        <p:nvSpPr>
          <p:cNvPr id="29" name="Picture Placeholder 16"/>
          <p:cNvSpPr>
            <a:spLocks noGrp="1"/>
          </p:cNvSpPr>
          <p:nvPr>
            <p:ph type="pic" sz="quarter" idx="23"/>
          </p:nvPr>
        </p:nvSpPr>
        <p:spPr>
          <a:xfrm>
            <a:off x="13551408" y="3589823"/>
            <a:ext cx="3895344" cy="3895344"/>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8" name="Text Placeholder 18"/>
          <p:cNvSpPr>
            <a:spLocks noGrp="1"/>
          </p:cNvSpPr>
          <p:nvPr>
            <p:ph type="body" sz="quarter" idx="22" hasCustomPrompt="1"/>
          </p:nvPr>
        </p:nvSpPr>
        <p:spPr>
          <a:xfrm>
            <a:off x="13548647" y="7486061"/>
            <a:ext cx="3898106" cy="1664493"/>
          </a:xfrm>
          <a:solidFill>
            <a:schemeClr val="bg1"/>
          </a:solidFill>
        </p:spPr>
        <p:txBody>
          <a:bodyPr lIns="0" tIns="274320" rIns="0" anchor="t">
            <a:noAutofit/>
          </a:bodyPr>
          <a:lstStyle>
            <a:lvl1pPr marL="0" indent="0" algn="ctr">
              <a:spcBef>
                <a:spcPts val="0"/>
              </a:spcBef>
              <a:buNone/>
              <a:defRPr sz="27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0" name="Text Placeholder 20"/>
          <p:cNvSpPr>
            <a:spLocks noGrp="1"/>
          </p:cNvSpPr>
          <p:nvPr>
            <p:ph type="body" sz="quarter" idx="24" hasCustomPrompt="1"/>
          </p:nvPr>
        </p:nvSpPr>
        <p:spPr>
          <a:xfrm>
            <a:off x="13786476" y="8401421"/>
            <a:ext cx="3425208" cy="547688"/>
          </a:xfrm>
        </p:spPr>
        <p:txBody>
          <a:bodyPr anchor="ctr">
            <a:noAutofit/>
          </a:bodyPr>
          <a:lstStyle>
            <a:lvl1pPr marL="0" indent="0" algn="ctr">
              <a:buNone/>
              <a:defRPr sz="2100"/>
            </a:lvl1pPr>
          </a:lstStyle>
          <a:p>
            <a:pPr lvl="0"/>
            <a:r>
              <a:rPr lang="en-US" dirty="0"/>
              <a:t>Title</a:t>
            </a:r>
          </a:p>
        </p:txBody>
      </p:sp>
    </p:spTree>
    <p:extLst>
      <p:ext uri="{BB962C8B-B14F-4D97-AF65-F5344CB8AC3E}">
        <p14:creationId xmlns:p14="http://schemas.microsoft.com/office/powerpoint/2010/main" val="10550978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am x8">
    <p:spTree>
      <p:nvGrpSpPr>
        <p:cNvPr id="1" name=""/>
        <p:cNvGrpSpPr/>
        <p:nvPr/>
      </p:nvGrpSpPr>
      <p:grpSpPr>
        <a:xfrm>
          <a:off x="0" y="0"/>
          <a:ext cx="0" cy="0"/>
          <a:chOff x="0" y="0"/>
          <a:chExt cx="0" cy="0"/>
        </a:xfrm>
      </p:grpSpPr>
      <p:sp>
        <p:nvSpPr>
          <p:cNvPr id="2" name="Title 1"/>
          <p:cNvSpPr>
            <a:spLocks noGrp="1"/>
          </p:cNvSpPr>
          <p:nvPr>
            <p:ph type="title"/>
          </p:nvPr>
        </p:nvSpPr>
        <p:spPr>
          <a:xfrm>
            <a:off x="1138428" y="809244"/>
            <a:ext cx="16006572" cy="1152144"/>
          </a:xfrm>
        </p:spPr>
        <p:txBody>
          <a:bodyPr>
            <a:noAutofit/>
          </a:bodyPr>
          <a:lstStyle>
            <a:lvl1pPr>
              <a:lnSpc>
                <a:spcPct val="100000"/>
              </a:lnSpc>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noAutofit/>
          </a:bodyPr>
          <a:lstStyle/>
          <a:p>
            <a:r>
              <a:rPr lang="en-US"/>
              <a:t>Presentation title</a:t>
            </a:r>
            <a:endParaRPr lang="en-US" dirty="0"/>
          </a:p>
        </p:txBody>
      </p:sp>
      <p:sp>
        <p:nvSpPr>
          <p:cNvPr id="5" name="Slide Number Placeholder 4"/>
          <p:cNvSpPr>
            <a:spLocks noGrp="1"/>
          </p:cNvSpPr>
          <p:nvPr>
            <p:ph type="sldNum" sz="quarter" idx="12"/>
          </p:nvPr>
        </p:nvSpPr>
        <p:spPr/>
        <p:txBody>
          <a:bodyPr>
            <a:noAutofit/>
          </a:bodyPr>
          <a:lstStyle/>
          <a:p>
            <a:fld id="{48F63A3B-78C7-47BE-AE5E-E10140E04643}" type="slidenum">
              <a:rPr lang="en-US" smtClean="0"/>
              <a:t>‹#›</a:t>
            </a:fld>
            <a:endParaRPr lang="en-US" dirty="0"/>
          </a:p>
        </p:txBody>
      </p:sp>
      <p:sp>
        <p:nvSpPr>
          <p:cNvPr id="17" name="Picture Placeholder 16"/>
          <p:cNvSpPr>
            <a:spLocks noGrp="1"/>
          </p:cNvSpPr>
          <p:nvPr>
            <p:ph type="pic" sz="quarter" idx="13"/>
          </p:nvPr>
        </p:nvSpPr>
        <p:spPr>
          <a:xfrm>
            <a:off x="1906524" y="2318004"/>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19" name="Text Placeholder 18"/>
          <p:cNvSpPr>
            <a:spLocks noGrp="1"/>
          </p:cNvSpPr>
          <p:nvPr>
            <p:ph type="body" sz="quarter" idx="14" hasCustomPrompt="1"/>
          </p:nvPr>
        </p:nvSpPr>
        <p:spPr>
          <a:xfrm>
            <a:off x="1906524" y="4786884"/>
            <a:ext cx="3044952" cy="1042416"/>
          </a:xfrm>
          <a:solidFill>
            <a:schemeClr val="accent4"/>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1" name="Text Placeholder 20"/>
          <p:cNvSpPr>
            <a:spLocks noGrp="1"/>
          </p:cNvSpPr>
          <p:nvPr>
            <p:ph type="body" sz="quarter" idx="15" hasCustomPrompt="1"/>
          </p:nvPr>
        </p:nvSpPr>
        <p:spPr>
          <a:xfrm>
            <a:off x="1906524" y="5425440"/>
            <a:ext cx="3044952" cy="274320"/>
          </a:xfrm>
        </p:spPr>
        <p:txBody>
          <a:bodyPr anchor="ctr">
            <a:noAutofit/>
          </a:bodyPr>
          <a:lstStyle>
            <a:lvl1pPr marL="0" indent="0" algn="ctr">
              <a:buNone/>
              <a:defRPr sz="1800" spc="30" baseline="0"/>
            </a:lvl1pPr>
          </a:lstStyle>
          <a:p>
            <a:pPr lvl="0"/>
            <a:r>
              <a:rPr lang="en-US" dirty="0"/>
              <a:t>Title</a:t>
            </a:r>
          </a:p>
        </p:txBody>
      </p:sp>
      <p:sp>
        <p:nvSpPr>
          <p:cNvPr id="10" name="Picture Placeholder 16"/>
          <p:cNvSpPr>
            <a:spLocks noGrp="1"/>
          </p:cNvSpPr>
          <p:nvPr>
            <p:ph type="pic" sz="quarter" idx="25"/>
          </p:nvPr>
        </p:nvSpPr>
        <p:spPr>
          <a:xfrm>
            <a:off x="1906524" y="6216396"/>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14" name="Text Placeholder 18"/>
          <p:cNvSpPr>
            <a:spLocks noGrp="1"/>
          </p:cNvSpPr>
          <p:nvPr>
            <p:ph type="body" sz="quarter" idx="29" hasCustomPrompt="1"/>
          </p:nvPr>
        </p:nvSpPr>
        <p:spPr>
          <a:xfrm>
            <a:off x="1906524" y="8685276"/>
            <a:ext cx="3044952" cy="1042416"/>
          </a:xfrm>
          <a:solidFill>
            <a:schemeClr val="accent1"/>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15" name="Text Placeholder 20"/>
          <p:cNvSpPr>
            <a:spLocks noGrp="1"/>
          </p:cNvSpPr>
          <p:nvPr>
            <p:ph type="body" sz="quarter" idx="30" hasCustomPrompt="1"/>
          </p:nvPr>
        </p:nvSpPr>
        <p:spPr>
          <a:xfrm>
            <a:off x="1906524" y="9323832"/>
            <a:ext cx="3044952" cy="274320"/>
          </a:xfrm>
        </p:spPr>
        <p:txBody>
          <a:bodyPr anchor="ctr">
            <a:noAutofit/>
          </a:bodyPr>
          <a:lstStyle>
            <a:lvl1pPr marL="0" indent="0" algn="ctr">
              <a:buNone/>
              <a:defRPr sz="1800" spc="30" baseline="0"/>
            </a:lvl1pPr>
          </a:lstStyle>
          <a:p>
            <a:pPr lvl="0"/>
            <a:r>
              <a:rPr lang="en-US" dirty="0"/>
              <a:t>Title</a:t>
            </a:r>
          </a:p>
        </p:txBody>
      </p:sp>
      <p:sp>
        <p:nvSpPr>
          <p:cNvPr id="23" name="Picture Placeholder 16"/>
          <p:cNvSpPr>
            <a:spLocks noGrp="1"/>
          </p:cNvSpPr>
          <p:nvPr>
            <p:ph type="pic" sz="quarter" idx="17"/>
          </p:nvPr>
        </p:nvSpPr>
        <p:spPr>
          <a:xfrm>
            <a:off x="5742432" y="2318004"/>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2" name="Text Placeholder 18"/>
          <p:cNvSpPr>
            <a:spLocks noGrp="1"/>
          </p:cNvSpPr>
          <p:nvPr>
            <p:ph type="body" sz="quarter" idx="16" hasCustomPrompt="1"/>
          </p:nvPr>
        </p:nvSpPr>
        <p:spPr>
          <a:xfrm>
            <a:off x="5742432" y="4786884"/>
            <a:ext cx="3044952" cy="1042416"/>
          </a:xfrm>
          <a:solidFill>
            <a:schemeClr val="accent1"/>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4" name="Text Placeholder 20"/>
          <p:cNvSpPr>
            <a:spLocks noGrp="1"/>
          </p:cNvSpPr>
          <p:nvPr>
            <p:ph type="body" sz="quarter" idx="18" hasCustomPrompt="1"/>
          </p:nvPr>
        </p:nvSpPr>
        <p:spPr>
          <a:xfrm>
            <a:off x="5742432" y="5425440"/>
            <a:ext cx="3044952" cy="274320"/>
          </a:xfrm>
        </p:spPr>
        <p:txBody>
          <a:bodyPr anchor="ctr">
            <a:noAutofit/>
          </a:bodyPr>
          <a:lstStyle>
            <a:lvl1pPr marL="0" indent="0" algn="ctr">
              <a:buNone/>
              <a:defRPr sz="1800" spc="30" baseline="0"/>
            </a:lvl1pPr>
          </a:lstStyle>
          <a:p>
            <a:pPr lvl="0"/>
            <a:r>
              <a:rPr lang="en-US" dirty="0"/>
              <a:t>Title</a:t>
            </a:r>
          </a:p>
        </p:txBody>
      </p:sp>
      <p:sp>
        <p:nvSpPr>
          <p:cNvPr id="11" name="Picture Placeholder 16"/>
          <p:cNvSpPr>
            <a:spLocks noGrp="1"/>
          </p:cNvSpPr>
          <p:nvPr>
            <p:ph type="pic" sz="quarter" idx="26"/>
          </p:nvPr>
        </p:nvSpPr>
        <p:spPr>
          <a:xfrm>
            <a:off x="5742432" y="6216396"/>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16" name="Text Placeholder 18"/>
          <p:cNvSpPr>
            <a:spLocks noGrp="1"/>
          </p:cNvSpPr>
          <p:nvPr>
            <p:ph type="body" sz="quarter" idx="31" hasCustomPrompt="1"/>
          </p:nvPr>
        </p:nvSpPr>
        <p:spPr>
          <a:xfrm>
            <a:off x="5742432" y="8685276"/>
            <a:ext cx="3044952" cy="1042416"/>
          </a:xfrm>
          <a:solidFill>
            <a:schemeClr val="accent4"/>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18" name="Text Placeholder 20"/>
          <p:cNvSpPr>
            <a:spLocks noGrp="1"/>
          </p:cNvSpPr>
          <p:nvPr>
            <p:ph type="body" sz="quarter" idx="32" hasCustomPrompt="1"/>
          </p:nvPr>
        </p:nvSpPr>
        <p:spPr>
          <a:xfrm>
            <a:off x="5742432" y="9323832"/>
            <a:ext cx="3044952" cy="274320"/>
          </a:xfrm>
        </p:spPr>
        <p:txBody>
          <a:bodyPr anchor="ctr">
            <a:noAutofit/>
          </a:bodyPr>
          <a:lstStyle>
            <a:lvl1pPr marL="0" indent="0" algn="ctr">
              <a:buNone/>
              <a:defRPr sz="1800" spc="30" baseline="0"/>
            </a:lvl1pPr>
          </a:lstStyle>
          <a:p>
            <a:pPr lvl="0"/>
            <a:r>
              <a:rPr lang="en-US" dirty="0"/>
              <a:t>Title</a:t>
            </a:r>
          </a:p>
        </p:txBody>
      </p:sp>
      <p:sp>
        <p:nvSpPr>
          <p:cNvPr id="26" name="Picture Placeholder 16"/>
          <p:cNvSpPr>
            <a:spLocks noGrp="1"/>
          </p:cNvSpPr>
          <p:nvPr>
            <p:ph type="pic" sz="quarter" idx="20"/>
          </p:nvPr>
        </p:nvSpPr>
        <p:spPr>
          <a:xfrm>
            <a:off x="9578340" y="2318004"/>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5" name="Text Placeholder 18"/>
          <p:cNvSpPr>
            <a:spLocks noGrp="1"/>
          </p:cNvSpPr>
          <p:nvPr>
            <p:ph type="body" sz="quarter" idx="19" hasCustomPrompt="1"/>
          </p:nvPr>
        </p:nvSpPr>
        <p:spPr>
          <a:xfrm>
            <a:off x="9578340" y="4786884"/>
            <a:ext cx="3044952" cy="1042416"/>
          </a:xfrm>
          <a:solidFill>
            <a:schemeClr val="accent4"/>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7" name="Text Placeholder 20"/>
          <p:cNvSpPr>
            <a:spLocks noGrp="1"/>
          </p:cNvSpPr>
          <p:nvPr>
            <p:ph type="body" sz="quarter" idx="21" hasCustomPrompt="1"/>
          </p:nvPr>
        </p:nvSpPr>
        <p:spPr>
          <a:xfrm>
            <a:off x="9578340" y="5425440"/>
            <a:ext cx="3044952" cy="274320"/>
          </a:xfrm>
        </p:spPr>
        <p:txBody>
          <a:bodyPr anchor="ctr">
            <a:noAutofit/>
          </a:bodyPr>
          <a:lstStyle>
            <a:lvl1pPr marL="0" indent="0" algn="ctr">
              <a:buNone/>
              <a:defRPr sz="1800" spc="30" baseline="0"/>
            </a:lvl1pPr>
          </a:lstStyle>
          <a:p>
            <a:pPr lvl="0"/>
            <a:r>
              <a:rPr lang="en-US" dirty="0"/>
              <a:t>Title</a:t>
            </a:r>
          </a:p>
        </p:txBody>
      </p:sp>
      <p:sp>
        <p:nvSpPr>
          <p:cNvPr id="12" name="Picture Placeholder 16"/>
          <p:cNvSpPr>
            <a:spLocks noGrp="1"/>
          </p:cNvSpPr>
          <p:nvPr>
            <p:ph type="pic" sz="quarter" idx="27"/>
          </p:nvPr>
        </p:nvSpPr>
        <p:spPr>
          <a:xfrm>
            <a:off x="9578340" y="6216396"/>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0" name="Text Placeholder 18"/>
          <p:cNvSpPr>
            <a:spLocks noGrp="1"/>
          </p:cNvSpPr>
          <p:nvPr>
            <p:ph type="body" sz="quarter" idx="33" hasCustomPrompt="1"/>
          </p:nvPr>
        </p:nvSpPr>
        <p:spPr>
          <a:xfrm>
            <a:off x="9578340" y="8685276"/>
            <a:ext cx="3044952" cy="1042416"/>
          </a:xfrm>
          <a:solidFill>
            <a:schemeClr val="accent1"/>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1" name="Text Placeholder 20"/>
          <p:cNvSpPr>
            <a:spLocks noGrp="1"/>
          </p:cNvSpPr>
          <p:nvPr>
            <p:ph type="body" sz="quarter" idx="34" hasCustomPrompt="1"/>
          </p:nvPr>
        </p:nvSpPr>
        <p:spPr>
          <a:xfrm>
            <a:off x="9578340" y="9323832"/>
            <a:ext cx="3044952" cy="274320"/>
          </a:xfrm>
        </p:spPr>
        <p:txBody>
          <a:bodyPr anchor="ctr">
            <a:noAutofit/>
          </a:bodyPr>
          <a:lstStyle>
            <a:lvl1pPr marL="0" indent="0" algn="ctr">
              <a:buNone/>
              <a:defRPr sz="1800" spc="30" baseline="0"/>
            </a:lvl1pPr>
          </a:lstStyle>
          <a:p>
            <a:pPr lvl="0"/>
            <a:r>
              <a:rPr lang="en-US" dirty="0"/>
              <a:t>Title</a:t>
            </a:r>
          </a:p>
        </p:txBody>
      </p:sp>
      <p:sp>
        <p:nvSpPr>
          <p:cNvPr id="29" name="Picture Placeholder 16"/>
          <p:cNvSpPr>
            <a:spLocks noGrp="1"/>
          </p:cNvSpPr>
          <p:nvPr>
            <p:ph type="pic" sz="quarter" idx="23"/>
          </p:nvPr>
        </p:nvSpPr>
        <p:spPr>
          <a:xfrm>
            <a:off x="13414248" y="2318004"/>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8" name="Text Placeholder 18"/>
          <p:cNvSpPr>
            <a:spLocks noGrp="1"/>
          </p:cNvSpPr>
          <p:nvPr>
            <p:ph type="body" sz="quarter" idx="22" hasCustomPrompt="1"/>
          </p:nvPr>
        </p:nvSpPr>
        <p:spPr>
          <a:xfrm>
            <a:off x="13414248" y="4786884"/>
            <a:ext cx="3044952" cy="1042416"/>
          </a:xfrm>
          <a:solidFill>
            <a:schemeClr val="accent1"/>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0" name="Text Placeholder 20"/>
          <p:cNvSpPr>
            <a:spLocks noGrp="1"/>
          </p:cNvSpPr>
          <p:nvPr>
            <p:ph type="body" sz="quarter" idx="24" hasCustomPrompt="1"/>
          </p:nvPr>
        </p:nvSpPr>
        <p:spPr>
          <a:xfrm>
            <a:off x="13414248" y="5425440"/>
            <a:ext cx="3044952" cy="274320"/>
          </a:xfrm>
        </p:spPr>
        <p:txBody>
          <a:bodyPr anchor="ctr">
            <a:noAutofit/>
          </a:bodyPr>
          <a:lstStyle>
            <a:lvl1pPr marL="0" indent="0" algn="ctr">
              <a:buNone/>
              <a:defRPr sz="1800" spc="30" baseline="0"/>
            </a:lvl1pPr>
          </a:lstStyle>
          <a:p>
            <a:pPr lvl="0"/>
            <a:r>
              <a:rPr lang="en-US" dirty="0"/>
              <a:t>Title</a:t>
            </a:r>
          </a:p>
        </p:txBody>
      </p:sp>
      <p:sp>
        <p:nvSpPr>
          <p:cNvPr id="13" name="Picture Placeholder 16"/>
          <p:cNvSpPr>
            <a:spLocks noGrp="1"/>
          </p:cNvSpPr>
          <p:nvPr>
            <p:ph type="pic" sz="quarter" idx="28"/>
          </p:nvPr>
        </p:nvSpPr>
        <p:spPr>
          <a:xfrm>
            <a:off x="13414248" y="6216396"/>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32" name="Text Placeholder 18"/>
          <p:cNvSpPr>
            <a:spLocks noGrp="1"/>
          </p:cNvSpPr>
          <p:nvPr>
            <p:ph type="body" sz="quarter" idx="35" hasCustomPrompt="1"/>
          </p:nvPr>
        </p:nvSpPr>
        <p:spPr>
          <a:xfrm>
            <a:off x="13414248" y="8685276"/>
            <a:ext cx="3044952" cy="1042416"/>
          </a:xfrm>
          <a:solidFill>
            <a:schemeClr val="accent4"/>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3" name="Text Placeholder 20"/>
          <p:cNvSpPr>
            <a:spLocks noGrp="1"/>
          </p:cNvSpPr>
          <p:nvPr>
            <p:ph type="body" sz="quarter" idx="36" hasCustomPrompt="1"/>
          </p:nvPr>
        </p:nvSpPr>
        <p:spPr>
          <a:xfrm>
            <a:off x="13414248" y="9323832"/>
            <a:ext cx="3044952" cy="274320"/>
          </a:xfrm>
        </p:spPr>
        <p:txBody>
          <a:bodyPr anchor="ctr">
            <a:noAutofit/>
          </a:bodyPr>
          <a:lstStyle>
            <a:lvl1pPr marL="0" indent="0" algn="ctr">
              <a:buNone/>
              <a:defRPr sz="1800" spc="30" baseline="0"/>
            </a:lvl1pPr>
          </a:lstStyle>
          <a:p>
            <a:pPr lvl="0"/>
            <a:r>
              <a:rPr lang="en-US" dirty="0"/>
              <a:t>Title</a:t>
            </a:r>
          </a:p>
        </p:txBody>
      </p:sp>
    </p:spTree>
    <p:extLst>
      <p:ext uri="{BB962C8B-B14F-4D97-AF65-F5344CB8AC3E}">
        <p14:creationId xmlns:p14="http://schemas.microsoft.com/office/powerpoint/2010/main" val="15426245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16" name="Rectangle 15"/>
          <p:cNvSpPr/>
          <p:nvPr userDrawn="1"/>
        </p:nvSpPr>
        <p:spPr>
          <a:xfrm>
            <a:off x="1028007" y="5694720"/>
            <a:ext cx="3017520" cy="2276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8" name="Rectangle 17"/>
          <p:cNvSpPr/>
          <p:nvPr userDrawn="1"/>
        </p:nvSpPr>
        <p:spPr>
          <a:xfrm>
            <a:off x="4351367" y="5694720"/>
            <a:ext cx="3017520" cy="227685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0" name="Rectangle 19"/>
          <p:cNvSpPr/>
          <p:nvPr userDrawn="1"/>
        </p:nvSpPr>
        <p:spPr>
          <a:xfrm>
            <a:off x="7674726" y="5694720"/>
            <a:ext cx="3017520" cy="2276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2" name="Rectangle 21"/>
          <p:cNvSpPr/>
          <p:nvPr userDrawn="1"/>
        </p:nvSpPr>
        <p:spPr>
          <a:xfrm>
            <a:off x="14321444" y="5694720"/>
            <a:ext cx="3017520" cy="2276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4" name="Rectangle 23"/>
          <p:cNvSpPr/>
          <p:nvPr userDrawn="1"/>
        </p:nvSpPr>
        <p:spPr>
          <a:xfrm>
            <a:off x="10998086" y="5694720"/>
            <a:ext cx="3017520" cy="227685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Title 1"/>
          <p:cNvSpPr>
            <a:spLocks noGrp="1"/>
          </p:cNvSpPr>
          <p:nvPr>
            <p:ph type="title"/>
          </p:nvPr>
        </p:nvSpPr>
        <p:spPr>
          <a:xfrm>
            <a:off x="1138428" y="1261872"/>
            <a:ext cx="16006572" cy="1152144"/>
          </a:xfrm>
        </p:spPr>
        <p:txBody>
          <a:bodyPr>
            <a:noAutofit/>
          </a:bodyPr>
          <a:lstStyle>
            <a:lvl1pPr>
              <a:lnSpc>
                <a:spcPct val="100000"/>
              </a:lnSpc>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noAutofit/>
          </a:bodyPr>
          <a:lstStyle/>
          <a:p>
            <a:r>
              <a:rPr lang="en-US"/>
              <a:t>Presentation title</a:t>
            </a:r>
            <a:endParaRPr lang="en-US" dirty="0"/>
          </a:p>
        </p:txBody>
      </p:sp>
      <p:sp>
        <p:nvSpPr>
          <p:cNvPr id="5" name="Slide Number Placeholder 4"/>
          <p:cNvSpPr>
            <a:spLocks noGrp="1"/>
          </p:cNvSpPr>
          <p:nvPr>
            <p:ph type="sldNum" sz="quarter" idx="12"/>
          </p:nvPr>
        </p:nvSpPr>
        <p:spPr/>
        <p:txBody>
          <a:bodyPr>
            <a:noAutofit/>
          </a:bodyPr>
          <a:lstStyle/>
          <a:p>
            <a:fld id="{48F63A3B-78C7-47BE-AE5E-E10140E04643}" type="slidenum">
              <a:rPr lang="en-US" smtClean="0"/>
              <a:t>‹#›</a:t>
            </a:fld>
            <a:endParaRPr lang="en-US" dirty="0"/>
          </a:p>
        </p:txBody>
      </p:sp>
      <p:sp>
        <p:nvSpPr>
          <p:cNvPr id="46" name="Text Placeholder 2"/>
          <p:cNvSpPr>
            <a:spLocks noGrp="1"/>
          </p:cNvSpPr>
          <p:nvPr>
            <p:ph type="body" idx="1"/>
          </p:nvPr>
        </p:nvSpPr>
        <p:spPr>
          <a:xfrm>
            <a:off x="1028007" y="3737527"/>
            <a:ext cx="3017520" cy="4237760"/>
          </a:xfrm>
          <a:noFill/>
          <a:ln w="12700">
            <a:solidFill>
              <a:schemeClr val="accent1"/>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4" name="Picture Placeholder 62"/>
          <p:cNvSpPr>
            <a:spLocks noGrp="1"/>
          </p:cNvSpPr>
          <p:nvPr>
            <p:ph type="pic" sz="quarter" idx="23"/>
          </p:nvPr>
        </p:nvSpPr>
        <p:spPr>
          <a:xfrm>
            <a:off x="2008701" y="3166587"/>
            <a:ext cx="1056132" cy="1056132"/>
          </a:xfrm>
          <a:prstGeom prst="ellipse">
            <a:avLst/>
          </a:prstGeom>
          <a:solidFill>
            <a:schemeClr val="accent1"/>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52" name="Text Placeholder 51"/>
          <p:cNvSpPr>
            <a:spLocks noGrp="1"/>
          </p:cNvSpPr>
          <p:nvPr>
            <p:ph type="body" sz="quarter" idx="18"/>
          </p:nvPr>
        </p:nvSpPr>
        <p:spPr>
          <a:xfrm>
            <a:off x="1096587" y="5832606"/>
            <a:ext cx="2880360" cy="2057400"/>
          </a:xfrm>
          <a:noFill/>
          <a:ln>
            <a:noFill/>
          </a:ln>
        </p:spPr>
        <p:txBody>
          <a:bodyPr lIns="91440" rIns="91440" anchor="ctr">
            <a:noAutofit/>
          </a:bodyPr>
          <a:lstStyle>
            <a:lvl1pPr marL="0" indent="0" algn="ctr">
              <a:spcBef>
                <a:spcPts val="0"/>
              </a:spcBef>
              <a:buNone/>
              <a:defRPr sz="2250"/>
            </a:lvl1pPr>
          </a:lstStyle>
          <a:p>
            <a:pPr lvl="0"/>
            <a:r>
              <a:rPr lang="en-US"/>
              <a:t>Click to edit Master text styles</a:t>
            </a:r>
          </a:p>
        </p:txBody>
      </p:sp>
      <p:sp>
        <p:nvSpPr>
          <p:cNvPr id="47" name="Text Placeholder 4"/>
          <p:cNvSpPr>
            <a:spLocks noGrp="1"/>
          </p:cNvSpPr>
          <p:nvPr>
            <p:ph type="body" sz="quarter" idx="3"/>
          </p:nvPr>
        </p:nvSpPr>
        <p:spPr>
          <a:xfrm>
            <a:off x="4351365" y="3737527"/>
            <a:ext cx="3017520" cy="4237760"/>
          </a:xfrm>
          <a:noFill/>
          <a:ln w="12700">
            <a:solidFill>
              <a:schemeClr val="accent3"/>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8" name="Picture Placeholder 62"/>
          <p:cNvSpPr>
            <a:spLocks noGrp="1"/>
          </p:cNvSpPr>
          <p:nvPr>
            <p:ph type="pic" sz="quarter" idx="27"/>
          </p:nvPr>
        </p:nvSpPr>
        <p:spPr>
          <a:xfrm>
            <a:off x="5332061" y="3166587"/>
            <a:ext cx="1056132" cy="1056132"/>
          </a:xfrm>
          <a:prstGeom prst="ellipse">
            <a:avLst/>
          </a:prstGeom>
          <a:solidFill>
            <a:schemeClr val="accent3"/>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58" name="Text Placeholder 51"/>
          <p:cNvSpPr>
            <a:spLocks noGrp="1"/>
          </p:cNvSpPr>
          <p:nvPr>
            <p:ph type="body" sz="quarter" idx="19"/>
          </p:nvPr>
        </p:nvSpPr>
        <p:spPr>
          <a:xfrm>
            <a:off x="4419945" y="5832606"/>
            <a:ext cx="2880360" cy="2057400"/>
          </a:xfrm>
          <a:noFill/>
          <a:ln>
            <a:noFill/>
          </a:ln>
        </p:spPr>
        <p:txBody>
          <a:bodyPr lIns="91440" rIns="91440" anchor="ctr">
            <a:noAutofit/>
          </a:bodyPr>
          <a:lstStyle>
            <a:lvl1pPr marL="0" indent="0" algn="ctr">
              <a:spcBef>
                <a:spcPts val="0"/>
              </a:spcBef>
              <a:buNone/>
              <a:defRPr sz="2250"/>
            </a:lvl1pPr>
          </a:lstStyle>
          <a:p>
            <a:pPr lvl="0"/>
            <a:r>
              <a:rPr lang="en-US"/>
              <a:t>Click to edit Master text styles</a:t>
            </a:r>
          </a:p>
        </p:txBody>
      </p:sp>
      <p:sp>
        <p:nvSpPr>
          <p:cNvPr id="48" name="Text Placeholder 4"/>
          <p:cNvSpPr>
            <a:spLocks noGrp="1"/>
          </p:cNvSpPr>
          <p:nvPr>
            <p:ph type="body" sz="quarter" idx="13"/>
          </p:nvPr>
        </p:nvSpPr>
        <p:spPr>
          <a:xfrm>
            <a:off x="7674726" y="3737527"/>
            <a:ext cx="3017520" cy="4237760"/>
          </a:xfrm>
          <a:noFill/>
          <a:ln w="12700">
            <a:solidFill>
              <a:schemeClr val="accent1"/>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7" name="Picture Placeholder 62"/>
          <p:cNvSpPr>
            <a:spLocks noGrp="1"/>
          </p:cNvSpPr>
          <p:nvPr>
            <p:ph type="pic" sz="quarter" idx="26"/>
          </p:nvPr>
        </p:nvSpPr>
        <p:spPr>
          <a:xfrm>
            <a:off x="8655420" y="3166587"/>
            <a:ext cx="1056132" cy="1056132"/>
          </a:xfrm>
          <a:prstGeom prst="ellipse">
            <a:avLst/>
          </a:prstGeom>
          <a:solidFill>
            <a:schemeClr val="accent1"/>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59" name="Text Placeholder 51"/>
          <p:cNvSpPr>
            <a:spLocks noGrp="1"/>
          </p:cNvSpPr>
          <p:nvPr>
            <p:ph type="body" sz="quarter" idx="20"/>
          </p:nvPr>
        </p:nvSpPr>
        <p:spPr>
          <a:xfrm>
            <a:off x="7743306" y="5832606"/>
            <a:ext cx="2880360" cy="2057400"/>
          </a:xfrm>
          <a:noFill/>
          <a:ln>
            <a:noFill/>
          </a:ln>
        </p:spPr>
        <p:txBody>
          <a:bodyPr lIns="91440" rIns="91440" anchor="ctr">
            <a:noAutofit/>
          </a:bodyPr>
          <a:lstStyle>
            <a:lvl1pPr marL="0" indent="0" algn="ctr">
              <a:spcBef>
                <a:spcPts val="0"/>
              </a:spcBef>
              <a:buNone/>
              <a:defRPr sz="2250"/>
            </a:lvl1pPr>
          </a:lstStyle>
          <a:p>
            <a:pPr lvl="0"/>
            <a:r>
              <a:rPr lang="en-US"/>
              <a:t>Click to edit Master text styles</a:t>
            </a:r>
          </a:p>
        </p:txBody>
      </p:sp>
      <p:sp>
        <p:nvSpPr>
          <p:cNvPr id="49" name="Text Placeholder 4"/>
          <p:cNvSpPr>
            <a:spLocks noGrp="1"/>
          </p:cNvSpPr>
          <p:nvPr>
            <p:ph type="body" sz="quarter" idx="15"/>
          </p:nvPr>
        </p:nvSpPr>
        <p:spPr>
          <a:xfrm>
            <a:off x="10998086" y="3737527"/>
            <a:ext cx="3017520" cy="4237760"/>
          </a:xfrm>
          <a:noFill/>
          <a:ln w="12700">
            <a:solidFill>
              <a:schemeClr val="accent3"/>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6" name="Picture Placeholder 62"/>
          <p:cNvSpPr>
            <a:spLocks noGrp="1"/>
          </p:cNvSpPr>
          <p:nvPr>
            <p:ph type="pic" sz="quarter" idx="25"/>
          </p:nvPr>
        </p:nvSpPr>
        <p:spPr>
          <a:xfrm>
            <a:off x="11978780" y="3166587"/>
            <a:ext cx="1056132" cy="1056132"/>
          </a:xfrm>
          <a:prstGeom prst="ellipse">
            <a:avLst/>
          </a:prstGeom>
          <a:solidFill>
            <a:schemeClr val="accent3"/>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60" name="Text Placeholder 51"/>
          <p:cNvSpPr>
            <a:spLocks noGrp="1"/>
          </p:cNvSpPr>
          <p:nvPr>
            <p:ph type="body" sz="quarter" idx="21"/>
          </p:nvPr>
        </p:nvSpPr>
        <p:spPr>
          <a:xfrm>
            <a:off x="11066666" y="5832606"/>
            <a:ext cx="2880360" cy="2057400"/>
          </a:xfrm>
          <a:noFill/>
          <a:ln>
            <a:noFill/>
          </a:ln>
        </p:spPr>
        <p:txBody>
          <a:bodyPr lIns="91440" rIns="91440" anchor="ctr">
            <a:noAutofit/>
          </a:bodyPr>
          <a:lstStyle>
            <a:lvl1pPr marL="0" indent="0" algn="ctr">
              <a:spcBef>
                <a:spcPts val="0"/>
              </a:spcBef>
              <a:buNone/>
              <a:defRPr sz="2250"/>
            </a:lvl1pPr>
          </a:lstStyle>
          <a:p>
            <a:pPr lvl="0"/>
            <a:r>
              <a:rPr lang="en-US"/>
              <a:t>Click to edit Master text styles</a:t>
            </a:r>
          </a:p>
        </p:txBody>
      </p:sp>
      <p:sp>
        <p:nvSpPr>
          <p:cNvPr id="50" name="Text Placeholder 4"/>
          <p:cNvSpPr>
            <a:spLocks noGrp="1"/>
          </p:cNvSpPr>
          <p:nvPr>
            <p:ph type="body" sz="quarter" idx="17"/>
          </p:nvPr>
        </p:nvSpPr>
        <p:spPr>
          <a:xfrm>
            <a:off x="14321444" y="3737527"/>
            <a:ext cx="3017520" cy="4237760"/>
          </a:xfrm>
          <a:noFill/>
          <a:ln w="12700">
            <a:solidFill>
              <a:schemeClr val="accent1"/>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5" name="Picture Placeholder 62"/>
          <p:cNvSpPr>
            <a:spLocks noGrp="1"/>
          </p:cNvSpPr>
          <p:nvPr>
            <p:ph type="pic" sz="quarter" idx="24"/>
          </p:nvPr>
        </p:nvSpPr>
        <p:spPr>
          <a:xfrm>
            <a:off x="15302138" y="3166587"/>
            <a:ext cx="1056132" cy="1056132"/>
          </a:xfrm>
          <a:prstGeom prst="ellipse">
            <a:avLst/>
          </a:prstGeom>
          <a:solidFill>
            <a:schemeClr val="accent1"/>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61" name="Text Placeholder 51"/>
          <p:cNvSpPr>
            <a:spLocks noGrp="1"/>
          </p:cNvSpPr>
          <p:nvPr>
            <p:ph type="body" sz="quarter" idx="22"/>
          </p:nvPr>
        </p:nvSpPr>
        <p:spPr>
          <a:xfrm>
            <a:off x="14390024" y="5832606"/>
            <a:ext cx="2880360" cy="2057400"/>
          </a:xfrm>
          <a:noFill/>
          <a:ln>
            <a:noFill/>
          </a:ln>
        </p:spPr>
        <p:txBody>
          <a:bodyPr lIns="91440" rIns="91440" anchor="ctr">
            <a:noAutofit/>
          </a:bodyPr>
          <a:lstStyle>
            <a:lvl1pPr marL="0" indent="0" algn="ctr">
              <a:spcBef>
                <a:spcPts val="0"/>
              </a:spcBef>
              <a:buNone/>
              <a:defRPr sz="2250"/>
            </a:lvl1pPr>
          </a:lstStyle>
          <a:p>
            <a:pPr lvl="0"/>
            <a:r>
              <a:rPr lang="en-US"/>
              <a:t>Click to edit Master text styles</a:t>
            </a:r>
          </a:p>
        </p:txBody>
      </p:sp>
    </p:spTree>
    <p:extLst>
      <p:ext uri="{BB962C8B-B14F-4D97-AF65-F5344CB8AC3E}">
        <p14:creationId xmlns:p14="http://schemas.microsoft.com/office/powerpoint/2010/main" val="8933392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9" name="Freeform: Shape 28"/>
          <p:cNvSpPr/>
          <p:nvPr userDrawn="1"/>
        </p:nvSpPr>
        <p:spPr>
          <a:xfrm>
            <a:off x="0" y="0"/>
            <a:ext cx="4257675" cy="4286937"/>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3"/>
          </a:solidFill>
          <a:ln>
            <a:noFill/>
          </a:ln>
        </p:spPr>
        <p:txBody>
          <a:bodyPr vert="horz" wrap="square" lIns="137160" tIns="68580" rIns="137160" bIns="68580" numCol="1" anchor="t" anchorCtr="0" compatLnSpc="1">
            <a:noAutofit/>
          </a:bodyPr>
          <a:lstStyle/>
          <a:p>
            <a:pPr lvl="0"/>
            <a:endParaRPr lang="en-US" sz="2700" dirty="0"/>
          </a:p>
        </p:txBody>
      </p:sp>
      <p:sp>
        <p:nvSpPr>
          <p:cNvPr id="26" name="Freeform: Shape 25"/>
          <p:cNvSpPr/>
          <p:nvPr userDrawn="1"/>
        </p:nvSpPr>
        <p:spPr>
          <a:xfrm>
            <a:off x="2" y="-1"/>
            <a:ext cx="2955941" cy="2985401"/>
          </a:xfrm>
          <a:custGeom>
            <a:avLst/>
            <a:gdLst>
              <a:gd name="connsiteX0" fmla="*/ 0 w 1970627"/>
              <a:gd name="connsiteY0" fmla="*/ 0 h 1990267"/>
              <a:gd name="connsiteX1" fmla="*/ 1970627 w 1970627"/>
              <a:gd name="connsiteY1" fmla="*/ 0 h 1990267"/>
              <a:gd name="connsiteX2" fmla="*/ 1960534 w 1970627"/>
              <a:gd name="connsiteY2" fmla="*/ 200357 h 1990267"/>
              <a:gd name="connsiteX3" fmla="*/ 190254 w 1970627"/>
              <a:gd name="connsiteY3" fmla="*/ 1980571 h 1990267"/>
              <a:gd name="connsiteX4" fmla="*/ 0 w 1970627"/>
              <a:gd name="connsiteY4" fmla="*/ 1990267 h 199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627" h="1990267">
                <a:moveTo>
                  <a:pt x="0" y="0"/>
                </a:moveTo>
                <a:lnTo>
                  <a:pt x="1970627" y="0"/>
                </a:lnTo>
                <a:lnTo>
                  <a:pt x="1960534" y="200357"/>
                </a:lnTo>
                <a:cubicBezTo>
                  <a:pt x="1865827" y="1135608"/>
                  <a:pt x="1124383" y="1884831"/>
                  <a:pt x="190254" y="1980571"/>
                </a:cubicBezTo>
                <a:lnTo>
                  <a:pt x="0" y="1990267"/>
                </a:lnTo>
                <a:close/>
              </a:path>
            </a:pathLst>
          </a:custGeom>
          <a:solidFill>
            <a:srgbClr val="F5CDCE"/>
          </a:solidFill>
          <a:ln>
            <a:noFill/>
          </a:ln>
        </p:spPr>
        <p:txBody>
          <a:bodyPr vert="horz" wrap="square" lIns="137160" tIns="68580" rIns="137160" bIns="68580" numCol="1" anchor="t" anchorCtr="0" compatLnSpc="1">
            <a:noAutofit/>
          </a:bodyPr>
          <a:lstStyle/>
          <a:p>
            <a:pPr lvl="0"/>
            <a:endParaRPr lang="en-US" sz="2700" dirty="0">
              <a:solidFill>
                <a:schemeClr val="tx1"/>
              </a:solidFill>
            </a:endParaRPr>
          </a:p>
        </p:txBody>
      </p:sp>
      <p:sp>
        <p:nvSpPr>
          <p:cNvPr id="16" name="Freeform: Shape 15"/>
          <p:cNvSpPr/>
          <p:nvPr userDrawn="1"/>
        </p:nvSpPr>
        <p:spPr>
          <a:xfrm>
            <a:off x="2" y="2"/>
            <a:ext cx="1505174" cy="1519523"/>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137160" tIns="68580" rIns="137160" bIns="68580" numCol="1" anchor="t" anchorCtr="0" compatLnSpc="1">
            <a:noAutofit/>
          </a:bodyPr>
          <a:lstStyle/>
          <a:p>
            <a:pPr lvl="0"/>
            <a:endParaRPr lang="en-US" sz="2700" dirty="0">
              <a:solidFill>
                <a:schemeClr val="tx1"/>
              </a:solidFill>
            </a:endParaRPr>
          </a:p>
        </p:txBody>
      </p:sp>
      <p:sp>
        <p:nvSpPr>
          <p:cNvPr id="2" name="Title 1"/>
          <p:cNvSpPr>
            <a:spLocks noGrp="1"/>
          </p:cNvSpPr>
          <p:nvPr>
            <p:ph type="title"/>
          </p:nvPr>
        </p:nvSpPr>
        <p:spPr/>
        <p:txBody>
          <a:bodyPr/>
          <a:lstStyle>
            <a:lvl1pPr>
              <a:lnSpc>
                <a:spcPct val="100000"/>
              </a:lnSpc>
              <a:defRPr>
                <a:solidFill>
                  <a:schemeClr val="accent6"/>
                </a:solidFill>
              </a:defRPr>
            </a:lvl1p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30" name="Image 2" descr="preencoded.png"/>
          <p:cNvSpPr/>
          <p:nvPr/>
        </p:nvSpPr>
        <p:spPr>
          <a:xfrm>
            <a:off x="2187499" y="885200"/>
            <a:ext cx="1162532" cy="1162532"/>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sz="2700" dirty="0"/>
          </a:p>
        </p:txBody>
      </p:sp>
      <p:sp>
        <p:nvSpPr>
          <p:cNvPr id="31" name="Text Placeholder 2"/>
          <p:cNvSpPr>
            <a:spLocks noGrp="1"/>
          </p:cNvSpPr>
          <p:nvPr>
            <p:ph type="body" idx="1" hasCustomPrompt="1"/>
          </p:nvPr>
        </p:nvSpPr>
        <p:spPr>
          <a:xfrm>
            <a:off x="1028007" y="4526280"/>
            <a:ext cx="2990088" cy="836676"/>
          </a:xfrm>
          <a:solidFill>
            <a:schemeClr val="accent3"/>
          </a:solidFill>
          <a:ln>
            <a:noFill/>
          </a:ln>
        </p:spPr>
        <p:txBody>
          <a:bodyPr lIns="0" tIns="0" rIns="0" bIns="0" anchor="ctr">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MMM YYYY</a:t>
            </a:r>
          </a:p>
        </p:txBody>
      </p:sp>
      <p:sp>
        <p:nvSpPr>
          <p:cNvPr id="32" name="Text Placeholder 4"/>
          <p:cNvSpPr>
            <a:spLocks noGrp="1"/>
          </p:cNvSpPr>
          <p:nvPr>
            <p:ph type="body" sz="quarter" idx="3" hasCustomPrompt="1"/>
          </p:nvPr>
        </p:nvSpPr>
        <p:spPr>
          <a:xfrm>
            <a:off x="4351367" y="4526280"/>
            <a:ext cx="2990088" cy="836676"/>
          </a:xfrm>
          <a:solidFill>
            <a:schemeClr val="accent1"/>
          </a:solidFill>
          <a:ln>
            <a:noFill/>
          </a:ln>
        </p:spPr>
        <p:txBody>
          <a:bodyPr lIns="0" tIns="0" rIns="0" bIns="0" anchor="ctr">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MMM YYYY</a:t>
            </a:r>
          </a:p>
        </p:txBody>
      </p:sp>
      <p:sp>
        <p:nvSpPr>
          <p:cNvPr id="33" name="Text Placeholder 4"/>
          <p:cNvSpPr>
            <a:spLocks noGrp="1"/>
          </p:cNvSpPr>
          <p:nvPr>
            <p:ph type="body" sz="quarter" idx="13" hasCustomPrompt="1"/>
          </p:nvPr>
        </p:nvSpPr>
        <p:spPr>
          <a:xfrm>
            <a:off x="7674726" y="4526280"/>
            <a:ext cx="2990088" cy="836676"/>
          </a:xfrm>
          <a:solidFill>
            <a:schemeClr val="accent3"/>
          </a:solidFill>
          <a:ln>
            <a:noFill/>
          </a:ln>
        </p:spPr>
        <p:txBody>
          <a:bodyPr lIns="0" tIns="0" rIns="0" bIns="0" anchor="ctr">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MMM YYYY</a:t>
            </a:r>
          </a:p>
        </p:txBody>
      </p:sp>
      <p:sp>
        <p:nvSpPr>
          <p:cNvPr id="34" name="Text Placeholder 4"/>
          <p:cNvSpPr>
            <a:spLocks noGrp="1"/>
          </p:cNvSpPr>
          <p:nvPr>
            <p:ph type="body" sz="quarter" idx="15" hasCustomPrompt="1"/>
          </p:nvPr>
        </p:nvSpPr>
        <p:spPr>
          <a:xfrm>
            <a:off x="10998086" y="4526280"/>
            <a:ext cx="2990088" cy="836676"/>
          </a:xfrm>
          <a:solidFill>
            <a:schemeClr val="accent1"/>
          </a:solidFill>
          <a:ln>
            <a:noFill/>
          </a:ln>
        </p:spPr>
        <p:txBody>
          <a:bodyPr lIns="0" tIns="0" rIns="0" bIns="0" anchor="ctr">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MMM YYYY</a:t>
            </a:r>
          </a:p>
        </p:txBody>
      </p:sp>
      <p:sp>
        <p:nvSpPr>
          <p:cNvPr id="35" name="Text Placeholder 4"/>
          <p:cNvSpPr>
            <a:spLocks noGrp="1"/>
          </p:cNvSpPr>
          <p:nvPr>
            <p:ph type="body" sz="quarter" idx="17" hasCustomPrompt="1"/>
          </p:nvPr>
        </p:nvSpPr>
        <p:spPr>
          <a:xfrm>
            <a:off x="14321444" y="4526280"/>
            <a:ext cx="2990088" cy="836676"/>
          </a:xfrm>
          <a:solidFill>
            <a:schemeClr val="accent3"/>
          </a:solidFill>
          <a:ln>
            <a:noFill/>
          </a:ln>
        </p:spPr>
        <p:txBody>
          <a:bodyPr lIns="0" tIns="0" rIns="0" bIns="0" anchor="ctr">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MMM YYYY</a:t>
            </a:r>
          </a:p>
        </p:txBody>
      </p:sp>
      <p:sp>
        <p:nvSpPr>
          <p:cNvPr id="36" name="Text Placeholder 51"/>
          <p:cNvSpPr>
            <a:spLocks noGrp="1"/>
          </p:cNvSpPr>
          <p:nvPr>
            <p:ph type="body" sz="quarter" idx="18"/>
          </p:nvPr>
        </p:nvSpPr>
        <p:spPr>
          <a:xfrm>
            <a:off x="1028007" y="7118604"/>
            <a:ext cx="2990088" cy="1193292"/>
          </a:xfrm>
          <a:noFill/>
        </p:spPr>
        <p:txBody>
          <a:bodyPr lIns="0" rIns="0" anchor="t" anchorCtr="0">
            <a:noAutofit/>
          </a:bodyPr>
          <a:lstStyle>
            <a:lvl1pPr marL="0" indent="0" algn="ctr">
              <a:spcBef>
                <a:spcPts val="0"/>
              </a:spcBef>
              <a:buNone/>
              <a:defRPr sz="2250"/>
            </a:lvl1pPr>
          </a:lstStyle>
          <a:p>
            <a:pPr lvl="0"/>
            <a:r>
              <a:rPr lang="en-US"/>
              <a:t>Click to edit Master text styles</a:t>
            </a:r>
          </a:p>
        </p:txBody>
      </p:sp>
      <p:sp>
        <p:nvSpPr>
          <p:cNvPr id="37" name="Text Placeholder 51"/>
          <p:cNvSpPr>
            <a:spLocks noGrp="1"/>
          </p:cNvSpPr>
          <p:nvPr>
            <p:ph type="body" sz="quarter" idx="19"/>
          </p:nvPr>
        </p:nvSpPr>
        <p:spPr>
          <a:xfrm>
            <a:off x="4351367" y="7118604"/>
            <a:ext cx="2990088" cy="1193292"/>
          </a:xfrm>
          <a:noFill/>
        </p:spPr>
        <p:txBody>
          <a:bodyPr lIns="0" rIns="0" anchor="t" anchorCtr="0">
            <a:noAutofit/>
          </a:bodyPr>
          <a:lstStyle>
            <a:lvl1pPr marL="0" indent="0" algn="ctr">
              <a:spcBef>
                <a:spcPts val="0"/>
              </a:spcBef>
              <a:buNone/>
              <a:defRPr sz="2250"/>
            </a:lvl1pPr>
          </a:lstStyle>
          <a:p>
            <a:pPr lvl="0"/>
            <a:r>
              <a:rPr lang="en-US"/>
              <a:t>Click to edit Master text styles</a:t>
            </a:r>
          </a:p>
        </p:txBody>
      </p:sp>
      <p:sp>
        <p:nvSpPr>
          <p:cNvPr id="38" name="Text Placeholder 51"/>
          <p:cNvSpPr>
            <a:spLocks noGrp="1"/>
          </p:cNvSpPr>
          <p:nvPr>
            <p:ph type="body" sz="quarter" idx="20"/>
          </p:nvPr>
        </p:nvSpPr>
        <p:spPr>
          <a:xfrm>
            <a:off x="7674726" y="7118604"/>
            <a:ext cx="2990088" cy="1193292"/>
          </a:xfrm>
          <a:noFill/>
        </p:spPr>
        <p:txBody>
          <a:bodyPr lIns="0" rIns="0" anchor="t" anchorCtr="0">
            <a:noAutofit/>
          </a:bodyPr>
          <a:lstStyle>
            <a:lvl1pPr marL="0" indent="0" algn="ctr">
              <a:spcBef>
                <a:spcPts val="0"/>
              </a:spcBef>
              <a:buNone/>
              <a:defRPr sz="2250"/>
            </a:lvl1pPr>
          </a:lstStyle>
          <a:p>
            <a:pPr lvl="0"/>
            <a:r>
              <a:rPr lang="en-US"/>
              <a:t>Click to edit Master text styles</a:t>
            </a:r>
          </a:p>
        </p:txBody>
      </p:sp>
      <p:sp>
        <p:nvSpPr>
          <p:cNvPr id="39" name="Text Placeholder 51"/>
          <p:cNvSpPr>
            <a:spLocks noGrp="1"/>
          </p:cNvSpPr>
          <p:nvPr>
            <p:ph type="body" sz="quarter" idx="21"/>
          </p:nvPr>
        </p:nvSpPr>
        <p:spPr>
          <a:xfrm>
            <a:off x="10998086" y="7118604"/>
            <a:ext cx="2990088" cy="1193292"/>
          </a:xfrm>
          <a:noFill/>
        </p:spPr>
        <p:txBody>
          <a:bodyPr lIns="0" rIns="0" anchor="t" anchorCtr="0">
            <a:noAutofit/>
          </a:bodyPr>
          <a:lstStyle>
            <a:lvl1pPr marL="0" indent="0" algn="ctr">
              <a:spcBef>
                <a:spcPts val="0"/>
              </a:spcBef>
              <a:buNone/>
              <a:defRPr sz="2250"/>
            </a:lvl1pPr>
          </a:lstStyle>
          <a:p>
            <a:pPr lvl="0"/>
            <a:r>
              <a:rPr lang="en-US"/>
              <a:t>Click to edit Master text styles</a:t>
            </a:r>
          </a:p>
        </p:txBody>
      </p:sp>
      <p:sp>
        <p:nvSpPr>
          <p:cNvPr id="40" name="Text Placeholder 51"/>
          <p:cNvSpPr>
            <a:spLocks noGrp="1"/>
          </p:cNvSpPr>
          <p:nvPr>
            <p:ph type="body" sz="quarter" idx="22"/>
          </p:nvPr>
        </p:nvSpPr>
        <p:spPr>
          <a:xfrm>
            <a:off x="14321444" y="7118604"/>
            <a:ext cx="2990088" cy="1193292"/>
          </a:xfrm>
          <a:noFill/>
        </p:spPr>
        <p:txBody>
          <a:bodyPr lIns="0" rIns="0" anchor="t" anchorCtr="0">
            <a:noAutofit/>
          </a:bodyPr>
          <a:lstStyle>
            <a:lvl1pPr marL="0" indent="0" algn="ctr">
              <a:spcBef>
                <a:spcPts val="0"/>
              </a:spcBef>
              <a:buNone/>
              <a:defRPr sz="2250"/>
            </a:lvl1pPr>
          </a:lstStyle>
          <a:p>
            <a:pPr lvl="0"/>
            <a:r>
              <a:rPr lang="en-US"/>
              <a:t>Click to edit Master text styles</a:t>
            </a:r>
          </a:p>
        </p:txBody>
      </p:sp>
      <p:cxnSp>
        <p:nvCxnSpPr>
          <p:cNvPr id="42" name="Straight Connector 41"/>
          <p:cNvCxnSpPr/>
          <p:nvPr userDrawn="1"/>
        </p:nvCxnSpPr>
        <p:spPr>
          <a:xfrm>
            <a:off x="1109097" y="6281522"/>
            <a:ext cx="16218540" cy="0"/>
          </a:xfrm>
          <a:prstGeom prst="line">
            <a:avLst/>
          </a:prstGeom>
          <a:ln w="127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94239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0" name="Title 19"/>
          <p:cNvSpPr>
            <a:spLocks noGrp="1"/>
          </p:cNvSpPr>
          <p:nvPr>
            <p:ph type="title"/>
          </p:nvPr>
        </p:nvSpPr>
        <p:spPr>
          <a:xfrm>
            <a:off x="5980176" y="1865376"/>
            <a:ext cx="12248388" cy="1152144"/>
          </a:xfrm>
        </p:spPr>
        <p:txBody>
          <a:bodyPr>
            <a:noAutofit/>
          </a:bodyPr>
          <a:lstStyle>
            <a:lvl1pPr algn="l">
              <a:lnSpc>
                <a:spcPct val="100000"/>
              </a:lnSpc>
              <a:defRPr/>
            </a:lvl1pPr>
          </a:lstStyle>
          <a:p>
            <a:r>
              <a:rPr lang="en-US"/>
              <a:t>Click to edit Master title style</a:t>
            </a:r>
            <a:endParaRPr lang="en-US" dirty="0"/>
          </a:p>
        </p:txBody>
      </p:sp>
      <p:sp>
        <p:nvSpPr>
          <p:cNvPr id="11" name="Image 0" descr="preencoded.png"/>
          <p:cNvSpPr/>
          <p:nvPr userDrawn="1"/>
        </p:nvSpPr>
        <p:spPr>
          <a:xfrm>
            <a:off x="-8352" y="-4176"/>
            <a:ext cx="5164932" cy="10337006"/>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sz="2700" dirty="0"/>
          </a:p>
        </p:txBody>
      </p:sp>
      <p:pic>
        <p:nvPicPr>
          <p:cNvPr id="13" name="Image 1" descr="preencoded.png"/>
          <p:cNvPicPr>
            <a:picLocks noChangeAspect="1"/>
          </p:cNvPicPr>
          <p:nvPr userDrawn="1"/>
        </p:nvPicPr>
        <p:blipFill>
          <a:blip r:embed="rId2" cstate="screen">
            <a:extLst>
              <a:ext uri="{96DAC541-7B7A-43D3-8B79-37D633B846F1}">
                <asvg:svgBlip xmlns="" xmlns:asvg="http://schemas.microsoft.com/office/drawing/2016/SVG/main" r:embed="rId3"/>
              </a:ext>
            </a:extLst>
          </a:blip>
          <a:srcRect/>
          <a:stretch>
            <a:fillRect/>
          </a:stretch>
        </p:blipFill>
        <p:spPr>
          <a:xfrm>
            <a:off x="2554967" y="-4176"/>
            <a:ext cx="2601615" cy="7750970"/>
          </a:xfrm>
          <a:prstGeom prst="rect">
            <a:avLst/>
          </a:prstGeom>
        </p:spPr>
      </p:pic>
      <p:sp>
        <p:nvSpPr>
          <p:cNvPr id="39" name="Freeform: Shape 38"/>
          <p:cNvSpPr/>
          <p:nvPr/>
        </p:nvSpPr>
        <p:spPr>
          <a:xfrm>
            <a:off x="2582432" y="-4176"/>
            <a:ext cx="2574173" cy="2581280"/>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sz="2700" dirty="0"/>
          </a:p>
        </p:txBody>
      </p:sp>
      <p:sp>
        <p:nvSpPr>
          <p:cNvPr id="17" name="Image 5" descr="preencoded.png"/>
          <p:cNvSpPr/>
          <p:nvPr userDrawn="1"/>
        </p:nvSpPr>
        <p:spPr>
          <a:xfrm>
            <a:off x="-8352" y="5160756"/>
            <a:ext cx="5164932" cy="5172075"/>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sz="2700" dirty="0"/>
          </a:p>
        </p:txBody>
      </p:sp>
      <p:pic>
        <p:nvPicPr>
          <p:cNvPr id="19" name="Image 6" descr="preencoded.png"/>
          <p:cNvPicPr>
            <a:picLocks noChangeAspect="1"/>
          </p:cNvPicPr>
          <p:nvPr userDrawn="1"/>
        </p:nvPicPr>
        <p:blipFill>
          <a:blip r:embed="rId4" cstate="screen">
            <a:extLst>
              <a:ext uri="{96DAC541-7B7A-43D3-8B79-37D633B846F1}">
                <asvg:svgBlip xmlns="" xmlns:asvg="http://schemas.microsoft.com/office/drawing/2016/SVG/main" r:embed="rId5"/>
              </a:ext>
            </a:extLst>
          </a:blip>
          <a:srcRect/>
          <a:stretch>
            <a:fillRect/>
          </a:stretch>
        </p:blipFill>
        <p:spPr>
          <a:xfrm>
            <a:off x="2577686" y="5160757"/>
            <a:ext cx="2578895" cy="2586038"/>
          </a:xfrm>
          <a:prstGeom prst="rect">
            <a:avLst/>
          </a:prstGeom>
        </p:spPr>
      </p:pic>
      <p:sp>
        <p:nvSpPr>
          <p:cNvPr id="3" name="Text Placeholder 2"/>
          <p:cNvSpPr>
            <a:spLocks noGrp="1"/>
          </p:cNvSpPr>
          <p:nvPr>
            <p:ph type="body" idx="1"/>
          </p:nvPr>
        </p:nvSpPr>
        <p:spPr>
          <a:xfrm>
            <a:off x="5966460" y="3496056"/>
            <a:ext cx="5733288" cy="617220"/>
          </a:xfrm>
        </p:spPr>
        <p:txBody>
          <a:bodyPr anchor="t">
            <a:noAutofit/>
          </a:bodyPr>
          <a:lstStyle>
            <a:lvl1pPr marL="0" indent="0">
              <a:spcBef>
                <a:spcPts val="0"/>
              </a:spcBef>
              <a:buNone/>
              <a:defRPr sz="2700" b="1" cap="all" baseline="0">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5527548" y="4315968"/>
            <a:ext cx="5612892" cy="5526882"/>
          </a:xfrm>
        </p:spPr>
        <p:txBody>
          <a:bodyPr lIns="45720" rIns="45720" bIns="45720">
            <a:noAutofit/>
          </a:bodyPr>
          <a:lstStyle>
            <a:lvl1pPr>
              <a:defRPr sz="2250"/>
            </a:lvl1pPr>
            <a:lvl2pPr>
              <a:defRPr sz="195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070080" y="3496056"/>
            <a:ext cx="5733288" cy="617220"/>
          </a:xfrm>
        </p:spPr>
        <p:txBody>
          <a:bodyPr anchor="t">
            <a:noAutofit/>
          </a:bodyPr>
          <a:lstStyle>
            <a:lvl1pPr marL="0" indent="0">
              <a:spcBef>
                <a:spcPts val="0"/>
              </a:spcBef>
              <a:buNone/>
              <a:defRPr sz="2700" b="1" cap="all" baseline="0">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11631168" y="4315968"/>
            <a:ext cx="5612892" cy="5526882"/>
          </a:xfrm>
        </p:spPr>
        <p:txBody>
          <a:bodyPr lIns="45720" rIns="45720" bIns="45720">
            <a:noAutofit/>
          </a:bodyPr>
          <a:lstStyle>
            <a:lvl1pPr>
              <a:defRPr sz="2250"/>
            </a:lvl1pPr>
            <a:lvl2pPr>
              <a:defRPr sz="195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124553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38428" y="1851660"/>
            <a:ext cx="16006572" cy="1152144"/>
          </a:xfrm>
        </p:spPr>
        <p:txBody>
          <a:bodyPr>
            <a:noAutofit/>
          </a:bodyPr>
          <a:lstStyle>
            <a:lvl1pPr>
              <a:lnSpc>
                <a:spcPct val="100000"/>
              </a:lnSpc>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noAutofit/>
          </a:bodyPr>
          <a:lstStyle/>
          <a:p>
            <a:r>
              <a:rPr lang="en-US"/>
              <a:t>Presentation title</a:t>
            </a:r>
            <a:endParaRPr lang="en-US" dirty="0"/>
          </a:p>
        </p:txBody>
      </p:sp>
      <p:sp>
        <p:nvSpPr>
          <p:cNvPr id="5" name="Slide Number Placeholder 4"/>
          <p:cNvSpPr>
            <a:spLocks noGrp="1"/>
          </p:cNvSpPr>
          <p:nvPr>
            <p:ph type="sldNum" sz="quarter" idx="12"/>
          </p:nvPr>
        </p:nvSpPr>
        <p:spPr/>
        <p:txBody>
          <a:bodyPr>
            <a:noAutofit/>
          </a:bodyPr>
          <a:lstStyle/>
          <a:p>
            <a:fld id="{48F63A3B-78C7-47BE-AE5E-E10140E04643}" type="slidenum">
              <a:rPr lang="en-US" smtClean="0"/>
              <a:t>‹#›</a:t>
            </a:fld>
            <a:endParaRPr lang="en-US" dirty="0"/>
          </a:p>
        </p:txBody>
      </p:sp>
      <p:sp>
        <p:nvSpPr>
          <p:cNvPr id="46" name="Text Placeholder 2"/>
          <p:cNvSpPr>
            <a:spLocks noGrp="1"/>
          </p:cNvSpPr>
          <p:nvPr>
            <p:ph type="body" idx="1"/>
          </p:nvPr>
        </p:nvSpPr>
        <p:spPr>
          <a:xfrm>
            <a:off x="1069848" y="4114800"/>
            <a:ext cx="4992624" cy="5335524"/>
          </a:xfrm>
          <a:noFill/>
          <a:ln w="12700">
            <a:solidFill>
              <a:schemeClr val="accent3"/>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4" name="Picture Placeholder 62"/>
          <p:cNvSpPr>
            <a:spLocks noGrp="1" noChangeAspect="1"/>
          </p:cNvSpPr>
          <p:nvPr>
            <p:ph type="pic" sz="quarter" idx="23"/>
          </p:nvPr>
        </p:nvSpPr>
        <p:spPr>
          <a:xfrm>
            <a:off x="2866644" y="3387852"/>
            <a:ext cx="1399032" cy="1399032"/>
          </a:xfrm>
          <a:prstGeom prst="ellipse">
            <a:avLst/>
          </a:prstGeom>
          <a:solidFill>
            <a:schemeClr val="accent3"/>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52" name="Text Placeholder 51"/>
          <p:cNvSpPr>
            <a:spLocks noGrp="1"/>
          </p:cNvSpPr>
          <p:nvPr>
            <p:ph type="body" sz="quarter" idx="18"/>
          </p:nvPr>
        </p:nvSpPr>
        <p:spPr>
          <a:xfrm>
            <a:off x="1488186" y="5925312"/>
            <a:ext cx="4155948" cy="3310128"/>
          </a:xfrm>
          <a:noFill/>
        </p:spPr>
        <p:txBody>
          <a:bodyPr lIns="91440" rIns="91440" anchor="t">
            <a:noAutofit/>
          </a:bodyPr>
          <a:lstStyle>
            <a:lvl1pPr marL="521018" indent="-521018" algn="l">
              <a:spcBef>
                <a:spcPts val="540"/>
              </a:spcBef>
              <a:buFont typeface="Arial" panose="020B0604020202020204" pitchFamily="34" charset="0"/>
              <a:buChar char="•"/>
              <a:defRPr sz="2250"/>
            </a:lvl1pPr>
          </a:lstStyle>
          <a:p>
            <a:pPr lvl="0"/>
            <a:r>
              <a:rPr lang="en-US"/>
              <a:t>Click to edit Master text styles</a:t>
            </a:r>
          </a:p>
        </p:txBody>
      </p:sp>
      <p:sp>
        <p:nvSpPr>
          <p:cNvPr id="49" name="Text Placeholder 4"/>
          <p:cNvSpPr>
            <a:spLocks noGrp="1"/>
          </p:cNvSpPr>
          <p:nvPr>
            <p:ph type="body" sz="quarter" idx="15"/>
          </p:nvPr>
        </p:nvSpPr>
        <p:spPr>
          <a:xfrm>
            <a:off x="6665976" y="4114800"/>
            <a:ext cx="4992624" cy="5335524"/>
          </a:xfrm>
          <a:noFill/>
          <a:ln w="12700">
            <a:solidFill>
              <a:schemeClr val="accent1"/>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6" name="Picture Placeholder 62"/>
          <p:cNvSpPr>
            <a:spLocks noGrp="1" noChangeAspect="1"/>
          </p:cNvSpPr>
          <p:nvPr>
            <p:ph type="pic" sz="quarter" idx="25"/>
          </p:nvPr>
        </p:nvSpPr>
        <p:spPr>
          <a:xfrm>
            <a:off x="8462772" y="3387852"/>
            <a:ext cx="1399032" cy="1399032"/>
          </a:xfrm>
          <a:prstGeom prst="ellipse">
            <a:avLst/>
          </a:prstGeom>
          <a:solidFill>
            <a:schemeClr val="accent1"/>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60" name="Text Placeholder 51"/>
          <p:cNvSpPr>
            <a:spLocks noGrp="1"/>
          </p:cNvSpPr>
          <p:nvPr>
            <p:ph type="body" sz="quarter" idx="21"/>
          </p:nvPr>
        </p:nvSpPr>
        <p:spPr>
          <a:xfrm>
            <a:off x="7084314" y="5925312"/>
            <a:ext cx="4155948" cy="3310128"/>
          </a:xfrm>
          <a:noFill/>
        </p:spPr>
        <p:txBody>
          <a:bodyPr lIns="91440" rIns="91440" anchor="t">
            <a:noAutofit/>
          </a:bodyPr>
          <a:lstStyle>
            <a:lvl1pPr marL="521018" indent="-521018" algn="l">
              <a:spcBef>
                <a:spcPts val="540"/>
              </a:spcBef>
              <a:buFont typeface="Arial" panose="020B0604020202020204" pitchFamily="34" charset="0"/>
              <a:buChar char="•"/>
              <a:defRPr sz="2250"/>
            </a:lvl1pPr>
          </a:lstStyle>
          <a:p>
            <a:pPr lvl="0"/>
            <a:r>
              <a:rPr lang="en-US"/>
              <a:t>Click to edit Master text styles</a:t>
            </a:r>
          </a:p>
        </p:txBody>
      </p:sp>
      <p:sp>
        <p:nvSpPr>
          <p:cNvPr id="50" name="Text Placeholder 4"/>
          <p:cNvSpPr>
            <a:spLocks noGrp="1"/>
          </p:cNvSpPr>
          <p:nvPr>
            <p:ph type="body" sz="quarter" idx="17"/>
          </p:nvPr>
        </p:nvSpPr>
        <p:spPr>
          <a:xfrm>
            <a:off x="12138660" y="4114800"/>
            <a:ext cx="4992624" cy="5335524"/>
          </a:xfrm>
          <a:noFill/>
          <a:ln w="12700">
            <a:solidFill>
              <a:schemeClr val="accent4"/>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5" name="Picture Placeholder 62"/>
          <p:cNvSpPr>
            <a:spLocks noGrp="1" noChangeAspect="1"/>
          </p:cNvSpPr>
          <p:nvPr>
            <p:ph type="pic" sz="quarter" idx="24"/>
          </p:nvPr>
        </p:nvSpPr>
        <p:spPr>
          <a:xfrm>
            <a:off x="13935456" y="3387852"/>
            <a:ext cx="1399032" cy="1399032"/>
          </a:xfrm>
          <a:prstGeom prst="ellipse">
            <a:avLst/>
          </a:prstGeom>
          <a:solidFill>
            <a:schemeClr val="accent4"/>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61" name="Text Placeholder 51"/>
          <p:cNvSpPr>
            <a:spLocks noGrp="1"/>
          </p:cNvSpPr>
          <p:nvPr>
            <p:ph type="body" sz="quarter" idx="22"/>
          </p:nvPr>
        </p:nvSpPr>
        <p:spPr>
          <a:xfrm>
            <a:off x="12556998" y="5925312"/>
            <a:ext cx="4155948" cy="3310128"/>
          </a:xfrm>
          <a:noFill/>
        </p:spPr>
        <p:txBody>
          <a:bodyPr lIns="91440" rIns="91440" anchor="t">
            <a:noAutofit/>
          </a:bodyPr>
          <a:lstStyle>
            <a:lvl1pPr marL="521018" indent="-521018" algn="l">
              <a:spcBef>
                <a:spcPts val="540"/>
              </a:spcBef>
              <a:buFont typeface="Arial" panose="020B0604020202020204" pitchFamily="34" charset="0"/>
              <a:buChar char="•"/>
              <a:defRPr sz="2250"/>
            </a:lvl1pPr>
          </a:lstStyle>
          <a:p>
            <a:pPr lvl="0"/>
            <a:r>
              <a:rPr lang="en-US"/>
              <a:t>Click to edit Master text styles</a:t>
            </a:r>
          </a:p>
        </p:txBody>
      </p:sp>
    </p:spTree>
    <p:extLst>
      <p:ext uri="{BB962C8B-B14F-4D97-AF65-F5344CB8AC3E}">
        <p14:creationId xmlns:p14="http://schemas.microsoft.com/office/powerpoint/2010/main" val="37250034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Summary">
    <p:spTree>
      <p:nvGrpSpPr>
        <p:cNvPr id="1" name=""/>
        <p:cNvGrpSpPr/>
        <p:nvPr/>
      </p:nvGrpSpPr>
      <p:grpSpPr>
        <a:xfrm>
          <a:off x="0" y="0"/>
          <a:ext cx="0" cy="0"/>
          <a:chOff x="0" y="0"/>
          <a:chExt cx="0" cy="0"/>
        </a:xfrm>
      </p:grpSpPr>
      <p:sp>
        <p:nvSpPr>
          <p:cNvPr id="24" name="Image 2" descr="preencoded.png"/>
          <p:cNvSpPr/>
          <p:nvPr/>
        </p:nvSpPr>
        <p:spPr>
          <a:xfrm>
            <a:off x="13137358" y="-21431"/>
            <a:ext cx="5150645" cy="5179218"/>
          </a:xfrm>
          <a:custGeom>
            <a:avLst/>
            <a:gdLst>
              <a:gd name="connsiteX0" fmla="*/ 3433763 w 3433763"/>
              <a:gd name="connsiteY0" fmla="*/ 0 h 3452812"/>
              <a:gd name="connsiteX1" fmla="*/ 3433763 w 3433763"/>
              <a:gd name="connsiteY1" fmla="*/ 3452813 h 3452812"/>
              <a:gd name="connsiteX2" fmla="*/ 0 w 3433763"/>
              <a:gd name="connsiteY2" fmla="*/ 3452813 h 3452812"/>
              <a:gd name="connsiteX3" fmla="*/ 3433763 w 3433763"/>
              <a:gd name="connsiteY3" fmla="*/ 0 h 3452812"/>
            </a:gdLst>
            <a:ahLst/>
            <a:cxnLst>
              <a:cxn ang="0">
                <a:pos x="connsiteX0" y="connsiteY0"/>
              </a:cxn>
              <a:cxn ang="0">
                <a:pos x="connsiteX1" y="connsiteY1"/>
              </a:cxn>
              <a:cxn ang="0">
                <a:pos x="connsiteX2" y="connsiteY2"/>
              </a:cxn>
              <a:cxn ang="0">
                <a:pos x="connsiteX3" y="connsiteY3"/>
              </a:cxn>
            </a:cxnLst>
            <a:rect l="l" t="t" r="r" b="b"/>
            <a:pathLst>
              <a:path w="3433763" h="3452812">
                <a:moveTo>
                  <a:pt x="3433763" y="0"/>
                </a:moveTo>
                <a:lnTo>
                  <a:pt x="3433763" y="3452813"/>
                </a:lnTo>
                <a:lnTo>
                  <a:pt x="0" y="3452813"/>
                </a:lnTo>
                <a:cubicBezTo>
                  <a:pt x="0" y="1545912"/>
                  <a:pt x="1537383" y="0"/>
                  <a:pt x="3433763" y="0"/>
                </a:cubicBezTo>
                <a:close/>
              </a:path>
            </a:pathLst>
          </a:custGeom>
          <a:solidFill>
            <a:schemeClr val="accent1"/>
          </a:solidFill>
          <a:ln w="4756" cap="flat">
            <a:noFill/>
            <a:prstDash val="solid"/>
            <a:miter/>
          </a:ln>
        </p:spPr>
        <p:txBody>
          <a:bodyPr rtlCol="0" anchor="ctr"/>
          <a:lstStyle/>
          <a:p>
            <a:endParaRPr lang="en-US" sz="2700" dirty="0"/>
          </a:p>
        </p:txBody>
      </p:sp>
      <p:sp>
        <p:nvSpPr>
          <p:cNvPr id="25" name="Image 3" descr="preencoded.png"/>
          <p:cNvSpPr/>
          <p:nvPr/>
        </p:nvSpPr>
        <p:spPr>
          <a:xfrm>
            <a:off x="13137358" y="5157788"/>
            <a:ext cx="5150645" cy="5150643"/>
          </a:xfrm>
          <a:custGeom>
            <a:avLst/>
            <a:gdLst>
              <a:gd name="connsiteX0" fmla="*/ 0 w 3433763"/>
              <a:gd name="connsiteY0" fmla="*/ 0 h 3433762"/>
              <a:gd name="connsiteX1" fmla="*/ 3433763 w 3433763"/>
              <a:gd name="connsiteY1" fmla="*/ 0 h 3433762"/>
              <a:gd name="connsiteX2" fmla="*/ 3433763 w 3433763"/>
              <a:gd name="connsiteY2" fmla="*/ 3433763 h 3433762"/>
              <a:gd name="connsiteX3" fmla="*/ 0 w 3433763"/>
              <a:gd name="connsiteY3" fmla="*/ 0 h 3433762"/>
            </a:gdLst>
            <a:ahLst/>
            <a:cxnLst>
              <a:cxn ang="0">
                <a:pos x="connsiteX0" y="connsiteY0"/>
              </a:cxn>
              <a:cxn ang="0">
                <a:pos x="connsiteX1" y="connsiteY1"/>
              </a:cxn>
              <a:cxn ang="0">
                <a:pos x="connsiteX2" y="connsiteY2"/>
              </a:cxn>
              <a:cxn ang="0">
                <a:pos x="connsiteX3" y="connsiteY3"/>
              </a:cxn>
            </a:cxnLst>
            <a:rect l="l" t="t" r="r" b="b"/>
            <a:pathLst>
              <a:path w="3433763" h="3433762">
                <a:moveTo>
                  <a:pt x="0" y="0"/>
                </a:moveTo>
                <a:lnTo>
                  <a:pt x="3433763" y="0"/>
                </a:lnTo>
                <a:lnTo>
                  <a:pt x="3433763" y="3433763"/>
                </a:lnTo>
                <a:cubicBezTo>
                  <a:pt x="1537383" y="3433763"/>
                  <a:pt x="0" y="1896380"/>
                  <a:pt x="0" y="0"/>
                </a:cubicBezTo>
                <a:close/>
              </a:path>
            </a:pathLst>
          </a:custGeom>
          <a:solidFill>
            <a:schemeClr val="accent2"/>
          </a:solidFill>
          <a:ln w="4756" cap="flat">
            <a:noFill/>
            <a:prstDash val="solid"/>
            <a:miter/>
          </a:ln>
        </p:spPr>
        <p:txBody>
          <a:bodyPr rtlCol="0" anchor="ctr"/>
          <a:lstStyle/>
          <a:p>
            <a:endParaRPr lang="en-US" sz="2700" dirty="0"/>
          </a:p>
        </p:txBody>
      </p:sp>
      <p:sp>
        <p:nvSpPr>
          <p:cNvPr id="26" name="Image 4" descr="preencoded.png"/>
          <p:cNvSpPr/>
          <p:nvPr/>
        </p:nvSpPr>
        <p:spPr>
          <a:xfrm flipV="1">
            <a:off x="14987588" y="1871663"/>
            <a:ext cx="3300413" cy="3271838"/>
          </a:xfrm>
          <a:custGeom>
            <a:avLst/>
            <a:gdLst>
              <a:gd name="connsiteX0" fmla="*/ 0 w 2200275"/>
              <a:gd name="connsiteY0" fmla="*/ 0 h 2181225"/>
              <a:gd name="connsiteX1" fmla="*/ 2200275 w 2200275"/>
              <a:gd name="connsiteY1" fmla="*/ 2181225 h 2181225"/>
              <a:gd name="connsiteX2" fmla="*/ 2200275 w 2200275"/>
              <a:gd name="connsiteY2" fmla="*/ 0 h 2181225"/>
              <a:gd name="connsiteX3" fmla="*/ 0 w 2200275"/>
              <a:gd name="connsiteY3" fmla="*/ 0 h 2181225"/>
            </a:gdLst>
            <a:ahLst/>
            <a:cxnLst>
              <a:cxn ang="0">
                <a:pos x="connsiteX0" y="connsiteY0"/>
              </a:cxn>
              <a:cxn ang="0">
                <a:pos x="connsiteX1" y="connsiteY1"/>
              </a:cxn>
              <a:cxn ang="0">
                <a:pos x="connsiteX2" y="connsiteY2"/>
              </a:cxn>
              <a:cxn ang="0">
                <a:pos x="connsiteX3" y="connsiteY3"/>
              </a:cxn>
            </a:cxnLst>
            <a:rect l="l" t="t" r="r" b="b"/>
            <a:pathLst>
              <a:path w="2200275" h="2181225">
                <a:moveTo>
                  <a:pt x="0" y="0"/>
                </a:moveTo>
                <a:cubicBezTo>
                  <a:pt x="0" y="1204689"/>
                  <a:pt x="985061" y="2181225"/>
                  <a:pt x="2200275" y="2181225"/>
                </a:cubicBezTo>
                <a:lnTo>
                  <a:pt x="2200275" y="0"/>
                </a:lnTo>
                <a:lnTo>
                  <a:pt x="0" y="0"/>
                </a:lnTo>
                <a:close/>
              </a:path>
            </a:pathLst>
          </a:custGeom>
          <a:solidFill>
            <a:schemeClr val="accent4"/>
          </a:solidFill>
          <a:ln w="4763" cap="flat">
            <a:noFill/>
            <a:prstDash val="solid"/>
            <a:miter/>
          </a:ln>
        </p:spPr>
        <p:txBody>
          <a:bodyPr rtlCol="0" anchor="ctr"/>
          <a:lstStyle/>
          <a:p>
            <a:endParaRPr lang="en-US" sz="2700" dirty="0"/>
          </a:p>
        </p:txBody>
      </p:sp>
      <p:sp>
        <p:nvSpPr>
          <p:cNvPr id="53" name="Image 7" descr="preencoded.png"/>
          <p:cNvSpPr/>
          <p:nvPr/>
        </p:nvSpPr>
        <p:spPr>
          <a:xfrm flipV="1">
            <a:off x="-30129" y="6870077"/>
            <a:ext cx="3416922" cy="3416922"/>
          </a:xfrm>
          <a:custGeom>
            <a:avLst/>
            <a:gdLst>
              <a:gd name="connsiteX0" fmla="*/ 0 w 2277948"/>
              <a:gd name="connsiteY0" fmla="*/ 2277948 h 2277948"/>
              <a:gd name="connsiteX1" fmla="*/ 2277948 w 2277948"/>
              <a:gd name="connsiteY1" fmla="*/ 0 h 2277948"/>
              <a:gd name="connsiteX2" fmla="*/ 0 w 2277948"/>
              <a:gd name="connsiteY2" fmla="*/ 0 h 2277948"/>
              <a:gd name="connsiteX3" fmla="*/ 0 w 2277948"/>
              <a:gd name="connsiteY3" fmla="*/ 2277948 h 2277948"/>
            </a:gdLst>
            <a:ahLst/>
            <a:cxnLst>
              <a:cxn ang="0">
                <a:pos x="connsiteX0" y="connsiteY0"/>
              </a:cxn>
              <a:cxn ang="0">
                <a:pos x="connsiteX1" y="connsiteY1"/>
              </a:cxn>
              <a:cxn ang="0">
                <a:pos x="connsiteX2" y="connsiteY2"/>
              </a:cxn>
              <a:cxn ang="0">
                <a:pos x="connsiteX3" y="connsiteY3"/>
              </a:cxn>
            </a:cxnLst>
            <a:rect l="l" t="t" r="r" b="b"/>
            <a:pathLst>
              <a:path w="2277948" h="2277948">
                <a:moveTo>
                  <a:pt x="0" y="2277948"/>
                </a:moveTo>
                <a:cubicBezTo>
                  <a:pt x="1258034" y="2277948"/>
                  <a:pt x="2277948" y="1258034"/>
                  <a:pt x="2277948" y="0"/>
                </a:cubicBezTo>
                <a:lnTo>
                  <a:pt x="0" y="0"/>
                </a:lnTo>
                <a:lnTo>
                  <a:pt x="0" y="2277948"/>
                </a:lnTo>
                <a:close/>
              </a:path>
            </a:pathLst>
          </a:custGeom>
          <a:solidFill>
            <a:schemeClr val="accent4"/>
          </a:solidFill>
          <a:ln w="5083" cap="flat">
            <a:noFill/>
            <a:prstDash val="solid"/>
            <a:miter/>
          </a:ln>
        </p:spPr>
        <p:txBody>
          <a:bodyPr rtlCol="0" anchor="ctr"/>
          <a:lstStyle/>
          <a:p>
            <a:endParaRPr lang="en-US" sz="2700" dirty="0"/>
          </a:p>
        </p:txBody>
      </p:sp>
      <p:pic>
        <p:nvPicPr>
          <p:cNvPr id="21" name="Image 2" descr="preencoded.png"/>
          <p:cNvPicPr>
            <a:picLocks noChangeAspect="1"/>
          </p:cNvPicPr>
          <p:nvPr userDrawn="1"/>
        </p:nvPicPr>
        <p:blipFill>
          <a:blip r:embed="rId2" cstate="screen">
            <a:extLst>
              <a:ext uri="{96DAC541-7B7A-43D3-8B79-37D633B846F1}">
                <asvg:svgBlip xmlns="" xmlns:asvg="http://schemas.microsoft.com/office/drawing/2016/SVG/main" r:embed="rId3"/>
              </a:ext>
            </a:extLst>
          </a:blip>
          <a:srcRect/>
          <a:stretch>
            <a:fillRect/>
          </a:stretch>
        </p:blipFill>
        <p:spPr>
          <a:xfrm>
            <a:off x="14987829" y="5161904"/>
            <a:ext cx="3300171" cy="3300171"/>
          </a:xfrm>
          <a:prstGeom prst="rect">
            <a:avLst/>
          </a:prstGeom>
        </p:spPr>
      </p:pic>
      <p:sp>
        <p:nvSpPr>
          <p:cNvPr id="54" name="Image 2" descr="preencoded.png"/>
          <p:cNvSpPr/>
          <p:nvPr/>
        </p:nvSpPr>
        <p:spPr>
          <a:xfrm>
            <a:off x="2561939" y="8501425"/>
            <a:ext cx="1162532" cy="1162532"/>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sz="2700" dirty="0"/>
          </a:p>
        </p:txBody>
      </p:sp>
      <p:sp>
        <p:nvSpPr>
          <p:cNvPr id="2" name="Title 1"/>
          <p:cNvSpPr>
            <a:spLocks noGrp="1"/>
          </p:cNvSpPr>
          <p:nvPr>
            <p:ph type="title"/>
          </p:nvPr>
        </p:nvSpPr>
        <p:spPr>
          <a:xfrm>
            <a:off x="2263140" y="2825496"/>
            <a:ext cx="10149840" cy="1152144"/>
          </a:xfrm>
        </p:spPr>
        <p:txBody>
          <a:bodyPr>
            <a:noAutofit/>
          </a:bodyPr>
          <a:lstStyle>
            <a:lvl1pPr algn="l">
              <a:lnSpc>
                <a:spcPct val="100000"/>
              </a:lnSpc>
              <a:defRPr b="1"/>
            </a:lvl1pPr>
          </a:lstStyle>
          <a:p>
            <a:r>
              <a:rPr lang="en-US"/>
              <a:t>Click to edit Master title style</a:t>
            </a:r>
            <a:endParaRPr lang="en-US" dirty="0"/>
          </a:p>
        </p:txBody>
      </p:sp>
      <p:sp>
        <p:nvSpPr>
          <p:cNvPr id="3" name="Content Placeholder 2"/>
          <p:cNvSpPr>
            <a:spLocks noGrp="1"/>
          </p:cNvSpPr>
          <p:nvPr>
            <p:ph idx="1"/>
          </p:nvPr>
        </p:nvSpPr>
        <p:spPr>
          <a:xfrm>
            <a:off x="2263140" y="4256532"/>
            <a:ext cx="8819388" cy="4050792"/>
          </a:xfrm>
        </p:spPr>
        <p:txBody>
          <a:bodyPr>
            <a:noAutofit/>
          </a:bodyPr>
          <a:lstStyle>
            <a:lvl1pPr marL="0" indent="0">
              <a:buNone/>
              <a:defRPr sz="2250"/>
            </a:lvl1pPr>
            <a:lvl2pPr>
              <a:defRPr sz="2250"/>
            </a:lvl2pPr>
            <a:lvl3pPr>
              <a:defRPr sz="2250"/>
            </a:lvl3pPr>
            <a:lvl4pPr>
              <a:defRPr sz="2250"/>
            </a:lvl4pPr>
            <a:lvl5pPr>
              <a:defRPr sz="22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noAutofit/>
          </a:bodyPr>
          <a:lstStyle/>
          <a:p>
            <a:fld id="{48F63A3B-78C7-47BE-AE5E-E10140E04643}" type="slidenum">
              <a:rPr lang="en-US" dirty="0"/>
              <a:t>‹#›</a:t>
            </a:fld>
            <a:endParaRPr lang="en-US" dirty="0"/>
          </a:p>
        </p:txBody>
      </p:sp>
      <p:sp>
        <p:nvSpPr>
          <p:cNvPr id="4" name="Footer Placeholder 3"/>
          <p:cNvSpPr>
            <a:spLocks noGrp="1"/>
          </p:cNvSpPr>
          <p:nvPr>
            <p:ph type="ftr" sz="quarter" idx="13"/>
          </p:nvPr>
        </p:nvSpPr>
        <p:spPr/>
        <p:txBody>
          <a:bodyPr/>
          <a:lstStyle/>
          <a:p>
            <a:r>
              <a:rPr lang="en-US"/>
              <a:t>Presentation title</a:t>
            </a:r>
            <a:endParaRPr lang="en-US" dirty="0"/>
          </a:p>
        </p:txBody>
      </p:sp>
    </p:spTree>
    <p:extLst>
      <p:ext uri="{BB962C8B-B14F-4D97-AF65-F5344CB8AC3E}">
        <p14:creationId xmlns:p14="http://schemas.microsoft.com/office/powerpoint/2010/main" val="21911776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accent6"/>
        </a:solidFill>
        <a:effectLst/>
      </p:bgPr>
    </p:bg>
    <p:spTree>
      <p:nvGrpSpPr>
        <p:cNvPr id="1" name=""/>
        <p:cNvGrpSpPr/>
        <p:nvPr/>
      </p:nvGrpSpPr>
      <p:grpSpPr>
        <a:xfrm>
          <a:off x="0" y="0"/>
          <a:ext cx="0" cy="0"/>
          <a:chOff x="0" y="0"/>
          <a:chExt cx="0" cy="0"/>
        </a:xfrm>
      </p:grpSpPr>
      <p:sp>
        <p:nvSpPr>
          <p:cNvPr id="13" name="Freeform: Shape 12"/>
          <p:cNvSpPr/>
          <p:nvPr userDrawn="1"/>
        </p:nvSpPr>
        <p:spPr>
          <a:xfrm>
            <a:off x="0" y="0"/>
            <a:ext cx="13423107" cy="10287000"/>
          </a:xfrm>
          <a:custGeom>
            <a:avLst/>
            <a:gdLst>
              <a:gd name="connsiteX0" fmla="*/ 0 w 8948738"/>
              <a:gd name="connsiteY0" fmla="*/ 0 h 6858000"/>
              <a:gd name="connsiteX1" fmla="*/ 5932941 w 8948738"/>
              <a:gd name="connsiteY1" fmla="*/ 0 h 6858000"/>
              <a:gd name="connsiteX2" fmla="*/ 6047310 w 8948738"/>
              <a:gd name="connsiteY2" fmla="*/ 14613 h 6858000"/>
              <a:gd name="connsiteX3" fmla="*/ 8948738 w 8948738"/>
              <a:gd name="connsiteY3" fmla="*/ 3416480 h 6858000"/>
              <a:gd name="connsiteX4" fmla="*/ 5702202 w 8948738"/>
              <a:gd name="connsiteY4" fmla="*/ 6853523 h 6858000"/>
              <a:gd name="connsiteX5" fmla="*/ 5526113 w 8948738"/>
              <a:gd name="connsiteY5" fmla="*/ 6858000 h 6858000"/>
              <a:gd name="connsiteX6" fmla="*/ 0 w 89487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8738" h="6858000">
                <a:moveTo>
                  <a:pt x="0" y="0"/>
                </a:moveTo>
                <a:lnTo>
                  <a:pt x="5932941" y="0"/>
                </a:lnTo>
                <a:lnTo>
                  <a:pt x="6047310" y="14613"/>
                </a:lnTo>
                <a:cubicBezTo>
                  <a:pt x="7690210" y="267026"/>
                  <a:pt x="8948738" y="1693971"/>
                  <a:pt x="8948738" y="3416480"/>
                </a:cubicBezTo>
                <a:cubicBezTo>
                  <a:pt x="8948738" y="5257788"/>
                  <a:pt x="7510634" y="6761349"/>
                  <a:pt x="5702202" y="6853523"/>
                </a:cubicBezTo>
                <a:lnTo>
                  <a:pt x="5526113" y="6858000"/>
                </a:lnTo>
                <a:lnTo>
                  <a:pt x="0" y="6858000"/>
                </a:lnTo>
                <a:close/>
              </a:path>
            </a:pathLst>
          </a:custGeom>
          <a:solidFill>
            <a:schemeClr val="bg1"/>
          </a:solidFill>
          <a:ln w="4760"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lvl="0"/>
            <a:endParaRPr lang="en-US" sz="2700" dirty="0">
              <a:solidFill>
                <a:schemeClr val="tx1"/>
              </a:solidFill>
            </a:endParaRPr>
          </a:p>
        </p:txBody>
      </p:sp>
      <p:sp>
        <p:nvSpPr>
          <p:cNvPr id="19" name="Freeform: Shape 18" descr="preencoded.png"/>
          <p:cNvSpPr/>
          <p:nvPr userDrawn="1"/>
        </p:nvSpPr>
        <p:spPr>
          <a:xfrm>
            <a:off x="11307939" y="19714"/>
            <a:ext cx="6980061" cy="10247576"/>
          </a:xfrm>
          <a:custGeom>
            <a:avLst/>
            <a:gdLst>
              <a:gd name="connsiteX0" fmla="*/ 3416476 w 4653374"/>
              <a:gd name="connsiteY0" fmla="*/ 0 h 6831717"/>
              <a:gd name="connsiteX1" fmla="*/ 4653374 w 4653374"/>
              <a:gd name="connsiteY1" fmla="*/ 0 h 6831717"/>
              <a:gd name="connsiteX2" fmla="*/ 4653374 w 4653374"/>
              <a:gd name="connsiteY2" fmla="*/ 6831717 h 6831717"/>
              <a:gd name="connsiteX3" fmla="*/ 3416476 w 4653374"/>
              <a:gd name="connsiteY3" fmla="*/ 6831717 h 6831717"/>
              <a:gd name="connsiteX4" fmla="*/ 0 w 4653374"/>
              <a:gd name="connsiteY4" fmla="*/ 3415863 h 6831717"/>
              <a:gd name="connsiteX5" fmla="*/ 3416476 w 4653374"/>
              <a:gd name="connsiteY5" fmla="*/ 0 h 683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3374" h="6831717">
                <a:moveTo>
                  <a:pt x="3416476" y="0"/>
                </a:moveTo>
                <a:lnTo>
                  <a:pt x="4653374" y="0"/>
                </a:lnTo>
                <a:lnTo>
                  <a:pt x="4653374" y="6831717"/>
                </a:lnTo>
                <a:lnTo>
                  <a:pt x="3416476" y="6831717"/>
                </a:lnTo>
                <a:cubicBezTo>
                  <a:pt x="1529612" y="6831717"/>
                  <a:pt x="0" y="5302406"/>
                  <a:pt x="0" y="3415863"/>
                </a:cubicBezTo>
                <a:cubicBezTo>
                  <a:pt x="0" y="1529335"/>
                  <a:pt x="1529607" y="0"/>
                  <a:pt x="3416476" y="0"/>
                </a:cubicBezTo>
                <a:close/>
              </a:path>
            </a:pathLst>
          </a:custGeom>
          <a:solidFill>
            <a:schemeClr val="accent1"/>
          </a:solidFill>
          <a:ln w="4777" cap="flat">
            <a:noFill/>
            <a:prstDash val="solid"/>
            <a:miter/>
          </a:ln>
        </p:spPr>
        <p:txBody>
          <a:bodyPr rtlCol="0" anchor="ctr"/>
          <a:lstStyle/>
          <a:p>
            <a:endParaRPr lang="en-US" sz="2700" dirty="0"/>
          </a:p>
        </p:txBody>
      </p:sp>
      <p:pic>
        <p:nvPicPr>
          <p:cNvPr id="9" name="Image 2" descr="preencoded.png"/>
          <p:cNvPicPr>
            <a:picLocks noChangeAspect="1"/>
          </p:cNvPicPr>
          <p:nvPr userDrawn="1"/>
        </p:nvPicPr>
        <p:blipFill>
          <a:blip r:embed="rId2" cstate="screen">
            <a:extLst>
              <a:ext uri="{96DAC541-7B7A-43D3-8B79-37D633B846F1}">
                <asvg:svgBlip xmlns="" xmlns:asvg="http://schemas.microsoft.com/office/drawing/2016/SVG/main" r:embed="rId3"/>
              </a:ext>
            </a:extLst>
          </a:blip>
          <a:srcRect/>
          <a:stretch>
            <a:fillRect/>
          </a:stretch>
        </p:blipFill>
        <p:spPr>
          <a:xfrm>
            <a:off x="13105851" y="-37561"/>
            <a:ext cx="5148287" cy="5148287"/>
          </a:xfrm>
          <a:prstGeom prst="rect">
            <a:avLst/>
          </a:prstGeom>
        </p:spPr>
      </p:pic>
      <p:sp>
        <p:nvSpPr>
          <p:cNvPr id="2" name="Title 1"/>
          <p:cNvSpPr>
            <a:spLocks noGrp="1"/>
          </p:cNvSpPr>
          <p:nvPr>
            <p:ph type="ctrTitle"/>
          </p:nvPr>
        </p:nvSpPr>
        <p:spPr>
          <a:xfrm>
            <a:off x="2290572" y="2962656"/>
            <a:ext cx="6254496" cy="1001268"/>
          </a:xfrm>
        </p:spPr>
        <p:txBody>
          <a:bodyPr tIns="0" anchor="ctr">
            <a:no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318004" y="4270248"/>
            <a:ext cx="6254496" cy="3264408"/>
          </a:xfrm>
        </p:spPr>
        <p:txBody>
          <a:bodyPr lIns="91440" tIns="0" rIns="91440" bIns="0">
            <a:noAutofit/>
          </a:bodyPr>
          <a:lstStyle>
            <a:lvl1pPr marL="0" indent="0" algn="l">
              <a:spcBef>
                <a:spcPts val="863"/>
              </a:spcBef>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Tree>
    <p:extLst>
      <p:ext uri="{BB962C8B-B14F-4D97-AF65-F5344CB8AC3E}">
        <p14:creationId xmlns:p14="http://schemas.microsoft.com/office/powerpoint/2010/main" val="29861496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Image 0" descr="preencoded.png"/>
          <p:cNvSpPr/>
          <p:nvPr userDrawn="1"/>
        </p:nvSpPr>
        <p:spPr>
          <a:xfrm>
            <a:off x="-8352" y="-4176"/>
            <a:ext cx="5164932" cy="10337006"/>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sz="2700" dirty="0"/>
          </a:p>
        </p:txBody>
      </p:sp>
      <p:pic>
        <p:nvPicPr>
          <p:cNvPr id="11" name="Image 1" descr="preencoded.png"/>
          <p:cNvPicPr>
            <a:picLocks noChangeAspect="1"/>
          </p:cNvPicPr>
          <p:nvPr userDrawn="1"/>
        </p:nvPicPr>
        <p:blipFill>
          <a:blip r:embed="rId2" cstate="screen">
            <a:extLst>
              <a:ext uri="{96DAC541-7B7A-43D3-8B79-37D633B846F1}">
                <asvg:svgBlip xmlns="" xmlns:asvg="http://schemas.microsoft.com/office/drawing/2016/SVG/main" r:embed="rId3"/>
              </a:ext>
            </a:extLst>
          </a:blip>
          <a:srcRect/>
          <a:stretch>
            <a:fillRect/>
          </a:stretch>
        </p:blipFill>
        <p:spPr>
          <a:xfrm>
            <a:off x="2554967" y="-4176"/>
            <a:ext cx="2601615" cy="7750970"/>
          </a:xfrm>
          <a:prstGeom prst="rect">
            <a:avLst/>
          </a:prstGeom>
        </p:spPr>
      </p:pic>
      <p:sp>
        <p:nvSpPr>
          <p:cNvPr id="13" name="Freeform: Shape 12"/>
          <p:cNvSpPr/>
          <p:nvPr userDrawn="1"/>
        </p:nvSpPr>
        <p:spPr>
          <a:xfrm>
            <a:off x="2582432" y="-4176"/>
            <a:ext cx="2574173" cy="2581280"/>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sz="2700" dirty="0"/>
          </a:p>
        </p:txBody>
      </p:sp>
      <p:sp>
        <p:nvSpPr>
          <p:cNvPr id="15" name="Image 5" descr="preencoded.png"/>
          <p:cNvSpPr/>
          <p:nvPr userDrawn="1"/>
        </p:nvSpPr>
        <p:spPr>
          <a:xfrm>
            <a:off x="-8352" y="5160756"/>
            <a:ext cx="5164932" cy="5172075"/>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sz="2700" dirty="0"/>
          </a:p>
        </p:txBody>
      </p:sp>
      <p:pic>
        <p:nvPicPr>
          <p:cNvPr id="17" name="Image 6" descr="preencoded.png"/>
          <p:cNvPicPr>
            <a:picLocks noChangeAspect="1"/>
          </p:cNvPicPr>
          <p:nvPr userDrawn="1"/>
        </p:nvPicPr>
        <p:blipFill>
          <a:blip r:embed="rId4" cstate="screen">
            <a:extLst>
              <a:ext uri="{96DAC541-7B7A-43D3-8B79-37D633B846F1}">
                <asvg:svgBlip xmlns="" xmlns:asvg="http://schemas.microsoft.com/office/drawing/2016/SVG/main" r:embed="rId5"/>
              </a:ext>
            </a:extLst>
          </a:blip>
          <a:srcRect/>
          <a:stretch>
            <a:fillRect/>
          </a:stretch>
        </p:blipFill>
        <p:spPr>
          <a:xfrm>
            <a:off x="2577686" y="5160757"/>
            <a:ext cx="2578895" cy="2586038"/>
          </a:xfrm>
          <a:prstGeom prst="rect">
            <a:avLst/>
          </a:prstGeom>
        </p:spPr>
      </p:pic>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
        <p:nvSpPr>
          <p:cNvPr id="18" name="Title 19"/>
          <p:cNvSpPr>
            <a:spLocks noGrp="1"/>
          </p:cNvSpPr>
          <p:nvPr>
            <p:ph type="title"/>
          </p:nvPr>
        </p:nvSpPr>
        <p:spPr>
          <a:xfrm>
            <a:off x="5980176" y="1865376"/>
            <a:ext cx="12248388" cy="1152144"/>
          </a:xfrm>
        </p:spPr>
        <p:txBody>
          <a:bodyPr>
            <a:noAutofit/>
          </a:bodyPr>
          <a:lstStyle>
            <a:lvl1pPr algn="l">
              <a:lnSpc>
                <a:spcPct val="100000"/>
              </a:lnSpc>
              <a:defRPr/>
            </a:lvl1pPr>
          </a:lstStyle>
          <a:p>
            <a:r>
              <a:rPr lang="en-US"/>
              <a:t>Click to edit Master title style</a:t>
            </a:r>
            <a:endParaRPr lang="en-US" dirty="0"/>
          </a:p>
        </p:txBody>
      </p:sp>
      <p:sp>
        <p:nvSpPr>
          <p:cNvPr id="19" name="Content Placeholder 3"/>
          <p:cNvSpPr>
            <a:spLocks noGrp="1"/>
          </p:cNvSpPr>
          <p:nvPr>
            <p:ph sz="half" idx="2"/>
          </p:nvPr>
        </p:nvSpPr>
        <p:spPr>
          <a:xfrm>
            <a:off x="5527548" y="3383280"/>
            <a:ext cx="5612892" cy="6459570"/>
          </a:xfrm>
        </p:spPr>
        <p:txBody>
          <a:bodyPr lIns="45720" rIns="45720" bIns="45720">
            <a:noAutofit/>
          </a:bodyPr>
          <a:lstStyle>
            <a:lvl1pPr>
              <a:defRPr sz="2250"/>
            </a:lvl1pPr>
            <a:lvl2pPr>
              <a:defRPr sz="195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5"/>
          <p:cNvSpPr>
            <a:spLocks noGrp="1"/>
          </p:cNvSpPr>
          <p:nvPr>
            <p:ph sz="quarter" idx="4"/>
          </p:nvPr>
        </p:nvSpPr>
        <p:spPr>
          <a:xfrm>
            <a:off x="11631168" y="3383280"/>
            <a:ext cx="5612892" cy="6459570"/>
          </a:xfrm>
        </p:spPr>
        <p:txBody>
          <a:bodyPr lIns="45720" rIns="45720" bIns="45720">
            <a:noAutofit/>
          </a:bodyPr>
          <a:lstStyle>
            <a:lvl1pPr>
              <a:defRPr sz="2250"/>
            </a:lvl1pPr>
            <a:lvl2pPr>
              <a:defRPr sz="195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31763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Freeform: Shape 6"/>
          <p:cNvSpPr/>
          <p:nvPr userDrawn="1"/>
        </p:nvSpPr>
        <p:spPr>
          <a:xfrm>
            <a:off x="2" y="0"/>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lvl="0"/>
            <a:endParaRPr lang="en-US" sz="2700" dirty="0">
              <a:solidFill>
                <a:schemeClr val="tx1"/>
              </a:solidFill>
            </a:endParaRPr>
          </a:p>
        </p:txBody>
      </p:sp>
      <p:sp>
        <p:nvSpPr>
          <p:cNvPr id="9" name="Freeform: Shape 8"/>
          <p:cNvSpPr/>
          <p:nvPr userDrawn="1"/>
        </p:nvSpPr>
        <p:spPr>
          <a:xfrm flipH="1" flipV="1">
            <a:off x="14923760" y="7132551"/>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lvl="0"/>
            <a:endParaRPr lang="en-US" sz="2700" dirty="0">
              <a:solidFill>
                <a:schemeClr val="tx1"/>
              </a:solidFill>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660846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reeform: Shape 5"/>
          <p:cNvSpPr/>
          <p:nvPr userDrawn="1"/>
        </p:nvSpPr>
        <p:spPr>
          <a:xfrm>
            <a:off x="2" y="0"/>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lvl="0"/>
            <a:endParaRPr lang="en-US" sz="2700" dirty="0">
              <a:solidFill>
                <a:schemeClr val="tx1"/>
              </a:solidFill>
            </a:endParaRPr>
          </a:p>
        </p:txBody>
      </p:sp>
      <p:sp>
        <p:nvSpPr>
          <p:cNvPr id="8" name="Freeform: Shape 7"/>
          <p:cNvSpPr/>
          <p:nvPr userDrawn="1"/>
        </p:nvSpPr>
        <p:spPr>
          <a:xfrm flipH="1" flipV="1">
            <a:off x="14923760" y="7132551"/>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lvl="0"/>
            <a:endParaRPr lang="en-US" sz="2700" dirty="0">
              <a:solidFill>
                <a:schemeClr val="tx1"/>
              </a:solidFill>
            </a:endParaRPr>
          </a:p>
        </p:txBody>
      </p:sp>
      <p:sp>
        <p:nvSpPr>
          <p:cNvPr id="3" name="Footer Placeholder 2"/>
          <p:cNvSpPr>
            <a:spLocks noGrp="1"/>
          </p:cNvSpPr>
          <p:nvPr>
            <p:ph type="ftr" sz="quarter" idx="11"/>
          </p:nvPr>
        </p:nvSpPr>
        <p:spPr/>
        <p:txBody>
          <a:bodyPr/>
          <a:lstStyle/>
          <a:p>
            <a:r>
              <a:rPr lang="en-US"/>
              <a:t>Presentation title</a:t>
            </a:r>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621696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1" name="Freeform: Shape 10"/>
          <p:cNvSpPr/>
          <p:nvPr userDrawn="1"/>
        </p:nvSpPr>
        <p:spPr>
          <a:xfrm flipH="1" flipV="1">
            <a:off x="14923760" y="7132551"/>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lvl="0"/>
            <a:endParaRPr lang="en-US" sz="2700" dirty="0">
              <a:solidFill>
                <a:schemeClr val="tx1"/>
              </a:solidFill>
            </a:endParaRPr>
          </a:p>
        </p:txBody>
      </p:sp>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993720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Freeform: Shape 10"/>
          <p:cNvSpPr/>
          <p:nvPr userDrawn="1"/>
        </p:nvSpPr>
        <p:spPr>
          <a:xfrm flipH="1" flipV="1">
            <a:off x="14923760" y="7132551"/>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lvl="0"/>
            <a:endParaRPr lang="en-US" sz="2700" dirty="0">
              <a:solidFill>
                <a:schemeClr val="tx1"/>
              </a:solidFill>
            </a:endParaRPr>
          </a:p>
        </p:txBody>
      </p:sp>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38"/>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760554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5" name="Image 0" descr="preencoded.png">
            <a:extLst>
              <a:ext uri="{FF2B5EF4-FFF2-40B4-BE49-F238E27FC236}">
                <a16:creationId xmlns="" xmlns:a16="http://schemas.microsoft.com/office/drawing/2014/main" id="{BA5D5A72-CB6F-F8DE-E2C9-90459C8C3DC1}"/>
              </a:ext>
            </a:extLst>
          </p:cNvPr>
          <p:cNvSpPr/>
          <p:nvPr/>
        </p:nvSpPr>
        <p:spPr>
          <a:xfrm>
            <a:off x="0" y="0"/>
            <a:ext cx="7943850" cy="10315575"/>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accent3"/>
          </a:solidFill>
          <a:ln w="4763" cap="flat">
            <a:noFill/>
            <a:prstDash val="solid"/>
            <a:miter/>
          </a:ln>
        </p:spPr>
        <p:txBody>
          <a:bodyPr rtlCol="0" anchor="ctr">
            <a:noAutofit/>
          </a:bodyPr>
          <a:lstStyle/>
          <a:p>
            <a:endParaRPr lang="en-US" sz="2700" dirty="0"/>
          </a:p>
        </p:txBody>
      </p:sp>
      <p:sp>
        <p:nvSpPr>
          <p:cNvPr id="20" name="Freeform: Shape 19">
            <a:extLst>
              <a:ext uri="{FF2B5EF4-FFF2-40B4-BE49-F238E27FC236}">
                <a16:creationId xmlns="" xmlns:a16="http://schemas.microsoft.com/office/drawing/2014/main" id="{E66FD7FF-2869-7902-36B2-2B229AB9AB19}"/>
              </a:ext>
            </a:extLst>
          </p:cNvPr>
          <p:cNvSpPr/>
          <p:nvPr userDrawn="1"/>
        </p:nvSpPr>
        <p:spPr>
          <a:xfrm>
            <a:off x="2400302" y="1729842"/>
            <a:ext cx="13787438" cy="8557158"/>
          </a:xfrm>
          <a:custGeom>
            <a:avLst/>
            <a:gdLst>
              <a:gd name="connsiteX0" fmla="*/ 4595813 w 9191625"/>
              <a:gd name="connsiteY0" fmla="*/ 0 h 5704772"/>
              <a:gd name="connsiteX1" fmla="*/ 9191625 w 9191625"/>
              <a:gd name="connsiteY1" fmla="*/ 4592108 h 5704772"/>
              <a:gd name="connsiteX2" fmla="*/ 9191625 w 9191625"/>
              <a:gd name="connsiteY2" fmla="*/ 5704772 h 5704772"/>
              <a:gd name="connsiteX3" fmla="*/ 0 w 9191625"/>
              <a:gd name="connsiteY3" fmla="*/ 5704772 h 5704772"/>
              <a:gd name="connsiteX4" fmla="*/ 0 w 9191625"/>
              <a:gd name="connsiteY4" fmla="*/ 4592108 h 5704772"/>
              <a:gd name="connsiteX5" fmla="*/ 4595813 w 9191625"/>
              <a:gd name="connsiteY5" fmla="*/ 0 h 570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1625" h="5704772">
                <a:moveTo>
                  <a:pt x="4595813" y="0"/>
                </a:moveTo>
                <a:cubicBezTo>
                  <a:pt x="7133987" y="0"/>
                  <a:pt x="9191625" y="2055957"/>
                  <a:pt x="9191625" y="4592108"/>
                </a:cubicBezTo>
                <a:lnTo>
                  <a:pt x="9191625" y="5704772"/>
                </a:lnTo>
                <a:lnTo>
                  <a:pt x="0" y="5704772"/>
                </a:lnTo>
                <a:lnTo>
                  <a:pt x="0" y="4592108"/>
                </a:lnTo>
                <a:cubicBezTo>
                  <a:pt x="0" y="2055957"/>
                  <a:pt x="2057614" y="0"/>
                  <a:pt x="4595813" y="0"/>
                </a:cubicBezTo>
                <a:close/>
              </a:path>
            </a:pathLst>
          </a:custGeom>
          <a:solidFill>
            <a:schemeClr val="accent6"/>
          </a:solidFill>
          <a:ln w="4763"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dirty="0">
              <a:solidFill>
                <a:schemeClr val="tx1"/>
              </a:solidFill>
            </a:endParaRPr>
          </a:p>
        </p:txBody>
      </p:sp>
      <p:sp>
        <p:nvSpPr>
          <p:cNvPr id="18" name="Freeform: Shape 17">
            <a:extLst>
              <a:ext uri="{FF2B5EF4-FFF2-40B4-BE49-F238E27FC236}">
                <a16:creationId xmlns="" xmlns:a16="http://schemas.microsoft.com/office/drawing/2014/main" id="{B1457C88-4472-81CF-02AF-4421E0A3084B}"/>
              </a:ext>
            </a:extLst>
          </p:cNvPr>
          <p:cNvSpPr/>
          <p:nvPr userDrawn="1"/>
        </p:nvSpPr>
        <p:spPr>
          <a:xfrm>
            <a:off x="4193382" y="0"/>
            <a:ext cx="10204713" cy="8094711"/>
          </a:xfrm>
          <a:custGeom>
            <a:avLst/>
            <a:gdLst>
              <a:gd name="connsiteX0" fmla="*/ 0 w 6803142"/>
              <a:gd name="connsiteY0" fmla="*/ 0 h 5396474"/>
              <a:gd name="connsiteX1" fmla="*/ 6803142 w 6803142"/>
              <a:gd name="connsiteY1" fmla="*/ 0 h 5396474"/>
              <a:gd name="connsiteX2" fmla="*/ 6803142 w 6803142"/>
              <a:gd name="connsiteY2" fmla="*/ 1997094 h 5396474"/>
              <a:gd name="connsiteX3" fmla="*/ 3401576 w 6803142"/>
              <a:gd name="connsiteY3" fmla="*/ 5396474 h 5396474"/>
              <a:gd name="connsiteX4" fmla="*/ 0 w 6803142"/>
              <a:gd name="connsiteY4" fmla="*/ 1997094 h 539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3142" h="5396474">
                <a:moveTo>
                  <a:pt x="0" y="0"/>
                </a:moveTo>
                <a:lnTo>
                  <a:pt x="6803142" y="0"/>
                </a:lnTo>
                <a:lnTo>
                  <a:pt x="6803142" y="1997094"/>
                </a:lnTo>
                <a:cubicBezTo>
                  <a:pt x="6803142" y="3874511"/>
                  <a:pt x="5280228" y="5396474"/>
                  <a:pt x="3401576" y="5396474"/>
                </a:cubicBezTo>
                <a:cubicBezTo>
                  <a:pt x="1522938" y="5396474"/>
                  <a:pt x="0" y="3874511"/>
                  <a:pt x="0" y="1997094"/>
                </a:cubicBezTo>
                <a:close/>
              </a:path>
            </a:pathLst>
          </a:custGeom>
          <a:solidFill>
            <a:schemeClr val="bg1">
              <a:alpha val="99000"/>
            </a:schemeClr>
          </a:solidFill>
          <a:ln w="4759"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dirty="0">
              <a:solidFill>
                <a:schemeClr val="tx1"/>
              </a:solidFill>
            </a:endParaRPr>
          </a:p>
        </p:txBody>
      </p:sp>
      <p:sp>
        <p:nvSpPr>
          <p:cNvPr id="2" name="Title 1"/>
          <p:cNvSpPr>
            <a:spLocks noGrp="1"/>
          </p:cNvSpPr>
          <p:nvPr>
            <p:ph type="ctrTitle"/>
          </p:nvPr>
        </p:nvSpPr>
        <p:spPr>
          <a:xfrm>
            <a:off x="5104638" y="2976372"/>
            <a:ext cx="8078724" cy="1837944"/>
          </a:xfrm>
        </p:spPr>
        <p:txBody>
          <a:bodyPr tIns="0" anchor="t">
            <a:noAutofit/>
          </a:bodyPr>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6524244" y="5225796"/>
            <a:ext cx="5239512" cy="1318362"/>
          </a:xfrm>
        </p:spPr>
        <p:txBody>
          <a:bodyPr lIns="0" tIns="0" rIns="0" bIns="0">
            <a:noAutofit/>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Tree>
    <p:extLst>
      <p:ext uri="{BB962C8B-B14F-4D97-AF65-F5344CB8AC3E}">
        <p14:creationId xmlns:p14="http://schemas.microsoft.com/office/powerpoint/2010/main" val="38476050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75923D9E-9381-3D11-B31A-1BF5C97F35B0}"/>
              </a:ext>
            </a:extLst>
          </p:cNvPr>
          <p:cNvGrpSpPr/>
          <p:nvPr userDrawn="1"/>
        </p:nvGrpSpPr>
        <p:grpSpPr>
          <a:xfrm>
            <a:off x="9678455" y="5107529"/>
            <a:ext cx="8609546" cy="5201957"/>
            <a:chOff x="5009037" y="2525712"/>
            <a:chExt cx="7170193" cy="4332288"/>
          </a:xfrm>
        </p:grpSpPr>
        <p:sp>
          <p:nvSpPr>
            <p:cNvPr id="7" name="Freeform 7">
              <a:extLst>
                <a:ext uri="{FF2B5EF4-FFF2-40B4-BE49-F238E27FC236}">
                  <a16:creationId xmlns="" xmlns:a16="http://schemas.microsoft.com/office/drawing/2014/main" id="{89E777D0-3240-08CE-6B6C-B33B910B8490}"/>
                </a:ext>
              </a:extLst>
            </p:cNvPr>
            <p:cNvSpPr>
              <a:spLocks/>
            </p:cNvSpPr>
            <p:nvPr/>
          </p:nvSpPr>
          <p:spPr bwMode="auto">
            <a:xfrm>
              <a:off x="5009037" y="25257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sz="2700" dirty="0"/>
            </a:p>
          </p:txBody>
        </p:sp>
        <p:sp>
          <p:nvSpPr>
            <p:cNvPr id="8" name="Freeform 6">
              <a:extLst>
                <a:ext uri="{FF2B5EF4-FFF2-40B4-BE49-F238E27FC236}">
                  <a16:creationId xmlns="" xmlns:a16="http://schemas.microsoft.com/office/drawing/2014/main" id="{EFEA81A2-6893-518C-6AF3-37C987789C86}"/>
                </a:ext>
              </a:extLst>
            </p:cNvPr>
            <p:cNvSpPr>
              <a:spLocks/>
            </p:cNvSpPr>
            <p:nvPr/>
          </p:nvSpPr>
          <p:spPr bwMode="auto">
            <a:xfrm>
              <a:off x="8589536" y="2525712"/>
              <a:ext cx="3589694"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sz="2700" dirty="0"/>
            </a:p>
          </p:txBody>
        </p:sp>
      </p:grpSp>
      <p:grpSp>
        <p:nvGrpSpPr>
          <p:cNvPr id="9" name="Group 8">
            <a:extLst>
              <a:ext uri="{FF2B5EF4-FFF2-40B4-BE49-F238E27FC236}">
                <a16:creationId xmlns="" xmlns:a16="http://schemas.microsoft.com/office/drawing/2014/main" id="{0F297964-0B81-31DC-6D6D-1414832238B1}"/>
              </a:ext>
            </a:extLst>
          </p:cNvPr>
          <p:cNvGrpSpPr/>
          <p:nvPr userDrawn="1"/>
        </p:nvGrpSpPr>
        <p:grpSpPr>
          <a:xfrm flipH="1" flipV="1">
            <a:off x="9698416" y="1"/>
            <a:ext cx="8609546" cy="5201957"/>
            <a:chOff x="5183405" y="2678112"/>
            <a:chExt cx="7170193" cy="4332288"/>
          </a:xfrm>
        </p:grpSpPr>
        <p:sp>
          <p:nvSpPr>
            <p:cNvPr id="10" name="Freeform 7">
              <a:extLst>
                <a:ext uri="{FF2B5EF4-FFF2-40B4-BE49-F238E27FC236}">
                  <a16:creationId xmlns="" xmlns:a16="http://schemas.microsoft.com/office/drawing/2014/main" id="{CE4FDB43-7466-4B74-330E-836DA9504C90}"/>
                </a:ext>
              </a:extLst>
            </p:cNvPr>
            <p:cNvSpPr>
              <a:spLocks/>
            </p:cNvSpPr>
            <p:nvPr/>
          </p:nvSpPr>
          <p:spPr bwMode="auto">
            <a:xfrm>
              <a:off x="5183405" y="26781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sz="2700" dirty="0"/>
            </a:p>
          </p:txBody>
        </p:sp>
        <p:sp>
          <p:nvSpPr>
            <p:cNvPr id="11" name="Freeform 6">
              <a:extLst>
                <a:ext uri="{FF2B5EF4-FFF2-40B4-BE49-F238E27FC236}">
                  <a16:creationId xmlns="" xmlns:a16="http://schemas.microsoft.com/office/drawing/2014/main" id="{2EA39DB9-F1B4-F4E9-CF4D-717B0CD747DA}"/>
                </a:ext>
              </a:extLst>
            </p:cNvPr>
            <p:cNvSpPr>
              <a:spLocks/>
            </p:cNvSpPr>
            <p:nvPr/>
          </p:nvSpPr>
          <p:spPr bwMode="auto">
            <a:xfrm>
              <a:off x="8763903" y="2678112"/>
              <a:ext cx="3589695"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US" sz="2700" dirty="0"/>
            </a:p>
          </p:txBody>
        </p:sp>
      </p:grpSp>
      <p:sp>
        <p:nvSpPr>
          <p:cNvPr id="14" name="Image 2" descr="preencoded.png">
            <a:extLst>
              <a:ext uri="{FF2B5EF4-FFF2-40B4-BE49-F238E27FC236}">
                <a16:creationId xmlns="" xmlns:a16="http://schemas.microsoft.com/office/drawing/2014/main" id="{EFFAEAD9-58A9-096B-C6D0-58F7AD08EB20}"/>
              </a:ext>
            </a:extLst>
          </p:cNvPr>
          <p:cNvSpPr/>
          <p:nvPr/>
        </p:nvSpPr>
        <p:spPr>
          <a:xfrm>
            <a:off x="11463778" y="6866488"/>
            <a:ext cx="1162532" cy="1162532"/>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noAutofit/>
          </a:bodyPr>
          <a:lstStyle/>
          <a:p>
            <a:endParaRPr lang="en-US" sz="2700" dirty="0"/>
          </a:p>
        </p:txBody>
      </p:sp>
      <p:sp>
        <p:nvSpPr>
          <p:cNvPr id="2" name="Title 1">
            <a:extLst>
              <a:ext uri="{FF2B5EF4-FFF2-40B4-BE49-F238E27FC236}">
                <a16:creationId xmlns="" xmlns:a16="http://schemas.microsoft.com/office/drawing/2014/main" id="{9A1CFBBA-B680-A6A7-3C4B-5FEAC4253283}"/>
              </a:ext>
            </a:extLst>
          </p:cNvPr>
          <p:cNvSpPr>
            <a:spLocks noGrp="1"/>
          </p:cNvSpPr>
          <p:nvPr>
            <p:ph type="title"/>
          </p:nvPr>
        </p:nvSpPr>
        <p:spPr>
          <a:xfrm>
            <a:off x="2249424" y="2852928"/>
            <a:ext cx="8540496" cy="1152144"/>
          </a:xfrm>
        </p:spPr>
        <p:txBody>
          <a:bodyPr>
            <a:noAutofit/>
          </a:bodyPr>
          <a:lstStyle>
            <a:lvl1pPr algn="l">
              <a:lnSpc>
                <a:spcPct val="100000"/>
              </a:lnSpc>
              <a:defRPr/>
            </a:lvl1pPr>
          </a:lstStyle>
          <a:p>
            <a:r>
              <a:rPr lang="en-US"/>
              <a:t>Click to edit Master title style</a:t>
            </a:r>
            <a:endParaRPr lang="en-US" dirty="0"/>
          </a:p>
        </p:txBody>
      </p:sp>
      <p:sp>
        <p:nvSpPr>
          <p:cNvPr id="13" name="Content Placeholder 2">
            <a:extLst>
              <a:ext uri="{FF2B5EF4-FFF2-40B4-BE49-F238E27FC236}">
                <a16:creationId xmlns="" xmlns:a16="http://schemas.microsoft.com/office/drawing/2014/main" id="{72386C43-DD10-E892-08AD-D6F4AE9617DD}"/>
              </a:ext>
            </a:extLst>
          </p:cNvPr>
          <p:cNvSpPr>
            <a:spLocks noGrp="1"/>
          </p:cNvSpPr>
          <p:nvPr>
            <p:ph idx="1"/>
          </p:nvPr>
        </p:nvSpPr>
        <p:spPr>
          <a:xfrm>
            <a:off x="2249424" y="4155948"/>
            <a:ext cx="8540496" cy="4683252"/>
          </a:xfrm>
        </p:spPr>
        <p:txBody>
          <a:bodyPr>
            <a:noAutofit/>
          </a:bodyPr>
          <a:lstStyle>
            <a:lvl1pPr marL="0" indent="0">
              <a:lnSpc>
                <a:spcPct val="150000"/>
              </a:lnSpc>
              <a:spcBef>
                <a:spcPts val="0"/>
              </a:spcBef>
              <a:buNone/>
              <a:defRPr sz="3600"/>
            </a:lvl1pPr>
            <a:lvl2pPr marL="521208">
              <a:lnSpc>
                <a:spcPct val="150000"/>
              </a:lnSpc>
              <a:spcBef>
                <a:spcPts val="0"/>
              </a:spcBef>
              <a:defRPr sz="3000"/>
            </a:lvl2pPr>
            <a:lvl3pPr marL="1028700">
              <a:lnSpc>
                <a:spcPct val="150000"/>
              </a:lnSpc>
              <a:spcBef>
                <a:spcPts val="0"/>
              </a:spcBef>
              <a:defRPr sz="27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98376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Introduction">
    <p:spTree>
      <p:nvGrpSpPr>
        <p:cNvPr id="1" name=""/>
        <p:cNvGrpSpPr/>
        <p:nvPr/>
      </p:nvGrpSpPr>
      <p:grpSpPr>
        <a:xfrm>
          <a:off x="0" y="0"/>
          <a:ext cx="0" cy="0"/>
          <a:chOff x="0" y="0"/>
          <a:chExt cx="0" cy="0"/>
        </a:xfrm>
      </p:grpSpPr>
      <p:sp>
        <p:nvSpPr>
          <p:cNvPr id="23" name="Freeform: Shape 22">
            <a:extLst>
              <a:ext uri="{FF2B5EF4-FFF2-40B4-BE49-F238E27FC236}">
                <a16:creationId xmlns="" xmlns:a16="http://schemas.microsoft.com/office/drawing/2014/main" id="{C35EFB42-020B-1DF4-3D42-26092CE45F08}"/>
              </a:ext>
            </a:extLst>
          </p:cNvPr>
          <p:cNvSpPr/>
          <p:nvPr userDrawn="1"/>
        </p:nvSpPr>
        <p:spPr>
          <a:xfrm>
            <a:off x="0" y="5141005"/>
            <a:ext cx="5145300" cy="5145998"/>
          </a:xfrm>
          <a:custGeom>
            <a:avLst/>
            <a:gdLst>
              <a:gd name="connsiteX0" fmla="*/ 0 w 3430200"/>
              <a:gd name="connsiteY0" fmla="*/ 0 h 3430665"/>
              <a:gd name="connsiteX1" fmla="*/ 3430200 w 3430200"/>
              <a:gd name="connsiteY1" fmla="*/ 0 h 3430665"/>
              <a:gd name="connsiteX2" fmla="*/ 3430200 w 3430200"/>
              <a:gd name="connsiteY2" fmla="*/ 3430665 h 3430665"/>
              <a:gd name="connsiteX3" fmla="*/ 0 w 3430200"/>
              <a:gd name="connsiteY3" fmla="*/ 3430665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0" y="0"/>
                </a:moveTo>
                <a:lnTo>
                  <a:pt x="3430200" y="0"/>
                </a:lnTo>
                <a:lnTo>
                  <a:pt x="3430200" y="3430665"/>
                </a:lnTo>
                <a:lnTo>
                  <a:pt x="0" y="3430665"/>
                </a:lnTo>
                <a:close/>
              </a:path>
            </a:pathLst>
          </a:custGeom>
          <a:solidFill>
            <a:schemeClr val="accent3"/>
          </a:solidFill>
          <a:ln>
            <a:noFill/>
          </a:ln>
        </p:spPr>
        <p:txBody>
          <a:bodyPr vert="horz" wrap="square" lIns="137160" tIns="68580" rIns="137160" bIns="68580" numCol="1" anchor="t" anchorCtr="0" compatLnSpc="1">
            <a:prstTxWarp prst="textNoShape">
              <a:avLst/>
            </a:prstTxWarp>
            <a:noAutofit/>
          </a:bodyPr>
          <a:lstStyle/>
          <a:p>
            <a:pPr lvl="0"/>
            <a:endParaRPr lang="en-US" sz="2700" dirty="0">
              <a:solidFill>
                <a:schemeClr val="tx1"/>
              </a:solidFill>
            </a:endParaRPr>
          </a:p>
        </p:txBody>
      </p:sp>
      <p:sp>
        <p:nvSpPr>
          <p:cNvPr id="20" name="Freeform: Shape 19">
            <a:extLst>
              <a:ext uri="{FF2B5EF4-FFF2-40B4-BE49-F238E27FC236}">
                <a16:creationId xmlns="" xmlns:a16="http://schemas.microsoft.com/office/drawing/2014/main" id="{AB4DD322-D1E0-74CB-BBFF-057426E58EBC}"/>
              </a:ext>
            </a:extLst>
          </p:cNvPr>
          <p:cNvSpPr/>
          <p:nvPr userDrawn="1"/>
        </p:nvSpPr>
        <p:spPr>
          <a:xfrm>
            <a:off x="0" y="5141005"/>
            <a:ext cx="5145300" cy="5145998"/>
          </a:xfrm>
          <a:custGeom>
            <a:avLst/>
            <a:gdLst>
              <a:gd name="connsiteX0" fmla="*/ 3430200 w 3430200"/>
              <a:gd name="connsiteY0" fmla="*/ 0 h 3430665"/>
              <a:gd name="connsiteX1" fmla="*/ 3430200 w 3430200"/>
              <a:gd name="connsiteY1" fmla="*/ 3430665 h 3430665"/>
              <a:gd name="connsiteX2" fmla="*/ 0 w 3430200"/>
              <a:gd name="connsiteY2" fmla="*/ 3430665 h 3430665"/>
              <a:gd name="connsiteX3" fmla="*/ 0 w 3430200"/>
              <a:gd name="connsiteY3" fmla="*/ 3417531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3430200" y="0"/>
                </a:moveTo>
                <a:lnTo>
                  <a:pt x="3430200" y="3430665"/>
                </a:lnTo>
                <a:lnTo>
                  <a:pt x="0" y="3430665"/>
                </a:lnTo>
                <a:lnTo>
                  <a:pt x="0" y="3417531"/>
                </a:lnTo>
                <a:close/>
              </a:path>
            </a:pathLst>
          </a:custGeom>
          <a:solidFill>
            <a:schemeClr val="accent1"/>
          </a:solidFill>
          <a:ln>
            <a:noFill/>
          </a:ln>
        </p:spPr>
        <p:txBody>
          <a:bodyPr vert="horz" wrap="square" lIns="137160" tIns="68580" rIns="137160" bIns="68580" numCol="1" anchor="t" anchorCtr="0" compatLnSpc="1">
            <a:prstTxWarp prst="textNoShape">
              <a:avLst/>
            </a:prstTxWarp>
            <a:noAutofit/>
          </a:bodyPr>
          <a:lstStyle/>
          <a:p>
            <a:pPr lvl="0"/>
            <a:endParaRPr lang="en-US" sz="2700" dirty="0">
              <a:solidFill>
                <a:schemeClr val="tx1"/>
              </a:solidFill>
            </a:endParaRPr>
          </a:p>
        </p:txBody>
      </p:sp>
      <p:sp>
        <p:nvSpPr>
          <p:cNvPr id="14" name="Freeform: Shape 13">
            <a:extLst>
              <a:ext uri="{FF2B5EF4-FFF2-40B4-BE49-F238E27FC236}">
                <a16:creationId xmlns="" xmlns:a16="http://schemas.microsoft.com/office/drawing/2014/main" id="{C11D3FCE-EC92-8558-A3E5-04DB12477A3B}"/>
              </a:ext>
            </a:extLst>
          </p:cNvPr>
          <p:cNvSpPr/>
          <p:nvPr userDrawn="1"/>
        </p:nvSpPr>
        <p:spPr>
          <a:xfrm>
            <a:off x="2" y="2"/>
            <a:ext cx="5135678" cy="5156018"/>
          </a:xfrm>
          <a:custGeom>
            <a:avLst/>
            <a:gdLst>
              <a:gd name="connsiteX0" fmla="*/ 0 w 3423785"/>
              <a:gd name="connsiteY0" fmla="*/ 0 h 3437345"/>
              <a:gd name="connsiteX1" fmla="*/ 3423785 w 3423785"/>
              <a:gd name="connsiteY1" fmla="*/ 0 h 3437345"/>
              <a:gd name="connsiteX2" fmla="*/ 3423785 w 3423785"/>
              <a:gd name="connsiteY2" fmla="*/ 3437345 h 3437345"/>
              <a:gd name="connsiteX3" fmla="*/ 0 w 3423785"/>
              <a:gd name="connsiteY3" fmla="*/ 3437345 h 3437345"/>
            </a:gdLst>
            <a:ahLst/>
            <a:cxnLst>
              <a:cxn ang="0">
                <a:pos x="connsiteX0" y="connsiteY0"/>
              </a:cxn>
              <a:cxn ang="0">
                <a:pos x="connsiteX1" y="connsiteY1"/>
              </a:cxn>
              <a:cxn ang="0">
                <a:pos x="connsiteX2" y="connsiteY2"/>
              </a:cxn>
              <a:cxn ang="0">
                <a:pos x="connsiteX3" y="connsiteY3"/>
              </a:cxn>
            </a:cxnLst>
            <a:rect l="l" t="t" r="r" b="b"/>
            <a:pathLst>
              <a:path w="3423785" h="3437345">
                <a:moveTo>
                  <a:pt x="0" y="0"/>
                </a:moveTo>
                <a:lnTo>
                  <a:pt x="3423785" y="0"/>
                </a:lnTo>
                <a:lnTo>
                  <a:pt x="3423785" y="3437345"/>
                </a:lnTo>
                <a:lnTo>
                  <a:pt x="0" y="3437345"/>
                </a:lnTo>
                <a:close/>
              </a:path>
            </a:pathLst>
          </a:custGeom>
          <a:solidFill>
            <a:schemeClr val="accent5"/>
          </a:solidFill>
          <a:ln>
            <a:noFill/>
          </a:ln>
        </p:spPr>
        <p:txBody>
          <a:bodyPr vert="horz" wrap="square" lIns="137160" tIns="68580" rIns="137160" bIns="68580" numCol="1" anchor="t" anchorCtr="0" compatLnSpc="1">
            <a:prstTxWarp prst="textNoShape">
              <a:avLst/>
            </a:prstTxWarp>
            <a:noAutofit/>
          </a:bodyPr>
          <a:lstStyle/>
          <a:p>
            <a:pPr lvl="0"/>
            <a:endParaRPr lang="en-US" sz="2700" dirty="0">
              <a:solidFill>
                <a:schemeClr val="tx1"/>
              </a:solidFill>
            </a:endParaRPr>
          </a:p>
        </p:txBody>
      </p:sp>
      <p:sp>
        <p:nvSpPr>
          <p:cNvPr id="2" name="Title 1"/>
          <p:cNvSpPr>
            <a:spLocks noGrp="1"/>
          </p:cNvSpPr>
          <p:nvPr userDrawn="1">
            <p:ph type="title"/>
          </p:nvPr>
        </p:nvSpPr>
        <p:spPr>
          <a:xfrm>
            <a:off x="6336792" y="3415284"/>
            <a:ext cx="10149840" cy="1152144"/>
          </a:xfrm>
        </p:spPr>
        <p:txBody>
          <a:bodyPr>
            <a:noAutofit/>
          </a:bodyPr>
          <a:lstStyle>
            <a:lvl1pPr algn="l">
              <a:lnSpc>
                <a:spcPct val="100000"/>
              </a:lnSpc>
              <a:defRPr b="1"/>
            </a:lvl1pPr>
          </a:lstStyle>
          <a:p>
            <a:r>
              <a:rPr lang="en-US"/>
              <a:t>Click to edit Master title style</a:t>
            </a:r>
            <a:endParaRPr lang="en-US" dirty="0"/>
          </a:p>
        </p:txBody>
      </p:sp>
      <p:sp>
        <p:nvSpPr>
          <p:cNvPr id="3" name="Content Placeholder 2"/>
          <p:cNvSpPr>
            <a:spLocks noGrp="1"/>
          </p:cNvSpPr>
          <p:nvPr userDrawn="1">
            <p:ph idx="1"/>
          </p:nvPr>
        </p:nvSpPr>
        <p:spPr>
          <a:xfrm>
            <a:off x="6336792" y="4834128"/>
            <a:ext cx="10149840" cy="4050792"/>
          </a:xfrm>
        </p:spPr>
        <p:txBody>
          <a:bodyPr>
            <a:noAutofit/>
          </a:bodyPr>
          <a:lstStyle>
            <a:lvl1pPr marL="0" indent="0">
              <a:buNone/>
              <a:defRPr sz="2250"/>
            </a:lvl1pPr>
            <a:lvl2pPr>
              <a:defRPr sz="2250"/>
            </a:lvl2pPr>
            <a:lvl3pPr>
              <a:defRPr sz="2250"/>
            </a:lvl3pPr>
            <a:lvl4pPr>
              <a:defRPr sz="2250"/>
            </a:lvl4pPr>
            <a:lvl5pPr>
              <a:defRPr sz="22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userDrawn="1">
            <p:ph type="ftr" sz="quarter" idx="11"/>
          </p:nvPr>
        </p:nvSpPr>
        <p:spPr>
          <a:xfrm>
            <a:off x="6336792" y="685800"/>
            <a:ext cx="4800600" cy="411480"/>
          </a:xfrm>
        </p:spPr>
        <p:txBody>
          <a:bodyPr>
            <a:noAutofit/>
          </a:bodyPr>
          <a:lstStyle/>
          <a:p>
            <a:r>
              <a:rPr lang="en-US"/>
              <a:t>Presentation title</a:t>
            </a:r>
            <a:endParaRPr lang="en-US" dirty="0"/>
          </a:p>
        </p:txBody>
      </p:sp>
      <p:sp>
        <p:nvSpPr>
          <p:cNvPr id="6" name="Slide Number Placeholder 5"/>
          <p:cNvSpPr>
            <a:spLocks noGrp="1"/>
          </p:cNvSpPr>
          <p:nvPr userDrawn="1">
            <p:ph type="sldNum" sz="quarter" idx="12"/>
          </p:nvPr>
        </p:nvSpPr>
        <p:spPr/>
        <p:txBody>
          <a:bodyPr>
            <a:noAutofit/>
          </a:bodyPr>
          <a:lstStyle/>
          <a:p>
            <a:fld id="{48F63A3B-78C7-47BE-AE5E-E10140E04643}" type="slidenum">
              <a:rPr lang="en-US" dirty="0"/>
              <a:t>‹#›</a:t>
            </a:fld>
            <a:endParaRPr lang="en-US" dirty="0"/>
          </a:p>
        </p:txBody>
      </p:sp>
      <p:sp>
        <p:nvSpPr>
          <p:cNvPr id="17" name="Freeform: Shape 16">
            <a:extLst>
              <a:ext uri="{FF2B5EF4-FFF2-40B4-BE49-F238E27FC236}">
                <a16:creationId xmlns="" xmlns:a16="http://schemas.microsoft.com/office/drawing/2014/main" id="{217CBC9E-B934-828F-2AE5-211CEF5B1D25}"/>
              </a:ext>
            </a:extLst>
          </p:cNvPr>
          <p:cNvSpPr/>
          <p:nvPr userDrawn="1"/>
        </p:nvSpPr>
        <p:spPr>
          <a:xfrm>
            <a:off x="2" y="1304"/>
            <a:ext cx="5135678" cy="5154716"/>
          </a:xfrm>
          <a:custGeom>
            <a:avLst/>
            <a:gdLst>
              <a:gd name="connsiteX0" fmla="*/ 0 w 3423785"/>
              <a:gd name="connsiteY0" fmla="*/ 0 h 3436477"/>
              <a:gd name="connsiteX1" fmla="*/ 3423785 w 3423785"/>
              <a:gd name="connsiteY1" fmla="*/ 3436477 h 3436477"/>
              <a:gd name="connsiteX2" fmla="*/ 0 w 3423785"/>
              <a:gd name="connsiteY2" fmla="*/ 3436477 h 3436477"/>
            </a:gdLst>
            <a:ahLst/>
            <a:cxnLst>
              <a:cxn ang="0">
                <a:pos x="connsiteX0" y="connsiteY0"/>
              </a:cxn>
              <a:cxn ang="0">
                <a:pos x="connsiteX1" y="connsiteY1"/>
              </a:cxn>
              <a:cxn ang="0">
                <a:pos x="connsiteX2" y="connsiteY2"/>
              </a:cxn>
            </a:cxnLst>
            <a:rect l="l" t="t" r="r" b="b"/>
            <a:pathLst>
              <a:path w="3423785" h="3436477">
                <a:moveTo>
                  <a:pt x="0" y="0"/>
                </a:moveTo>
                <a:lnTo>
                  <a:pt x="3423785" y="3436477"/>
                </a:lnTo>
                <a:lnTo>
                  <a:pt x="0" y="3436477"/>
                </a:lnTo>
                <a:close/>
              </a:path>
            </a:pathLst>
          </a:custGeom>
          <a:solidFill>
            <a:schemeClr val="accent1"/>
          </a:solidFill>
          <a:ln>
            <a:noFill/>
          </a:ln>
        </p:spPr>
        <p:txBody>
          <a:bodyPr vert="horz" wrap="square" lIns="137160" tIns="68580" rIns="137160" bIns="68580" numCol="1" anchor="t" anchorCtr="0" compatLnSpc="1">
            <a:prstTxWarp prst="textNoShape">
              <a:avLst/>
            </a:prstTxWarp>
            <a:noAutofit/>
          </a:bodyPr>
          <a:lstStyle/>
          <a:p>
            <a:pPr lvl="0"/>
            <a:endParaRPr lang="en-US" sz="2700" dirty="0">
              <a:solidFill>
                <a:schemeClr val="tx1"/>
              </a:solidFill>
            </a:endParaRPr>
          </a:p>
        </p:txBody>
      </p:sp>
    </p:spTree>
    <p:extLst>
      <p:ext uri="{BB962C8B-B14F-4D97-AF65-F5344CB8AC3E}">
        <p14:creationId xmlns:p14="http://schemas.microsoft.com/office/powerpoint/2010/main" val="10196026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4" name="Freeform: Shape 33">
            <a:extLst>
              <a:ext uri="{FF2B5EF4-FFF2-40B4-BE49-F238E27FC236}">
                <a16:creationId xmlns="" xmlns:a16="http://schemas.microsoft.com/office/drawing/2014/main" id="{3D352B04-96E6-839B-9D92-EE98385C4D49}"/>
              </a:ext>
            </a:extLst>
          </p:cNvPr>
          <p:cNvSpPr/>
          <p:nvPr userDrawn="1"/>
        </p:nvSpPr>
        <p:spPr>
          <a:xfrm>
            <a:off x="3094255" y="1029713"/>
            <a:ext cx="11661944" cy="9289527"/>
          </a:xfrm>
          <a:custGeom>
            <a:avLst/>
            <a:gdLst>
              <a:gd name="connsiteX0" fmla="*/ 3887320 w 7774629"/>
              <a:gd name="connsiteY0" fmla="*/ 0 h 6193018"/>
              <a:gd name="connsiteX1" fmla="*/ 7774629 w 7774629"/>
              <a:gd name="connsiteY1" fmla="*/ 3884811 h 6193018"/>
              <a:gd name="connsiteX2" fmla="*/ 7774629 w 7774629"/>
              <a:gd name="connsiteY2" fmla="*/ 6193018 h 6193018"/>
              <a:gd name="connsiteX3" fmla="*/ 0 w 7774629"/>
              <a:gd name="connsiteY3" fmla="*/ 6193018 h 6193018"/>
              <a:gd name="connsiteX4" fmla="*/ 0 w 7774629"/>
              <a:gd name="connsiteY4" fmla="*/ 3884811 h 6193018"/>
              <a:gd name="connsiteX5" fmla="*/ 3887320 w 7774629"/>
              <a:gd name="connsiteY5" fmla="*/ 0 h 619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4629" h="6193018">
                <a:moveTo>
                  <a:pt x="3887320" y="0"/>
                </a:moveTo>
                <a:cubicBezTo>
                  <a:pt x="6034243" y="0"/>
                  <a:pt x="7774629" y="1739299"/>
                  <a:pt x="7774629" y="3884811"/>
                </a:cubicBezTo>
                <a:lnTo>
                  <a:pt x="7774629" y="6193018"/>
                </a:lnTo>
                <a:lnTo>
                  <a:pt x="0" y="6193018"/>
                </a:lnTo>
                <a:lnTo>
                  <a:pt x="0" y="3884811"/>
                </a:lnTo>
                <a:cubicBezTo>
                  <a:pt x="0" y="1739299"/>
                  <a:pt x="1740414" y="0"/>
                  <a:pt x="3887320" y="0"/>
                </a:cubicBezTo>
                <a:close/>
              </a:path>
            </a:pathLst>
          </a:custGeom>
          <a:solidFill>
            <a:schemeClr val="accent2">
              <a:lumMod val="20000"/>
              <a:lumOff val="80000"/>
              <a:alpha val="99000"/>
            </a:schemeClr>
          </a:solidFill>
          <a:ln w="5439"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dirty="0">
              <a:solidFill>
                <a:schemeClr val="tx1"/>
              </a:solidFill>
            </a:endParaRPr>
          </a:p>
        </p:txBody>
      </p:sp>
      <p:sp>
        <p:nvSpPr>
          <p:cNvPr id="46" name="Freeform: Shape 45">
            <a:extLst>
              <a:ext uri="{FF2B5EF4-FFF2-40B4-BE49-F238E27FC236}">
                <a16:creationId xmlns="" xmlns:a16="http://schemas.microsoft.com/office/drawing/2014/main" id="{723D98FB-5EB7-A8DF-8470-B23A80D669E4}"/>
              </a:ext>
            </a:extLst>
          </p:cNvPr>
          <p:cNvSpPr/>
          <p:nvPr userDrawn="1"/>
        </p:nvSpPr>
        <p:spPr>
          <a:xfrm>
            <a:off x="11415378" y="2"/>
            <a:ext cx="3410502" cy="4721997"/>
          </a:xfrm>
          <a:custGeom>
            <a:avLst/>
            <a:gdLst>
              <a:gd name="connsiteX0" fmla="*/ 183295 w 2273668"/>
              <a:gd name="connsiteY0" fmla="*/ 0 h 3147998"/>
              <a:gd name="connsiteX1" fmla="*/ 2273668 w 2273668"/>
              <a:gd name="connsiteY1" fmla="*/ 0 h 3147998"/>
              <a:gd name="connsiteX2" fmla="*/ 2273668 w 2273668"/>
              <a:gd name="connsiteY2" fmla="*/ 3147998 h 3147998"/>
              <a:gd name="connsiteX3" fmla="*/ 2096300 w 2273668"/>
              <a:gd name="connsiteY3" fmla="*/ 3147998 h 3147998"/>
              <a:gd name="connsiteX4" fmla="*/ 2033714 w 2273668"/>
              <a:gd name="connsiteY4" fmla="*/ 3144814 h 3147998"/>
              <a:gd name="connsiteX5" fmla="*/ 0 w 2273668"/>
              <a:gd name="connsiteY5" fmla="*/ 886966 h 3147998"/>
              <a:gd name="connsiteX6" fmla="*/ 178732 w 2273668"/>
              <a:gd name="connsiteY6" fmla="*/ 9417 h 314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668" h="3147998">
                <a:moveTo>
                  <a:pt x="183295" y="0"/>
                </a:moveTo>
                <a:lnTo>
                  <a:pt x="2273668" y="0"/>
                </a:lnTo>
                <a:lnTo>
                  <a:pt x="2273668" y="3147998"/>
                </a:lnTo>
                <a:lnTo>
                  <a:pt x="2096300" y="3147998"/>
                </a:lnTo>
                <a:lnTo>
                  <a:pt x="2033714" y="3144814"/>
                </a:lnTo>
                <a:cubicBezTo>
                  <a:pt x="895944" y="3028420"/>
                  <a:pt x="0" y="2060597"/>
                  <a:pt x="0" y="886966"/>
                </a:cubicBezTo>
                <a:cubicBezTo>
                  <a:pt x="0" y="576250"/>
                  <a:pt x="63712" y="279606"/>
                  <a:pt x="178732" y="9417"/>
                </a:cubicBezTo>
                <a:close/>
              </a:path>
            </a:pathLst>
          </a:custGeom>
          <a:solidFill>
            <a:schemeClr val="accent2"/>
          </a:solidFill>
          <a:ln>
            <a:noFill/>
          </a:ln>
        </p:spPr>
        <p:txBody>
          <a:bodyPr vert="horz" wrap="square" lIns="137160" tIns="68580" rIns="137160" bIns="68580" numCol="1" anchor="t" anchorCtr="0" compatLnSpc="1">
            <a:prstTxWarp prst="textNoShape">
              <a:avLst/>
            </a:prstTxWarp>
            <a:noAutofit/>
          </a:bodyPr>
          <a:lstStyle/>
          <a:p>
            <a:pPr lvl="0"/>
            <a:endParaRPr lang="en-US" sz="2700" dirty="0">
              <a:solidFill>
                <a:schemeClr val="tx1"/>
              </a:solidFill>
            </a:endParaRPr>
          </a:p>
        </p:txBody>
      </p:sp>
      <p:sp>
        <p:nvSpPr>
          <p:cNvPr id="43" name="Freeform: Shape 42">
            <a:extLst>
              <a:ext uri="{FF2B5EF4-FFF2-40B4-BE49-F238E27FC236}">
                <a16:creationId xmlns="" xmlns:a16="http://schemas.microsoft.com/office/drawing/2014/main" id="{4550F3CE-BAE9-3916-42CA-F4D906FA5173}"/>
              </a:ext>
            </a:extLst>
          </p:cNvPr>
          <p:cNvSpPr/>
          <p:nvPr userDrawn="1"/>
        </p:nvSpPr>
        <p:spPr>
          <a:xfrm>
            <a:off x="14825879" y="4"/>
            <a:ext cx="3382392" cy="4712336"/>
          </a:xfrm>
          <a:custGeom>
            <a:avLst/>
            <a:gdLst>
              <a:gd name="connsiteX0" fmla="*/ 0 w 2254928"/>
              <a:gd name="connsiteY0" fmla="*/ 0 h 3141557"/>
              <a:gd name="connsiteX1" fmla="*/ 2080472 w 2254928"/>
              <a:gd name="connsiteY1" fmla="*/ 0 h 3141557"/>
              <a:gd name="connsiteX2" fmla="*/ 2154269 w 2254928"/>
              <a:gd name="connsiteY2" fmla="*/ 202607 h 3141557"/>
              <a:gd name="connsiteX3" fmla="*/ 2254928 w 2254928"/>
              <a:gd name="connsiteY3" fmla="*/ 871976 h 3141557"/>
              <a:gd name="connsiteX4" fmla="*/ 231934 w 2254928"/>
              <a:gd name="connsiteY4" fmla="*/ 3128339 h 3141557"/>
              <a:gd name="connsiteX5" fmla="*/ 19 w 2254928"/>
              <a:gd name="connsiteY5" fmla="*/ 3141557 h 3141557"/>
              <a:gd name="connsiteX6" fmla="*/ 0 w 2254928"/>
              <a:gd name="connsiteY6" fmla="*/ 3141557 h 3141557"/>
              <a:gd name="connsiteX7" fmla="*/ 0 w 2254928"/>
              <a:gd name="connsiteY7" fmla="*/ 2729990 h 3141557"/>
              <a:gd name="connsiteX8" fmla="*/ 0 w 2254928"/>
              <a:gd name="connsiteY8" fmla="*/ 2344136 h 3141557"/>
              <a:gd name="connsiteX9" fmla="*/ 0 w 2254928"/>
              <a:gd name="connsiteY9" fmla="*/ 1983167 h 3141557"/>
              <a:gd name="connsiteX10" fmla="*/ 0 w 2254928"/>
              <a:gd name="connsiteY10" fmla="*/ 1646252 h 3141557"/>
              <a:gd name="connsiteX11" fmla="*/ 0 w 2254928"/>
              <a:gd name="connsiteY11" fmla="*/ 1332565 h 3141557"/>
              <a:gd name="connsiteX12" fmla="*/ 0 w 2254928"/>
              <a:gd name="connsiteY12" fmla="*/ 1041273 h 3141557"/>
              <a:gd name="connsiteX13" fmla="*/ 0 w 2254928"/>
              <a:gd name="connsiteY13" fmla="*/ 771549 h 3141557"/>
              <a:gd name="connsiteX14" fmla="*/ 0 w 2254928"/>
              <a:gd name="connsiteY14" fmla="*/ 522561 h 3141557"/>
              <a:gd name="connsiteX15" fmla="*/ 0 w 2254928"/>
              <a:gd name="connsiteY15" fmla="*/ 293482 h 3141557"/>
              <a:gd name="connsiteX16" fmla="*/ 0 w 2254928"/>
              <a:gd name="connsiteY16" fmla="*/ 83481 h 314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928" h="3141557">
                <a:moveTo>
                  <a:pt x="0" y="0"/>
                </a:moveTo>
                <a:lnTo>
                  <a:pt x="2080472" y="0"/>
                </a:lnTo>
                <a:lnTo>
                  <a:pt x="2154269" y="202607"/>
                </a:lnTo>
                <a:cubicBezTo>
                  <a:pt x="2219730" y="414134"/>
                  <a:pt x="2254928" y="638939"/>
                  <a:pt x="2254928" y="871976"/>
                </a:cubicBezTo>
                <a:cubicBezTo>
                  <a:pt x="2254928" y="2045607"/>
                  <a:pt x="1374977" y="3005515"/>
                  <a:pt x="231934" y="3128339"/>
                </a:cubicBezTo>
                <a:lnTo>
                  <a:pt x="19" y="3141557"/>
                </a:lnTo>
                <a:lnTo>
                  <a:pt x="0" y="3141557"/>
                </a:lnTo>
                <a:lnTo>
                  <a:pt x="0" y="2729990"/>
                </a:lnTo>
                <a:lnTo>
                  <a:pt x="0" y="2344136"/>
                </a:lnTo>
                <a:lnTo>
                  <a:pt x="0" y="1983167"/>
                </a:lnTo>
                <a:lnTo>
                  <a:pt x="0" y="1646252"/>
                </a:lnTo>
                <a:lnTo>
                  <a:pt x="0" y="1332565"/>
                </a:lnTo>
                <a:lnTo>
                  <a:pt x="0" y="1041273"/>
                </a:lnTo>
                <a:lnTo>
                  <a:pt x="0" y="771549"/>
                </a:lnTo>
                <a:lnTo>
                  <a:pt x="0" y="522561"/>
                </a:lnTo>
                <a:lnTo>
                  <a:pt x="0" y="293482"/>
                </a:lnTo>
                <a:lnTo>
                  <a:pt x="0" y="83481"/>
                </a:lnTo>
                <a:close/>
              </a:path>
            </a:pathLst>
          </a:custGeom>
          <a:solidFill>
            <a:schemeClr val="accent6"/>
          </a:solidFill>
          <a:ln>
            <a:noFill/>
          </a:ln>
        </p:spPr>
        <p:txBody>
          <a:bodyPr vert="horz" wrap="square" lIns="137160" tIns="68580" rIns="137160" bIns="68580" numCol="1" anchor="t" anchorCtr="0" compatLnSpc="1">
            <a:prstTxWarp prst="textNoShape">
              <a:avLst/>
            </a:prstTxWarp>
            <a:noAutofit/>
          </a:bodyPr>
          <a:lstStyle/>
          <a:p>
            <a:pPr lvl="0"/>
            <a:endParaRPr lang="en-US" sz="2700" dirty="0">
              <a:solidFill>
                <a:schemeClr val="tx1"/>
              </a:solidFill>
            </a:endParaRPr>
          </a:p>
        </p:txBody>
      </p:sp>
      <p:sp>
        <p:nvSpPr>
          <p:cNvPr id="49" name="Freeform: Shape 48">
            <a:extLst>
              <a:ext uri="{FF2B5EF4-FFF2-40B4-BE49-F238E27FC236}">
                <a16:creationId xmlns="" xmlns:a16="http://schemas.microsoft.com/office/drawing/2014/main" id="{D83F65A0-0C52-48AD-DC5D-B5D3BF3CC188}"/>
              </a:ext>
            </a:extLst>
          </p:cNvPr>
          <p:cNvSpPr/>
          <p:nvPr userDrawn="1"/>
        </p:nvSpPr>
        <p:spPr>
          <a:xfrm>
            <a:off x="12593596" y="4"/>
            <a:ext cx="4438805" cy="3529190"/>
          </a:xfrm>
          <a:custGeom>
            <a:avLst/>
            <a:gdLst>
              <a:gd name="connsiteX0" fmla="*/ 289830 w 2959203"/>
              <a:gd name="connsiteY0" fmla="*/ 0 h 2352793"/>
              <a:gd name="connsiteX1" fmla="*/ 2669374 w 2959203"/>
              <a:gd name="connsiteY1" fmla="*/ 0 h 2352793"/>
              <a:gd name="connsiteX2" fmla="*/ 2706511 w 2959203"/>
              <a:gd name="connsiteY2" fmla="*/ 49584 h 2352793"/>
              <a:gd name="connsiteX3" fmla="*/ 2951565 w 2959203"/>
              <a:gd name="connsiteY3" fmla="*/ 724493 h 2352793"/>
              <a:gd name="connsiteX4" fmla="*/ 2959203 w 2959203"/>
              <a:gd name="connsiteY4" fmla="*/ 875514 h 2352793"/>
              <a:gd name="connsiteX5" fmla="*/ 2959203 w 2959203"/>
              <a:gd name="connsiteY5" fmla="*/ 875554 h 2352793"/>
              <a:gd name="connsiteX6" fmla="*/ 2951565 w 2959203"/>
              <a:gd name="connsiteY6" fmla="*/ 1026575 h 2352793"/>
              <a:gd name="connsiteX7" fmla="*/ 1479602 w 2959203"/>
              <a:gd name="connsiteY7" fmla="*/ 2352793 h 2352793"/>
              <a:gd name="connsiteX8" fmla="*/ 0 w 2959203"/>
              <a:gd name="connsiteY8" fmla="*/ 875534 h 2352793"/>
              <a:gd name="connsiteX9" fmla="*/ 252694 w 2959203"/>
              <a:gd name="connsiteY9" fmla="*/ 49584 h 235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9203" h="2352793">
                <a:moveTo>
                  <a:pt x="289830" y="0"/>
                </a:moveTo>
                <a:lnTo>
                  <a:pt x="2669374" y="0"/>
                </a:lnTo>
                <a:lnTo>
                  <a:pt x="2706511" y="49584"/>
                </a:lnTo>
                <a:cubicBezTo>
                  <a:pt x="2839459" y="246061"/>
                  <a:pt x="2926309" y="476187"/>
                  <a:pt x="2951565" y="724493"/>
                </a:cubicBezTo>
                <a:lnTo>
                  <a:pt x="2959203" y="875514"/>
                </a:lnTo>
                <a:lnTo>
                  <a:pt x="2959203" y="875554"/>
                </a:lnTo>
                <a:lnTo>
                  <a:pt x="2951565" y="1026575"/>
                </a:lnTo>
                <a:cubicBezTo>
                  <a:pt x="2875795" y="1771492"/>
                  <a:pt x="2245691" y="2352793"/>
                  <a:pt x="1479602" y="2352793"/>
                </a:cubicBezTo>
                <a:cubicBezTo>
                  <a:pt x="662440" y="2352793"/>
                  <a:pt x="0" y="1691401"/>
                  <a:pt x="0" y="875534"/>
                </a:cubicBezTo>
                <a:cubicBezTo>
                  <a:pt x="0" y="569583"/>
                  <a:pt x="93156" y="285356"/>
                  <a:pt x="252694" y="49584"/>
                </a:cubicBezTo>
                <a:close/>
              </a:path>
            </a:pathLst>
          </a:custGeom>
          <a:solidFill>
            <a:schemeClr val="bg1"/>
          </a:solidFill>
          <a:ln>
            <a:noFill/>
          </a:ln>
        </p:spPr>
        <p:txBody>
          <a:bodyPr vert="horz" wrap="square" lIns="137160" tIns="68580" rIns="137160" bIns="68580" numCol="1" anchor="t" anchorCtr="0" compatLnSpc="1">
            <a:prstTxWarp prst="textNoShape">
              <a:avLst/>
            </a:prstTxWarp>
            <a:noAutofit/>
          </a:bodyPr>
          <a:lstStyle/>
          <a:p>
            <a:pPr lvl="0"/>
            <a:endParaRPr lang="en-US" sz="2700" dirty="0">
              <a:solidFill>
                <a:schemeClr val="tx1"/>
              </a:solidFill>
            </a:endParaRPr>
          </a:p>
        </p:txBody>
      </p:sp>
      <p:sp>
        <p:nvSpPr>
          <p:cNvPr id="40" name="Freeform: Shape 39">
            <a:extLst>
              <a:ext uri="{FF2B5EF4-FFF2-40B4-BE49-F238E27FC236}">
                <a16:creationId xmlns="" xmlns:a16="http://schemas.microsoft.com/office/drawing/2014/main" id="{F8FA7F58-C470-6376-9DB1-DE7034C491E8}"/>
              </a:ext>
            </a:extLst>
          </p:cNvPr>
          <p:cNvSpPr/>
          <p:nvPr userDrawn="1"/>
        </p:nvSpPr>
        <p:spPr>
          <a:xfrm>
            <a:off x="2086281" y="4695994"/>
            <a:ext cx="4659372" cy="5623247"/>
          </a:xfrm>
          <a:custGeom>
            <a:avLst/>
            <a:gdLst>
              <a:gd name="connsiteX0" fmla="*/ 0 w 3106248"/>
              <a:gd name="connsiteY0" fmla="*/ 0 h 3748831"/>
              <a:gd name="connsiteX1" fmla="*/ 3106248 w 3106248"/>
              <a:gd name="connsiteY1" fmla="*/ 3748831 h 3748831"/>
              <a:gd name="connsiteX2" fmla="*/ 0 w 3106248"/>
              <a:gd name="connsiteY2" fmla="*/ 3748831 h 3748831"/>
            </a:gdLst>
            <a:ahLst/>
            <a:cxnLst>
              <a:cxn ang="0">
                <a:pos x="connsiteX0" y="connsiteY0"/>
              </a:cxn>
              <a:cxn ang="0">
                <a:pos x="connsiteX1" y="connsiteY1"/>
              </a:cxn>
              <a:cxn ang="0">
                <a:pos x="connsiteX2" y="connsiteY2"/>
              </a:cxn>
            </a:cxnLst>
            <a:rect l="l" t="t" r="r" b="b"/>
            <a:pathLst>
              <a:path w="3106248" h="3748831">
                <a:moveTo>
                  <a:pt x="0" y="0"/>
                </a:moveTo>
                <a:lnTo>
                  <a:pt x="3106248" y="3748831"/>
                </a:lnTo>
                <a:lnTo>
                  <a:pt x="0" y="3748831"/>
                </a:lnTo>
                <a:close/>
              </a:path>
            </a:pathLst>
          </a:custGeom>
          <a:solidFill>
            <a:schemeClr val="accent2">
              <a:alpha val="99000"/>
            </a:schemeClr>
          </a:solidFill>
          <a:ln>
            <a:noFill/>
          </a:ln>
        </p:spPr>
        <p:txBody>
          <a:bodyPr vert="horz" wrap="square" lIns="137160" tIns="68580" rIns="137160" bIns="68580" numCol="1" anchor="t" anchorCtr="0" compatLnSpc="1">
            <a:prstTxWarp prst="textNoShape">
              <a:avLst/>
            </a:prstTxWarp>
            <a:noAutofit/>
          </a:bodyPr>
          <a:lstStyle/>
          <a:p>
            <a:pPr lvl="0"/>
            <a:endParaRPr lang="en-US" sz="2700" dirty="0">
              <a:solidFill>
                <a:schemeClr val="tx1"/>
              </a:solidFill>
            </a:endParaRPr>
          </a:p>
        </p:txBody>
      </p:sp>
      <p:sp>
        <p:nvSpPr>
          <p:cNvPr id="37" name="Freeform: Shape 36">
            <a:extLst>
              <a:ext uri="{FF2B5EF4-FFF2-40B4-BE49-F238E27FC236}">
                <a16:creationId xmlns="" xmlns:a16="http://schemas.microsoft.com/office/drawing/2014/main" id="{B27C9E57-563E-7980-7B3C-45FAD9C386F4}"/>
              </a:ext>
            </a:extLst>
          </p:cNvPr>
          <p:cNvSpPr/>
          <p:nvPr userDrawn="1"/>
        </p:nvSpPr>
        <p:spPr>
          <a:xfrm>
            <a:off x="0" y="4695992"/>
            <a:ext cx="2100960" cy="5623248"/>
          </a:xfrm>
          <a:custGeom>
            <a:avLst/>
            <a:gdLst>
              <a:gd name="connsiteX0" fmla="*/ 1400640 w 1400640"/>
              <a:gd name="connsiteY0" fmla="*/ 0 h 3748832"/>
              <a:gd name="connsiteX1" fmla="*/ 1400640 w 1400640"/>
              <a:gd name="connsiteY1" fmla="*/ 3748832 h 3748832"/>
              <a:gd name="connsiteX2" fmla="*/ 0 w 1400640"/>
              <a:gd name="connsiteY2" fmla="*/ 3748832 h 3748832"/>
              <a:gd name="connsiteX3" fmla="*/ 0 w 1400640"/>
              <a:gd name="connsiteY3" fmla="*/ 1684743 h 3748832"/>
            </a:gdLst>
            <a:ahLst/>
            <a:cxnLst>
              <a:cxn ang="0">
                <a:pos x="connsiteX0" y="connsiteY0"/>
              </a:cxn>
              <a:cxn ang="0">
                <a:pos x="connsiteX1" y="connsiteY1"/>
              </a:cxn>
              <a:cxn ang="0">
                <a:pos x="connsiteX2" y="connsiteY2"/>
              </a:cxn>
              <a:cxn ang="0">
                <a:pos x="connsiteX3" y="connsiteY3"/>
              </a:cxn>
            </a:cxnLst>
            <a:rect l="l" t="t" r="r" b="b"/>
            <a:pathLst>
              <a:path w="1400640" h="3748832">
                <a:moveTo>
                  <a:pt x="1400640" y="0"/>
                </a:moveTo>
                <a:lnTo>
                  <a:pt x="1400640" y="3748832"/>
                </a:lnTo>
                <a:lnTo>
                  <a:pt x="0" y="3748832"/>
                </a:lnTo>
                <a:lnTo>
                  <a:pt x="0" y="168474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2700" dirty="0"/>
          </a:p>
        </p:txBody>
      </p:sp>
      <p:sp>
        <p:nvSpPr>
          <p:cNvPr id="2" name="Title 1"/>
          <p:cNvSpPr>
            <a:spLocks noGrp="1"/>
          </p:cNvSpPr>
          <p:nvPr>
            <p:ph type="title"/>
          </p:nvPr>
        </p:nvSpPr>
        <p:spPr>
          <a:xfrm>
            <a:off x="4343400" y="5664708"/>
            <a:ext cx="9601200" cy="1152144"/>
          </a:xfrm>
        </p:spPr>
        <p:txBody>
          <a:bodyPr anchor="t">
            <a:noAutofit/>
          </a:bodyPr>
          <a:lstStyle>
            <a:lvl1pPr>
              <a:lnSpc>
                <a:spcPct val="100000"/>
              </a:lnSpc>
              <a:defRPr sz="6600"/>
            </a:lvl1pPr>
          </a:lstStyle>
          <a:p>
            <a:r>
              <a:rPr lang="en-US"/>
              <a:t>Click to edit Master title style</a:t>
            </a:r>
            <a:endParaRPr lang="en-US" dirty="0"/>
          </a:p>
        </p:txBody>
      </p:sp>
      <p:sp>
        <p:nvSpPr>
          <p:cNvPr id="3" name="Text Placeholder 2"/>
          <p:cNvSpPr>
            <a:spLocks noGrp="1"/>
          </p:cNvSpPr>
          <p:nvPr>
            <p:ph type="body" idx="1"/>
          </p:nvPr>
        </p:nvSpPr>
        <p:spPr>
          <a:xfrm>
            <a:off x="4343400" y="7077456"/>
            <a:ext cx="9601200" cy="768096"/>
          </a:xfrm>
        </p:spPr>
        <p:txBody>
          <a:bodyPr lIns="0" tIns="0" rIns="0" bIns="0">
            <a:noAutofit/>
          </a:bodyPr>
          <a:lstStyle>
            <a:lvl1pPr marL="0" indent="0" algn="ctr">
              <a:spcBef>
                <a:spcPts val="0"/>
              </a:spcBef>
              <a:buNone/>
              <a:defRPr sz="3600">
                <a:solidFill>
                  <a:schemeClr val="accent6"/>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665479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0" name="Freeform: Shape 29">
            <a:extLst>
              <a:ext uri="{FF2B5EF4-FFF2-40B4-BE49-F238E27FC236}">
                <a16:creationId xmlns="" xmlns:a16="http://schemas.microsoft.com/office/drawing/2014/main" id="{2459EA3C-8B88-5F1F-531E-7DA7DE55710B}"/>
              </a:ext>
            </a:extLst>
          </p:cNvPr>
          <p:cNvSpPr/>
          <p:nvPr userDrawn="1"/>
        </p:nvSpPr>
        <p:spPr>
          <a:xfrm>
            <a:off x="2" y="0"/>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dirty="0">
              <a:solidFill>
                <a:schemeClr val="tx1"/>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809244" y="3154680"/>
            <a:ext cx="16678656" cy="6652260"/>
          </a:xfrm>
        </p:spPr>
        <p:txBody>
          <a:bodyPr>
            <a:noAutofit/>
          </a:bodyPr>
          <a:lstStyle>
            <a:lvl1pPr>
              <a:defRPr sz="2700"/>
            </a:lvl1pPr>
            <a:lvl2pPr>
              <a:defRPr sz="2400"/>
            </a:lvl2pPr>
            <a:lvl3pPr>
              <a:defRPr sz="21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noAutofit/>
          </a:bodyPr>
          <a:lstStyle/>
          <a:p>
            <a:r>
              <a:rPr lang="en-US"/>
              <a:t>Presentation title</a:t>
            </a:r>
            <a:endParaRPr lang="en-US" dirty="0"/>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6750946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8" name="Freeform: Shape 27">
            <a:extLst>
              <a:ext uri="{FF2B5EF4-FFF2-40B4-BE49-F238E27FC236}">
                <a16:creationId xmlns="" xmlns:a16="http://schemas.microsoft.com/office/drawing/2014/main" id="{B0C0F070-237F-C60F-3458-4D4D9BA0A222}"/>
              </a:ext>
            </a:extLst>
          </p:cNvPr>
          <p:cNvSpPr/>
          <p:nvPr userDrawn="1"/>
        </p:nvSpPr>
        <p:spPr>
          <a:xfrm>
            <a:off x="14799159" y="0"/>
            <a:ext cx="3488841" cy="3271281"/>
          </a:xfrm>
          <a:custGeom>
            <a:avLst/>
            <a:gdLst>
              <a:gd name="connsiteX0" fmla="*/ 2066927 w 2325894"/>
              <a:gd name="connsiteY0" fmla="*/ 0 h 2180854"/>
              <a:gd name="connsiteX1" fmla="*/ 2098882 w 2325894"/>
              <a:gd name="connsiteY1" fmla="*/ 0 h 2180854"/>
              <a:gd name="connsiteX2" fmla="*/ 2128893 w 2325894"/>
              <a:gd name="connsiteY2" fmla="*/ 44463 h 2180854"/>
              <a:gd name="connsiteX3" fmla="*/ 2269798 w 2325894"/>
              <a:gd name="connsiteY3" fmla="*/ 120493 h 2180854"/>
              <a:gd name="connsiteX4" fmla="*/ 2325894 w 2325894"/>
              <a:gd name="connsiteY4" fmla="*/ 126162 h 2180854"/>
              <a:gd name="connsiteX5" fmla="*/ 2325894 w 2325894"/>
              <a:gd name="connsiteY5" fmla="*/ 149263 h 2180854"/>
              <a:gd name="connsiteX6" fmla="*/ 2265120 w 2325894"/>
              <a:gd name="connsiteY6" fmla="*/ 143117 h 2180854"/>
              <a:gd name="connsiteX7" fmla="*/ 2075647 w 2325894"/>
              <a:gd name="connsiteY7" fmla="*/ 16048 h 2180854"/>
              <a:gd name="connsiteX8" fmla="*/ 1926448 w 2325894"/>
              <a:gd name="connsiteY8" fmla="*/ 0 h 2180854"/>
              <a:gd name="connsiteX9" fmla="*/ 1950522 w 2325894"/>
              <a:gd name="connsiteY9" fmla="*/ 0 h 2180854"/>
              <a:gd name="connsiteX10" fmla="*/ 1952130 w 2325894"/>
              <a:gd name="connsiteY10" fmla="*/ 5167 h 2180854"/>
              <a:gd name="connsiteX11" fmla="*/ 2244242 w 2325894"/>
              <a:gd name="connsiteY11" fmla="*/ 244834 h 2180854"/>
              <a:gd name="connsiteX12" fmla="*/ 2325894 w 2325894"/>
              <a:gd name="connsiteY12" fmla="*/ 253091 h 2180854"/>
              <a:gd name="connsiteX13" fmla="*/ 2325894 w 2325894"/>
              <a:gd name="connsiteY13" fmla="*/ 276192 h 2180854"/>
              <a:gd name="connsiteX14" fmla="*/ 2239598 w 2325894"/>
              <a:gd name="connsiteY14" fmla="*/ 267464 h 2180854"/>
              <a:gd name="connsiteX15" fmla="*/ 1930848 w 2325894"/>
              <a:gd name="connsiteY15" fmla="*/ 14141 h 2180854"/>
              <a:gd name="connsiteX16" fmla="*/ 1794114 w 2325894"/>
              <a:gd name="connsiteY16" fmla="*/ 0 h 2180854"/>
              <a:gd name="connsiteX17" fmla="*/ 1818202 w 2325894"/>
              <a:gd name="connsiteY17" fmla="*/ 0 h 2180854"/>
              <a:gd name="connsiteX18" fmla="*/ 1835170 w 2325894"/>
              <a:gd name="connsiteY18" fmla="*/ 54535 h 2180854"/>
              <a:gd name="connsiteX19" fmla="*/ 2218687 w 2325894"/>
              <a:gd name="connsiteY19" fmla="*/ 369191 h 2180854"/>
              <a:gd name="connsiteX20" fmla="*/ 2325894 w 2325894"/>
              <a:gd name="connsiteY20" fmla="*/ 380032 h 2180854"/>
              <a:gd name="connsiteX21" fmla="*/ 2325894 w 2325894"/>
              <a:gd name="connsiteY21" fmla="*/ 403132 h 2180854"/>
              <a:gd name="connsiteX22" fmla="*/ 2214043 w 2325894"/>
              <a:gd name="connsiteY22" fmla="*/ 391825 h 2180854"/>
              <a:gd name="connsiteX23" fmla="*/ 1813889 w 2325894"/>
              <a:gd name="connsiteY23" fmla="*/ 63559 h 2180854"/>
              <a:gd name="connsiteX24" fmla="*/ 1661683 w 2325894"/>
              <a:gd name="connsiteY24" fmla="*/ 0 h 2180854"/>
              <a:gd name="connsiteX25" fmla="*/ 1685874 w 2325894"/>
              <a:gd name="connsiteY25" fmla="*/ 0 h 2180854"/>
              <a:gd name="connsiteX26" fmla="*/ 1718212 w 2325894"/>
              <a:gd name="connsiteY26" fmla="*/ 103965 h 2180854"/>
              <a:gd name="connsiteX27" fmla="*/ 2193133 w 2325894"/>
              <a:gd name="connsiteY27" fmla="*/ 493659 h 2180854"/>
              <a:gd name="connsiteX28" fmla="*/ 2325894 w 2325894"/>
              <a:gd name="connsiteY28" fmla="*/ 507083 h 2180854"/>
              <a:gd name="connsiteX29" fmla="*/ 2325894 w 2325894"/>
              <a:gd name="connsiteY29" fmla="*/ 530183 h 2180854"/>
              <a:gd name="connsiteX30" fmla="*/ 2188450 w 2325894"/>
              <a:gd name="connsiteY30" fmla="*/ 516288 h 2180854"/>
              <a:gd name="connsiteX31" fmla="*/ 1696817 w 2325894"/>
              <a:gd name="connsiteY31" fmla="*/ 112939 h 2180854"/>
              <a:gd name="connsiteX32" fmla="*/ 1531553 w 2325894"/>
              <a:gd name="connsiteY32" fmla="*/ 0 h 2180854"/>
              <a:gd name="connsiteX33" fmla="*/ 1554659 w 2325894"/>
              <a:gd name="connsiteY33" fmla="*/ 0 h 2180854"/>
              <a:gd name="connsiteX34" fmla="*/ 1555243 w 2325894"/>
              <a:gd name="connsiteY34" fmla="*/ 5776 h 2180854"/>
              <a:gd name="connsiteX35" fmla="*/ 2245588 w 2325894"/>
              <a:gd name="connsiteY35" fmla="*/ 629962 h 2180854"/>
              <a:gd name="connsiteX36" fmla="*/ 2325894 w 2325894"/>
              <a:gd name="connsiteY36" fmla="*/ 634030 h 2180854"/>
              <a:gd name="connsiteX37" fmla="*/ 2325894 w 2325894"/>
              <a:gd name="connsiteY37" fmla="*/ 657131 h 2180854"/>
              <a:gd name="connsiteX38" fmla="*/ 2243214 w 2325894"/>
              <a:gd name="connsiteY38" fmla="*/ 652943 h 2180854"/>
              <a:gd name="connsiteX39" fmla="*/ 1532607 w 2325894"/>
              <a:gd name="connsiteY39" fmla="*/ 10419 h 2180854"/>
              <a:gd name="connsiteX40" fmla="*/ 1404609 w 2325894"/>
              <a:gd name="connsiteY40" fmla="*/ 0 h 2180854"/>
              <a:gd name="connsiteX41" fmla="*/ 1427709 w 2325894"/>
              <a:gd name="connsiteY41" fmla="*/ 0 h 2180854"/>
              <a:gd name="connsiteX42" fmla="*/ 1430873 w 2325894"/>
              <a:gd name="connsiteY42" fmla="*/ 31287 h 2180854"/>
              <a:gd name="connsiteX43" fmla="*/ 2232606 w 2325894"/>
              <a:gd name="connsiteY43" fmla="*/ 756233 h 2180854"/>
              <a:gd name="connsiteX44" fmla="*/ 2325894 w 2325894"/>
              <a:gd name="connsiteY44" fmla="*/ 760959 h 2180854"/>
              <a:gd name="connsiteX45" fmla="*/ 2325894 w 2325894"/>
              <a:gd name="connsiteY45" fmla="*/ 784060 h 2180854"/>
              <a:gd name="connsiteX46" fmla="*/ 2230270 w 2325894"/>
              <a:gd name="connsiteY46" fmla="*/ 779216 h 2180854"/>
              <a:gd name="connsiteX47" fmla="*/ 1408246 w 2325894"/>
              <a:gd name="connsiteY47" fmla="*/ 35964 h 2180854"/>
              <a:gd name="connsiteX48" fmla="*/ 1274343 w 2325894"/>
              <a:gd name="connsiteY48" fmla="*/ 0 h 2180854"/>
              <a:gd name="connsiteX49" fmla="*/ 1300756 w 2325894"/>
              <a:gd name="connsiteY49" fmla="*/ 0 h 2180854"/>
              <a:gd name="connsiteX50" fmla="*/ 1306507 w 2325894"/>
              <a:gd name="connsiteY50" fmla="*/ 56884 h 2180854"/>
              <a:gd name="connsiteX51" fmla="*/ 2219643 w 2325894"/>
              <a:gd name="connsiteY51" fmla="*/ 882640 h 2180854"/>
              <a:gd name="connsiteX52" fmla="*/ 2325894 w 2325894"/>
              <a:gd name="connsiteY52" fmla="*/ 888022 h 2180854"/>
              <a:gd name="connsiteX53" fmla="*/ 2325894 w 2325894"/>
              <a:gd name="connsiteY53" fmla="*/ 911123 h 2180854"/>
              <a:gd name="connsiteX54" fmla="*/ 2217286 w 2325894"/>
              <a:gd name="connsiteY54" fmla="*/ 905621 h 2180854"/>
              <a:gd name="connsiteX55" fmla="*/ 1283761 w 2325894"/>
              <a:gd name="connsiteY55" fmla="*/ 61528 h 2180854"/>
              <a:gd name="connsiteX56" fmla="*/ 1146071 w 2325894"/>
              <a:gd name="connsiteY56" fmla="*/ 0 h 2180854"/>
              <a:gd name="connsiteX57" fmla="*/ 1169414 w 2325894"/>
              <a:gd name="connsiteY57" fmla="*/ 0 h 2180854"/>
              <a:gd name="connsiteX58" fmla="*/ 1182030 w 2325894"/>
              <a:gd name="connsiteY58" fmla="*/ 82429 h 2180854"/>
              <a:gd name="connsiteX59" fmla="*/ 2206679 w 2325894"/>
              <a:gd name="connsiteY59" fmla="*/ 1008912 h 2180854"/>
              <a:gd name="connsiteX60" fmla="*/ 2325894 w 2325894"/>
              <a:gd name="connsiteY60" fmla="*/ 1014951 h 2180854"/>
              <a:gd name="connsiteX61" fmla="*/ 2325894 w 2325894"/>
              <a:gd name="connsiteY61" fmla="*/ 1038052 h 2180854"/>
              <a:gd name="connsiteX62" fmla="*/ 2204323 w 2325894"/>
              <a:gd name="connsiteY62" fmla="*/ 1031893 h 2180854"/>
              <a:gd name="connsiteX63" fmla="*/ 1159398 w 2325894"/>
              <a:gd name="connsiteY63" fmla="*/ 87072 h 2180854"/>
              <a:gd name="connsiteX64" fmla="*/ 1017789 w 2325894"/>
              <a:gd name="connsiteY64" fmla="*/ 0 h 2180854"/>
              <a:gd name="connsiteX65" fmla="*/ 1041132 w 2325894"/>
              <a:gd name="connsiteY65" fmla="*/ 0 h 2180854"/>
              <a:gd name="connsiteX66" fmla="*/ 1057661 w 2325894"/>
              <a:gd name="connsiteY66" fmla="*/ 107992 h 2180854"/>
              <a:gd name="connsiteX67" fmla="*/ 2193716 w 2325894"/>
              <a:gd name="connsiteY67" fmla="*/ 1135208 h 2180854"/>
              <a:gd name="connsiteX68" fmla="*/ 2325894 w 2325894"/>
              <a:gd name="connsiteY68" fmla="*/ 1141903 h 2180854"/>
              <a:gd name="connsiteX69" fmla="*/ 2325894 w 2325894"/>
              <a:gd name="connsiteY69" fmla="*/ 1165004 h 2180854"/>
              <a:gd name="connsiteX70" fmla="*/ 2191361 w 2325894"/>
              <a:gd name="connsiteY70" fmla="*/ 1158189 h 2180854"/>
              <a:gd name="connsiteX71" fmla="*/ 1035029 w 2325894"/>
              <a:gd name="connsiteY71" fmla="*/ 112636 h 2180854"/>
              <a:gd name="connsiteX72" fmla="*/ 889397 w 2325894"/>
              <a:gd name="connsiteY72" fmla="*/ 0 h 2180854"/>
              <a:gd name="connsiteX73" fmla="*/ 912837 w 2325894"/>
              <a:gd name="connsiteY73" fmla="*/ 0 h 2180854"/>
              <a:gd name="connsiteX74" fmla="*/ 933296 w 2325894"/>
              <a:gd name="connsiteY74" fmla="*/ 133667 h 2180854"/>
              <a:gd name="connsiteX75" fmla="*/ 2180754 w 2325894"/>
              <a:gd name="connsiteY75" fmla="*/ 1261608 h 2180854"/>
              <a:gd name="connsiteX76" fmla="*/ 2325894 w 2325894"/>
              <a:gd name="connsiteY76" fmla="*/ 1268960 h 2180854"/>
              <a:gd name="connsiteX77" fmla="*/ 2325894 w 2325894"/>
              <a:gd name="connsiteY77" fmla="*/ 1292061 h 2180854"/>
              <a:gd name="connsiteX78" fmla="*/ 2178378 w 2325894"/>
              <a:gd name="connsiteY78" fmla="*/ 1284588 h 2180854"/>
              <a:gd name="connsiteX79" fmla="*/ 910550 w 2325894"/>
              <a:gd name="connsiteY79" fmla="*/ 138199 h 2180854"/>
              <a:gd name="connsiteX80" fmla="*/ 761929 w 2325894"/>
              <a:gd name="connsiteY80" fmla="*/ 0 h 2180854"/>
              <a:gd name="connsiteX81" fmla="*/ 785032 w 2325894"/>
              <a:gd name="connsiteY81" fmla="*/ 0 h 2180854"/>
              <a:gd name="connsiteX82" fmla="*/ 785312 w 2325894"/>
              <a:gd name="connsiteY82" fmla="*/ 5523 h 2180854"/>
              <a:gd name="connsiteX83" fmla="*/ 2167790 w 2325894"/>
              <a:gd name="connsiteY83" fmla="*/ 1387884 h 2180854"/>
              <a:gd name="connsiteX84" fmla="*/ 2325894 w 2325894"/>
              <a:gd name="connsiteY84" fmla="*/ 1395894 h 2180854"/>
              <a:gd name="connsiteX85" fmla="*/ 2325894 w 2325894"/>
              <a:gd name="connsiteY85" fmla="*/ 1418995 h 2180854"/>
              <a:gd name="connsiteX86" fmla="*/ 2165434 w 2325894"/>
              <a:gd name="connsiteY86" fmla="*/ 1410866 h 2180854"/>
              <a:gd name="connsiteX87" fmla="*/ 762328 w 2325894"/>
              <a:gd name="connsiteY87" fmla="*/ 7877 h 2180854"/>
              <a:gd name="connsiteX88" fmla="*/ 634980 w 2325894"/>
              <a:gd name="connsiteY88" fmla="*/ 0 h 2180854"/>
              <a:gd name="connsiteX89" fmla="*/ 658083 w 2325894"/>
              <a:gd name="connsiteY89" fmla="*/ 0 h 2180854"/>
              <a:gd name="connsiteX90" fmla="*/ 659019 w 2325894"/>
              <a:gd name="connsiteY90" fmla="*/ 18476 h 2180854"/>
              <a:gd name="connsiteX91" fmla="*/ 2154827 w 2325894"/>
              <a:gd name="connsiteY91" fmla="*/ 1514157 h 2180854"/>
              <a:gd name="connsiteX92" fmla="*/ 2325894 w 2325894"/>
              <a:gd name="connsiteY92" fmla="*/ 1522823 h 2180854"/>
              <a:gd name="connsiteX93" fmla="*/ 2325894 w 2325894"/>
              <a:gd name="connsiteY93" fmla="*/ 1545924 h 2180854"/>
              <a:gd name="connsiteX94" fmla="*/ 2152472 w 2325894"/>
              <a:gd name="connsiteY94" fmla="*/ 1537138 h 2180854"/>
              <a:gd name="connsiteX95" fmla="*/ 636036 w 2325894"/>
              <a:gd name="connsiteY95" fmla="*/ 20831 h 2180854"/>
              <a:gd name="connsiteX96" fmla="*/ 507911 w 2325894"/>
              <a:gd name="connsiteY96" fmla="*/ 0 h 2180854"/>
              <a:gd name="connsiteX97" fmla="*/ 531128 w 2325894"/>
              <a:gd name="connsiteY97" fmla="*/ 0 h 2180854"/>
              <a:gd name="connsiteX98" fmla="*/ 532727 w 2325894"/>
              <a:gd name="connsiteY98" fmla="*/ 31559 h 2180854"/>
              <a:gd name="connsiteX99" fmla="*/ 2141864 w 2325894"/>
              <a:gd name="connsiteY99" fmla="*/ 1640562 h 2180854"/>
              <a:gd name="connsiteX100" fmla="*/ 2325894 w 2325894"/>
              <a:gd name="connsiteY100" fmla="*/ 1649885 h 2180854"/>
              <a:gd name="connsiteX101" fmla="*/ 2325894 w 2325894"/>
              <a:gd name="connsiteY101" fmla="*/ 1672981 h 2180854"/>
              <a:gd name="connsiteX102" fmla="*/ 2139488 w 2325894"/>
              <a:gd name="connsiteY102" fmla="*/ 1663539 h 2180854"/>
              <a:gd name="connsiteX103" fmla="*/ 509624 w 2325894"/>
              <a:gd name="connsiteY103" fmla="*/ 33818 h 2180854"/>
              <a:gd name="connsiteX104" fmla="*/ 380961 w 2325894"/>
              <a:gd name="connsiteY104" fmla="*/ 0 h 2180854"/>
              <a:gd name="connsiteX105" fmla="*/ 404065 w 2325894"/>
              <a:gd name="connsiteY105" fmla="*/ 0 h 2180854"/>
              <a:gd name="connsiteX106" fmla="*/ 406316 w 2325894"/>
              <a:gd name="connsiteY106" fmla="*/ 44437 h 2180854"/>
              <a:gd name="connsiteX107" fmla="*/ 2128900 w 2325894"/>
              <a:gd name="connsiteY107" fmla="*/ 1766854 h 2180854"/>
              <a:gd name="connsiteX108" fmla="*/ 2325894 w 2325894"/>
              <a:gd name="connsiteY108" fmla="*/ 1776833 h 2180854"/>
              <a:gd name="connsiteX109" fmla="*/ 2325894 w 2325894"/>
              <a:gd name="connsiteY109" fmla="*/ 1799934 h 2180854"/>
              <a:gd name="connsiteX110" fmla="*/ 2126525 w 2325894"/>
              <a:gd name="connsiteY110" fmla="*/ 1789835 h 2180854"/>
              <a:gd name="connsiteX111" fmla="*/ 383332 w 2325894"/>
              <a:gd name="connsiteY111" fmla="*/ 46792 h 2180854"/>
              <a:gd name="connsiteX112" fmla="*/ 254013 w 2325894"/>
              <a:gd name="connsiteY112" fmla="*/ 0 h 2180854"/>
              <a:gd name="connsiteX113" fmla="*/ 277116 w 2325894"/>
              <a:gd name="connsiteY113" fmla="*/ 0 h 2180854"/>
              <a:gd name="connsiteX114" fmla="*/ 280023 w 2325894"/>
              <a:gd name="connsiteY114" fmla="*/ 57371 h 2180854"/>
              <a:gd name="connsiteX115" fmla="*/ 2115917 w 2325894"/>
              <a:gd name="connsiteY115" fmla="*/ 1893125 h 2180854"/>
              <a:gd name="connsiteX116" fmla="*/ 2325894 w 2325894"/>
              <a:gd name="connsiteY116" fmla="*/ 1903762 h 2180854"/>
              <a:gd name="connsiteX117" fmla="*/ 2325894 w 2325894"/>
              <a:gd name="connsiteY117" fmla="*/ 1926863 h 2180854"/>
              <a:gd name="connsiteX118" fmla="*/ 2113563 w 2325894"/>
              <a:gd name="connsiteY118" fmla="*/ 1916107 h 2180854"/>
              <a:gd name="connsiteX119" fmla="*/ 257040 w 2325894"/>
              <a:gd name="connsiteY119" fmla="*/ 59745 h 2180854"/>
              <a:gd name="connsiteX120" fmla="*/ 126949 w 2325894"/>
              <a:gd name="connsiteY120" fmla="*/ 0 h 2180854"/>
              <a:gd name="connsiteX121" fmla="*/ 150160 w 2325894"/>
              <a:gd name="connsiteY121" fmla="*/ 0 h 2180854"/>
              <a:gd name="connsiteX122" fmla="*/ 153729 w 2325894"/>
              <a:gd name="connsiteY122" fmla="*/ 70454 h 2180854"/>
              <a:gd name="connsiteX123" fmla="*/ 2102955 w 2325894"/>
              <a:gd name="connsiteY123" fmla="*/ 2019530 h 2180854"/>
              <a:gd name="connsiteX124" fmla="*/ 2325894 w 2325894"/>
              <a:gd name="connsiteY124" fmla="*/ 2030824 h 2180854"/>
              <a:gd name="connsiteX125" fmla="*/ 2325894 w 2325894"/>
              <a:gd name="connsiteY125" fmla="*/ 2053925 h 2180854"/>
              <a:gd name="connsiteX126" fmla="*/ 2100598 w 2325894"/>
              <a:gd name="connsiteY126" fmla="*/ 2042512 h 2180854"/>
              <a:gd name="connsiteX127" fmla="*/ 130633 w 2325894"/>
              <a:gd name="connsiteY127" fmla="*/ 72714 h 2180854"/>
              <a:gd name="connsiteX128" fmla="*/ 0 w 2325894"/>
              <a:gd name="connsiteY128" fmla="*/ 0 h 2180854"/>
              <a:gd name="connsiteX129" fmla="*/ 23103 w 2325894"/>
              <a:gd name="connsiteY129" fmla="*/ 0 h 2180854"/>
              <a:gd name="connsiteX130" fmla="*/ 27324 w 2325894"/>
              <a:gd name="connsiteY130" fmla="*/ 83311 h 2180854"/>
              <a:gd name="connsiteX131" fmla="*/ 2089991 w 2325894"/>
              <a:gd name="connsiteY131" fmla="*/ 2145803 h 2180854"/>
              <a:gd name="connsiteX132" fmla="*/ 2325894 w 2325894"/>
              <a:gd name="connsiteY132" fmla="*/ 2157753 h 2180854"/>
              <a:gd name="connsiteX133" fmla="*/ 2325894 w 2325894"/>
              <a:gd name="connsiteY133" fmla="*/ 2180854 h 2180854"/>
              <a:gd name="connsiteX134" fmla="*/ 2087636 w 2325894"/>
              <a:gd name="connsiteY134" fmla="*/ 2168784 h 2180854"/>
              <a:gd name="connsiteX135" fmla="*/ 4341 w 2325894"/>
              <a:gd name="connsiteY135" fmla="*/ 85667 h 218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325894" h="2180854">
                <a:moveTo>
                  <a:pt x="2066927" y="0"/>
                </a:moveTo>
                <a:lnTo>
                  <a:pt x="2098882" y="0"/>
                </a:lnTo>
                <a:lnTo>
                  <a:pt x="2128893" y="44463"/>
                </a:lnTo>
                <a:cubicBezTo>
                  <a:pt x="2166753" y="82308"/>
                  <a:pt x="2215417" y="109341"/>
                  <a:pt x="2269798" y="120493"/>
                </a:cubicBezTo>
                <a:lnTo>
                  <a:pt x="2325894" y="126162"/>
                </a:lnTo>
                <a:lnTo>
                  <a:pt x="2325894" y="149263"/>
                </a:lnTo>
                <a:lnTo>
                  <a:pt x="2265120" y="143117"/>
                </a:lnTo>
                <a:cubicBezTo>
                  <a:pt x="2186576" y="127002"/>
                  <a:pt x="2119077" y="80290"/>
                  <a:pt x="2075647" y="16048"/>
                </a:cubicBezTo>
                <a:close/>
                <a:moveTo>
                  <a:pt x="1926448" y="0"/>
                </a:moveTo>
                <a:lnTo>
                  <a:pt x="1950522" y="0"/>
                </a:lnTo>
                <a:lnTo>
                  <a:pt x="1952130" y="5167"/>
                </a:lnTo>
                <a:cubicBezTo>
                  <a:pt x="2003529" y="126455"/>
                  <a:pt x="2112323" y="217766"/>
                  <a:pt x="2244242" y="244834"/>
                </a:cubicBezTo>
                <a:lnTo>
                  <a:pt x="2325894" y="253091"/>
                </a:lnTo>
                <a:lnTo>
                  <a:pt x="2325894" y="276192"/>
                </a:lnTo>
                <a:lnTo>
                  <a:pt x="2239598" y="267464"/>
                </a:lnTo>
                <a:cubicBezTo>
                  <a:pt x="2100173" y="238852"/>
                  <a:pt x="1985178" y="142334"/>
                  <a:pt x="1930848" y="14141"/>
                </a:cubicBezTo>
                <a:close/>
                <a:moveTo>
                  <a:pt x="1794114" y="0"/>
                </a:moveTo>
                <a:lnTo>
                  <a:pt x="1818202" y="0"/>
                </a:lnTo>
                <a:lnTo>
                  <a:pt x="1835170" y="54535"/>
                </a:lnTo>
                <a:cubicBezTo>
                  <a:pt x="1902650" y="213778"/>
                  <a:pt x="2045483" y="333656"/>
                  <a:pt x="2218687" y="369191"/>
                </a:cubicBezTo>
                <a:lnTo>
                  <a:pt x="2325894" y="380032"/>
                </a:lnTo>
                <a:lnTo>
                  <a:pt x="2325894" y="403132"/>
                </a:lnTo>
                <a:lnTo>
                  <a:pt x="2214043" y="391825"/>
                </a:lnTo>
                <a:cubicBezTo>
                  <a:pt x="2033333" y="354761"/>
                  <a:pt x="1884299" y="229720"/>
                  <a:pt x="1813889" y="63559"/>
                </a:cubicBezTo>
                <a:close/>
                <a:moveTo>
                  <a:pt x="1661683" y="0"/>
                </a:moveTo>
                <a:lnTo>
                  <a:pt x="1685874" y="0"/>
                </a:lnTo>
                <a:lnTo>
                  <a:pt x="1718212" y="103965"/>
                </a:lnTo>
                <a:cubicBezTo>
                  <a:pt x="1801772" y="301203"/>
                  <a:pt x="1978643" y="449654"/>
                  <a:pt x="2193133" y="493659"/>
                </a:cubicBezTo>
                <a:lnTo>
                  <a:pt x="2325894" y="507083"/>
                </a:lnTo>
                <a:lnTo>
                  <a:pt x="2325894" y="530183"/>
                </a:lnTo>
                <a:lnTo>
                  <a:pt x="2188450" y="516288"/>
                </a:lnTo>
                <a:cubicBezTo>
                  <a:pt x="1966399" y="470740"/>
                  <a:pt x="1783312" y="317082"/>
                  <a:pt x="1696817" y="112939"/>
                </a:cubicBezTo>
                <a:close/>
                <a:moveTo>
                  <a:pt x="1531553" y="0"/>
                </a:moveTo>
                <a:lnTo>
                  <a:pt x="1554659" y="0"/>
                </a:lnTo>
                <a:lnTo>
                  <a:pt x="1555243" y="5776"/>
                </a:lnTo>
                <a:cubicBezTo>
                  <a:pt x="1623483" y="338327"/>
                  <a:pt x="1902268" y="594992"/>
                  <a:pt x="2245588" y="629962"/>
                </a:cubicBezTo>
                <a:lnTo>
                  <a:pt x="2325894" y="634030"/>
                </a:lnTo>
                <a:lnTo>
                  <a:pt x="2325894" y="657131"/>
                </a:lnTo>
                <a:lnTo>
                  <a:pt x="2243214" y="652943"/>
                </a:lnTo>
                <a:cubicBezTo>
                  <a:pt x="1889750" y="616944"/>
                  <a:pt x="1602834" y="352727"/>
                  <a:pt x="1532607" y="10419"/>
                </a:cubicBezTo>
                <a:close/>
                <a:moveTo>
                  <a:pt x="1404609" y="0"/>
                </a:moveTo>
                <a:lnTo>
                  <a:pt x="1427709" y="0"/>
                </a:lnTo>
                <a:lnTo>
                  <a:pt x="1430873" y="31287"/>
                </a:lnTo>
                <a:cubicBezTo>
                  <a:pt x="1510102" y="417452"/>
                  <a:pt x="1833798" y="715609"/>
                  <a:pt x="2232606" y="756233"/>
                </a:cubicBezTo>
                <a:lnTo>
                  <a:pt x="2325894" y="760959"/>
                </a:lnTo>
                <a:lnTo>
                  <a:pt x="2325894" y="784060"/>
                </a:lnTo>
                <a:lnTo>
                  <a:pt x="2230270" y="779216"/>
                </a:lnTo>
                <a:cubicBezTo>
                  <a:pt x="1821463" y="737574"/>
                  <a:pt x="1489501" y="431938"/>
                  <a:pt x="1408246" y="35964"/>
                </a:cubicBezTo>
                <a:close/>
                <a:moveTo>
                  <a:pt x="1274343" y="0"/>
                </a:moveTo>
                <a:lnTo>
                  <a:pt x="1300756" y="0"/>
                </a:lnTo>
                <a:lnTo>
                  <a:pt x="1306507" y="56884"/>
                </a:lnTo>
                <a:cubicBezTo>
                  <a:pt x="1396745" y="496788"/>
                  <a:pt x="1765420" y="836372"/>
                  <a:pt x="2219643" y="882640"/>
                </a:cubicBezTo>
                <a:lnTo>
                  <a:pt x="2325894" y="888022"/>
                </a:lnTo>
                <a:lnTo>
                  <a:pt x="2325894" y="911123"/>
                </a:lnTo>
                <a:lnTo>
                  <a:pt x="2217286" y="905621"/>
                </a:lnTo>
                <a:cubicBezTo>
                  <a:pt x="1752979" y="858324"/>
                  <a:pt x="1376027" y="511189"/>
                  <a:pt x="1283761" y="61528"/>
                </a:cubicBezTo>
                <a:close/>
                <a:moveTo>
                  <a:pt x="1146071" y="0"/>
                </a:moveTo>
                <a:lnTo>
                  <a:pt x="1169414" y="0"/>
                </a:lnTo>
                <a:lnTo>
                  <a:pt x="1182030" y="82429"/>
                </a:lnTo>
                <a:cubicBezTo>
                  <a:pt x="1283296" y="576000"/>
                  <a:pt x="1697029" y="957001"/>
                  <a:pt x="2206679" y="1008912"/>
                </a:cubicBezTo>
                <a:lnTo>
                  <a:pt x="2325894" y="1014951"/>
                </a:lnTo>
                <a:lnTo>
                  <a:pt x="2325894" y="1038052"/>
                </a:lnTo>
                <a:lnTo>
                  <a:pt x="2204323" y="1031893"/>
                </a:lnTo>
                <a:cubicBezTo>
                  <a:pt x="1684600" y="978953"/>
                  <a:pt x="1262670" y="590398"/>
                  <a:pt x="1159398" y="87072"/>
                </a:cubicBezTo>
                <a:close/>
                <a:moveTo>
                  <a:pt x="1017789" y="0"/>
                </a:moveTo>
                <a:lnTo>
                  <a:pt x="1041132" y="0"/>
                </a:lnTo>
                <a:lnTo>
                  <a:pt x="1057661" y="107992"/>
                </a:lnTo>
                <a:cubicBezTo>
                  <a:pt x="1169939" y="655229"/>
                  <a:pt x="1628650" y="1077653"/>
                  <a:pt x="2193716" y="1135208"/>
                </a:cubicBezTo>
                <a:lnTo>
                  <a:pt x="2325894" y="1141903"/>
                </a:lnTo>
                <a:lnTo>
                  <a:pt x="2325894" y="1165004"/>
                </a:lnTo>
                <a:lnTo>
                  <a:pt x="2191361" y="1158189"/>
                </a:lnTo>
                <a:cubicBezTo>
                  <a:pt x="1616222" y="1099606"/>
                  <a:pt x="1149313" y="669630"/>
                  <a:pt x="1035029" y="112636"/>
                </a:cubicBezTo>
                <a:close/>
                <a:moveTo>
                  <a:pt x="889397" y="0"/>
                </a:moveTo>
                <a:lnTo>
                  <a:pt x="912837" y="0"/>
                </a:lnTo>
                <a:lnTo>
                  <a:pt x="933296" y="133667"/>
                </a:lnTo>
                <a:cubicBezTo>
                  <a:pt x="1056582" y="734570"/>
                  <a:pt x="1560272" y="1198411"/>
                  <a:pt x="2180754" y="1261608"/>
                </a:cubicBezTo>
                <a:lnTo>
                  <a:pt x="2325894" y="1268960"/>
                </a:lnTo>
                <a:lnTo>
                  <a:pt x="2325894" y="1292061"/>
                </a:lnTo>
                <a:lnTo>
                  <a:pt x="2178378" y="1284588"/>
                </a:lnTo>
                <a:cubicBezTo>
                  <a:pt x="1547742" y="1220351"/>
                  <a:pt x="1035844" y="748879"/>
                  <a:pt x="910550" y="138199"/>
                </a:cubicBezTo>
                <a:close/>
                <a:moveTo>
                  <a:pt x="761929" y="0"/>
                </a:moveTo>
                <a:lnTo>
                  <a:pt x="785032" y="0"/>
                </a:lnTo>
                <a:lnTo>
                  <a:pt x="785312" y="5523"/>
                </a:lnTo>
                <a:cubicBezTo>
                  <a:pt x="859466" y="733364"/>
                  <a:pt x="1439889" y="1313736"/>
                  <a:pt x="2167790" y="1387884"/>
                </a:cubicBezTo>
                <a:lnTo>
                  <a:pt x="2325894" y="1395894"/>
                </a:lnTo>
                <a:lnTo>
                  <a:pt x="2325894" y="1418995"/>
                </a:lnTo>
                <a:lnTo>
                  <a:pt x="2165434" y="1410866"/>
                </a:lnTo>
                <a:cubicBezTo>
                  <a:pt x="1426685" y="1335609"/>
                  <a:pt x="837591" y="746563"/>
                  <a:pt x="762328" y="7877"/>
                </a:cubicBezTo>
                <a:close/>
                <a:moveTo>
                  <a:pt x="634980" y="0"/>
                </a:moveTo>
                <a:lnTo>
                  <a:pt x="658083" y="0"/>
                </a:lnTo>
                <a:lnTo>
                  <a:pt x="659019" y="18476"/>
                </a:lnTo>
                <a:cubicBezTo>
                  <a:pt x="739252" y="805990"/>
                  <a:pt x="1367247" y="1433931"/>
                  <a:pt x="2154827" y="1514157"/>
                </a:cubicBezTo>
                <a:lnTo>
                  <a:pt x="2325894" y="1522823"/>
                </a:lnTo>
                <a:lnTo>
                  <a:pt x="2325894" y="1545924"/>
                </a:lnTo>
                <a:lnTo>
                  <a:pt x="2152472" y="1537138"/>
                </a:lnTo>
                <a:cubicBezTo>
                  <a:pt x="1354048" y="1455804"/>
                  <a:pt x="717377" y="819188"/>
                  <a:pt x="636036" y="20831"/>
                </a:cubicBezTo>
                <a:close/>
                <a:moveTo>
                  <a:pt x="507911" y="0"/>
                </a:moveTo>
                <a:lnTo>
                  <a:pt x="531128" y="0"/>
                </a:lnTo>
                <a:lnTo>
                  <a:pt x="532727" y="31559"/>
                </a:lnTo>
                <a:cubicBezTo>
                  <a:pt x="619037" y="878744"/>
                  <a:pt x="1294606" y="1554259"/>
                  <a:pt x="2141864" y="1640562"/>
                </a:cubicBezTo>
                <a:lnTo>
                  <a:pt x="2325894" y="1649885"/>
                </a:lnTo>
                <a:lnTo>
                  <a:pt x="2325894" y="1672981"/>
                </a:lnTo>
                <a:lnTo>
                  <a:pt x="2139488" y="1663539"/>
                </a:lnTo>
                <a:cubicBezTo>
                  <a:pt x="1281294" y="1576127"/>
                  <a:pt x="597044" y="891939"/>
                  <a:pt x="509624" y="33818"/>
                </a:cubicBezTo>
                <a:close/>
                <a:moveTo>
                  <a:pt x="380961" y="0"/>
                </a:moveTo>
                <a:lnTo>
                  <a:pt x="404065" y="0"/>
                </a:lnTo>
                <a:lnTo>
                  <a:pt x="406316" y="44437"/>
                </a:lnTo>
                <a:cubicBezTo>
                  <a:pt x="498717" y="951387"/>
                  <a:pt x="1221951" y="1674473"/>
                  <a:pt x="2128900" y="1766854"/>
                </a:cubicBezTo>
                <a:lnTo>
                  <a:pt x="2325894" y="1776833"/>
                </a:lnTo>
                <a:lnTo>
                  <a:pt x="2325894" y="1799934"/>
                </a:lnTo>
                <a:lnTo>
                  <a:pt x="2126525" y="1789835"/>
                </a:lnTo>
                <a:cubicBezTo>
                  <a:pt x="1208653" y="1696346"/>
                  <a:pt x="476829" y="964585"/>
                  <a:pt x="383332" y="46792"/>
                </a:cubicBezTo>
                <a:close/>
                <a:moveTo>
                  <a:pt x="254013" y="0"/>
                </a:moveTo>
                <a:lnTo>
                  <a:pt x="277116" y="0"/>
                </a:lnTo>
                <a:lnTo>
                  <a:pt x="280023" y="57371"/>
                </a:lnTo>
                <a:cubicBezTo>
                  <a:pt x="378489" y="1023914"/>
                  <a:pt x="1149211" y="1794655"/>
                  <a:pt x="2115917" y="1893125"/>
                </a:cubicBezTo>
                <a:lnTo>
                  <a:pt x="2325894" y="1903762"/>
                </a:lnTo>
                <a:lnTo>
                  <a:pt x="2325894" y="1926863"/>
                </a:lnTo>
                <a:lnTo>
                  <a:pt x="2113563" y="1916107"/>
                </a:lnTo>
                <a:cubicBezTo>
                  <a:pt x="1136012" y="1816541"/>
                  <a:pt x="356615" y="1037211"/>
                  <a:pt x="257040" y="59745"/>
                </a:cubicBezTo>
                <a:close/>
                <a:moveTo>
                  <a:pt x="126949" y="0"/>
                </a:moveTo>
                <a:lnTo>
                  <a:pt x="150160" y="0"/>
                </a:lnTo>
                <a:lnTo>
                  <a:pt x="153729" y="70454"/>
                </a:lnTo>
                <a:cubicBezTo>
                  <a:pt x="258274" y="1096671"/>
                  <a:pt x="1076570" y="1914983"/>
                  <a:pt x="2102955" y="2019530"/>
                </a:cubicBezTo>
                <a:lnTo>
                  <a:pt x="2325894" y="2030824"/>
                </a:lnTo>
                <a:lnTo>
                  <a:pt x="2325894" y="2053925"/>
                </a:lnTo>
                <a:lnTo>
                  <a:pt x="2100598" y="2042512"/>
                </a:lnTo>
                <a:cubicBezTo>
                  <a:pt x="1063358" y="1936856"/>
                  <a:pt x="236298" y="1109866"/>
                  <a:pt x="130633" y="72714"/>
                </a:cubicBezTo>
                <a:close/>
                <a:moveTo>
                  <a:pt x="0" y="0"/>
                </a:moveTo>
                <a:lnTo>
                  <a:pt x="23103" y="0"/>
                </a:lnTo>
                <a:lnTo>
                  <a:pt x="27324" y="83311"/>
                </a:lnTo>
                <a:cubicBezTo>
                  <a:pt x="137958" y="1169290"/>
                  <a:pt x="1003916" y="2035178"/>
                  <a:pt x="2089991" y="2145803"/>
                </a:cubicBezTo>
                <a:lnTo>
                  <a:pt x="2325894" y="2157753"/>
                </a:lnTo>
                <a:lnTo>
                  <a:pt x="2325894" y="2180854"/>
                </a:lnTo>
                <a:lnTo>
                  <a:pt x="2087636" y="2168784"/>
                </a:lnTo>
                <a:cubicBezTo>
                  <a:pt x="990717" y="2057051"/>
                  <a:pt x="116084" y="1182492"/>
                  <a:pt x="4341" y="85667"/>
                </a:cubicBezTo>
                <a:close/>
              </a:path>
            </a:pathLst>
          </a:custGeom>
          <a:solidFill>
            <a:srgbClr val="E6F0FE"/>
          </a:solidFill>
          <a:ln w="4763"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dirty="0">
              <a:solidFill>
                <a:schemeClr val="tx1"/>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1133856" y="4238244"/>
            <a:ext cx="16020288" cy="4251960"/>
          </a:xfrm>
        </p:spPr>
        <p:txBody>
          <a:bodyPr>
            <a:noAutofit/>
          </a:bodyPr>
          <a:lstStyle>
            <a:lvl1pPr>
              <a:defRPr sz="2700"/>
            </a:lvl1pPr>
            <a:lvl2pPr>
              <a:defRPr sz="2400"/>
            </a:lvl2pPr>
            <a:lvl3pPr>
              <a:defRPr sz="21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noAutofit/>
          </a:bodyPr>
          <a:lstStyle/>
          <a:p>
            <a:r>
              <a:rPr lang="en-US"/>
              <a:t>Presentation title</a:t>
            </a:r>
            <a:endParaRPr lang="en-US" dirty="0"/>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110456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6583680" y="3593592"/>
            <a:ext cx="10520172" cy="2441448"/>
          </a:xfrm>
        </p:spPr>
        <p:txBody>
          <a:bodyPr lIns="0" tIns="0" rIns="0" bIns="0">
            <a:noAutofit/>
          </a:bodyPr>
          <a:lstStyle>
            <a:lvl1pPr algn="l">
              <a:lnSpc>
                <a:spcPct val="100000"/>
              </a:lnSpc>
              <a:defRPr sz="4950" b="1">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7" name="Text Placeholder 54">
            <a:extLst>
              <a:ext uri="{FF2B5EF4-FFF2-40B4-BE49-F238E27FC236}">
                <a16:creationId xmlns="" xmlns:a16="http://schemas.microsoft.com/office/drawing/2014/main" id="{A493C80D-2813-9E70-8901-D4B9EA4DD7EA}"/>
              </a:ext>
            </a:extLst>
          </p:cNvPr>
          <p:cNvSpPr>
            <a:spLocks noGrp="1"/>
          </p:cNvSpPr>
          <p:nvPr>
            <p:ph type="body" sz="quarter" idx="15" hasCustomPrompt="1"/>
          </p:nvPr>
        </p:nvSpPr>
        <p:spPr>
          <a:xfrm>
            <a:off x="5417820" y="2976372"/>
            <a:ext cx="1152144" cy="2441448"/>
          </a:xfrm>
        </p:spPr>
        <p:txBody>
          <a:bodyPr lIns="91440" tIns="45720" rIns="91440" bIns="54864">
            <a:noAutofit/>
          </a:bodyPr>
          <a:lstStyle>
            <a:lvl1pPr marL="0" indent="0">
              <a:buNone/>
              <a:defRPr sz="15000" b="1"/>
            </a:lvl1pPr>
          </a:lstStyle>
          <a:p>
            <a:pPr lvl="0"/>
            <a:r>
              <a:rPr lang="en-US" dirty="0"/>
              <a:t>“</a:t>
            </a:r>
          </a:p>
        </p:txBody>
      </p:sp>
      <p:sp>
        <p:nvSpPr>
          <p:cNvPr id="55" name="Text Placeholder 54">
            <a:extLst>
              <a:ext uri="{FF2B5EF4-FFF2-40B4-BE49-F238E27FC236}">
                <a16:creationId xmlns="" xmlns:a16="http://schemas.microsoft.com/office/drawing/2014/main" id="{A2733C45-7C53-2BC5-3F62-D069650A79C9}"/>
              </a:ext>
            </a:extLst>
          </p:cNvPr>
          <p:cNvSpPr>
            <a:spLocks noGrp="1"/>
          </p:cNvSpPr>
          <p:nvPr>
            <p:ph type="body" sz="quarter" idx="13"/>
          </p:nvPr>
        </p:nvSpPr>
        <p:spPr>
          <a:xfrm>
            <a:off x="6583680" y="6462713"/>
            <a:ext cx="5898357" cy="883445"/>
          </a:xfrm>
        </p:spPr>
        <p:txBody>
          <a:bodyPr lIns="0" tIns="0" rIns="0" bIns="0">
            <a:noAutofit/>
          </a:bodyPr>
          <a:lstStyle>
            <a:lvl1pPr marL="0" indent="0">
              <a:buNone/>
              <a:defRPr sz="3600"/>
            </a:lvl1pPr>
          </a:lstStyle>
          <a:p>
            <a:pPr lvl="0"/>
            <a:r>
              <a:rPr lang="en-US"/>
              <a:t>Click to edit Master text styles</a:t>
            </a:r>
          </a:p>
        </p:txBody>
      </p:sp>
      <p:sp>
        <p:nvSpPr>
          <p:cNvPr id="56" name="Text Placeholder 54">
            <a:extLst>
              <a:ext uri="{FF2B5EF4-FFF2-40B4-BE49-F238E27FC236}">
                <a16:creationId xmlns="" xmlns:a16="http://schemas.microsoft.com/office/drawing/2014/main" id="{B1D62231-87CB-21EC-CF8C-46276AD1F951}"/>
              </a:ext>
            </a:extLst>
          </p:cNvPr>
          <p:cNvSpPr>
            <a:spLocks noGrp="1"/>
          </p:cNvSpPr>
          <p:nvPr>
            <p:ph type="body" sz="quarter" idx="14" hasCustomPrompt="1"/>
          </p:nvPr>
        </p:nvSpPr>
        <p:spPr>
          <a:xfrm>
            <a:off x="14250924" y="4814316"/>
            <a:ext cx="1152144" cy="2441448"/>
          </a:xfrm>
        </p:spPr>
        <p:txBody>
          <a:bodyPr lIns="91440" tIns="45720" rIns="91440" bIns="54864">
            <a:noAutofit/>
          </a:bodyPr>
          <a:lstStyle>
            <a:lvl1pPr marL="0" indent="0">
              <a:buNone/>
              <a:defRPr sz="15000" b="1"/>
            </a:lvl1pPr>
          </a:lstStyle>
          <a:p>
            <a:pPr lvl="0"/>
            <a:r>
              <a:rPr lang="en-US" dirty="0"/>
              <a:t>”</a:t>
            </a:r>
          </a:p>
        </p:txBody>
      </p:sp>
      <p:sp>
        <p:nvSpPr>
          <p:cNvPr id="32" name="Image 1" descr="preencoded.png">
            <a:extLst>
              <a:ext uri="{FF2B5EF4-FFF2-40B4-BE49-F238E27FC236}">
                <a16:creationId xmlns="" xmlns:a16="http://schemas.microsoft.com/office/drawing/2014/main" id="{2A3EC91E-4089-D366-06D3-3E66F93DFAF3}"/>
              </a:ext>
            </a:extLst>
          </p:cNvPr>
          <p:cNvSpPr/>
          <p:nvPr/>
        </p:nvSpPr>
        <p:spPr>
          <a:xfrm>
            <a:off x="-10675" y="0"/>
            <a:ext cx="3826478" cy="10287000"/>
          </a:xfrm>
          <a:custGeom>
            <a:avLst/>
            <a:gdLst>
              <a:gd name="connsiteX0" fmla="*/ 2550985 w 2550985"/>
              <a:gd name="connsiteY0" fmla="*/ 0 h 6858000"/>
              <a:gd name="connsiteX1" fmla="*/ 0 w 2550985"/>
              <a:gd name="connsiteY1" fmla="*/ 0 h 6858000"/>
              <a:gd name="connsiteX2" fmla="*/ 0 w 2550985"/>
              <a:gd name="connsiteY2" fmla="*/ 6858000 h 6858000"/>
              <a:gd name="connsiteX3" fmla="*/ 2550985 w 2550985"/>
              <a:gd name="connsiteY3" fmla="*/ 6858000 h 6858000"/>
              <a:gd name="connsiteX4" fmla="*/ 2550985 w 25509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985" h="6858000">
                <a:moveTo>
                  <a:pt x="2550985" y="0"/>
                </a:moveTo>
                <a:lnTo>
                  <a:pt x="0" y="0"/>
                </a:lnTo>
                <a:lnTo>
                  <a:pt x="0" y="6858000"/>
                </a:lnTo>
                <a:lnTo>
                  <a:pt x="2550985" y="6858000"/>
                </a:lnTo>
                <a:lnTo>
                  <a:pt x="2550985" y="0"/>
                </a:lnTo>
                <a:close/>
              </a:path>
            </a:pathLst>
          </a:custGeom>
          <a:solidFill>
            <a:schemeClr val="accent4"/>
          </a:solidFill>
          <a:ln w="7045" cap="flat">
            <a:noFill/>
            <a:prstDash val="solid"/>
            <a:miter/>
          </a:ln>
        </p:spPr>
        <p:txBody>
          <a:bodyPr rtlCol="0" anchor="ctr">
            <a:noAutofit/>
          </a:bodyPr>
          <a:lstStyle/>
          <a:p>
            <a:endParaRPr lang="en-US" sz="2700" dirty="0"/>
          </a:p>
        </p:txBody>
      </p:sp>
      <p:sp>
        <p:nvSpPr>
          <p:cNvPr id="53" name="Freeform: Shape 52">
            <a:extLst>
              <a:ext uri="{FF2B5EF4-FFF2-40B4-BE49-F238E27FC236}">
                <a16:creationId xmlns="" xmlns:a16="http://schemas.microsoft.com/office/drawing/2014/main" id="{70F595E1-C910-3710-90E9-AF5FFCE05861}"/>
              </a:ext>
            </a:extLst>
          </p:cNvPr>
          <p:cNvSpPr/>
          <p:nvPr userDrawn="1"/>
        </p:nvSpPr>
        <p:spPr>
          <a:xfrm>
            <a:off x="-14122" y="0"/>
            <a:ext cx="3822887" cy="3833442"/>
          </a:xfrm>
          <a:custGeom>
            <a:avLst/>
            <a:gdLst>
              <a:gd name="connsiteX0" fmla="*/ 138643 w 2548591"/>
              <a:gd name="connsiteY0" fmla="*/ 1 h 2555628"/>
              <a:gd name="connsiteX1" fmla="*/ 163874 w 2548591"/>
              <a:gd name="connsiteY1" fmla="*/ 1 h 2555628"/>
              <a:gd name="connsiteX2" fmla="*/ 2548463 w 2548591"/>
              <a:gd name="connsiteY2" fmla="*/ 2391168 h 2555628"/>
              <a:gd name="connsiteX3" fmla="*/ 2548463 w 2548591"/>
              <a:gd name="connsiteY3" fmla="*/ 2416472 h 2555628"/>
              <a:gd name="connsiteX4" fmla="*/ 2548590 w 2548591"/>
              <a:gd name="connsiteY4" fmla="*/ 2416600 h 2555628"/>
              <a:gd name="connsiteX5" fmla="*/ 138643 w 2548591"/>
              <a:gd name="connsiteY5" fmla="*/ 1 h 2555628"/>
              <a:gd name="connsiteX6" fmla="*/ 0 w 2548591"/>
              <a:gd name="connsiteY6" fmla="*/ 1 h 2555628"/>
              <a:gd name="connsiteX7" fmla="*/ 25231 w 2548591"/>
              <a:gd name="connsiteY7" fmla="*/ 1 h 2555628"/>
              <a:gd name="connsiteX8" fmla="*/ 2548591 w 2548591"/>
              <a:gd name="connsiteY8" fmla="*/ 2530324 h 2555628"/>
              <a:gd name="connsiteX9" fmla="*/ 2548591 w 2548591"/>
              <a:gd name="connsiteY9" fmla="*/ 2555628 h 2555628"/>
              <a:gd name="connsiteX10" fmla="*/ 0 w 2548591"/>
              <a:gd name="connsiteY10" fmla="*/ 1 h 2555628"/>
              <a:gd name="connsiteX11" fmla="*/ 277411 w 2548591"/>
              <a:gd name="connsiteY11" fmla="*/ 1 h 2555628"/>
              <a:gd name="connsiteX12" fmla="*/ 302642 w 2548591"/>
              <a:gd name="connsiteY12" fmla="*/ 1 h 2555628"/>
              <a:gd name="connsiteX13" fmla="*/ 2548582 w 2548591"/>
              <a:gd name="connsiteY13" fmla="*/ 2252147 h 2555628"/>
              <a:gd name="connsiteX14" fmla="*/ 2548582 w 2548591"/>
              <a:gd name="connsiteY14" fmla="*/ 2277444 h 2555628"/>
              <a:gd name="connsiteX15" fmla="*/ 277411 w 2548591"/>
              <a:gd name="connsiteY15" fmla="*/ 1 h 2555628"/>
              <a:gd name="connsiteX16" fmla="*/ 416054 w 2548591"/>
              <a:gd name="connsiteY16" fmla="*/ 1 h 2555628"/>
              <a:gd name="connsiteX17" fmla="*/ 441285 w 2548591"/>
              <a:gd name="connsiteY17" fmla="*/ 1 h 2555628"/>
              <a:gd name="connsiteX18" fmla="*/ 2548589 w 2548591"/>
              <a:gd name="connsiteY18" fmla="*/ 2113119 h 2555628"/>
              <a:gd name="connsiteX19" fmla="*/ 2548589 w 2548591"/>
              <a:gd name="connsiteY19" fmla="*/ 2138423 h 2555628"/>
              <a:gd name="connsiteX20" fmla="*/ 416054 w 2548591"/>
              <a:gd name="connsiteY20" fmla="*/ 1 h 2555628"/>
              <a:gd name="connsiteX21" fmla="*/ 554698 w 2548591"/>
              <a:gd name="connsiteY21" fmla="*/ 1 h 2555628"/>
              <a:gd name="connsiteX22" fmla="*/ 579930 w 2548591"/>
              <a:gd name="connsiteY22" fmla="*/ 1 h 2555628"/>
              <a:gd name="connsiteX23" fmla="*/ 2548462 w 2548591"/>
              <a:gd name="connsiteY23" fmla="*/ 1973963 h 2555628"/>
              <a:gd name="connsiteX24" fmla="*/ 2548462 w 2548591"/>
              <a:gd name="connsiteY24" fmla="*/ 1999267 h 2555628"/>
              <a:gd name="connsiteX25" fmla="*/ 2548589 w 2548591"/>
              <a:gd name="connsiteY25" fmla="*/ 1999394 h 2555628"/>
              <a:gd name="connsiteX26" fmla="*/ 554698 w 2548591"/>
              <a:gd name="connsiteY26" fmla="*/ 1 h 2555628"/>
              <a:gd name="connsiteX27" fmla="*/ 693468 w 2548591"/>
              <a:gd name="connsiteY27" fmla="*/ 0 h 2555628"/>
              <a:gd name="connsiteX28" fmla="*/ 718701 w 2548591"/>
              <a:gd name="connsiteY28" fmla="*/ 0 h 2555628"/>
              <a:gd name="connsiteX29" fmla="*/ 2548583 w 2548591"/>
              <a:gd name="connsiteY29" fmla="*/ 1834942 h 2555628"/>
              <a:gd name="connsiteX30" fmla="*/ 2548583 w 2548591"/>
              <a:gd name="connsiteY30" fmla="*/ 1860239 h 2555628"/>
              <a:gd name="connsiteX31" fmla="*/ 693468 w 2548591"/>
              <a:gd name="connsiteY31" fmla="*/ 0 h 2555628"/>
              <a:gd name="connsiteX32" fmla="*/ 832112 w 2548591"/>
              <a:gd name="connsiteY32" fmla="*/ 0 h 2555628"/>
              <a:gd name="connsiteX33" fmla="*/ 857340 w 2548591"/>
              <a:gd name="connsiteY33" fmla="*/ 0 h 2555628"/>
              <a:gd name="connsiteX34" fmla="*/ 2548582 w 2548591"/>
              <a:gd name="connsiteY34" fmla="*/ 1695913 h 2555628"/>
              <a:gd name="connsiteX35" fmla="*/ 2548582 w 2548591"/>
              <a:gd name="connsiteY35" fmla="*/ 1721210 h 2555628"/>
              <a:gd name="connsiteX36" fmla="*/ 832112 w 2548591"/>
              <a:gd name="connsiteY36" fmla="*/ 0 h 2555628"/>
              <a:gd name="connsiteX37" fmla="*/ 970758 w 2548591"/>
              <a:gd name="connsiteY37" fmla="*/ 0 h 2555628"/>
              <a:gd name="connsiteX38" fmla="*/ 995986 w 2548591"/>
              <a:gd name="connsiteY38" fmla="*/ 0 h 2555628"/>
              <a:gd name="connsiteX39" fmla="*/ 2548463 w 2548591"/>
              <a:gd name="connsiteY39" fmla="*/ 1556758 h 2555628"/>
              <a:gd name="connsiteX40" fmla="*/ 2548463 w 2548591"/>
              <a:gd name="connsiteY40" fmla="*/ 1582062 h 2555628"/>
              <a:gd name="connsiteX41" fmla="*/ 2548590 w 2548591"/>
              <a:gd name="connsiteY41" fmla="*/ 1582189 h 2555628"/>
              <a:gd name="connsiteX42" fmla="*/ 970758 w 2548591"/>
              <a:gd name="connsiteY42" fmla="*/ 0 h 2555628"/>
              <a:gd name="connsiteX43" fmla="*/ 1109529 w 2548591"/>
              <a:gd name="connsiteY43" fmla="*/ 0 h 2555628"/>
              <a:gd name="connsiteX44" fmla="*/ 1134764 w 2548591"/>
              <a:gd name="connsiteY44" fmla="*/ 0 h 2555628"/>
              <a:gd name="connsiteX45" fmla="*/ 2548589 w 2548591"/>
              <a:gd name="connsiteY45" fmla="*/ 1417736 h 2555628"/>
              <a:gd name="connsiteX46" fmla="*/ 2548589 w 2548591"/>
              <a:gd name="connsiteY46" fmla="*/ 1443033 h 2555628"/>
              <a:gd name="connsiteX47" fmla="*/ 1109529 w 2548591"/>
              <a:gd name="connsiteY47" fmla="*/ 0 h 2555628"/>
              <a:gd name="connsiteX48" fmla="*/ 1248168 w 2548591"/>
              <a:gd name="connsiteY48" fmla="*/ 0 h 2555628"/>
              <a:gd name="connsiteX49" fmla="*/ 1273396 w 2548591"/>
              <a:gd name="connsiteY49" fmla="*/ 0 h 2555628"/>
              <a:gd name="connsiteX50" fmla="*/ 2548583 w 2548591"/>
              <a:gd name="connsiteY50" fmla="*/ 1278708 h 2555628"/>
              <a:gd name="connsiteX51" fmla="*/ 2548583 w 2548591"/>
              <a:gd name="connsiteY51" fmla="*/ 1304005 h 2555628"/>
              <a:gd name="connsiteX52" fmla="*/ 1248168 w 2548591"/>
              <a:gd name="connsiteY52" fmla="*/ 0 h 2555628"/>
              <a:gd name="connsiteX53" fmla="*/ 1386813 w 2548591"/>
              <a:gd name="connsiteY53" fmla="*/ 0 h 2555628"/>
              <a:gd name="connsiteX54" fmla="*/ 1412041 w 2548591"/>
              <a:gd name="connsiteY54" fmla="*/ 0 h 2555628"/>
              <a:gd name="connsiteX55" fmla="*/ 2548589 w 2548591"/>
              <a:gd name="connsiteY55" fmla="*/ 1139552 h 2555628"/>
              <a:gd name="connsiteX56" fmla="*/ 2548589 w 2548591"/>
              <a:gd name="connsiteY56" fmla="*/ 1164857 h 2555628"/>
              <a:gd name="connsiteX57" fmla="*/ 2548589 w 2548591"/>
              <a:gd name="connsiteY57" fmla="*/ 1164984 h 2555628"/>
              <a:gd name="connsiteX58" fmla="*/ 1386813 w 2548591"/>
              <a:gd name="connsiteY58" fmla="*/ 0 h 2555628"/>
              <a:gd name="connsiteX59" fmla="*/ 1525579 w 2548591"/>
              <a:gd name="connsiteY59" fmla="*/ 0 h 2555628"/>
              <a:gd name="connsiteX60" fmla="*/ 1550814 w 2548591"/>
              <a:gd name="connsiteY60" fmla="*/ 0 h 2555628"/>
              <a:gd name="connsiteX61" fmla="*/ 2548583 w 2548591"/>
              <a:gd name="connsiteY61" fmla="*/ 1000531 h 2555628"/>
              <a:gd name="connsiteX62" fmla="*/ 2548583 w 2548591"/>
              <a:gd name="connsiteY62" fmla="*/ 1025828 h 2555628"/>
              <a:gd name="connsiteX63" fmla="*/ 1525579 w 2548591"/>
              <a:gd name="connsiteY63" fmla="*/ 0 h 2555628"/>
              <a:gd name="connsiteX64" fmla="*/ 1664231 w 2548591"/>
              <a:gd name="connsiteY64" fmla="*/ 0 h 2555628"/>
              <a:gd name="connsiteX65" fmla="*/ 1689459 w 2548591"/>
              <a:gd name="connsiteY65" fmla="*/ 0 h 2555628"/>
              <a:gd name="connsiteX66" fmla="*/ 2548589 w 2548591"/>
              <a:gd name="connsiteY66" fmla="*/ 861503 h 2555628"/>
              <a:gd name="connsiteX67" fmla="*/ 2548589 w 2548591"/>
              <a:gd name="connsiteY67" fmla="*/ 886800 h 2555628"/>
              <a:gd name="connsiteX68" fmla="*/ 1664231 w 2548591"/>
              <a:gd name="connsiteY68" fmla="*/ 0 h 2555628"/>
              <a:gd name="connsiteX69" fmla="*/ 1802870 w 2548591"/>
              <a:gd name="connsiteY69" fmla="*/ 0 h 2555628"/>
              <a:gd name="connsiteX70" fmla="*/ 1828097 w 2548591"/>
              <a:gd name="connsiteY70" fmla="*/ 0 h 2555628"/>
              <a:gd name="connsiteX71" fmla="*/ 2548583 w 2548591"/>
              <a:gd name="connsiteY71" fmla="*/ 722347 h 2555628"/>
              <a:gd name="connsiteX72" fmla="*/ 2548583 w 2548591"/>
              <a:gd name="connsiteY72" fmla="*/ 747651 h 2555628"/>
              <a:gd name="connsiteX73" fmla="*/ 2548583 w 2548591"/>
              <a:gd name="connsiteY73" fmla="*/ 747778 h 2555628"/>
              <a:gd name="connsiteX74" fmla="*/ 1802870 w 2548591"/>
              <a:gd name="connsiteY74" fmla="*/ 0 h 2555628"/>
              <a:gd name="connsiteX75" fmla="*/ 1941642 w 2548591"/>
              <a:gd name="connsiteY75" fmla="*/ 0 h 2555628"/>
              <a:gd name="connsiteX76" fmla="*/ 1966877 w 2548591"/>
              <a:gd name="connsiteY76" fmla="*/ 0 h 2555628"/>
              <a:gd name="connsiteX77" fmla="*/ 2548589 w 2548591"/>
              <a:gd name="connsiteY77" fmla="*/ 583321 h 2555628"/>
              <a:gd name="connsiteX78" fmla="*/ 2548589 w 2548591"/>
              <a:gd name="connsiteY78" fmla="*/ 608622 h 2555628"/>
              <a:gd name="connsiteX79" fmla="*/ 1941642 w 2548591"/>
              <a:gd name="connsiteY79" fmla="*/ 0 h 2555628"/>
              <a:gd name="connsiteX80" fmla="*/ 2080281 w 2548591"/>
              <a:gd name="connsiteY80" fmla="*/ 0 h 2555628"/>
              <a:gd name="connsiteX81" fmla="*/ 2105508 w 2548591"/>
              <a:gd name="connsiteY81" fmla="*/ 0 h 2555628"/>
              <a:gd name="connsiteX82" fmla="*/ 2548582 w 2548591"/>
              <a:gd name="connsiteY82" fmla="*/ 444296 h 2555628"/>
              <a:gd name="connsiteX83" fmla="*/ 2548582 w 2548591"/>
              <a:gd name="connsiteY83" fmla="*/ 469597 h 2555628"/>
              <a:gd name="connsiteX84" fmla="*/ 2080281 w 2548591"/>
              <a:gd name="connsiteY84" fmla="*/ 0 h 2555628"/>
              <a:gd name="connsiteX85" fmla="*/ 2218926 w 2548591"/>
              <a:gd name="connsiteY85" fmla="*/ 0 h 2555628"/>
              <a:gd name="connsiteX86" fmla="*/ 2244153 w 2548591"/>
              <a:gd name="connsiteY86" fmla="*/ 0 h 2555628"/>
              <a:gd name="connsiteX87" fmla="*/ 2548582 w 2548591"/>
              <a:gd name="connsiteY87" fmla="*/ 305270 h 2555628"/>
              <a:gd name="connsiteX88" fmla="*/ 2548582 w 2548591"/>
              <a:gd name="connsiteY88" fmla="*/ 330570 h 2555628"/>
              <a:gd name="connsiteX89" fmla="*/ 2218926 w 2548591"/>
              <a:gd name="connsiteY89" fmla="*/ 0 h 255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548591" h="2555628">
                <a:moveTo>
                  <a:pt x="138643" y="1"/>
                </a:moveTo>
                <a:lnTo>
                  <a:pt x="163874" y="1"/>
                </a:lnTo>
                <a:cubicBezTo>
                  <a:pt x="163874" y="1318576"/>
                  <a:pt x="1233644" y="2391168"/>
                  <a:pt x="2548463" y="2391168"/>
                </a:cubicBezTo>
                <a:lnTo>
                  <a:pt x="2548463" y="2416472"/>
                </a:lnTo>
                <a:lnTo>
                  <a:pt x="2548590" y="2416600"/>
                </a:lnTo>
                <a:cubicBezTo>
                  <a:pt x="1219755" y="2416600"/>
                  <a:pt x="138643" y="1332503"/>
                  <a:pt x="138643" y="1"/>
                </a:cubicBezTo>
                <a:close/>
                <a:moveTo>
                  <a:pt x="0" y="1"/>
                </a:moveTo>
                <a:lnTo>
                  <a:pt x="25231" y="1"/>
                </a:lnTo>
                <a:cubicBezTo>
                  <a:pt x="25231" y="1395244"/>
                  <a:pt x="1157188" y="2530324"/>
                  <a:pt x="2548591" y="2530324"/>
                </a:cubicBezTo>
                <a:lnTo>
                  <a:pt x="2548591" y="2555628"/>
                </a:lnTo>
                <a:cubicBezTo>
                  <a:pt x="1143299" y="2555628"/>
                  <a:pt x="0" y="1409172"/>
                  <a:pt x="0" y="1"/>
                </a:cubicBezTo>
                <a:close/>
                <a:moveTo>
                  <a:pt x="277411" y="1"/>
                </a:moveTo>
                <a:lnTo>
                  <a:pt x="302642" y="1"/>
                </a:lnTo>
                <a:cubicBezTo>
                  <a:pt x="302642" y="1241907"/>
                  <a:pt x="1310229" y="2252147"/>
                  <a:pt x="2548582" y="2252147"/>
                </a:cubicBezTo>
                <a:lnTo>
                  <a:pt x="2548582" y="2277444"/>
                </a:lnTo>
                <a:cubicBezTo>
                  <a:pt x="1296205" y="2277444"/>
                  <a:pt x="277411" y="1255835"/>
                  <a:pt x="277411" y="1"/>
                </a:cubicBezTo>
                <a:close/>
                <a:moveTo>
                  <a:pt x="416054" y="1"/>
                </a:moveTo>
                <a:lnTo>
                  <a:pt x="441285" y="1"/>
                </a:lnTo>
                <a:cubicBezTo>
                  <a:pt x="441285" y="1165111"/>
                  <a:pt x="1386559" y="2113119"/>
                  <a:pt x="2548589" y="2113119"/>
                </a:cubicBezTo>
                <a:lnTo>
                  <a:pt x="2548589" y="2138423"/>
                </a:lnTo>
                <a:cubicBezTo>
                  <a:pt x="1372670" y="2138423"/>
                  <a:pt x="416054" y="1179166"/>
                  <a:pt x="416054" y="1"/>
                </a:cubicBezTo>
                <a:close/>
                <a:moveTo>
                  <a:pt x="554698" y="1"/>
                </a:moveTo>
                <a:lnTo>
                  <a:pt x="579930" y="1"/>
                </a:lnTo>
                <a:cubicBezTo>
                  <a:pt x="579930" y="1088442"/>
                  <a:pt x="1463017" y="1973963"/>
                  <a:pt x="2548462" y="1973963"/>
                </a:cubicBezTo>
                <a:lnTo>
                  <a:pt x="2548462" y="1999267"/>
                </a:lnTo>
                <a:lnTo>
                  <a:pt x="2548589" y="1999394"/>
                </a:lnTo>
                <a:cubicBezTo>
                  <a:pt x="1449127" y="1999394"/>
                  <a:pt x="554698" y="1102497"/>
                  <a:pt x="554698" y="1"/>
                </a:cubicBezTo>
                <a:close/>
                <a:moveTo>
                  <a:pt x="693468" y="0"/>
                </a:moveTo>
                <a:lnTo>
                  <a:pt x="718701" y="0"/>
                </a:lnTo>
                <a:cubicBezTo>
                  <a:pt x="718701" y="1011773"/>
                  <a:pt x="1539602" y="1834942"/>
                  <a:pt x="2548583" y="1834942"/>
                </a:cubicBezTo>
                <a:lnTo>
                  <a:pt x="2548583" y="1860239"/>
                </a:lnTo>
                <a:cubicBezTo>
                  <a:pt x="1525706" y="1860239"/>
                  <a:pt x="693468" y="1025701"/>
                  <a:pt x="693468" y="0"/>
                </a:cubicBezTo>
                <a:close/>
                <a:moveTo>
                  <a:pt x="832112" y="0"/>
                </a:moveTo>
                <a:lnTo>
                  <a:pt x="857340" y="0"/>
                </a:lnTo>
                <a:cubicBezTo>
                  <a:pt x="857340" y="935105"/>
                  <a:pt x="1616059" y="1695913"/>
                  <a:pt x="2548582" y="1695913"/>
                </a:cubicBezTo>
                <a:lnTo>
                  <a:pt x="2548582" y="1721210"/>
                </a:lnTo>
                <a:cubicBezTo>
                  <a:pt x="1602170" y="1721210"/>
                  <a:pt x="832112" y="949032"/>
                  <a:pt x="832112" y="0"/>
                </a:cubicBezTo>
                <a:close/>
                <a:moveTo>
                  <a:pt x="970758" y="0"/>
                </a:moveTo>
                <a:lnTo>
                  <a:pt x="995986" y="0"/>
                </a:lnTo>
                <a:cubicBezTo>
                  <a:pt x="995986" y="858436"/>
                  <a:pt x="1692391" y="1556758"/>
                  <a:pt x="2548463" y="1556758"/>
                </a:cubicBezTo>
                <a:lnTo>
                  <a:pt x="2548463" y="1582062"/>
                </a:lnTo>
                <a:lnTo>
                  <a:pt x="2548590" y="1582189"/>
                </a:lnTo>
                <a:cubicBezTo>
                  <a:pt x="1678628" y="1582189"/>
                  <a:pt x="970758" y="872491"/>
                  <a:pt x="970758" y="0"/>
                </a:cubicBezTo>
                <a:close/>
                <a:moveTo>
                  <a:pt x="1109529" y="0"/>
                </a:moveTo>
                <a:lnTo>
                  <a:pt x="1134764" y="0"/>
                </a:lnTo>
                <a:cubicBezTo>
                  <a:pt x="1134764" y="781767"/>
                  <a:pt x="1768975" y="1417736"/>
                  <a:pt x="2548589" y="1417736"/>
                </a:cubicBezTo>
                <a:lnTo>
                  <a:pt x="2548589" y="1443033"/>
                </a:lnTo>
                <a:cubicBezTo>
                  <a:pt x="1755086" y="1443033"/>
                  <a:pt x="1109529" y="795695"/>
                  <a:pt x="1109529" y="0"/>
                </a:cubicBezTo>
                <a:close/>
                <a:moveTo>
                  <a:pt x="1248168" y="0"/>
                </a:moveTo>
                <a:lnTo>
                  <a:pt x="1273396" y="0"/>
                </a:lnTo>
                <a:cubicBezTo>
                  <a:pt x="1273396" y="705097"/>
                  <a:pt x="1845433" y="1278708"/>
                  <a:pt x="2548583" y="1278708"/>
                </a:cubicBezTo>
                <a:lnTo>
                  <a:pt x="2548583" y="1304005"/>
                </a:lnTo>
                <a:cubicBezTo>
                  <a:pt x="1831537" y="1304005"/>
                  <a:pt x="1248168" y="719026"/>
                  <a:pt x="1248168" y="0"/>
                </a:cubicBezTo>
                <a:close/>
                <a:moveTo>
                  <a:pt x="1386813" y="0"/>
                </a:moveTo>
                <a:lnTo>
                  <a:pt x="1412041" y="0"/>
                </a:lnTo>
                <a:cubicBezTo>
                  <a:pt x="1412041" y="628428"/>
                  <a:pt x="1921890" y="1139552"/>
                  <a:pt x="2548589" y="1139552"/>
                </a:cubicBezTo>
                <a:lnTo>
                  <a:pt x="2548589" y="1164857"/>
                </a:lnTo>
                <a:lnTo>
                  <a:pt x="2548589" y="1164984"/>
                </a:lnTo>
                <a:cubicBezTo>
                  <a:pt x="1908001" y="1164984"/>
                  <a:pt x="1386813" y="642356"/>
                  <a:pt x="1386813" y="0"/>
                </a:cubicBezTo>
                <a:close/>
                <a:moveTo>
                  <a:pt x="1525579" y="0"/>
                </a:moveTo>
                <a:lnTo>
                  <a:pt x="1550814" y="0"/>
                </a:lnTo>
                <a:cubicBezTo>
                  <a:pt x="1550814" y="551759"/>
                  <a:pt x="1998468" y="1000531"/>
                  <a:pt x="2548583" y="1000531"/>
                </a:cubicBezTo>
                <a:lnTo>
                  <a:pt x="2548583" y="1025828"/>
                </a:lnTo>
                <a:cubicBezTo>
                  <a:pt x="1984452" y="1025828"/>
                  <a:pt x="1525579" y="565560"/>
                  <a:pt x="1525579" y="0"/>
                </a:cubicBezTo>
                <a:close/>
                <a:moveTo>
                  <a:pt x="1664231" y="0"/>
                </a:moveTo>
                <a:lnTo>
                  <a:pt x="1689459" y="0"/>
                </a:lnTo>
                <a:cubicBezTo>
                  <a:pt x="1689459" y="474963"/>
                  <a:pt x="2074805" y="861503"/>
                  <a:pt x="2548589" y="861503"/>
                </a:cubicBezTo>
                <a:lnTo>
                  <a:pt x="2548589" y="886800"/>
                </a:lnTo>
                <a:cubicBezTo>
                  <a:pt x="2060916" y="886800"/>
                  <a:pt x="1664231" y="489019"/>
                  <a:pt x="1664231" y="0"/>
                </a:cubicBezTo>
                <a:close/>
                <a:moveTo>
                  <a:pt x="1802870" y="0"/>
                </a:moveTo>
                <a:lnTo>
                  <a:pt x="1828097" y="0"/>
                </a:lnTo>
                <a:cubicBezTo>
                  <a:pt x="1828097" y="398295"/>
                  <a:pt x="2151263" y="722347"/>
                  <a:pt x="2548583" y="722347"/>
                </a:cubicBezTo>
                <a:lnTo>
                  <a:pt x="2548583" y="747651"/>
                </a:lnTo>
                <a:lnTo>
                  <a:pt x="2548583" y="747778"/>
                </a:lnTo>
                <a:cubicBezTo>
                  <a:pt x="2137367" y="747778"/>
                  <a:pt x="1802870" y="412350"/>
                  <a:pt x="1802870" y="0"/>
                </a:cubicBezTo>
                <a:close/>
                <a:moveTo>
                  <a:pt x="1941642" y="0"/>
                </a:moveTo>
                <a:lnTo>
                  <a:pt x="1966877" y="0"/>
                </a:lnTo>
                <a:cubicBezTo>
                  <a:pt x="1966877" y="321626"/>
                  <a:pt x="2227847" y="583321"/>
                  <a:pt x="2548589" y="583321"/>
                </a:cubicBezTo>
                <a:lnTo>
                  <a:pt x="2548589" y="608622"/>
                </a:lnTo>
                <a:cubicBezTo>
                  <a:pt x="2213831" y="608622"/>
                  <a:pt x="1941642" y="335553"/>
                  <a:pt x="1941642" y="0"/>
                </a:cubicBezTo>
                <a:close/>
                <a:moveTo>
                  <a:pt x="2080281" y="0"/>
                </a:moveTo>
                <a:lnTo>
                  <a:pt x="2105508" y="0"/>
                </a:lnTo>
                <a:cubicBezTo>
                  <a:pt x="2105508" y="244957"/>
                  <a:pt x="2304298" y="444296"/>
                  <a:pt x="2548582" y="444296"/>
                </a:cubicBezTo>
                <a:lnTo>
                  <a:pt x="2548582" y="469597"/>
                </a:lnTo>
                <a:cubicBezTo>
                  <a:pt x="2290409" y="469597"/>
                  <a:pt x="2080281" y="258885"/>
                  <a:pt x="2080281" y="0"/>
                </a:cubicBezTo>
                <a:close/>
                <a:moveTo>
                  <a:pt x="2218926" y="0"/>
                </a:moveTo>
                <a:lnTo>
                  <a:pt x="2244153" y="0"/>
                </a:lnTo>
                <a:cubicBezTo>
                  <a:pt x="2244153" y="168288"/>
                  <a:pt x="2380629" y="305270"/>
                  <a:pt x="2548582" y="305270"/>
                </a:cubicBezTo>
                <a:lnTo>
                  <a:pt x="2548582" y="330570"/>
                </a:lnTo>
                <a:cubicBezTo>
                  <a:pt x="2366866" y="330570"/>
                  <a:pt x="2218926" y="182344"/>
                  <a:pt x="2218926" y="0"/>
                </a:cubicBezTo>
                <a:close/>
              </a:path>
            </a:pathLst>
          </a:custGeom>
          <a:solidFill>
            <a:schemeClr val="bg1"/>
          </a:solidFill>
          <a:ln w="7032" cap="flat">
            <a:noFill/>
            <a:prstDash val="solid"/>
            <a:miter/>
          </a:ln>
        </p:spPr>
        <p:txBody>
          <a:bodyPr rtlCol="0" anchor="ctr">
            <a:noAutofit/>
          </a:bodyPr>
          <a:lstStyle/>
          <a:p>
            <a:endParaRPr lang="en-US" sz="2700" dirty="0"/>
          </a:p>
        </p:txBody>
      </p:sp>
      <p:sp>
        <p:nvSpPr>
          <p:cNvPr id="33" name="Image 4" descr="preencoded.png">
            <a:extLst>
              <a:ext uri="{FF2B5EF4-FFF2-40B4-BE49-F238E27FC236}">
                <a16:creationId xmlns="" xmlns:a16="http://schemas.microsoft.com/office/drawing/2014/main" id="{EC46DC71-C12A-96C8-3FE2-AA95AB58B349}"/>
              </a:ext>
            </a:extLst>
          </p:cNvPr>
          <p:cNvSpPr/>
          <p:nvPr/>
        </p:nvSpPr>
        <p:spPr>
          <a:xfrm>
            <a:off x="3815802" y="0"/>
            <a:ext cx="3840510" cy="3840510"/>
          </a:xfrm>
          <a:custGeom>
            <a:avLst/>
            <a:gdLst>
              <a:gd name="connsiteX0" fmla="*/ 0 w 2560340"/>
              <a:gd name="connsiteY0" fmla="*/ 2560340 h 2560340"/>
              <a:gd name="connsiteX1" fmla="*/ 2560340 w 2560340"/>
              <a:gd name="connsiteY1" fmla="*/ 0 h 2560340"/>
              <a:gd name="connsiteX2" fmla="*/ 0 w 2560340"/>
              <a:gd name="connsiteY2" fmla="*/ 0 h 2560340"/>
              <a:gd name="connsiteX3" fmla="*/ 0 w 2560340"/>
              <a:gd name="connsiteY3" fmla="*/ 2560340 h 2560340"/>
            </a:gdLst>
            <a:ahLst/>
            <a:cxnLst>
              <a:cxn ang="0">
                <a:pos x="connsiteX0" y="connsiteY0"/>
              </a:cxn>
              <a:cxn ang="0">
                <a:pos x="connsiteX1" y="connsiteY1"/>
              </a:cxn>
              <a:cxn ang="0">
                <a:pos x="connsiteX2" y="connsiteY2"/>
              </a:cxn>
              <a:cxn ang="0">
                <a:pos x="connsiteX3" y="connsiteY3"/>
              </a:cxn>
            </a:cxnLst>
            <a:rect l="l" t="t" r="r" b="b"/>
            <a:pathLst>
              <a:path w="2560340" h="2560340">
                <a:moveTo>
                  <a:pt x="0" y="2560340"/>
                </a:moveTo>
                <a:cubicBezTo>
                  <a:pt x="1414079" y="2560340"/>
                  <a:pt x="2560340" y="1414079"/>
                  <a:pt x="2560340" y="0"/>
                </a:cubicBezTo>
                <a:lnTo>
                  <a:pt x="0" y="0"/>
                </a:lnTo>
                <a:lnTo>
                  <a:pt x="0" y="2560340"/>
                </a:lnTo>
                <a:close/>
              </a:path>
            </a:pathLst>
          </a:custGeom>
          <a:solidFill>
            <a:schemeClr val="accent3"/>
          </a:solidFill>
          <a:ln w="7052" cap="flat">
            <a:noFill/>
            <a:prstDash val="solid"/>
            <a:miter/>
          </a:ln>
        </p:spPr>
        <p:txBody>
          <a:bodyPr rtlCol="0" anchor="ctr">
            <a:noAutofit/>
          </a:bodyPr>
          <a:lstStyle/>
          <a:p>
            <a:endParaRPr lang="en-US" sz="2700" dirty="0"/>
          </a:p>
        </p:txBody>
      </p:sp>
      <p:sp>
        <p:nvSpPr>
          <p:cNvPr id="29" name="Freeform 70">
            <a:extLst>
              <a:ext uri="{FF2B5EF4-FFF2-40B4-BE49-F238E27FC236}">
                <a16:creationId xmlns="" xmlns:a16="http://schemas.microsoft.com/office/drawing/2014/main" id="{AA39EF58-54F1-4AC9-1D83-2E7DEEAAEA6A}"/>
              </a:ext>
            </a:extLst>
          </p:cNvPr>
          <p:cNvSpPr>
            <a:spLocks/>
          </p:cNvSpPr>
          <p:nvPr userDrawn="1"/>
        </p:nvSpPr>
        <p:spPr bwMode="auto">
          <a:xfrm flipH="1">
            <a:off x="3802877" y="6462700"/>
            <a:ext cx="3826476" cy="3840662"/>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2"/>
          </a:solidFill>
          <a:ln>
            <a:noFill/>
          </a:ln>
        </p:spPr>
        <p:txBody>
          <a:bodyPr vert="horz" wrap="square" lIns="137160" tIns="68580" rIns="137160" bIns="68580" numCol="1" anchor="t" anchorCtr="0" compatLnSpc="1">
            <a:prstTxWarp prst="textNoShape">
              <a:avLst/>
            </a:prstTxWarp>
            <a:noAutofit/>
          </a:bodyPr>
          <a:lstStyle/>
          <a:p>
            <a:endParaRPr lang="en-US" sz="2700" dirty="0"/>
          </a:p>
        </p:txBody>
      </p:sp>
      <p:sp>
        <p:nvSpPr>
          <p:cNvPr id="31" name="Freeform 70">
            <a:extLst>
              <a:ext uri="{FF2B5EF4-FFF2-40B4-BE49-F238E27FC236}">
                <a16:creationId xmlns="" xmlns:a16="http://schemas.microsoft.com/office/drawing/2014/main" id="{0C320934-59CC-4123-C7C1-FEEE89F3045F}"/>
              </a:ext>
            </a:extLst>
          </p:cNvPr>
          <p:cNvSpPr>
            <a:spLocks/>
          </p:cNvSpPr>
          <p:nvPr userDrawn="1"/>
        </p:nvSpPr>
        <p:spPr bwMode="auto">
          <a:xfrm flipH="1">
            <a:off x="-15926" y="6462700"/>
            <a:ext cx="3826476" cy="3840662"/>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1"/>
          </a:solidFill>
          <a:ln>
            <a:noFill/>
          </a:ln>
        </p:spPr>
        <p:txBody>
          <a:bodyPr vert="horz" wrap="square" lIns="137160" tIns="68580" rIns="137160" bIns="68580" numCol="1" anchor="t" anchorCtr="0" compatLnSpc="1">
            <a:prstTxWarp prst="textNoShape">
              <a:avLst/>
            </a:prstTxWarp>
            <a:noAutofit/>
          </a:bodyPr>
          <a:lstStyle/>
          <a:p>
            <a:endParaRPr lang="en-US" sz="2700" dirty="0"/>
          </a:p>
        </p:txBody>
      </p:sp>
      <p:sp>
        <p:nvSpPr>
          <p:cNvPr id="6" name="Slide Number Placeholder 5"/>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1814366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FCC43996-DAC9-130F-CB05-4A8A90381D37}"/>
              </a:ext>
            </a:extLst>
          </p:cNvPr>
          <p:cNvSpPr/>
          <p:nvPr userDrawn="1"/>
        </p:nvSpPr>
        <p:spPr>
          <a:xfrm>
            <a:off x="-36096" y="5086350"/>
            <a:ext cx="18324095" cy="52006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675" dirty="0"/>
          </a:p>
        </p:txBody>
      </p:sp>
      <p:sp>
        <p:nvSpPr>
          <p:cNvPr id="2" name="Title 1">
            <a:extLst>
              <a:ext uri="{FF2B5EF4-FFF2-40B4-BE49-F238E27FC236}">
                <a16:creationId xmlns="" xmlns:a16="http://schemas.microsoft.com/office/drawing/2014/main" id="{EA04E8AF-9DFE-7077-DB36-941F6490BAD8}"/>
              </a:ext>
            </a:extLst>
          </p:cNvPr>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 xmlns:a16="http://schemas.microsoft.com/office/drawing/2014/main" id="{43B58B80-D2DB-A0A1-0362-1157E9087574}"/>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 xmlns:a16="http://schemas.microsoft.com/office/drawing/2014/main" id="{B62C22E6-000A-05BA-5872-EF37F029AB00}"/>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17" name="Picture Placeholder 16">
            <a:extLst>
              <a:ext uri="{FF2B5EF4-FFF2-40B4-BE49-F238E27FC236}">
                <a16:creationId xmlns="" xmlns:a16="http://schemas.microsoft.com/office/drawing/2014/main" id="{6AAAFB85-16C0-836A-1D0D-E65277CC341D}"/>
              </a:ext>
            </a:extLst>
          </p:cNvPr>
          <p:cNvSpPr>
            <a:spLocks noGrp="1"/>
          </p:cNvSpPr>
          <p:nvPr>
            <p:ph type="pic" sz="quarter" idx="13"/>
          </p:nvPr>
        </p:nvSpPr>
        <p:spPr>
          <a:xfrm>
            <a:off x="1138358" y="3588035"/>
            <a:ext cx="3895344" cy="3895344"/>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19" name="Text Placeholder 18">
            <a:extLst>
              <a:ext uri="{FF2B5EF4-FFF2-40B4-BE49-F238E27FC236}">
                <a16:creationId xmlns="" xmlns:a16="http://schemas.microsoft.com/office/drawing/2014/main" id="{FB04BFFD-8D76-D31F-232F-38A7065ACAF3}"/>
              </a:ext>
            </a:extLst>
          </p:cNvPr>
          <p:cNvSpPr>
            <a:spLocks noGrp="1"/>
          </p:cNvSpPr>
          <p:nvPr>
            <p:ph type="body" sz="quarter" idx="14" hasCustomPrompt="1"/>
          </p:nvPr>
        </p:nvSpPr>
        <p:spPr>
          <a:xfrm>
            <a:off x="1138358" y="7484273"/>
            <a:ext cx="3898106" cy="1664493"/>
          </a:xfrm>
          <a:solidFill>
            <a:schemeClr val="bg1"/>
          </a:solidFill>
        </p:spPr>
        <p:txBody>
          <a:bodyPr lIns="0" tIns="274320" rIns="0" anchor="t">
            <a:noAutofit/>
          </a:bodyPr>
          <a:lstStyle>
            <a:lvl1pPr marL="0" indent="0" algn="ctr">
              <a:spcBef>
                <a:spcPts val="0"/>
              </a:spcBef>
              <a:buNone/>
              <a:defRPr sz="27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1" name="Text Placeholder 20">
            <a:extLst>
              <a:ext uri="{FF2B5EF4-FFF2-40B4-BE49-F238E27FC236}">
                <a16:creationId xmlns="" xmlns:a16="http://schemas.microsoft.com/office/drawing/2014/main" id="{75A2E03A-AFB4-3868-FAB5-A24228FA8A04}"/>
              </a:ext>
            </a:extLst>
          </p:cNvPr>
          <p:cNvSpPr>
            <a:spLocks noGrp="1"/>
          </p:cNvSpPr>
          <p:nvPr>
            <p:ph type="body" sz="quarter" idx="15" hasCustomPrompt="1"/>
          </p:nvPr>
        </p:nvSpPr>
        <p:spPr>
          <a:xfrm>
            <a:off x="1375328" y="8399633"/>
            <a:ext cx="3425208" cy="547688"/>
          </a:xfrm>
        </p:spPr>
        <p:txBody>
          <a:bodyPr anchor="ctr">
            <a:noAutofit/>
          </a:bodyPr>
          <a:lstStyle>
            <a:lvl1pPr marL="0" indent="0" algn="ctr">
              <a:buNone/>
              <a:defRPr sz="2100"/>
            </a:lvl1pPr>
          </a:lstStyle>
          <a:p>
            <a:pPr lvl="0"/>
            <a:r>
              <a:rPr lang="en-US" dirty="0"/>
              <a:t>Title</a:t>
            </a:r>
          </a:p>
        </p:txBody>
      </p:sp>
      <p:sp>
        <p:nvSpPr>
          <p:cNvPr id="23" name="Picture Placeholder 16">
            <a:extLst>
              <a:ext uri="{FF2B5EF4-FFF2-40B4-BE49-F238E27FC236}">
                <a16:creationId xmlns="" xmlns:a16="http://schemas.microsoft.com/office/drawing/2014/main" id="{FBADCD1B-D9E0-EA12-0DD5-22E5C60E5D6B}"/>
              </a:ext>
            </a:extLst>
          </p:cNvPr>
          <p:cNvSpPr>
            <a:spLocks noGrp="1"/>
          </p:cNvSpPr>
          <p:nvPr>
            <p:ph type="pic" sz="quarter" idx="17"/>
          </p:nvPr>
        </p:nvSpPr>
        <p:spPr>
          <a:xfrm>
            <a:off x="5276042" y="3588929"/>
            <a:ext cx="3895344" cy="3895344"/>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2" name="Text Placeholder 18">
            <a:extLst>
              <a:ext uri="{FF2B5EF4-FFF2-40B4-BE49-F238E27FC236}">
                <a16:creationId xmlns="" xmlns:a16="http://schemas.microsoft.com/office/drawing/2014/main" id="{AD33972D-9092-4B3C-A699-07849068AF1D}"/>
              </a:ext>
            </a:extLst>
          </p:cNvPr>
          <p:cNvSpPr>
            <a:spLocks noGrp="1"/>
          </p:cNvSpPr>
          <p:nvPr>
            <p:ph type="body" sz="quarter" idx="16" hasCustomPrompt="1"/>
          </p:nvPr>
        </p:nvSpPr>
        <p:spPr>
          <a:xfrm>
            <a:off x="5275121" y="7485167"/>
            <a:ext cx="3898106" cy="1664493"/>
          </a:xfrm>
          <a:solidFill>
            <a:schemeClr val="bg1"/>
          </a:solidFill>
        </p:spPr>
        <p:txBody>
          <a:bodyPr lIns="0" tIns="274320" rIns="0" anchor="t">
            <a:noAutofit/>
          </a:bodyPr>
          <a:lstStyle>
            <a:lvl1pPr marL="0" indent="0" algn="ctr">
              <a:spcBef>
                <a:spcPts val="0"/>
              </a:spcBef>
              <a:buNone/>
              <a:defRPr sz="27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4" name="Text Placeholder 20">
            <a:extLst>
              <a:ext uri="{FF2B5EF4-FFF2-40B4-BE49-F238E27FC236}">
                <a16:creationId xmlns="" xmlns:a16="http://schemas.microsoft.com/office/drawing/2014/main" id="{B54F15B1-EAC3-0113-6737-C64480876C5F}"/>
              </a:ext>
            </a:extLst>
          </p:cNvPr>
          <p:cNvSpPr>
            <a:spLocks noGrp="1"/>
          </p:cNvSpPr>
          <p:nvPr>
            <p:ph type="body" sz="quarter" idx="18" hasCustomPrompt="1"/>
          </p:nvPr>
        </p:nvSpPr>
        <p:spPr>
          <a:xfrm>
            <a:off x="5511110" y="8400527"/>
            <a:ext cx="3425208" cy="547688"/>
          </a:xfrm>
        </p:spPr>
        <p:txBody>
          <a:bodyPr anchor="ctr">
            <a:noAutofit/>
          </a:bodyPr>
          <a:lstStyle>
            <a:lvl1pPr marL="0" indent="0" algn="ctr">
              <a:buNone/>
              <a:defRPr sz="2100"/>
            </a:lvl1pPr>
          </a:lstStyle>
          <a:p>
            <a:pPr lvl="0"/>
            <a:r>
              <a:rPr lang="en-US" dirty="0"/>
              <a:t>Title</a:t>
            </a:r>
          </a:p>
        </p:txBody>
      </p:sp>
      <p:sp>
        <p:nvSpPr>
          <p:cNvPr id="26" name="Picture Placeholder 16">
            <a:extLst>
              <a:ext uri="{FF2B5EF4-FFF2-40B4-BE49-F238E27FC236}">
                <a16:creationId xmlns="" xmlns:a16="http://schemas.microsoft.com/office/drawing/2014/main" id="{FCEED0A5-9A71-D54A-91FC-264BD71DDED3}"/>
              </a:ext>
            </a:extLst>
          </p:cNvPr>
          <p:cNvSpPr>
            <a:spLocks noGrp="1"/>
          </p:cNvSpPr>
          <p:nvPr>
            <p:ph type="pic" sz="quarter" idx="20"/>
          </p:nvPr>
        </p:nvSpPr>
        <p:spPr>
          <a:xfrm>
            <a:off x="9413726" y="3589823"/>
            <a:ext cx="3895344" cy="3895344"/>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5" name="Text Placeholder 18">
            <a:extLst>
              <a:ext uri="{FF2B5EF4-FFF2-40B4-BE49-F238E27FC236}">
                <a16:creationId xmlns="" xmlns:a16="http://schemas.microsoft.com/office/drawing/2014/main" id="{F44A0C74-A714-A8C2-69D2-74CAD68037A5}"/>
              </a:ext>
            </a:extLst>
          </p:cNvPr>
          <p:cNvSpPr>
            <a:spLocks noGrp="1"/>
          </p:cNvSpPr>
          <p:nvPr>
            <p:ph type="body" sz="quarter" idx="19" hasCustomPrompt="1"/>
          </p:nvPr>
        </p:nvSpPr>
        <p:spPr>
          <a:xfrm>
            <a:off x="9411884" y="7486061"/>
            <a:ext cx="3898106" cy="1664493"/>
          </a:xfrm>
          <a:solidFill>
            <a:schemeClr val="bg1"/>
          </a:solidFill>
        </p:spPr>
        <p:txBody>
          <a:bodyPr lIns="0" tIns="274320" rIns="0" anchor="t">
            <a:noAutofit/>
          </a:bodyPr>
          <a:lstStyle>
            <a:lvl1pPr marL="0" indent="0" algn="ctr">
              <a:spcBef>
                <a:spcPts val="0"/>
              </a:spcBef>
              <a:buNone/>
              <a:defRPr sz="27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7" name="Text Placeholder 20">
            <a:extLst>
              <a:ext uri="{FF2B5EF4-FFF2-40B4-BE49-F238E27FC236}">
                <a16:creationId xmlns="" xmlns:a16="http://schemas.microsoft.com/office/drawing/2014/main" id="{552F4682-3F02-2A70-A285-FB2D1822A4D6}"/>
              </a:ext>
            </a:extLst>
          </p:cNvPr>
          <p:cNvSpPr>
            <a:spLocks noGrp="1"/>
          </p:cNvSpPr>
          <p:nvPr>
            <p:ph type="body" sz="quarter" idx="21" hasCustomPrompt="1"/>
          </p:nvPr>
        </p:nvSpPr>
        <p:spPr>
          <a:xfrm>
            <a:off x="9648794" y="8401421"/>
            <a:ext cx="3425208" cy="547688"/>
          </a:xfrm>
        </p:spPr>
        <p:txBody>
          <a:bodyPr anchor="ctr">
            <a:noAutofit/>
          </a:bodyPr>
          <a:lstStyle>
            <a:lvl1pPr marL="0" indent="0" algn="ctr">
              <a:buNone/>
              <a:defRPr sz="2100"/>
            </a:lvl1pPr>
          </a:lstStyle>
          <a:p>
            <a:pPr lvl="0"/>
            <a:r>
              <a:rPr lang="en-US" dirty="0"/>
              <a:t>Title</a:t>
            </a:r>
          </a:p>
        </p:txBody>
      </p:sp>
      <p:sp>
        <p:nvSpPr>
          <p:cNvPr id="29" name="Picture Placeholder 16">
            <a:extLst>
              <a:ext uri="{FF2B5EF4-FFF2-40B4-BE49-F238E27FC236}">
                <a16:creationId xmlns="" xmlns:a16="http://schemas.microsoft.com/office/drawing/2014/main" id="{4F0F5D16-7316-B120-F378-E3D492FEEB9C}"/>
              </a:ext>
            </a:extLst>
          </p:cNvPr>
          <p:cNvSpPr>
            <a:spLocks noGrp="1"/>
          </p:cNvSpPr>
          <p:nvPr>
            <p:ph type="pic" sz="quarter" idx="23"/>
          </p:nvPr>
        </p:nvSpPr>
        <p:spPr>
          <a:xfrm>
            <a:off x="13551408" y="3589823"/>
            <a:ext cx="3895344" cy="3895344"/>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8" name="Text Placeholder 18">
            <a:extLst>
              <a:ext uri="{FF2B5EF4-FFF2-40B4-BE49-F238E27FC236}">
                <a16:creationId xmlns="" xmlns:a16="http://schemas.microsoft.com/office/drawing/2014/main" id="{47AC9724-9FC2-62FA-0DE7-3F9FE9B67A34}"/>
              </a:ext>
            </a:extLst>
          </p:cNvPr>
          <p:cNvSpPr>
            <a:spLocks noGrp="1"/>
          </p:cNvSpPr>
          <p:nvPr>
            <p:ph type="body" sz="quarter" idx="22" hasCustomPrompt="1"/>
          </p:nvPr>
        </p:nvSpPr>
        <p:spPr>
          <a:xfrm>
            <a:off x="13548647" y="7486061"/>
            <a:ext cx="3898106" cy="1664493"/>
          </a:xfrm>
          <a:solidFill>
            <a:schemeClr val="bg1"/>
          </a:solidFill>
        </p:spPr>
        <p:txBody>
          <a:bodyPr lIns="0" tIns="274320" rIns="0" anchor="t">
            <a:noAutofit/>
          </a:bodyPr>
          <a:lstStyle>
            <a:lvl1pPr marL="0" indent="0" algn="ctr">
              <a:spcBef>
                <a:spcPts val="0"/>
              </a:spcBef>
              <a:buNone/>
              <a:defRPr sz="27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0" name="Text Placeholder 20">
            <a:extLst>
              <a:ext uri="{FF2B5EF4-FFF2-40B4-BE49-F238E27FC236}">
                <a16:creationId xmlns="" xmlns:a16="http://schemas.microsoft.com/office/drawing/2014/main" id="{114EE337-FC29-F325-E528-A3F809B28B5B}"/>
              </a:ext>
            </a:extLst>
          </p:cNvPr>
          <p:cNvSpPr>
            <a:spLocks noGrp="1"/>
          </p:cNvSpPr>
          <p:nvPr>
            <p:ph type="body" sz="quarter" idx="24" hasCustomPrompt="1"/>
          </p:nvPr>
        </p:nvSpPr>
        <p:spPr>
          <a:xfrm>
            <a:off x="13786476" y="8401421"/>
            <a:ext cx="3425208" cy="547688"/>
          </a:xfrm>
        </p:spPr>
        <p:txBody>
          <a:bodyPr anchor="ctr">
            <a:noAutofit/>
          </a:bodyPr>
          <a:lstStyle>
            <a:lvl1pPr marL="0" indent="0" algn="ctr">
              <a:buNone/>
              <a:defRPr sz="2100"/>
            </a:lvl1pPr>
          </a:lstStyle>
          <a:p>
            <a:pPr lvl="0"/>
            <a:r>
              <a:rPr lang="en-US" dirty="0"/>
              <a:t>Title</a:t>
            </a:r>
          </a:p>
        </p:txBody>
      </p:sp>
    </p:spTree>
    <p:extLst>
      <p:ext uri="{BB962C8B-B14F-4D97-AF65-F5344CB8AC3E}">
        <p14:creationId xmlns:p14="http://schemas.microsoft.com/office/powerpoint/2010/main" val="131808325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am x8">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A04E8AF-9DFE-7077-DB36-941F6490BAD8}"/>
              </a:ext>
            </a:extLst>
          </p:cNvPr>
          <p:cNvSpPr>
            <a:spLocks noGrp="1"/>
          </p:cNvSpPr>
          <p:nvPr>
            <p:ph type="title"/>
          </p:nvPr>
        </p:nvSpPr>
        <p:spPr>
          <a:xfrm>
            <a:off x="1138428" y="809244"/>
            <a:ext cx="16006572" cy="1152144"/>
          </a:xfrm>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 xmlns:a16="http://schemas.microsoft.com/office/drawing/2014/main" id="{43B58B80-D2DB-A0A1-0362-1157E9087574}"/>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 xmlns:a16="http://schemas.microsoft.com/office/drawing/2014/main" id="{B62C22E6-000A-05BA-5872-EF37F029AB00}"/>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17" name="Picture Placeholder 16">
            <a:extLst>
              <a:ext uri="{FF2B5EF4-FFF2-40B4-BE49-F238E27FC236}">
                <a16:creationId xmlns="" xmlns:a16="http://schemas.microsoft.com/office/drawing/2014/main" id="{6AAAFB85-16C0-836A-1D0D-E65277CC341D}"/>
              </a:ext>
            </a:extLst>
          </p:cNvPr>
          <p:cNvSpPr>
            <a:spLocks noGrp="1"/>
          </p:cNvSpPr>
          <p:nvPr>
            <p:ph type="pic" sz="quarter" idx="13"/>
          </p:nvPr>
        </p:nvSpPr>
        <p:spPr>
          <a:xfrm>
            <a:off x="1906524" y="2318004"/>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19" name="Text Placeholder 18">
            <a:extLst>
              <a:ext uri="{FF2B5EF4-FFF2-40B4-BE49-F238E27FC236}">
                <a16:creationId xmlns="" xmlns:a16="http://schemas.microsoft.com/office/drawing/2014/main" id="{FB04BFFD-8D76-D31F-232F-38A7065ACAF3}"/>
              </a:ext>
            </a:extLst>
          </p:cNvPr>
          <p:cNvSpPr>
            <a:spLocks noGrp="1"/>
          </p:cNvSpPr>
          <p:nvPr>
            <p:ph type="body" sz="quarter" idx="14" hasCustomPrompt="1"/>
          </p:nvPr>
        </p:nvSpPr>
        <p:spPr>
          <a:xfrm>
            <a:off x="1906524" y="4786884"/>
            <a:ext cx="3044952" cy="1042416"/>
          </a:xfrm>
          <a:solidFill>
            <a:schemeClr val="accent4"/>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1" name="Text Placeholder 20">
            <a:extLst>
              <a:ext uri="{FF2B5EF4-FFF2-40B4-BE49-F238E27FC236}">
                <a16:creationId xmlns="" xmlns:a16="http://schemas.microsoft.com/office/drawing/2014/main" id="{75A2E03A-AFB4-3868-FAB5-A24228FA8A04}"/>
              </a:ext>
            </a:extLst>
          </p:cNvPr>
          <p:cNvSpPr>
            <a:spLocks noGrp="1"/>
          </p:cNvSpPr>
          <p:nvPr>
            <p:ph type="body" sz="quarter" idx="15" hasCustomPrompt="1"/>
          </p:nvPr>
        </p:nvSpPr>
        <p:spPr>
          <a:xfrm>
            <a:off x="1906524" y="5425440"/>
            <a:ext cx="3044952" cy="274320"/>
          </a:xfrm>
        </p:spPr>
        <p:txBody>
          <a:bodyPr anchor="ctr">
            <a:noAutofit/>
          </a:bodyPr>
          <a:lstStyle>
            <a:lvl1pPr marL="0" indent="0" algn="ctr">
              <a:buNone/>
              <a:defRPr sz="1800" spc="30" baseline="0"/>
            </a:lvl1pPr>
          </a:lstStyle>
          <a:p>
            <a:pPr lvl="0"/>
            <a:r>
              <a:rPr lang="en-US" dirty="0"/>
              <a:t>Title</a:t>
            </a:r>
          </a:p>
        </p:txBody>
      </p:sp>
      <p:sp>
        <p:nvSpPr>
          <p:cNvPr id="10" name="Picture Placeholder 16">
            <a:extLst>
              <a:ext uri="{FF2B5EF4-FFF2-40B4-BE49-F238E27FC236}">
                <a16:creationId xmlns="" xmlns:a16="http://schemas.microsoft.com/office/drawing/2014/main" id="{BB749B9A-080F-37C0-08E6-909A5DA554D4}"/>
              </a:ext>
            </a:extLst>
          </p:cNvPr>
          <p:cNvSpPr>
            <a:spLocks noGrp="1"/>
          </p:cNvSpPr>
          <p:nvPr>
            <p:ph type="pic" sz="quarter" idx="25"/>
          </p:nvPr>
        </p:nvSpPr>
        <p:spPr>
          <a:xfrm>
            <a:off x="1906524" y="6216396"/>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14" name="Text Placeholder 18">
            <a:extLst>
              <a:ext uri="{FF2B5EF4-FFF2-40B4-BE49-F238E27FC236}">
                <a16:creationId xmlns="" xmlns:a16="http://schemas.microsoft.com/office/drawing/2014/main" id="{C4C7516E-0853-87BE-108B-697DD8E0DA75}"/>
              </a:ext>
            </a:extLst>
          </p:cNvPr>
          <p:cNvSpPr>
            <a:spLocks noGrp="1"/>
          </p:cNvSpPr>
          <p:nvPr>
            <p:ph type="body" sz="quarter" idx="29" hasCustomPrompt="1"/>
          </p:nvPr>
        </p:nvSpPr>
        <p:spPr>
          <a:xfrm>
            <a:off x="1906524" y="8685276"/>
            <a:ext cx="3044952" cy="1042416"/>
          </a:xfrm>
          <a:solidFill>
            <a:schemeClr val="accent1"/>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15" name="Text Placeholder 20">
            <a:extLst>
              <a:ext uri="{FF2B5EF4-FFF2-40B4-BE49-F238E27FC236}">
                <a16:creationId xmlns="" xmlns:a16="http://schemas.microsoft.com/office/drawing/2014/main" id="{FB1A74E1-7CEB-F501-F998-7361A20F7349}"/>
              </a:ext>
            </a:extLst>
          </p:cNvPr>
          <p:cNvSpPr>
            <a:spLocks noGrp="1"/>
          </p:cNvSpPr>
          <p:nvPr>
            <p:ph type="body" sz="quarter" idx="30" hasCustomPrompt="1"/>
          </p:nvPr>
        </p:nvSpPr>
        <p:spPr>
          <a:xfrm>
            <a:off x="1906524" y="9323832"/>
            <a:ext cx="3044952" cy="274320"/>
          </a:xfrm>
        </p:spPr>
        <p:txBody>
          <a:bodyPr anchor="ctr">
            <a:noAutofit/>
          </a:bodyPr>
          <a:lstStyle>
            <a:lvl1pPr marL="0" indent="0" algn="ctr">
              <a:buNone/>
              <a:defRPr sz="1800" spc="30" baseline="0"/>
            </a:lvl1pPr>
          </a:lstStyle>
          <a:p>
            <a:pPr lvl="0"/>
            <a:r>
              <a:rPr lang="en-US" dirty="0"/>
              <a:t>Title</a:t>
            </a:r>
          </a:p>
        </p:txBody>
      </p:sp>
      <p:sp>
        <p:nvSpPr>
          <p:cNvPr id="23" name="Picture Placeholder 16">
            <a:extLst>
              <a:ext uri="{FF2B5EF4-FFF2-40B4-BE49-F238E27FC236}">
                <a16:creationId xmlns="" xmlns:a16="http://schemas.microsoft.com/office/drawing/2014/main" id="{FBADCD1B-D9E0-EA12-0DD5-22E5C60E5D6B}"/>
              </a:ext>
            </a:extLst>
          </p:cNvPr>
          <p:cNvSpPr>
            <a:spLocks noGrp="1"/>
          </p:cNvSpPr>
          <p:nvPr>
            <p:ph type="pic" sz="quarter" idx="17"/>
          </p:nvPr>
        </p:nvSpPr>
        <p:spPr>
          <a:xfrm>
            <a:off x="5742432" y="2318004"/>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2" name="Text Placeholder 18">
            <a:extLst>
              <a:ext uri="{FF2B5EF4-FFF2-40B4-BE49-F238E27FC236}">
                <a16:creationId xmlns="" xmlns:a16="http://schemas.microsoft.com/office/drawing/2014/main" id="{AD33972D-9092-4B3C-A699-07849068AF1D}"/>
              </a:ext>
            </a:extLst>
          </p:cNvPr>
          <p:cNvSpPr>
            <a:spLocks noGrp="1"/>
          </p:cNvSpPr>
          <p:nvPr>
            <p:ph type="body" sz="quarter" idx="16" hasCustomPrompt="1"/>
          </p:nvPr>
        </p:nvSpPr>
        <p:spPr>
          <a:xfrm>
            <a:off x="5742432" y="4786884"/>
            <a:ext cx="3044952" cy="1042416"/>
          </a:xfrm>
          <a:solidFill>
            <a:schemeClr val="accent1"/>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4" name="Text Placeholder 20">
            <a:extLst>
              <a:ext uri="{FF2B5EF4-FFF2-40B4-BE49-F238E27FC236}">
                <a16:creationId xmlns="" xmlns:a16="http://schemas.microsoft.com/office/drawing/2014/main" id="{B54F15B1-EAC3-0113-6737-C64480876C5F}"/>
              </a:ext>
            </a:extLst>
          </p:cNvPr>
          <p:cNvSpPr>
            <a:spLocks noGrp="1"/>
          </p:cNvSpPr>
          <p:nvPr>
            <p:ph type="body" sz="quarter" idx="18" hasCustomPrompt="1"/>
          </p:nvPr>
        </p:nvSpPr>
        <p:spPr>
          <a:xfrm>
            <a:off x="5742432" y="5425440"/>
            <a:ext cx="3044952" cy="274320"/>
          </a:xfrm>
        </p:spPr>
        <p:txBody>
          <a:bodyPr anchor="ctr">
            <a:noAutofit/>
          </a:bodyPr>
          <a:lstStyle>
            <a:lvl1pPr marL="0" indent="0" algn="ctr">
              <a:buNone/>
              <a:defRPr sz="1800" spc="30" baseline="0"/>
            </a:lvl1pPr>
          </a:lstStyle>
          <a:p>
            <a:pPr lvl="0"/>
            <a:r>
              <a:rPr lang="en-US" dirty="0"/>
              <a:t>Title</a:t>
            </a:r>
          </a:p>
        </p:txBody>
      </p:sp>
      <p:sp>
        <p:nvSpPr>
          <p:cNvPr id="11" name="Picture Placeholder 16">
            <a:extLst>
              <a:ext uri="{FF2B5EF4-FFF2-40B4-BE49-F238E27FC236}">
                <a16:creationId xmlns="" xmlns:a16="http://schemas.microsoft.com/office/drawing/2014/main" id="{B5D5100A-3D51-45DB-3A84-9E7FB85261E3}"/>
              </a:ext>
            </a:extLst>
          </p:cNvPr>
          <p:cNvSpPr>
            <a:spLocks noGrp="1"/>
          </p:cNvSpPr>
          <p:nvPr>
            <p:ph type="pic" sz="quarter" idx="26"/>
          </p:nvPr>
        </p:nvSpPr>
        <p:spPr>
          <a:xfrm>
            <a:off x="5742432" y="6216396"/>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16" name="Text Placeholder 18">
            <a:extLst>
              <a:ext uri="{FF2B5EF4-FFF2-40B4-BE49-F238E27FC236}">
                <a16:creationId xmlns="" xmlns:a16="http://schemas.microsoft.com/office/drawing/2014/main" id="{B775B771-678A-D917-7FE0-5DA7A23CCE25}"/>
              </a:ext>
            </a:extLst>
          </p:cNvPr>
          <p:cNvSpPr>
            <a:spLocks noGrp="1"/>
          </p:cNvSpPr>
          <p:nvPr>
            <p:ph type="body" sz="quarter" idx="31" hasCustomPrompt="1"/>
          </p:nvPr>
        </p:nvSpPr>
        <p:spPr>
          <a:xfrm>
            <a:off x="5742432" y="8685276"/>
            <a:ext cx="3044952" cy="1042416"/>
          </a:xfrm>
          <a:solidFill>
            <a:schemeClr val="accent4"/>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18" name="Text Placeholder 20">
            <a:extLst>
              <a:ext uri="{FF2B5EF4-FFF2-40B4-BE49-F238E27FC236}">
                <a16:creationId xmlns="" xmlns:a16="http://schemas.microsoft.com/office/drawing/2014/main" id="{AA2B9540-B92A-AD9C-C01A-B08A98BF8455}"/>
              </a:ext>
            </a:extLst>
          </p:cNvPr>
          <p:cNvSpPr>
            <a:spLocks noGrp="1"/>
          </p:cNvSpPr>
          <p:nvPr>
            <p:ph type="body" sz="quarter" idx="32" hasCustomPrompt="1"/>
          </p:nvPr>
        </p:nvSpPr>
        <p:spPr>
          <a:xfrm>
            <a:off x="5742432" y="9323832"/>
            <a:ext cx="3044952" cy="274320"/>
          </a:xfrm>
        </p:spPr>
        <p:txBody>
          <a:bodyPr anchor="ctr">
            <a:noAutofit/>
          </a:bodyPr>
          <a:lstStyle>
            <a:lvl1pPr marL="0" indent="0" algn="ctr">
              <a:buNone/>
              <a:defRPr sz="1800" spc="30" baseline="0"/>
            </a:lvl1pPr>
          </a:lstStyle>
          <a:p>
            <a:pPr lvl="0"/>
            <a:r>
              <a:rPr lang="en-US" dirty="0"/>
              <a:t>Title</a:t>
            </a:r>
          </a:p>
        </p:txBody>
      </p:sp>
      <p:sp>
        <p:nvSpPr>
          <p:cNvPr id="26" name="Picture Placeholder 16">
            <a:extLst>
              <a:ext uri="{FF2B5EF4-FFF2-40B4-BE49-F238E27FC236}">
                <a16:creationId xmlns="" xmlns:a16="http://schemas.microsoft.com/office/drawing/2014/main" id="{FCEED0A5-9A71-D54A-91FC-264BD71DDED3}"/>
              </a:ext>
            </a:extLst>
          </p:cNvPr>
          <p:cNvSpPr>
            <a:spLocks noGrp="1"/>
          </p:cNvSpPr>
          <p:nvPr>
            <p:ph type="pic" sz="quarter" idx="20"/>
          </p:nvPr>
        </p:nvSpPr>
        <p:spPr>
          <a:xfrm>
            <a:off x="9578340" y="2318004"/>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5" name="Text Placeholder 18">
            <a:extLst>
              <a:ext uri="{FF2B5EF4-FFF2-40B4-BE49-F238E27FC236}">
                <a16:creationId xmlns="" xmlns:a16="http://schemas.microsoft.com/office/drawing/2014/main" id="{F44A0C74-A714-A8C2-69D2-74CAD68037A5}"/>
              </a:ext>
            </a:extLst>
          </p:cNvPr>
          <p:cNvSpPr>
            <a:spLocks noGrp="1"/>
          </p:cNvSpPr>
          <p:nvPr>
            <p:ph type="body" sz="quarter" idx="19" hasCustomPrompt="1"/>
          </p:nvPr>
        </p:nvSpPr>
        <p:spPr>
          <a:xfrm>
            <a:off x="9578340" y="4786884"/>
            <a:ext cx="3044952" cy="1042416"/>
          </a:xfrm>
          <a:solidFill>
            <a:schemeClr val="accent4"/>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7" name="Text Placeholder 20">
            <a:extLst>
              <a:ext uri="{FF2B5EF4-FFF2-40B4-BE49-F238E27FC236}">
                <a16:creationId xmlns="" xmlns:a16="http://schemas.microsoft.com/office/drawing/2014/main" id="{552F4682-3F02-2A70-A285-FB2D1822A4D6}"/>
              </a:ext>
            </a:extLst>
          </p:cNvPr>
          <p:cNvSpPr>
            <a:spLocks noGrp="1"/>
          </p:cNvSpPr>
          <p:nvPr>
            <p:ph type="body" sz="quarter" idx="21" hasCustomPrompt="1"/>
          </p:nvPr>
        </p:nvSpPr>
        <p:spPr>
          <a:xfrm>
            <a:off x="9578340" y="5425440"/>
            <a:ext cx="3044952" cy="274320"/>
          </a:xfrm>
        </p:spPr>
        <p:txBody>
          <a:bodyPr anchor="ctr">
            <a:noAutofit/>
          </a:bodyPr>
          <a:lstStyle>
            <a:lvl1pPr marL="0" indent="0" algn="ctr">
              <a:buNone/>
              <a:defRPr sz="1800" spc="30" baseline="0"/>
            </a:lvl1pPr>
          </a:lstStyle>
          <a:p>
            <a:pPr lvl="0"/>
            <a:r>
              <a:rPr lang="en-US" dirty="0"/>
              <a:t>Title</a:t>
            </a:r>
          </a:p>
        </p:txBody>
      </p:sp>
      <p:sp>
        <p:nvSpPr>
          <p:cNvPr id="12" name="Picture Placeholder 16">
            <a:extLst>
              <a:ext uri="{FF2B5EF4-FFF2-40B4-BE49-F238E27FC236}">
                <a16:creationId xmlns="" xmlns:a16="http://schemas.microsoft.com/office/drawing/2014/main" id="{3D2AAC25-9404-1F6F-200C-5660F4995858}"/>
              </a:ext>
            </a:extLst>
          </p:cNvPr>
          <p:cNvSpPr>
            <a:spLocks noGrp="1"/>
          </p:cNvSpPr>
          <p:nvPr>
            <p:ph type="pic" sz="quarter" idx="27"/>
          </p:nvPr>
        </p:nvSpPr>
        <p:spPr>
          <a:xfrm>
            <a:off x="9578340" y="6216396"/>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0" name="Text Placeholder 18">
            <a:extLst>
              <a:ext uri="{FF2B5EF4-FFF2-40B4-BE49-F238E27FC236}">
                <a16:creationId xmlns="" xmlns:a16="http://schemas.microsoft.com/office/drawing/2014/main" id="{AE4677E1-AC1B-AB9C-5E0C-794903DD1CEB}"/>
              </a:ext>
            </a:extLst>
          </p:cNvPr>
          <p:cNvSpPr>
            <a:spLocks noGrp="1"/>
          </p:cNvSpPr>
          <p:nvPr>
            <p:ph type="body" sz="quarter" idx="33" hasCustomPrompt="1"/>
          </p:nvPr>
        </p:nvSpPr>
        <p:spPr>
          <a:xfrm>
            <a:off x="9578340" y="8685276"/>
            <a:ext cx="3044952" cy="1042416"/>
          </a:xfrm>
          <a:solidFill>
            <a:schemeClr val="accent1"/>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1" name="Text Placeholder 20">
            <a:extLst>
              <a:ext uri="{FF2B5EF4-FFF2-40B4-BE49-F238E27FC236}">
                <a16:creationId xmlns="" xmlns:a16="http://schemas.microsoft.com/office/drawing/2014/main" id="{826BBF6C-7198-3C15-CDCB-E72B08709C1F}"/>
              </a:ext>
            </a:extLst>
          </p:cNvPr>
          <p:cNvSpPr>
            <a:spLocks noGrp="1"/>
          </p:cNvSpPr>
          <p:nvPr>
            <p:ph type="body" sz="quarter" idx="34" hasCustomPrompt="1"/>
          </p:nvPr>
        </p:nvSpPr>
        <p:spPr>
          <a:xfrm>
            <a:off x="9578340" y="9323832"/>
            <a:ext cx="3044952" cy="274320"/>
          </a:xfrm>
        </p:spPr>
        <p:txBody>
          <a:bodyPr anchor="ctr">
            <a:noAutofit/>
          </a:bodyPr>
          <a:lstStyle>
            <a:lvl1pPr marL="0" indent="0" algn="ctr">
              <a:buNone/>
              <a:defRPr sz="1800" spc="30" baseline="0"/>
            </a:lvl1pPr>
          </a:lstStyle>
          <a:p>
            <a:pPr lvl="0"/>
            <a:r>
              <a:rPr lang="en-US" dirty="0"/>
              <a:t>Title</a:t>
            </a:r>
          </a:p>
        </p:txBody>
      </p:sp>
      <p:sp>
        <p:nvSpPr>
          <p:cNvPr id="29" name="Picture Placeholder 16">
            <a:extLst>
              <a:ext uri="{FF2B5EF4-FFF2-40B4-BE49-F238E27FC236}">
                <a16:creationId xmlns="" xmlns:a16="http://schemas.microsoft.com/office/drawing/2014/main" id="{4F0F5D16-7316-B120-F378-E3D492FEEB9C}"/>
              </a:ext>
            </a:extLst>
          </p:cNvPr>
          <p:cNvSpPr>
            <a:spLocks noGrp="1"/>
          </p:cNvSpPr>
          <p:nvPr>
            <p:ph type="pic" sz="quarter" idx="23"/>
          </p:nvPr>
        </p:nvSpPr>
        <p:spPr>
          <a:xfrm>
            <a:off x="13414248" y="2318004"/>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8" name="Text Placeholder 18">
            <a:extLst>
              <a:ext uri="{FF2B5EF4-FFF2-40B4-BE49-F238E27FC236}">
                <a16:creationId xmlns="" xmlns:a16="http://schemas.microsoft.com/office/drawing/2014/main" id="{47AC9724-9FC2-62FA-0DE7-3F9FE9B67A34}"/>
              </a:ext>
            </a:extLst>
          </p:cNvPr>
          <p:cNvSpPr>
            <a:spLocks noGrp="1"/>
          </p:cNvSpPr>
          <p:nvPr>
            <p:ph type="body" sz="quarter" idx="22" hasCustomPrompt="1"/>
          </p:nvPr>
        </p:nvSpPr>
        <p:spPr>
          <a:xfrm>
            <a:off x="13414248" y="4786884"/>
            <a:ext cx="3044952" cy="1042416"/>
          </a:xfrm>
          <a:solidFill>
            <a:schemeClr val="accent1"/>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0" name="Text Placeholder 20">
            <a:extLst>
              <a:ext uri="{FF2B5EF4-FFF2-40B4-BE49-F238E27FC236}">
                <a16:creationId xmlns="" xmlns:a16="http://schemas.microsoft.com/office/drawing/2014/main" id="{114EE337-FC29-F325-E528-A3F809B28B5B}"/>
              </a:ext>
            </a:extLst>
          </p:cNvPr>
          <p:cNvSpPr>
            <a:spLocks noGrp="1"/>
          </p:cNvSpPr>
          <p:nvPr>
            <p:ph type="body" sz="quarter" idx="24" hasCustomPrompt="1"/>
          </p:nvPr>
        </p:nvSpPr>
        <p:spPr>
          <a:xfrm>
            <a:off x="13414248" y="5425440"/>
            <a:ext cx="3044952" cy="274320"/>
          </a:xfrm>
        </p:spPr>
        <p:txBody>
          <a:bodyPr anchor="ctr">
            <a:noAutofit/>
          </a:bodyPr>
          <a:lstStyle>
            <a:lvl1pPr marL="0" indent="0" algn="ctr">
              <a:buNone/>
              <a:defRPr sz="1800" spc="30" baseline="0"/>
            </a:lvl1pPr>
          </a:lstStyle>
          <a:p>
            <a:pPr lvl="0"/>
            <a:r>
              <a:rPr lang="en-US" dirty="0"/>
              <a:t>Title</a:t>
            </a:r>
          </a:p>
        </p:txBody>
      </p:sp>
      <p:sp>
        <p:nvSpPr>
          <p:cNvPr id="13" name="Picture Placeholder 16">
            <a:extLst>
              <a:ext uri="{FF2B5EF4-FFF2-40B4-BE49-F238E27FC236}">
                <a16:creationId xmlns="" xmlns:a16="http://schemas.microsoft.com/office/drawing/2014/main" id="{90CBAA5D-3D9B-0CB5-E527-996433638BE3}"/>
              </a:ext>
            </a:extLst>
          </p:cNvPr>
          <p:cNvSpPr>
            <a:spLocks noGrp="1"/>
          </p:cNvSpPr>
          <p:nvPr>
            <p:ph type="pic" sz="quarter" idx="28"/>
          </p:nvPr>
        </p:nvSpPr>
        <p:spPr>
          <a:xfrm>
            <a:off x="13414248" y="6216396"/>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32" name="Text Placeholder 18">
            <a:extLst>
              <a:ext uri="{FF2B5EF4-FFF2-40B4-BE49-F238E27FC236}">
                <a16:creationId xmlns="" xmlns:a16="http://schemas.microsoft.com/office/drawing/2014/main" id="{5B47333C-2F5E-FA7D-5DD1-191E0F421B61}"/>
              </a:ext>
            </a:extLst>
          </p:cNvPr>
          <p:cNvSpPr>
            <a:spLocks noGrp="1"/>
          </p:cNvSpPr>
          <p:nvPr>
            <p:ph type="body" sz="quarter" idx="35" hasCustomPrompt="1"/>
          </p:nvPr>
        </p:nvSpPr>
        <p:spPr>
          <a:xfrm>
            <a:off x="13414248" y="8685276"/>
            <a:ext cx="3044952" cy="1042416"/>
          </a:xfrm>
          <a:solidFill>
            <a:schemeClr val="accent4"/>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3" name="Text Placeholder 20">
            <a:extLst>
              <a:ext uri="{FF2B5EF4-FFF2-40B4-BE49-F238E27FC236}">
                <a16:creationId xmlns="" xmlns:a16="http://schemas.microsoft.com/office/drawing/2014/main" id="{D0AA2AE2-5A11-76D4-4D9C-B6B24D1419D0}"/>
              </a:ext>
            </a:extLst>
          </p:cNvPr>
          <p:cNvSpPr>
            <a:spLocks noGrp="1"/>
          </p:cNvSpPr>
          <p:nvPr>
            <p:ph type="body" sz="quarter" idx="36" hasCustomPrompt="1"/>
          </p:nvPr>
        </p:nvSpPr>
        <p:spPr>
          <a:xfrm>
            <a:off x="13414248" y="9323832"/>
            <a:ext cx="3044952" cy="274320"/>
          </a:xfrm>
        </p:spPr>
        <p:txBody>
          <a:bodyPr anchor="ctr">
            <a:noAutofit/>
          </a:bodyPr>
          <a:lstStyle>
            <a:lvl1pPr marL="0" indent="0" algn="ctr">
              <a:buNone/>
              <a:defRPr sz="1800" spc="30" baseline="0"/>
            </a:lvl1pPr>
          </a:lstStyle>
          <a:p>
            <a:pPr lvl="0"/>
            <a:r>
              <a:rPr lang="en-US" dirty="0"/>
              <a:t>Title</a:t>
            </a:r>
          </a:p>
        </p:txBody>
      </p:sp>
    </p:spTree>
    <p:extLst>
      <p:ext uri="{BB962C8B-B14F-4D97-AF65-F5344CB8AC3E}">
        <p14:creationId xmlns:p14="http://schemas.microsoft.com/office/powerpoint/2010/main" val="33183944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16" name="Rectangle 15">
            <a:extLst>
              <a:ext uri="{FF2B5EF4-FFF2-40B4-BE49-F238E27FC236}">
                <a16:creationId xmlns="" xmlns:a16="http://schemas.microsoft.com/office/drawing/2014/main" id="{B950ED98-B5D1-206C-403F-FA954F9D2CFF}"/>
              </a:ext>
            </a:extLst>
          </p:cNvPr>
          <p:cNvSpPr/>
          <p:nvPr userDrawn="1"/>
        </p:nvSpPr>
        <p:spPr>
          <a:xfrm>
            <a:off x="1028007" y="5694720"/>
            <a:ext cx="3017520" cy="2276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8" name="Rectangle 17">
            <a:extLst>
              <a:ext uri="{FF2B5EF4-FFF2-40B4-BE49-F238E27FC236}">
                <a16:creationId xmlns="" xmlns:a16="http://schemas.microsoft.com/office/drawing/2014/main" id="{0E8643CE-01D9-3E5E-15F6-20689F775F15}"/>
              </a:ext>
            </a:extLst>
          </p:cNvPr>
          <p:cNvSpPr/>
          <p:nvPr userDrawn="1"/>
        </p:nvSpPr>
        <p:spPr>
          <a:xfrm>
            <a:off x="4351367" y="5694720"/>
            <a:ext cx="3017520" cy="227685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0" name="Rectangle 19">
            <a:extLst>
              <a:ext uri="{FF2B5EF4-FFF2-40B4-BE49-F238E27FC236}">
                <a16:creationId xmlns="" xmlns:a16="http://schemas.microsoft.com/office/drawing/2014/main" id="{5AF82DDD-EDEC-7D87-F43A-113C5E4A4FE7}"/>
              </a:ext>
            </a:extLst>
          </p:cNvPr>
          <p:cNvSpPr/>
          <p:nvPr userDrawn="1"/>
        </p:nvSpPr>
        <p:spPr>
          <a:xfrm>
            <a:off x="7674726" y="5694720"/>
            <a:ext cx="3017520" cy="2276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2" name="Rectangle 21">
            <a:extLst>
              <a:ext uri="{FF2B5EF4-FFF2-40B4-BE49-F238E27FC236}">
                <a16:creationId xmlns="" xmlns:a16="http://schemas.microsoft.com/office/drawing/2014/main" id="{E47E492E-967F-54B7-55B1-08A5E1C3615B}"/>
              </a:ext>
            </a:extLst>
          </p:cNvPr>
          <p:cNvSpPr/>
          <p:nvPr userDrawn="1"/>
        </p:nvSpPr>
        <p:spPr>
          <a:xfrm>
            <a:off x="14321444" y="5694720"/>
            <a:ext cx="3017520" cy="2276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4" name="Rectangle 23">
            <a:extLst>
              <a:ext uri="{FF2B5EF4-FFF2-40B4-BE49-F238E27FC236}">
                <a16:creationId xmlns="" xmlns:a16="http://schemas.microsoft.com/office/drawing/2014/main" id="{DC0053FE-E44A-CA97-F782-67FC633E722E}"/>
              </a:ext>
            </a:extLst>
          </p:cNvPr>
          <p:cNvSpPr/>
          <p:nvPr userDrawn="1"/>
        </p:nvSpPr>
        <p:spPr>
          <a:xfrm>
            <a:off x="10998086" y="5694720"/>
            <a:ext cx="3017520" cy="227685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Title 1">
            <a:extLst>
              <a:ext uri="{FF2B5EF4-FFF2-40B4-BE49-F238E27FC236}">
                <a16:creationId xmlns="" xmlns:a16="http://schemas.microsoft.com/office/drawing/2014/main" id="{67445A0A-815D-3414-088B-C041E6742DBE}"/>
              </a:ext>
            </a:extLst>
          </p:cNvPr>
          <p:cNvSpPr>
            <a:spLocks noGrp="1"/>
          </p:cNvSpPr>
          <p:nvPr>
            <p:ph type="title"/>
          </p:nvPr>
        </p:nvSpPr>
        <p:spPr>
          <a:xfrm>
            <a:off x="1138428" y="1261872"/>
            <a:ext cx="16006572" cy="1152144"/>
          </a:xfrm>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 xmlns:a16="http://schemas.microsoft.com/office/drawing/2014/main" id="{317B5E29-6335-83BC-FA01-FAE422D2658B}"/>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 xmlns:a16="http://schemas.microsoft.com/office/drawing/2014/main" id="{536476D1-B61A-E9FD-E266-768B405CC30B}"/>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46" name="Text Placeholder 2">
            <a:extLst>
              <a:ext uri="{FF2B5EF4-FFF2-40B4-BE49-F238E27FC236}">
                <a16:creationId xmlns="" xmlns:a16="http://schemas.microsoft.com/office/drawing/2014/main" id="{C025625F-8274-840F-6DD8-D36687CB8F7E}"/>
              </a:ext>
            </a:extLst>
          </p:cNvPr>
          <p:cNvSpPr>
            <a:spLocks noGrp="1"/>
          </p:cNvSpPr>
          <p:nvPr>
            <p:ph type="body" idx="1"/>
          </p:nvPr>
        </p:nvSpPr>
        <p:spPr>
          <a:xfrm>
            <a:off x="1028007" y="3737527"/>
            <a:ext cx="3017520" cy="4237760"/>
          </a:xfrm>
          <a:noFill/>
          <a:ln w="12700">
            <a:solidFill>
              <a:schemeClr val="accent1"/>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4" name="Picture Placeholder 62">
            <a:extLst>
              <a:ext uri="{FF2B5EF4-FFF2-40B4-BE49-F238E27FC236}">
                <a16:creationId xmlns="" xmlns:a16="http://schemas.microsoft.com/office/drawing/2014/main" id="{2F18FBB7-2D21-7954-1324-C7D3BFE5C85D}"/>
              </a:ext>
            </a:extLst>
          </p:cNvPr>
          <p:cNvSpPr>
            <a:spLocks noGrp="1"/>
          </p:cNvSpPr>
          <p:nvPr>
            <p:ph type="pic" sz="quarter" idx="23"/>
          </p:nvPr>
        </p:nvSpPr>
        <p:spPr>
          <a:xfrm>
            <a:off x="2008701" y="3166587"/>
            <a:ext cx="1056132" cy="1056132"/>
          </a:xfrm>
          <a:prstGeom prst="ellipse">
            <a:avLst/>
          </a:prstGeom>
          <a:solidFill>
            <a:schemeClr val="accent1"/>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52" name="Text Placeholder 51">
            <a:extLst>
              <a:ext uri="{FF2B5EF4-FFF2-40B4-BE49-F238E27FC236}">
                <a16:creationId xmlns="" xmlns:a16="http://schemas.microsoft.com/office/drawing/2014/main" id="{2EF54C35-5F8E-4E0A-AB4D-97E38121910A}"/>
              </a:ext>
            </a:extLst>
          </p:cNvPr>
          <p:cNvSpPr>
            <a:spLocks noGrp="1"/>
          </p:cNvSpPr>
          <p:nvPr>
            <p:ph type="body" sz="quarter" idx="18"/>
          </p:nvPr>
        </p:nvSpPr>
        <p:spPr>
          <a:xfrm>
            <a:off x="1096587" y="5832606"/>
            <a:ext cx="2880360" cy="2057400"/>
          </a:xfrm>
          <a:noFill/>
          <a:ln>
            <a:noFill/>
          </a:ln>
        </p:spPr>
        <p:txBody>
          <a:bodyPr lIns="91440" rIns="91440" anchor="ctr">
            <a:noAutofit/>
          </a:bodyPr>
          <a:lstStyle>
            <a:lvl1pPr marL="0" indent="0" algn="ctr">
              <a:spcBef>
                <a:spcPts val="0"/>
              </a:spcBef>
              <a:buNone/>
              <a:defRPr sz="2250"/>
            </a:lvl1pPr>
          </a:lstStyle>
          <a:p>
            <a:pPr lvl="0"/>
            <a:r>
              <a:rPr lang="en-US"/>
              <a:t>Click to edit Master text styles</a:t>
            </a:r>
          </a:p>
        </p:txBody>
      </p:sp>
      <p:sp>
        <p:nvSpPr>
          <p:cNvPr id="47" name="Text Placeholder 4">
            <a:extLst>
              <a:ext uri="{FF2B5EF4-FFF2-40B4-BE49-F238E27FC236}">
                <a16:creationId xmlns="" xmlns:a16="http://schemas.microsoft.com/office/drawing/2014/main" id="{79F9AD31-B0C5-3563-C73A-8B6297FCFD1C}"/>
              </a:ext>
            </a:extLst>
          </p:cNvPr>
          <p:cNvSpPr>
            <a:spLocks noGrp="1"/>
          </p:cNvSpPr>
          <p:nvPr>
            <p:ph type="body" sz="quarter" idx="3"/>
          </p:nvPr>
        </p:nvSpPr>
        <p:spPr>
          <a:xfrm>
            <a:off x="4351365" y="3737527"/>
            <a:ext cx="3017520" cy="4237760"/>
          </a:xfrm>
          <a:noFill/>
          <a:ln w="12700">
            <a:solidFill>
              <a:schemeClr val="accent3"/>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8" name="Picture Placeholder 62">
            <a:extLst>
              <a:ext uri="{FF2B5EF4-FFF2-40B4-BE49-F238E27FC236}">
                <a16:creationId xmlns="" xmlns:a16="http://schemas.microsoft.com/office/drawing/2014/main" id="{05E8E8EF-4954-870B-04E5-82BC660A6738}"/>
              </a:ext>
            </a:extLst>
          </p:cNvPr>
          <p:cNvSpPr>
            <a:spLocks noGrp="1"/>
          </p:cNvSpPr>
          <p:nvPr>
            <p:ph type="pic" sz="quarter" idx="27"/>
          </p:nvPr>
        </p:nvSpPr>
        <p:spPr>
          <a:xfrm>
            <a:off x="5332061" y="3166587"/>
            <a:ext cx="1056132" cy="1056132"/>
          </a:xfrm>
          <a:prstGeom prst="ellipse">
            <a:avLst/>
          </a:prstGeom>
          <a:solidFill>
            <a:schemeClr val="accent3"/>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58" name="Text Placeholder 51">
            <a:extLst>
              <a:ext uri="{FF2B5EF4-FFF2-40B4-BE49-F238E27FC236}">
                <a16:creationId xmlns="" xmlns:a16="http://schemas.microsoft.com/office/drawing/2014/main" id="{75981CD1-EA26-D1CF-F19E-B58C16BA8A69}"/>
              </a:ext>
            </a:extLst>
          </p:cNvPr>
          <p:cNvSpPr>
            <a:spLocks noGrp="1"/>
          </p:cNvSpPr>
          <p:nvPr>
            <p:ph type="body" sz="quarter" idx="19"/>
          </p:nvPr>
        </p:nvSpPr>
        <p:spPr>
          <a:xfrm>
            <a:off x="4419945" y="5832606"/>
            <a:ext cx="2880360" cy="2057400"/>
          </a:xfrm>
          <a:noFill/>
          <a:ln>
            <a:noFill/>
          </a:ln>
        </p:spPr>
        <p:txBody>
          <a:bodyPr lIns="91440" rIns="91440" anchor="ctr">
            <a:noAutofit/>
          </a:bodyPr>
          <a:lstStyle>
            <a:lvl1pPr marL="0" indent="0" algn="ctr">
              <a:spcBef>
                <a:spcPts val="0"/>
              </a:spcBef>
              <a:buNone/>
              <a:defRPr sz="2250"/>
            </a:lvl1pPr>
          </a:lstStyle>
          <a:p>
            <a:pPr lvl="0"/>
            <a:r>
              <a:rPr lang="en-US"/>
              <a:t>Click to edit Master text styles</a:t>
            </a:r>
          </a:p>
        </p:txBody>
      </p:sp>
      <p:sp>
        <p:nvSpPr>
          <p:cNvPr id="48" name="Text Placeholder 4">
            <a:extLst>
              <a:ext uri="{FF2B5EF4-FFF2-40B4-BE49-F238E27FC236}">
                <a16:creationId xmlns="" xmlns:a16="http://schemas.microsoft.com/office/drawing/2014/main" id="{3A09BBD1-5CBC-B0EF-71C0-054FCB989BC6}"/>
              </a:ext>
            </a:extLst>
          </p:cNvPr>
          <p:cNvSpPr>
            <a:spLocks noGrp="1"/>
          </p:cNvSpPr>
          <p:nvPr>
            <p:ph type="body" sz="quarter" idx="13"/>
          </p:nvPr>
        </p:nvSpPr>
        <p:spPr>
          <a:xfrm>
            <a:off x="7674726" y="3737527"/>
            <a:ext cx="3017520" cy="4237760"/>
          </a:xfrm>
          <a:noFill/>
          <a:ln w="12700">
            <a:solidFill>
              <a:schemeClr val="accent1"/>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7" name="Picture Placeholder 62">
            <a:extLst>
              <a:ext uri="{FF2B5EF4-FFF2-40B4-BE49-F238E27FC236}">
                <a16:creationId xmlns="" xmlns:a16="http://schemas.microsoft.com/office/drawing/2014/main" id="{4AD0C8C9-DB5A-6DC8-2729-A21F1A5CF174}"/>
              </a:ext>
            </a:extLst>
          </p:cNvPr>
          <p:cNvSpPr>
            <a:spLocks noGrp="1"/>
          </p:cNvSpPr>
          <p:nvPr>
            <p:ph type="pic" sz="quarter" idx="26"/>
          </p:nvPr>
        </p:nvSpPr>
        <p:spPr>
          <a:xfrm>
            <a:off x="8655420" y="3166587"/>
            <a:ext cx="1056132" cy="1056132"/>
          </a:xfrm>
          <a:prstGeom prst="ellipse">
            <a:avLst/>
          </a:prstGeom>
          <a:solidFill>
            <a:schemeClr val="accent1"/>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59" name="Text Placeholder 51">
            <a:extLst>
              <a:ext uri="{FF2B5EF4-FFF2-40B4-BE49-F238E27FC236}">
                <a16:creationId xmlns="" xmlns:a16="http://schemas.microsoft.com/office/drawing/2014/main" id="{F02DE2DC-F65C-32A5-5821-89FB2F53C325}"/>
              </a:ext>
            </a:extLst>
          </p:cNvPr>
          <p:cNvSpPr>
            <a:spLocks noGrp="1"/>
          </p:cNvSpPr>
          <p:nvPr>
            <p:ph type="body" sz="quarter" idx="20"/>
          </p:nvPr>
        </p:nvSpPr>
        <p:spPr>
          <a:xfrm>
            <a:off x="7743306" y="5832606"/>
            <a:ext cx="2880360" cy="2057400"/>
          </a:xfrm>
          <a:noFill/>
          <a:ln>
            <a:noFill/>
          </a:ln>
        </p:spPr>
        <p:txBody>
          <a:bodyPr lIns="91440" rIns="91440" anchor="ctr">
            <a:noAutofit/>
          </a:bodyPr>
          <a:lstStyle>
            <a:lvl1pPr marL="0" indent="0" algn="ctr">
              <a:spcBef>
                <a:spcPts val="0"/>
              </a:spcBef>
              <a:buNone/>
              <a:defRPr sz="2250"/>
            </a:lvl1pPr>
          </a:lstStyle>
          <a:p>
            <a:pPr lvl="0"/>
            <a:r>
              <a:rPr lang="en-US"/>
              <a:t>Click to edit Master text styles</a:t>
            </a:r>
          </a:p>
        </p:txBody>
      </p:sp>
      <p:sp>
        <p:nvSpPr>
          <p:cNvPr id="49" name="Text Placeholder 4">
            <a:extLst>
              <a:ext uri="{FF2B5EF4-FFF2-40B4-BE49-F238E27FC236}">
                <a16:creationId xmlns="" xmlns:a16="http://schemas.microsoft.com/office/drawing/2014/main" id="{084A0326-A0B8-1723-B8BA-B015344F2DCE}"/>
              </a:ext>
            </a:extLst>
          </p:cNvPr>
          <p:cNvSpPr>
            <a:spLocks noGrp="1"/>
          </p:cNvSpPr>
          <p:nvPr>
            <p:ph type="body" sz="quarter" idx="15"/>
          </p:nvPr>
        </p:nvSpPr>
        <p:spPr>
          <a:xfrm>
            <a:off x="10998086" y="3737527"/>
            <a:ext cx="3017520" cy="4237760"/>
          </a:xfrm>
          <a:noFill/>
          <a:ln w="12700">
            <a:solidFill>
              <a:schemeClr val="accent3"/>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6" name="Picture Placeholder 62">
            <a:extLst>
              <a:ext uri="{FF2B5EF4-FFF2-40B4-BE49-F238E27FC236}">
                <a16:creationId xmlns="" xmlns:a16="http://schemas.microsoft.com/office/drawing/2014/main" id="{139354A0-F5DF-3AC5-5E8B-A41146C26F3C}"/>
              </a:ext>
            </a:extLst>
          </p:cNvPr>
          <p:cNvSpPr>
            <a:spLocks noGrp="1"/>
          </p:cNvSpPr>
          <p:nvPr>
            <p:ph type="pic" sz="quarter" idx="25"/>
          </p:nvPr>
        </p:nvSpPr>
        <p:spPr>
          <a:xfrm>
            <a:off x="11978780" y="3166587"/>
            <a:ext cx="1056132" cy="1056132"/>
          </a:xfrm>
          <a:prstGeom prst="ellipse">
            <a:avLst/>
          </a:prstGeom>
          <a:solidFill>
            <a:schemeClr val="accent3"/>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60" name="Text Placeholder 51">
            <a:extLst>
              <a:ext uri="{FF2B5EF4-FFF2-40B4-BE49-F238E27FC236}">
                <a16:creationId xmlns="" xmlns:a16="http://schemas.microsoft.com/office/drawing/2014/main" id="{E9730E82-F317-686A-8777-D81705BCC706}"/>
              </a:ext>
            </a:extLst>
          </p:cNvPr>
          <p:cNvSpPr>
            <a:spLocks noGrp="1"/>
          </p:cNvSpPr>
          <p:nvPr>
            <p:ph type="body" sz="quarter" idx="21"/>
          </p:nvPr>
        </p:nvSpPr>
        <p:spPr>
          <a:xfrm>
            <a:off x="11066666" y="5832606"/>
            <a:ext cx="2880360" cy="2057400"/>
          </a:xfrm>
          <a:noFill/>
          <a:ln>
            <a:noFill/>
          </a:ln>
        </p:spPr>
        <p:txBody>
          <a:bodyPr lIns="91440" rIns="91440" anchor="ctr">
            <a:noAutofit/>
          </a:bodyPr>
          <a:lstStyle>
            <a:lvl1pPr marL="0" indent="0" algn="ctr">
              <a:spcBef>
                <a:spcPts val="0"/>
              </a:spcBef>
              <a:buNone/>
              <a:defRPr sz="2250"/>
            </a:lvl1pPr>
          </a:lstStyle>
          <a:p>
            <a:pPr lvl="0"/>
            <a:r>
              <a:rPr lang="en-US"/>
              <a:t>Click to edit Master text styles</a:t>
            </a:r>
          </a:p>
        </p:txBody>
      </p:sp>
      <p:sp>
        <p:nvSpPr>
          <p:cNvPr id="50" name="Text Placeholder 4">
            <a:extLst>
              <a:ext uri="{FF2B5EF4-FFF2-40B4-BE49-F238E27FC236}">
                <a16:creationId xmlns="" xmlns:a16="http://schemas.microsoft.com/office/drawing/2014/main" id="{0E3B57F3-1903-446F-D989-D6CA342D0861}"/>
              </a:ext>
            </a:extLst>
          </p:cNvPr>
          <p:cNvSpPr>
            <a:spLocks noGrp="1"/>
          </p:cNvSpPr>
          <p:nvPr>
            <p:ph type="body" sz="quarter" idx="17"/>
          </p:nvPr>
        </p:nvSpPr>
        <p:spPr>
          <a:xfrm>
            <a:off x="14321444" y="3737527"/>
            <a:ext cx="3017520" cy="4237760"/>
          </a:xfrm>
          <a:noFill/>
          <a:ln w="12700">
            <a:solidFill>
              <a:schemeClr val="accent1"/>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5" name="Picture Placeholder 62">
            <a:extLst>
              <a:ext uri="{FF2B5EF4-FFF2-40B4-BE49-F238E27FC236}">
                <a16:creationId xmlns="" xmlns:a16="http://schemas.microsoft.com/office/drawing/2014/main" id="{D5BF3A8A-72F1-392E-855B-5B36E244A7FD}"/>
              </a:ext>
            </a:extLst>
          </p:cNvPr>
          <p:cNvSpPr>
            <a:spLocks noGrp="1"/>
          </p:cNvSpPr>
          <p:nvPr>
            <p:ph type="pic" sz="quarter" idx="24"/>
          </p:nvPr>
        </p:nvSpPr>
        <p:spPr>
          <a:xfrm>
            <a:off x="15302138" y="3166587"/>
            <a:ext cx="1056132" cy="1056132"/>
          </a:xfrm>
          <a:prstGeom prst="ellipse">
            <a:avLst/>
          </a:prstGeom>
          <a:solidFill>
            <a:schemeClr val="accent1"/>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61" name="Text Placeholder 51">
            <a:extLst>
              <a:ext uri="{FF2B5EF4-FFF2-40B4-BE49-F238E27FC236}">
                <a16:creationId xmlns="" xmlns:a16="http://schemas.microsoft.com/office/drawing/2014/main" id="{2AED5DDC-3165-FA12-0310-E3545223E292}"/>
              </a:ext>
            </a:extLst>
          </p:cNvPr>
          <p:cNvSpPr>
            <a:spLocks noGrp="1"/>
          </p:cNvSpPr>
          <p:nvPr>
            <p:ph type="body" sz="quarter" idx="22"/>
          </p:nvPr>
        </p:nvSpPr>
        <p:spPr>
          <a:xfrm>
            <a:off x="14390024" y="5832606"/>
            <a:ext cx="2880360" cy="2057400"/>
          </a:xfrm>
          <a:noFill/>
          <a:ln>
            <a:noFill/>
          </a:ln>
        </p:spPr>
        <p:txBody>
          <a:bodyPr lIns="91440" rIns="91440" anchor="ctr">
            <a:noAutofit/>
          </a:bodyPr>
          <a:lstStyle>
            <a:lvl1pPr marL="0" indent="0" algn="ctr">
              <a:spcBef>
                <a:spcPts val="0"/>
              </a:spcBef>
              <a:buNone/>
              <a:defRPr sz="2250"/>
            </a:lvl1pPr>
          </a:lstStyle>
          <a:p>
            <a:pPr lvl="0"/>
            <a:r>
              <a:rPr lang="en-US"/>
              <a:t>Click to edit Master text styles</a:t>
            </a:r>
          </a:p>
        </p:txBody>
      </p:sp>
    </p:spTree>
    <p:extLst>
      <p:ext uri="{BB962C8B-B14F-4D97-AF65-F5344CB8AC3E}">
        <p14:creationId xmlns:p14="http://schemas.microsoft.com/office/powerpoint/2010/main" val="370646552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9" name="Freeform: Shape 28">
            <a:extLst>
              <a:ext uri="{FF2B5EF4-FFF2-40B4-BE49-F238E27FC236}">
                <a16:creationId xmlns="" xmlns:a16="http://schemas.microsoft.com/office/drawing/2014/main" id="{E2DECB02-D9CE-E57A-0604-BFF41EC38AFA}"/>
              </a:ext>
            </a:extLst>
          </p:cNvPr>
          <p:cNvSpPr/>
          <p:nvPr userDrawn="1"/>
        </p:nvSpPr>
        <p:spPr>
          <a:xfrm>
            <a:off x="0" y="0"/>
            <a:ext cx="4257675" cy="4286937"/>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3"/>
          </a:solidFill>
          <a:ln>
            <a:noFill/>
          </a:ln>
        </p:spPr>
        <p:txBody>
          <a:bodyPr vert="horz" wrap="square" lIns="137160" tIns="68580" rIns="137160" bIns="68580" numCol="1" anchor="t" anchorCtr="0" compatLnSpc="1">
            <a:prstTxWarp prst="textNoShape">
              <a:avLst/>
            </a:prstTxWarp>
            <a:noAutofit/>
          </a:bodyPr>
          <a:lstStyle/>
          <a:p>
            <a:pPr lvl="0"/>
            <a:endParaRPr lang="en-US" sz="2700" dirty="0"/>
          </a:p>
        </p:txBody>
      </p:sp>
      <p:sp>
        <p:nvSpPr>
          <p:cNvPr id="26" name="Freeform: Shape 25">
            <a:extLst>
              <a:ext uri="{FF2B5EF4-FFF2-40B4-BE49-F238E27FC236}">
                <a16:creationId xmlns="" xmlns:a16="http://schemas.microsoft.com/office/drawing/2014/main" id="{68E760EA-7D83-1DF2-A8EE-4F218084E74F}"/>
              </a:ext>
            </a:extLst>
          </p:cNvPr>
          <p:cNvSpPr/>
          <p:nvPr userDrawn="1"/>
        </p:nvSpPr>
        <p:spPr>
          <a:xfrm>
            <a:off x="2" y="-1"/>
            <a:ext cx="2955941" cy="2985401"/>
          </a:xfrm>
          <a:custGeom>
            <a:avLst/>
            <a:gdLst>
              <a:gd name="connsiteX0" fmla="*/ 0 w 1970627"/>
              <a:gd name="connsiteY0" fmla="*/ 0 h 1990267"/>
              <a:gd name="connsiteX1" fmla="*/ 1970627 w 1970627"/>
              <a:gd name="connsiteY1" fmla="*/ 0 h 1990267"/>
              <a:gd name="connsiteX2" fmla="*/ 1960534 w 1970627"/>
              <a:gd name="connsiteY2" fmla="*/ 200357 h 1990267"/>
              <a:gd name="connsiteX3" fmla="*/ 190254 w 1970627"/>
              <a:gd name="connsiteY3" fmla="*/ 1980571 h 1990267"/>
              <a:gd name="connsiteX4" fmla="*/ 0 w 1970627"/>
              <a:gd name="connsiteY4" fmla="*/ 1990267 h 199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627" h="1990267">
                <a:moveTo>
                  <a:pt x="0" y="0"/>
                </a:moveTo>
                <a:lnTo>
                  <a:pt x="1970627" y="0"/>
                </a:lnTo>
                <a:lnTo>
                  <a:pt x="1960534" y="200357"/>
                </a:lnTo>
                <a:cubicBezTo>
                  <a:pt x="1865827" y="1135608"/>
                  <a:pt x="1124383" y="1884831"/>
                  <a:pt x="190254" y="1980571"/>
                </a:cubicBezTo>
                <a:lnTo>
                  <a:pt x="0" y="1990267"/>
                </a:lnTo>
                <a:close/>
              </a:path>
            </a:pathLst>
          </a:custGeom>
          <a:solidFill>
            <a:srgbClr val="F5CDCE"/>
          </a:solidFill>
          <a:ln>
            <a:noFill/>
          </a:ln>
        </p:spPr>
        <p:txBody>
          <a:bodyPr vert="horz" wrap="square" lIns="137160" tIns="68580" rIns="137160" bIns="68580" numCol="1" anchor="t" anchorCtr="0" compatLnSpc="1">
            <a:prstTxWarp prst="textNoShape">
              <a:avLst/>
            </a:prstTxWarp>
            <a:noAutofit/>
          </a:bodyPr>
          <a:lstStyle/>
          <a:p>
            <a:pPr lvl="0"/>
            <a:endParaRPr lang="en-US" sz="2700" dirty="0">
              <a:solidFill>
                <a:schemeClr val="tx1"/>
              </a:solidFill>
            </a:endParaRPr>
          </a:p>
        </p:txBody>
      </p:sp>
      <p:sp>
        <p:nvSpPr>
          <p:cNvPr id="16" name="Freeform: Shape 15">
            <a:extLst>
              <a:ext uri="{FF2B5EF4-FFF2-40B4-BE49-F238E27FC236}">
                <a16:creationId xmlns="" xmlns:a16="http://schemas.microsoft.com/office/drawing/2014/main" id="{FF3F3353-78A1-F584-81A6-9513382DF18F}"/>
              </a:ext>
            </a:extLst>
          </p:cNvPr>
          <p:cNvSpPr/>
          <p:nvPr userDrawn="1"/>
        </p:nvSpPr>
        <p:spPr>
          <a:xfrm>
            <a:off x="2" y="2"/>
            <a:ext cx="1505174" cy="1519523"/>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137160" tIns="68580" rIns="137160" bIns="68580" numCol="1" anchor="t" anchorCtr="0" compatLnSpc="1">
            <a:prstTxWarp prst="textNoShape">
              <a:avLst/>
            </a:prstTxWarp>
            <a:noAutofit/>
          </a:bodyPr>
          <a:lstStyle/>
          <a:p>
            <a:pPr lvl="0"/>
            <a:endParaRPr lang="en-US" sz="2700" dirty="0">
              <a:solidFill>
                <a:schemeClr val="tx1"/>
              </a:solidFill>
            </a:endParaRPr>
          </a:p>
        </p:txBody>
      </p:sp>
      <p:sp>
        <p:nvSpPr>
          <p:cNvPr id="2" name="Title 1">
            <a:extLst>
              <a:ext uri="{FF2B5EF4-FFF2-40B4-BE49-F238E27FC236}">
                <a16:creationId xmlns="" xmlns:a16="http://schemas.microsoft.com/office/drawing/2014/main" id="{A65C6DDD-D2BB-0153-0F53-9F7C17BDFD2B}"/>
              </a:ext>
            </a:extLst>
          </p:cNvPr>
          <p:cNvSpPr>
            <a:spLocks noGrp="1"/>
          </p:cNvSpPr>
          <p:nvPr>
            <p:ph type="title"/>
          </p:nvPr>
        </p:nvSpPr>
        <p:spPr/>
        <p:txBody>
          <a:bodyPr/>
          <a:lstStyle>
            <a:lvl1pPr>
              <a:lnSpc>
                <a:spcPct val="100000"/>
              </a:lnSpc>
              <a:defRPr>
                <a:solidFill>
                  <a:schemeClr val="accent6"/>
                </a:solidFill>
              </a:defRPr>
            </a:lvl1pPr>
          </a:lstStyle>
          <a:p>
            <a:r>
              <a:rPr lang="en-US"/>
              <a:t>Click to edit Master title style</a:t>
            </a:r>
            <a:endParaRPr lang="en-US" dirty="0"/>
          </a:p>
        </p:txBody>
      </p:sp>
      <p:sp>
        <p:nvSpPr>
          <p:cNvPr id="5" name="Slide Number Placeholder 4">
            <a:extLst>
              <a:ext uri="{FF2B5EF4-FFF2-40B4-BE49-F238E27FC236}">
                <a16:creationId xmlns="" xmlns:a16="http://schemas.microsoft.com/office/drawing/2014/main" id="{471A846E-CBB1-9805-456D-0C0B890912B7}"/>
              </a:ext>
            </a:extLst>
          </p:cNvPr>
          <p:cNvSpPr>
            <a:spLocks noGrp="1"/>
          </p:cNvSpPr>
          <p:nvPr>
            <p:ph type="sldNum" sz="quarter" idx="12"/>
          </p:nvPr>
        </p:nvSpPr>
        <p:spPr/>
        <p:txBody>
          <a:bodyPr/>
          <a:lstStyle/>
          <a:p>
            <a:fld id="{48F63A3B-78C7-47BE-AE5E-E10140E04643}" type="slidenum">
              <a:rPr lang="en-US" smtClean="0"/>
              <a:pPr/>
              <a:t>‹#›</a:t>
            </a:fld>
            <a:endParaRPr lang="en-US" dirty="0"/>
          </a:p>
        </p:txBody>
      </p:sp>
      <p:sp>
        <p:nvSpPr>
          <p:cNvPr id="30" name="Image 2" descr="preencoded.png">
            <a:extLst>
              <a:ext uri="{FF2B5EF4-FFF2-40B4-BE49-F238E27FC236}">
                <a16:creationId xmlns="" xmlns:a16="http://schemas.microsoft.com/office/drawing/2014/main" id="{790E862E-398F-571C-EC2C-3D17164DE059}"/>
              </a:ext>
            </a:extLst>
          </p:cNvPr>
          <p:cNvSpPr/>
          <p:nvPr/>
        </p:nvSpPr>
        <p:spPr>
          <a:xfrm>
            <a:off x="2187499" y="885200"/>
            <a:ext cx="1162532" cy="1162532"/>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sz="2700" dirty="0"/>
          </a:p>
        </p:txBody>
      </p:sp>
      <p:sp>
        <p:nvSpPr>
          <p:cNvPr id="31" name="Text Placeholder 2">
            <a:extLst>
              <a:ext uri="{FF2B5EF4-FFF2-40B4-BE49-F238E27FC236}">
                <a16:creationId xmlns="" xmlns:a16="http://schemas.microsoft.com/office/drawing/2014/main" id="{AB1DF8DE-0EED-2627-4B5E-266C0BC276BE}"/>
              </a:ext>
            </a:extLst>
          </p:cNvPr>
          <p:cNvSpPr>
            <a:spLocks noGrp="1"/>
          </p:cNvSpPr>
          <p:nvPr>
            <p:ph type="body" idx="1" hasCustomPrompt="1"/>
          </p:nvPr>
        </p:nvSpPr>
        <p:spPr>
          <a:xfrm>
            <a:off x="1028007" y="4526280"/>
            <a:ext cx="2990088" cy="836676"/>
          </a:xfrm>
          <a:solidFill>
            <a:schemeClr val="accent3"/>
          </a:solidFill>
          <a:ln>
            <a:noFill/>
          </a:ln>
        </p:spPr>
        <p:txBody>
          <a:bodyPr lIns="0" tIns="0" rIns="0" bIns="0" anchor="ctr">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MMM YYYY</a:t>
            </a:r>
          </a:p>
        </p:txBody>
      </p:sp>
      <p:sp>
        <p:nvSpPr>
          <p:cNvPr id="32" name="Text Placeholder 4">
            <a:extLst>
              <a:ext uri="{FF2B5EF4-FFF2-40B4-BE49-F238E27FC236}">
                <a16:creationId xmlns="" xmlns:a16="http://schemas.microsoft.com/office/drawing/2014/main" id="{5AE99EEE-38C4-CB2D-EEA0-8A2EB6F129E4}"/>
              </a:ext>
            </a:extLst>
          </p:cNvPr>
          <p:cNvSpPr>
            <a:spLocks noGrp="1"/>
          </p:cNvSpPr>
          <p:nvPr>
            <p:ph type="body" sz="quarter" idx="3" hasCustomPrompt="1"/>
          </p:nvPr>
        </p:nvSpPr>
        <p:spPr>
          <a:xfrm>
            <a:off x="4351367" y="4526280"/>
            <a:ext cx="2990088" cy="836676"/>
          </a:xfrm>
          <a:solidFill>
            <a:schemeClr val="accent1"/>
          </a:solidFill>
          <a:ln>
            <a:noFill/>
          </a:ln>
        </p:spPr>
        <p:txBody>
          <a:bodyPr lIns="0" tIns="0" rIns="0" bIns="0" anchor="ctr">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MMM YYYY</a:t>
            </a:r>
          </a:p>
        </p:txBody>
      </p:sp>
      <p:sp>
        <p:nvSpPr>
          <p:cNvPr id="33" name="Text Placeholder 4">
            <a:extLst>
              <a:ext uri="{FF2B5EF4-FFF2-40B4-BE49-F238E27FC236}">
                <a16:creationId xmlns="" xmlns:a16="http://schemas.microsoft.com/office/drawing/2014/main" id="{AA90F0AE-69F4-EBD3-AED1-81E98D34811D}"/>
              </a:ext>
            </a:extLst>
          </p:cNvPr>
          <p:cNvSpPr>
            <a:spLocks noGrp="1"/>
          </p:cNvSpPr>
          <p:nvPr>
            <p:ph type="body" sz="quarter" idx="13" hasCustomPrompt="1"/>
          </p:nvPr>
        </p:nvSpPr>
        <p:spPr>
          <a:xfrm>
            <a:off x="7674726" y="4526280"/>
            <a:ext cx="2990088" cy="836676"/>
          </a:xfrm>
          <a:solidFill>
            <a:schemeClr val="accent3"/>
          </a:solidFill>
          <a:ln>
            <a:noFill/>
          </a:ln>
        </p:spPr>
        <p:txBody>
          <a:bodyPr lIns="0" tIns="0" rIns="0" bIns="0" anchor="ctr">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MMM YYYY</a:t>
            </a:r>
          </a:p>
        </p:txBody>
      </p:sp>
      <p:sp>
        <p:nvSpPr>
          <p:cNvPr id="34" name="Text Placeholder 4">
            <a:extLst>
              <a:ext uri="{FF2B5EF4-FFF2-40B4-BE49-F238E27FC236}">
                <a16:creationId xmlns="" xmlns:a16="http://schemas.microsoft.com/office/drawing/2014/main" id="{F9E49243-B04A-D7AF-B4C7-8E1AE776F811}"/>
              </a:ext>
            </a:extLst>
          </p:cNvPr>
          <p:cNvSpPr>
            <a:spLocks noGrp="1"/>
          </p:cNvSpPr>
          <p:nvPr>
            <p:ph type="body" sz="quarter" idx="15" hasCustomPrompt="1"/>
          </p:nvPr>
        </p:nvSpPr>
        <p:spPr>
          <a:xfrm>
            <a:off x="10998086" y="4526280"/>
            <a:ext cx="2990088" cy="836676"/>
          </a:xfrm>
          <a:solidFill>
            <a:schemeClr val="accent1"/>
          </a:solidFill>
          <a:ln>
            <a:noFill/>
          </a:ln>
        </p:spPr>
        <p:txBody>
          <a:bodyPr lIns="0" tIns="0" rIns="0" bIns="0" anchor="ctr">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MMM YYYY</a:t>
            </a:r>
          </a:p>
        </p:txBody>
      </p:sp>
      <p:sp>
        <p:nvSpPr>
          <p:cNvPr id="35" name="Text Placeholder 4">
            <a:extLst>
              <a:ext uri="{FF2B5EF4-FFF2-40B4-BE49-F238E27FC236}">
                <a16:creationId xmlns="" xmlns:a16="http://schemas.microsoft.com/office/drawing/2014/main" id="{4780DCD4-46DE-8C31-9F39-FC6E45FC1EBE}"/>
              </a:ext>
            </a:extLst>
          </p:cNvPr>
          <p:cNvSpPr>
            <a:spLocks noGrp="1"/>
          </p:cNvSpPr>
          <p:nvPr>
            <p:ph type="body" sz="quarter" idx="17" hasCustomPrompt="1"/>
          </p:nvPr>
        </p:nvSpPr>
        <p:spPr>
          <a:xfrm>
            <a:off x="14321444" y="4526280"/>
            <a:ext cx="2990088" cy="836676"/>
          </a:xfrm>
          <a:solidFill>
            <a:schemeClr val="accent3"/>
          </a:solidFill>
          <a:ln>
            <a:noFill/>
          </a:ln>
        </p:spPr>
        <p:txBody>
          <a:bodyPr lIns="0" tIns="0" rIns="0" bIns="0" anchor="ctr">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MMM YYYY</a:t>
            </a:r>
          </a:p>
        </p:txBody>
      </p:sp>
      <p:sp>
        <p:nvSpPr>
          <p:cNvPr id="36" name="Text Placeholder 51">
            <a:extLst>
              <a:ext uri="{FF2B5EF4-FFF2-40B4-BE49-F238E27FC236}">
                <a16:creationId xmlns="" xmlns:a16="http://schemas.microsoft.com/office/drawing/2014/main" id="{9FBDF935-4925-03EC-CBC9-1EBA90DF849B}"/>
              </a:ext>
            </a:extLst>
          </p:cNvPr>
          <p:cNvSpPr>
            <a:spLocks noGrp="1"/>
          </p:cNvSpPr>
          <p:nvPr>
            <p:ph type="body" sz="quarter" idx="18"/>
          </p:nvPr>
        </p:nvSpPr>
        <p:spPr>
          <a:xfrm>
            <a:off x="1028007" y="7118604"/>
            <a:ext cx="2990088" cy="1193292"/>
          </a:xfrm>
          <a:noFill/>
        </p:spPr>
        <p:txBody>
          <a:bodyPr lIns="0" rIns="0" anchor="t" anchorCtr="0">
            <a:noAutofit/>
          </a:bodyPr>
          <a:lstStyle>
            <a:lvl1pPr marL="0" indent="0" algn="ctr">
              <a:spcBef>
                <a:spcPts val="0"/>
              </a:spcBef>
              <a:buNone/>
              <a:defRPr sz="2250"/>
            </a:lvl1pPr>
          </a:lstStyle>
          <a:p>
            <a:pPr lvl="0"/>
            <a:r>
              <a:rPr lang="en-US"/>
              <a:t>Click to edit Master text styles</a:t>
            </a:r>
          </a:p>
        </p:txBody>
      </p:sp>
      <p:sp>
        <p:nvSpPr>
          <p:cNvPr id="37" name="Text Placeholder 51">
            <a:extLst>
              <a:ext uri="{FF2B5EF4-FFF2-40B4-BE49-F238E27FC236}">
                <a16:creationId xmlns="" xmlns:a16="http://schemas.microsoft.com/office/drawing/2014/main" id="{9BB76AA7-442D-54A7-D075-C67F47438963}"/>
              </a:ext>
            </a:extLst>
          </p:cNvPr>
          <p:cNvSpPr>
            <a:spLocks noGrp="1"/>
          </p:cNvSpPr>
          <p:nvPr>
            <p:ph type="body" sz="quarter" idx="19"/>
          </p:nvPr>
        </p:nvSpPr>
        <p:spPr>
          <a:xfrm>
            <a:off x="4351367" y="7118604"/>
            <a:ext cx="2990088" cy="1193292"/>
          </a:xfrm>
          <a:noFill/>
        </p:spPr>
        <p:txBody>
          <a:bodyPr lIns="0" rIns="0" anchor="t" anchorCtr="0">
            <a:noAutofit/>
          </a:bodyPr>
          <a:lstStyle>
            <a:lvl1pPr marL="0" indent="0" algn="ctr">
              <a:spcBef>
                <a:spcPts val="0"/>
              </a:spcBef>
              <a:buNone/>
              <a:defRPr sz="2250"/>
            </a:lvl1pPr>
          </a:lstStyle>
          <a:p>
            <a:pPr lvl="0"/>
            <a:r>
              <a:rPr lang="en-US"/>
              <a:t>Click to edit Master text styles</a:t>
            </a:r>
          </a:p>
        </p:txBody>
      </p:sp>
      <p:sp>
        <p:nvSpPr>
          <p:cNvPr id="38" name="Text Placeholder 51">
            <a:extLst>
              <a:ext uri="{FF2B5EF4-FFF2-40B4-BE49-F238E27FC236}">
                <a16:creationId xmlns="" xmlns:a16="http://schemas.microsoft.com/office/drawing/2014/main" id="{9E419856-1586-F2D8-A1B4-F67FEE9839DF}"/>
              </a:ext>
            </a:extLst>
          </p:cNvPr>
          <p:cNvSpPr>
            <a:spLocks noGrp="1"/>
          </p:cNvSpPr>
          <p:nvPr>
            <p:ph type="body" sz="quarter" idx="20"/>
          </p:nvPr>
        </p:nvSpPr>
        <p:spPr>
          <a:xfrm>
            <a:off x="7674726" y="7118604"/>
            <a:ext cx="2990088" cy="1193292"/>
          </a:xfrm>
          <a:noFill/>
        </p:spPr>
        <p:txBody>
          <a:bodyPr lIns="0" rIns="0" anchor="t" anchorCtr="0">
            <a:noAutofit/>
          </a:bodyPr>
          <a:lstStyle>
            <a:lvl1pPr marL="0" indent="0" algn="ctr">
              <a:spcBef>
                <a:spcPts val="0"/>
              </a:spcBef>
              <a:buNone/>
              <a:defRPr sz="2250"/>
            </a:lvl1pPr>
          </a:lstStyle>
          <a:p>
            <a:pPr lvl="0"/>
            <a:r>
              <a:rPr lang="en-US"/>
              <a:t>Click to edit Master text styles</a:t>
            </a:r>
          </a:p>
        </p:txBody>
      </p:sp>
      <p:sp>
        <p:nvSpPr>
          <p:cNvPr id="39" name="Text Placeholder 51">
            <a:extLst>
              <a:ext uri="{FF2B5EF4-FFF2-40B4-BE49-F238E27FC236}">
                <a16:creationId xmlns="" xmlns:a16="http://schemas.microsoft.com/office/drawing/2014/main" id="{AED74DD2-EAE3-76BF-56B9-C04FCED1F2DB}"/>
              </a:ext>
            </a:extLst>
          </p:cNvPr>
          <p:cNvSpPr>
            <a:spLocks noGrp="1"/>
          </p:cNvSpPr>
          <p:nvPr>
            <p:ph type="body" sz="quarter" idx="21"/>
          </p:nvPr>
        </p:nvSpPr>
        <p:spPr>
          <a:xfrm>
            <a:off x="10998086" y="7118604"/>
            <a:ext cx="2990088" cy="1193292"/>
          </a:xfrm>
          <a:noFill/>
        </p:spPr>
        <p:txBody>
          <a:bodyPr lIns="0" rIns="0" anchor="t" anchorCtr="0">
            <a:noAutofit/>
          </a:bodyPr>
          <a:lstStyle>
            <a:lvl1pPr marL="0" indent="0" algn="ctr">
              <a:spcBef>
                <a:spcPts val="0"/>
              </a:spcBef>
              <a:buNone/>
              <a:defRPr sz="2250"/>
            </a:lvl1pPr>
          </a:lstStyle>
          <a:p>
            <a:pPr lvl="0"/>
            <a:r>
              <a:rPr lang="en-US"/>
              <a:t>Click to edit Master text styles</a:t>
            </a:r>
          </a:p>
        </p:txBody>
      </p:sp>
      <p:sp>
        <p:nvSpPr>
          <p:cNvPr id="40" name="Text Placeholder 51">
            <a:extLst>
              <a:ext uri="{FF2B5EF4-FFF2-40B4-BE49-F238E27FC236}">
                <a16:creationId xmlns="" xmlns:a16="http://schemas.microsoft.com/office/drawing/2014/main" id="{0A39AD48-2F98-C0C9-DE08-CED7EBF816B2}"/>
              </a:ext>
            </a:extLst>
          </p:cNvPr>
          <p:cNvSpPr>
            <a:spLocks noGrp="1"/>
          </p:cNvSpPr>
          <p:nvPr>
            <p:ph type="body" sz="quarter" idx="22"/>
          </p:nvPr>
        </p:nvSpPr>
        <p:spPr>
          <a:xfrm>
            <a:off x="14321444" y="7118604"/>
            <a:ext cx="2990088" cy="1193292"/>
          </a:xfrm>
          <a:noFill/>
        </p:spPr>
        <p:txBody>
          <a:bodyPr lIns="0" rIns="0" anchor="t" anchorCtr="0">
            <a:noAutofit/>
          </a:bodyPr>
          <a:lstStyle>
            <a:lvl1pPr marL="0" indent="0" algn="ctr">
              <a:spcBef>
                <a:spcPts val="0"/>
              </a:spcBef>
              <a:buNone/>
              <a:defRPr sz="2250"/>
            </a:lvl1pPr>
          </a:lstStyle>
          <a:p>
            <a:pPr lvl="0"/>
            <a:r>
              <a:rPr lang="en-US"/>
              <a:t>Click to edit Master text styles</a:t>
            </a:r>
          </a:p>
        </p:txBody>
      </p:sp>
      <p:cxnSp>
        <p:nvCxnSpPr>
          <p:cNvPr id="42" name="Straight Connector 41">
            <a:extLst>
              <a:ext uri="{FF2B5EF4-FFF2-40B4-BE49-F238E27FC236}">
                <a16:creationId xmlns="" xmlns:a16="http://schemas.microsoft.com/office/drawing/2014/main" id="{E6BE61D7-B0A3-902B-4F58-727982880EF5}"/>
              </a:ext>
            </a:extLst>
          </p:cNvPr>
          <p:cNvCxnSpPr>
            <a:cxnSpLocks/>
          </p:cNvCxnSpPr>
          <p:nvPr userDrawn="1"/>
        </p:nvCxnSpPr>
        <p:spPr>
          <a:xfrm>
            <a:off x="1109097" y="6281522"/>
            <a:ext cx="16218540" cy="0"/>
          </a:xfrm>
          <a:prstGeom prst="line">
            <a:avLst/>
          </a:prstGeom>
          <a:ln w="127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524433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0" name="Title 19">
            <a:extLst>
              <a:ext uri="{FF2B5EF4-FFF2-40B4-BE49-F238E27FC236}">
                <a16:creationId xmlns="" xmlns:a16="http://schemas.microsoft.com/office/drawing/2014/main" id="{C26B5661-F583-FA44-8353-161B862E69B1}"/>
              </a:ext>
            </a:extLst>
          </p:cNvPr>
          <p:cNvSpPr>
            <a:spLocks noGrp="1"/>
          </p:cNvSpPr>
          <p:nvPr>
            <p:ph type="title"/>
          </p:nvPr>
        </p:nvSpPr>
        <p:spPr>
          <a:xfrm>
            <a:off x="5980176" y="1865376"/>
            <a:ext cx="12248388" cy="1152144"/>
          </a:xfrm>
        </p:spPr>
        <p:txBody>
          <a:bodyPr>
            <a:noAutofit/>
          </a:bodyPr>
          <a:lstStyle>
            <a:lvl1pPr algn="l">
              <a:lnSpc>
                <a:spcPct val="100000"/>
              </a:lnSpc>
              <a:defRPr/>
            </a:lvl1pPr>
          </a:lstStyle>
          <a:p>
            <a:r>
              <a:rPr lang="en-US"/>
              <a:t>Click to edit Master title style</a:t>
            </a:r>
            <a:endParaRPr lang="en-US" dirty="0"/>
          </a:p>
        </p:txBody>
      </p:sp>
      <p:sp>
        <p:nvSpPr>
          <p:cNvPr id="11" name="Image 0" descr="preencoded.png">
            <a:extLst>
              <a:ext uri="{FF2B5EF4-FFF2-40B4-BE49-F238E27FC236}">
                <a16:creationId xmlns="" xmlns:a16="http://schemas.microsoft.com/office/drawing/2014/main" id="{CD2D664E-6702-6607-A37E-2E996144917C}"/>
              </a:ext>
            </a:extLst>
          </p:cNvPr>
          <p:cNvSpPr/>
          <p:nvPr userDrawn="1"/>
        </p:nvSpPr>
        <p:spPr>
          <a:xfrm>
            <a:off x="-8352" y="-4176"/>
            <a:ext cx="5164932" cy="10337006"/>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sz="2700" dirty="0"/>
          </a:p>
        </p:txBody>
      </p:sp>
      <p:pic>
        <p:nvPicPr>
          <p:cNvPr id="13" name="Image 1" descr="preencoded.png">
            <a:extLst>
              <a:ext uri="{FF2B5EF4-FFF2-40B4-BE49-F238E27FC236}">
                <a16:creationId xmlns="" xmlns:a16="http://schemas.microsoft.com/office/drawing/2014/main" id="{951C5737-DF7E-D671-AC74-9E488335BCA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p:blipFill>
        <p:spPr>
          <a:xfrm>
            <a:off x="2554967" y="-4176"/>
            <a:ext cx="2601615" cy="7750970"/>
          </a:xfrm>
          <a:prstGeom prst="rect">
            <a:avLst/>
          </a:prstGeom>
        </p:spPr>
      </p:pic>
      <p:sp>
        <p:nvSpPr>
          <p:cNvPr id="39" name="Freeform: Shape 38">
            <a:extLst>
              <a:ext uri="{FF2B5EF4-FFF2-40B4-BE49-F238E27FC236}">
                <a16:creationId xmlns="" xmlns:a16="http://schemas.microsoft.com/office/drawing/2014/main" id="{F232A1E1-DD38-15EA-6CA1-A84950EC43F0}"/>
              </a:ext>
            </a:extLst>
          </p:cNvPr>
          <p:cNvSpPr/>
          <p:nvPr/>
        </p:nvSpPr>
        <p:spPr>
          <a:xfrm>
            <a:off x="2582432" y="-4176"/>
            <a:ext cx="2574173" cy="2581280"/>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sz="2700" dirty="0"/>
          </a:p>
        </p:txBody>
      </p:sp>
      <p:sp>
        <p:nvSpPr>
          <p:cNvPr id="17" name="Image 5" descr="preencoded.png">
            <a:extLst>
              <a:ext uri="{FF2B5EF4-FFF2-40B4-BE49-F238E27FC236}">
                <a16:creationId xmlns="" xmlns:a16="http://schemas.microsoft.com/office/drawing/2014/main" id="{B9036D42-A06F-E6EE-BB91-8BAF045198BE}"/>
              </a:ext>
            </a:extLst>
          </p:cNvPr>
          <p:cNvSpPr/>
          <p:nvPr userDrawn="1"/>
        </p:nvSpPr>
        <p:spPr>
          <a:xfrm>
            <a:off x="-8352" y="5160756"/>
            <a:ext cx="5164932" cy="5172075"/>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sz="2700" dirty="0"/>
          </a:p>
        </p:txBody>
      </p:sp>
      <p:pic>
        <p:nvPicPr>
          <p:cNvPr id="19" name="Image 6" descr="preencoded.png">
            <a:extLst>
              <a:ext uri="{FF2B5EF4-FFF2-40B4-BE49-F238E27FC236}">
                <a16:creationId xmlns="" xmlns:a16="http://schemas.microsoft.com/office/drawing/2014/main" id="{86E0540C-3355-A50D-AC61-047B54B70C6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p:blipFill>
        <p:spPr>
          <a:xfrm>
            <a:off x="2577686" y="5160757"/>
            <a:ext cx="2578895" cy="2586038"/>
          </a:xfrm>
          <a:prstGeom prst="rect">
            <a:avLst/>
          </a:prstGeom>
        </p:spPr>
      </p:pic>
      <p:sp>
        <p:nvSpPr>
          <p:cNvPr id="3" name="Text Placeholder 2"/>
          <p:cNvSpPr>
            <a:spLocks noGrp="1"/>
          </p:cNvSpPr>
          <p:nvPr>
            <p:ph type="body" idx="1"/>
          </p:nvPr>
        </p:nvSpPr>
        <p:spPr>
          <a:xfrm>
            <a:off x="5966460" y="3496056"/>
            <a:ext cx="5733288" cy="617220"/>
          </a:xfrm>
        </p:spPr>
        <p:txBody>
          <a:bodyPr anchor="t">
            <a:noAutofit/>
          </a:bodyPr>
          <a:lstStyle>
            <a:lvl1pPr marL="0" indent="0">
              <a:spcBef>
                <a:spcPts val="0"/>
              </a:spcBef>
              <a:buNone/>
              <a:defRPr sz="2700" b="1" cap="all" baseline="0">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5527548" y="4315968"/>
            <a:ext cx="5612892" cy="5526882"/>
          </a:xfrm>
        </p:spPr>
        <p:txBody>
          <a:bodyPr lIns="45720" rIns="45720" bIns="45720">
            <a:noAutofit/>
          </a:bodyPr>
          <a:lstStyle>
            <a:lvl1pPr>
              <a:defRPr sz="2250"/>
            </a:lvl1pPr>
            <a:lvl2pPr>
              <a:defRPr sz="195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070080" y="3496056"/>
            <a:ext cx="5733288" cy="617220"/>
          </a:xfrm>
        </p:spPr>
        <p:txBody>
          <a:bodyPr anchor="t">
            <a:noAutofit/>
          </a:bodyPr>
          <a:lstStyle>
            <a:lvl1pPr marL="0" indent="0">
              <a:spcBef>
                <a:spcPts val="0"/>
              </a:spcBef>
              <a:buNone/>
              <a:defRPr sz="2700" b="1" cap="all" baseline="0">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11631168" y="4315968"/>
            <a:ext cx="5612892" cy="5526882"/>
          </a:xfrm>
        </p:spPr>
        <p:txBody>
          <a:bodyPr lIns="45720" rIns="45720" bIns="45720">
            <a:noAutofit/>
          </a:bodyPr>
          <a:lstStyle>
            <a:lvl1pPr>
              <a:defRPr sz="2250"/>
            </a:lvl1pPr>
            <a:lvl2pPr>
              <a:defRPr sz="195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7623886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7445A0A-815D-3414-088B-C041E6742DBE}"/>
              </a:ext>
            </a:extLst>
          </p:cNvPr>
          <p:cNvSpPr>
            <a:spLocks noGrp="1"/>
          </p:cNvSpPr>
          <p:nvPr>
            <p:ph type="title"/>
          </p:nvPr>
        </p:nvSpPr>
        <p:spPr>
          <a:xfrm>
            <a:off x="1138428" y="1851660"/>
            <a:ext cx="16006572" cy="1152144"/>
          </a:xfrm>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 xmlns:a16="http://schemas.microsoft.com/office/drawing/2014/main" id="{317B5E29-6335-83BC-FA01-FAE422D2658B}"/>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 xmlns:a16="http://schemas.microsoft.com/office/drawing/2014/main" id="{536476D1-B61A-E9FD-E266-768B405CC30B}"/>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46" name="Text Placeholder 2">
            <a:extLst>
              <a:ext uri="{FF2B5EF4-FFF2-40B4-BE49-F238E27FC236}">
                <a16:creationId xmlns="" xmlns:a16="http://schemas.microsoft.com/office/drawing/2014/main" id="{C025625F-8274-840F-6DD8-D36687CB8F7E}"/>
              </a:ext>
            </a:extLst>
          </p:cNvPr>
          <p:cNvSpPr>
            <a:spLocks noGrp="1"/>
          </p:cNvSpPr>
          <p:nvPr>
            <p:ph type="body" idx="1"/>
          </p:nvPr>
        </p:nvSpPr>
        <p:spPr>
          <a:xfrm>
            <a:off x="1069848" y="4114800"/>
            <a:ext cx="4992624" cy="5335524"/>
          </a:xfrm>
          <a:noFill/>
          <a:ln w="12700">
            <a:solidFill>
              <a:schemeClr val="accent3"/>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4" name="Picture Placeholder 62">
            <a:extLst>
              <a:ext uri="{FF2B5EF4-FFF2-40B4-BE49-F238E27FC236}">
                <a16:creationId xmlns="" xmlns:a16="http://schemas.microsoft.com/office/drawing/2014/main" id="{2F18FBB7-2D21-7954-1324-C7D3BFE5C85D}"/>
              </a:ext>
            </a:extLst>
          </p:cNvPr>
          <p:cNvSpPr>
            <a:spLocks noGrp="1" noChangeAspect="1"/>
          </p:cNvSpPr>
          <p:nvPr>
            <p:ph type="pic" sz="quarter" idx="23"/>
          </p:nvPr>
        </p:nvSpPr>
        <p:spPr>
          <a:xfrm>
            <a:off x="2866644" y="3387852"/>
            <a:ext cx="1399032" cy="1399032"/>
          </a:xfrm>
          <a:prstGeom prst="ellipse">
            <a:avLst/>
          </a:prstGeom>
          <a:solidFill>
            <a:schemeClr val="accent3"/>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52" name="Text Placeholder 51">
            <a:extLst>
              <a:ext uri="{FF2B5EF4-FFF2-40B4-BE49-F238E27FC236}">
                <a16:creationId xmlns="" xmlns:a16="http://schemas.microsoft.com/office/drawing/2014/main" id="{2EF54C35-5F8E-4E0A-AB4D-97E38121910A}"/>
              </a:ext>
            </a:extLst>
          </p:cNvPr>
          <p:cNvSpPr>
            <a:spLocks noGrp="1"/>
          </p:cNvSpPr>
          <p:nvPr>
            <p:ph type="body" sz="quarter" idx="18"/>
          </p:nvPr>
        </p:nvSpPr>
        <p:spPr>
          <a:xfrm>
            <a:off x="1488186" y="5925312"/>
            <a:ext cx="4155948" cy="3310128"/>
          </a:xfrm>
          <a:noFill/>
        </p:spPr>
        <p:txBody>
          <a:bodyPr lIns="91440" rIns="91440" anchor="t">
            <a:noAutofit/>
          </a:bodyPr>
          <a:lstStyle>
            <a:lvl1pPr marL="521208" indent="-521208" algn="l">
              <a:spcBef>
                <a:spcPts val="540"/>
              </a:spcBef>
              <a:buFont typeface="Arial" panose="020B0604020202020204" pitchFamily="34" charset="0"/>
              <a:buChar char="•"/>
              <a:defRPr sz="2250"/>
            </a:lvl1pPr>
          </a:lstStyle>
          <a:p>
            <a:pPr lvl="0"/>
            <a:r>
              <a:rPr lang="en-US"/>
              <a:t>Click to edit Master text styles</a:t>
            </a:r>
          </a:p>
        </p:txBody>
      </p:sp>
      <p:sp>
        <p:nvSpPr>
          <p:cNvPr id="49" name="Text Placeholder 4">
            <a:extLst>
              <a:ext uri="{FF2B5EF4-FFF2-40B4-BE49-F238E27FC236}">
                <a16:creationId xmlns="" xmlns:a16="http://schemas.microsoft.com/office/drawing/2014/main" id="{084A0326-A0B8-1723-B8BA-B015344F2DCE}"/>
              </a:ext>
            </a:extLst>
          </p:cNvPr>
          <p:cNvSpPr>
            <a:spLocks noGrp="1"/>
          </p:cNvSpPr>
          <p:nvPr>
            <p:ph type="body" sz="quarter" idx="15"/>
          </p:nvPr>
        </p:nvSpPr>
        <p:spPr>
          <a:xfrm>
            <a:off x="6665976" y="4114800"/>
            <a:ext cx="4992624" cy="5335524"/>
          </a:xfrm>
          <a:noFill/>
          <a:ln w="12700">
            <a:solidFill>
              <a:schemeClr val="accent1"/>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6" name="Picture Placeholder 62">
            <a:extLst>
              <a:ext uri="{FF2B5EF4-FFF2-40B4-BE49-F238E27FC236}">
                <a16:creationId xmlns="" xmlns:a16="http://schemas.microsoft.com/office/drawing/2014/main" id="{139354A0-F5DF-3AC5-5E8B-A41146C26F3C}"/>
              </a:ext>
            </a:extLst>
          </p:cNvPr>
          <p:cNvSpPr>
            <a:spLocks noGrp="1" noChangeAspect="1"/>
          </p:cNvSpPr>
          <p:nvPr>
            <p:ph type="pic" sz="quarter" idx="25"/>
          </p:nvPr>
        </p:nvSpPr>
        <p:spPr>
          <a:xfrm>
            <a:off x="8462772" y="3387852"/>
            <a:ext cx="1399032" cy="1399032"/>
          </a:xfrm>
          <a:prstGeom prst="ellipse">
            <a:avLst/>
          </a:prstGeom>
          <a:solidFill>
            <a:schemeClr val="accent1"/>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60" name="Text Placeholder 51">
            <a:extLst>
              <a:ext uri="{FF2B5EF4-FFF2-40B4-BE49-F238E27FC236}">
                <a16:creationId xmlns="" xmlns:a16="http://schemas.microsoft.com/office/drawing/2014/main" id="{E9730E82-F317-686A-8777-D81705BCC706}"/>
              </a:ext>
            </a:extLst>
          </p:cNvPr>
          <p:cNvSpPr>
            <a:spLocks noGrp="1"/>
          </p:cNvSpPr>
          <p:nvPr>
            <p:ph type="body" sz="quarter" idx="21"/>
          </p:nvPr>
        </p:nvSpPr>
        <p:spPr>
          <a:xfrm>
            <a:off x="7084314" y="5925312"/>
            <a:ext cx="4155948" cy="3310128"/>
          </a:xfrm>
          <a:noFill/>
        </p:spPr>
        <p:txBody>
          <a:bodyPr lIns="91440" rIns="91440" anchor="t">
            <a:noAutofit/>
          </a:bodyPr>
          <a:lstStyle>
            <a:lvl1pPr marL="521208" indent="-521208" algn="l">
              <a:spcBef>
                <a:spcPts val="540"/>
              </a:spcBef>
              <a:buFont typeface="Arial" panose="020B0604020202020204" pitchFamily="34" charset="0"/>
              <a:buChar char="•"/>
              <a:defRPr sz="2250"/>
            </a:lvl1pPr>
          </a:lstStyle>
          <a:p>
            <a:pPr lvl="0"/>
            <a:r>
              <a:rPr lang="en-US"/>
              <a:t>Click to edit Master text styles</a:t>
            </a:r>
          </a:p>
        </p:txBody>
      </p:sp>
      <p:sp>
        <p:nvSpPr>
          <p:cNvPr id="50" name="Text Placeholder 4">
            <a:extLst>
              <a:ext uri="{FF2B5EF4-FFF2-40B4-BE49-F238E27FC236}">
                <a16:creationId xmlns="" xmlns:a16="http://schemas.microsoft.com/office/drawing/2014/main" id="{0E3B57F3-1903-446F-D989-D6CA342D0861}"/>
              </a:ext>
            </a:extLst>
          </p:cNvPr>
          <p:cNvSpPr>
            <a:spLocks noGrp="1"/>
          </p:cNvSpPr>
          <p:nvPr>
            <p:ph type="body" sz="quarter" idx="17"/>
          </p:nvPr>
        </p:nvSpPr>
        <p:spPr>
          <a:xfrm>
            <a:off x="12138660" y="4114800"/>
            <a:ext cx="4992624" cy="5335524"/>
          </a:xfrm>
          <a:noFill/>
          <a:ln w="12700">
            <a:solidFill>
              <a:schemeClr val="accent4"/>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5" name="Picture Placeholder 62">
            <a:extLst>
              <a:ext uri="{FF2B5EF4-FFF2-40B4-BE49-F238E27FC236}">
                <a16:creationId xmlns="" xmlns:a16="http://schemas.microsoft.com/office/drawing/2014/main" id="{D5BF3A8A-72F1-392E-855B-5B36E244A7FD}"/>
              </a:ext>
            </a:extLst>
          </p:cNvPr>
          <p:cNvSpPr>
            <a:spLocks noGrp="1" noChangeAspect="1"/>
          </p:cNvSpPr>
          <p:nvPr>
            <p:ph type="pic" sz="quarter" idx="24"/>
          </p:nvPr>
        </p:nvSpPr>
        <p:spPr>
          <a:xfrm>
            <a:off x="13935456" y="3387852"/>
            <a:ext cx="1399032" cy="1399032"/>
          </a:xfrm>
          <a:prstGeom prst="ellipse">
            <a:avLst/>
          </a:prstGeom>
          <a:solidFill>
            <a:schemeClr val="accent4"/>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61" name="Text Placeholder 51">
            <a:extLst>
              <a:ext uri="{FF2B5EF4-FFF2-40B4-BE49-F238E27FC236}">
                <a16:creationId xmlns="" xmlns:a16="http://schemas.microsoft.com/office/drawing/2014/main" id="{2AED5DDC-3165-FA12-0310-E3545223E292}"/>
              </a:ext>
            </a:extLst>
          </p:cNvPr>
          <p:cNvSpPr>
            <a:spLocks noGrp="1"/>
          </p:cNvSpPr>
          <p:nvPr>
            <p:ph type="body" sz="quarter" idx="22"/>
          </p:nvPr>
        </p:nvSpPr>
        <p:spPr>
          <a:xfrm>
            <a:off x="12556998" y="5925312"/>
            <a:ext cx="4155948" cy="3310128"/>
          </a:xfrm>
          <a:noFill/>
        </p:spPr>
        <p:txBody>
          <a:bodyPr lIns="91440" rIns="91440" anchor="t">
            <a:noAutofit/>
          </a:bodyPr>
          <a:lstStyle>
            <a:lvl1pPr marL="521208" indent="-521208" algn="l">
              <a:spcBef>
                <a:spcPts val="540"/>
              </a:spcBef>
              <a:buFont typeface="Arial" panose="020B0604020202020204" pitchFamily="34" charset="0"/>
              <a:buChar char="•"/>
              <a:defRPr sz="2250"/>
            </a:lvl1pPr>
          </a:lstStyle>
          <a:p>
            <a:pPr lvl="0"/>
            <a:r>
              <a:rPr lang="en-US"/>
              <a:t>Click to edit Master text styles</a:t>
            </a:r>
          </a:p>
        </p:txBody>
      </p:sp>
    </p:spTree>
    <p:extLst>
      <p:ext uri="{BB962C8B-B14F-4D97-AF65-F5344CB8AC3E}">
        <p14:creationId xmlns:p14="http://schemas.microsoft.com/office/powerpoint/2010/main" val="28354853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Summary">
    <p:spTree>
      <p:nvGrpSpPr>
        <p:cNvPr id="1" name=""/>
        <p:cNvGrpSpPr/>
        <p:nvPr/>
      </p:nvGrpSpPr>
      <p:grpSpPr>
        <a:xfrm>
          <a:off x="0" y="0"/>
          <a:ext cx="0" cy="0"/>
          <a:chOff x="0" y="0"/>
          <a:chExt cx="0" cy="0"/>
        </a:xfrm>
      </p:grpSpPr>
      <p:sp>
        <p:nvSpPr>
          <p:cNvPr id="24" name="Image 2" descr="preencoded.png">
            <a:extLst>
              <a:ext uri="{FF2B5EF4-FFF2-40B4-BE49-F238E27FC236}">
                <a16:creationId xmlns="" xmlns:a16="http://schemas.microsoft.com/office/drawing/2014/main" id="{ABC388A2-FFC7-1A87-02FB-C97B50161FD3}"/>
              </a:ext>
            </a:extLst>
          </p:cNvPr>
          <p:cNvSpPr/>
          <p:nvPr/>
        </p:nvSpPr>
        <p:spPr>
          <a:xfrm>
            <a:off x="13137358" y="-21431"/>
            <a:ext cx="5150645" cy="5179218"/>
          </a:xfrm>
          <a:custGeom>
            <a:avLst/>
            <a:gdLst>
              <a:gd name="connsiteX0" fmla="*/ 3433763 w 3433763"/>
              <a:gd name="connsiteY0" fmla="*/ 0 h 3452812"/>
              <a:gd name="connsiteX1" fmla="*/ 3433763 w 3433763"/>
              <a:gd name="connsiteY1" fmla="*/ 3452813 h 3452812"/>
              <a:gd name="connsiteX2" fmla="*/ 0 w 3433763"/>
              <a:gd name="connsiteY2" fmla="*/ 3452813 h 3452812"/>
              <a:gd name="connsiteX3" fmla="*/ 3433763 w 3433763"/>
              <a:gd name="connsiteY3" fmla="*/ 0 h 3452812"/>
            </a:gdLst>
            <a:ahLst/>
            <a:cxnLst>
              <a:cxn ang="0">
                <a:pos x="connsiteX0" y="connsiteY0"/>
              </a:cxn>
              <a:cxn ang="0">
                <a:pos x="connsiteX1" y="connsiteY1"/>
              </a:cxn>
              <a:cxn ang="0">
                <a:pos x="connsiteX2" y="connsiteY2"/>
              </a:cxn>
              <a:cxn ang="0">
                <a:pos x="connsiteX3" y="connsiteY3"/>
              </a:cxn>
            </a:cxnLst>
            <a:rect l="l" t="t" r="r" b="b"/>
            <a:pathLst>
              <a:path w="3433763" h="3452812">
                <a:moveTo>
                  <a:pt x="3433763" y="0"/>
                </a:moveTo>
                <a:lnTo>
                  <a:pt x="3433763" y="3452813"/>
                </a:lnTo>
                <a:lnTo>
                  <a:pt x="0" y="3452813"/>
                </a:lnTo>
                <a:cubicBezTo>
                  <a:pt x="0" y="1545912"/>
                  <a:pt x="1537383" y="0"/>
                  <a:pt x="3433763" y="0"/>
                </a:cubicBezTo>
                <a:close/>
              </a:path>
            </a:pathLst>
          </a:custGeom>
          <a:solidFill>
            <a:schemeClr val="accent1"/>
          </a:solidFill>
          <a:ln w="4756" cap="flat">
            <a:noFill/>
            <a:prstDash val="solid"/>
            <a:miter/>
          </a:ln>
        </p:spPr>
        <p:txBody>
          <a:bodyPr rtlCol="0" anchor="ctr"/>
          <a:lstStyle/>
          <a:p>
            <a:endParaRPr lang="en-US" sz="2700" dirty="0"/>
          </a:p>
        </p:txBody>
      </p:sp>
      <p:sp>
        <p:nvSpPr>
          <p:cNvPr id="25" name="Image 3" descr="preencoded.png">
            <a:extLst>
              <a:ext uri="{FF2B5EF4-FFF2-40B4-BE49-F238E27FC236}">
                <a16:creationId xmlns="" xmlns:a16="http://schemas.microsoft.com/office/drawing/2014/main" id="{D64C4994-B525-F4C0-B74F-D5E8296DFC43}"/>
              </a:ext>
            </a:extLst>
          </p:cNvPr>
          <p:cNvSpPr/>
          <p:nvPr/>
        </p:nvSpPr>
        <p:spPr>
          <a:xfrm>
            <a:off x="13137358" y="5157788"/>
            <a:ext cx="5150645" cy="5150643"/>
          </a:xfrm>
          <a:custGeom>
            <a:avLst/>
            <a:gdLst>
              <a:gd name="connsiteX0" fmla="*/ 0 w 3433763"/>
              <a:gd name="connsiteY0" fmla="*/ 0 h 3433762"/>
              <a:gd name="connsiteX1" fmla="*/ 3433763 w 3433763"/>
              <a:gd name="connsiteY1" fmla="*/ 0 h 3433762"/>
              <a:gd name="connsiteX2" fmla="*/ 3433763 w 3433763"/>
              <a:gd name="connsiteY2" fmla="*/ 3433763 h 3433762"/>
              <a:gd name="connsiteX3" fmla="*/ 0 w 3433763"/>
              <a:gd name="connsiteY3" fmla="*/ 0 h 3433762"/>
            </a:gdLst>
            <a:ahLst/>
            <a:cxnLst>
              <a:cxn ang="0">
                <a:pos x="connsiteX0" y="connsiteY0"/>
              </a:cxn>
              <a:cxn ang="0">
                <a:pos x="connsiteX1" y="connsiteY1"/>
              </a:cxn>
              <a:cxn ang="0">
                <a:pos x="connsiteX2" y="connsiteY2"/>
              </a:cxn>
              <a:cxn ang="0">
                <a:pos x="connsiteX3" y="connsiteY3"/>
              </a:cxn>
            </a:cxnLst>
            <a:rect l="l" t="t" r="r" b="b"/>
            <a:pathLst>
              <a:path w="3433763" h="3433762">
                <a:moveTo>
                  <a:pt x="0" y="0"/>
                </a:moveTo>
                <a:lnTo>
                  <a:pt x="3433763" y="0"/>
                </a:lnTo>
                <a:lnTo>
                  <a:pt x="3433763" y="3433763"/>
                </a:lnTo>
                <a:cubicBezTo>
                  <a:pt x="1537383" y="3433763"/>
                  <a:pt x="0" y="1896380"/>
                  <a:pt x="0" y="0"/>
                </a:cubicBezTo>
                <a:close/>
              </a:path>
            </a:pathLst>
          </a:custGeom>
          <a:solidFill>
            <a:schemeClr val="accent2"/>
          </a:solidFill>
          <a:ln w="4756" cap="flat">
            <a:noFill/>
            <a:prstDash val="solid"/>
            <a:miter/>
          </a:ln>
        </p:spPr>
        <p:txBody>
          <a:bodyPr rtlCol="0" anchor="ctr"/>
          <a:lstStyle/>
          <a:p>
            <a:endParaRPr lang="en-US" sz="2700" dirty="0"/>
          </a:p>
        </p:txBody>
      </p:sp>
      <p:sp>
        <p:nvSpPr>
          <p:cNvPr id="26" name="Image 4" descr="preencoded.png">
            <a:extLst>
              <a:ext uri="{FF2B5EF4-FFF2-40B4-BE49-F238E27FC236}">
                <a16:creationId xmlns="" xmlns:a16="http://schemas.microsoft.com/office/drawing/2014/main" id="{9019DA73-2516-F3D2-ECDB-620C90483DB3}"/>
              </a:ext>
            </a:extLst>
          </p:cNvPr>
          <p:cNvSpPr/>
          <p:nvPr/>
        </p:nvSpPr>
        <p:spPr>
          <a:xfrm flipV="1">
            <a:off x="14987588" y="1871663"/>
            <a:ext cx="3300413" cy="3271838"/>
          </a:xfrm>
          <a:custGeom>
            <a:avLst/>
            <a:gdLst>
              <a:gd name="connsiteX0" fmla="*/ 0 w 2200275"/>
              <a:gd name="connsiteY0" fmla="*/ 0 h 2181225"/>
              <a:gd name="connsiteX1" fmla="*/ 2200275 w 2200275"/>
              <a:gd name="connsiteY1" fmla="*/ 2181225 h 2181225"/>
              <a:gd name="connsiteX2" fmla="*/ 2200275 w 2200275"/>
              <a:gd name="connsiteY2" fmla="*/ 0 h 2181225"/>
              <a:gd name="connsiteX3" fmla="*/ 0 w 2200275"/>
              <a:gd name="connsiteY3" fmla="*/ 0 h 2181225"/>
            </a:gdLst>
            <a:ahLst/>
            <a:cxnLst>
              <a:cxn ang="0">
                <a:pos x="connsiteX0" y="connsiteY0"/>
              </a:cxn>
              <a:cxn ang="0">
                <a:pos x="connsiteX1" y="connsiteY1"/>
              </a:cxn>
              <a:cxn ang="0">
                <a:pos x="connsiteX2" y="connsiteY2"/>
              </a:cxn>
              <a:cxn ang="0">
                <a:pos x="connsiteX3" y="connsiteY3"/>
              </a:cxn>
            </a:cxnLst>
            <a:rect l="l" t="t" r="r" b="b"/>
            <a:pathLst>
              <a:path w="2200275" h="2181225">
                <a:moveTo>
                  <a:pt x="0" y="0"/>
                </a:moveTo>
                <a:cubicBezTo>
                  <a:pt x="0" y="1204689"/>
                  <a:pt x="985061" y="2181225"/>
                  <a:pt x="2200275" y="2181225"/>
                </a:cubicBezTo>
                <a:lnTo>
                  <a:pt x="2200275" y="0"/>
                </a:lnTo>
                <a:lnTo>
                  <a:pt x="0" y="0"/>
                </a:lnTo>
                <a:close/>
              </a:path>
            </a:pathLst>
          </a:custGeom>
          <a:solidFill>
            <a:schemeClr val="accent4"/>
          </a:solidFill>
          <a:ln w="4763" cap="flat">
            <a:noFill/>
            <a:prstDash val="solid"/>
            <a:miter/>
          </a:ln>
        </p:spPr>
        <p:txBody>
          <a:bodyPr rtlCol="0" anchor="ctr"/>
          <a:lstStyle/>
          <a:p>
            <a:endParaRPr lang="en-US" sz="2700" dirty="0"/>
          </a:p>
        </p:txBody>
      </p:sp>
      <p:sp>
        <p:nvSpPr>
          <p:cNvPr id="53" name="Image 7" descr="preencoded.png">
            <a:extLst>
              <a:ext uri="{FF2B5EF4-FFF2-40B4-BE49-F238E27FC236}">
                <a16:creationId xmlns="" xmlns:a16="http://schemas.microsoft.com/office/drawing/2014/main" id="{FEA70E9F-C506-413C-11EF-5915A2296643}"/>
              </a:ext>
            </a:extLst>
          </p:cNvPr>
          <p:cNvSpPr/>
          <p:nvPr/>
        </p:nvSpPr>
        <p:spPr>
          <a:xfrm flipV="1">
            <a:off x="-30129" y="6870077"/>
            <a:ext cx="3416922" cy="3416922"/>
          </a:xfrm>
          <a:custGeom>
            <a:avLst/>
            <a:gdLst>
              <a:gd name="connsiteX0" fmla="*/ 0 w 2277948"/>
              <a:gd name="connsiteY0" fmla="*/ 2277948 h 2277948"/>
              <a:gd name="connsiteX1" fmla="*/ 2277948 w 2277948"/>
              <a:gd name="connsiteY1" fmla="*/ 0 h 2277948"/>
              <a:gd name="connsiteX2" fmla="*/ 0 w 2277948"/>
              <a:gd name="connsiteY2" fmla="*/ 0 h 2277948"/>
              <a:gd name="connsiteX3" fmla="*/ 0 w 2277948"/>
              <a:gd name="connsiteY3" fmla="*/ 2277948 h 2277948"/>
            </a:gdLst>
            <a:ahLst/>
            <a:cxnLst>
              <a:cxn ang="0">
                <a:pos x="connsiteX0" y="connsiteY0"/>
              </a:cxn>
              <a:cxn ang="0">
                <a:pos x="connsiteX1" y="connsiteY1"/>
              </a:cxn>
              <a:cxn ang="0">
                <a:pos x="connsiteX2" y="connsiteY2"/>
              </a:cxn>
              <a:cxn ang="0">
                <a:pos x="connsiteX3" y="connsiteY3"/>
              </a:cxn>
            </a:cxnLst>
            <a:rect l="l" t="t" r="r" b="b"/>
            <a:pathLst>
              <a:path w="2277948" h="2277948">
                <a:moveTo>
                  <a:pt x="0" y="2277948"/>
                </a:moveTo>
                <a:cubicBezTo>
                  <a:pt x="1258034" y="2277948"/>
                  <a:pt x="2277948" y="1258034"/>
                  <a:pt x="2277948" y="0"/>
                </a:cubicBezTo>
                <a:lnTo>
                  <a:pt x="0" y="0"/>
                </a:lnTo>
                <a:lnTo>
                  <a:pt x="0" y="2277948"/>
                </a:lnTo>
                <a:close/>
              </a:path>
            </a:pathLst>
          </a:custGeom>
          <a:solidFill>
            <a:schemeClr val="accent4"/>
          </a:solidFill>
          <a:ln w="5083" cap="flat">
            <a:noFill/>
            <a:prstDash val="solid"/>
            <a:miter/>
          </a:ln>
        </p:spPr>
        <p:txBody>
          <a:bodyPr rtlCol="0" anchor="ctr"/>
          <a:lstStyle/>
          <a:p>
            <a:endParaRPr lang="en-US" sz="2700" dirty="0"/>
          </a:p>
        </p:txBody>
      </p:sp>
      <p:pic>
        <p:nvPicPr>
          <p:cNvPr id="21" name="Image 2" descr="preencoded.png">
            <a:extLst>
              <a:ext uri="{FF2B5EF4-FFF2-40B4-BE49-F238E27FC236}">
                <a16:creationId xmlns="" xmlns:a16="http://schemas.microsoft.com/office/drawing/2014/main" id="{A8B7F1F1-806C-8D65-7340-220A0C4653C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p:blipFill>
        <p:spPr>
          <a:xfrm>
            <a:off x="14987829" y="5161904"/>
            <a:ext cx="3300171" cy="3300171"/>
          </a:xfrm>
          <a:prstGeom prst="rect">
            <a:avLst/>
          </a:prstGeom>
        </p:spPr>
      </p:pic>
      <p:sp>
        <p:nvSpPr>
          <p:cNvPr id="54" name="Image 2" descr="preencoded.png">
            <a:extLst>
              <a:ext uri="{FF2B5EF4-FFF2-40B4-BE49-F238E27FC236}">
                <a16:creationId xmlns="" xmlns:a16="http://schemas.microsoft.com/office/drawing/2014/main" id="{F19C81EC-0322-58A2-C455-6E2C84D1E6E8}"/>
              </a:ext>
            </a:extLst>
          </p:cNvPr>
          <p:cNvSpPr/>
          <p:nvPr/>
        </p:nvSpPr>
        <p:spPr>
          <a:xfrm>
            <a:off x="2561939" y="8501425"/>
            <a:ext cx="1162532" cy="1162532"/>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sz="2700" dirty="0"/>
          </a:p>
        </p:txBody>
      </p:sp>
      <p:sp>
        <p:nvSpPr>
          <p:cNvPr id="2" name="Title 1"/>
          <p:cNvSpPr>
            <a:spLocks noGrp="1"/>
          </p:cNvSpPr>
          <p:nvPr>
            <p:ph type="title"/>
          </p:nvPr>
        </p:nvSpPr>
        <p:spPr>
          <a:xfrm>
            <a:off x="2263140" y="2825496"/>
            <a:ext cx="10149840" cy="1152144"/>
          </a:xfrm>
        </p:spPr>
        <p:txBody>
          <a:bodyPr>
            <a:noAutofit/>
          </a:bodyPr>
          <a:lstStyle>
            <a:lvl1pPr algn="l">
              <a:lnSpc>
                <a:spcPct val="100000"/>
              </a:lnSpc>
              <a:defRPr b="1"/>
            </a:lvl1pPr>
          </a:lstStyle>
          <a:p>
            <a:r>
              <a:rPr lang="en-US"/>
              <a:t>Click to edit Master title style</a:t>
            </a:r>
            <a:endParaRPr lang="en-US" dirty="0"/>
          </a:p>
        </p:txBody>
      </p:sp>
      <p:sp>
        <p:nvSpPr>
          <p:cNvPr id="3" name="Content Placeholder 2"/>
          <p:cNvSpPr>
            <a:spLocks noGrp="1"/>
          </p:cNvSpPr>
          <p:nvPr>
            <p:ph idx="1"/>
          </p:nvPr>
        </p:nvSpPr>
        <p:spPr>
          <a:xfrm>
            <a:off x="2263140" y="4256532"/>
            <a:ext cx="8819388" cy="4050792"/>
          </a:xfrm>
        </p:spPr>
        <p:txBody>
          <a:bodyPr>
            <a:noAutofit/>
          </a:bodyPr>
          <a:lstStyle>
            <a:lvl1pPr marL="0" indent="0">
              <a:buNone/>
              <a:defRPr sz="2250"/>
            </a:lvl1pPr>
            <a:lvl2pPr>
              <a:defRPr sz="2250"/>
            </a:lvl2pPr>
            <a:lvl3pPr>
              <a:defRPr sz="2250"/>
            </a:lvl3pPr>
            <a:lvl4pPr>
              <a:defRPr sz="2250"/>
            </a:lvl4pPr>
            <a:lvl5pPr>
              <a:defRPr sz="22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noAutofit/>
          </a:bodyPr>
          <a:lstStyle/>
          <a:p>
            <a:fld id="{48F63A3B-78C7-47BE-AE5E-E10140E04643}" type="slidenum">
              <a:rPr lang="en-US" dirty="0"/>
              <a:t>‹#›</a:t>
            </a:fld>
            <a:endParaRPr lang="en-US" dirty="0"/>
          </a:p>
        </p:txBody>
      </p:sp>
      <p:sp>
        <p:nvSpPr>
          <p:cNvPr id="4" name="Footer Placeholder 3">
            <a:extLst>
              <a:ext uri="{FF2B5EF4-FFF2-40B4-BE49-F238E27FC236}">
                <a16:creationId xmlns="" xmlns:a16="http://schemas.microsoft.com/office/drawing/2014/main" id="{E1F9FD95-086F-282B-820C-8CDAD4A6EEB6}"/>
              </a:ext>
            </a:extLst>
          </p:cNvPr>
          <p:cNvSpPr>
            <a:spLocks noGrp="1"/>
          </p:cNvSpPr>
          <p:nvPr>
            <p:ph type="ftr" sz="quarter" idx="13"/>
          </p:nvPr>
        </p:nvSpPr>
        <p:spPr/>
        <p:txBody>
          <a:bodyPr/>
          <a:lstStyle/>
          <a:p>
            <a:r>
              <a:rPr lang="en-US"/>
              <a:t>Presentation title</a:t>
            </a:r>
            <a:endParaRPr lang="en-US" dirty="0"/>
          </a:p>
        </p:txBody>
      </p:sp>
    </p:spTree>
    <p:extLst>
      <p:ext uri="{BB962C8B-B14F-4D97-AF65-F5344CB8AC3E}">
        <p14:creationId xmlns:p14="http://schemas.microsoft.com/office/powerpoint/2010/main" val="364887395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accent6"/>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 xmlns:a16="http://schemas.microsoft.com/office/drawing/2014/main" id="{AEF1F750-031C-BDB7-BD7B-9CBE17406FDB}"/>
              </a:ext>
            </a:extLst>
          </p:cNvPr>
          <p:cNvSpPr/>
          <p:nvPr userDrawn="1"/>
        </p:nvSpPr>
        <p:spPr>
          <a:xfrm>
            <a:off x="0" y="0"/>
            <a:ext cx="13423107" cy="10287000"/>
          </a:xfrm>
          <a:custGeom>
            <a:avLst/>
            <a:gdLst>
              <a:gd name="connsiteX0" fmla="*/ 0 w 8948738"/>
              <a:gd name="connsiteY0" fmla="*/ 0 h 6858000"/>
              <a:gd name="connsiteX1" fmla="*/ 5932941 w 8948738"/>
              <a:gd name="connsiteY1" fmla="*/ 0 h 6858000"/>
              <a:gd name="connsiteX2" fmla="*/ 6047310 w 8948738"/>
              <a:gd name="connsiteY2" fmla="*/ 14613 h 6858000"/>
              <a:gd name="connsiteX3" fmla="*/ 8948738 w 8948738"/>
              <a:gd name="connsiteY3" fmla="*/ 3416480 h 6858000"/>
              <a:gd name="connsiteX4" fmla="*/ 5702202 w 8948738"/>
              <a:gd name="connsiteY4" fmla="*/ 6853523 h 6858000"/>
              <a:gd name="connsiteX5" fmla="*/ 5526113 w 8948738"/>
              <a:gd name="connsiteY5" fmla="*/ 6858000 h 6858000"/>
              <a:gd name="connsiteX6" fmla="*/ 0 w 89487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8738" h="6858000">
                <a:moveTo>
                  <a:pt x="0" y="0"/>
                </a:moveTo>
                <a:lnTo>
                  <a:pt x="5932941" y="0"/>
                </a:lnTo>
                <a:lnTo>
                  <a:pt x="6047310" y="14613"/>
                </a:lnTo>
                <a:cubicBezTo>
                  <a:pt x="7690210" y="267026"/>
                  <a:pt x="8948738" y="1693971"/>
                  <a:pt x="8948738" y="3416480"/>
                </a:cubicBezTo>
                <a:cubicBezTo>
                  <a:pt x="8948738" y="5257788"/>
                  <a:pt x="7510634" y="6761349"/>
                  <a:pt x="5702202" y="6853523"/>
                </a:cubicBezTo>
                <a:lnTo>
                  <a:pt x="5526113" y="6858000"/>
                </a:lnTo>
                <a:lnTo>
                  <a:pt x="0" y="6858000"/>
                </a:lnTo>
                <a:close/>
              </a:path>
            </a:pathLst>
          </a:custGeom>
          <a:solidFill>
            <a:schemeClr val="bg1"/>
          </a:solidFill>
          <a:ln w="4760"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dirty="0">
              <a:solidFill>
                <a:schemeClr val="tx1"/>
              </a:solidFill>
            </a:endParaRPr>
          </a:p>
        </p:txBody>
      </p:sp>
      <p:sp>
        <p:nvSpPr>
          <p:cNvPr id="19" name="Freeform: Shape 18" descr="preencoded.png">
            <a:extLst>
              <a:ext uri="{FF2B5EF4-FFF2-40B4-BE49-F238E27FC236}">
                <a16:creationId xmlns="" xmlns:a16="http://schemas.microsoft.com/office/drawing/2014/main" id="{FEB515B5-2D9F-58E1-6E3C-CCBF105D891E}"/>
              </a:ext>
            </a:extLst>
          </p:cNvPr>
          <p:cNvSpPr/>
          <p:nvPr userDrawn="1"/>
        </p:nvSpPr>
        <p:spPr>
          <a:xfrm>
            <a:off x="11307939" y="19714"/>
            <a:ext cx="6980061" cy="10247576"/>
          </a:xfrm>
          <a:custGeom>
            <a:avLst/>
            <a:gdLst>
              <a:gd name="connsiteX0" fmla="*/ 3416476 w 4653374"/>
              <a:gd name="connsiteY0" fmla="*/ 0 h 6831717"/>
              <a:gd name="connsiteX1" fmla="*/ 4653374 w 4653374"/>
              <a:gd name="connsiteY1" fmla="*/ 0 h 6831717"/>
              <a:gd name="connsiteX2" fmla="*/ 4653374 w 4653374"/>
              <a:gd name="connsiteY2" fmla="*/ 6831717 h 6831717"/>
              <a:gd name="connsiteX3" fmla="*/ 3416476 w 4653374"/>
              <a:gd name="connsiteY3" fmla="*/ 6831717 h 6831717"/>
              <a:gd name="connsiteX4" fmla="*/ 0 w 4653374"/>
              <a:gd name="connsiteY4" fmla="*/ 3415863 h 6831717"/>
              <a:gd name="connsiteX5" fmla="*/ 3416476 w 4653374"/>
              <a:gd name="connsiteY5" fmla="*/ 0 h 683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3374" h="6831717">
                <a:moveTo>
                  <a:pt x="3416476" y="0"/>
                </a:moveTo>
                <a:lnTo>
                  <a:pt x="4653374" y="0"/>
                </a:lnTo>
                <a:lnTo>
                  <a:pt x="4653374" y="6831717"/>
                </a:lnTo>
                <a:lnTo>
                  <a:pt x="3416476" y="6831717"/>
                </a:lnTo>
                <a:cubicBezTo>
                  <a:pt x="1529612" y="6831717"/>
                  <a:pt x="0" y="5302406"/>
                  <a:pt x="0" y="3415863"/>
                </a:cubicBezTo>
                <a:cubicBezTo>
                  <a:pt x="0" y="1529335"/>
                  <a:pt x="1529607" y="0"/>
                  <a:pt x="3416476" y="0"/>
                </a:cubicBezTo>
                <a:close/>
              </a:path>
            </a:pathLst>
          </a:custGeom>
          <a:solidFill>
            <a:schemeClr val="accent1"/>
          </a:solidFill>
          <a:ln w="4777" cap="flat">
            <a:noFill/>
            <a:prstDash val="solid"/>
            <a:miter/>
          </a:ln>
        </p:spPr>
        <p:txBody>
          <a:bodyPr rtlCol="0" anchor="ctr"/>
          <a:lstStyle/>
          <a:p>
            <a:endParaRPr lang="en-US" sz="2700" dirty="0"/>
          </a:p>
        </p:txBody>
      </p:sp>
      <p:pic>
        <p:nvPicPr>
          <p:cNvPr id="9" name="Image 2" descr="preencoded.png">
            <a:extLst>
              <a:ext uri="{FF2B5EF4-FFF2-40B4-BE49-F238E27FC236}">
                <a16:creationId xmlns="" xmlns:a16="http://schemas.microsoft.com/office/drawing/2014/main" id="{5CCFEDF9-5B69-87BA-8A33-35033DA4013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p:blipFill>
        <p:spPr>
          <a:xfrm>
            <a:off x="13105851" y="-37561"/>
            <a:ext cx="5148287" cy="5148287"/>
          </a:xfrm>
          <a:prstGeom prst="rect">
            <a:avLst/>
          </a:prstGeom>
        </p:spPr>
      </p:pic>
      <p:sp>
        <p:nvSpPr>
          <p:cNvPr id="2" name="Title 1"/>
          <p:cNvSpPr>
            <a:spLocks noGrp="1"/>
          </p:cNvSpPr>
          <p:nvPr>
            <p:ph type="ctrTitle"/>
          </p:nvPr>
        </p:nvSpPr>
        <p:spPr>
          <a:xfrm>
            <a:off x="2290572" y="2962656"/>
            <a:ext cx="6254496" cy="1001268"/>
          </a:xfrm>
        </p:spPr>
        <p:txBody>
          <a:bodyPr tIns="0" anchor="ctr">
            <a:no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318004" y="4270248"/>
            <a:ext cx="6254496" cy="3264408"/>
          </a:xfrm>
        </p:spPr>
        <p:txBody>
          <a:bodyPr lIns="91440" tIns="0" rIns="91440" bIns="0">
            <a:noAutofit/>
          </a:bodyPr>
          <a:lstStyle>
            <a:lvl1pPr marL="0" indent="0" algn="l">
              <a:spcBef>
                <a:spcPts val="864"/>
              </a:spcBef>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Tree>
    <p:extLst>
      <p:ext uri="{BB962C8B-B14F-4D97-AF65-F5344CB8AC3E}">
        <p14:creationId xmlns:p14="http://schemas.microsoft.com/office/powerpoint/2010/main" val="214493194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Image 0" descr="preencoded.png">
            <a:extLst>
              <a:ext uri="{FF2B5EF4-FFF2-40B4-BE49-F238E27FC236}">
                <a16:creationId xmlns="" xmlns:a16="http://schemas.microsoft.com/office/drawing/2014/main" id="{8D5D10FF-3DE5-39CA-FA9A-29A09DC47BFC}"/>
              </a:ext>
            </a:extLst>
          </p:cNvPr>
          <p:cNvSpPr/>
          <p:nvPr userDrawn="1"/>
        </p:nvSpPr>
        <p:spPr>
          <a:xfrm>
            <a:off x="-8352" y="-4176"/>
            <a:ext cx="5164932" cy="10337006"/>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sz="2700" dirty="0"/>
          </a:p>
        </p:txBody>
      </p:sp>
      <p:pic>
        <p:nvPicPr>
          <p:cNvPr id="11" name="Image 1" descr="preencoded.png">
            <a:extLst>
              <a:ext uri="{FF2B5EF4-FFF2-40B4-BE49-F238E27FC236}">
                <a16:creationId xmlns="" xmlns:a16="http://schemas.microsoft.com/office/drawing/2014/main" id="{BFA89E6A-8342-AE30-45E0-BC1DFE3276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p:blipFill>
        <p:spPr>
          <a:xfrm>
            <a:off x="2554967" y="-4176"/>
            <a:ext cx="2601615" cy="7750970"/>
          </a:xfrm>
          <a:prstGeom prst="rect">
            <a:avLst/>
          </a:prstGeom>
        </p:spPr>
      </p:pic>
      <p:sp>
        <p:nvSpPr>
          <p:cNvPr id="13" name="Freeform: Shape 12">
            <a:extLst>
              <a:ext uri="{FF2B5EF4-FFF2-40B4-BE49-F238E27FC236}">
                <a16:creationId xmlns="" xmlns:a16="http://schemas.microsoft.com/office/drawing/2014/main" id="{A08309FA-889A-E2F2-1EDA-F872245F5FDF}"/>
              </a:ext>
            </a:extLst>
          </p:cNvPr>
          <p:cNvSpPr/>
          <p:nvPr userDrawn="1"/>
        </p:nvSpPr>
        <p:spPr>
          <a:xfrm>
            <a:off x="2582432" y="-4176"/>
            <a:ext cx="2574173" cy="2581280"/>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sz="2700" dirty="0"/>
          </a:p>
        </p:txBody>
      </p:sp>
      <p:sp>
        <p:nvSpPr>
          <p:cNvPr id="15" name="Image 5" descr="preencoded.png">
            <a:extLst>
              <a:ext uri="{FF2B5EF4-FFF2-40B4-BE49-F238E27FC236}">
                <a16:creationId xmlns="" xmlns:a16="http://schemas.microsoft.com/office/drawing/2014/main" id="{D9D7EB49-4BC9-040F-C4CC-5771C5FB312B}"/>
              </a:ext>
            </a:extLst>
          </p:cNvPr>
          <p:cNvSpPr/>
          <p:nvPr userDrawn="1"/>
        </p:nvSpPr>
        <p:spPr>
          <a:xfrm>
            <a:off x="-8352" y="5160756"/>
            <a:ext cx="5164932" cy="5172075"/>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sz="2700" dirty="0"/>
          </a:p>
        </p:txBody>
      </p:sp>
      <p:pic>
        <p:nvPicPr>
          <p:cNvPr id="17" name="Image 6" descr="preencoded.png">
            <a:extLst>
              <a:ext uri="{FF2B5EF4-FFF2-40B4-BE49-F238E27FC236}">
                <a16:creationId xmlns="" xmlns:a16="http://schemas.microsoft.com/office/drawing/2014/main" id="{3CE04498-C285-EFB8-340C-1A064078152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p:blipFill>
        <p:spPr>
          <a:xfrm>
            <a:off x="2577686" y="5160757"/>
            <a:ext cx="2578895" cy="2586038"/>
          </a:xfrm>
          <a:prstGeom prst="rect">
            <a:avLst/>
          </a:prstGeom>
        </p:spPr>
      </p:pic>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
        <p:nvSpPr>
          <p:cNvPr id="18" name="Title 19">
            <a:extLst>
              <a:ext uri="{FF2B5EF4-FFF2-40B4-BE49-F238E27FC236}">
                <a16:creationId xmlns="" xmlns:a16="http://schemas.microsoft.com/office/drawing/2014/main" id="{9CBE0ADC-7FA0-F7E3-96EF-BBACB6A9076E}"/>
              </a:ext>
            </a:extLst>
          </p:cNvPr>
          <p:cNvSpPr>
            <a:spLocks noGrp="1"/>
          </p:cNvSpPr>
          <p:nvPr>
            <p:ph type="title"/>
          </p:nvPr>
        </p:nvSpPr>
        <p:spPr>
          <a:xfrm>
            <a:off x="5980176" y="1865376"/>
            <a:ext cx="12248388" cy="1152144"/>
          </a:xfrm>
        </p:spPr>
        <p:txBody>
          <a:bodyPr>
            <a:noAutofit/>
          </a:bodyPr>
          <a:lstStyle>
            <a:lvl1pPr algn="l">
              <a:lnSpc>
                <a:spcPct val="100000"/>
              </a:lnSpc>
              <a:defRPr/>
            </a:lvl1pPr>
          </a:lstStyle>
          <a:p>
            <a:r>
              <a:rPr lang="en-US"/>
              <a:t>Click to edit Master title style</a:t>
            </a:r>
            <a:endParaRPr lang="en-US" dirty="0"/>
          </a:p>
        </p:txBody>
      </p:sp>
      <p:sp>
        <p:nvSpPr>
          <p:cNvPr id="19" name="Content Placeholder 3">
            <a:extLst>
              <a:ext uri="{FF2B5EF4-FFF2-40B4-BE49-F238E27FC236}">
                <a16:creationId xmlns="" xmlns:a16="http://schemas.microsoft.com/office/drawing/2014/main" id="{0F9C0517-D83A-CC55-35B8-B2F990C96D30}"/>
              </a:ext>
            </a:extLst>
          </p:cNvPr>
          <p:cNvSpPr>
            <a:spLocks noGrp="1"/>
          </p:cNvSpPr>
          <p:nvPr>
            <p:ph sz="half" idx="2"/>
          </p:nvPr>
        </p:nvSpPr>
        <p:spPr>
          <a:xfrm>
            <a:off x="5527548" y="3383280"/>
            <a:ext cx="5612892" cy="6459570"/>
          </a:xfrm>
        </p:spPr>
        <p:txBody>
          <a:bodyPr lIns="45720" rIns="45720" bIns="45720">
            <a:noAutofit/>
          </a:bodyPr>
          <a:lstStyle>
            <a:lvl1pPr>
              <a:defRPr sz="2250"/>
            </a:lvl1pPr>
            <a:lvl2pPr>
              <a:defRPr sz="195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5">
            <a:extLst>
              <a:ext uri="{FF2B5EF4-FFF2-40B4-BE49-F238E27FC236}">
                <a16:creationId xmlns="" xmlns:a16="http://schemas.microsoft.com/office/drawing/2014/main" id="{CF8BFBBE-0EAE-B647-2648-A5FB0094BF6B}"/>
              </a:ext>
            </a:extLst>
          </p:cNvPr>
          <p:cNvSpPr>
            <a:spLocks noGrp="1"/>
          </p:cNvSpPr>
          <p:nvPr>
            <p:ph sz="quarter" idx="4"/>
          </p:nvPr>
        </p:nvSpPr>
        <p:spPr>
          <a:xfrm>
            <a:off x="11631168" y="3383280"/>
            <a:ext cx="5612892" cy="6459570"/>
          </a:xfrm>
        </p:spPr>
        <p:txBody>
          <a:bodyPr lIns="45720" rIns="45720" bIns="45720">
            <a:noAutofit/>
          </a:bodyPr>
          <a:lstStyle>
            <a:lvl1pPr>
              <a:defRPr sz="2250"/>
            </a:lvl1pPr>
            <a:lvl2pPr>
              <a:defRPr sz="195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56205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0.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2.jpe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3" Type="http://schemas.openxmlformats.org/officeDocument/2006/relationships/slideLayout" Target="../slideLayouts/slideLayout66.xml"/><Relationship Id="rId21" Type="http://schemas.openxmlformats.org/officeDocument/2006/relationships/theme" Target="../theme/theme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slideLayout" Target="../slideLayouts/slideLayout101.xml"/><Relationship Id="rId3" Type="http://schemas.openxmlformats.org/officeDocument/2006/relationships/slideLayout" Target="../slideLayouts/slideLayout86.xml"/><Relationship Id="rId21" Type="http://schemas.openxmlformats.org/officeDocument/2006/relationships/theme" Target="../theme/theme7.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slideLayout" Target="../slideLayouts/slideLayout103.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16.xml"/><Relationship Id="rId18" Type="http://schemas.openxmlformats.org/officeDocument/2006/relationships/slideLayout" Target="../slideLayouts/slideLayout121.xml"/><Relationship Id="rId26" Type="http://schemas.openxmlformats.org/officeDocument/2006/relationships/slideLayout" Target="../slideLayouts/slideLayout129.xml"/><Relationship Id="rId3" Type="http://schemas.openxmlformats.org/officeDocument/2006/relationships/slideLayout" Target="../slideLayouts/slideLayout106.xml"/><Relationship Id="rId21" Type="http://schemas.openxmlformats.org/officeDocument/2006/relationships/slideLayout" Target="../slideLayouts/slideLayout124.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5" Type="http://schemas.openxmlformats.org/officeDocument/2006/relationships/slideLayout" Target="../slideLayouts/slideLayout128.xml"/><Relationship Id="rId33" Type="http://schemas.openxmlformats.org/officeDocument/2006/relationships/theme" Target="../theme/theme8.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20" Type="http://schemas.openxmlformats.org/officeDocument/2006/relationships/slideLayout" Target="../slideLayouts/slideLayout123.xml"/><Relationship Id="rId29" Type="http://schemas.openxmlformats.org/officeDocument/2006/relationships/slideLayout" Target="../slideLayouts/slideLayout132.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24" Type="http://schemas.openxmlformats.org/officeDocument/2006/relationships/slideLayout" Target="../slideLayouts/slideLayout127.xml"/><Relationship Id="rId32" Type="http://schemas.openxmlformats.org/officeDocument/2006/relationships/slideLayout" Target="../slideLayouts/slideLayout135.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23" Type="http://schemas.openxmlformats.org/officeDocument/2006/relationships/slideLayout" Target="../slideLayouts/slideLayout126.xml"/><Relationship Id="rId28" Type="http://schemas.openxmlformats.org/officeDocument/2006/relationships/slideLayout" Target="../slideLayouts/slideLayout131.xml"/><Relationship Id="rId10" Type="http://schemas.openxmlformats.org/officeDocument/2006/relationships/slideLayout" Target="../slideLayouts/slideLayout113.xml"/><Relationship Id="rId19" Type="http://schemas.openxmlformats.org/officeDocument/2006/relationships/slideLayout" Target="../slideLayouts/slideLayout122.xml"/><Relationship Id="rId31" Type="http://schemas.openxmlformats.org/officeDocument/2006/relationships/slideLayout" Target="../slideLayouts/slideLayout134.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 Id="rId22" Type="http://schemas.openxmlformats.org/officeDocument/2006/relationships/slideLayout" Target="../slideLayouts/slideLayout125.xml"/><Relationship Id="rId27" Type="http://schemas.openxmlformats.org/officeDocument/2006/relationships/slideLayout" Target="../slideLayouts/slideLayout130.xml"/><Relationship Id="rId30" Type="http://schemas.openxmlformats.org/officeDocument/2006/relationships/slideLayout" Target="../slideLayouts/slideLayout133.xml"/><Relationship Id="rId8" Type="http://schemas.openxmlformats.org/officeDocument/2006/relationships/slideLayout" Target="../slideLayouts/slideLayout11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9.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A14DEDBA-27F6-41ED-9436-DD241C71A5E7}"/>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7023D342-D2D2-44BE-B106-18332C2CD42F}"/>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84B042A-061F-405E-80AA-2298DD10EA87}"/>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A4B4C56C-2D8C-4A2A-9829-23829A5D3922}" type="datetimeFigureOut">
              <a:rPr lang="en-US" smtClean="0">
                <a:solidFill>
                  <a:prstClr val="black">
                    <a:tint val="75000"/>
                  </a:prstClr>
                </a:solidFill>
              </a:rPr>
              <a:pPr/>
              <a:t>8/12/2024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15210C1D-C682-4307-B3FF-546C62E13C87}"/>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4D305D8-3B1C-4660-8145-A0A68ED44282}"/>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4503842"/>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A8DB6A3A-74E6-4FE2-8AD2-CEB07044718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ru-RU" dirty="0"/>
          </a:p>
        </p:txBody>
      </p:sp>
      <p:sp>
        <p:nvSpPr>
          <p:cNvPr id="3" name="Text Placeholder 2">
            <a:extLst>
              <a:ext uri="{FF2B5EF4-FFF2-40B4-BE49-F238E27FC236}">
                <a16:creationId xmlns="" xmlns:a16="http://schemas.microsoft.com/office/drawing/2014/main" id="{2C0128AA-FDF4-4DD5-A009-3C58D24570F2}"/>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dirty="0"/>
          </a:p>
        </p:txBody>
      </p:sp>
      <p:sp>
        <p:nvSpPr>
          <p:cNvPr id="4" name="Date Placeholder 3">
            <a:extLst>
              <a:ext uri="{FF2B5EF4-FFF2-40B4-BE49-F238E27FC236}">
                <a16:creationId xmlns="" xmlns:a16="http://schemas.microsoft.com/office/drawing/2014/main" id="{BB1C2DC0-7E13-4A66-9F9B-371BA9C6E4F1}"/>
              </a:ext>
            </a:extLst>
          </p:cNvPr>
          <p:cNvSpPr>
            <a:spLocks noGrp="1"/>
          </p:cNvSpPr>
          <p:nvPr>
            <p:ph type="dt" sz="half" idx="2"/>
          </p:nvPr>
        </p:nvSpPr>
        <p:spPr>
          <a:xfrm>
            <a:off x="7086600" y="8725228"/>
            <a:ext cx="4114800" cy="547688"/>
          </a:xfrm>
          <a:prstGeom prst="rect">
            <a:avLst/>
          </a:prstGeom>
        </p:spPr>
        <p:txBody>
          <a:bodyPr vert="horz" lIns="91440" tIns="45720" rIns="91440" bIns="45720" rtlCol="0" anchor="ctr"/>
          <a:lstStyle>
            <a:lvl1pPr algn="ctr">
              <a:defRPr sz="1500">
                <a:solidFill>
                  <a:schemeClr val="tx1">
                    <a:tint val="75000"/>
                  </a:schemeClr>
                </a:solidFill>
              </a:defRPr>
            </a:lvl1pPr>
          </a:lstStyle>
          <a:p>
            <a:r>
              <a:rPr lang="ru-RU" dirty="0">
                <a:solidFill>
                  <a:prstClr val="black">
                    <a:tint val="75000"/>
                  </a:prstClr>
                </a:solidFill>
              </a:rPr>
              <a:t>MM.DD.20XX</a:t>
            </a:r>
          </a:p>
        </p:txBody>
      </p:sp>
      <p:sp>
        <p:nvSpPr>
          <p:cNvPr id="6" name="Slide Number Placeholder 5">
            <a:extLst>
              <a:ext uri="{FF2B5EF4-FFF2-40B4-BE49-F238E27FC236}">
                <a16:creationId xmlns="" xmlns:a16="http://schemas.microsoft.com/office/drawing/2014/main" id="{9475097E-EB08-4475-9112-275B8402794C}"/>
              </a:ext>
            </a:extLst>
          </p:cNvPr>
          <p:cNvSpPr>
            <a:spLocks noGrp="1"/>
          </p:cNvSpPr>
          <p:nvPr>
            <p:ph type="sldNum" sz="quarter" idx="4"/>
          </p:nvPr>
        </p:nvSpPr>
        <p:spPr>
          <a:xfrm>
            <a:off x="16206537" y="8725229"/>
            <a:ext cx="824163" cy="547688"/>
          </a:xfrm>
          <a:prstGeom prst="rect">
            <a:avLst/>
          </a:prstGeom>
        </p:spPr>
        <p:txBody>
          <a:bodyPr vert="horz" lIns="91440" tIns="45720" rIns="91440" bIns="45720" rtlCol="0" anchor="ctr"/>
          <a:lstStyle>
            <a:lvl1pPr algn="ctr">
              <a:defRPr sz="1500">
                <a:solidFill>
                  <a:schemeClr val="bg1"/>
                </a:solidFill>
              </a:defRPr>
            </a:lvl1pPr>
          </a:lstStyle>
          <a:p>
            <a:fld id="{D495E168-DA5E-4888-8D8A-92B118324C14}" type="slidenum">
              <a:rPr lang="ru-RU" smtClean="0">
                <a:solidFill>
                  <a:prstClr val="white"/>
                </a:solidFill>
              </a:rPr>
              <a:pPr/>
              <a:t>‹#›</a:t>
            </a:fld>
            <a:endParaRPr lang="ru-RU" dirty="0">
              <a:solidFill>
                <a:prstClr val="white"/>
              </a:solidFill>
            </a:endParaRPr>
          </a:p>
        </p:txBody>
      </p:sp>
      <p:sp>
        <p:nvSpPr>
          <p:cNvPr id="11" name="Footer Placeholder 4">
            <a:extLst>
              <a:ext uri="{FF2B5EF4-FFF2-40B4-BE49-F238E27FC236}">
                <a16:creationId xmlns="" xmlns:a16="http://schemas.microsoft.com/office/drawing/2014/main" id="{1F296578-6D40-435B-861E-0904DDC10B7C}"/>
              </a:ext>
            </a:extLst>
          </p:cNvPr>
          <p:cNvSpPr>
            <a:spLocks noGrp="1"/>
          </p:cNvSpPr>
          <p:nvPr>
            <p:ph type="ftr" sz="quarter" idx="3"/>
          </p:nvPr>
        </p:nvSpPr>
        <p:spPr>
          <a:xfrm>
            <a:off x="1218436" y="8725229"/>
            <a:ext cx="5098145" cy="547688"/>
          </a:xfrm>
          <a:prstGeom prst="rect">
            <a:avLst/>
          </a:prstGeom>
        </p:spPr>
        <p:txBody>
          <a:bodyPr vert="horz" lIns="91440" tIns="45720" rIns="91440" bIns="45720" rtlCol="0" anchor="ctr"/>
          <a:lstStyle>
            <a:lvl1pPr algn="l">
              <a:defRPr sz="1500">
                <a:solidFill>
                  <a:schemeClr val="accent1"/>
                </a:solidFill>
              </a:defRPr>
            </a:lvl1pPr>
          </a:lstStyle>
          <a:p>
            <a:r>
              <a:rPr lang="en-US" dirty="0">
                <a:solidFill>
                  <a:srgbClr val="008EDC"/>
                </a:solidFill>
              </a:rPr>
              <a:t>ADD A FOOTER</a:t>
            </a:r>
            <a:endParaRPr lang="ru-RU" dirty="0">
              <a:solidFill>
                <a:srgbClr val="008EDC"/>
              </a:solidFill>
            </a:endParaRPr>
          </a:p>
        </p:txBody>
      </p:sp>
    </p:spTree>
    <p:extLst>
      <p:ext uri="{BB962C8B-B14F-4D97-AF65-F5344CB8AC3E}">
        <p14:creationId xmlns:p14="http://schemas.microsoft.com/office/powerpoint/2010/main" val="15235802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hf hdr="0" dt="0"/>
  <p:txStyles>
    <p:titleStyle>
      <a:lvl1pPr algn="l" defTabSz="1371600" rtl="0" eaLnBrk="1" latinLnBrk="0" hangingPunct="1">
        <a:lnSpc>
          <a:spcPct val="90000"/>
        </a:lnSpc>
        <a:spcBef>
          <a:spcPct val="0"/>
        </a:spcBef>
        <a:buNone/>
        <a:defRPr sz="6000" b="1" kern="1200">
          <a:gradFill>
            <a:gsLst>
              <a:gs pos="0">
                <a:schemeClr val="accent1"/>
              </a:gs>
              <a:gs pos="100000">
                <a:schemeClr val="accent3"/>
              </a:gs>
            </a:gsLst>
            <a:lin ang="0" scaled="1"/>
          </a:gra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accent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accent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accent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accent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accent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ru-RU"/>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2">
          <p15:clr>
            <a:srgbClr val="F26B43"/>
          </p15:clr>
        </p15:guide>
        <p15:guide id="2" pos="574">
          <p15:clr>
            <a:srgbClr val="F26B43"/>
          </p15:clr>
        </p15:guide>
        <p15:guide id="3" pos="7106">
          <p15:clr>
            <a:srgbClr val="F26B43"/>
          </p15:clr>
        </p15:guide>
        <p15:guide id="4" orient="horz" pos="3748">
          <p15:clr>
            <a:srgbClr val="F26B43"/>
          </p15:clr>
        </p15:guide>
        <p15:guide id="5" pos="4407">
          <p15:clr>
            <a:srgbClr val="F26B43"/>
          </p15:clr>
        </p15:guide>
        <p15:guide id="6" pos="3273">
          <p15:clr>
            <a:srgbClr val="F26B43"/>
          </p15:clr>
        </p15:guide>
        <p15:guide id="7" pos="3840">
          <p15:clr>
            <a:srgbClr val="F26B43"/>
          </p15:clr>
        </p15:guide>
        <p15:guide id="8"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A4B4C56C-2D8C-4A2A-9829-23829A5D3922}" type="datetimeFigureOut">
              <a:rPr lang="en-US" smtClean="0">
                <a:solidFill>
                  <a:prstClr val="black">
                    <a:tint val="75000"/>
                  </a:prstClr>
                </a:solidFill>
              </a:rPr>
              <a:pPr/>
              <a:t>8/12/2024</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920862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4BFD58F6-2400-4874-8505-D5F9CD17E898}" type="datetimeFigureOut">
              <a:rPr lang="vi-VN" smtClean="0"/>
              <a:t>12/08/2024</a:t>
            </a:fld>
            <a:endParaRPr lang="vi-VN"/>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vi-VN"/>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C4362FAB-B8E7-4568-8E7E-F33069E09A0E}" type="slidenum">
              <a:rPr lang="vi-VN" smtClean="0"/>
              <a:t>‹#›</a:t>
            </a:fld>
            <a:endParaRPr lang="vi-VN"/>
          </a:p>
        </p:txBody>
      </p:sp>
    </p:spTree>
    <p:extLst>
      <p:ext uri="{BB962C8B-B14F-4D97-AF65-F5344CB8AC3E}">
        <p14:creationId xmlns:p14="http://schemas.microsoft.com/office/powerpoint/2010/main" val="36218914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4"/>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32"/>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6784E0F-B49E-4CF9-974F-F2E81701724C}" type="datetimeFigureOut">
              <a:rPr lang="en-US" smtClean="0"/>
              <a:t>8/12/2024</a:t>
            </a:fld>
            <a:endParaRPr lang="en-US"/>
          </a:p>
        </p:txBody>
      </p:sp>
      <p:sp>
        <p:nvSpPr>
          <p:cNvPr id="5" name="Footer Placeholder 4"/>
          <p:cNvSpPr>
            <a:spLocks noGrp="1"/>
          </p:cNvSpPr>
          <p:nvPr>
            <p:ph type="ftr" sz="quarter" idx="3"/>
          </p:nvPr>
        </p:nvSpPr>
        <p:spPr>
          <a:xfrm>
            <a:off x="6057900" y="9534532"/>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32"/>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5B2D9CF-84F5-40DC-9319-750C0EB7F784}" type="slidenum">
              <a:rPr lang="en-US" smtClean="0"/>
              <a:t>‹#›</a:t>
            </a:fld>
            <a:endParaRPr lang="en-US"/>
          </a:p>
        </p:txBody>
      </p:sp>
    </p:spTree>
    <p:extLst>
      <p:ext uri="{BB962C8B-B14F-4D97-AF65-F5344CB8AC3E}">
        <p14:creationId xmlns:p14="http://schemas.microsoft.com/office/powerpoint/2010/main" val="2784422621"/>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1371600" rtl="0" eaLnBrk="1" latinLnBrk="0" hangingPunct="1">
        <a:lnSpc>
          <a:spcPct val="90000"/>
        </a:lnSpc>
        <a:spcBef>
          <a:spcPct val="0"/>
        </a:spcBef>
        <a:buNone/>
        <a:defRPr sz="6600" b="0" i="0" u="none"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b="0" i="0" u="none"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38428" y="1824228"/>
            <a:ext cx="16006572" cy="1152144"/>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138428" y="3154680"/>
            <a:ext cx="16006572"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932688" y="685800"/>
            <a:ext cx="4800600" cy="411480"/>
          </a:xfrm>
          <a:prstGeom prst="rect">
            <a:avLst/>
          </a:prstGeom>
        </p:spPr>
        <p:txBody>
          <a:bodyPr vert="horz" lIns="91440" tIns="45720" rIns="91440" bIns="45720" rtlCol="0" anchor="ctr"/>
          <a:lstStyle>
            <a:lvl1pPr algn="l">
              <a:defRPr sz="1800">
                <a:solidFill>
                  <a:schemeClr val="accent6"/>
                </a:solidFill>
                <a:latin typeface="Arial" panose="020B0604020202020204" pitchFamily="34" charset="0"/>
                <a:cs typeface="Arial" panose="020B0604020202020204" pitchFamily="34" charset="0"/>
              </a:defRPr>
            </a:lvl1pPr>
          </a:lstStyle>
          <a:p>
            <a:r>
              <a:rPr lang="en-US"/>
              <a:t>Presentation title</a:t>
            </a:r>
            <a:endParaRPr lang="en-US" dirty="0"/>
          </a:p>
        </p:txBody>
      </p:sp>
      <p:sp>
        <p:nvSpPr>
          <p:cNvPr id="6" name="Slide Number Placeholder 5"/>
          <p:cNvSpPr>
            <a:spLocks noGrp="1"/>
          </p:cNvSpPr>
          <p:nvPr>
            <p:ph type="sldNum" sz="quarter" idx="4"/>
          </p:nvPr>
        </p:nvSpPr>
        <p:spPr>
          <a:xfrm>
            <a:off x="16418052" y="685800"/>
            <a:ext cx="1481328" cy="411480"/>
          </a:xfrm>
          <a:prstGeom prst="rect">
            <a:avLst/>
          </a:prstGeom>
        </p:spPr>
        <p:txBody>
          <a:bodyPr vert="horz" lIns="91440" tIns="45720" rIns="91440" bIns="45720" rtlCol="0" anchor="ctr"/>
          <a:lstStyle>
            <a:lvl1pPr algn="ctr">
              <a:defRPr sz="1800">
                <a:solidFill>
                  <a:schemeClr val="accent6"/>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114297414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Lst>
  <p:hf hdr="0" dt="0"/>
  <p:txStyles>
    <p:titleStyle>
      <a:lvl1pPr algn="ctr" defTabSz="1371600" rtl="0" eaLnBrk="1" latinLnBrk="0" hangingPunct="1">
        <a:lnSpc>
          <a:spcPts val="7313"/>
        </a:lnSpc>
        <a:spcBef>
          <a:spcPct val="0"/>
        </a:spcBef>
        <a:buNone/>
        <a:defRPr sz="6600" b="1" kern="1200" cap="all" baseline="0">
          <a:solidFill>
            <a:schemeClr val="accent6"/>
          </a:solidFill>
          <a:latin typeface="+mj-lt"/>
          <a:ea typeface="+mj-ea"/>
          <a:cs typeface="+mj-cs"/>
        </a:defRPr>
      </a:lvl1pPr>
    </p:titleStyle>
    <p:bodyStyle>
      <a:lvl1pPr marL="521018" indent="-521018" algn="l" defTabSz="1371600" rtl="0" eaLnBrk="1" latinLnBrk="0" hangingPunct="1">
        <a:lnSpc>
          <a:spcPct val="100000"/>
        </a:lnSpc>
        <a:spcBef>
          <a:spcPts val="540"/>
        </a:spcBef>
        <a:buFont typeface="Arial" panose="020B0604020202020204" pitchFamily="34" charset="0"/>
        <a:buChar char="•"/>
        <a:defRPr sz="4200" kern="1200">
          <a:solidFill>
            <a:schemeClr val="accent6"/>
          </a:solidFill>
          <a:latin typeface="+mn-lt"/>
          <a:ea typeface="+mn-ea"/>
          <a:cs typeface="+mn-cs"/>
        </a:defRPr>
      </a:lvl1pPr>
      <a:lvl2pPr marL="1028700" indent="-521018" algn="l" defTabSz="1371600" rtl="0" eaLnBrk="1" latinLnBrk="0" hangingPunct="1">
        <a:lnSpc>
          <a:spcPct val="100000"/>
        </a:lnSpc>
        <a:spcBef>
          <a:spcPts val="540"/>
        </a:spcBef>
        <a:buFont typeface="Arial" panose="020B0604020202020204" pitchFamily="34" charset="0"/>
        <a:buChar char="•"/>
        <a:defRPr sz="3600" kern="1200">
          <a:solidFill>
            <a:schemeClr val="accent6"/>
          </a:solidFill>
          <a:latin typeface="+mn-lt"/>
          <a:ea typeface="+mn-ea"/>
          <a:cs typeface="+mn-cs"/>
        </a:defRPr>
      </a:lvl2pPr>
      <a:lvl3pPr marL="1714500" indent="-521018" algn="l" defTabSz="1371600" rtl="0" eaLnBrk="1" latinLnBrk="0" hangingPunct="1">
        <a:lnSpc>
          <a:spcPct val="100000"/>
        </a:lnSpc>
        <a:spcBef>
          <a:spcPts val="540"/>
        </a:spcBef>
        <a:buFont typeface="Arial" panose="020B0604020202020204" pitchFamily="34" charset="0"/>
        <a:buChar char="•"/>
        <a:defRPr sz="3000" kern="1200">
          <a:solidFill>
            <a:schemeClr val="accent6"/>
          </a:solidFill>
          <a:latin typeface="+mn-lt"/>
          <a:ea typeface="+mn-ea"/>
          <a:cs typeface="+mn-cs"/>
        </a:defRPr>
      </a:lvl3pPr>
      <a:lvl4pPr marL="2400300" indent="-521018" algn="l" defTabSz="1371600" rtl="0" eaLnBrk="1" latinLnBrk="0" hangingPunct="1">
        <a:lnSpc>
          <a:spcPct val="100000"/>
        </a:lnSpc>
        <a:spcBef>
          <a:spcPts val="540"/>
        </a:spcBef>
        <a:buFont typeface="Arial" panose="020B0604020202020204" pitchFamily="34" charset="0"/>
        <a:buChar char="•"/>
        <a:defRPr sz="2700" kern="1200">
          <a:solidFill>
            <a:schemeClr val="accent6"/>
          </a:solidFill>
          <a:latin typeface="+mn-lt"/>
          <a:ea typeface="+mn-ea"/>
          <a:cs typeface="+mn-cs"/>
        </a:defRPr>
      </a:lvl4pPr>
      <a:lvl5pPr marL="3086100" indent="-521018" algn="l" defTabSz="1371600" rtl="0" eaLnBrk="1" latinLnBrk="0" hangingPunct="1">
        <a:lnSpc>
          <a:spcPct val="100000"/>
        </a:lnSpc>
        <a:spcBef>
          <a:spcPts val="540"/>
        </a:spcBef>
        <a:buFont typeface="Arial" panose="020B0604020202020204" pitchFamily="34" charset="0"/>
        <a:buChar char="•"/>
        <a:defRPr sz="2700" kern="1200">
          <a:solidFill>
            <a:schemeClr val="accent6"/>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38428" y="1824228"/>
            <a:ext cx="16006572" cy="1152144"/>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138428" y="3154680"/>
            <a:ext cx="16006572"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932688" y="685800"/>
            <a:ext cx="4800600" cy="411480"/>
          </a:xfrm>
          <a:prstGeom prst="rect">
            <a:avLst/>
          </a:prstGeom>
        </p:spPr>
        <p:txBody>
          <a:bodyPr vert="horz" lIns="91440" tIns="45720" rIns="91440" bIns="45720" rtlCol="0" anchor="ctr"/>
          <a:lstStyle>
            <a:lvl1pPr algn="l">
              <a:defRPr sz="1800">
                <a:solidFill>
                  <a:schemeClr val="accent6"/>
                </a:solidFill>
                <a:latin typeface="Arial" panose="020B0604020202020204" pitchFamily="34" charset="0"/>
                <a:cs typeface="Arial" panose="020B0604020202020204" pitchFamily="34" charset="0"/>
              </a:defRPr>
            </a:lvl1pPr>
          </a:lstStyle>
          <a:p>
            <a:r>
              <a:rPr lang="en-US"/>
              <a:t>Presentation title</a:t>
            </a:r>
            <a:endParaRPr lang="en-US" dirty="0"/>
          </a:p>
        </p:txBody>
      </p:sp>
      <p:sp>
        <p:nvSpPr>
          <p:cNvPr id="6" name="Slide Number Placeholder 5"/>
          <p:cNvSpPr>
            <a:spLocks noGrp="1"/>
          </p:cNvSpPr>
          <p:nvPr>
            <p:ph type="sldNum" sz="quarter" idx="4"/>
          </p:nvPr>
        </p:nvSpPr>
        <p:spPr>
          <a:xfrm>
            <a:off x="16418052" y="685800"/>
            <a:ext cx="1481328" cy="411480"/>
          </a:xfrm>
          <a:prstGeom prst="rect">
            <a:avLst/>
          </a:prstGeom>
        </p:spPr>
        <p:txBody>
          <a:bodyPr vert="horz" lIns="91440" tIns="45720" rIns="91440" bIns="45720" rtlCol="0" anchor="ctr"/>
          <a:lstStyle>
            <a:lvl1pPr algn="ctr">
              <a:defRPr sz="1800">
                <a:solidFill>
                  <a:schemeClr val="accent6"/>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683988752"/>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Lst>
  <p:hf hdr="0" dt="0"/>
  <p:txStyles>
    <p:titleStyle>
      <a:lvl1pPr algn="ctr" defTabSz="1371600" rtl="0" eaLnBrk="1" latinLnBrk="0" hangingPunct="1">
        <a:lnSpc>
          <a:spcPts val="7313"/>
        </a:lnSpc>
        <a:spcBef>
          <a:spcPct val="0"/>
        </a:spcBef>
        <a:buNone/>
        <a:defRPr sz="6600" b="1" kern="1200" cap="all" baseline="0">
          <a:solidFill>
            <a:schemeClr val="accent6"/>
          </a:solidFill>
          <a:latin typeface="+mj-lt"/>
          <a:ea typeface="+mj-ea"/>
          <a:cs typeface="+mj-cs"/>
        </a:defRPr>
      </a:lvl1pPr>
    </p:titleStyle>
    <p:bodyStyle>
      <a:lvl1pPr marL="521208" indent="-521208" algn="l" defTabSz="1371600" rtl="0" eaLnBrk="1" latinLnBrk="0" hangingPunct="1">
        <a:lnSpc>
          <a:spcPct val="100000"/>
        </a:lnSpc>
        <a:spcBef>
          <a:spcPts val="540"/>
        </a:spcBef>
        <a:buFont typeface="Arial" panose="020B0604020202020204" pitchFamily="34" charset="0"/>
        <a:buChar char="•"/>
        <a:defRPr sz="4200" kern="1200">
          <a:solidFill>
            <a:schemeClr val="accent6"/>
          </a:solidFill>
          <a:latin typeface="+mn-lt"/>
          <a:ea typeface="+mn-ea"/>
          <a:cs typeface="+mn-cs"/>
        </a:defRPr>
      </a:lvl1pPr>
      <a:lvl2pPr marL="1028700" indent="-521208" algn="l" defTabSz="1371600" rtl="0" eaLnBrk="1" latinLnBrk="0" hangingPunct="1">
        <a:lnSpc>
          <a:spcPct val="100000"/>
        </a:lnSpc>
        <a:spcBef>
          <a:spcPts val="540"/>
        </a:spcBef>
        <a:buFont typeface="Arial" panose="020B0604020202020204" pitchFamily="34" charset="0"/>
        <a:buChar char="•"/>
        <a:defRPr sz="3600" kern="1200">
          <a:solidFill>
            <a:schemeClr val="accent6"/>
          </a:solidFill>
          <a:latin typeface="+mn-lt"/>
          <a:ea typeface="+mn-ea"/>
          <a:cs typeface="+mn-cs"/>
        </a:defRPr>
      </a:lvl2pPr>
      <a:lvl3pPr marL="1714500" indent="-521208" algn="l" defTabSz="1371600" rtl="0" eaLnBrk="1" latinLnBrk="0" hangingPunct="1">
        <a:lnSpc>
          <a:spcPct val="100000"/>
        </a:lnSpc>
        <a:spcBef>
          <a:spcPts val="540"/>
        </a:spcBef>
        <a:buFont typeface="Arial" panose="020B0604020202020204" pitchFamily="34" charset="0"/>
        <a:buChar char="•"/>
        <a:defRPr sz="3000" kern="1200">
          <a:solidFill>
            <a:schemeClr val="accent6"/>
          </a:solidFill>
          <a:latin typeface="+mn-lt"/>
          <a:ea typeface="+mn-ea"/>
          <a:cs typeface="+mn-cs"/>
        </a:defRPr>
      </a:lvl3pPr>
      <a:lvl4pPr marL="2400300" indent="-521208" algn="l" defTabSz="1371600" rtl="0" eaLnBrk="1" latinLnBrk="0" hangingPunct="1">
        <a:lnSpc>
          <a:spcPct val="100000"/>
        </a:lnSpc>
        <a:spcBef>
          <a:spcPts val="540"/>
        </a:spcBef>
        <a:buFont typeface="Arial" panose="020B0604020202020204" pitchFamily="34" charset="0"/>
        <a:buChar char="•"/>
        <a:defRPr sz="2700" kern="1200">
          <a:solidFill>
            <a:schemeClr val="accent6"/>
          </a:solidFill>
          <a:latin typeface="+mn-lt"/>
          <a:ea typeface="+mn-ea"/>
          <a:cs typeface="+mn-cs"/>
        </a:defRPr>
      </a:lvl4pPr>
      <a:lvl5pPr marL="3086100" indent="-521208" algn="l" defTabSz="1371600" rtl="0" eaLnBrk="1" latinLnBrk="0" hangingPunct="1">
        <a:lnSpc>
          <a:spcPct val="100000"/>
        </a:lnSpc>
        <a:spcBef>
          <a:spcPts val="540"/>
        </a:spcBef>
        <a:buFont typeface="Arial" panose="020B0604020202020204" pitchFamily="34" charset="0"/>
        <a:buChar char="•"/>
        <a:defRPr sz="2700" kern="1200">
          <a:solidFill>
            <a:schemeClr val="accent6"/>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2" y="890051"/>
            <a:ext cx="17041200" cy="1145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Titan One"/>
              <a:buNone/>
              <a:defRPr sz="3000">
                <a:solidFill>
                  <a:schemeClr val="dk1"/>
                </a:solidFill>
                <a:latin typeface="Titan One"/>
                <a:ea typeface="Titan One"/>
                <a:cs typeface="Titan One"/>
                <a:sym typeface="Titan One"/>
              </a:defRPr>
            </a:lvl1pPr>
            <a:lvl2pPr lvl="1" rtl="0">
              <a:spcBef>
                <a:spcPts val="0"/>
              </a:spcBef>
              <a:spcAft>
                <a:spcPts val="0"/>
              </a:spcAft>
              <a:buClr>
                <a:schemeClr val="dk1"/>
              </a:buClr>
              <a:buSzPts val="2800"/>
              <a:buFont typeface="Bebas Neue" panose="020B0604020202020204"/>
              <a:buNone/>
              <a:defRPr sz="2800">
                <a:solidFill>
                  <a:schemeClr val="dk1"/>
                </a:solidFill>
                <a:latin typeface="Bebas Neue" panose="020B0604020202020204"/>
                <a:ea typeface="Bebas Neue" panose="020B0604020202020204"/>
                <a:cs typeface="Bebas Neue" panose="020B0604020202020204"/>
                <a:sym typeface="Bebas Neue" panose="020B0604020202020204"/>
              </a:defRPr>
            </a:lvl2pPr>
            <a:lvl3pPr lvl="2" rtl="0">
              <a:spcBef>
                <a:spcPts val="0"/>
              </a:spcBef>
              <a:spcAft>
                <a:spcPts val="0"/>
              </a:spcAft>
              <a:buClr>
                <a:schemeClr val="dk1"/>
              </a:buClr>
              <a:buSzPts val="2800"/>
              <a:buFont typeface="Bebas Neue" panose="020B0604020202020204"/>
              <a:buNone/>
              <a:defRPr sz="2800">
                <a:solidFill>
                  <a:schemeClr val="dk1"/>
                </a:solidFill>
                <a:latin typeface="Bebas Neue" panose="020B0604020202020204"/>
                <a:ea typeface="Bebas Neue" panose="020B0604020202020204"/>
                <a:cs typeface="Bebas Neue" panose="020B0604020202020204"/>
                <a:sym typeface="Bebas Neue" panose="020B0604020202020204"/>
              </a:defRPr>
            </a:lvl3pPr>
            <a:lvl4pPr lvl="3" rtl="0">
              <a:spcBef>
                <a:spcPts val="0"/>
              </a:spcBef>
              <a:spcAft>
                <a:spcPts val="0"/>
              </a:spcAft>
              <a:buClr>
                <a:schemeClr val="dk1"/>
              </a:buClr>
              <a:buSzPts val="2800"/>
              <a:buFont typeface="Bebas Neue" panose="020B0604020202020204"/>
              <a:buNone/>
              <a:defRPr sz="2800">
                <a:solidFill>
                  <a:schemeClr val="dk1"/>
                </a:solidFill>
                <a:latin typeface="Bebas Neue" panose="020B0604020202020204"/>
                <a:ea typeface="Bebas Neue" panose="020B0604020202020204"/>
                <a:cs typeface="Bebas Neue" panose="020B0604020202020204"/>
                <a:sym typeface="Bebas Neue" panose="020B0604020202020204"/>
              </a:defRPr>
            </a:lvl4pPr>
            <a:lvl5pPr lvl="4" rtl="0">
              <a:spcBef>
                <a:spcPts val="0"/>
              </a:spcBef>
              <a:spcAft>
                <a:spcPts val="0"/>
              </a:spcAft>
              <a:buClr>
                <a:schemeClr val="dk1"/>
              </a:buClr>
              <a:buSzPts val="2800"/>
              <a:buFont typeface="Bebas Neue" panose="020B0604020202020204"/>
              <a:buNone/>
              <a:defRPr sz="2800">
                <a:solidFill>
                  <a:schemeClr val="dk1"/>
                </a:solidFill>
                <a:latin typeface="Bebas Neue" panose="020B0604020202020204"/>
                <a:ea typeface="Bebas Neue" panose="020B0604020202020204"/>
                <a:cs typeface="Bebas Neue" panose="020B0604020202020204"/>
                <a:sym typeface="Bebas Neue" panose="020B0604020202020204"/>
              </a:defRPr>
            </a:lvl5pPr>
            <a:lvl6pPr lvl="5" rtl="0">
              <a:spcBef>
                <a:spcPts val="0"/>
              </a:spcBef>
              <a:spcAft>
                <a:spcPts val="0"/>
              </a:spcAft>
              <a:buClr>
                <a:schemeClr val="dk1"/>
              </a:buClr>
              <a:buSzPts val="2800"/>
              <a:buFont typeface="Bebas Neue" panose="020B0604020202020204"/>
              <a:buNone/>
              <a:defRPr sz="2800">
                <a:solidFill>
                  <a:schemeClr val="dk1"/>
                </a:solidFill>
                <a:latin typeface="Bebas Neue" panose="020B0604020202020204"/>
                <a:ea typeface="Bebas Neue" panose="020B0604020202020204"/>
                <a:cs typeface="Bebas Neue" panose="020B0604020202020204"/>
                <a:sym typeface="Bebas Neue" panose="020B0604020202020204"/>
              </a:defRPr>
            </a:lvl6pPr>
            <a:lvl7pPr lvl="6" rtl="0">
              <a:spcBef>
                <a:spcPts val="0"/>
              </a:spcBef>
              <a:spcAft>
                <a:spcPts val="0"/>
              </a:spcAft>
              <a:buClr>
                <a:schemeClr val="dk1"/>
              </a:buClr>
              <a:buSzPts val="2800"/>
              <a:buFont typeface="Bebas Neue" panose="020B0604020202020204"/>
              <a:buNone/>
              <a:defRPr sz="2800">
                <a:solidFill>
                  <a:schemeClr val="dk1"/>
                </a:solidFill>
                <a:latin typeface="Bebas Neue" panose="020B0604020202020204"/>
                <a:ea typeface="Bebas Neue" panose="020B0604020202020204"/>
                <a:cs typeface="Bebas Neue" panose="020B0604020202020204"/>
                <a:sym typeface="Bebas Neue" panose="020B0604020202020204"/>
              </a:defRPr>
            </a:lvl7pPr>
            <a:lvl8pPr lvl="7" rtl="0">
              <a:spcBef>
                <a:spcPts val="0"/>
              </a:spcBef>
              <a:spcAft>
                <a:spcPts val="0"/>
              </a:spcAft>
              <a:buClr>
                <a:schemeClr val="dk1"/>
              </a:buClr>
              <a:buSzPts val="2800"/>
              <a:buFont typeface="Bebas Neue" panose="020B0604020202020204"/>
              <a:buNone/>
              <a:defRPr sz="2800">
                <a:solidFill>
                  <a:schemeClr val="dk1"/>
                </a:solidFill>
                <a:latin typeface="Bebas Neue" panose="020B0604020202020204"/>
                <a:ea typeface="Bebas Neue" panose="020B0604020202020204"/>
                <a:cs typeface="Bebas Neue" panose="020B0604020202020204"/>
                <a:sym typeface="Bebas Neue" panose="020B0604020202020204"/>
              </a:defRPr>
            </a:lvl8pPr>
            <a:lvl9pPr lvl="8" rtl="0">
              <a:spcBef>
                <a:spcPts val="0"/>
              </a:spcBef>
              <a:spcAft>
                <a:spcPts val="0"/>
              </a:spcAft>
              <a:buClr>
                <a:schemeClr val="dk1"/>
              </a:buClr>
              <a:buSzPts val="2800"/>
              <a:buFont typeface="Bebas Neue" panose="020B0604020202020204"/>
              <a:buNone/>
              <a:defRPr sz="2800">
                <a:solidFill>
                  <a:schemeClr val="dk1"/>
                </a:solidFill>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7" name="Google Shape;7;p1"/>
          <p:cNvSpPr txBox="1">
            <a:spLocks noGrp="1"/>
          </p:cNvSpPr>
          <p:nvPr>
            <p:ph type="body" idx="1"/>
          </p:nvPr>
        </p:nvSpPr>
        <p:spPr>
          <a:xfrm>
            <a:off x="623402" y="2304950"/>
            <a:ext cx="17041200" cy="68328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Nunito"/>
              <a:buChar char="●"/>
              <a:defRPr sz="1800">
                <a:solidFill>
                  <a:schemeClr val="dk2"/>
                </a:solidFill>
                <a:latin typeface="Nunito"/>
                <a:ea typeface="Nunito"/>
                <a:cs typeface="Nunito"/>
                <a:sym typeface="Nunito"/>
              </a:defRPr>
            </a:lvl1pPr>
            <a:lvl2pPr marL="914400" lvl="1"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2pPr>
            <a:lvl3pPr marL="1371600" lvl="2"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3pPr>
            <a:lvl4pPr marL="1828800" lvl="3"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4pPr>
            <a:lvl5pPr marL="2286000" lvl="4"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5pPr>
            <a:lvl6pPr marL="2743200" lvl="5"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6pPr>
            <a:lvl7pPr marL="3200400" lvl="6"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7pPr>
            <a:lvl8pPr marL="3657600" lvl="7"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8pPr>
            <a:lvl9pPr marL="4114800" lvl="8" indent="-317500">
              <a:lnSpc>
                <a:spcPct val="115000"/>
              </a:lnSpc>
              <a:spcBef>
                <a:spcPts val="1600"/>
              </a:spcBef>
              <a:spcAft>
                <a:spcPts val="1600"/>
              </a:spcAft>
              <a:buClr>
                <a:schemeClr val="dk2"/>
              </a:buClr>
              <a:buSzPts val="1400"/>
              <a:buFont typeface="Nunito"/>
              <a:buChar char="■"/>
              <a:defRPr>
                <a:solidFill>
                  <a:schemeClr val="dk2"/>
                </a:solidFill>
                <a:latin typeface="Nunito"/>
                <a:ea typeface="Nunito"/>
                <a:cs typeface="Nunito"/>
                <a:sym typeface="Nunito"/>
              </a:defRPr>
            </a:lvl9pPr>
          </a:lstStyle>
          <a:p>
            <a:endParaRPr/>
          </a:p>
        </p:txBody>
      </p:sp>
    </p:spTree>
    <p:extLst>
      <p:ext uri="{BB962C8B-B14F-4D97-AF65-F5344CB8AC3E}">
        <p14:creationId xmlns:p14="http://schemas.microsoft.com/office/powerpoint/2010/main" val="1542892895"/>
      </p:ext>
    </p:extLst>
  </p:cSld>
  <p:clrMap bg1="lt1" tx1="dk1" bg2="dk2" tx2="lt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 id="2147483776" r:id="rId18"/>
    <p:sldLayoutId id="2147483777" r:id="rId19"/>
    <p:sldLayoutId id="2147483778" r:id="rId20"/>
    <p:sldLayoutId id="2147483779" r:id="rId21"/>
    <p:sldLayoutId id="2147483780" r:id="rId22"/>
    <p:sldLayoutId id="2147483781" r:id="rId23"/>
    <p:sldLayoutId id="2147483782" r:id="rId24"/>
    <p:sldLayoutId id="2147483783" r:id="rId25"/>
    <p:sldLayoutId id="2147483784" r:id="rId26"/>
    <p:sldLayoutId id="2147483785" r:id="rId27"/>
    <p:sldLayoutId id="2147483786" r:id="rId28"/>
    <p:sldLayoutId id="2147483787" r:id="rId29"/>
    <p:sldLayoutId id="2147483788" r:id="rId30"/>
    <p:sldLayoutId id="2147483789" r:id="rId31"/>
    <p:sldLayoutId id="2147483790" r:id="rId3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A14DEDBA-27F6-41ED-9436-DD241C71A5E7}"/>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7023D342-D2D2-44BE-B106-18332C2CD42F}"/>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84B042A-061F-405E-80AA-2298DD10EA87}"/>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A4B4C56C-2D8C-4A2A-9829-23829A5D3922}" type="datetimeFigureOut">
              <a:rPr lang="en-US" smtClean="0">
                <a:solidFill>
                  <a:prstClr val="black">
                    <a:tint val="75000"/>
                  </a:prstClr>
                </a:solidFill>
              </a:rPr>
              <a:pPr/>
              <a:t>8/12/2024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15210C1D-C682-4307-B3FF-546C62E13C87}"/>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4D305D8-3B1C-4660-8145-A0A68ED44282}"/>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9025720"/>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36.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13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4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10.png"/><Relationship Id="rId3" Type="http://schemas.openxmlformats.org/officeDocument/2006/relationships/slideLayout" Target="../slideLayouts/slideLayout59.xml"/><Relationship Id="rId7" Type="http://schemas.openxmlformats.org/officeDocument/2006/relationships/audio" Target="../media/audio3.wav"/><Relationship Id="rId12" Type="http://schemas.openxmlformats.org/officeDocument/2006/relationships/hyperlink" Target="https://www.youtube.com/user/TheMylove2011"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audio" Target="../media/audio2.wav"/><Relationship Id="rId11" Type="http://schemas.openxmlformats.org/officeDocument/2006/relationships/audio" Target="../media/audio5.wav"/><Relationship Id="rId5" Type="http://schemas.openxmlformats.org/officeDocument/2006/relationships/audio" Target="../media/audio1.wav"/><Relationship Id="rId10" Type="http://schemas.openxmlformats.org/officeDocument/2006/relationships/image" Target="../media/image9.png"/><Relationship Id="rId4" Type="http://schemas.openxmlformats.org/officeDocument/2006/relationships/notesSlide" Target="../notesSlides/notesSlide1.xml"/><Relationship Id="rId9" Type="http://schemas.openxmlformats.org/officeDocument/2006/relationships/image" Target="../media/image8.GIF"/></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36.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5.xml"/><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5.jpeg"/><Relationship Id="rId1" Type="http://schemas.openxmlformats.org/officeDocument/2006/relationships/slideLayout" Target="../slideLayouts/slideLayout15.xml"/><Relationship Id="rId4" Type="http://schemas.openxmlformats.org/officeDocument/2006/relationships/image" Target="../media/image48.jpeg"/></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5.jpeg"/><Relationship Id="rId1" Type="http://schemas.openxmlformats.org/officeDocument/2006/relationships/slideLayout" Target="../slideLayouts/slideLayout15.xml"/><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51.png"/><Relationship Id="rId4" Type="http://schemas.openxmlformats.org/officeDocument/2006/relationships/notesSlide" Target="../notesSlides/notesSlide8.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5.xml"/><Relationship Id="rId4" Type="http://schemas.openxmlformats.org/officeDocument/2006/relationships/image" Target="../media/image56.jpe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4.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10.png"/><Relationship Id="rId3" Type="http://schemas.openxmlformats.org/officeDocument/2006/relationships/slideLayout" Target="../slideLayouts/slideLayout59.xml"/><Relationship Id="rId7" Type="http://schemas.openxmlformats.org/officeDocument/2006/relationships/audio" Target="../media/audio3.wav"/><Relationship Id="rId12" Type="http://schemas.openxmlformats.org/officeDocument/2006/relationships/hyperlink" Target="https://www.youtube.com/user/TheMylove2011"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audio" Target="../media/audio2.wav"/><Relationship Id="rId11" Type="http://schemas.openxmlformats.org/officeDocument/2006/relationships/audio" Target="../media/audio5.wav"/><Relationship Id="rId5" Type="http://schemas.openxmlformats.org/officeDocument/2006/relationships/audio" Target="../media/audio1.wav"/><Relationship Id="rId10" Type="http://schemas.openxmlformats.org/officeDocument/2006/relationships/image" Target="../media/image9.png"/><Relationship Id="rId4" Type="http://schemas.openxmlformats.org/officeDocument/2006/relationships/notesSlide" Target="../notesSlides/notesSlide2.xml"/><Relationship Id="rId9" Type="http://schemas.openxmlformats.org/officeDocument/2006/relationships/image" Target="../media/image8.GIF"/></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147.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36.xml"/><Relationship Id="rId5" Type="http://schemas.openxmlformats.org/officeDocument/2006/relationships/image" Target="../media/image63.jpeg"/><Relationship Id="rId4" Type="http://schemas.openxmlformats.org/officeDocument/2006/relationships/image" Target="../media/image62.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image" Target="../media/image70.jpeg"/></Relationships>
</file>

<file path=ppt/slides/_rels/slide5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75.jpeg"/></Relationships>
</file>

<file path=ppt/slides/_rels/slide5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image" Target="../media/image77.png"/><Relationship Id="rId4" Type="http://schemas.openxmlformats.org/officeDocument/2006/relationships/image" Target="../media/image45.jpeg"/></Relationships>
</file>

<file path=ppt/slides/_rels/slide5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image" Target="../media/image79.png"/><Relationship Id="rId4" Type="http://schemas.openxmlformats.org/officeDocument/2006/relationships/image" Target="../media/image45.jpeg"/></Relationships>
</file>

<file path=ppt/slides/_rels/slide5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image" Target="../media/image45.jpeg"/><Relationship Id="rId4" Type="http://schemas.openxmlformats.org/officeDocument/2006/relationships/image" Target="../media/image81.jpeg"/></Relationships>
</file>

<file path=ppt/slides/_rels/slide5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9.xml"/><Relationship Id="rId1" Type="http://schemas.openxmlformats.org/officeDocument/2006/relationships/slideLayout" Target="../slideLayouts/slideLayout15.xml"/><Relationship Id="rId5" Type="http://schemas.openxmlformats.org/officeDocument/2006/relationships/image" Target="../media/image45.jpeg"/><Relationship Id="rId4" Type="http://schemas.openxmlformats.org/officeDocument/2006/relationships/image" Target="../media/image83.jpeg"/></Relationships>
</file>

<file path=ppt/slides/_rels/slide5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10.png"/><Relationship Id="rId3" Type="http://schemas.openxmlformats.org/officeDocument/2006/relationships/slideLayout" Target="../slideLayouts/slideLayout59.xml"/><Relationship Id="rId7" Type="http://schemas.openxmlformats.org/officeDocument/2006/relationships/audio" Target="../media/audio3.wav"/><Relationship Id="rId12" Type="http://schemas.openxmlformats.org/officeDocument/2006/relationships/hyperlink" Target="https://www.youtube.com/user/TheMylove2011"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audio" Target="../media/audio2.wav"/><Relationship Id="rId11" Type="http://schemas.openxmlformats.org/officeDocument/2006/relationships/audio" Target="../media/audio5.wav"/><Relationship Id="rId5" Type="http://schemas.openxmlformats.org/officeDocument/2006/relationships/audio" Target="../media/audio1.wav"/><Relationship Id="rId10" Type="http://schemas.openxmlformats.org/officeDocument/2006/relationships/image" Target="../media/image9.png"/><Relationship Id="rId4" Type="http://schemas.openxmlformats.org/officeDocument/2006/relationships/notesSlide" Target="../notesSlides/notesSlide20.xml"/><Relationship Id="rId9" Type="http://schemas.openxmlformats.org/officeDocument/2006/relationships/image" Target="../media/image8.GIF"/></Relationships>
</file>

<file path=ppt/slides/_rels/slide6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15.xml"/><Relationship Id="rId5" Type="http://schemas.openxmlformats.org/officeDocument/2006/relationships/image" Target="../media/image91.jpeg"/><Relationship Id="rId4" Type="http://schemas.openxmlformats.org/officeDocument/2006/relationships/image" Target="../media/image90.jpeg"/></Relationships>
</file>

<file path=ppt/slides/_rels/slide6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5.xml"/><Relationship Id="rId5" Type="http://schemas.openxmlformats.org/officeDocument/2006/relationships/image" Target="../media/image95.png"/><Relationship Id="rId4" Type="http://schemas.openxmlformats.org/officeDocument/2006/relationships/image" Target="../media/image94.png"/></Relationships>
</file>

<file path=ppt/slides/_rels/slide6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71.xml"/></Relationships>
</file>

<file path=ppt/slides/_rels/slide6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71.xml"/></Relationships>
</file>

<file path=ppt/slides/_rels/slide6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71.xml"/></Relationships>
</file>

<file path=ppt/slides/_rels/slide66.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10.png"/><Relationship Id="rId3" Type="http://schemas.openxmlformats.org/officeDocument/2006/relationships/slideLayout" Target="../slideLayouts/slideLayout59.xml"/><Relationship Id="rId7" Type="http://schemas.openxmlformats.org/officeDocument/2006/relationships/audio" Target="../media/audio3.wav"/><Relationship Id="rId12" Type="http://schemas.openxmlformats.org/officeDocument/2006/relationships/hyperlink" Target="https://www.youtube.com/user/TheMylove2011"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audio" Target="../media/audio2.wav"/><Relationship Id="rId11" Type="http://schemas.openxmlformats.org/officeDocument/2006/relationships/audio" Target="../media/audio5.wav"/><Relationship Id="rId5" Type="http://schemas.openxmlformats.org/officeDocument/2006/relationships/audio" Target="../media/audio1.wav"/><Relationship Id="rId10" Type="http://schemas.openxmlformats.org/officeDocument/2006/relationships/image" Target="../media/image9.png"/><Relationship Id="rId4" Type="http://schemas.openxmlformats.org/officeDocument/2006/relationships/notesSlide" Target="../notesSlides/notesSlide21.xml"/><Relationship Id="rId9" Type="http://schemas.openxmlformats.org/officeDocument/2006/relationships/image" Target="../media/image8.GIF"/></Relationships>
</file>

<file path=ppt/slides/_rels/slide6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37.xml"/></Relationships>
</file>

<file path=ppt/slides/_rels/slide68.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image" Target="../media/image104.png"/><Relationship Id="rId3" Type="http://schemas.openxmlformats.org/officeDocument/2006/relationships/slideLayout" Target="../slideLayouts/slideLayout32.xml"/><Relationship Id="rId7" Type="http://schemas.openxmlformats.org/officeDocument/2006/relationships/slide" Target="slide5.xml"/><Relationship Id="rId12" Type="http://schemas.openxmlformats.org/officeDocument/2006/relationships/image" Target="../media/image103.GIF"/><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slide" Target="slide12.xml"/><Relationship Id="rId11" Type="http://schemas.openxmlformats.org/officeDocument/2006/relationships/image" Target="../media/image102.GIF"/><Relationship Id="rId5" Type="http://schemas.openxmlformats.org/officeDocument/2006/relationships/image" Target="../media/image100.png"/><Relationship Id="rId15" Type="http://schemas.openxmlformats.org/officeDocument/2006/relationships/slide" Target="slide6.xml"/><Relationship Id="rId10" Type="http://schemas.openxmlformats.org/officeDocument/2006/relationships/image" Target="../media/image101.GIF"/><Relationship Id="rId4" Type="http://schemas.openxmlformats.org/officeDocument/2006/relationships/image" Target="../media/image99.jpeg"/><Relationship Id="rId9" Type="http://schemas.openxmlformats.org/officeDocument/2006/relationships/slide" Target="slide7.xml"/><Relationship Id="rId14" Type="http://schemas.openxmlformats.org/officeDocument/2006/relationships/slide" Target="slide11.xml"/></Relationships>
</file>

<file path=ppt/slides/_rels/slide6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2.xml"/><Relationship Id="rId1" Type="http://schemas.openxmlformats.org/officeDocument/2006/relationships/slideLayout" Target="../slideLayouts/slideLayout31.xml"/><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7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audio" Target="../media/audio6.wav"/><Relationship Id="rId1" Type="http://schemas.openxmlformats.org/officeDocument/2006/relationships/slideLayout" Target="../slideLayouts/slideLayout31.xml"/><Relationship Id="rId4" Type="http://schemas.openxmlformats.org/officeDocument/2006/relationships/slide" Target="slide4.xml"/></Relationships>
</file>

<file path=ppt/slides/_rels/slide7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audio" Target="../media/audio6.wav"/><Relationship Id="rId1" Type="http://schemas.openxmlformats.org/officeDocument/2006/relationships/slideLayout" Target="../slideLayouts/slideLayout31.xml"/><Relationship Id="rId4" Type="http://schemas.openxmlformats.org/officeDocument/2006/relationships/slide" Target="slide4.xml"/></Relationships>
</file>

<file path=ppt/slides/_rels/slide7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audio" Target="../media/audio6.wav"/><Relationship Id="rId1" Type="http://schemas.openxmlformats.org/officeDocument/2006/relationships/slideLayout" Target="../slideLayouts/slideLayout31.xml"/><Relationship Id="rId4" Type="http://schemas.openxmlformats.org/officeDocument/2006/relationships/slide" Target="slide4.xml"/></Relationships>
</file>

<file path=ppt/slides/_rels/slide7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audio" Target="../media/audio6.wav"/><Relationship Id="rId1" Type="http://schemas.openxmlformats.org/officeDocument/2006/relationships/slideLayout" Target="../slideLayouts/slideLayout31.xml"/><Relationship Id="rId4" Type="http://schemas.openxmlformats.org/officeDocument/2006/relationships/slide" Target="slide4.xml"/></Relationships>
</file>

<file path=ppt/slides/_rels/slide7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98.jpeg"/><Relationship Id="rId1" Type="http://schemas.openxmlformats.org/officeDocument/2006/relationships/slideLayout" Target="../slideLayouts/slideLayout31.xml"/></Relationships>
</file>

<file path=ppt/slides/_rels/slide75.xml.rels><?xml version="1.0" encoding="UTF-8" standalone="yes"?>
<Relationships xmlns="http://schemas.openxmlformats.org/package/2006/relationships"><Relationship Id="rId8" Type="http://schemas.openxmlformats.org/officeDocument/2006/relationships/image" Target="../media/image119.svg"/><Relationship Id="rId13" Type="http://schemas.openxmlformats.org/officeDocument/2006/relationships/image" Target="../media/image112.png"/><Relationship Id="rId18" Type="http://schemas.openxmlformats.org/officeDocument/2006/relationships/image" Target="../media/image129.svg"/><Relationship Id="rId3" Type="http://schemas.openxmlformats.org/officeDocument/2006/relationships/image" Target="../media/image106.emf"/><Relationship Id="rId21" Type="http://schemas.openxmlformats.org/officeDocument/2006/relationships/image" Target="../media/image116.png"/><Relationship Id="rId7" Type="http://schemas.openxmlformats.org/officeDocument/2006/relationships/image" Target="../media/image109.png"/><Relationship Id="rId12" Type="http://schemas.openxmlformats.org/officeDocument/2006/relationships/image" Target="../media/image123.svg"/><Relationship Id="rId17" Type="http://schemas.openxmlformats.org/officeDocument/2006/relationships/image" Target="../media/image114.png"/><Relationship Id="rId2" Type="http://schemas.openxmlformats.org/officeDocument/2006/relationships/image" Target="../media/image105.emf"/><Relationship Id="rId16" Type="http://schemas.openxmlformats.org/officeDocument/2006/relationships/image" Target="../media/image127.svg"/><Relationship Id="rId20" Type="http://schemas.openxmlformats.org/officeDocument/2006/relationships/image" Target="../media/image131.svg"/><Relationship Id="rId1" Type="http://schemas.openxmlformats.org/officeDocument/2006/relationships/slideLayout" Target="../slideLayouts/slideLayout108.xml"/><Relationship Id="rId6" Type="http://schemas.openxmlformats.org/officeDocument/2006/relationships/image" Target="../media/image117.svg"/><Relationship Id="rId11" Type="http://schemas.openxmlformats.org/officeDocument/2006/relationships/image" Target="../media/image111.png"/><Relationship Id="rId5" Type="http://schemas.openxmlformats.org/officeDocument/2006/relationships/image" Target="../media/image108.png"/><Relationship Id="rId15" Type="http://schemas.openxmlformats.org/officeDocument/2006/relationships/image" Target="../media/image113.png"/><Relationship Id="rId23" Type="http://schemas.openxmlformats.org/officeDocument/2006/relationships/image" Target="../media/image117.emf"/><Relationship Id="rId10" Type="http://schemas.openxmlformats.org/officeDocument/2006/relationships/image" Target="../media/image121.svg"/><Relationship Id="rId19" Type="http://schemas.openxmlformats.org/officeDocument/2006/relationships/image" Target="../media/image115.png"/><Relationship Id="rId4" Type="http://schemas.openxmlformats.org/officeDocument/2006/relationships/image" Target="../media/image107.emf"/><Relationship Id="rId9" Type="http://schemas.openxmlformats.org/officeDocument/2006/relationships/image" Target="../media/image110.png"/><Relationship Id="rId14" Type="http://schemas.openxmlformats.org/officeDocument/2006/relationships/image" Target="../media/image125.svg"/><Relationship Id="rId22" Type="http://schemas.openxmlformats.org/officeDocument/2006/relationships/image" Target="../media/image133.svg"/></Relationships>
</file>

<file path=ppt/slides/_rels/slide7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98.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8288000" cy="10286999"/>
          </a:xfrm>
          <a:prstGeom prst="rect">
            <a:avLst/>
          </a:prstGeom>
        </p:spPr>
      </p:pic>
      <p:sp>
        <p:nvSpPr>
          <p:cNvPr id="5" name="TextBox 4"/>
          <p:cNvSpPr txBox="1"/>
          <p:nvPr/>
        </p:nvSpPr>
        <p:spPr>
          <a:xfrm>
            <a:off x="1003194" y="2781300"/>
            <a:ext cx="16281612" cy="3508532"/>
          </a:xfrm>
          <a:prstGeom prst="rect">
            <a:avLst/>
          </a:prstGeom>
          <a:noFill/>
        </p:spPr>
        <p:txBody>
          <a:bodyPr wrap="square" lIns="182760" tIns="91380" rIns="182760" bIns="91380" rtlCol="0">
            <a:spAutoFit/>
          </a:bodyPr>
          <a:lstStyle/>
          <a:p>
            <a:pPr algn="ctr" defTabSz="1827848">
              <a:defRPr/>
            </a:pPr>
            <a:r>
              <a:rPr lang="en-US" sz="5400" b="1" dirty="0">
                <a:solidFill>
                  <a:srgbClr val="0F6BCE"/>
                </a:solidFill>
                <a:effectLst>
                  <a:glow rad="444500">
                    <a:prstClr val="white">
                      <a:alpha val="96000"/>
                    </a:prstClr>
                  </a:glow>
                </a:effectLst>
                <a:latin typeface="#9Slide03 Maven Pro Black" panose="00000A00000000000000" pitchFamily="2" charset="-93"/>
                <a:ea typeface="ADLaM Display" panose="02010000000000000000" pitchFamily="2" charset="0"/>
                <a:cs typeface="ADLaM Display" panose="02010000000000000000" pitchFamily="2" charset="0"/>
              </a:rPr>
              <a:t>KHOA HỌC TỰ NHIÊN 9</a:t>
            </a:r>
            <a:endParaRPr lang="vi-VN" sz="5400" b="1" dirty="0">
              <a:solidFill>
                <a:srgbClr val="0F6BCE"/>
              </a:solidFill>
              <a:effectLst>
                <a:glow rad="444500">
                  <a:prstClr val="white">
                    <a:alpha val="96000"/>
                  </a:prstClr>
                </a:glow>
              </a:effectLst>
              <a:latin typeface="#9Slide03 Maven Pro Black" panose="00000A00000000000000" pitchFamily="2" charset="-93"/>
              <a:ea typeface="ADLaM Display" panose="02010000000000000000" pitchFamily="2" charset="0"/>
              <a:cs typeface="ADLaM Display" panose="02010000000000000000" pitchFamily="2" charset="0"/>
            </a:endParaRPr>
          </a:p>
          <a:p>
            <a:pPr algn="ctr" defTabSz="1827848">
              <a:defRPr/>
            </a:pPr>
            <a:r>
              <a:rPr lang="en-US" sz="8100" b="1" dirty="0">
                <a:solidFill>
                  <a:srgbClr val="0F6BCE"/>
                </a:solidFill>
                <a:effectLst>
                  <a:glow rad="444500">
                    <a:prstClr val="white">
                      <a:alpha val="96000"/>
                    </a:prstClr>
                  </a:glow>
                </a:effectLst>
                <a:latin typeface="#9Slide03 Maven Pro Black" panose="00000A00000000000000" pitchFamily="2" charset="-93"/>
                <a:ea typeface="ADLaM Display" panose="02010000000000000000" pitchFamily="2" charset="0"/>
                <a:cs typeface="ADLaM Display" panose="02010000000000000000" pitchFamily="2" charset="0"/>
              </a:rPr>
              <a:t>CHÀO MỪNG</a:t>
            </a:r>
            <a:r>
              <a:rPr lang="vi-VN" sz="8100" b="1" dirty="0">
                <a:solidFill>
                  <a:srgbClr val="0F6BCE"/>
                </a:solidFill>
                <a:effectLst>
                  <a:glow rad="444500">
                    <a:prstClr val="white">
                      <a:alpha val="96000"/>
                    </a:prstClr>
                  </a:glow>
                </a:effectLst>
                <a:latin typeface="#9Slide03 Maven Pro Black" panose="00000A00000000000000" pitchFamily="2" charset="-93"/>
                <a:ea typeface="ADLaM Display" panose="02010000000000000000" pitchFamily="2" charset="0"/>
                <a:cs typeface="ADLaM Display" panose="02010000000000000000" pitchFamily="2" charset="0"/>
              </a:rPr>
              <a:t> </a:t>
            </a:r>
            <a:r>
              <a:rPr lang="en-US" sz="8100" b="1" dirty="0">
                <a:solidFill>
                  <a:srgbClr val="0F6BCE"/>
                </a:solidFill>
                <a:effectLst>
                  <a:glow rad="444500">
                    <a:prstClr val="white">
                      <a:alpha val="96000"/>
                    </a:prstClr>
                  </a:glow>
                </a:effectLst>
                <a:latin typeface="#9Slide03 Maven Pro Black" panose="00000A00000000000000" pitchFamily="2" charset="-93"/>
                <a:ea typeface="ADLaM Display" panose="02010000000000000000" pitchFamily="2" charset="0"/>
                <a:cs typeface="ADLaM Display" panose="02010000000000000000" pitchFamily="2" charset="0"/>
              </a:rPr>
              <a:t>CÁC EM HỌC SINH THAM GIA VÀO TIẾT HỌC</a:t>
            </a:r>
          </a:p>
        </p:txBody>
      </p:sp>
    </p:spTree>
  </p:cSld>
  <p:clrMapOvr>
    <a:masterClrMapping/>
  </p:clrMapOvr>
  <mc:AlternateContent xmlns:mc="http://schemas.openxmlformats.org/markup-compatibility/2006" xmlns:p14="http://schemas.microsoft.com/office/powerpoint/2010/main">
    <mc:Choice Requires="p14">
      <p:transition spd="slow" p14:dur="15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grpSp>
        <p:nvGrpSpPr>
          <p:cNvPr id="2" name="Group 2"/>
          <p:cNvGrpSpPr/>
          <p:nvPr/>
        </p:nvGrpSpPr>
        <p:grpSpPr>
          <a:xfrm>
            <a:off x="514350" y="534178"/>
            <a:ext cx="17259300" cy="9257522"/>
            <a:chOff x="0" y="0"/>
            <a:chExt cx="5760316" cy="2928158"/>
          </a:xfrm>
        </p:grpSpPr>
        <p:sp>
          <p:nvSpPr>
            <p:cNvPr id="3" name="Freeform 3"/>
            <p:cNvSpPr/>
            <p:nvPr/>
          </p:nvSpPr>
          <p:spPr>
            <a:xfrm>
              <a:off x="0" y="0"/>
              <a:ext cx="5760315" cy="2928158"/>
            </a:xfrm>
            <a:custGeom>
              <a:avLst/>
              <a:gdLst/>
              <a:ahLst/>
              <a:cxnLst/>
              <a:rect l="l" t="t" r="r" b="b"/>
              <a:pathLst>
                <a:path w="5760315" h="2928158">
                  <a:moveTo>
                    <a:pt x="33867" y="0"/>
                  </a:moveTo>
                  <a:lnTo>
                    <a:pt x="5726449" y="0"/>
                  </a:lnTo>
                  <a:cubicBezTo>
                    <a:pt x="5745153" y="0"/>
                    <a:pt x="5760315" y="15163"/>
                    <a:pt x="5760315" y="33867"/>
                  </a:cubicBezTo>
                  <a:lnTo>
                    <a:pt x="5760315" y="2894292"/>
                  </a:lnTo>
                  <a:cubicBezTo>
                    <a:pt x="5760315" y="2912996"/>
                    <a:pt x="5745153" y="2928158"/>
                    <a:pt x="5726449" y="2928158"/>
                  </a:cubicBezTo>
                  <a:lnTo>
                    <a:pt x="33867" y="2928158"/>
                  </a:lnTo>
                  <a:cubicBezTo>
                    <a:pt x="15163" y="2928158"/>
                    <a:pt x="0" y="2912996"/>
                    <a:pt x="0" y="2894292"/>
                  </a:cubicBezTo>
                  <a:lnTo>
                    <a:pt x="0" y="33867"/>
                  </a:lnTo>
                  <a:cubicBezTo>
                    <a:pt x="0" y="15163"/>
                    <a:pt x="15163" y="0"/>
                    <a:pt x="33867"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TextBox 4"/>
            <p:cNvSpPr txBox="1"/>
            <p:nvPr/>
          </p:nvSpPr>
          <p:spPr>
            <a:xfrm>
              <a:off x="0" y="-28575"/>
              <a:ext cx="5760316" cy="2956733"/>
            </a:xfrm>
            <a:prstGeom prst="rect">
              <a:avLst/>
            </a:prstGeom>
          </p:spPr>
          <p:txBody>
            <a:bodyPr lIns="24438" tIns="24438" rIns="24438" bIns="24438" rtlCol="0" anchor="ctr"/>
            <a:lstStyle/>
            <a:p>
              <a:pPr marL="0" marR="0" lvl="0" indent="0" algn="ctr" defTabSz="914400" rtl="0" eaLnBrk="1" fontAlgn="auto" latinLnBrk="0" hangingPunct="1">
                <a:lnSpc>
                  <a:spcPts val="1953"/>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 xmlns:a16="http://schemas.microsoft.com/office/drawing/2014/main" id="{11A57808-4A89-DF5E-49E2-B89CFB424127}"/>
              </a:ext>
            </a:extLst>
          </p:cNvPr>
          <p:cNvGrpSpPr/>
          <p:nvPr/>
        </p:nvGrpSpPr>
        <p:grpSpPr>
          <a:xfrm>
            <a:off x="980176" y="877228"/>
            <a:ext cx="15860024" cy="2513672"/>
            <a:chOff x="467392" y="2824395"/>
            <a:chExt cx="22055576" cy="3447358"/>
          </a:xfrm>
        </p:grpSpPr>
        <p:sp>
          <p:nvSpPr>
            <p:cNvPr id="6" name="Rectangle: Rounded Corners 10">
              <a:extLst>
                <a:ext uri="{FF2B5EF4-FFF2-40B4-BE49-F238E27FC236}">
                  <a16:creationId xmlns="" xmlns:a16="http://schemas.microsoft.com/office/drawing/2014/main" id="{C7931BD7-6BA6-C332-27FF-EF75DCDEDA89}"/>
                </a:ext>
              </a:extLst>
            </p:cNvPr>
            <p:cNvSpPr/>
            <p:nvPr/>
          </p:nvSpPr>
          <p:spPr>
            <a:xfrm>
              <a:off x="1116750" y="3253666"/>
              <a:ext cx="21406218" cy="3018087"/>
            </a:xfrm>
            <a:prstGeom prst="roundRect">
              <a:avLst>
                <a:gd name="adj" fmla="val 6602"/>
              </a:avLst>
            </a:prstGeom>
            <a:solidFill>
              <a:srgbClr val="D2FADC"/>
            </a:solidFill>
            <a:ln w="19050" cap="flat" cmpd="sng" algn="ctr">
              <a:solidFill>
                <a:srgbClr val="00B05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 xmlns:a16="http://schemas.microsoft.com/office/drawing/2014/main" id="{05B59895-7229-66C0-BF12-07E41807A913}"/>
                </a:ext>
              </a:extLst>
            </p:cNvPr>
            <p:cNvSpPr txBox="1"/>
            <p:nvPr/>
          </p:nvSpPr>
          <p:spPr>
            <a:xfrm>
              <a:off x="2069499" y="3587685"/>
              <a:ext cx="19850927" cy="2342644"/>
            </a:xfrm>
            <a:prstGeom prst="rect">
              <a:avLst/>
            </a:prstGeom>
            <a:noFill/>
          </p:spPr>
          <p:txBody>
            <a:bodyPr wrap="square" rtlCol="0">
              <a:spAutoFit/>
            </a:bodyPr>
            <a:lstStyle/>
            <a:p>
              <a:pPr algn="just">
                <a:lnSpc>
                  <a:spcPct val="150000"/>
                </a:lnSpc>
                <a:defRPr/>
              </a:pPr>
              <a:r>
                <a:rPr lang="vi-VN" sz="3500" b="1" i="1" kern="0" dirty="0">
                  <a:solidFill>
                    <a:srgbClr val="002060"/>
                  </a:solidFill>
                  <a:cs typeface="Arial" panose="020B0604020202020204" pitchFamily="34" charset="0"/>
                </a:rPr>
                <a:t>1. Quan sát hình 37.1, cho biết hình 37.1b và 37.1c có gì khác so với hình 37.1a về cấu trúc và số lượng</a:t>
              </a:r>
              <a:endParaRPr lang="vi-VN" sz="3500" b="1" i="1" kern="0" dirty="0">
                <a:solidFill>
                  <a:srgbClr val="002060"/>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 xmlns:a16="http://schemas.microsoft.com/office/drawing/2014/main" id="{A4B3E26F-4946-ADE9-285C-52023BA480DD}"/>
                </a:ext>
              </a:extLst>
            </p:cNvPr>
            <p:cNvGrpSpPr/>
            <p:nvPr/>
          </p:nvGrpSpPr>
          <p:grpSpPr>
            <a:xfrm>
              <a:off x="467392" y="2824395"/>
              <a:ext cx="1423546" cy="1315311"/>
              <a:chOff x="515045" y="313872"/>
              <a:chExt cx="2088563" cy="1857217"/>
            </a:xfrm>
          </p:grpSpPr>
          <p:sp>
            <p:nvSpPr>
              <p:cNvPr id="15" name="Oval Callout 13">
                <a:extLst>
                  <a:ext uri="{FF2B5EF4-FFF2-40B4-BE49-F238E27FC236}">
                    <a16:creationId xmlns="" xmlns:a16="http://schemas.microsoft.com/office/drawing/2014/main" id="{D5496CCF-9E7A-2CC1-EB2A-CF8BA9F4F0D5}"/>
                  </a:ext>
                </a:extLst>
              </p:cNvPr>
              <p:cNvSpPr/>
              <p:nvPr/>
            </p:nvSpPr>
            <p:spPr>
              <a:xfrm>
                <a:off x="515045" y="313872"/>
                <a:ext cx="2088563" cy="1857217"/>
              </a:xfrm>
              <a:prstGeom prst="wedgeEllipseCallout">
                <a:avLst>
                  <a:gd name="adj1" fmla="val -1478"/>
                  <a:gd name="adj2" fmla="val 62500"/>
                </a:avLst>
              </a:prstGeom>
              <a:solidFill>
                <a:sysClr val="window" lastClr="FFFFFF"/>
              </a:solidFill>
              <a:ln w="139700" cap="flat" cmpd="sng" algn="ctr">
                <a:gradFill flip="none" rotWithShape="1">
                  <a:gsLst>
                    <a:gs pos="0">
                      <a:srgbClr val="FFFF00">
                        <a:lumMod val="98000"/>
                      </a:srgbClr>
                    </a:gs>
                    <a:gs pos="48000">
                      <a:srgbClr val="92D050"/>
                    </a:gs>
                    <a:gs pos="100000">
                      <a:srgbClr val="00A249"/>
                    </a:gs>
                  </a:gsLst>
                  <a:lin ang="16200000" scaled="1"/>
                  <a:tileRect/>
                </a:gra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6" name="Picture 15">
                <a:extLst>
                  <a:ext uri="{FF2B5EF4-FFF2-40B4-BE49-F238E27FC236}">
                    <a16:creationId xmlns="" xmlns:a16="http://schemas.microsoft.com/office/drawing/2014/main" id="{76B946B7-C316-5C34-5DFA-3D8A2DC1E3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769" y="416577"/>
                <a:ext cx="1603149" cy="1479831"/>
              </a:xfrm>
              <a:prstGeom prst="rect">
                <a:avLst/>
              </a:prstGeom>
            </p:spPr>
          </p:pic>
        </p:grpSp>
      </p:grpSp>
      <p:sp>
        <p:nvSpPr>
          <p:cNvPr id="23" name="Rectangle 22">
            <a:extLst>
              <a:ext uri="{FF2B5EF4-FFF2-40B4-BE49-F238E27FC236}">
                <a16:creationId xmlns="" xmlns:a16="http://schemas.microsoft.com/office/drawing/2014/main" id="{8AC4EBB1-8031-2DD1-2A39-A00DE0CEE416}"/>
              </a:ext>
            </a:extLst>
          </p:cNvPr>
          <p:cNvSpPr/>
          <p:nvPr/>
        </p:nvSpPr>
        <p:spPr>
          <a:xfrm>
            <a:off x="1425269" y="4481562"/>
            <a:ext cx="7844309" cy="4437434"/>
          </a:xfrm>
          <a:prstGeom prst="rect">
            <a:avLst/>
          </a:prstGeom>
          <a:solidFill>
            <a:srgbClr val="FFEAA7"/>
          </a:solidFill>
          <a:ln w="12700" cap="flat" cmpd="sng" algn="ctr">
            <a:noFill/>
            <a:prstDash val="solid"/>
            <a:miter lim="800000"/>
          </a:ln>
          <a:effectLst/>
        </p:spPr>
        <p:txBody>
          <a:bodyPr rtlCol="0" anchor="ctr"/>
          <a:lstStyle/>
          <a:p>
            <a:pPr marL="0" marR="0" lvl="0" indent="0" algn="ctr" defTabSz="1371600" rtl="0" eaLnBrk="1" fontAlgn="auto" latinLnBrk="0" hangingPunct="1">
              <a:lnSpc>
                <a:spcPct val="150000"/>
              </a:lnSpc>
              <a:spcBef>
                <a:spcPts val="0"/>
              </a:spcBef>
              <a:spcAft>
                <a:spcPts val="0"/>
              </a:spcAft>
              <a:buClrTx/>
              <a:buSzTx/>
              <a:buFontTx/>
              <a:buNone/>
              <a:tabLst/>
              <a:defRPr/>
            </a:pPr>
            <a:endParaRPr kumimoji="0" lang="en-US" sz="2700" b="1" i="0" u="none" strike="noStrike" kern="0" cap="none" spc="0" normalizeH="0" baseline="0" noProof="0" dirty="0">
              <a:ln>
                <a:noFill/>
              </a:ln>
              <a:solidFill>
                <a:srgbClr val="FFFFFF"/>
              </a:solidFill>
              <a:effectLst/>
              <a:uLnTx/>
              <a:uFillTx/>
              <a:latin typeface="Myriad Pro SemiCond" panose="020B0503030403020204" pitchFamily="34" charset="0"/>
              <a:ea typeface="+mn-ea"/>
              <a:cs typeface="+mn-cs"/>
            </a:endParaRPr>
          </a:p>
        </p:txBody>
      </p:sp>
      <p:sp>
        <p:nvSpPr>
          <p:cNvPr id="24" name="Rectangle: Top Corners Rounded 24">
            <a:extLst>
              <a:ext uri="{FF2B5EF4-FFF2-40B4-BE49-F238E27FC236}">
                <a16:creationId xmlns="" xmlns:a16="http://schemas.microsoft.com/office/drawing/2014/main" id="{A1283887-8675-9CDA-21BD-F4178D36800A}"/>
              </a:ext>
            </a:extLst>
          </p:cNvPr>
          <p:cNvSpPr/>
          <p:nvPr/>
        </p:nvSpPr>
        <p:spPr>
          <a:xfrm>
            <a:off x="1425264" y="4036956"/>
            <a:ext cx="2541694" cy="766787"/>
          </a:xfrm>
          <a:prstGeom prst="round2SameRect">
            <a:avLst>
              <a:gd name="adj1" fmla="val 23095"/>
              <a:gd name="adj2" fmla="val 0"/>
            </a:avLst>
          </a:prstGeom>
          <a:solidFill>
            <a:srgbClr val="FF8470"/>
          </a:solidFill>
          <a:ln w="12700" cap="flat" cmpd="sng" algn="ctr">
            <a:noFill/>
            <a:prstDash val="solid"/>
            <a:miter lim="800000"/>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srgbClr val="FFFFFF"/>
                </a:solidFill>
                <a:effectLst/>
                <a:uLnTx/>
                <a:uFillTx/>
                <a:ea typeface="+mn-ea"/>
                <a:cs typeface="+mn-cs"/>
              </a:rPr>
              <a:t>Trả lời</a:t>
            </a:r>
            <a:endParaRPr kumimoji="0" lang="en-US" sz="3600" b="1" i="0" u="none" strike="noStrike" kern="0" cap="none" spc="0" normalizeH="0" baseline="0" noProof="0" dirty="0">
              <a:ln>
                <a:noFill/>
              </a:ln>
              <a:solidFill>
                <a:srgbClr val="FFFFFF"/>
              </a:solidFill>
              <a:effectLst/>
              <a:uLnTx/>
              <a:uFillTx/>
              <a:ea typeface="+mn-ea"/>
              <a:cs typeface="+mn-cs"/>
            </a:endParaRPr>
          </a:p>
        </p:txBody>
      </p:sp>
      <p:cxnSp>
        <p:nvCxnSpPr>
          <p:cNvPr id="25" name="Straight Connector 24">
            <a:extLst>
              <a:ext uri="{FF2B5EF4-FFF2-40B4-BE49-F238E27FC236}">
                <a16:creationId xmlns="" xmlns:a16="http://schemas.microsoft.com/office/drawing/2014/main" id="{72077D58-DFB4-65B0-7721-D7D82B59DD00}"/>
              </a:ext>
            </a:extLst>
          </p:cNvPr>
          <p:cNvCxnSpPr>
            <a:cxnSpLocks/>
          </p:cNvCxnSpPr>
          <p:nvPr/>
        </p:nvCxnSpPr>
        <p:spPr>
          <a:xfrm>
            <a:off x="1420305" y="4803743"/>
            <a:ext cx="7128931" cy="0"/>
          </a:xfrm>
          <a:prstGeom prst="line">
            <a:avLst/>
          </a:prstGeom>
          <a:noFill/>
          <a:ln w="38100" cap="flat" cmpd="sng" algn="ctr">
            <a:solidFill>
              <a:srgbClr val="FF8470"/>
            </a:solidFill>
            <a:prstDash val="solid"/>
            <a:miter lim="800000"/>
          </a:ln>
          <a:effectLst/>
        </p:spPr>
      </p:cxnSp>
      <p:sp>
        <p:nvSpPr>
          <p:cNvPr id="26" name="TextBox 25">
            <a:extLst>
              <a:ext uri="{FF2B5EF4-FFF2-40B4-BE49-F238E27FC236}">
                <a16:creationId xmlns="" xmlns:a16="http://schemas.microsoft.com/office/drawing/2014/main" id="{A0BEF981-BF0C-066D-4E6F-8A9A9EAED935}"/>
              </a:ext>
            </a:extLst>
          </p:cNvPr>
          <p:cNvSpPr txBox="1"/>
          <p:nvPr/>
        </p:nvSpPr>
        <p:spPr>
          <a:xfrm>
            <a:off x="1799251" y="4903870"/>
            <a:ext cx="7014646" cy="3988785"/>
          </a:xfrm>
          <a:prstGeom prst="rect">
            <a:avLst/>
          </a:prstGeom>
          <a:noFill/>
        </p:spPr>
        <p:txBody>
          <a:bodyPr wrap="square" rtlCol="0">
            <a:spAutoFit/>
          </a:bodyPr>
          <a:lstStyle/>
          <a:p>
            <a:pPr marL="0" marR="0" lvl="0" indent="0" algn="just" defTabSz="1371600" rtl="0" eaLnBrk="1" fontAlgn="auto" latinLnBrk="0" hangingPunct="1">
              <a:lnSpc>
                <a:spcPct val="120000"/>
              </a:lnSpc>
              <a:spcBef>
                <a:spcPts val="0"/>
              </a:spcBef>
              <a:spcAft>
                <a:spcPts val="0"/>
              </a:spcAft>
              <a:buClrTx/>
              <a:buSzTx/>
              <a:buFontTx/>
              <a:buNone/>
              <a:tabLst/>
              <a:defRPr/>
            </a:pPr>
            <a:r>
              <a:rPr kumimoji="0" lang="vi-VN" sz="35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lang="en-US" sz="3500" b="1" kern="0" dirty="0" err="1" smtClean="0">
                <a:solidFill>
                  <a:srgbClr val="000000"/>
                </a:solidFill>
                <a:latin typeface="Arial" panose="020B0604020202020204" pitchFamily="34" charset="0"/>
                <a:cs typeface="Arial" panose="020B0604020202020204" pitchFamily="34" charset="0"/>
              </a:rPr>
              <a:t>Về</a:t>
            </a:r>
            <a:r>
              <a:rPr lang="en-US" sz="3500" b="1" kern="0" dirty="0" smtClean="0">
                <a:solidFill>
                  <a:srgbClr val="000000"/>
                </a:solidFill>
                <a:latin typeface="Arial" panose="020B0604020202020204" pitchFamily="34" charset="0"/>
                <a:cs typeface="Arial" panose="020B0604020202020204" pitchFamily="34" charset="0"/>
              </a:rPr>
              <a:t> </a:t>
            </a:r>
            <a:r>
              <a:rPr lang="en-US" sz="3500" b="1" kern="0" dirty="0" err="1" smtClean="0">
                <a:solidFill>
                  <a:srgbClr val="000000"/>
                </a:solidFill>
                <a:latin typeface="Arial" panose="020B0604020202020204" pitchFamily="34" charset="0"/>
                <a:cs typeface="Arial" panose="020B0604020202020204" pitchFamily="34" charset="0"/>
              </a:rPr>
              <a:t>số</a:t>
            </a:r>
            <a:r>
              <a:rPr lang="en-US" sz="3500" b="1" kern="0" dirty="0" smtClean="0">
                <a:solidFill>
                  <a:srgbClr val="000000"/>
                </a:solidFill>
                <a:latin typeface="Arial" panose="020B0604020202020204" pitchFamily="34" charset="0"/>
                <a:cs typeface="Arial" panose="020B0604020202020204" pitchFamily="34" charset="0"/>
              </a:rPr>
              <a:t> </a:t>
            </a:r>
            <a:r>
              <a:rPr lang="en-US" sz="3500" b="1" kern="0" dirty="0" err="1" smtClean="0">
                <a:solidFill>
                  <a:srgbClr val="000000"/>
                </a:solidFill>
                <a:latin typeface="Arial" panose="020B0604020202020204" pitchFamily="34" charset="0"/>
                <a:cs typeface="Arial" panose="020B0604020202020204" pitchFamily="34" charset="0"/>
              </a:rPr>
              <a:t>lượng</a:t>
            </a:r>
            <a:endParaRPr kumimoji="0" lang="vi-VN" sz="35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algn="just">
              <a:lnSpc>
                <a:spcPct val="150000"/>
              </a:lnSpc>
              <a:spcAft>
                <a:spcPts val="800"/>
              </a:spcAft>
            </a:pPr>
            <a:r>
              <a:rPr lang="vi-VN" sz="3500" i="1" dirty="0"/>
              <a:t>Ở hình 37.1b, bộ nhiễm sắc thể có bất thường về số lượng: bộ nhiễm sắc thể có 47 chiếc, trong đó nhiễm sắc thể số 18 có 3 chiếc.</a:t>
            </a:r>
          </a:p>
        </p:txBody>
      </p:sp>
      <p:sp>
        <p:nvSpPr>
          <p:cNvPr id="27" name="Flowchart: Connector 26">
            <a:extLst>
              <a:ext uri="{FF2B5EF4-FFF2-40B4-BE49-F238E27FC236}">
                <a16:creationId xmlns="" xmlns:a16="http://schemas.microsoft.com/office/drawing/2014/main" id="{39EEC429-312D-FA5D-F832-3AE2D47E2CAA}"/>
              </a:ext>
            </a:extLst>
          </p:cNvPr>
          <p:cNvSpPr/>
          <p:nvPr/>
        </p:nvSpPr>
        <p:spPr>
          <a:xfrm>
            <a:off x="820370" y="3938332"/>
            <a:ext cx="1063120" cy="1028434"/>
          </a:xfrm>
          <a:prstGeom prst="flowChartConnector">
            <a:avLst/>
          </a:prstGeom>
          <a:solidFill>
            <a:srgbClr val="FFFFFF"/>
          </a:solidFill>
          <a:ln w="12700" cap="flat" cmpd="sng" algn="ctr">
            <a:noFill/>
            <a:prstDash val="solid"/>
            <a:miter lim="800000"/>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1" i="0" u="none" strike="noStrike" kern="0" cap="none" spc="0" normalizeH="0" baseline="0" noProof="0">
              <a:ln>
                <a:noFill/>
              </a:ln>
              <a:solidFill>
                <a:srgbClr val="FFFFFF"/>
              </a:solidFill>
              <a:effectLst/>
              <a:uLnTx/>
              <a:uFillTx/>
              <a:latin typeface="Myriad Pro SemiCond" panose="020B0503030403020204" pitchFamily="34" charset="0"/>
              <a:ea typeface="+mn-ea"/>
              <a:cs typeface="+mn-cs"/>
            </a:endParaRPr>
          </a:p>
        </p:txBody>
      </p:sp>
      <p:pic>
        <p:nvPicPr>
          <p:cNvPr id="22" name="Picture 6">
            <a:extLst>
              <a:ext uri="{FF2B5EF4-FFF2-40B4-BE49-F238E27FC236}">
                <a16:creationId xmlns="" xmlns:a16="http://schemas.microsoft.com/office/drawing/2014/main" id="{E477E96B-7F53-0BEE-8323-FA6CEFC4803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0431" y="4007014"/>
            <a:ext cx="888820" cy="87145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4"/>
          <a:stretch>
            <a:fillRect/>
          </a:stretch>
        </p:blipFill>
        <p:spPr>
          <a:xfrm>
            <a:off x="10592692" y="3766393"/>
            <a:ext cx="6168770" cy="5639223"/>
          </a:xfrm>
          <a:prstGeom prst="rect">
            <a:avLst/>
          </a:prstGeom>
        </p:spPr>
      </p:pic>
      <p:sp>
        <p:nvSpPr>
          <p:cNvPr id="33" name="Rounded Rectangle 32"/>
          <p:cNvSpPr/>
          <p:nvPr/>
        </p:nvSpPr>
        <p:spPr>
          <a:xfrm>
            <a:off x="10513061" y="3806853"/>
            <a:ext cx="6250939" cy="5603847"/>
          </a:xfrm>
          <a:prstGeom prst="roundRect">
            <a:avLst>
              <a:gd name="adj" fmla="val 5529"/>
            </a:avLst>
          </a:pr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5469492" y="6824840"/>
            <a:ext cx="938316" cy="93831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6535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additive="base">
                                        <p:cTn id="24" dur="500" fill="hold"/>
                                        <p:tgtEl>
                                          <p:spTgt spid="26"/>
                                        </p:tgtEl>
                                        <p:attrNameLst>
                                          <p:attrName>ppt_x</p:attrName>
                                        </p:attrNameLst>
                                      </p:cBhvr>
                                      <p:tavLst>
                                        <p:tav tm="0">
                                          <p:val>
                                            <p:strVal val="#ppt_x"/>
                                          </p:val>
                                        </p:tav>
                                        <p:tav tm="100000">
                                          <p:val>
                                            <p:strVal val="#ppt_x"/>
                                          </p:val>
                                        </p:tav>
                                      </p:tavLst>
                                    </p:anim>
                                    <p:anim calcmode="lin" valueType="num">
                                      <p:cBhvr additive="base">
                                        <p:cTn id="2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heel(1)">
                                      <p:cBhvr>
                                        <p:cTn id="3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6" grpId="0"/>
      <p:bldP spid="27" grpId="0" animBg="1"/>
      <p:bldP spid="33"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grpSp>
        <p:nvGrpSpPr>
          <p:cNvPr id="2" name="Group 2"/>
          <p:cNvGrpSpPr/>
          <p:nvPr/>
        </p:nvGrpSpPr>
        <p:grpSpPr>
          <a:xfrm>
            <a:off x="514350" y="534178"/>
            <a:ext cx="17259300" cy="9257522"/>
            <a:chOff x="0" y="0"/>
            <a:chExt cx="5760316" cy="2928158"/>
          </a:xfrm>
        </p:grpSpPr>
        <p:sp>
          <p:nvSpPr>
            <p:cNvPr id="3" name="Freeform 3"/>
            <p:cNvSpPr/>
            <p:nvPr/>
          </p:nvSpPr>
          <p:spPr>
            <a:xfrm>
              <a:off x="0" y="0"/>
              <a:ext cx="5760315" cy="2928158"/>
            </a:xfrm>
            <a:custGeom>
              <a:avLst/>
              <a:gdLst/>
              <a:ahLst/>
              <a:cxnLst/>
              <a:rect l="l" t="t" r="r" b="b"/>
              <a:pathLst>
                <a:path w="5760315" h="2928158">
                  <a:moveTo>
                    <a:pt x="33867" y="0"/>
                  </a:moveTo>
                  <a:lnTo>
                    <a:pt x="5726449" y="0"/>
                  </a:lnTo>
                  <a:cubicBezTo>
                    <a:pt x="5745153" y="0"/>
                    <a:pt x="5760315" y="15163"/>
                    <a:pt x="5760315" y="33867"/>
                  </a:cubicBezTo>
                  <a:lnTo>
                    <a:pt x="5760315" y="2894292"/>
                  </a:lnTo>
                  <a:cubicBezTo>
                    <a:pt x="5760315" y="2912996"/>
                    <a:pt x="5745153" y="2928158"/>
                    <a:pt x="5726449" y="2928158"/>
                  </a:cubicBezTo>
                  <a:lnTo>
                    <a:pt x="33867" y="2928158"/>
                  </a:lnTo>
                  <a:cubicBezTo>
                    <a:pt x="15163" y="2928158"/>
                    <a:pt x="0" y="2912996"/>
                    <a:pt x="0" y="2894292"/>
                  </a:cubicBezTo>
                  <a:lnTo>
                    <a:pt x="0" y="33867"/>
                  </a:lnTo>
                  <a:cubicBezTo>
                    <a:pt x="0" y="15163"/>
                    <a:pt x="15163" y="0"/>
                    <a:pt x="33867"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TextBox 4"/>
            <p:cNvSpPr txBox="1"/>
            <p:nvPr/>
          </p:nvSpPr>
          <p:spPr>
            <a:xfrm>
              <a:off x="0" y="-28575"/>
              <a:ext cx="5760316" cy="2956733"/>
            </a:xfrm>
            <a:prstGeom prst="rect">
              <a:avLst/>
            </a:prstGeom>
          </p:spPr>
          <p:txBody>
            <a:bodyPr lIns="24438" tIns="24438" rIns="24438" bIns="24438" rtlCol="0" anchor="ctr"/>
            <a:lstStyle/>
            <a:p>
              <a:pPr marL="0" marR="0" lvl="0" indent="0" algn="ctr" defTabSz="914400" rtl="0" eaLnBrk="1" fontAlgn="auto" latinLnBrk="0" hangingPunct="1">
                <a:lnSpc>
                  <a:spcPts val="1953"/>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 xmlns:a16="http://schemas.microsoft.com/office/drawing/2014/main" id="{11A57808-4A89-DF5E-49E2-B89CFB424127}"/>
              </a:ext>
            </a:extLst>
          </p:cNvPr>
          <p:cNvGrpSpPr/>
          <p:nvPr/>
        </p:nvGrpSpPr>
        <p:grpSpPr>
          <a:xfrm>
            <a:off x="980176" y="877228"/>
            <a:ext cx="15860024" cy="2513672"/>
            <a:chOff x="467392" y="2824395"/>
            <a:chExt cx="22055576" cy="3447358"/>
          </a:xfrm>
        </p:grpSpPr>
        <p:sp>
          <p:nvSpPr>
            <p:cNvPr id="6" name="Rectangle: Rounded Corners 10">
              <a:extLst>
                <a:ext uri="{FF2B5EF4-FFF2-40B4-BE49-F238E27FC236}">
                  <a16:creationId xmlns="" xmlns:a16="http://schemas.microsoft.com/office/drawing/2014/main" id="{C7931BD7-6BA6-C332-27FF-EF75DCDEDA89}"/>
                </a:ext>
              </a:extLst>
            </p:cNvPr>
            <p:cNvSpPr/>
            <p:nvPr/>
          </p:nvSpPr>
          <p:spPr>
            <a:xfrm>
              <a:off x="1116750" y="3253666"/>
              <a:ext cx="21406218" cy="3018087"/>
            </a:xfrm>
            <a:prstGeom prst="roundRect">
              <a:avLst>
                <a:gd name="adj" fmla="val 6602"/>
              </a:avLst>
            </a:prstGeom>
            <a:solidFill>
              <a:srgbClr val="D2FADC"/>
            </a:solidFill>
            <a:ln w="19050" cap="flat" cmpd="sng" algn="ctr">
              <a:solidFill>
                <a:srgbClr val="00B05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 xmlns:a16="http://schemas.microsoft.com/office/drawing/2014/main" id="{05B59895-7229-66C0-BF12-07E41807A913}"/>
                </a:ext>
              </a:extLst>
            </p:cNvPr>
            <p:cNvSpPr txBox="1"/>
            <p:nvPr/>
          </p:nvSpPr>
          <p:spPr>
            <a:xfrm>
              <a:off x="2069499" y="3587685"/>
              <a:ext cx="19850927" cy="2342644"/>
            </a:xfrm>
            <a:prstGeom prst="rect">
              <a:avLst/>
            </a:prstGeom>
            <a:noFill/>
          </p:spPr>
          <p:txBody>
            <a:bodyPr wrap="square" rtlCol="0">
              <a:spAutoFit/>
            </a:bodyPr>
            <a:lstStyle/>
            <a:p>
              <a:pPr algn="just">
                <a:lnSpc>
                  <a:spcPct val="150000"/>
                </a:lnSpc>
                <a:defRPr/>
              </a:pPr>
              <a:r>
                <a:rPr lang="vi-VN" sz="3500" b="1" i="1" kern="0" dirty="0">
                  <a:solidFill>
                    <a:srgbClr val="002060"/>
                  </a:solidFill>
                  <a:cs typeface="Arial" panose="020B0604020202020204" pitchFamily="34" charset="0"/>
                </a:rPr>
                <a:t>1. Quan sát hình 37.1, cho biết hình 37.1b và 37.1c có gì khác so với hình 37.1a về cấu trúc và số lượng</a:t>
              </a:r>
              <a:endParaRPr lang="vi-VN" sz="3500" b="1" i="1" kern="0" dirty="0">
                <a:solidFill>
                  <a:srgbClr val="002060"/>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 xmlns:a16="http://schemas.microsoft.com/office/drawing/2014/main" id="{A4B3E26F-4946-ADE9-285C-52023BA480DD}"/>
                </a:ext>
              </a:extLst>
            </p:cNvPr>
            <p:cNvGrpSpPr/>
            <p:nvPr/>
          </p:nvGrpSpPr>
          <p:grpSpPr>
            <a:xfrm>
              <a:off x="467392" y="2824395"/>
              <a:ext cx="1423546" cy="1315311"/>
              <a:chOff x="515045" y="313872"/>
              <a:chExt cx="2088563" cy="1857217"/>
            </a:xfrm>
          </p:grpSpPr>
          <p:sp>
            <p:nvSpPr>
              <p:cNvPr id="15" name="Oval Callout 13">
                <a:extLst>
                  <a:ext uri="{FF2B5EF4-FFF2-40B4-BE49-F238E27FC236}">
                    <a16:creationId xmlns="" xmlns:a16="http://schemas.microsoft.com/office/drawing/2014/main" id="{D5496CCF-9E7A-2CC1-EB2A-CF8BA9F4F0D5}"/>
                  </a:ext>
                </a:extLst>
              </p:cNvPr>
              <p:cNvSpPr/>
              <p:nvPr/>
            </p:nvSpPr>
            <p:spPr>
              <a:xfrm>
                <a:off x="515045" y="313872"/>
                <a:ext cx="2088563" cy="1857217"/>
              </a:xfrm>
              <a:prstGeom prst="wedgeEllipseCallout">
                <a:avLst>
                  <a:gd name="adj1" fmla="val -1478"/>
                  <a:gd name="adj2" fmla="val 62500"/>
                </a:avLst>
              </a:prstGeom>
              <a:solidFill>
                <a:sysClr val="window" lastClr="FFFFFF"/>
              </a:solidFill>
              <a:ln w="139700" cap="flat" cmpd="sng" algn="ctr">
                <a:gradFill flip="none" rotWithShape="1">
                  <a:gsLst>
                    <a:gs pos="0">
                      <a:srgbClr val="FFFF00">
                        <a:lumMod val="98000"/>
                      </a:srgbClr>
                    </a:gs>
                    <a:gs pos="48000">
                      <a:srgbClr val="92D050"/>
                    </a:gs>
                    <a:gs pos="100000">
                      <a:srgbClr val="00A249"/>
                    </a:gs>
                  </a:gsLst>
                  <a:lin ang="16200000" scaled="1"/>
                  <a:tileRect/>
                </a:gra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6" name="Picture 15">
                <a:extLst>
                  <a:ext uri="{FF2B5EF4-FFF2-40B4-BE49-F238E27FC236}">
                    <a16:creationId xmlns="" xmlns:a16="http://schemas.microsoft.com/office/drawing/2014/main" id="{76B946B7-C316-5C34-5DFA-3D8A2DC1E3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769" y="416577"/>
                <a:ext cx="1603149" cy="1479831"/>
              </a:xfrm>
              <a:prstGeom prst="rect">
                <a:avLst/>
              </a:prstGeom>
            </p:spPr>
          </p:pic>
        </p:grpSp>
      </p:grpSp>
      <p:sp>
        <p:nvSpPr>
          <p:cNvPr id="23" name="Rectangle 22">
            <a:extLst>
              <a:ext uri="{FF2B5EF4-FFF2-40B4-BE49-F238E27FC236}">
                <a16:creationId xmlns="" xmlns:a16="http://schemas.microsoft.com/office/drawing/2014/main" id="{8AC4EBB1-8031-2DD1-2A39-A00DE0CEE416}"/>
              </a:ext>
            </a:extLst>
          </p:cNvPr>
          <p:cNvSpPr/>
          <p:nvPr/>
        </p:nvSpPr>
        <p:spPr>
          <a:xfrm>
            <a:off x="1425269" y="4481562"/>
            <a:ext cx="7844309" cy="4437434"/>
          </a:xfrm>
          <a:prstGeom prst="rect">
            <a:avLst/>
          </a:prstGeom>
          <a:solidFill>
            <a:srgbClr val="FFEAA7"/>
          </a:solidFill>
          <a:ln w="12700" cap="flat" cmpd="sng" algn="ctr">
            <a:noFill/>
            <a:prstDash val="solid"/>
            <a:miter lim="800000"/>
          </a:ln>
          <a:effectLst/>
        </p:spPr>
        <p:txBody>
          <a:bodyPr rtlCol="0" anchor="ctr"/>
          <a:lstStyle/>
          <a:p>
            <a:pPr marL="0" marR="0" lvl="0" indent="0" algn="ctr" defTabSz="1371600" rtl="0" eaLnBrk="1" fontAlgn="auto" latinLnBrk="0" hangingPunct="1">
              <a:lnSpc>
                <a:spcPct val="150000"/>
              </a:lnSpc>
              <a:spcBef>
                <a:spcPts val="0"/>
              </a:spcBef>
              <a:spcAft>
                <a:spcPts val="0"/>
              </a:spcAft>
              <a:buClrTx/>
              <a:buSzTx/>
              <a:buFontTx/>
              <a:buNone/>
              <a:tabLst/>
              <a:defRPr/>
            </a:pPr>
            <a:endParaRPr kumimoji="0" lang="en-US" sz="2700" b="1" i="0" u="none" strike="noStrike" kern="0" cap="none" spc="0" normalizeH="0" baseline="0" noProof="0" dirty="0">
              <a:ln>
                <a:noFill/>
              </a:ln>
              <a:solidFill>
                <a:srgbClr val="FFFFFF"/>
              </a:solidFill>
              <a:effectLst/>
              <a:uLnTx/>
              <a:uFillTx/>
              <a:latin typeface="Myriad Pro SemiCond" panose="020B0503030403020204" pitchFamily="34" charset="0"/>
              <a:ea typeface="+mn-ea"/>
              <a:cs typeface="+mn-cs"/>
            </a:endParaRPr>
          </a:p>
        </p:txBody>
      </p:sp>
      <p:sp>
        <p:nvSpPr>
          <p:cNvPr id="24" name="Rectangle: Top Corners Rounded 24">
            <a:extLst>
              <a:ext uri="{FF2B5EF4-FFF2-40B4-BE49-F238E27FC236}">
                <a16:creationId xmlns="" xmlns:a16="http://schemas.microsoft.com/office/drawing/2014/main" id="{A1283887-8675-9CDA-21BD-F4178D36800A}"/>
              </a:ext>
            </a:extLst>
          </p:cNvPr>
          <p:cNvSpPr/>
          <p:nvPr/>
        </p:nvSpPr>
        <p:spPr>
          <a:xfrm>
            <a:off x="1425264" y="4036956"/>
            <a:ext cx="2541694" cy="766787"/>
          </a:xfrm>
          <a:prstGeom prst="round2SameRect">
            <a:avLst>
              <a:gd name="adj1" fmla="val 23095"/>
              <a:gd name="adj2" fmla="val 0"/>
            </a:avLst>
          </a:prstGeom>
          <a:solidFill>
            <a:srgbClr val="FF8470"/>
          </a:solidFill>
          <a:ln w="12700" cap="flat" cmpd="sng" algn="ctr">
            <a:noFill/>
            <a:prstDash val="solid"/>
            <a:miter lim="800000"/>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srgbClr val="FFFFFF"/>
                </a:solidFill>
                <a:effectLst/>
                <a:uLnTx/>
                <a:uFillTx/>
                <a:ea typeface="+mn-ea"/>
                <a:cs typeface="+mn-cs"/>
              </a:rPr>
              <a:t>Trả lời</a:t>
            </a:r>
            <a:endParaRPr kumimoji="0" lang="en-US" sz="3600" b="1" i="0" u="none" strike="noStrike" kern="0" cap="none" spc="0" normalizeH="0" baseline="0" noProof="0" dirty="0">
              <a:ln>
                <a:noFill/>
              </a:ln>
              <a:solidFill>
                <a:srgbClr val="FFFFFF"/>
              </a:solidFill>
              <a:effectLst/>
              <a:uLnTx/>
              <a:uFillTx/>
              <a:ea typeface="+mn-ea"/>
              <a:cs typeface="+mn-cs"/>
            </a:endParaRPr>
          </a:p>
        </p:txBody>
      </p:sp>
      <p:cxnSp>
        <p:nvCxnSpPr>
          <p:cNvPr id="25" name="Straight Connector 24">
            <a:extLst>
              <a:ext uri="{FF2B5EF4-FFF2-40B4-BE49-F238E27FC236}">
                <a16:creationId xmlns="" xmlns:a16="http://schemas.microsoft.com/office/drawing/2014/main" id="{72077D58-DFB4-65B0-7721-D7D82B59DD00}"/>
              </a:ext>
            </a:extLst>
          </p:cNvPr>
          <p:cNvCxnSpPr>
            <a:cxnSpLocks/>
          </p:cNvCxnSpPr>
          <p:nvPr/>
        </p:nvCxnSpPr>
        <p:spPr>
          <a:xfrm>
            <a:off x="1420305" y="4803743"/>
            <a:ext cx="7128931" cy="0"/>
          </a:xfrm>
          <a:prstGeom prst="line">
            <a:avLst/>
          </a:prstGeom>
          <a:noFill/>
          <a:ln w="38100" cap="flat" cmpd="sng" algn="ctr">
            <a:solidFill>
              <a:srgbClr val="FF8470"/>
            </a:solidFill>
            <a:prstDash val="solid"/>
            <a:miter lim="800000"/>
          </a:ln>
          <a:effectLst/>
        </p:spPr>
      </p:cxnSp>
      <p:sp>
        <p:nvSpPr>
          <p:cNvPr id="26" name="TextBox 25">
            <a:extLst>
              <a:ext uri="{FF2B5EF4-FFF2-40B4-BE49-F238E27FC236}">
                <a16:creationId xmlns="" xmlns:a16="http://schemas.microsoft.com/office/drawing/2014/main" id="{A0BEF981-BF0C-066D-4E6F-8A9A9EAED935}"/>
              </a:ext>
            </a:extLst>
          </p:cNvPr>
          <p:cNvSpPr txBox="1"/>
          <p:nvPr/>
        </p:nvSpPr>
        <p:spPr>
          <a:xfrm>
            <a:off x="1799251" y="4903870"/>
            <a:ext cx="7014646" cy="3988785"/>
          </a:xfrm>
          <a:prstGeom prst="rect">
            <a:avLst/>
          </a:prstGeom>
          <a:noFill/>
        </p:spPr>
        <p:txBody>
          <a:bodyPr wrap="square" rtlCol="0">
            <a:spAutoFit/>
          </a:bodyPr>
          <a:lstStyle/>
          <a:p>
            <a:pPr marL="0" marR="0" lvl="0" indent="0" algn="just" defTabSz="1371600" rtl="0" eaLnBrk="1" fontAlgn="auto" latinLnBrk="0" hangingPunct="1">
              <a:lnSpc>
                <a:spcPct val="120000"/>
              </a:lnSpc>
              <a:spcBef>
                <a:spcPts val="0"/>
              </a:spcBef>
              <a:spcAft>
                <a:spcPts val="0"/>
              </a:spcAft>
              <a:buClrTx/>
              <a:buSzTx/>
              <a:buFontTx/>
              <a:buNone/>
              <a:tabLst/>
              <a:defRPr/>
            </a:pPr>
            <a:r>
              <a:rPr kumimoji="0" lang="vi-VN" sz="35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lang="en-US" sz="3500" b="1" kern="0" dirty="0" err="1" smtClean="0">
                <a:solidFill>
                  <a:srgbClr val="000000"/>
                </a:solidFill>
                <a:latin typeface="Arial" panose="020B0604020202020204" pitchFamily="34" charset="0"/>
                <a:cs typeface="Arial" panose="020B0604020202020204" pitchFamily="34" charset="0"/>
              </a:rPr>
              <a:t>Về</a:t>
            </a:r>
            <a:r>
              <a:rPr lang="en-US" sz="3500" b="1" kern="0" dirty="0" smtClean="0">
                <a:solidFill>
                  <a:srgbClr val="000000"/>
                </a:solidFill>
                <a:latin typeface="Arial" panose="020B0604020202020204" pitchFamily="34" charset="0"/>
                <a:cs typeface="Arial" panose="020B0604020202020204" pitchFamily="34" charset="0"/>
              </a:rPr>
              <a:t> </a:t>
            </a:r>
            <a:r>
              <a:rPr lang="en-US" sz="3500" b="1" kern="0" dirty="0" err="1" smtClean="0">
                <a:solidFill>
                  <a:srgbClr val="000000"/>
                </a:solidFill>
                <a:latin typeface="Arial" panose="020B0604020202020204" pitchFamily="34" charset="0"/>
                <a:cs typeface="Arial" panose="020B0604020202020204" pitchFamily="34" charset="0"/>
              </a:rPr>
              <a:t>số</a:t>
            </a:r>
            <a:r>
              <a:rPr lang="en-US" sz="3500" b="1" kern="0" dirty="0" smtClean="0">
                <a:solidFill>
                  <a:srgbClr val="000000"/>
                </a:solidFill>
                <a:latin typeface="Arial" panose="020B0604020202020204" pitchFamily="34" charset="0"/>
                <a:cs typeface="Arial" panose="020B0604020202020204" pitchFamily="34" charset="0"/>
              </a:rPr>
              <a:t> </a:t>
            </a:r>
            <a:r>
              <a:rPr lang="en-US" sz="3500" b="1" kern="0" dirty="0" err="1" smtClean="0">
                <a:solidFill>
                  <a:srgbClr val="000000"/>
                </a:solidFill>
                <a:latin typeface="Arial" panose="020B0604020202020204" pitchFamily="34" charset="0"/>
                <a:cs typeface="Arial" panose="020B0604020202020204" pitchFamily="34" charset="0"/>
              </a:rPr>
              <a:t>lượng</a:t>
            </a:r>
            <a:endParaRPr kumimoji="0" lang="vi-VN" sz="35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algn="just">
              <a:lnSpc>
                <a:spcPct val="150000"/>
              </a:lnSpc>
              <a:spcAft>
                <a:spcPts val="800"/>
              </a:spcAft>
            </a:pPr>
            <a:r>
              <a:rPr lang="vi-VN" sz="3500" i="1" dirty="0"/>
              <a:t>Ở hình 37.1b, bộ nhiễm sắc thể có bất thường về số lượng: bộ nhiễm sắc thể có 47 chiếc, trong đó nhiễm sắc thể số 18 có 3 chiếc.</a:t>
            </a:r>
          </a:p>
        </p:txBody>
      </p:sp>
      <p:sp>
        <p:nvSpPr>
          <p:cNvPr id="27" name="Flowchart: Connector 26">
            <a:extLst>
              <a:ext uri="{FF2B5EF4-FFF2-40B4-BE49-F238E27FC236}">
                <a16:creationId xmlns="" xmlns:a16="http://schemas.microsoft.com/office/drawing/2014/main" id="{39EEC429-312D-FA5D-F832-3AE2D47E2CAA}"/>
              </a:ext>
            </a:extLst>
          </p:cNvPr>
          <p:cNvSpPr/>
          <p:nvPr/>
        </p:nvSpPr>
        <p:spPr>
          <a:xfrm>
            <a:off x="820370" y="3938332"/>
            <a:ext cx="1063120" cy="1028434"/>
          </a:xfrm>
          <a:prstGeom prst="flowChartConnector">
            <a:avLst/>
          </a:prstGeom>
          <a:solidFill>
            <a:srgbClr val="FFFFFF"/>
          </a:solidFill>
          <a:ln w="12700" cap="flat" cmpd="sng" algn="ctr">
            <a:noFill/>
            <a:prstDash val="solid"/>
            <a:miter lim="800000"/>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1" i="0" u="none" strike="noStrike" kern="0" cap="none" spc="0" normalizeH="0" baseline="0" noProof="0">
              <a:ln>
                <a:noFill/>
              </a:ln>
              <a:solidFill>
                <a:srgbClr val="FFFFFF"/>
              </a:solidFill>
              <a:effectLst/>
              <a:uLnTx/>
              <a:uFillTx/>
              <a:latin typeface="Myriad Pro SemiCond" panose="020B0503030403020204" pitchFamily="34" charset="0"/>
              <a:ea typeface="+mn-ea"/>
              <a:cs typeface="+mn-cs"/>
            </a:endParaRPr>
          </a:p>
        </p:txBody>
      </p:sp>
      <p:pic>
        <p:nvPicPr>
          <p:cNvPr id="22" name="Picture 6">
            <a:extLst>
              <a:ext uri="{FF2B5EF4-FFF2-40B4-BE49-F238E27FC236}">
                <a16:creationId xmlns="" xmlns:a16="http://schemas.microsoft.com/office/drawing/2014/main" id="{E477E96B-7F53-0BEE-8323-FA6CEFC4803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0431" y="4007014"/>
            <a:ext cx="888820" cy="87145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4"/>
          <a:stretch>
            <a:fillRect/>
          </a:stretch>
        </p:blipFill>
        <p:spPr>
          <a:xfrm>
            <a:off x="10592692" y="3766393"/>
            <a:ext cx="6168770" cy="5639223"/>
          </a:xfrm>
          <a:prstGeom prst="rect">
            <a:avLst/>
          </a:prstGeom>
        </p:spPr>
      </p:pic>
      <p:sp>
        <p:nvSpPr>
          <p:cNvPr id="33" name="Rounded Rectangle 32"/>
          <p:cNvSpPr/>
          <p:nvPr/>
        </p:nvSpPr>
        <p:spPr>
          <a:xfrm>
            <a:off x="10513061" y="3806853"/>
            <a:ext cx="6250939" cy="5603847"/>
          </a:xfrm>
          <a:prstGeom prst="roundRect">
            <a:avLst>
              <a:gd name="adj" fmla="val 5529"/>
            </a:avLst>
          </a:pr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5469492" y="6824840"/>
            <a:ext cx="938316" cy="93831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9329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additive="base">
                                        <p:cTn id="24" dur="500" fill="hold"/>
                                        <p:tgtEl>
                                          <p:spTgt spid="26"/>
                                        </p:tgtEl>
                                        <p:attrNameLst>
                                          <p:attrName>ppt_x</p:attrName>
                                        </p:attrNameLst>
                                      </p:cBhvr>
                                      <p:tavLst>
                                        <p:tav tm="0">
                                          <p:val>
                                            <p:strVal val="#ppt_x"/>
                                          </p:val>
                                        </p:tav>
                                        <p:tav tm="100000">
                                          <p:val>
                                            <p:strVal val="#ppt_x"/>
                                          </p:val>
                                        </p:tav>
                                      </p:tavLst>
                                    </p:anim>
                                    <p:anim calcmode="lin" valueType="num">
                                      <p:cBhvr additive="base">
                                        <p:cTn id="2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heel(1)">
                                      <p:cBhvr>
                                        <p:cTn id="3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6" grpId="0"/>
      <p:bldP spid="27" grpId="0" animBg="1"/>
      <p:bldP spid="33"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artisticBlur/>
                    </a14:imgEffect>
                  </a14:imgLayer>
                </a14:imgProps>
              </a:ext>
            </a:extLst>
          </a:blip>
          <a:stretch>
            <a:fillRect/>
          </a:stretch>
        </p:blipFill>
        <p:spPr>
          <a:xfrm>
            <a:off x="28577" y="-1"/>
            <a:ext cx="18230846" cy="10287002"/>
          </a:xfrm>
          <a:prstGeom prst="rect">
            <a:avLst/>
          </a:prstGeom>
        </p:spPr>
      </p:pic>
      <p:pic>
        <p:nvPicPr>
          <p:cNvPr id="9218" name="Picture 2" descr="thinking person 8&quot; Illustration - Download for free – Iconduck">
            <a:extLst>
              <a:ext uri="{FF2B5EF4-FFF2-40B4-BE49-F238E27FC236}">
                <a16:creationId xmlns="" xmlns:a16="http://schemas.microsoft.com/office/drawing/2014/main" id="{EF4987E3-4851-3CBC-B3CB-C10B20061C2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5156" y="3291204"/>
            <a:ext cx="5365766" cy="6959600"/>
          </a:xfrm>
          <a:prstGeom prst="rect">
            <a:avLst/>
          </a:prstGeom>
          <a:noFill/>
          <a:extLst>
            <a:ext uri="{909E8E84-426E-40DD-AFC4-6F175D3DCCD1}">
              <a14:hiddenFill xmlns:a14="http://schemas.microsoft.com/office/drawing/2010/main">
                <a:solidFill>
                  <a:srgbClr val="FFFFFF"/>
                </a:solidFill>
              </a14:hiddenFill>
            </a:ext>
          </a:extLst>
        </p:spPr>
      </p:pic>
      <p:sp>
        <p:nvSpPr>
          <p:cNvPr id="4" name="Cloud Callout 3"/>
          <p:cNvSpPr/>
          <p:nvPr/>
        </p:nvSpPr>
        <p:spPr>
          <a:xfrm>
            <a:off x="6477000" y="342900"/>
            <a:ext cx="9677400" cy="6972564"/>
          </a:xfrm>
          <a:prstGeom prst="cloudCallout">
            <a:avLst>
              <a:gd name="adj1" fmla="val -57471"/>
              <a:gd name="adj2" fmla="val 3042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 xmlns:a16="http://schemas.microsoft.com/office/drawing/2014/main" id="{26773BA1-ABB0-82BC-5442-8ADE2AB4BE27}"/>
              </a:ext>
            </a:extLst>
          </p:cNvPr>
          <p:cNvSpPr txBox="1"/>
          <p:nvPr/>
        </p:nvSpPr>
        <p:spPr>
          <a:xfrm>
            <a:off x="7324725" y="2476500"/>
            <a:ext cx="7981950" cy="2188997"/>
          </a:xfrm>
          <a:prstGeom prst="rect">
            <a:avLst/>
          </a:prstGeom>
          <a:noFill/>
        </p:spPr>
        <p:txBody>
          <a:bodyPr wrap="square" rtlCol="0">
            <a:spAutoFit/>
          </a:bodyPr>
          <a:lstStyle/>
          <a:p>
            <a:pPr algn="ctr">
              <a:lnSpc>
                <a:spcPct val="150000"/>
              </a:lnSpc>
            </a:pPr>
            <a:r>
              <a:rPr lang="vi-VN" sz="4800" b="1" dirty="0">
                <a:solidFill>
                  <a:srgbClr val="C00000"/>
                </a:solidFill>
              </a:rPr>
              <a:t>(?) Đột biến nhiễm sắc thể là gì? Lấy ví dụ minh họa</a:t>
            </a:r>
            <a:r>
              <a:rPr lang="vi-VN" sz="4800" b="1" dirty="0" smtClean="0">
                <a:solidFill>
                  <a:srgbClr val="C00000"/>
                </a:solidFill>
              </a:rPr>
              <a:t>.</a:t>
            </a:r>
            <a:endParaRPr lang="en-US" sz="4800" b="1" dirty="0">
              <a:solidFill>
                <a:srgbClr val="C00000"/>
              </a:solidFill>
            </a:endParaRPr>
          </a:p>
        </p:txBody>
      </p:sp>
    </p:spTree>
    <p:extLst>
      <p:ext uri="{BB962C8B-B14F-4D97-AF65-F5344CB8AC3E}">
        <p14:creationId xmlns:p14="http://schemas.microsoft.com/office/powerpoint/2010/main" val="1448789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p:cTn id="7" dur="500" fill="hold"/>
                                        <p:tgtEl>
                                          <p:spTgt spid="9218"/>
                                        </p:tgtEl>
                                        <p:attrNameLst>
                                          <p:attrName>ppt_w</p:attrName>
                                        </p:attrNameLst>
                                      </p:cBhvr>
                                      <p:tavLst>
                                        <p:tav tm="0">
                                          <p:val>
                                            <p:fltVal val="0"/>
                                          </p:val>
                                        </p:tav>
                                        <p:tav tm="100000">
                                          <p:val>
                                            <p:strVal val="#ppt_w"/>
                                          </p:val>
                                        </p:tav>
                                      </p:tavLst>
                                    </p:anim>
                                    <p:anim calcmode="lin" valueType="num">
                                      <p:cBhvr>
                                        <p:cTn id="8" dur="500" fill="hold"/>
                                        <p:tgtEl>
                                          <p:spTgt spid="9218"/>
                                        </p:tgtEl>
                                        <p:attrNameLst>
                                          <p:attrName>ppt_h</p:attrName>
                                        </p:attrNameLst>
                                      </p:cBhvr>
                                      <p:tavLst>
                                        <p:tav tm="0">
                                          <p:val>
                                            <p:fltVal val="0"/>
                                          </p:val>
                                        </p:tav>
                                        <p:tav tm="100000">
                                          <p:val>
                                            <p:strVal val="#ppt_h"/>
                                          </p:val>
                                        </p:tav>
                                      </p:tavLst>
                                    </p:anim>
                                    <p:animEffect transition="in" filter="fade">
                                      <p:cBhvr>
                                        <p:cTn id="9" dur="500"/>
                                        <p:tgtEl>
                                          <p:spTgt spid="9218"/>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F4FCCA5F-FD59-4059-BF15-13694D957318}"/>
              </a:ext>
            </a:extLst>
          </p:cNvPr>
          <p:cNvSpPr/>
          <p:nvPr/>
        </p:nvSpPr>
        <p:spPr>
          <a:xfrm>
            <a:off x="-3682" y="0"/>
            <a:ext cx="18288000" cy="10287000"/>
          </a:xfrm>
          <a:prstGeom prst="rect">
            <a:avLst/>
          </a:prstGeom>
          <a:solidFill>
            <a:srgbClr val="2B5A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4" name="Rectangle: Rounded Corners 3">
            <a:extLst>
              <a:ext uri="{FF2B5EF4-FFF2-40B4-BE49-F238E27FC236}">
                <a16:creationId xmlns="" xmlns:a16="http://schemas.microsoft.com/office/drawing/2014/main" id="{63E98E2D-228C-4EF7-A323-CBD16426AD43}"/>
              </a:ext>
            </a:extLst>
          </p:cNvPr>
          <p:cNvSpPr/>
          <p:nvPr/>
        </p:nvSpPr>
        <p:spPr>
          <a:xfrm>
            <a:off x="3487951" y="306030"/>
            <a:ext cx="14454981" cy="9731829"/>
          </a:xfrm>
          <a:prstGeom prst="roundRect">
            <a:avLst>
              <a:gd name="adj" fmla="val 55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latin typeface="#9Slide03 FS Neusa Bold" panose="00000800000000000000" pitchFamily="2" charset="0"/>
            </a:endParaRPr>
          </a:p>
        </p:txBody>
      </p:sp>
      <p:sp>
        <p:nvSpPr>
          <p:cNvPr id="5" name="Rectangle: Rounded Corners 4">
            <a:extLst>
              <a:ext uri="{FF2B5EF4-FFF2-40B4-BE49-F238E27FC236}">
                <a16:creationId xmlns="" xmlns:a16="http://schemas.microsoft.com/office/drawing/2014/main" id="{C9094B58-A2FC-4D5E-A6B6-5B30B17EDCB8}"/>
              </a:ext>
            </a:extLst>
          </p:cNvPr>
          <p:cNvSpPr/>
          <p:nvPr/>
        </p:nvSpPr>
        <p:spPr>
          <a:xfrm>
            <a:off x="282362" y="228600"/>
            <a:ext cx="2942719" cy="9731829"/>
          </a:xfrm>
          <a:prstGeom prst="roundRect">
            <a:avLst>
              <a:gd name="adj" fmla="val 1626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grpSp>
        <p:nvGrpSpPr>
          <p:cNvPr id="22" name="Group 21">
            <a:extLst>
              <a:ext uri="{FF2B5EF4-FFF2-40B4-BE49-F238E27FC236}">
                <a16:creationId xmlns="" xmlns:a16="http://schemas.microsoft.com/office/drawing/2014/main" id="{712A8869-B093-4728-88EB-27834EF214CF}"/>
              </a:ext>
            </a:extLst>
          </p:cNvPr>
          <p:cNvGrpSpPr/>
          <p:nvPr/>
        </p:nvGrpSpPr>
        <p:grpSpPr>
          <a:xfrm>
            <a:off x="2733729" y="1060879"/>
            <a:ext cx="1376622" cy="7971143"/>
            <a:chOff x="1912541" y="663100"/>
            <a:chExt cx="917748" cy="5314095"/>
          </a:xfrm>
        </p:grpSpPr>
        <p:sp>
          <p:nvSpPr>
            <p:cNvPr id="23" name="Oval 22">
              <a:extLst>
                <a:ext uri="{FF2B5EF4-FFF2-40B4-BE49-F238E27FC236}">
                  <a16:creationId xmlns="" xmlns:a16="http://schemas.microsoft.com/office/drawing/2014/main" id="{3B90E48B-090F-4560-B6E3-6F5C7DCE03C1}"/>
                </a:ext>
              </a:extLst>
            </p:cNvPr>
            <p:cNvSpPr/>
            <p:nvPr/>
          </p:nvSpPr>
          <p:spPr>
            <a:xfrm>
              <a:off x="2525488" y="718457"/>
              <a:ext cx="304801" cy="304801"/>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0000800000000000000" pitchFamily="2" charset="0"/>
              </a:endParaRPr>
            </a:p>
          </p:txBody>
        </p:sp>
        <p:sp>
          <p:nvSpPr>
            <p:cNvPr id="24" name="Oval 23">
              <a:extLst>
                <a:ext uri="{FF2B5EF4-FFF2-40B4-BE49-F238E27FC236}">
                  <a16:creationId xmlns="" xmlns:a16="http://schemas.microsoft.com/office/drawing/2014/main" id="{69A78142-CE81-4702-8F70-4AF87E09BB06}"/>
                </a:ext>
              </a:extLst>
            </p:cNvPr>
            <p:cNvSpPr/>
            <p:nvPr/>
          </p:nvSpPr>
          <p:spPr>
            <a:xfrm>
              <a:off x="1959429" y="761999"/>
              <a:ext cx="239483" cy="239483"/>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0000800000000000000" pitchFamily="2" charset="0"/>
              </a:endParaRPr>
            </a:p>
          </p:txBody>
        </p:sp>
        <p:sp>
          <p:nvSpPr>
            <p:cNvPr id="25" name="Arc 24">
              <a:extLst>
                <a:ext uri="{FF2B5EF4-FFF2-40B4-BE49-F238E27FC236}">
                  <a16:creationId xmlns="" xmlns:a16="http://schemas.microsoft.com/office/drawing/2014/main" id="{5EBFDC6F-E5FA-45A2-BDDE-02FF92E58FD4}"/>
                </a:ext>
              </a:extLst>
            </p:cNvPr>
            <p:cNvSpPr/>
            <p:nvPr/>
          </p:nvSpPr>
          <p:spPr>
            <a:xfrm rot="16354267">
              <a:off x="2144891" y="635453"/>
              <a:ext cx="437279" cy="492573"/>
            </a:xfrm>
            <a:prstGeom prst="arc">
              <a:avLst>
                <a:gd name="adj1" fmla="val 16200000"/>
                <a:gd name="adj2" fmla="val 5252761"/>
              </a:avLst>
            </a:prstGeom>
            <a:ln w="57150" cap="rnd">
              <a:gradFill>
                <a:gsLst>
                  <a:gs pos="0">
                    <a:schemeClr val="accent5">
                      <a:lumMod val="20000"/>
                      <a:lumOff val="80000"/>
                    </a:schemeClr>
                  </a:gs>
                  <a:gs pos="100000">
                    <a:srgbClr val="50745F"/>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latin typeface="#9Slide03 FS Neusa Bold" panose="00000800000000000000" pitchFamily="2" charset="0"/>
              </a:endParaRPr>
            </a:p>
          </p:txBody>
        </p:sp>
        <p:sp>
          <p:nvSpPr>
            <p:cNvPr id="26" name="Oval 25">
              <a:extLst>
                <a:ext uri="{FF2B5EF4-FFF2-40B4-BE49-F238E27FC236}">
                  <a16:creationId xmlns="" xmlns:a16="http://schemas.microsoft.com/office/drawing/2014/main" id="{6E6BF0BB-50EA-424C-899D-58771658167E}"/>
                </a:ext>
              </a:extLst>
            </p:cNvPr>
            <p:cNvSpPr/>
            <p:nvPr/>
          </p:nvSpPr>
          <p:spPr>
            <a:xfrm>
              <a:off x="2519627" y="1328059"/>
              <a:ext cx="304801" cy="304801"/>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0000800000000000000" pitchFamily="2" charset="0"/>
              </a:endParaRPr>
            </a:p>
          </p:txBody>
        </p:sp>
        <p:sp>
          <p:nvSpPr>
            <p:cNvPr id="27" name="Oval 26">
              <a:extLst>
                <a:ext uri="{FF2B5EF4-FFF2-40B4-BE49-F238E27FC236}">
                  <a16:creationId xmlns="" xmlns:a16="http://schemas.microsoft.com/office/drawing/2014/main" id="{8D47E34B-3EC6-4F99-B942-9B26E0F30957}"/>
                </a:ext>
              </a:extLst>
            </p:cNvPr>
            <p:cNvSpPr/>
            <p:nvPr/>
          </p:nvSpPr>
          <p:spPr>
            <a:xfrm>
              <a:off x="1953568" y="1371601"/>
              <a:ext cx="239483" cy="239483"/>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0000800000000000000" pitchFamily="2" charset="0"/>
              </a:endParaRPr>
            </a:p>
          </p:txBody>
        </p:sp>
        <p:sp>
          <p:nvSpPr>
            <p:cNvPr id="28" name="Arc 27">
              <a:extLst>
                <a:ext uri="{FF2B5EF4-FFF2-40B4-BE49-F238E27FC236}">
                  <a16:creationId xmlns="" xmlns:a16="http://schemas.microsoft.com/office/drawing/2014/main" id="{41088189-D941-4D68-95E7-3F43A708B9D8}"/>
                </a:ext>
              </a:extLst>
            </p:cNvPr>
            <p:cNvSpPr/>
            <p:nvPr/>
          </p:nvSpPr>
          <p:spPr>
            <a:xfrm rot="16354267">
              <a:off x="2139030" y="1245055"/>
              <a:ext cx="437279" cy="492573"/>
            </a:xfrm>
            <a:prstGeom prst="arc">
              <a:avLst>
                <a:gd name="adj1" fmla="val 16200000"/>
                <a:gd name="adj2" fmla="val 5252761"/>
              </a:avLst>
            </a:prstGeom>
            <a:ln w="57150" cap="rnd">
              <a:gradFill>
                <a:gsLst>
                  <a:gs pos="0">
                    <a:schemeClr val="accent5">
                      <a:lumMod val="20000"/>
                      <a:lumOff val="80000"/>
                    </a:schemeClr>
                  </a:gs>
                  <a:gs pos="100000">
                    <a:srgbClr val="50745F"/>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latin typeface="#9Slide03 FS Neusa Bold" panose="00000800000000000000" pitchFamily="2" charset="0"/>
              </a:endParaRPr>
            </a:p>
          </p:txBody>
        </p:sp>
        <p:sp>
          <p:nvSpPr>
            <p:cNvPr id="29" name="Oval 28">
              <a:extLst>
                <a:ext uri="{FF2B5EF4-FFF2-40B4-BE49-F238E27FC236}">
                  <a16:creationId xmlns="" xmlns:a16="http://schemas.microsoft.com/office/drawing/2014/main" id="{805F6122-ACEB-479C-B09D-761EB6633B4F}"/>
                </a:ext>
              </a:extLst>
            </p:cNvPr>
            <p:cNvSpPr/>
            <p:nvPr/>
          </p:nvSpPr>
          <p:spPr>
            <a:xfrm>
              <a:off x="2513766" y="1937661"/>
              <a:ext cx="304801" cy="304801"/>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0000800000000000000" pitchFamily="2" charset="0"/>
              </a:endParaRPr>
            </a:p>
          </p:txBody>
        </p:sp>
        <p:sp>
          <p:nvSpPr>
            <p:cNvPr id="30" name="Oval 29">
              <a:extLst>
                <a:ext uri="{FF2B5EF4-FFF2-40B4-BE49-F238E27FC236}">
                  <a16:creationId xmlns="" xmlns:a16="http://schemas.microsoft.com/office/drawing/2014/main" id="{25CB4B2D-3CFB-44AC-9581-DC3C513D19DA}"/>
                </a:ext>
              </a:extLst>
            </p:cNvPr>
            <p:cNvSpPr/>
            <p:nvPr/>
          </p:nvSpPr>
          <p:spPr>
            <a:xfrm>
              <a:off x="1947707" y="1981203"/>
              <a:ext cx="239483" cy="239483"/>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0000800000000000000" pitchFamily="2" charset="0"/>
              </a:endParaRPr>
            </a:p>
          </p:txBody>
        </p:sp>
        <p:sp>
          <p:nvSpPr>
            <p:cNvPr id="31" name="Arc 30">
              <a:extLst>
                <a:ext uri="{FF2B5EF4-FFF2-40B4-BE49-F238E27FC236}">
                  <a16:creationId xmlns="" xmlns:a16="http://schemas.microsoft.com/office/drawing/2014/main" id="{35E00C8A-0A19-401C-9D2E-3B66E44FC19C}"/>
                </a:ext>
              </a:extLst>
            </p:cNvPr>
            <p:cNvSpPr/>
            <p:nvPr/>
          </p:nvSpPr>
          <p:spPr>
            <a:xfrm rot="16354267">
              <a:off x="2133169" y="1854657"/>
              <a:ext cx="437279" cy="492573"/>
            </a:xfrm>
            <a:prstGeom prst="arc">
              <a:avLst>
                <a:gd name="adj1" fmla="val 16200000"/>
                <a:gd name="adj2" fmla="val 5252761"/>
              </a:avLst>
            </a:prstGeom>
            <a:ln w="57150" cap="rnd">
              <a:gradFill>
                <a:gsLst>
                  <a:gs pos="0">
                    <a:schemeClr val="accent5">
                      <a:lumMod val="20000"/>
                      <a:lumOff val="80000"/>
                    </a:schemeClr>
                  </a:gs>
                  <a:gs pos="100000">
                    <a:srgbClr val="50745F"/>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latin typeface="#9Slide03 FS Neusa Bold" panose="00000800000000000000" pitchFamily="2" charset="0"/>
              </a:endParaRPr>
            </a:p>
          </p:txBody>
        </p:sp>
        <p:sp>
          <p:nvSpPr>
            <p:cNvPr id="32" name="Oval 31">
              <a:extLst>
                <a:ext uri="{FF2B5EF4-FFF2-40B4-BE49-F238E27FC236}">
                  <a16:creationId xmlns="" xmlns:a16="http://schemas.microsoft.com/office/drawing/2014/main" id="{2937099E-F673-452E-BE42-C69C479D0726}"/>
                </a:ext>
              </a:extLst>
            </p:cNvPr>
            <p:cNvSpPr/>
            <p:nvPr/>
          </p:nvSpPr>
          <p:spPr>
            <a:xfrm>
              <a:off x="2507905" y="2547263"/>
              <a:ext cx="304801" cy="304801"/>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0000800000000000000" pitchFamily="2" charset="0"/>
              </a:endParaRPr>
            </a:p>
          </p:txBody>
        </p:sp>
        <p:sp>
          <p:nvSpPr>
            <p:cNvPr id="33" name="Oval 32">
              <a:extLst>
                <a:ext uri="{FF2B5EF4-FFF2-40B4-BE49-F238E27FC236}">
                  <a16:creationId xmlns="" xmlns:a16="http://schemas.microsoft.com/office/drawing/2014/main" id="{AF7EDB00-862C-468E-A0E0-40551AB2BA0B}"/>
                </a:ext>
              </a:extLst>
            </p:cNvPr>
            <p:cNvSpPr/>
            <p:nvPr/>
          </p:nvSpPr>
          <p:spPr>
            <a:xfrm>
              <a:off x="1941846" y="2590805"/>
              <a:ext cx="239483" cy="239483"/>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0000800000000000000" pitchFamily="2" charset="0"/>
              </a:endParaRPr>
            </a:p>
          </p:txBody>
        </p:sp>
        <p:sp>
          <p:nvSpPr>
            <p:cNvPr id="34" name="Arc 33">
              <a:extLst>
                <a:ext uri="{FF2B5EF4-FFF2-40B4-BE49-F238E27FC236}">
                  <a16:creationId xmlns="" xmlns:a16="http://schemas.microsoft.com/office/drawing/2014/main" id="{73C4E2D7-5198-4701-AB32-417E198BFAB4}"/>
                </a:ext>
              </a:extLst>
            </p:cNvPr>
            <p:cNvSpPr/>
            <p:nvPr/>
          </p:nvSpPr>
          <p:spPr>
            <a:xfrm rot="16354267">
              <a:off x="2127308" y="2464259"/>
              <a:ext cx="437279" cy="492573"/>
            </a:xfrm>
            <a:prstGeom prst="arc">
              <a:avLst>
                <a:gd name="adj1" fmla="val 16200000"/>
                <a:gd name="adj2" fmla="val 5252761"/>
              </a:avLst>
            </a:prstGeom>
            <a:ln w="57150" cap="rnd">
              <a:gradFill>
                <a:gsLst>
                  <a:gs pos="0">
                    <a:schemeClr val="accent5">
                      <a:lumMod val="20000"/>
                      <a:lumOff val="80000"/>
                    </a:schemeClr>
                  </a:gs>
                  <a:gs pos="100000">
                    <a:srgbClr val="50745F"/>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latin typeface="#9Slide03 FS Neusa Bold" panose="00000800000000000000" pitchFamily="2" charset="0"/>
              </a:endParaRPr>
            </a:p>
          </p:txBody>
        </p:sp>
        <p:sp>
          <p:nvSpPr>
            <p:cNvPr id="35" name="Oval 34">
              <a:extLst>
                <a:ext uri="{FF2B5EF4-FFF2-40B4-BE49-F238E27FC236}">
                  <a16:creationId xmlns="" xmlns:a16="http://schemas.microsoft.com/office/drawing/2014/main" id="{9804FC13-865C-4C26-B808-6759A81677B3}"/>
                </a:ext>
              </a:extLst>
            </p:cNvPr>
            <p:cNvSpPr/>
            <p:nvPr/>
          </p:nvSpPr>
          <p:spPr>
            <a:xfrm>
              <a:off x="2502044" y="3156865"/>
              <a:ext cx="304801" cy="304801"/>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0000800000000000000" pitchFamily="2" charset="0"/>
              </a:endParaRPr>
            </a:p>
          </p:txBody>
        </p:sp>
        <p:sp>
          <p:nvSpPr>
            <p:cNvPr id="36" name="Oval 35">
              <a:extLst>
                <a:ext uri="{FF2B5EF4-FFF2-40B4-BE49-F238E27FC236}">
                  <a16:creationId xmlns="" xmlns:a16="http://schemas.microsoft.com/office/drawing/2014/main" id="{94BEB14B-9913-4B8F-B1D1-101CCEC68ABC}"/>
                </a:ext>
              </a:extLst>
            </p:cNvPr>
            <p:cNvSpPr/>
            <p:nvPr/>
          </p:nvSpPr>
          <p:spPr>
            <a:xfrm>
              <a:off x="1935985" y="3200407"/>
              <a:ext cx="239483" cy="239483"/>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0000800000000000000" pitchFamily="2" charset="0"/>
              </a:endParaRPr>
            </a:p>
          </p:txBody>
        </p:sp>
        <p:sp>
          <p:nvSpPr>
            <p:cNvPr id="37" name="Arc 36">
              <a:extLst>
                <a:ext uri="{FF2B5EF4-FFF2-40B4-BE49-F238E27FC236}">
                  <a16:creationId xmlns="" xmlns:a16="http://schemas.microsoft.com/office/drawing/2014/main" id="{101248C2-457E-4ABF-92A3-B35485462923}"/>
                </a:ext>
              </a:extLst>
            </p:cNvPr>
            <p:cNvSpPr/>
            <p:nvPr/>
          </p:nvSpPr>
          <p:spPr>
            <a:xfrm rot="16354267">
              <a:off x="2121447" y="3073861"/>
              <a:ext cx="437279" cy="492573"/>
            </a:xfrm>
            <a:prstGeom prst="arc">
              <a:avLst>
                <a:gd name="adj1" fmla="val 16200000"/>
                <a:gd name="adj2" fmla="val 5252761"/>
              </a:avLst>
            </a:prstGeom>
            <a:ln w="57150" cap="rnd">
              <a:gradFill>
                <a:gsLst>
                  <a:gs pos="0">
                    <a:schemeClr val="accent5">
                      <a:lumMod val="20000"/>
                      <a:lumOff val="80000"/>
                    </a:schemeClr>
                  </a:gs>
                  <a:gs pos="100000">
                    <a:srgbClr val="50745F"/>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latin typeface="#9Slide03 FS Neusa Bold" panose="00000800000000000000" pitchFamily="2" charset="0"/>
              </a:endParaRPr>
            </a:p>
          </p:txBody>
        </p:sp>
        <p:sp>
          <p:nvSpPr>
            <p:cNvPr id="38" name="Oval 37">
              <a:extLst>
                <a:ext uri="{FF2B5EF4-FFF2-40B4-BE49-F238E27FC236}">
                  <a16:creationId xmlns="" xmlns:a16="http://schemas.microsoft.com/office/drawing/2014/main" id="{92A7D6B8-B612-4120-A620-4E8F4FD7DBEC}"/>
                </a:ext>
              </a:extLst>
            </p:cNvPr>
            <p:cNvSpPr/>
            <p:nvPr/>
          </p:nvSpPr>
          <p:spPr>
            <a:xfrm>
              <a:off x="2496183" y="3766467"/>
              <a:ext cx="304801" cy="304801"/>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0000800000000000000" pitchFamily="2" charset="0"/>
              </a:endParaRPr>
            </a:p>
          </p:txBody>
        </p:sp>
        <p:sp>
          <p:nvSpPr>
            <p:cNvPr id="39" name="Oval 38">
              <a:extLst>
                <a:ext uri="{FF2B5EF4-FFF2-40B4-BE49-F238E27FC236}">
                  <a16:creationId xmlns="" xmlns:a16="http://schemas.microsoft.com/office/drawing/2014/main" id="{C68150D1-F624-48F9-BE1D-31E92B96CDCE}"/>
                </a:ext>
              </a:extLst>
            </p:cNvPr>
            <p:cNvSpPr/>
            <p:nvPr/>
          </p:nvSpPr>
          <p:spPr>
            <a:xfrm>
              <a:off x="1930124" y="3810009"/>
              <a:ext cx="239483" cy="239483"/>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0000800000000000000" pitchFamily="2" charset="0"/>
              </a:endParaRPr>
            </a:p>
          </p:txBody>
        </p:sp>
        <p:sp>
          <p:nvSpPr>
            <p:cNvPr id="40" name="Arc 39">
              <a:extLst>
                <a:ext uri="{FF2B5EF4-FFF2-40B4-BE49-F238E27FC236}">
                  <a16:creationId xmlns="" xmlns:a16="http://schemas.microsoft.com/office/drawing/2014/main" id="{A7D083C0-DD11-4FEF-990D-D51419A043E8}"/>
                </a:ext>
              </a:extLst>
            </p:cNvPr>
            <p:cNvSpPr/>
            <p:nvPr/>
          </p:nvSpPr>
          <p:spPr>
            <a:xfrm rot="16354267">
              <a:off x="2115586" y="3683463"/>
              <a:ext cx="437279" cy="492573"/>
            </a:xfrm>
            <a:prstGeom prst="arc">
              <a:avLst>
                <a:gd name="adj1" fmla="val 16200000"/>
                <a:gd name="adj2" fmla="val 5252761"/>
              </a:avLst>
            </a:prstGeom>
            <a:ln w="57150" cap="rnd">
              <a:gradFill>
                <a:gsLst>
                  <a:gs pos="0">
                    <a:schemeClr val="accent5">
                      <a:lumMod val="20000"/>
                      <a:lumOff val="80000"/>
                    </a:schemeClr>
                  </a:gs>
                  <a:gs pos="100000">
                    <a:srgbClr val="50745F"/>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latin typeface="#9Slide03 FS Neusa Bold" panose="00000800000000000000" pitchFamily="2" charset="0"/>
              </a:endParaRPr>
            </a:p>
          </p:txBody>
        </p:sp>
        <p:sp>
          <p:nvSpPr>
            <p:cNvPr id="41" name="Oval 40">
              <a:extLst>
                <a:ext uri="{FF2B5EF4-FFF2-40B4-BE49-F238E27FC236}">
                  <a16:creationId xmlns="" xmlns:a16="http://schemas.microsoft.com/office/drawing/2014/main" id="{9498C938-8CD6-4214-8665-05CA882BDE4E}"/>
                </a:ext>
              </a:extLst>
            </p:cNvPr>
            <p:cNvSpPr/>
            <p:nvPr/>
          </p:nvSpPr>
          <p:spPr>
            <a:xfrm>
              <a:off x="2490322" y="4376069"/>
              <a:ext cx="304801" cy="304801"/>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0000800000000000000" pitchFamily="2" charset="0"/>
              </a:endParaRPr>
            </a:p>
          </p:txBody>
        </p:sp>
        <p:sp>
          <p:nvSpPr>
            <p:cNvPr id="42" name="Oval 41">
              <a:extLst>
                <a:ext uri="{FF2B5EF4-FFF2-40B4-BE49-F238E27FC236}">
                  <a16:creationId xmlns="" xmlns:a16="http://schemas.microsoft.com/office/drawing/2014/main" id="{4BF20C65-5494-46A5-8F5D-42FBBE3D5C2C}"/>
                </a:ext>
              </a:extLst>
            </p:cNvPr>
            <p:cNvSpPr/>
            <p:nvPr/>
          </p:nvSpPr>
          <p:spPr>
            <a:xfrm>
              <a:off x="1924263" y="4419611"/>
              <a:ext cx="239483" cy="239483"/>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0000800000000000000" pitchFamily="2" charset="0"/>
              </a:endParaRPr>
            </a:p>
          </p:txBody>
        </p:sp>
        <p:sp>
          <p:nvSpPr>
            <p:cNvPr id="43" name="Arc 42">
              <a:extLst>
                <a:ext uri="{FF2B5EF4-FFF2-40B4-BE49-F238E27FC236}">
                  <a16:creationId xmlns="" xmlns:a16="http://schemas.microsoft.com/office/drawing/2014/main" id="{9CB3F162-4EB9-42B3-969E-3F867698325D}"/>
                </a:ext>
              </a:extLst>
            </p:cNvPr>
            <p:cNvSpPr/>
            <p:nvPr/>
          </p:nvSpPr>
          <p:spPr>
            <a:xfrm rot="16354267">
              <a:off x="2109725" y="4293065"/>
              <a:ext cx="437279" cy="492573"/>
            </a:xfrm>
            <a:prstGeom prst="arc">
              <a:avLst>
                <a:gd name="adj1" fmla="val 16200000"/>
                <a:gd name="adj2" fmla="val 5252761"/>
              </a:avLst>
            </a:prstGeom>
            <a:ln w="57150" cap="rnd">
              <a:gradFill>
                <a:gsLst>
                  <a:gs pos="0">
                    <a:schemeClr val="accent5">
                      <a:lumMod val="20000"/>
                      <a:lumOff val="80000"/>
                    </a:schemeClr>
                  </a:gs>
                  <a:gs pos="100000">
                    <a:srgbClr val="50745F"/>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latin typeface="#9Slide03 FS Neusa Bold" panose="00000800000000000000" pitchFamily="2" charset="0"/>
              </a:endParaRPr>
            </a:p>
          </p:txBody>
        </p:sp>
        <p:sp>
          <p:nvSpPr>
            <p:cNvPr id="44" name="Oval 43">
              <a:extLst>
                <a:ext uri="{FF2B5EF4-FFF2-40B4-BE49-F238E27FC236}">
                  <a16:creationId xmlns="" xmlns:a16="http://schemas.microsoft.com/office/drawing/2014/main" id="{BE822D10-C526-416C-A720-C15C16A75757}"/>
                </a:ext>
              </a:extLst>
            </p:cNvPr>
            <p:cNvSpPr/>
            <p:nvPr/>
          </p:nvSpPr>
          <p:spPr>
            <a:xfrm>
              <a:off x="2484461" y="4985671"/>
              <a:ext cx="304801" cy="304801"/>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0000800000000000000" pitchFamily="2" charset="0"/>
              </a:endParaRPr>
            </a:p>
          </p:txBody>
        </p:sp>
        <p:sp>
          <p:nvSpPr>
            <p:cNvPr id="45" name="Oval 44">
              <a:extLst>
                <a:ext uri="{FF2B5EF4-FFF2-40B4-BE49-F238E27FC236}">
                  <a16:creationId xmlns="" xmlns:a16="http://schemas.microsoft.com/office/drawing/2014/main" id="{6AE37839-E046-4BDD-85C1-C954EADF23CA}"/>
                </a:ext>
              </a:extLst>
            </p:cNvPr>
            <p:cNvSpPr/>
            <p:nvPr/>
          </p:nvSpPr>
          <p:spPr>
            <a:xfrm>
              <a:off x="1918402" y="5029213"/>
              <a:ext cx="239483" cy="239483"/>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0000800000000000000" pitchFamily="2" charset="0"/>
              </a:endParaRPr>
            </a:p>
          </p:txBody>
        </p:sp>
        <p:sp>
          <p:nvSpPr>
            <p:cNvPr id="46" name="Arc 45">
              <a:extLst>
                <a:ext uri="{FF2B5EF4-FFF2-40B4-BE49-F238E27FC236}">
                  <a16:creationId xmlns="" xmlns:a16="http://schemas.microsoft.com/office/drawing/2014/main" id="{8645C152-FC14-4CFF-B2F7-6B474EEB2DDD}"/>
                </a:ext>
              </a:extLst>
            </p:cNvPr>
            <p:cNvSpPr/>
            <p:nvPr/>
          </p:nvSpPr>
          <p:spPr>
            <a:xfrm rot="16354267">
              <a:off x="2103864" y="4902667"/>
              <a:ext cx="437279" cy="492573"/>
            </a:xfrm>
            <a:prstGeom prst="arc">
              <a:avLst>
                <a:gd name="adj1" fmla="val 16200000"/>
                <a:gd name="adj2" fmla="val 5252761"/>
              </a:avLst>
            </a:prstGeom>
            <a:ln w="57150" cap="rnd">
              <a:gradFill>
                <a:gsLst>
                  <a:gs pos="0">
                    <a:schemeClr val="accent5">
                      <a:lumMod val="20000"/>
                      <a:lumOff val="80000"/>
                    </a:schemeClr>
                  </a:gs>
                  <a:gs pos="100000">
                    <a:srgbClr val="50745F"/>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latin typeface="#9Slide03 FS Neusa Bold" panose="00000800000000000000" pitchFamily="2" charset="0"/>
              </a:endParaRPr>
            </a:p>
          </p:txBody>
        </p:sp>
        <p:sp>
          <p:nvSpPr>
            <p:cNvPr id="53" name="Oval 52">
              <a:extLst>
                <a:ext uri="{FF2B5EF4-FFF2-40B4-BE49-F238E27FC236}">
                  <a16:creationId xmlns="" xmlns:a16="http://schemas.microsoft.com/office/drawing/2014/main" id="{6D85FC8E-DD74-47EF-A195-22D5CC795067}"/>
                </a:ext>
              </a:extLst>
            </p:cNvPr>
            <p:cNvSpPr/>
            <p:nvPr/>
          </p:nvSpPr>
          <p:spPr>
            <a:xfrm>
              <a:off x="2478600" y="5595273"/>
              <a:ext cx="304801" cy="304801"/>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0000800000000000000" pitchFamily="2" charset="0"/>
              </a:endParaRPr>
            </a:p>
          </p:txBody>
        </p:sp>
        <p:sp>
          <p:nvSpPr>
            <p:cNvPr id="54" name="Oval 53">
              <a:extLst>
                <a:ext uri="{FF2B5EF4-FFF2-40B4-BE49-F238E27FC236}">
                  <a16:creationId xmlns="" xmlns:a16="http://schemas.microsoft.com/office/drawing/2014/main" id="{9DC87557-5CDB-4B72-B9FC-E4784C425342}"/>
                </a:ext>
              </a:extLst>
            </p:cNvPr>
            <p:cNvSpPr/>
            <p:nvPr/>
          </p:nvSpPr>
          <p:spPr>
            <a:xfrm>
              <a:off x="1912541" y="5638815"/>
              <a:ext cx="239483" cy="239483"/>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0000800000000000000" pitchFamily="2" charset="0"/>
              </a:endParaRPr>
            </a:p>
          </p:txBody>
        </p:sp>
        <p:sp>
          <p:nvSpPr>
            <p:cNvPr id="55" name="Arc 54">
              <a:extLst>
                <a:ext uri="{FF2B5EF4-FFF2-40B4-BE49-F238E27FC236}">
                  <a16:creationId xmlns="" xmlns:a16="http://schemas.microsoft.com/office/drawing/2014/main" id="{C2F673F4-1B2A-4356-BA9F-81AEA12C015F}"/>
                </a:ext>
              </a:extLst>
            </p:cNvPr>
            <p:cNvSpPr/>
            <p:nvPr/>
          </p:nvSpPr>
          <p:spPr>
            <a:xfrm rot="16354267">
              <a:off x="2098003" y="5512269"/>
              <a:ext cx="437279" cy="492573"/>
            </a:xfrm>
            <a:prstGeom prst="arc">
              <a:avLst>
                <a:gd name="adj1" fmla="val 16200000"/>
                <a:gd name="adj2" fmla="val 5252761"/>
              </a:avLst>
            </a:prstGeom>
            <a:ln w="57150" cap="rnd">
              <a:gradFill>
                <a:gsLst>
                  <a:gs pos="0">
                    <a:schemeClr val="accent5">
                      <a:lumMod val="20000"/>
                      <a:lumOff val="80000"/>
                    </a:schemeClr>
                  </a:gs>
                  <a:gs pos="100000">
                    <a:srgbClr val="50745F"/>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latin typeface="#9Slide03 FS Neusa Bold" panose="00000800000000000000" pitchFamily="2" charset="0"/>
              </a:endParaRPr>
            </a:p>
          </p:txBody>
        </p:sp>
      </p:grpSp>
      <p:sp>
        <p:nvSpPr>
          <p:cNvPr id="15" name="TextBox 14">
            <a:extLst>
              <a:ext uri="{FF2B5EF4-FFF2-40B4-BE49-F238E27FC236}">
                <a16:creationId xmlns="" xmlns:a16="http://schemas.microsoft.com/office/drawing/2014/main" id="{65DEA8EA-0C63-815A-F13B-D259BE27DA0E}"/>
              </a:ext>
            </a:extLst>
          </p:cNvPr>
          <p:cNvSpPr txBox="1"/>
          <p:nvPr/>
        </p:nvSpPr>
        <p:spPr>
          <a:xfrm>
            <a:off x="-1127711" y="1411617"/>
            <a:ext cx="5436909" cy="830997"/>
          </a:xfrm>
          <a:prstGeom prst="rect">
            <a:avLst/>
          </a:prstGeom>
          <a:noFill/>
        </p:spPr>
        <p:txBody>
          <a:bodyPr wrap="square">
            <a:spAutoFit/>
          </a:bodyPr>
          <a:lstStyle/>
          <a:p>
            <a:pPr algn="ctr"/>
            <a:r>
              <a:rPr lang="en-US" sz="4800" b="1" dirty="0" err="1"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Bài</a:t>
            </a:r>
            <a:r>
              <a:rPr lang="en-US" sz="4800" b="1" dirty="0"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 37</a:t>
            </a:r>
            <a:endParaRPr lang="en-US" sz="4800" dirty="0">
              <a:solidFill>
                <a:srgbClr val="C00000"/>
              </a:solidFill>
              <a:latin typeface="Cambria" panose="02040503050406030204" pitchFamily="18" charset="0"/>
              <a:ea typeface="Cambria" panose="02040503050406030204" pitchFamily="18" charset="0"/>
            </a:endParaRPr>
          </a:p>
        </p:txBody>
      </p:sp>
      <p:sp>
        <p:nvSpPr>
          <p:cNvPr id="3" name="Rectangle 2">
            <a:extLst>
              <a:ext uri="{FF2B5EF4-FFF2-40B4-BE49-F238E27FC236}">
                <a16:creationId xmlns="" xmlns:a16="http://schemas.microsoft.com/office/drawing/2014/main" id="{A7FD1FA4-DFC6-B614-9DA5-390BC5D9E1A0}"/>
              </a:ext>
            </a:extLst>
          </p:cNvPr>
          <p:cNvSpPr/>
          <p:nvPr/>
        </p:nvSpPr>
        <p:spPr>
          <a:xfrm>
            <a:off x="325189" y="2184051"/>
            <a:ext cx="2531110" cy="6370975"/>
          </a:xfrm>
          <a:prstGeom prst="rect">
            <a:avLst/>
          </a:prstGeom>
          <a:noFill/>
        </p:spPr>
        <p:txBody>
          <a:bodyPr wrap="square" lIns="137160" tIns="68580" rIns="137160" bIns="68580">
            <a:spAutoFit/>
          </a:bodyPr>
          <a:lstStyle/>
          <a:p>
            <a:pPr algn="ctr">
              <a:lnSpc>
                <a:spcPct val="150000"/>
              </a:lnSpc>
            </a:pPr>
            <a:r>
              <a:rPr lang="en-US" sz="5400" b="1" dirty="0" smtClean="0">
                <a:ln w="9525">
                  <a:solidFill>
                    <a:srgbClr val="C00000"/>
                  </a:solidFill>
                  <a:prstDash val="solid"/>
                </a:ln>
                <a:solidFill>
                  <a:srgbClr val="C00000"/>
                </a:solidFill>
                <a:effectLst/>
                <a:latin typeface="Cambria" panose="02040503050406030204" pitchFamily="18" charset="0"/>
                <a:ea typeface="Cambria" panose="02040503050406030204" pitchFamily="18" charset="0"/>
              </a:rPr>
              <a:t>ĐỘT BIẾN NHIỄM SẮC THỂ</a:t>
            </a:r>
            <a:endParaRPr lang="en-US" sz="5400" b="1" dirty="0">
              <a:ln w="9525">
                <a:solidFill>
                  <a:srgbClr val="C00000"/>
                </a:solidFill>
                <a:prstDash val="solid"/>
              </a:ln>
              <a:solidFill>
                <a:srgbClr val="C00000"/>
              </a:solidFill>
              <a:effectLst/>
              <a:latin typeface="Cambria" panose="02040503050406030204" pitchFamily="18" charset="0"/>
              <a:ea typeface="Cambria" panose="02040503050406030204" pitchFamily="18" charset="0"/>
            </a:endParaRPr>
          </a:p>
        </p:txBody>
      </p:sp>
      <p:sp>
        <p:nvSpPr>
          <p:cNvPr id="73" name="Title 3">
            <a:extLst>
              <a:ext uri="{FF2B5EF4-FFF2-40B4-BE49-F238E27FC236}">
                <a16:creationId xmlns="" xmlns:a16="http://schemas.microsoft.com/office/drawing/2014/main" id="{5C4F71A2-2E36-AAB8-77AD-47D286AC1D68}"/>
              </a:ext>
            </a:extLst>
          </p:cNvPr>
          <p:cNvSpPr txBox="1">
            <a:spLocks/>
          </p:cNvSpPr>
          <p:nvPr/>
        </p:nvSpPr>
        <p:spPr>
          <a:xfrm>
            <a:off x="5273089" y="661084"/>
            <a:ext cx="15260342"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4800" dirty="0">
                <a:gradFill>
                  <a:gsLst>
                    <a:gs pos="0">
                      <a:srgbClr val="008EDC"/>
                    </a:gs>
                    <a:gs pos="100000">
                      <a:srgbClr val="D30F64"/>
                    </a:gs>
                  </a:gsLst>
                  <a:lin ang="0" scaled="1"/>
                </a:gradFill>
                <a:latin typeface="Arial" panose="020B0604020202020204"/>
              </a:rPr>
              <a:t>I. KHÁI NIỆM ĐỘT BIẾN NHIỄM SẮC THỂ</a:t>
            </a:r>
          </a:p>
        </p:txBody>
      </p:sp>
      <p:sp>
        <p:nvSpPr>
          <p:cNvPr id="74" name="Rectangle: Rounded Corners 17">
            <a:extLst>
              <a:ext uri="{FF2B5EF4-FFF2-40B4-BE49-F238E27FC236}">
                <a16:creationId xmlns="" xmlns:a16="http://schemas.microsoft.com/office/drawing/2014/main" id="{1BA0A7E7-4095-8F71-6CDD-DFD8B6D411F9}"/>
              </a:ext>
            </a:extLst>
          </p:cNvPr>
          <p:cNvSpPr/>
          <p:nvPr/>
        </p:nvSpPr>
        <p:spPr>
          <a:xfrm>
            <a:off x="5311026" y="1630969"/>
            <a:ext cx="5934974" cy="204143"/>
          </a:xfrm>
          <a:prstGeom prst="roundRect">
            <a:avLst>
              <a:gd name="adj" fmla="val 50000"/>
            </a:avLst>
          </a:prstGeom>
          <a:gradFill flip="none" rotWithShape="1">
            <a:gsLst>
              <a:gs pos="12000">
                <a:srgbClr val="008EDC"/>
              </a:gs>
              <a:gs pos="100000">
                <a:srgbClr val="D30F64"/>
              </a:gs>
            </a:gsLst>
            <a:lin ang="0" scaled="1"/>
            <a:tileRect/>
          </a:gradFill>
          <a:ln w="1270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smtClean="0">
              <a:ln>
                <a:noFill/>
              </a:ln>
              <a:solidFill>
                <a:prstClr val="black"/>
              </a:solidFill>
              <a:effectLst/>
              <a:uLnTx/>
              <a:uFillTx/>
              <a:latin typeface="Arial" panose="020B0604020202020204"/>
            </a:endParaRPr>
          </a:p>
        </p:txBody>
      </p:sp>
      <p:sp>
        <p:nvSpPr>
          <p:cNvPr id="75" name="Arrow: Pentagon 21">
            <a:extLst>
              <a:ext uri="{FF2B5EF4-FFF2-40B4-BE49-F238E27FC236}">
                <a16:creationId xmlns="" xmlns:a16="http://schemas.microsoft.com/office/drawing/2014/main" id="{201B79B0-A285-F849-0261-E8A34F1C557D}"/>
              </a:ext>
            </a:extLst>
          </p:cNvPr>
          <p:cNvSpPr/>
          <p:nvPr/>
        </p:nvSpPr>
        <p:spPr>
          <a:xfrm>
            <a:off x="4355639" y="941504"/>
            <a:ext cx="883547" cy="626949"/>
          </a:xfrm>
          <a:prstGeom prst="homePlate">
            <a:avLst>
              <a:gd name="adj" fmla="val 36170"/>
            </a:avLst>
          </a:prstGeom>
          <a:gradFill flip="none" rotWithShape="1">
            <a:gsLst>
              <a:gs pos="12000">
                <a:srgbClr val="008EDC"/>
              </a:gs>
              <a:gs pos="100000">
                <a:srgbClr val="D30F64"/>
              </a:gs>
            </a:gsLst>
            <a:lin ang="0" scaled="1"/>
            <a:tileRect/>
          </a:gradFill>
          <a:ln w="1270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smtClean="0">
              <a:ln>
                <a:noFill/>
              </a:ln>
              <a:solidFill>
                <a:prstClr val="black"/>
              </a:solidFill>
              <a:effectLst/>
              <a:uLnTx/>
              <a:uFillTx/>
              <a:latin typeface="Arial" panose="020B0604020202020204"/>
            </a:endParaRPr>
          </a:p>
        </p:txBody>
      </p:sp>
      <p:sp>
        <p:nvSpPr>
          <p:cNvPr id="84" name="Rectangle 83"/>
          <p:cNvSpPr/>
          <p:nvPr/>
        </p:nvSpPr>
        <p:spPr>
          <a:xfrm>
            <a:off x="4355639" y="2253072"/>
            <a:ext cx="13017961" cy="1708160"/>
          </a:xfrm>
          <a:prstGeom prst="rect">
            <a:avLst/>
          </a:prstGeom>
        </p:spPr>
        <p:txBody>
          <a:bodyPr wrap="square">
            <a:spAutoFit/>
          </a:bodyPr>
          <a:lstStyle/>
          <a:p>
            <a:pPr algn="just">
              <a:lnSpc>
                <a:spcPct val="150000"/>
              </a:lnSpc>
            </a:pPr>
            <a:r>
              <a:rPr lang="vi-VN" sz="3500" b="1" dirty="0"/>
              <a:t>- Khái niệm: Đột biến NST là sự biến đổi trong cấu trúc hoặc số lượng của nhiễm sắc thể. </a:t>
            </a:r>
            <a:endParaRPr lang="en-US" sz="3500" b="1" dirty="0"/>
          </a:p>
        </p:txBody>
      </p:sp>
      <p:pic>
        <p:nvPicPr>
          <p:cNvPr id="5124" name="Picture 4" descr="Hình vẽ dưới đây mô tả bộ NST của thể bình thường và thể đột biến... | Zix.vn - Học online chất lượng ca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4049" y="4292176"/>
            <a:ext cx="10932991" cy="4806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0414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additive="base">
                                        <p:cTn id="7" dur="500" fill="hold"/>
                                        <p:tgtEl>
                                          <p:spTgt spid="84"/>
                                        </p:tgtEl>
                                        <p:attrNameLst>
                                          <p:attrName>ppt_x</p:attrName>
                                        </p:attrNameLst>
                                      </p:cBhvr>
                                      <p:tavLst>
                                        <p:tav tm="0">
                                          <p:val>
                                            <p:strVal val="#ppt_x"/>
                                          </p:val>
                                        </p:tav>
                                        <p:tav tm="100000">
                                          <p:val>
                                            <p:strVal val="#ppt_x"/>
                                          </p:val>
                                        </p:tav>
                                      </p:tavLst>
                                    </p:anim>
                                    <p:anim calcmode="lin" valueType="num">
                                      <p:cBhvr additive="base">
                                        <p:cTn id="8" dur="500" fill="hold"/>
                                        <p:tgtEl>
                                          <p:spTgt spid="84"/>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5124"/>
                                        </p:tgtEl>
                                        <p:attrNameLst>
                                          <p:attrName>style.visibility</p:attrName>
                                        </p:attrNameLst>
                                      </p:cBhvr>
                                      <p:to>
                                        <p:strVal val="visible"/>
                                      </p:to>
                                    </p:set>
                                    <p:animEffect transition="in" filter="fade">
                                      <p:cBhvr>
                                        <p:cTn id="11"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artisticBlur/>
                    </a14:imgEffect>
                  </a14:imgLayer>
                </a14:imgProps>
              </a:ext>
            </a:extLst>
          </a:blip>
          <a:stretch>
            <a:fillRect/>
          </a:stretch>
        </p:blipFill>
        <p:spPr>
          <a:xfrm>
            <a:off x="28577" y="-1"/>
            <a:ext cx="18230846" cy="10287002"/>
          </a:xfrm>
          <a:prstGeom prst="rect">
            <a:avLst/>
          </a:prstGeom>
        </p:spPr>
      </p:pic>
      <p:pic>
        <p:nvPicPr>
          <p:cNvPr id="9218" name="Picture 2" descr="thinking person 8&quot; Illustration - Download for free – Iconduck">
            <a:extLst>
              <a:ext uri="{FF2B5EF4-FFF2-40B4-BE49-F238E27FC236}">
                <a16:creationId xmlns="" xmlns:a16="http://schemas.microsoft.com/office/drawing/2014/main" id="{EF4987E3-4851-3CBC-B3CB-C10B20061C2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5156" y="3291204"/>
            <a:ext cx="5365766" cy="6959600"/>
          </a:xfrm>
          <a:prstGeom prst="rect">
            <a:avLst/>
          </a:prstGeom>
          <a:noFill/>
          <a:extLst>
            <a:ext uri="{909E8E84-426E-40DD-AFC4-6F175D3DCCD1}">
              <a14:hiddenFill xmlns:a14="http://schemas.microsoft.com/office/drawing/2010/main">
                <a:solidFill>
                  <a:srgbClr val="FFFFFF"/>
                </a:solidFill>
              </a14:hiddenFill>
            </a:ext>
          </a:extLst>
        </p:spPr>
      </p:pic>
      <p:sp>
        <p:nvSpPr>
          <p:cNvPr id="4" name="Cloud Callout 3"/>
          <p:cNvSpPr/>
          <p:nvPr/>
        </p:nvSpPr>
        <p:spPr>
          <a:xfrm>
            <a:off x="6477000" y="342900"/>
            <a:ext cx="9677400" cy="6972564"/>
          </a:xfrm>
          <a:prstGeom prst="cloudCallout">
            <a:avLst>
              <a:gd name="adj1" fmla="val -57471"/>
              <a:gd name="adj2" fmla="val 3042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 xmlns:a16="http://schemas.microsoft.com/office/drawing/2014/main" id="{26773BA1-ABB0-82BC-5442-8ADE2AB4BE27}"/>
              </a:ext>
            </a:extLst>
          </p:cNvPr>
          <p:cNvSpPr txBox="1"/>
          <p:nvPr/>
        </p:nvSpPr>
        <p:spPr>
          <a:xfrm>
            <a:off x="6900862" y="2675020"/>
            <a:ext cx="8829675" cy="2308324"/>
          </a:xfrm>
          <a:prstGeom prst="rect">
            <a:avLst/>
          </a:prstGeom>
          <a:noFill/>
        </p:spPr>
        <p:txBody>
          <a:bodyPr wrap="square" rtlCol="0">
            <a:spAutoFit/>
          </a:bodyPr>
          <a:lstStyle/>
          <a:p>
            <a:pPr algn="ctr">
              <a:lnSpc>
                <a:spcPct val="150000"/>
              </a:lnSpc>
            </a:pPr>
            <a:r>
              <a:rPr lang="vi-VN" sz="4800" b="1" dirty="0">
                <a:solidFill>
                  <a:srgbClr val="C00000"/>
                </a:solidFill>
              </a:rPr>
              <a:t>(?) Cho biết nguyên nhân dẫn đến đột biến nhiễm sắc thể?</a:t>
            </a:r>
            <a:endParaRPr lang="en-US" sz="4800" b="1" dirty="0">
              <a:solidFill>
                <a:srgbClr val="C00000"/>
              </a:solidFill>
            </a:endParaRPr>
          </a:p>
        </p:txBody>
      </p:sp>
    </p:spTree>
    <p:extLst>
      <p:ext uri="{BB962C8B-B14F-4D97-AF65-F5344CB8AC3E}">
        <p14:creationId xmlns:p14="http://schemas.microsoft.com/office/powerpoint/2010/main" val="3689810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p:cTn id="7" dur="500" fill="hold"/>
                                        <p:tgtEl>
                                          <p:spTgt spid="9218"/>
                                        </p:tgtEl>
                                        <p:attrNameLst>
                                          <p:attrName>ppt_w</p:attrName>
                                        </p:attrNameLst>
                                      </p:cBhvr>
                                      <p:tavLst>
                                        <p:tav tm="0">
                                          <p:val>
                                            <p:fltVal val="0"/>
                                          </p:val>
                                        </p:tav>
                                        <p:tav tm="100000">
                                          <p:val>
                                            <p:strVal val="#ppt_w"/>
                                          </p:val>
                                        </p:tav>
                                      </p:tavLst>
                                    </p:anim>
                                    <p:anim calcmode="lin" valueType="num">
                                      <p:cBhvr>
                                        <p:cTn id="8" dur="500" fill="hold"/>
                                        <p:tgtEl>
                                          <p:spTgt spid="9218"/>
                                        </p:tgtEl>
                                        <p:attrNameLst>
                                          <p:attrName>ppt_h</p:attrName>
                                        </p:attrNameLst>
                                      </p:cBhvr>
                                      <p:tavLst>
                                        <p:tav tm="0">
                                          <p:val>
                                            <p:fltVal val="0"/>
                                          </p:val>
                                        </p:tav>
                                        <p:tav tm="100000">
                                          <p:val>
                                            <p:strVal val="#ppt_h"/>
                                          </p:val>
                                        </p:tav>
                                      </p:tavLst>
                                    </p:anim>
                                    <p:animEffect transition="in" filter="fade">
                                      <p:cBhvr>
                                        <p:cTn id="9" dur="500"/>
                                        <p:tgtEl>
                                          <p:spTgt spid="9218"/>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F4FCCA5F-FD59-4059-BF15-13694D957318}"/>
              </a:ext>
            </a:extLst>
          </p:cNvPr>
          <p:cNvSpPr/>
          <p:nvPr/>
        </p:nvSpPr>
        <p:spPr>
          <a:xfrm>
            <a:off x="-3682" y="0"/>
            <a:ext cx="18288000" cy="10287000"/>
          </a:xfrm>
          <a:prstGeom prst="rect">
            <a:avLst/>
          </a:prstGeom>
          <a:solidFill>
            <a:srgbClr val="2B5A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4" name="Rectangle: Rounded Corners 3">
            <a:extLst>
              <a:ext uri="{FF2B5EF4-FFF2-40B4-BE49-F238E27FC236}">
                <a16:creationId xmlns="" xmlns:a16="http://schemas.microsoft.com/office/drawing/2014/main" id="{63E98E2D-228C-4EF7-A323-CBD16426AD43}"/>
              </a:ext>
            </a:extLst>
          </p:cNvPr>
          <p:cNvSpPr/>
          <p:nvPr/>
        </p:nvSpPr>
        <p:spPr>
          <a:xfrm>
            <a:off x="3487951" y="306030"/>
            <a:ext cx="14454981" cy="9731829"/>
          </a:xfrm>
          <a:prstGeom prst="roundRect">
            <a:avLst>
              <a:gd name="adj" fmla="val 55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latin typeface="#9Slide03 FS Neusa Bold" panose="00000800000000000000" pitchFamily="2" charset="0"/>
            </a:endParaRPr>
          </a:p>
        </p:txBody>
      </p:sp>
      <p:sp>
        <p:nvSpPr>
          <p:cNvPr id="5" name="Rectangle: Rounded Corners 4">
            <a:extLst>
              <a:ext uri="{FF2B5EF4-FFF2-40B4-BE49-F238E27FC236}">
                <a16:creationId xmlns="" xmlns:a16="http://schemas.microsoft.com/office/drawing/2014/main" id="{C9094B58-A2FC-4D5E-A6B6-5B30B17EDCB8}"/>
              </a:ext>
            </a:extLst>
          </p:cNvPr>
          <p:cNvSpPr/>
          <p:nvPr/>
        </p:nvSpPr>
        <p:spPr>
          <a:xfrm>
            <a:off x="282362" y="228600"/>
            <a:ext cx="2942719" cy="9731829"/>
          </a:xfrm>
          <a:prstGeom prst="roundRect">
            <a:avLst>
              <a:gd name="adj" fmla="val 1626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grpSp>
        <p:nvGrpSpPr>
          <p:cNvPr id="22" name="Group 21">
            <a:extLst>
              <a:ext uri="{FF2B5EF4-FFF2-40B4-BE49-F238E27FC236}">
                <a16:creationId xmlns="" xmlns:a16="http://schemas.microsoft.com/office/drawing/2014/main" id="{712A8869-B093-4728-88EB-27834EF214CF}"/>
              </a:ext>
            </a:extLst>
          </p:cNvPr>
          <p:cNvGrpSpPr/>
          <p:nvPr/>
        </p:nvGrpSpPr>
        <p:grpSpPr>
          <a:xfrm>
            <a:off x="2733729" y="1060879"/>
            <a:ext cx="1376622" cy="7971143"/>
            <a:chOff x="1912541" y="663100"/>
            <a:chExt cx="917748" cy="5314095"/>
          </a:xfrm>
        </p:grpSpPr>
        <p:sp>
          <p:nvSpPr>
            <p:cNvPr id="23" name="Oval 22">
              <a:extLst>
                <a:ext uri="{FF2B5EF4-FFF2-40B4-BE49-F238E27FC236}">
                  <a16:creationId xmlns="" xmlns:a16="http://schemas.microsoft.com/office/drawing/2014/main" id="{3B90E48B-090F-4560-B6E3-6F5C7DCE03C1}"/>
                </a:ext>
              </a:extLst>
            </p:cNvPr>
            <p:cNvSpPr/>
            <p:nvPr/>
          </p:nvSpPr>
          <p:spPr>
            <a:xfrm>
              <a:off x="2525488" y="718457"/>
              <a:ext cx="304801" cy="304801"/>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0000800000000000000" pitchFamily="2" charset="0"/>
              </a:endParaRPr>
            </a:p>
          </p:txBody>
        </p:sp>
        <p:sp>
          <p:nvSpPr>
            <p:cNvPr id="24" name="Oval 23">
              <a:extLst>
                <a:ext uri="{FF2B5EF4-FFF2-40B4-BE49-F238E27FC236}">
                  <a16:creationId xmlns="" xmlns:a16="http://schemas.microsoft.com/office/drawing/2014/main" id="{69A78142-CE81-4702-8F70-4AF87E09BB06}"/>
                </a:ext>
              </a:extLst>
            </p:cNvPr>
            <p:cNvSpPr/>
            <p:nvPr/>
          </p:nvSpPr>
          <p:spPr>
            <a:xfrm>
              <a:off x="1959429" y="761999"/>
              <a:ext cx="239483" cy="239483"/>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0000800000000000000" pitchFamily="2" charset="0"/>
              </a:endParaRPr>
            </a:p>
          </p:txBody>
        </p:sp>
        <p:sp>
          <p:nvSpPr>
            <p:cNvPr id="25" name="Arc 24">
              <a:extLst>
                <a:ext uri="{FF2B5EF4-FFF2-40B4-BE49-F238E27FC236}">
                  <a16:creationId xmlns="" xmlns:a16="http://schemas.microsoft.com/office/drawing/2014/main" id="{5EBFDC6F-E5FA-45A2-BDDE-02FF92E58FD4}"/>
                </a:ext>
              </a:extLst>
            </p:cNvPr>
            <p:cNvSpPr/>
            <p:nvPr/>
          </p:nvSpPr>
          <p:spPr>
            <a:xfrm rot="16354267">
              <a:off x="2144891" y="635453"/>
              <a:ext cx="437279" cy="492573"/>
            </a:xfrm>
            <a:prstGeom prst="arc">
              <a:avLst>
                <a:gd name="adj1" fmla="val 16200000"/>
                <a:gd name="adj2" fmla="val 5252761"/>
              </a:avLst>
            </a:prstGeom>
            <a:ln w="57150" cap="rnd">
              <a:gradFill>
                <a:gsLst>
                  <a:gs pos="0">
                    <a:schemeClr val="accent5">
                      <a:lumMod val="20000"/>
                      <a:lumOff val="80000"/>
                    </a:schemeClr>
                  </a:gs>
                  <a:gs pos="100000">
                    <a:srgbClr val="50745F"/>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latin typeface="#9Slide03 FS Neusa Bold" panose="00000800000000000000" pitchFamily="2" charset="0"/>
              </a:endParaRPr>
            </a:p>
          </p:txBody>
        </p:sp>
        <p:sp>
          <p:nvSpPr>
            <p:cNvPr id="26" name="Oval 25">
              <a:extLst>
                <a:ext uri="{FF2B5EF4-FFF2-40B4-BE49-F238E27FC236}">
                  <a16:creationId xmlns="" xmlns:a16="http://schemas.microsoft.com/office/drawing/2014/main" id="{6E6BF0BB-50EA-424C-899D-58771658167E}"/>
                </a:ext>
              </a:extLst>
            </p:cNvPr>
            <p:cNvSpPr/>
            <p:nvPr/>
          </p:nvSpPr>
          <p:spPr>
            <a:xfrm>
              <a:off x="2519627" y="1328059"/>
              <a:ext cx="304801" cy="304801"/>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0000800000000000000" pitchFamily="2" charset="0"/>
              </a:endParaRPr>
            </a:p>
          </p:txBody>
        </p:sp>
        <p:sp>
          <p:nvSpPr>
            <p:cNvPr id="27" name="Oval 26">
              <a:extLst>
                <a:ext uri="{FF2B5EF4-FFF2-40B4-BE49-F238E27FC236}">
                  <a16:creationId xmlns="" xmlns:a16="http://schemas.microsoft.com/office/drawing/2014/main" id="{8D47E34B-3EC6-4F99-B942-9B26E0F30957}"/>
                </a:ext>
              </a:extLst>
            </p:cNvPr>
            <p:cNvSpPr/>
            <p:nvPr/>
          </p:nvSpPr>
          <p:spPr>
            <a:xfrm>
              <a:off x="1953568" y="1371601"/>
              <a:ext cx="239483" cy="239483"/>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0000800000000000000" pitchFamily="2" charset="0"/>
              </a:endParaRPr>
            </a:p>
          </p:txBody>
        </p:sp>
        <p:sp>
          <p:nvSpPr>
            <p:cNvPr id="28" name="Arc 27">
              <a:extLst>
                <a:ext uri="{FF2B5EF4-FFF2-40B4-BE49-F238E27FC236}">
                  <a16:creationId xmlns="" xmlns:a16="http://schemas.microsoft.com/office/drawing/2014/main" id="{41088189-D941-4D68-95E7-3F43A708B9D8}"/>
                </a:ext>
              </a:extLst>
            </p:cNvPr>
            <p:cNvSpPr/>
            <p:nvPr/>
          </p:nvSpPr>
          <p:spPr>
            <a:xfrm rot="16354267">
              <a:off x="2139030" y="1245055"/>
              <a:ext cx="437279" cy="492573"/>
            </a:xfrm>
            <a:prstGeom prst="arc">
              <a:avLst>
                <a:gd name="adj1" fmla="val 16200000"/>
                <a:gd name="adj2" fmla="val 5252761"/>
              </a:avLst>
            </a:prstGeom>
            <a:ln w="57150" cap="rnd">
              <a:gradFill>
                <a:gsLst>
                  <a:gs pos="0">
                    <a:schemeClr val="accent5">
                      <a:lumMod val="20000"/>
                      <a:lumOff val="80000"/>
                    </a:schemeClr>
                  </a:gs>
                  <a:gs pos="100000">
                    <a:srgbClr val="50745F"/>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latin typeface="#9Slide03 FS Neusa Bold" panose="00000800000000000000" pitchFamily="2" charset="0"/>
              </a:endParaRPr>
            </a:p>
          </p:txBody>
        </p:sp>
        <p:sp>
          <p:nvSpPr>
            <p:cNvPr id="29" name="Oval 28">
              <a:extLst>
                <a:ext uri="{FF2B5EF4-FFF2-40B4-BE49-F238E27FC236}">
                  <a16:creationId xmlns="" xmlns:a16="http://schemas.microsoft.com/office/drawing/2014/main" id="{805F6122-ACEB-479C-B09D-761EB6633B4F}"/>
                </a:ext>
              </a:extLst>
            </p:cNvPr>
            <p:cNvSpPr/>
            <p:nvPr/>
          </p:nvSpPr>
          <p:spPr>
            <a:xfrm>
              <a:off x="2513766" y="1937661"/>
              <a:ext cx="304801" cy="304801"/>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0000800000000000000" pitchFamily="2" charset="0"/>
              </a:endParaRPr>
            </a:p>
          </p:txBody>
        </p:sp>
        <p:sp>
          <p:nvSpPr>
            <p:cNvPr id="30" name="Oval 29">
              <a:extLst>
                <a:ext uri="{FF2B5EF4-FFF2-40B4-BE49-F238E27FC236}">
                  <a16:creationId xmlns="" xmlns:a16="http://schemas.microsoft.com/office/drawing/2014/main" id="{25CB4B2D-3CFB-44AC-9581-DC3C513D19DA}"/>
                </a:ext>
              </a:extLst>
            </p:cNvPr>
            <p:cNvSpPr/>
            <p:nvPr/>
          </p:nvSpPr>
          <p:spPr>
            <a:xfrm>
              <a:off x="1947707" y="1981203"/>
              <a:ext cx="239483" cy="239483"/>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0000800000000000000" pitchFamily="2" charset="0"/>
              </a:endParaRPr>
            </a:p>
          </p:txBody>
        </p:sp>
        <p:sp>
          <p:nvSpPr>
            <p:cNvPr id="31" name="Arc 30">
              <a:extLst>
                <a:ext uri="{FF2B5EF4-FFF2-40B4-BE49-F238E27FC236}">
                  <a16:creationId xmlns="" xmlns:a16="http://schemas.microsoft.com/office/drawing/2014/main" id="{35E00C8A-0A19-401C-9D2E-3B66E44FC19C}"/>
                </a:ext>
              </a:extLst>
            </p:cNvPr>
            <p:cNvSpPr/>
            <p:nvPr/>
          </p:nvSpPr>
          <p:spPr>
            <a:xfrm rot="16354267">
              <a:off x="2133169" y="1854657"/>
              <a:ext cx="437279" cy="492573"/>
            </a:xfrm>
            <a:prstGeom prst="arc">
              <a:avLst>
                <a:gd name="adj1" fmla="val 16200000"/>
                <a:gd name="adj2" fmla="val 5252761"/>
              </a:avLst>
            </a:prstGeom>
            <a:ln w="57150" cap="rnd">
              <a:gradFill>
                <a:gsLst>
                  <a:gs pos="0">
                    <a:schemeClr val="accent5">
                      <a:lumMod val="20000"/>
                      <a:lumOff val="80000"/>
                    </a:schemeClr>
                  </a:gs>
                  <a:gs pos="100000">
                    <a:srgbClr val="50745F"/>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latin typeface="#9Slide03 FS Neusa Bold" panose="00000800000000000000" pitchFamily="2" charset="0"/>
              </a:endParaRPr>
            </a:p>
          </p:txBody>
        </p:sp>
        <p:sp>
          <p:nvSpPr>
            <p:cNvPr id="32" name="Oval 31">
              <a:extLst>
                <a:ext uri="{FF2B5EF4-FFF2-40B4-BE49-F238E27FC236}">
                  <a16:creationId xmlns="" xmlns:a16="http://schemas.microsoft.com/office/drawing/2014/main" id="{2937099E-F673-452E-BE42-C69C479D0726}"/>
                </a:ext>
              </a:extLst>
            </p:cNvPr>
            <p:cNvSpPr/>
            <p:nvPr/>
          </p:nvSpPr>
          <p:spPr>
            <a:xfrm>
              <a:off x="2507905" y="2547263"/>
              <a:ext cx="304801" cy="304801"/>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0000800000000000000" pitchFamily="2" charset="0"/>
              </a:endParaRPr>
            </a:p>
          </p:txBody>
        </p:sp>
        <p:sp>
          <p:nvSpPr>
            <p:cNvPr id="33" name="Oval 32">
              <a:extLst>
                <a:ext uri="{FF2B5EF4-FFF2-40B4-BE49-F238E27FC236}">
                  <a16:creationId xmlns="" xmlns:a16="http://schemas.microsoft.com/office/drawing/2014/main" id="{AF7EDB00-862C-468E-A0E0-40551AB2BA0B}"/>
                </a:ext>
              </a:extLst>
            </p:cNvPr>
            <p:cNvSpPr/>
            <p:nvPr/>
          </p:nvSpPr>
          <p:spPr>
            <a:xfrm>
              <a:off x="1941846" y="2590805"/>
              <a:ext cx="239483" cy="239483"/>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0000800000000000000" pitchFamily="2" charset="0"/>
              </a:endParaRPr>
            </a:p>
          </p:txBody>
        </p:sp>
        <p:sp>
          <p:nvSpPr>
            <p:cNvPr id="34" name="Arc 33">
              <a:extLst>
                <a:ext uri="{FF2B5EF4-FFF2-40B4-BE49-F238E27FC236}">
                  <a16:creationId xmlns="" xmlns:a16="http://schemas.microsoft.com/office/drawing/2014/main" id="{73C4E2D7-5198-4701-AB32-417E198BFAB4}"/>
                </a:ext>
              </a:extLst>
            </p:cNvPr>
            <p:cNvSpPr/>
            <p:nvPr/>
          </p:nvSpPr>
          <p:spPr>
            <a:xfrm rot="16354267">
              <a:off x="2127308" y="2464259"/>
              <a:ext cx="437279" cy="492573"/>
            </a:xfrm>
            <a:prstGeom prst="arc">
              <a:avLst>
                <a:gd name="adj1" fmla="val 16200000"/>
                <a:gd name="adj2" fmla="val 5252761"/>
              </a:avLst>
            </a:prstGeom>
            <a:ln w="57150" cap="rnd">
              <a:gradFill>
                <a:gsLst>
                  <a:gs pos="0">
                    <a:schemeClr val="accent5">
                      <a:lumMod val="20000"/>
                      <a:lumOff val="80000"/>
                    </a:schemeClr>
                  </a:gs>
                  <a:gs pos="100000">
                    <a:srgbClr val="50745F"/>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latin typeface="#9Slide03 FS Neusa Bold" panose="00000800000000000000" pitchFamily="2" charset="0"/>
              </a:endParaRPr>
            </a:p>
          </p:txBody>
        </p:sp>
        <p:sp>
          <p:nvSpPr>
            <p:cNvPr id="35" name="Oval 34">
              <a:extLst>
                <a:ext uri="{FF2B5EF4-FFF2-40B4-BE49-F238E27FC236}">
                  <a16:creationId xmlns="" xmlns:a16="http://schemas.microsoft.com/office/drawing/2014/main" id="{9804FC13-865C-4C26-B808-6759A81677B3}"/>
                </a:ext>
              </a:extLst>
            </p:cNvPr>
            <p:cNvSpPr/>
            <p:nvPr/>
          </p:nvSpPr>
          <p:spPr>
            <a:xfrm>
              <a:off x="2502044" y="3156865"/>
              <a:ext cx="304801" cy="304801"/>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0000800000000000000" pitchFamily="2" charset="0"/>
              </a:endParaRPr>
            </a:p>
          </p:txBody>
        </p:sp>
        <p:sp>
          <p:nvSpPr>
            <p:cNvPr id="36" name="Oval 35">
              <a:extLst>
                <a:ext uri="{FF2B5EF4-FFF2-40B4-BE49-F238E27FC236}">
                  <a16:creationId xmlns="" xmlns:a16="http://schemas.microsoft.com/office/drawing/2014/main" id="{94BEB14B-9913-4B8F-B1D1-101CCEC68ABC}"/>
                </a:ext>
              </a:extLst>
            </p:cNvPr>
            <p:cNvSpPr/>
            <p:nvPr/>
          </p:nvSpPr>
          <p:spPr>
            <a:xfrm>
              <a:off x="1935985" y="3200407"/>
              <a:ext cx="239483" cy="239483"/>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0000800000000000000" pitchFamily="2" charset="0"/>
              </a:endParaRPr>
            </a:p>
          </p:txBody>
        </p:sp>
        <p:sp>
          <p:nvSpPr>
            <p:cNvPr id="37" name="Arc 36">
              <a:extLst>
                <a:ext uri="{FF2B5EF4-FFF2-40B4-BE49-F238E27FC236}">
                  <a16:creationId xmlns="" xmlns:a16="http://schemas.microsoft.com/office/drawing/2014/main" id="{101248C2-457E-4ABF-92A3-B35485462923}"/>
                </a:ext>
              </a:extLst>
            </p:cNvPr>
            <p:cNvSpPr/>
            <p:nvPr/>
          </p:nvSpPr>
          <p:spPr>
            <a:xfrm rot="16354267">
              <a:off x="2121447" y="3073861"/>
              <a:ext cx="437279" cy="492573"/>
            </a:xfrm>
            <a:prstGeom prst="arc">
              <a:avLst>
                <a:gd name="adj1" fmla="val 16200000"/>
                <a:gd name="adj2" fmla="val 5252761"/>
              </a:avLst>
            </a:prstGeom>
            <a:ln w="57150" cap="rnd">
              <a:gradFill>
                <a:gsLst>
                  <a:gs pos="0">
                    <a:schemeClr val="accent5">
                      <a:lumMod val="20000"/>
                      <a:lumOff val="80000"/>
                    </a:schemeClr>
                  </a:gs>
                  <a:gs pos="100000">
                    <a:srgbClr val="50745F"/>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latin typeface="#9Slide03 FS Neusa Bold" panose="00000800000000000000" pitchFamily="2" charset="0"/>
              </a:endParaRPr>
            </a:p>
          </p:txBody>
        </p:sp>
        <p:sp>
          <p:nvSpPr>
            <p:cNvPr id="38" name="Oval 37">
              <a:extLst>
                <a:ext uri="{FF2B5EF4-FFF2-40B4-BE49-F238E27FC236}">
                  <a16:creationId xmlns="" xmlns:a16="http://schemas.microsoft.com/office/drawing/2014/main" id="{92A7D6B8-B612-4120-A620-4E8F4FD7DBEC}"/>
                </a:ext>
              </a:extLst>
            </p:cNvPr>
            <p:cNvSpPr/>
            <p:nvPr/>
          </p:nvSpPr>
          <p:spPr>
            <a:xfrm>
              <a:off x="2496183" y="3766467"/>
              <a:ext cx="304801" cy="304801"/>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0000800000000000000" pitchFamily="2" charset="0"/>
              </a:endParaRPr>
            </a:p>
          </p:txBody>
        </p:sp>
        <p:sp>
          <p:nvSpPr>
            <p:cNvPr id="39" name="Oval 38">
              <a:extLst>
                <a:ext uri="{FF2B5EF4-FFF2-40B4-BE49-F238E27FC236}">
                  <a16:creationId xmlns="" xmlns:a16="http://schemas.microsoft.com/office/drawing/2014/main" id="{C68150D1-F624-48F9-BE1D-31E92B96CDCE}"/>
                </a:ext>
              </a:extLst>
            </p:cNvPr>
            <p:cNvSpPr/>
            <p:nvPr/>
          </p:nvSpPr>
          <p:spPr>
            <a:xfrm>
              <a:off x="1930124" y="3810009"/>
              <a:ext cx="239483" cy="239483"/>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0000800000000000000" pitchFamily="2" charset="0"/>
              </a:endParaRPr>
            </a:p>
          </p:txBody>
        </p:sp>
        <p:sp>
          <p:nvSpPr>
            <p:cNvPr id="40" name="Arc 39">
              <a:extLst>
                <a:ext uri="{FF2B5EF4-FFF2-40B4-BE49-F238E27FC236}">
                  <a16:creationId xmlns="" xmlns:a16="http://schemas.microsoft.com/office/drawing/2014/main" id="{A7D083C0-DD11-4FEF-990D-D51419A043E8}"/>
                </a:ext>
              </a:extLst>
            </p:cNvPr>
            <p:cNvSpPr/>
            <p:nvPr/>
          </p:nvSpPr>
          <p:spPr>
            <a:xfrm rot="16354267">
              <a:off x="2115586" y="3683463"/>
              <a:ext cx="437279" cy="492573"/>
            </a:xfrm>
            <a:prstGeom prst="arc">
              <a:avLst>
                <a:gd name="adj1" fmla="val 16200000"/>
                <a:gd name="adj2" fmla="val 5252761"/>
              </a:avLst>
            </a:prstGeom>
            <a:ln w="57150" cap="rnd">
              <a:gradFill>
                <a:gsLst>
                  <a:gs pos="0">
                    <a:schemeClr val="accent5">
                      <a:lumMod val="20000"/>
                      <a:lumOff val="80000"/>
                    </a:schemeClr>
                  </a:gs>
                  <a:gs pos="100000">
                    <a:srgbClr val="50745F"/>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latin typeface="#9Slide03 FS Neusa Bold" panose="00000800000000000000" pitchFamily="2" charset="0"/>
              </a:endParaRPr>
            </a:p>
          </p:txBody>
        </p:sp>
        <p:sp>
          <p:nvSpPr>
            <p:cNvPr id="41" name="Oval 40">
              <a:extLst>
                <a:ext uri="{FF2B5EF4-FFF2-40B4-BE49-F238E27FC236}">
                  <a16:creationId xmlns="" xmlns:a16="http://schemas.microsoft.com/office/drawing/2014/main" id="{9498C938-8CD6-4214-8665-05CA882BDE4E}"/>
                </a:ext>
              </a:extLst>
            </p:cNvPr>
            <p:cNvSpPr/>
            <p:nvPr/>
          </p:nvSpPr>
          <p:spPr>
            <a:xfrm>
              <a:off x="2490322" y="4376069"/>
              <a:ext cx="304801" cy="304801"/>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0000800000000000000" pitchFamily="2" charset="0"/>
              </a:endParaRPr>
            </a:p>
          </p:txBody>
        </p:sp>
        <p:sp>
          <p:nvSpPr>
            <p:cNvPr id="42" name="Oval 41">
              <a:extLst>
                <a:ext uri="{FF2B5EF4-FFF2-40B4-BE49-F238E27FC236}">
                  <a16:creationId xmlns="" xmlns:a16="http://schemas.microsoft.com/office/drawing/2014/main" id="{4BF20C65-5494-46A5-8F5D-42FBBE3D5C2C}"/>
                </a:ext>
              </a:extLst>
            </p:cNvPr>
            <p:cNvSpPr/>
            <p:nvPr/>
          </p:nvSpPr>
          <p:spPr>
            <a:xfrm>
              <a:off x="1924263" y="4419611"/>
              <a:ext cx="239483" cy="239483"/>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0000800000000000000" pitchFamily="2" charset="0"/>
              </a:endParaRPr>
            </a:p>
          </p:txBody>
        </p:sp>
        <p:sp>
          <p:nvSpPr>
            <p:cNvPr id="43" name="Arc 42">
              <a:extLst>
                <a:ext uri="{FF2B5EF4-FFF2-40B4-BE49-F238E27FC236}">
                  <a16:creationId xmlns="" xmlns:a16="http://schemas.microsoft.com/office/drawing/2014/main" id="{9CB3F162-4EB9-42B3-969E-3F867698325D}"/>
                </a:ext>
              </a:extLst>
            </p:cNvPr>
            <p:cNvSpPr/>
            <p:nvPr/>
          </p:nvSpPr>
          <p:spPr>
            <a:xfrm rot="16354267">
              <a:off x="2109725" y="4293065"/>
              <a:ext cx="437279" cy="492573"/>
            </a:xfrm>
            <a:prstGeom prst="arc">
              <a:avLst>
                <a:gd name="adj1" fmla="val 16200000"/>
                <a:gd name="adj2" fmla="val 5252761"/>
              </a:avLst>
            </a:prstGeom>
            <a:ln w="57150" cap="rnd">
              <a:gradFill>
                <a:gsLst>
                  <a:gs pos="0">
                    <a:schemeClr val="accent5">
                      <a:lumMod val="20000"/>
                      <a:lumOff val="80000"/>
                    </a:schemeClr>
                  </a:gs>
                  <a:gs pos="100000">
                    <a:srgbClr val="50745F"/>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latin typeface="#9Slide03 FS Neusa Bold" panose="00000800000000000000" pitchFamily="2" charset="0"/>
              </a:endParaRPr>
            </a:p>
          </p:txBody>
        </p:sp>
        <p:sp>
          <p:nvSpPr>
            <p:cNvPr id="44" name="Oval 43">
              <a:extLst>
                <a:ext uri="{FF2B5EF4-FFF2-40B4-BE49-F238E27FC236}">
                  <a16:creationId xmlns="" xmlns:a16="http://schemas.microsoft.com/office/drawing/2014/main" id="{BE822D10-C526-416C-A720-C15C16A75757}"/>
                </a:ext>
              </a:extLst>
            </p:cNvPr>
            <p:cNvSpPr/>
            <p:nvPr/>
          </p:nvSpPr>
          <p:spPr>
            <a:xfrm>
              <a:off x="2484461" y="4985671"/>
              <a:ext cx="304801" cy="304801"/>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0000800000000000000" pitchFamily="2" charset="0"/>
              </a:endParaRPr>
            </a:p>
          </p:txBody>
        </p:sp>
        <p:sp>
          <p:nvSpPr>
            <p:cNvPr id="45" name="Oval 44">
              <a:extLst>
                <a:ext uri="{FF2B5EF4-FFF2-40B4-BE49-F238E27FC236}">
                  <a16:creationId xmlns="" xmlns:a16="http://schemas.microsoft.com/office/drawing/2014/main" id="{6AE37839-E046-4BDD-85C1-C954EADF23CA}"/>
                </a:ext>
              </a:extLst>
            </p:cNvPr>
            <p:cNvSpPr/>
            <p:nvPr/>
          </p:nvSpPr>
          <p:spPr>
            <a:xfrm>
              <a:off x="1918402" y="5029213"/>
              <a:ext cx="239483" cy="239483"/>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0000800000000000000" pitchFamily="2" charset="0"/>
              </a:endParaRPr>
            </a:p>
          </p:txBody>
        </p:sp>
        <p:sp>
          <p:nvSpPr>
            <p:cNvPr id="46" name="Arc 45">
              <a:extLst>
                <a:ext uri="{FF2B5EF4-FFF2-40B4-BE49-F238E27FC236}">
                  <a16:creationId xmlns="" xmlns:a16="http://schemas.microsoft.com/office/drawing/2014/main" id="{8645C152-FC14-4CFF-B2F7-6B474EEB2DDD}"/>
                </a:ext>
              </a:extLst>
            </p:cNvPr>
            <p:cNvSpPr/>
            <p:nvPr/>
          </p:nvSpPr>
          <p:spPr>
            <a:xfrm rot="16354267">
              <a:off x="2103864" y="4902667"/>
              <a:ext cx="437279" cy="492573"/>
            </a:xfrm>
            <a:prstGeom prst="arc">
              <a:avLst>
                <a:gd name="adj1" fmla="val 16200000"/>
                <a:gd name="adj2" fmla="val 5252761"/>
              </a:avLst>
            </a:prstGeom>
            <a:ln w="57150" cap="rnd">
              <a:gradFill>
                <a:gsLst>
                  <a:gs pos="0">
                    <a:schemeClr val="accent5">
                      <a:lumMod val="20000"/>
                      <a:lumOff val="80000"/>
                    </a:schemeClr>
                  </a:gs>
                  <a:gs pos="100000">
                    <a:srgbClr val="50745F"/>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latin typeface="#9Slide03 FS Neusa Bold" panose="00000800000000000000" pitchFamily="2" charset="0"/>
              </a:endParaRPr>
            </a:p>
          </p:txBody>
        </p:sp>
        <p:sp>
          <p:nvSpPr>
            <p:cNvPr id="53" name="Oval 52">
              <a:extLst>
                <a:ext uri="{FF2B5EF4-FFF2-40B4-BE49-F238E27FC236}">
                  <a16:creationId xmlns="" xmlns:a16="http://schemas.microsoft.com/office/drawing/2014/main" id="{6D85FC8E-DD74-47EF-A195-22D5CC795067}"/>
                </a:ext>
              </a:extLst>
            </p:cNvPr>
            <p:cNvSpPr/>
            <p:nvPr/>
          </p:nvSpPr>
          <p:spPr>
            <a:xfrm>
              <a:off x="2478600" y="5595273"/>
              <a:ext cx="304801" cy="304801"/>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0000800000000000000" pitchFamily="2" charset="0"/>
              </a:endParaRPr>
            </a:p>
          </p:txBody>
        </p:sp>
        <p:sp>
          <p:nvSpPr>
            <p:cNvPr id="54" name="Oval 53">
              <a:extLst>
                <a:ext uri="{FF2B5EF4-FFF2-40B4-BE49-F238E27FC236}">
                  <a16:creationId xmlns="" xmlns:a16="http://schemas.microsoft.com/office/drawing/2014/main" id="{9DC87557-5CDB-4B72-B9FC-E4784C425342}"/>
                </a:ext>
              </a:extLst>
            </p:cNvPr>
            <p:cNvSpPr/>
            <p:nvPr/>
          </p:nvSpPr>
          <p:spPr>
            <a:xfrm>
              <a:off x="1912541" y="5638815"/>
              <a:ext cx="239483" cy="239483"/>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0000800000000000000" pitchFamily="2" charset="0"/>
              </a:endParaRPr>
            </a:p>
          </p:txBody>
        </p:sp>
        <p:sp>
          <p:nvSpPr>
            <p:cNvPr id="55" name="Arc 54">
              <a:extLst>
                <a:ext uri="{FF2B5EF4-FFF2-40B4-BE49-F238E27FC236}">
                  <a16:creationId xmlns="" xmlns:a16="http://schemas.microsoft.com/office/drawing/2014/main" id="{C2F673F4-1B2A-4356-BA9F-81AEA12C015F}"/>
                </a:ext>
              </a:extLst>
            </p:cNvPr>
            <p:cNvSpPr/>
            <p:nvPr/>
          </p:nvSpPr>
          <p:spPr>
            <a:xfrm rot="16354267">
              <a:off x="2098003" y="5512269"/>
              <a:ext cx="437279" cy="492573"/>
            </a:xfrm>
            <a:prstGeom prst="arc">
              <a:avLst>
                <a:gd name="adj1" fmla="val 16200000"/>
                <a:gd name="adj2" fmla="val 5252761"/>
              </a:avLst>
            </a:prstGeom>
            <a:ln w="57150" cap="rnd">
              <a:gradFill>
                <a:gsLst>
                  <a:gs pos="0">
                    <a:schemeClr val="accent5">
                      <a:lumMod val="20000"/>
                      <a:lumOff val="80000"/>
                    </a:schemeClr>
                  </a:gs>
                  <a:gs pos="100000">
                    <a:srgbClr val="50745F"/>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latin typeface="#9Slide03 FS Neusa Bold" panose="00000800000000000000" pitchFamily="2" charset="0"/>
              </a:endParaRPr>
            </a:p>
          </p:txBody>
        </p:sp>
      </p:grpSp>
      <p:sp>
        <p:nvSpPr>
          <p:cNvPr id="15" name="TextBox 14">
            <a:extLst>
              <a:ext uri="{FF2B5EF4-FFF2-40B4-BE49-F238E27FC236}">
                <a16:creationId xmlns="" xmlns:a16="http://schemas.microsoft.com/office/drawing/2014/main" id="{65DEA8EA-0C63-815A-F13B-D259BE27DA0E}"/>
              </a:ext>
            </a:extLst>
          </p:cNvPr>
          <p:cNvSpPr txBox="1"/>
          <p:nvPr/>
        </p:nvSpPr>
        <p:spPr>
          <a:xfrm>
            <a:off x="-1127711" y="1411617"/>
            <a:ext cx="5436909" cy="830997"/>
          </a:xfrm>
          <a:prstGeom prst="rect">
            <a:avLst/>
          </a:prstGeom>
          <a:noFill/>
        </p:spPr>
        <p:txBody>
          <a:bodyPr wrap="square">
            <a:spAutoFit/>
          </a:bodyPr>
          <a:lstStyle/>
          <a:p>
            <a:pPr algn="ctr"/>
            <a:r>
              <a:rPr lang="en-US" sz="4800" b="1" dirty="0" err="1"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Bài</a:t>
            </a:r>
            <a:r>
              <a:rPr lang="en-US" sz="4800" b="1" dirty="0"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 37</a:t>
            </a:r>
            <a:endParaRPr lang="en-US" sz="4800" dirty="0">
              <a:solidFill>
                <a:srgbClr val="C00000"/>
              </a:solidFill>
              <a:latin typeface="Cambria" panose="02040503050406030204" pitchFamily="18" charset="0"/>
              <a:ea typeface="Cambria" panose="02040503050406030204" pitchFamily="18" charset="0"/>
            </a:endParaRPr>
          </a:p>
        </p:txBody>
      </p:sp>
      <p:sp>
        <p:nvSpPr>
          <p:cNvPr id="3" name="Rectangle 2">
            <a:extLst>
              <a:ext uri="{FF2B5EF4-FFF2-40B4-BE49-F238E27FC236}">
                <a16:creationId xmlns="" xmlns:a16="http://schemas.microsoft.com/office/drawing/2014/main" id="{A7FD1FA4-DFC6-B614-9DA5-390BC5D9E1A0}"/>
              </a:ext>
            </a:extLst>
          </p:cNvPr>
          <p:cNvSpPr/>
          <p:nvPr/>
        </p:nvSpPr>
        <p:spPr>
          <a:xfrm>
            <a:off x="325189" y="2184051"/>
            <a:ext cx="2531110" cy="6370975"/>
          </a:xfrm>
          <a:prstGeom prst="rect">
            <a:avLst/>
          </a:prstGeom>
          <a:noFill/>
        </p:spPr>
        <p:txBody>
          <a:bodyPr wrap="square" lIns="137160" tIns="68580" rIns="137160" bIns="68580">
            <a:spAutoFit/>
          </a:bodyPr>
          <a:lstStyle/>
          <a:p>
            <a:pPr algn="ctr">
              <a:lnSpc>
                <a:spcPct val="150000"/>
              </a:lnSpc>
            </a:pPr>
            <a:r>
              <a:rPr lang="en-US" sz="5400" b="1" dirty="0" smtClean="0">
                <a:ln w="9525">
                  <a:solidFill>
                    <a:srgbClr val="C00000"/>
                  </a:solidFill>
                  <a:prstDash val="solid"/>
                </a:ln>
                <a:solidFill>
                  <a:srgbClr val="C00000"/>
                </a:solidFill>
                <a:effectLst/>
                <a:latin typeface="Cambria" panose="02040503050406030204" pitchFamily="18" charset="0"/>
                <a:ea typeface="Cambria" panose="02040503050406030204" pitchFamily="18" charset="0"/>
              </a:rPr>
              <a:t>ĐỘT BIẾN NHIỄM SẮC THỂ</a:t>
            </a:r>
            <a:endParaRPr lang="en-US" sz="5400" b="1" dirty="0">
              <a:ln w="9525">
                <a:solidFill>
                  <a:srgbClr val="C00000"/>
                </a:solidFill>
                <a:prstDash val="solid"/>
              </a:ln>
              <a:solidFill>
                <a:srgbClr val="C00000"/>
              </a:solidFill>
              <a:effectLst/>
              <a:latin typeface="Cambria" panose="02040503050406030204" pitchFamily="18" charset="0"/>
              <a:ea typeface="Cambria" panose="02040503050406030204" pitchFamily="18" charset="0"/>
            </a:endParaRPr>
          </a:p>
        </p:txBody>
      </p:sp>
      <p:sp>
        <p:nvSpPr>
          <p:cNvPr id="73" name="Title 3">
            <a:extLst>
              <a:ext uri="{FF2B5EF4-FFF2-40B4-BE49-F238E27FC236}">
                <a16:creationId xmlns="" xmlns:a16="http://schemas.microsoft.com/office/drawing/2014/main" id="{5C4F71A2-2E36-AAB8-77AD-47D286AC1D68}"/>
              </a:ext>
            </a:extLst>
          </p:cNvPr>
          <p:cNvSpPr txBox="1">
            <a:spLocks/>
          </p:cNvSpPr>
          <p:nvPr/>
        </p:nvSpPr>
        <p:spPr>
          <a:xfrm>
            <a:off x="5273089" y="661084"/>
            <a:ext cx="15260342"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4800" dirty="0">
                <a:gradFill>
                  <a:gsLst>
                    <a:gs pos="0">
                      <a:srgbClr val="008EDC"/>
                    </a:gs>
                    <a:gs pos="100000">
                      <a:srgbClr val="D30F64"/>
                    </a:gs>
                  </a:gsLst>
                  <a:lin ang="0" scaled="1"/>
                </a:gradFill>
                <a:latin typeface="Arial" panose="020B0604020202020204"/>
              </a:rPr>
              <a:t>I. KHÁI NIỆM ĐỘT BIẾN NHIỄM SẮC THỂ</a:t>
            </a:r>
          </a:p>
        </p:txBody>
      </p:sp>
      <p:sp>
        <p:nvSpPr>
          <p:cNvPr id="74" name="Rectangle: Rounded Corners 17">
            <a:extLst>
              <a:ext uri="{FF2B5EF4-FFF2-40B4-BE49-F238E27FC236}">
                <a16:creationId xmlns="" xmlns:a16="http://schemas.microsoft.com/office/drawing/2014/main" id="{1BA0A7E7-4095-8F71-6CDD-DFD8B6D411F9}"/>
              </a:ext>
            </a:extLst>
          </p:cNvPr>
          <p:cNvSpPr/>
          <p:nvPr/>
        </p:nvSpPr>
        <p:spPr>
          <a:xfrm>
            <a:off x="5311026" y="1630969"/>
            <a:ext cx="5934974" cy="204143"/>
          </a:xfrm>
          <a:prstGeom prst="roundRect">
            <a:avLst>
              <a:gd name="adj" fmla="val 50000"/>
            </a:avLst>
          </a:prstGeom>
          <a:gradFill flip="none" rotWithShape="1">
            <a:gsLst>
              <a:gs pos="12000">
                <a:srgbClr val="008EDC"/>
              </a:gs>
              <a:gs pos="100000">
                <a:srgbClr val="D30F64"/>
              </a:gs>
            </a:gsLst>
            <a:lin ang="0" scaled="1"/>
            <a:tileRect/>
          </a:gradFill>
          <a:ln w="1270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smtClean="0">
              <a:ln>
                <a:noFill/>
              </a:ln>
              <a:solidFill>
                <a:prstClr val="black"/>
              </a:solidFill>
              <a:effectLst/>
              <a:uLnTx/>
              <a:uFillTx/>
              <a:latin typeface="Arial" panose="020B0604020202020204"/>
            </a:endParaRPr>
          </a:p>
        </p:txBody>
      </p:sp>
      <p:sp>
        <p:nvSpPr>
          <p:cNvPr id="75" name="Arrow: Pentagon 21">
            <a:extLst>
              <a:ext uri="{FF2B5EF4-FFF2-40B4-BE49-F238E27FC236}">
                <a16:creationId xmlns="" xmlns:a16="http://schemas.microsoft.com/office/drawing/2014/main" id="{201B79B0-A285-F849-0261-E8A34F1C557D}"/>
              </a:ext>
            </a:extLst>
          </p:cNvPr>
          <p:cNvSpPr/>
          <p:nvPr/>
        </p:nvSpPr>
        <p:spPr>
          <a:xfrm>
            <a:off x="4355639" y="941504"/>
            <a:ext cx="883547" cy="626949"/>
          </a:xfrm>
          <a:prstGeom prst="homePlate">
            <a:avLst>
              <a:gd name="adj" fmla="val 36170"/>
            </a:avLst>
          </a:prstGeom>
          <a:gradFill flip="none" rotWithShape="1">
            <a:gsLst>
              <a:gs pos="12000">
                <a:srgbClr val="008EDC"/>
              </a:gs>
              <a:gs pos="100000">
                <a:srgbClr val="D30F64"/>
              </a:gs>
            </a:gsLst>
            <a:lin ang="0" scaled="1"/>
            <a:tileRect/>
          </a:gradFill>
          <a:ln w="1270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smtClean="0">
              <a:ln>
                <a:noFill/>
              </a:ln>
              <a:solidFill>
                <a:prstClr val="black"/>
              </a:solidFill>
              <a:effectLst/>
              <a:uLnTx/>
              <a:uFillTx/>
              <a:latin typeface="Arial" panose="020B0604020202020204"/>
            </a:endParaRPr>
          </a:p>
        </p:txBody>
      </p:sp>
      <p:sp>
        <p:nvSpPr>
          <p:cNvPr id="84" name="Rectangle 83"/>
          <p:cNvSpPr/>
          <p:nvPr/>
        </p:nvSpPr>
        <p:spPr>
          <a:xfrm>
            <a:off x="4373222" y="2600854"/>
            <a:ext cx="5169361" cy="5747727"/>
          </a:xfrm>
          <a:prstGeom prst="rect">
            <a:avLst/>
          </a:prstGeom>
        </p:spPr>
        <p:txBody>
          <a:bodyPr wrap="square">
            <a:spAutoFit/>
          </a:bodyPr>
          <a:lstStyle/>
          <a:p>
            <a:pPr algn="just">
              <a:lnSpc>
                <a:spcPct val="150000"/>
              </a:lnSpc>
            </a:pPr>
            <a:r>
              <a:rPr lang="vi-VN" sz="3500" b="1" dirty="0"/>
              <a:t>- Nguyên nhân: Do tác động của các tác nhân gây đột biến (tia phóng xạ, hoá chất, ...) hoặc rối loạn trong quá trình nhân đôi, phân chia nhiễm sắc thể.</a:t>
            </a:r>
            <a:endParaRPr lang="en-US" sz="3500" b="1" dirty="0"/>
          </a:p>
        </p:txBody>
      </p:sp>
      <p:pic>
        <p:nvPicPr>
          <p:cNvPr id="7170" name="Picture 2" descr="Mitotic DNA Damage Response: At the Crossroads of Structural and Numerical  Cancer Chromosome Instabilities - ScienceDire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8801" y="2482856"/>
            <a:ext cx="8127913" cy="5689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28777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additive="base">
                                        <p:cTn id="7" dur="500" fill="hold"/>
                                        <p:tgtEl>
                                          <p:spTgt spid="84"/>
                                        </p:tgtEl>
                                        <p:attrNameLst>
                                          <p:attrName>ppt_x</p:attrName>
                                        </p:attrNameLst>
                                      </p:cBhvr>
                                      <p:tavLst>
                                        <p:tav tm="0">
                                          <p:val>
                                            <p:strVal val="#ppt_x"/>
                                          </p:val>
                                        </p:tav>
                                        <p:tav tm="100000">
                                          <p:val>
                                            <p:strVal val="#ppt_x"/>
                                          </p:val>
                                        </p:tav>
                                      </p:tavLst>
                                    </p:anim>
                                    <p:anim calcmode="lin" valueType="num">
                                      <p:cBhvr additive="base">
                                        <p:cTn id="8"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fade">
                                      <p:cBhvr>
                                        <p:cTn id="13"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371600" y="3505200"/>
            <a:ext cx="5563961" cy="35814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dirty="0" smtClean="0">
                <a:latin typeface="Arial" panose="020B0604020202020204" pitchFamily="34" charset="0"/>
                <a:cs typeface="Arial" panose="020B0604020202020204" pitchFamily="34" charset="0"/>
              </a:rPr>
              <a:t>ĐỘT BIẾN</a:t>
            </a:r>
            <a:endParaRPr lang="en-US" sz="8800" b="1" dirty="0">
              <a:latin typeface="Arial" panose="020B0604020202020204" pitchFamily="34" charset="0"/>
              <a:cs typeface="Arial" panose="020B0604020202020204" pitchFamily="34" charset="0"/>
            </a:endParaRPr>
          </a:p>
        </p:txBody>
      </p:sp>
      <p:sp>
        <p:nvSpPr>
          <p:cNvPr id="6" name="Left Brace 5"/>
          <p:cNvSpPr/>
          <p:nvPr/>
        </p:nvSpPr>
        <p:spPr>
          <a:xfrm>
            <a:off x="7543800" y="2095500"/>
            <a:ext cx="2895600" cy="6400800"/>
          </a:xfrm>
          <a:prstGeom prst="leftBrace">
            <a:avLst>
              <a:gd name="adj1" fmla="val 58334"/>
              <a:gd name="adj2" fmla="val 50000"/>
            </a:avLst>
          </a:prstGeom>
          <a:ln w="142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ounded Rectangle 8"/>
          <p:cNvSpPr/>
          <p:nvPr/>
        </p:nvSpPr>
        <p:spPr>
          <a:xfrm>
            <a:off x="10439400" y="1409700"/>
            <a:ext cx="4572000" cy="2057400"/>
          </a:xfrm>
          <a:prstGeom prst="roundRect">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smtClean="0">
                <a:latin typeface="Times New Roman" panose="02020603050405020304" pitchFamily="18" charset="0"/>
                <a:cs typeface="Times New Roman" panose="02020603050405020304" pitchFamily="18" charset="0"/>
              </a:rPr>
              <a:t>ĐỘT BIẾN CẤU TRÚC</a:t>
            </a:r>
            <a:endParaRPr lang="en-US" sz="5000" b="1" dirty="0">
              <a:latin typeface="Times New Roman" panose="02020603050405020304" pitchFamily="18" charset="0"/>
              <a:cs typeface="Times New Roman" panose="02020603050405020304" pitchFamily="18" charset="0"/>
            </a:endParaRPr>
          </a:p>
        </p:txBody>
      </p:sp>
      <p:sp>
        <p:nvSpPr>
          <p:cNvPr id="32" name="Rounded Rectangle 31"/>
          <p:cNvSpPr/>
          <p:nvPr/>
        </p:nvSpPr>
        <p:spPr>
          <a:xfrm>
            <a:off x="10439400" y="7353300"/>
            <a:ext cx="4572000" cy="1924050"/>
          </a:xfrm>
          <a:prstGeom prst="roundRect">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smtClean="0">
                <a:latin typeface="Times New Roman" panose="02020603050405020304" pitchFamily="18" charset="0"/>
                <a:cs typeface="Times New Roman" panose="02020603050405020304" pitchFamily="18" charset="0"/>
              </a:rPr>
              <a:t>ĐỘT BIẾN SỐ LƯỢNG</a:t>
            </a:r>
            <a:endParaRPr lang="en-US" sz="5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7212158"/>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5254367" y="1203339"/>
            <a:ext cx="8918456" cy="9514"/>
          </a:xfrm>
          <a:prstGeom prst="line">
            <a:avLst/>
          </a:prstGeom>
          <a:ln w="19050" cap="flat">
            <a:solidFill>
              <a:srgbClr val="283728"/>
            </a:solidFill>
            <a:prstDash val="solid"/>
            <a:headEnd type="none" w="sm" len="sm"/>
            <a:tailEnd type="none" w="sm" len="sm"/>
          </a:ln>
        </p:spPr>
        <p:txBody>
          <a:bodyPr/>
          <a:lstStyle/>
          <a:p>
            <a:endParaRPr lang="vi-VN"/>
          </a:p>
        </p:txBody>
      </p:sp>
      <p:grpSp>
        <p:nvGrpSpPr>
          <p:cNvPr id="3" name="Group 3"/>
          <p:cNvGrpSpPr/>
          <p:nvPr/>
        </p:nvGrpSpPr>
        <p:grpSpPr>
          <a:xfrm>
            <a:off x="10629698" y="486029"/>
            <a:ext cx="7658302" cy="10287000"/>
            <a:chOff x="0" y="0"/>
            <a:chExt cx="10211069" cy="13716000"/>
          </a:xfrm>
        </p:grpSpPr>
        <p:pic>
          <p:nvPicPr>
            <p:cNvPr id="4" name="Picture 4"/>
            <p:cNvPicPr>
              <a:picLocks noChangeAspect="1"/>
            </p:cNvPicPr>
            <p:nvPr/>
          </p:nvPicPr>
          <p:blipFill>
            <a:blip r:embed="rId2"/>
            <a:srcRect l="21666" t="-17162" r="21666" b="-17162"/>
            <a:stretch>
              <a:fillRect/>
            </a:stretch>
          </p:blipFill>
          <p:spPr>
            <a:xfrm>
              <a:off x="0" y="0"/>
              <a:ext cx="10211069" cy="13716000"/>
            </a:xfrm>
            <a:prstGeom prst="rect">
              <a:avLst/>
            </a:prstGeom>
          </p:spPr>
        </p:pic>
      </p:grpSp>
      <p:sp>
        <p:nvSpPr>
          <p:cNvPr id="5" name="Freeform 5"/>
          <p:cNvSpPr/>
          <p:nvPr/>
        </p:nvSpPr>
        <p:spPr>
          <a:xfrm>
            <a:off x="599353" y="6219773"/>
            <a:ext cx="448093" cy="448093"/>
          </a:xfrm>
          <a:custGeom>
            <a:avLst/>
            <a:gdLst/>
            <a:ahLst/>
            <a:cxnLst/>
            <a:rect l="l" t="t" r="r" b="b"/>
            <a:pathLst>
              <a:path w="448093" h="448093">
                <a:moveTo>
                  <a:pt x="0" y="0"/>
                </a:moveTo>
                <a:lnTo>
                  <a:pt x="448093" y="0"/>
                </a:lnTo>
                <a:lnTo>
                  <a:pt x="448093" y="448093"/>
                </a:lnTo>
                <a:lnTo>
                  <a:pt x="0" y="44809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vi-VN"/>
          </a:p>
        </p:txBody>
      </p:sp>
      <p:grpSp>
        <p:nvGrpSpPr>
          <p:cNvPr id="6" name="Group 6"/>
          <p:cNvGrpSpPr/>
          <p:nvPr/>
        </p:nvGrpSpPr>
        <p:grpSpPr>
          <a:xfrm>
            <a:off x="0" y="0"/>
            <a:ext cx="747070" cy="791145"/>
            <a:chOff x="0" y="0"/>
            <a:chExt cx="196759" cy="208368"/>
          </a:xfrm>
        </p:grpSpPr>
        <p:sp>
          <p:nvSpPr>
            <p:cNvPr id="7" name="Freeform 7"/>
            <p:cNvSpPr/>
            <p:nvPr/>
          </p:nvSpPr>
          <p:spPr>
            <a:xfrm>
              <a:off x="0" y="0"/>
              <a:ext cx="196759" cy="208368"/>
            </a:xfrm>
            <a:custGeom>
              <a:avLst/>
              <a:gdLst/>
              <a:ahLst/>
              <a:cxnLst/>
              <a:rect l="l" t="t" r="r" b="b"/>
              <a:pathLst>
                <a:path w="196759" h="208368">
                  <a:moveTo>
                    <a:pt x="0" y="0"/>
                  </a:moveTo>
                  <a:lnTo>
                    <a:pt x="196759" y="0"/>
                  </a:lnTo>
                  <a:lnTo>
                    <a:pt x="196759" y="208368"/>
                  </a:lnTo>
                  <a:lnTo>
                    <a:pt x="0" y="208368"/>
                  </a:lnTo>
                  <a:close/>
                </a:path>
              </a:pathLst>
            </a:custGeom>
            <a:gradFill rotWithShape="1">
              <a:gsLst>
                <a:gs pos="0">
                  <a:srgbClr val="5DE0E6">
                    <a:alpha val="100000"/>
                  </a:srgbClr>
                </a:gs>
                <a:gs pos="100000">
                  <a:srgbClr val="004AAD">
                    <a:alpha val="100000"/>
                  </a:srgbClr>
                </a:gs>
              </a:gsLst>
              <a:lin ang="0"/>
            </a:gradFill>
          </p:spPr>
          <p:txBody>
            <a:bodyPr/>
            <a:lstStyle/>
            <a:p>
              <a:endParaRPr lang="vi-VN"/>
            </a:p>
          </p:txBody>
        </p:sp>
        <p:sp>
          <p:nvSpPr>
            <p:cNvPr id="8" name="TextBox 8"/>
            <p:cNvSpPr txBox="1"/>
            <p:nvPr/>
          </p:nvSpPr>
          <p:spPr>
            <a:xfrm>
              <a:off x="0" y="-47625"/>
              <a:ext cx="196759" cy="255993"/>
            </a:xfrm>
            <a:prstGeom prst="rect">
              <a:avLst/>
            </a:prstGeom>
          </p:spPr>
          <p:txBody>
            <a:bodyPr lIns="50800" tIns="50800" rIns="50800" bIns="50800" rtlCol="0" anchor="ctr"/>
            <a:lstStyle/>
            <a:p>
              <a:pPr algn="ctr">
                <a:lnSpc>
                  <a:spcPts val="3079"/>
                </a:lnSpc>
              </a:pPr>
              <a:endParaRPr/>
            </a:p>
          </p:txBody>
        </p:sp>
      </p:grpSp>
      <p:sp>
        <p:nvSpPr>
          <p:cNvPr id="9" name="TextBox 9"/>
          <p:cNvSpPr txBox="1"/>
          <p:nvPr/>
        </p:nvSpPr>
        <p:spPr>
          <a:xfrm>
            <a:off x="242031" y="3199656"/>
            <a:ext cx="10024672" cy="2215991"/>
          </a:xfrm>
          <a:prstGeom prst="rect">
            <a:avLst/>
          </a:prstGeom>
        </p:spPr>
        <p:txBody>
          <a:bodyPr wrap="square" lIns="0" tIns="0" rIns="0" bIns="0" rtlCol="0" anchor="t">
            <a:spAutoFit/>
          </a:bodyPr>
          <a:lstStyle/>
          <a:p>
            <a:pPr algn="ctr"/>
            <a:r>
              <a:rPr lang="en-US" sz="7200" dirty="0" smtClean="0">
                <a:solidFill>
                  <a:schemeClr val="accent5">
                    <a:lumMod val="50000"/>
                  </a:schemeClr>
                </a:solidFill>
                <a:latin typeface="#9Slide03 Maven Pro Black" panose="00000A00000000000000" pitchFamily="2" charset="-93"/>
                <a:ea typeface="Adirek Sans Heavy"/>
                <a:cs typeface="Adirek Sans Heavy"/>
                <a:sym typeface="Adirek Sans Heavy"/>
              </a:rPr>
              <a:t>ĐỘT BIẾN CẤU TRÚC </a:t>
            </a:r>
            <a:r>
              <a:rPr lang="en-US" sz="7200" dirty="0">
                <a:solidFill>
                  <a:schemeClr val="accent5">
                    <a:lumMod val="50000"/>
                  </a:schemeClr>
                </a:solidFill>
                <a:latin typeface="#9Slide03 Maven Pro Black" panose="00000A00000000000000" pitchFamily="2" charset="-93"/>
                <a:ea typeface="Adirek Sans Heavy"/>
                <a:cs typeface="Adirek Sans Heavy"/>
                <a:sym typeface="Adirek Sans Heavy"/>
              </a:rPr>
              <a:t>NHIỄM SẮC THỂ </a:t>
            </a:r>
          </a:p>
        </p:txBody>
      </p:sp>
      <p:sp>
        <p:nvSpPr>
          <p:cNvPr id="11" name="TextBox 11"/>
          <p:cNvSpPr txBox="1"/>
          <p:nvPr/>
        </p:nvSpPr>
        <p:spPr>
          <a:xfrm>
            <a:off x="1371600" y="6286500"/>
            <a:ext cx="7848600" cy="294953"/>
          </a:xfrm>
          <a:prstGeom prst="rect">
            <a:avLst/>
          </a:prstGeom>
        </p:spPr>
        <p:txBody>
          <a:bodyPr wrap="square" lIns="0" tIns="0" rIns="0" bIns="0" rtlCol="0" anchor="t">
            <a:spAutoFit/>
          </a:bodyPr>
          <a:lstStyle/>
          <a:p>
            <a:pPr>
              <a:lnSpc>
                <a:spcPts val="2304"/>
              </a:lnSpc>
            </a:pPr>
            <a:r>
              <a:rPr lang="en-US" sz="3600" b="1" dirty="0" err="1" smtClean="0">
                <a:latin typeface="Arial" panose="020B0604020202020204" pitchFamily="34" charset="0"/>
                <a:ea typeface="Adirek Sans Bold"/>
                <a:cs typeface="Arial" panose="020B0604020202020204" pitchFamily="34" charset="0"/>
                <a:sym typeface="Adirek Sans Bold"/>
              </a:rPr>
              <a:t>Khái</a:t>
            </a:r>
            <a:r>
              <a:rPr lang="en-US" sz="3600" b="1" dirty="0" smtClean="0">
                <a:latin typeface="Arial" panose="020B0604020202020204" pitchFamily="34" charset="0"/>
                <a:ea typeface="Adirek Sans Bold"/>
                <a:cs typeface="Arial" panose="020B0604020202020204" pitchFamily="34" charset="0"/>
                <a:sym typeface="Adirek Sans Bold"/>
              </a:rPr>
              <a:t> </a:t>
            </a:r>
            <a:r>
              <a:rPr lang="en-US" sz="3600" b="1" dirty="0" err="1" smtClean="0">
                <a:latin typeface="Arial" panose="020B0604020202020204" pitchFamily="34" charset="0"/>
                <a:ea typeface="Adirek Sans Bold"/>
                <a:cs typeface="Arial" panose="020B0604020202020204" pitchFamily="34" charset="0"/>
                <a:sym typeface="Adirek Sans Bold"/>
              </a:rPr>
              <a:t>niệm</a:t>
            </a:r>
            <a:r>
              <a:rPr lang="en-US" sz="3600" b="1" dirty="0" smtClean="0">
                <a:latin typeface="Arial" panose="020B0604020202020204" pitchFamily="34" charset="0"/>
                <a:ea typeface="Adirek Sans Bold"/>
                <a:cs typeface="Arial" panose="020B0604020202020204" pitchFamily="34" charset="0"/>
                <a:sym typeface="Adirek Sans Bold"/>
              </a:rPr>
              <a:t> </a:t>
            </a:r>
            <a:r>
              <a:rPr lang="en-US" sz="3600" b="1" dirty="0" err="1" smtClean="0">
                <a:latin typeface="Arial" panose="020B0604020202020204" pitchFamily="34" charset="0"/>
                <a:ea typeface="Adirek Sans Bold"/>
                <a:cs typeface="Arial" panose="020B0604020202020204" pitchFamily="34" charset="0"/>
                <a:sym typeface="Adirek Sans Bold"/>
              </a:rPr>
              <a:t>đột</a:t>
            </a:r>
            <a:r>
              <a:rPr lang="en-US" sz="3600" b="1" dirty="0" smtClean="0">
                <a:latin typeface="Arial" panose="020B0604020202020204" pitchFamily="34" charset="0"/>
                <a:ea typeface="Adirek Sans Bold"/>
                <a:cs typeface="Arial" panose="020B0604020202020204" pitchFamily="34" charset="0"/>
                <a:sym typeface="Adirek Sans Bold"/>
              </a:rPr>
              <a:t> </a:t>
            </a:r>
            <a:r>
              <a:rPr lang="en-US" sz="3600" b="1" dirty="0" err="1" smtClean="0">
                <a:latin typeface="Arial" panose="020B0604020202020204" pitchFamily="34" charset="0"/>
                <a:ea typeface="Adirek Sans Bold"/>
                <a:cs typeface="Arial" panose="020B0604020202020204" pitchFamily="34" charset="0"/>
                <a:sym typeface="Adirek Sans Bold"/>
              </a:rPr>
              <a:t>biến</a:t>
            </a:r>
            <a:r>
              <a:rPr lang="en-US" sz="3600" b="1" dirty="0" smtClean="0">
                <a:latin typeface="Arial" panose="020B0604020202020204" pitchFamily="34" charset="0"/>
                <a:ea typeface="Adirek Sans Bold"/>
                <a:cs typeface="Arial" panose="020B0604020202020204" pitchFamily="34" charset="0"/>
                <a:sym typeface="Adirek Sans Bold"/>
              </a:rPr>
              <a:t> </a:t>
            </a:r>
            <a:r>
              <a:rPr lang="en-US" sz="3600" b="1" dirty="0" err="1" smtClean="0">
                <a:latin typeface="Arial" panose="020B0604020202020204" pitchFamily="34" charset="0"/>
                <a:ea typeface="Adirek Sans Bold"/>
                <a:cs typeface="Arial" panose="020B0604020202020204" pitchFamily="34" charset="0"/>
                <a:sym typeface="Adirek Sans Bold"/>
              </a:rPr>
              <a:t>cấu</a:t>
            </a:r>
            <a:r>
              <a:rPr lang="en-US" sz="3600" b="1" dirty="0" smtClean="0">
                <a:latin typeface="Arial" panose="020B0604020202020204" pitchFamily="34" charset="0"/>
                <a:ea typeface="Adirek Sans Bold"/>
                <a:cs typeface="Arial" panose="020B0604020202020204" pitchFamily="34" charset="0"/>
                <a:sym typeface="Adirek Sans Bold"/>
              </a:rPr>
              <a:t> </a:t>
            </a:r>
            <a:r>
              <a:rPr lang="en-US" sz="3600" b="1" dirty="0" err="1" smtClean="0">
                <a:latin typeface="Arial" panose="020B0604020202020204" pitchFamily="34" charset="0"/>
                <a:ea typeface="Adirek Sans Bold"/>
                <a:cs typeface="Arial" panose="020B0604020202020204" pitchFamily="34" charset="0"/>
                <a:sym typeface="Adirek Sans Bold"/>
              </a:rPr>
              <a:t>trúc</a:t>
            </a:r>
            <a:r>
              <a:rPr lang="en-US" sz="3600" b="1" dirty="0" smtClean="0">
                <a:latin typeface="Arial" panose="020B0604020202020204" pitchFamily="34" charset="0"/>
                <a:ea typeface="Adirek Sans Bold"/>
                <a:cs typeface="Arial" panose="020B0604020202020204" pitchFamily="34" charset="0"/>
                <a:sym typeface="Adirek Sans Bold"/>
              </a:rPr>
              <a:t> NST</a:t>
            </a:r>
            <a:endParaRPr lang="en-US" sz="3600" b="1" dirty="0">
              <a:latin typeface="Arial" panose="020B0604020202020204" pitchFamily="34" charset="0"/>
              <a:ea typeface="Adirek Sans Bold"/>
              <a:cs typeface="Arial" panose="020B0604020202020204" pitchFamily="34" charset="0"/>
              <a:sym typeface="Adirek Sans Bold"/>
            </a:endParaRPr>
          </a:p>
        </p:txBody>
      </p:sp>
      <p:sp>
        <p:nvSpPr>
          <p:cNvPr id="12" name="TextBox 12"/>
          <p:cNvSpPr txBox="1"/>
          <p:nvPr/>
        </p:nvSpPr>
        <p:spPr>
          <a:xfrm>
            <a:off x="228600" y="1114371"/>
            <a:ext cx="5152414" cy="356636"/>
          </a:xfrm>
          <a:prstGeom prst="rect">
            <a:avLst/>
          </a:prstGeom>
        </p:spPr>
        <p:txBody>
          <a:bodyPr wrap="square" lIns="0" tIns="0" rIns="0" bIns="0" rtlCol="0" anchor="t">
            <a:spAutoFit/>
          </a:bodyPr>
          <a:lstStyle/>
          <a:p>
            <a:pPr algn="l">
              <a:lnSpc>
                <a:spcPts val="2304"/>
              </a:lnSpc>
            </a:pPr>
            <a:r>
              <a:rPr lang="en-US" sz="4000" b="1" dirty="0">
                <a:solidFill>
                  <a:srgbClr val="283728"/>
                </a:solidFill>
                <a:ea typeface="Adirek Sans Bold"/>
                <a:cs typeface="Adirek Sans Bold"/>
                <a:sym typeface="Adirek Sans Bold"/>
              </a:rPr>
              <a:t>KHOA HỌC TỰ NHIÊN 9</a:t>
            </a:r>
          </a:p>
        </p:txBody>
      </p:sp>
      <p:sp>
        <p:nvSpPr>
          <p:cNvPr id="13" name="Freeform 5">
            <a:extLst>
              <a:ext uri="{FF2B5EF4-FFF2-40B4-BE49-F238E27FC236}">
                <a16:creationId xmlns="" xmlns:a16="http://schemas.microsoft.com/office/drawing/2014/main" id="{BA758B63-AF36-C9E2-5122-4EFB8912A5D3}"/>
              </a:ext>
            </a:extLst>
          </p:cNvPr>
          <p:cNvSpPr/>
          <p:nvPr/>
        </p:nvSpPr>
        <p:spPr>
          <a:xfrm>
            <a:off x="599353" y="7603333"/>
            <a:ext cx="448093" cy="448093"/>
          </a:xfrm>
          <a:custGeom>
            <a:avLst/>
            <a:gdLst/>
            <a:ahLst/>
            <a:cxnLst/>
            <a:rect l="l" t="t" r="r" b="b"/>
            <a:pathLst>
              <a:path w="448093" h="448093">
                <a:moveTo>
                  <a:pt x="0" y="0"/>
                </a:moveTo>
                <a:lnTo>
                  <a:pt x="448093" y="0"/>
                </a:lnTo>
                <a:lnTo>
                  <a:pt x="448093" y="448093"/>
                </a:lnTo>
                <a:lnTo>
                  <a:pt x="0" y="44809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vi-VN"/>
          </a:p>
        </p:txBody>
      </p:sp>
      <p:sp>
        <p:nvSpPr>
          <p:cNvPr id="14" name="TextBox 11">
            <a:extLst>
              <a:ext uri="{FF2B5EF4-FFF2-40B4-BE49-F238E27FC236}">
                <a16:creationId xmlns="" xmlns:a16="http://schemas.microsoft.com/office/drawing/2014/main" id="{B15F59A2-F393-AA04-CCF6-770E6544117F}"/>
              </a:ext>
            </a:extLst>
          </p:cNvPr>
          <p:cNvSpPr txBox="1"/>
          <p:nvPr/>
        </p:nvSpPr>
        <p:spPr>
          <a:xfrm>
            <a:off x="1371600" y="7542992"/>
            <a:ext cx="7391400" cy="553998"/>
          </a:xfrm>
          <a:prstGeom prst="rect">
            <a:avLst/>
          </a:prstGeom>
        </p:spPr>
        <p:txBody>
          <a:bodyPr wrap="square" lIns="0" tIns="0" rIns="0" bIns="0" rtlCol="0" anchor="t">
            <a:spAutoFit/>
          </a:bodyPr>
          <a:lstStyle/>
          <a:p>
            <a:r>
              <a:rPr lang="en-US" sz="3600" b="1" dirty="0" err="1" smtClean="0">
                <a:latin typeface="Arial" panose="020B0604020202020204" pitchFamily="34" charset="0"/>
                <a:ea typeface="Adirek Sans Bold"/>
                <a:cs typeface="Arial" panose="020B0604020202020204" pitchFamily="34" charset="0"/>
                <a:sym typeface="Adirek Sans Bold"/>
              </a:rPr>
              <a:t>Phân</a:t>
            </a:r>
            <a:r>
              <a:rPr lang="en-US" sz="3600" b="1" dirty="0" smtClean="0">
                <a:latin typeface="Arial" panose="020B0604020202020204" pitchFamily="34" charset="0"/>
                <a:ea typeface="Adirek Sans Bold"/>
                <a:cs typeface="Arial" panose="020B0604020202020204" pitchFamily="34" charset="0"/>
                <a:sym typeface="Adirek Sans Bold"/>
              </a:rPr>
              <a:t> </a:t>
            </a:r>
            <a:r>
              <a:rPr lang="en-US" sz="3600" b="1" dirty="0" err="1" smtClean="0">
                <a:latin typeface="Arial" panose="020B0604020202020204" pitchFamily="34" charset="0"/>
                <a:ea typeface="Adirek Sans Bold"/>
                <a:cs typeface="Arial" panose="020B0604020202020204" pitchFamily="34" charset="0"/>
                <a:sym typeface="Adirek Sans Bold"/>
              </a:rPr>
              <a:t>loại</a:t>
            </a:r>
            <a:r>
              <a:rPr lang="en-US" sz="3600" b="1" dirty="0">
                <a:latin typeface="Arial" panose="020B0604020202020204" pitchFamily="34" charset="0"/>
                <a:ea typeface="Adirek Sans Bold"/>
                <a:cs typeface="Arial" panose="020B0604020202020204" pitchFamily="34" charset="0"/>
                <a:sym typeface="Adirek Sans Bold"/>
              </a:rPr>
              <a:t> </a:t>
            </a:r>
            <a:r>
              <a:rPr lang="en-US" sz="3600" b="1" dirty="0" err="1">
                <a:latin typeface="Arial" panose="020B0604020202020204" pitchFamily="34" charset="0"/>
                <a:ea typeface="Adirek Sans Bold"/>
                <a:cs typeface="Arial" panose="020B0604020202020204" pitchFamily="34" charset="0"/>
                <a:sym typeface="Adirek Sans Bold"/>
              </a:rPr>
              <a:t>đột</a:t>
            </a:r>
            <a:r>
              <a:rPr lang="en-US" sz="3600" b="1" dirty="0">
                <a:latin typeface="Arial" panose="020B0604020202020204" pitchFamily="34" charset="0"/>
                <a:ea typeface="Adirek Sans Bold"/>
                <a:cs typeface="Arial" panose="020B0604020202020204" pitchFamily="34" charset="0"/>
                <a:sym typeface="Adirek Sans Bold"/>
              </a:rPr>
              <a:t> </a:t>
            </a:r>
            <a:r>
              <a:rPr lang="en-US" sz="3600" b="1" dirty="0" err="1">
                <a:latin typeface="Arial" panose="020B0604020202020204" pitchFamily="34" charset="0"/>
                <a:ea typeface="Adirek Sans Bold"/>
                <a:cs typeface="Arial" panose="020B0604020202020204" pitchFamily="34" charset="0"/>
                <a:sym typeface="Adirek Sans Bold"/>
              </a:rPr>
              <a:t>biến</a:t>
            </a:r>
            <a:r>
              <a:rPr lang="en-US" sz="3600" b="1" dirty="0">
                <a:latin typeface="Arial" panose="020B0604020202020204" pitchFamily="34" charset="0"/>
                <a:ea typeface="Adirek Sans Bold"/>
                <a:cs typeface="Arial" panose="020B0604020202020204" pitchFamily="34" charset="0"/>
                <a:sym typeface="Adirek Sans Bold"/>
              </a:rPr>
              <a:t> </a:t>
            </a:r>
            <a:r>
              <a:rPr lang="en-US" sz="3600" b="1" dirty="0" err="1">
                <a:latin typeface="Arial" panose="020B0604020202020204" pitchFamily="34" charset="0"/>
                <a:ea typeface="Adirek Sans Bold"/>
                <a:cs typeface="Arial" panose="020B0604020202020204" pitchFamily="34" charset="0"/>
                <a:sym typeface="Adirek Sans Bold"/>
              </a:rPr>
              <a:t>cấu</a:t>
            </a:r>
            <a:r>
              <a:rPr lang="en-US" sz="3600" b="1" dirty="0">
                <a:latin typeface="Arial" panose="020B0604020202020204" pitchFamily="34" charset="0"/>
                <a:ea typeface="Adirek Sans Bold"/>
                <a:cs typeface="Arial" panose="020B0604020202020204" pitchFamily="34" charset="0"/>
                <a:sym typeface="Adirek Sans Bold"/>
              </a:rPr>
              <a:t> </a:t>
            </a:r>
            <a:r>
              <a:rPr lang="en-US" sz="3600" b="1" dirty="0" err="1">
                <a:latin typeface="Arial" panose="020B0604020202020204" pitchFamily="34" charset="0"/>
                <a:ea typeface="Adirek Sans Bold"/>
                <a:cs typeface="Arial" panose="020B0604020202020204" pitchFamily="34" charset="0"/>
                <a:sym typeface="Adirek Sans Bold"/>
              </a:rPr>
              <a:t>trúc</a:t>
            </a:r>
            <a:r>
              <a:rPr lang="en-US" sz="3600" b="1" dirty="0">
                <a:latin typeface="Arial" panose="020B0604020202020204" pitchFamily="34" charset="0"/>
                <a:ea typeface="Adirek Sans Bold"/>
                <a:cs typeface="Arial" panose="020B0604020202020204" pitchFamily="34" charset="0"/>
                <a:sym typeface="Adirek Sans Bold"/>
              </a:rPr>
              <a:t> </a:t>
            </a:r>
            <a:r>
              <a:rPr lang="en-US" sz="3600" b="1" dirty="0" smtClean="0">
                <a:latin typeface="Arial" panose="020B0604020202020204" pitchFamily="34" charset="0"/>
                <a:ea typeface="Adirek Sans Bold"/>
                <a:cs typeface="Arial" panose="020B0604020202020204" pitchFamily="34" charset="0"/>
                <a:sym typeface="Adirek Sans Bold"/>
              </a:rPr>
              <a:t>NST</a:t>
            </a:r>
            <a:endParaRPr lang="en-US" sz="3600" b="1" dirty="0">
              <a:latin typeface="Arial" panose="020B0604020202020204" pitchFamily="34" charset="0"/>
              <a:ea typeface="Adirek Sans Bold"/>
              <a:cs typeface="Arial" panose="020B0604020202020204" pitchFamily="34" charset="0"/>
              <a:sym typeface="Adirek Sans Bold"/>
            </a:endParaRPr>
          </a:p>
        </p:txBody>
      </p:sp>
      <p:sp>
        <p:nvSpPr>
          <p:cNvPr id="15" name="TextBox 9">
            <a:extLst>
              <a:ext uri="{FF2B5EF4-FFF2-40B4-BE49-F238E27FC236}">
                <a16:creationId xmlns="" xmlns:a16="http://schemas.microsoft.com/office/drawing/2014/main" id="{E99ED367-F460-F7AC-C3A9-CD262CAE0F18}"/>
              </a:ext>
            </a:extLst>
          </p:cNvPr>
          <p:cNvSpPr txBox="1"/>
          <p:nvPr/>
        </p:nvSpPr>
        <p:spPr>
          <a:xfrm>
            <a:off x="175624" y="1819984"/>
            <a:ext cx="10024672" cy="923330"/>
          </a:xfrm>
          <a:prstGeom prst="rect">
            <a:avLst/>
          </a:prstGeom>
        </p:spPr>
        <p:txBody>
          <a:bodyPr wrap="square" lIns="0" tIns="0" rIns="0" bIns="0" rtlCol="0" anchor="t">
            <a:spAutoFit/>
          </a:bodyPr>
          <a:lstStyle/>
          <a:p>
            <a:pPr algn="ctr"/>
            <a:r>
              <a:rPr lang="en-US" sz="6000" dirty="0">
                <a:solidFill>
                  <a:schemeClr val="accent5">
                    <a:lumMod val="50000"/>
                  </a:schemeClr>
                </a:solidFill>
                <a:latin typeface="#9Slide03 Maven Pro Black" panose="00000A00000000000000" pitchFamily="2" charset="-93"/>
                <a:ea typeface="Adirek Sans Heavy"/>
                <a:cs typeface="Adirek Sans Heavy"/>
                <a:sym typeface="Adirek Sans Heavy"/>
              </a:rPr>
              <a:t>PHẦN </a:t>
            </a:r>
            <a:r>
              <a:rPr lang="en-US" sz="6000" dirty="0" smtClean="0">
                <a:solidFill>
                  <a:schemeClr val="accent5">
                    <a:lumMod val="50000"/>
                  </a:schemeClr>
                </a:solidFill>
                <a:latin typeface="#9Slide03 Maven Pro Black" panose="00000A00000000000000" pitchFamily="2" charset="-93"/>
                <a:ea typeface="Adirek Sans Heavy"/>
                <a:cs typeface="Adirek Sans Heavy"/>
                <a:sym typeface="Adirek Sans Heavy"/>
              </a:rPr>
              <a:t>II</a:t>
            </a:r>
            <a:endParaRPr lang="en-US" sz="6000" dirty="0">
              <a:solidFill>
                <a:schemeClr val="accent5">
                  <a:lumMod val="50000"/>
                </a:schemeClr>
              </a:solidFill>
              <a:latin typeface="#9Slide03 Maven Pro Black" panose="00000A00000000000000" pitchFamily="2" charset="-93"/>
              <a:ea typeface="Adirek Sans Heavy"/>
              <a:cs typeface="Adirek Sans Heavy"/>
              <a:sym typeface="Adirek Sans Heavy"/>
            </a:endParaRPr>
          </a:p>
        </p:txBody>
      </p:sp>
      <p:sp>
        <p:nvSpPr>
          <p:cNvPr id="16" name="Freeform 5">
            <a:extLst>
              <a:ext uri="{FF2B5EF4-FFF2-40B4-BE49-F238E27FC236}">
                <a16:creationId xmlns="" xmlns:a16="http://schemas.microsoft.com/office/drawing/2014/main" id="{BA758B63-AF36-C9E2-5122-4EFB8912A5D3}"/>
              </a:ext>
            </a:extLst>
          </p:cNvPr>
          <p:cNvSpPr/>
          <p:nvPr/>
        </p:nvSpPr>
        <p:spPr>
          <a:xfrm>
            <a:off x="599353" y="9047234"/>
            <a:ext cx="448093" cy="448093"/>
          </a:xfrm>
          <a:custGeom>
            <a:avLst/>
            <a:gdLst/>
            <a:ahLst/>
            <a:cxnLst/>
            <a:rect l="l" t="t" r="r" b="b"/>
            <a:pathLst>
              <a:path w="448093" h="448093">
                <a:moveTo>
                  <a:pt x="0" y="0"/>
                </a:moveTo>
                <a:lnTo>
                  <a:pt x="448093" y="0"/>
                </a:lnTo>
                <a:lnTo>
                  <a:pt x="448093" y="448093"/>
                </a:lnTo>
                <a:lnTo>
                  <a:pt x="0" y="44809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vi-VN"/>
          </a:p>
        </p:txBody>
      </p:sp>
      <p:sp>
        <p:nvSpPr>
          <p:cNvPr id="17" name="TextBox 11">
            <a:extLst>
              <a:ext uri="{FF2B5EF4-FFF2-40B4-BE49-F238E27FC236}">
                <a16:creationId xmlns="" xmlns:a16="http://schemas.microsoft.com/office/drawing/2014/main" id="{B15F59A2-F393-AA04-CCF6-770E6544117F}"/>
              </a:ext>
            </a:extLst>
          </p:cNvPr>
          <p:cNvSpPr txBox="1"/>
          <p:nvPr/>
        </p:nvSpPr>
        <p:spPr>
          <a:xfrm>
            <a:off x="1371600" y="8986893"/>
            <a:ext cx="9067800" cy="553998"/>
          </a:xfrm>
          <a:prstGeom prst="rect">
            <a:avLst/>
          </a:prstGeom>
        </p:spPr>
        <p:txBody>
          <a:bodyPr wrap="square" lIns="0" tIns="0" rIns="0" bIns="0" rtlCol="0" anchor="t">
            <a:spAutoFit/>
          </a:bodyPr>
          <a:lstStyle/>
          <a:p>
            <a:r>
              <a:rPr lang="en-US" sz="3600" b="1" dirty="0" err="1" smtClean="0">
                <a:latin typeface="Arial" panose="020B0604020202020204" pitchFamily="34" charset="0"/>
                <a:ea typeface="Adirek Sans Bold"/>
                <a:cs typeface="Arial" panose="020B0604020202020204" pitchFamily="34" charset="0"/>
                <a:sym typeface="Adirek Sans Bold"/>
              </a:rPr>
              <a:t>Tác</a:t>
            </a:r>
            <a:r>
              <a:rPr lang="en-US" sz="3600" b="1" dirty="0" smtClean="0">
                <a:latin typeface="Arial" panose="020B0604020202020204" pitchFamily="34" charset="0"/>
                <a:ea typeface="Adirek Sans Bold"/>
                <a:cs typeface="Arial" panose="020B0604020202020204" pitchFamily="34" charset="0"/>
                <a:sym typeface="Adirek Sans Bold"/>
              </a:rPr>
              <a:t> </a:t>
            </a:r>
            <a:r>
              <a:rPr lang="en-US" sz="3600" b="1" dirty="0" err="1" smtClean="0">
                <a:latin typeface="Arial" panose="020B0604020202020204" pitchFamily="34" charset="0"/>
                <a:ea typeface="Adirek Sans Bold"/>
                <a:cs typeface="Arial" panose="020B0604020202020204" pitchFamily="34" charset="0"/>
                <a:sym typeface="Adirek Sans Bold"/>
              </a:rPr>
              <a:t>hại</a:t>
            </a:r>
            <a:r>
              <a:rPr lang="en-US" sz="3600" b="1" dirty="0" smtClean="0">
                <a:latin typeface="Arial" panose="020B0604020202020204" pitchFamily="34" charset="0"/>
                <a:ea typeface="Adirek Sans Bold"/>
                <a:cs typeface="Arial" panose="020B0604020202020204" pitchFamily="34" charset="0"/>
                <a:sym typeface="Adirek Sans Bold"/>
              </a:rPr>
              <a:t> </a:t>
            </a:r>
            <a:r>
              <a:rPr lang="en-US" sz="3600" b="1" dirty="0" err="1" smtClean="0">
                <a:latin typeface="Arial" panose="020B0604020202020204" pitchFamily="34" charset="0"/>
                <a:ea typeface="Adirek Sans Bold"/>
                <a:cs typeface="Arial" panose="020B0604020202020204" pitchFamily="34" charset="0"/>
                <a:sym typeface="Adirek Sans Bold"/>
              </a:rPr>
              <a:t>và</a:t>
            </a:r>
            <a:r>
              <a:rPr lang="en-US" sz="3600" b="1" dirty="0" smtClean="0">
                <a:latin typeface="Arial" panose="020B0604020202020204" pitchFamily="34" charset="0"/>
                <a:ea typeface="Adirek Sans Bold"/>
                <a:cs typeface="Arial" panose="020B0604020202020204" pitchFamily="34" charset="0"/>
                <a:sym typeface="Adirek Sans Bold"/>
              </a:rPr>
              <a:t> ý </a:t>
            </a:r>
            <a:r>
              <a:rPr lang="en-US" sz="3600" b="1" dirty="0" err="1" smtClean="0">
                <a:latin typeface="Arial" panose="020B0604020202020204" pitchFamily="34" charset="0"/>
                <a:ea typeface="Adirek Sans Bold"/>
                <a:cs typeface="Arial" panose="020B0604020202020204" pitchFamily="34" charset="0"/>
                <a:sym typeface="Adirek Sans Bold"/>
              </a:rPr>
              <a:t>nghĩa</a:t>
            </a:r>
            <a:r>
              <a:rPr lang="en-US" sz="3600" b="1" dirty="0" smtClean="0">
                <a:latin typeface="Arial" panose="020B0604020202020204" pitchFamily="34" charset="0"/>
                <a:ea typeface="Adirek Sans Bold"/>
                <a:cs typeface="Arial" panose="020B0604020202020204" pitchFamily="34" charset="0"/>
                <a:sym typeface="Adirek Sans Bold"/>
              </a:rPr>
              <a:t> </a:t>
            </a:r>
            <a:r>
              <a:rPr lang="en-US" sz="3600" b="1" dirty="0" err="1" smtClean="0">
                <a:latin typeface="Arial" panose="020B0604020202020204" pitchFamily="34" charset="0"/>
                <a:ea typeface="Adirek Sans Bold"/>
                <a:cs typeface="Arial" panose="020B0604020202020204" pitchFamily="34" charset="0"/>
                <a:sym typeface="Adirek Sans Bold"/>
              </a:rPr>
              <a:t>đột</a:t>
            </a:r>
            <a:r>
              <a:rPr lang="en-US" sz="3600" b="1" dirty="0" smtClean="0">
                <a:latin typeface="Arial" panose="020B0604020202020204" pitchFamily="34" charset="0"/>
                <a:ea typeface="Adirek Sans Bold"/>
                <a:cs typeface="Arial" panose="020B0604020202020204" pitchFamily="34" charset="0"/>
                <a:sym typeface="Adirek Sans Bold"/>
              </a:rPr>
              <a:t> </a:t>
            </a:r>
            <a:r>
              <a:rPr lang="en-US" sz="3600" b="1" dirty="0" err="1">
                <a:latin typeface="Arial" panose="020B0604020202020204" pitchFamily="34" charset="0"/>
                <a:ea typeface="Adirek Sans Bold"/>
                <a:cs typeface="Arial" panose="020B0604020202020204" pitchFamily="34" charset="0"/>
                <a:sym typeface="Adirek Sans Bold"/>
              </a:rPr>
              <a:t>biến</a:t>
            </a:r>
            <a:r>
              <a:rPr lang="en-US" sz="3600" b="1" dirty="0">
                <a:latin typeface="Arial" panose="020B0604020202020204" pitchFamily="34" charset="0"/>
                <a:ea typeface="Adirek Sans Bold"/>
                <a:cs typeface="Arial" panose="020B0604020202020204" pitchFamily="34" charset="0"/>
                <a:sym typeface="Adirek Sans Bold"/>
              </a:rPr>
              <a:t> </a:t>
            </a:r>
            <a:r>
              <a:rPr lang="en-US" sz="3600" b="1" dirty="0" err="1">
                <a:latin typeface="Arial" panose="020B0604020202020204" pitchFamily="34" charset="0"/>
                <a:ea typeface="Adirek Sans Bold"/>
                <a:cs typeface="Arial" panose="020B0604020202020204" pitchFamily="34" charset="0"/>
                <a:sym typeface="Adirek Sans Bold"/>
              </a:rPr>
              <a:t>cấu</a:t>
            </a:r>
            <a:r>
              <a:rPr lang="en-US" sz="3600" b="1" dirty="0">
                <a:latin typeface="Arial" panose="020B0604020202020204" pitchFamily="34" charset="0"/>
                <a:ea typeface="Adirek Sans Bold"/>
                <a:cs typeface="Arial" panose="020B0604020202020204" pitchFamily="34" charset="0"/>
                <a:sym typeface="Adirek Sans Bold"/>
              </a:rPr>
              <a:t> </a:t>
            </a:r>
            <a:r>
              <a:rPr lang="en-US" sz="3600" b="1" dirty="0" err="1">
                <a:latin typeface="Arial" panose="020B0604020202020204" pitchFamily="34" charset="0"/>
                <a:ea typeface="Adirek Sans Bold"/>
                <a:cs typeface="Arial" panose="020B0604020202020204" pitchFamily="34" charset="0"/>
                <a:sym typeface="Adirek Sans Bold"/>
              </a:rPr>
              <a:t>trúc</a:t>
            </a:r>
            <a:r>
              <a:rPr lang="en-US" sz="3600" b="1" dirty="0">
                <a:latin typeface="Arial" panose="020B0604020202020204" pitchFamily="34" charset="0"/>
                <a:ea typeface="Adirek Sans Bold"/>
                <a:cs typeface="Arial" panose="020B0604020202020204" pitchFamily="34" charset="0"/>
                <a:sym typeface="Adirek Sans Bold"/>
              </a:rPr>
              <a:t> </a:t>
            </a:r>
            <a:r>
              <a:rPr lang="en-US" sz="3600" b="1" dirty="0" smtClean="0">
                <a:latin typeface="Arial" panose="020B0604020202020204" pitchFamily="34" charset="0"/>
                <a:ea typeface="Adirek Sans Bold"/>
                <a:cs typeface="Arial" panose="020B0604020202020204" pitchFamily="34" charset="0"/>
                <a:sym typeface="Adirek Sans Bold"/>
              </a:rPr>
              <a:t>NST</a:t>
            </a:r>
            <a:endParaRPr lang="en-US" sz="3600" b="1" dirty="0">
              <a:latin typeface="Arial" panose="020B0604020202020204" pitchFamily="34" charset="0"/>
              <a:ea typeface="Adirek Sans Bold"/>
              <a:cs typeface="Arial" panose="020B0604020202020204" pitchFamily="34" charset="0"/>
              <a:sym typeface="Adirek Sans Bold"/>
            </a:endParaRPr>
          </a:p>
        </p:txBody>
      </p:sp>
    </p:spTree>
    <p:extLst>
      <p:ext uri="{BB962C8B-B14F-4D97-AF65-F5344CB8AC3E}">
        <p14:creationId xmlns:p14="http://schemas.microsoft.com/office/powerpoint/2010/main" val="16244252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914400" y="571500"/>
            <a:ext cx="16383000" cy="8763000"/>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8" name="Rectangle 2"/>
          <p:cNvSpPr>
            <a:spLocks noChangeArrowheads="1"/>
          </p:cNvSpPr>
          <p:nvPr/>
        </p:nvSpPr>
        <p:spPr bwMode="auto">
          <a:xfrm>
            <a:off x="4834356" y="743872"/>
            <a:ext cx="8372972" cy="754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7160" tIns="68580" rIns="137160" bIns="685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4000" b="1" dirty="0" smtClean="0">
                <a:solidFill>
                  <a:srgbClr val="C00000"/>
                </a:solidFill>
                <a:ea typeface="Times New Roman" panose="02020603050405020304" pitchFamily="18" charset="0"/>
              </a:rPr>
              <a:t>PHIẾU HỌC TẬP SỐ 1</a:t>
            </a:r>
            <a:endParaRPr lang="en-US" sz="4000" dirty="0">
              <a:solidFill>
                <a:srgbClr val="C00000"/>
              </a:solidFill>
            </a:endParaRPr>
          </a:p>
        </p:txBody>
      </p:sp>
      <p:sp>
        <p:nvSpPr>
          <p:cNvPr id="13" name="TextBox 12"/>
          <p:cNvSpPr txBox="1"/>
          <p:nvPr/>
        </p:nvSpPr>
        <p:spPr>
          <a:xfrm>
            <a:off x="1855494" y="1613440"/>
            <a:ext cx="14706600" cy="1077218"/>
          </a:xfrm>
          <a:prstGeom prst="rect">
            <a:avLst/>
          </a:prstGeom>
          <a:noFill/>
        </p:spPr>
        <p:txBody>
          <a:bodyPr wrap="square" rtlCol="0">
            <a:spAutoFit/>
          </a:bodyPr>
          <a:lstStyle/>
          <a:p>
            <a:r>
              <a:rPr lang="vi-VN" sz="3200" b="1" i="1" dirty="0">
                <a:solidFill>
                  <a:prstClr val="black"/>
                </a:solidFill>
                <a:latin typeface="Times New Roman" panose="02020603050405020304" pitchFamily="18" charset="0"/>
                <a:cs typeface="Times New Roman" panose="02020603050405020304" pitchFamily="18" charset="0"/>
              </a:rPr>
              <a:t>Nghiên cứu thông tin SGK trang 179, hoạt động theo nhóm </a:t>
            </a:r>
            <a:r>
              <a:rPr lang="vi-VN" sz="3200" b="1" i="1" dirty="0" smtClean="0">
                <a:solidFill>
                  <a:prstClr val="black"/>
                </a:solidFill>
                <a:latin typeface="Times New Roman" panose="02020603050405020304" pitchFamily="18" charset="0"/>
                <a:cs typeface="Times New Roman" panose="02020603050405020304" pitchFamily="18" charset="0"/>
              </a:rPr>
              <a:t>và </a:t>
            </a:r>
            <a:r>
              <a:rPr lang="vi-VN" sz="3200" b="1" i="1" dirty="0">
                <a:solidFill>
                  <a:prstClr val="black"/>
                </a:solidFill>
                <a:latin typeface="Times New Roman" panose="02020603050405020304" pitchFamily="18" charset="0"/>
                <a:cs typeface="Times New Roman" panose="02020603050405020304" pitchFamily="18" charset="0"/>
              </a:rPr>
              <a:t>hoàn thành phiếu học tập số 1 trong thời gian 5 phút</a:t>
            </a:r>
            <a:endParaRPr lang="en-US" sz="3200" b="1" i="1" dirty="0">
              <a:solidFill>
                <a:prstClr val="black"/>
              </a:solidFill>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643739736"/>
              </p:ext>
            </p:extLst>
          </p:nvPr>
        </p:nvGraphicFramePr>
        <p:xfrm>
          <a:off x="1828800" y="3009900"/>
          <a:ext cx="14706600" cy="5970172"/>
        </p:xfrm>
        <a:graphic>
          <a:graphicData uri="http://schemas.openxmlformats.org/drawingml/2006/table">
            <a:tbl>
              <a:tblPr bandRow="1">
                <a:tableStyleId>{5C22544A-7EE6-4342-B048-85BDC9FD1C3A}</a:tableStyleId>
              </a:tblPr>
              <a:tblGrid>
                <a:gridCol w="4424464"/>
                <a:gridCol w="5982827"/>
                <a:gridCol w="4299309"/>
              </a:tblGrid>
              <a:tr h="1593080">
                <a:tc>
                  <a:txBody>
                    <a:bodyPr/>
                    <a:lstStyle/>
                    <a:p>
                      <a:pPr marL="0" marR="0" algn="ctr">
                        <a:lnSpc>
                          <a:spcPct val="120000"/>
                        </a:lnSpc>
                        <a:spcBef>
                          <a:spcPts val="0"/>
                        </a:spcBef>
                        <a:spcAft>
                          <a:spcPts val="800"/>
                        </a:spcAft>
                      </a:pPr>
                      <a:r>
                        <a:rPr lang="vi-VN" sz="2400" b="1" dirty="0">
                          <a:solidFill>
                            <a:schemeClr val="tx1"/>
                          </a:solidFill>
                          <a:effectLst/>
                        </a:rPr>
                        <a:t>Nhiễm sắc thể ban đầu</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800"/>
                        </a:spcAft>
                      </a:pPr>
                      <a:r>
                        <a:rPr lang="vi-VN" sz="2400" b="1" dirty="0">
                          <a:solidFill>
                            <a:schemeClr val="tx1"/>
                          </a:solidFill>
                          <a:effectLst/>
                        </a:rPr>
                        <a:t>NST bị biến đổi cấu trúc</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800"/>
                        </a:spcAft>
                      </a:pPr>
                      <a:r>
                        <a:rPr lang="vi-VN" sz="2400" b="1" dirty="0">
                          <a:solidFill>
                            <a:schemeClr val="tx1"/>
                          </a:solidFill>
                          <a:effectLst/>
                        </a:rPr>
                        <a:t>Điểm sai khác so với NST ban đầu</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004543">
                <a:tc rowSpan="3">
                  <a:txBody>
                    <a:bodyPr/>
                    <a:lstStyle/>
                    <a:p>
                      <a:pPr marL="0" marR="0" algn="ctr">
                        <a:lnSpc>
                          <a:spcPct val="120000"/>
                        </a:lnSpc>
                        <a:spcBef>
                          <a:spcPts val="0"/>
                        </a:spcBef>
                        <a:spcAft>
                          <a:spcPts val="800"/>
                        </a:spcAft>
                        <a:tabLst>
                          <a:tab pos="13970" algn="l"/>
                        </a:tabLst>
                      </a:pPr>
                      <a:endParaRPr lang="vi-VN"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800"/>
                        </a:spcAft>
                      </a:pPr>
                      <a:endParaRPr lang="vi-VN"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800"/>
                        </a:spcAft>
                      </a:pPr>
                      <a:r>
                        <a:rPr lang="vi-VN" sz="2400" b="1" dirty="0">
                          <a:solidFill>
                            <a:schemeClr val="tx1"/>
                          </a:solidFill>
                          <a:effectLst/>
                        </a:rPr>
                        <a:t> </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95732">
                <a:tc vMerge="1">
                  <a:txBody>
                    <a:bodyPr/>
                    <a:lstStyle/>
                    <a:p>
                      <a:endParaRPr lang="en-US"/>
                    </a:p>
                  </a:txBody>
                  <a:tcPr/>
                </a:tc>
                <a:tc>
                  <a:txBody>
                    <a:bodyPr/>
                    <a:lstStyle/>
                    <a:p>
                      <a:pPr marL="0" marR="0" algn="ctr">
                        <a:lnSpc>
                          <a:spcPct val="120000"/>
                        </a:lnSpc>
                        <a:spcBef>
                          <a:spcPts val="0"/>
                        </a:spcBef>
                        <a:spcAft>
                          <a:spcPts val="800"/>
                        </a:spcAft>
                      </a:pPr>
                      <a:endParaRPr lang="vi-VN" sz="2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800"/>
                        </a:spcAft>
                      </a:pPr>
                      <a:r>
                        <a:rPr lang="vi-VN" sz="2400" b="1">
                          <a:solidFill>
                            <a:schemeClr val="tx1"/>
                          </a:solidFill>
                          <a:effectLst/>
                        </a:rPr>
                        <a:t> </a:t>
                      </a:r>
                      <a:endParaRPr lang="en-US" sz="18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051798">
                <a:tc vMerge="1">
                  <a:txBody>
                    <a:bodyPr/>
                    <a:lstStyle/>
                    <a:p>
                      <a:endParaRPr lang="en-US"/>
                    </a:p>
                  </a:txBody>
                  <a:tcPr/>
                </a:tc>
                <a:tc>
                  <a:txBody>
                    <a:bodyPr/>
                    <a:lstStyle/>
                    <a:p>
                      <a:pPr marL="0" marR="0" algn="ctr">
                        <a:lnSpc>
                          <a:spcPct val="120000"/>
                        </a:lnSpc>
                        <a:spcBef>
                          <a:spcPts val="0"/>
                        </a:spcBef>
                        <a:spcAft>
                          <a:spcPts val="800"/>
                        </a:spcAft>
                      </a:pPr>
                      <a:endParaRPr lang="vi-VN" sz="2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800"/>
                        </a:spcAft>
                      </a:pPr>
                      <a:r>
                        <a:rPr lang="vi-VN" sz="2400" b="1" dirty="0">
                          <a:solidFill>
                            <a:schemeClr val="tx1"/>
                          </a:solidFill>
                          <a:effectLst/>
                        </a:rPr>
                        <a:t> </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425019">
                <a:tc>
                  <a:txBody>
                    <a:bodyPr/>
                    <a:lstStyle/>
                    <a:p>
                      <a:pPr marL="0" marR="0" algn="just">
                        <a:lnSpc>
                          <a:spcPct val="120000"/>
                        </a:lnSpc>
                        <a:spcBef>
                          <a:spcPts val="0"/>
                        </a:spcBef>
                        <a:spcAft>
                          <a:spcPts val="800"/>
                        </a:spcAft>
                      </a:pPr>
                      <a:endParaRPr lang="vi-VN" sz="2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800"/>
                        </a:spcAft>
                      </a:pPr>
                      <a:endParaRPr lang="vi-VN"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800"/>
                        </a:spcAft>
                      </a:pPr>
                      <a:r>
                        <a:rPr lang="vi-VN" sz="2400" b="1" dirty="0">
                          <a:solidFill>
                            <a:schemeClr val="tx1"/>
                          </a:solidFill>
                          <a:effectLst/>
                        </a:rPr>
                        <a:t> </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pic>
        <p:nvPicPr>
          <p:cNvPr id="16" name="image1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219700"/>
            <a:ext cx="4149791" cy="1151512"/>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6.pn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04958" y="4543141"/>
            <a:ext cx="3957690" cy="979625"/>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5.pn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07611" y="5513378"/>
            <a:ext cx="4626462" cy="948523"/>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8.png" descr="A logo with text on it&#10;&#10;Description automatically generate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6716" y="6536758"/>
            <a:ext cx="4625324" cy="817405"/>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13.png" descr="A group of colorful squares with black letters&#10;&#10;Description automatically generated"/>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74544" y="7293248"/>
            <a:ext cx="4336973" cy="1674683"/>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2.png" descr="A group of colorful squares with black letters&#10;&#10;Description automatically generated"/>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26326" y="7293248"/>
            <a:ext cx="4559147" cy="1671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Dưa hấu rồng đỏ 118 - Vinaseed"/>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773400" y="-2694451"/>
            <a:ext cx="10667280" cy="60218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2682996" y="4717482"/>
            <a:ext cx="3255956" cy="630942"/>
          </a:xfrm>
          <a:prstGeom prst="rect">
            <a:avLst/>
          </a:prstGeom>
        </p:spPr>
        <p:txBody>
          <a:bodyPr wrap="none">
            <a:spAutoFit/>
          </a:bodyPr>
          <a:lstStyle/>
          <a:p>
            <a:r>
              <a:rPr lang="vi-VN" sz="3500" dirty="0">
                <a:solidFill>
                  <a:srgbClr val="FF0000"/>
                </a:solidFill>
                <a:latin typeface="Times New Roman" panose="02020603050405020304" pitchFamily="18" charset="0"/>
                <a:ea typeface="Times New Roman" panose="02020603050405020304" pitchFamily="18" charset="0"/>
              </a:rPr>
              <a:t>Mất đoạn NST B</a:t>
            </a:r>
            <a:endParaRPr lang="en-US" sz="3500" dirty="0">
              <a:solidFill>
                <a:srgbClr val="FF0000"/>
              </a:solidFill>
            </a:endParaRPr>
          </a:p>
        </p:txBody>
      </p:sp>
      <p:sp>
        <p:nvSpPr>
          <p:cNvPr id="24" name="Rectangle 23"/>
          <p:cNvSpPr/>
          <p:nvPr/>
        </p:nvSpPr>
        <p:spPr>
          <a:xfrm>
            <a:off x="12739876" y="5767248"/>
            <a:ext cx="3230308" cy="630942"/>
          </a:xfrm>
          <a:prstGeom prst="rect">
            <a:avLst/>
          </a:prstGeom>
        </p:spPr>
        <p:txBody>
          <a:bodyPr wrap="none">
            <a:spAutoFit/>
          </a:bodyPr>
          <a:lstStyle/>
          <a:p>
            <a:r>
              <a:rPr lang="vi-VN" sz="3500" dirty="0">
                <a:solidFill>
                  <a:srgbClr val="FF0000"/>
                </a:solidFill>
                <a:latin typeface="Times New Roman" panose="02020603050405020304" pitchFamily="18" charset="0"/>
                <a:ea typeface="Times New Roman" panose="02020603050405020304" pitchFamily="18" charset="0"/>
              </a:rPr>
              <a:t>Lặp đoạn NST B</a:t>
            </a:r>
            <a:endParaRPr lang="en-US" sz="3500" dirty="0">
              <a:solidFill>
                <a:srgbClr val="FF0000"/>
              </a:solidFill>
              <a:latin typeface="Times New Roman" panose="02020603050405020304" pitchFamily="18" charset="0"/>
              <a:ea typeface="Times New Roman" panose="02020603050405020304" pitchFamily="18" charset="0"/>
            </a:endParaRPr>
          </a:p>
        </p:txBody>
      </p:sp>
      <p:sp>
        <p:nvSpPr>
          <p:cNvPr id="25" name="Rectangle 24"/>
          <p:cNvSpPr/>
          <p:nvPr/>
        </p:nvSpPr>
        <p:spPr>
          <a:xfrm>
            <a:off x="12403245" y="6744306"/>
            <a:ext cx="3903569" cy="630942"/>
          </a:xfrm>
          <a:prstGeom prst="rect">
            <a:avLst/>
          </a:prstGeom>
        </p:spPr>
        <p:txBody>
          <a:bodyPr wrap="none">
            <a:spAutoFit/>
          </a:bodyPr>
          <a:lstStyle/>
          <a:p>
            <a:r>
              <a:rPr lang="vi-VN" sz="3500" dirty="0">
                <a:solidFill>
                  <a:srgbClr val="FF0000"/>
                </a:solidFill>
                <a:latin typeface="Times New Roman" panose="02020603050405020304" pitchFamily="18" charset="0"/>
                <a:ea typeface="Times New Roman" panose="02020603050405020304" pitchFamily="18" charset="0"/>
              </a:rPr>
              <a:t>Đảo đoạn NST BCD</a:t>
            </a:r>
            <a:endParaRPr lang="en-US" sz="3500" dirty="0">
              <a:solidFill>
                <a:srgbClr val="FF0000"/>
              </a:solidFill>
              <a:latin typeface="Times New Roman" panose="02020603050405020304" pitchFamily="18" charset="0"/>
              <a:ea typeface="Times New Roman" panose="02020603050405020304" pitchFamily="18" charset="0"/>
            </a:endParaRPr>
          </a:p>
        </p:txBody>
      </p:sp>
      <p:sp>
        <p:nvSpPr>
          <p:cNvPr id="27" name="Rectangle 26"/>
          <p:cNvSpPr/>
          <p:nvPr/>
        </p:nvSpPr>
        <p:spPr>
          <a:xfrm>
            <a:off x="12654782" y="7683264"/>
            <a:ext cx="3312383" cy="1169551"/>
          </a:xfrm>
          <a:prstGeom prst="rect">
            <a:avLst/>
          </a:prstGeom>
        </p:spPr>
        <p:txBody>
          <a:bodyPr wrap="square">
            <a:spAutoFit/>
          </a:bodyPr>
          <a:lstStyle/>
          <a:p>
            <a:pPr algn="ctr"/>
            <a:r>
              <a:rPr lang="vi-VN" sz="3500" dirty="0">
                <a:solidFill>
                  <a:srgbClr val="FF0000"/>
                </a:solidFill>
                <a:latin typeface="Times New Roman" panose="02020603050405020304" pitchFamily="18" charset="0"/>
                <a:ea typeface="Times New Roman" panose="02020603050405020304" pitchFamily="18" charset="0"/>
              </a:rPr>
              <a:t>Chuyển đoạn NST MO và AB</a:t>
            </a:r>
            <a:endParaRPr lang="en-US" sz="3500" dirty="0">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039792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artisticBlur/>
                    </a14:imgEffect>
                  </a14:imgLayer>
                </a14:imgProps>
              </a:ext>
            </a:extLst>
          </a:blip>
          <a:stretch>
            <a:fillRect/>
          </a:stretch>
        </p:blipFill>
        <p:spPr>
          <a:xfrm>
            <a:off x="28577" y="-1"/>
            <a:ext cx="18230846" cy="10287002"/>
          </a:xfrm>
          <a:prstGeom prst="rect">
            <a:avLst/>
          </a:prstGeom>
        </p:spPr>
      </p:pic>
      <p:pic>
        <p:nvPicPr>
          <p:cNvPr id="9218" name="Picture 2" descr="thinking person 8&quot; Illustration - Download for free – Iconduck">
            <a:extLst>
              <a:ext uri="{FF2B5EF4-FFF2-40B4-BE49-F238E27FC236}">
                <a16:creationId xmlns="" xmlns:a16="http://schemas.microsoft.com/office/drawing/2014/main" id="{EF4987E3-4851-3CBC-B3CB-C10B20061C2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5156" y="3291204"/>
            <a:ext cx="5365766" cy="6959600"/>
          </a:xfrm>
          <a:prstGeom prst="rect">
            <a:avLst/>
          </a:prstGeom>
          <a:noFill/>
          <a:extLst>
            <a:ext uri="{909E8E84-426E-40DD-AFC4-6F175D3DCCD1}">
              <a14:hiddenFill xmlns:a14="http://schemas.microsoft.com/office/drawing/2010/main">
                <a:solidFill>
                  <a:srgbClr val="FFFFFF"/>
                </a:solidFill>
              </a14:hiddenFill>
            </a:ext>
          </a:extLst>
        </p:spPr>
      </p:pic>
      <p:sp>
        <p:nvSpPr>
          <p:cNvPr id="4" name="Cloud Callout 3"/>
          <p:cNvSpPr/>
          <p:nvPr/>
        </p:nvSpPr>
        <p:spPr>
          <a:xfrm>
            <a:off x="6477000" y="342900"/>
            <a:ext cx="9677400" cy="6972564"/>
          </a:xfrm>
          <a:prstGeom prst="cloudCallout">
            <a:avLst>
              <a:gd name="adj1" fmla="val -57471"/>
              <a:gd name="adj2" fmla="val 3042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 xmlns:a16="http://schemas.microsoft.com/office/drawing/2014/main" id="{26773BA1-ABB0-82BC-5442-8ADE2AB4BE27}"/>
              </a:ext>
            </a:extLst>
          </p:cNvPr>
          <p:cNvSpPr txBox="1"/>
          <p:nvPr/>
        </p:nvSpPr>
        <p:spPr>
          <a:xfrm>
            <a:off x="6667501" y="2743468"/>
            <a:ext cx="8829675" cy="2171428"/>
          </a:xfrm>
          <a:prstGeom prst="rect">
            <a:avLst/>
          </a:prstGeom>
          <a:noFill/>
        </p:spPr>
        <p:txBody>
          <a:bodyPr wrap="square" rtlCol="0">
            <a:spAutoFit/>
          </a:bodyPr>
          <a:lstStyle/>
          <a:p>
            <a:pPr algn="ctr">
              <a:lnSpc>
                <a:spcPct val="150000"/>
              </a:lnSpc>
            </a:pPr>
            <a:r>
              <a:rPr lang="en-US" sz="4800" b="1" dirty="0" smtClean="0">
                <a:solidFill>
                  <a:srgbClr val="C00000"/>
                </a:solidFill>
                <a:latin typeface="Arial" panose="020B0604020202020204" pitchFamily="34" charset="0"/>
                <a:cs typeface="Arial" panose="020B0604020202020204" pitchFamily="34" charset="0"/>
              </a:rPr>
              <a:t>(?) Đ</a:t>
            </a:r>
            <a:r>
              <a:rPr lang="vi-VN" sz="4800" b="1" dirty="0" smtClean="0">
                <a:solidFill>
                  <a:srgbClr val="C00000"/>
                </a:solidFill>
                <a:latin typeface="Arial" panose="020B0604020202020204" pitchFamily="34" charset="0"/>
                <a:cs typeface="Arial" panose="020B0604020202020204" pitchFamily="34" charset="0"/>
              </a:rPr>
              <a:t>ột </a:t>
            </a:r>
            <a:r>
              <a:rPr lang="vi-VN" sz="4800" b="1" dirty="0">
                <a:solidFill>
                  <a:srgbClr val="C00000"/>
                </a:solidFill>
                <a:latin typeface="Arial" panose="020B0604020202020204" pitchFamily="34" charset="0"/>
                <a:cs typeface="Arial" panose="020B0604020202020204" pitchFamily="34" charset="0"/>
              </a:rPr>
              <a:t>biến cấu trúc NST? Lấy ví dụ minh họa.</a:t>
            </a:r>
            <a:endParaRPr lang="en-US" sz="48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2787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p:cTn id="7" dur="500" fill="hold"/>
                                        <p:tgtEl>
                                          <p:spTgt spid="9218"/>
                                        </p:tgtEl>
                                        <p:attrNameLst>
                                          <p:attrName>ppt_w</p:attrName>
                                        </p:attrNameLst>
                                      </p:cBhvr>
                                      <p:tavLst>
                                        <p:tav tm="0">
                                          <p:val>
                                            <p:fltVal val="0"/>
                                          </p:val>
                                        </p:tav>
                                        <p:tav tm="100000">
                                          <p:val>
                                            <p:strVal val="#ppt_w"/>
                                          </p:val>
                                        </p:tav>
                                      </p:tavLst>
                                    </p:anim>
                                    <p:anim calcmode="lin" valueType="num">
                                      <p:cBhvr>
                                        <p:cTn id="8" dur="500" fill="hold"/>
                                        <p:tgtEl>
                                          <p:spTgt spid="9218"/>
                                        </p:tgtEl>
                                        <p:attrNameLst>
                                          <p:attrName>ppt_h</p:attrName>
                                        </p:attrNameLst>
                                      </p:cBhvr>
                                      <p:tavLst>
                                        <p:tav tm="0">
                                          <p:val>
                                            <p:fltVal val="0"/>
                                          </p:val>
                                        </p:tav>
                                        <p:tav tm="100000">
                                          <p:val>
                                            <p:strVal val="#ppt_h"/>
                                          </p:val>
                                        </p:tav>
                                      </p:tavLst>
                                    </p:anim>
                                    <p:animEffect transition="in" filter="fade">
                                      <p:cBhvr>
                                        <p:cTn id="9" dur="500"/>
                                        <p:tgtEl>
                                          <p:spTgt spid="9218"/>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7" y="5"/>
            <a:ext cx="13715999" cy="10455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cxnSp>
        <p:nvCxnSpPr>
          <p:cNvPr id="3" name="Straight Connector 2"/>
          <p:cNvCxnSpPr>
            <a:endCxn id="8" idx="1"/>
          </p:cNvCxnSpPr>
          <p:nvPr/>
        </p:nvCxnSpPr>
        <p:spPr>
          <a:xfrm>
            <a:off x="2785838" y="536057"/>
            <a:ext cx="1713572" cy="4584584"/>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13791143" y="5120642"/>
            <a:ext cx="1692327" cy="4677038"/>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514850" y="1394461"/>
            <a:ext cx="9258300" cy="7452362"/>
          </a:xfrm>
          <a:prstGeom prst="rect">
            <a:avLst/>
          </a:prstGeom>
          <a:solidFill>
            <a:srgbClr val="FF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en-US" sz="10500" b="1" dirty="0">
                <a:solidFill>
                  <a:prstClr val="white"/>
                </a:solidFill>
                <a:latin typeface="Arial" panose="020B0604020202020204" pitchFamily="34" charset="0"/>
                <a:cs typeface="Arial" panose="020B0604020202020204" pitchFamily="34" charset="0"/>
              </a:rPr>
              <a:t>KHỞI ĐỘNG</a:t>
            </a:r>
          </a:p>
        </p:txBody>
      </p:sp>
      <p:cxnSp>
        <p:nvCxnSpPr>
          <p:cNvPr id="6" name="Straight Connector 5"/>
          <p:cNvCxnSpPr>
            <a:stCxn id="8" idx="1"/>
          </p:cNvCxnSpPr>
          <p:nvPr/>
        </p:nvCxnSpPr>
        <p:spPr>
          <a:xfrm flipH="1">
            <a:off x="2787308" y="5120641"/>
            <a:ext cx="1712097" cy="4668143"/>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13791143" y="535062"/>
            <a:ext cx="1692327" cy="458557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4499410" y="1394461"/>
            <a:ext cx="294974" cy="745236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1371600">
              <a:defRPr/>
            </a:pPr>
            <a:endParaRPr lang="en-US" sz="2700">
              <a:solidFill>
                <a:prstClr val="black"/>
              </a:solidFill>
              <a:latin typeface="Calibri" panose="020F0502020204030204"/>
            </a:endParaRPr>
          </a:p>
        </p:txBody>
      </p:sp>
      <p:sp>
        <p:nvSpPr>
          <p:cNvPr id="9" name="Left Bracket 8"/>
          <p:cNvSpPr/>
          <p:nvPr/>
        </p:nvSpPr>
        <p:spPr>
          <a:xfrm rot="10800000">
            <a:off x="13505909" y="1394462"/>
            <a:ext cx="285234" cy="745236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1371600">
              <a:defRPr/>
            </a:pPr>
            <a:endParaRPr lang="en-US" sz="2700">
              <a:solidFill>
                <a:prstClr val="black"/>
              </a:solidFill>
              <a:latin typeface="Calibri" panose="020F0502020204030204"/>
            </a:endParaRPr>
          </a:p>
        </p:txBody>
      </p:sp>
      <p:grpSp>
        <p:nvGrpSpPr>
          <p:cNvPr id="10" name="Group 9"/>
          <p:cNvGrpSpPr/>
          <p:nvPr/>
        </p:nvGrpSpPr>
        <p:grpSpPr>
          <a:xfrm>
            <a:off x="4124808" y="4763852"/>
            <a:ext cx="763923" cy="763923"/>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13" name="Group 12"/>
          <p:cNvGrpSpPr/>
          <p:nvPr/>
        </p:nvGrpSpPr>
        <p:grpSpPr>
          <a:xfrm>
            <a:off x="13392527" y="4761746"/>
            <a:ext cx="763923" cy="763923"/>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pic>
        <p:nvPicPr>
          <p:cNvPr id="40" name="Picture 5" descr="n3"/>
          <p:cNvPicPr>
            <a:picLocks noChangeAspect="1" noChangeArrowheads="1"/>
          </p:cNvPicPr>
          <p:nvPr/>
        </p:nvPicPr>
        <p:blipFill>
          <a:blip r:embed="rId9"/>
          <a:srcRect/>
          <a:stretch>
            <a:fillRect/>
          </a:stretch>
        </p:blipFill>
        <p:spPr bwMode="auto">
          <a:xfrm rot="10800000" flipV="1">
            <a:off x="2770388" y="458385"/>
            <a:ext cx="12713082" cy="257175"/>
          </a:xfrm>
          <a:prstGeom prst="rect">
            <a:avLst/>
          </a:prstGeom>
          <a:noFill/>
          <a:ln w="9525">
            <a:noFill/>
            <a:miter lim="800000"/>
            <a:headEnd/>
            <a:tailEnd/>
          </a:ln>
        </p:spPr>
      </p:pic>
      <p:grpSp>
        <p:nvGrpSpPr>
          <p:cNvPr id="26" name="Group 25"/>
          <p:cNvGrpSpPr/>
          <p:nvPr/>
        </p:nvGrpSpPr>
        <p:grpSpPr>
          <a:xfrm>
            <a:off x="15056538" y="175586"/>
            <a:ext cx="763923" cy="763923"/>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23" name="Group 22"/>
          <p:cNvGrpSpPr/>
          <p:nvPr/>
        </p:nvGrpSpPr>
        <p:grpSpPr>
          <a:xfrm>
            <a:off x="2457354" y="175586"/>
            <a:ext cx="763923" cy="763923"/>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pic>
        <p:nvPicPr>
          <p:cNvPr id="41" name="Picture 5" descr="n3"/>
          <p:cNvPicPr>
            <a:picLocks noChangeAspect="1" noChangeArrowheads="1"/>
          </p:cNvPicPr>
          <p:nvPr/>
        </p:nvPicPr>
        <p:blipFill>
          <a:blip r:embed="rId9"/>
          <a:srcRect/>
          <a:stretch>
            <a:fillRect/>
          </a:stretch>
        </p:blipFill>
        <p:spPr bwMode="auto">
          <a:xfrm rot="10800000" flipV="1">
            <a:off x="2770388" y="9754878"/>
            <a:ext cx="12713082" cy="257175"/>
          </a:xfrm>
          <a:prstGeom prst="rect">
            <a:avLst/>
          </a:prstGeom>
          <a:noFill/>
          <a:ln w="9525">
            <a:noFill/>
            <a:miter lim="800000"/>
            <a:headEnd/>
            <a:tailEnd/>
          </a:ln>
        </p:spPr>
      </p:pic>
      <p:grpSp>
        <p:nvGrpSpPr>
          <p:cNvPr id="17" name="Group 16"/>
          <p:cNvGrpSpPr/>
          <p:nvPr/>
        </p:nvGrpSpPr>
        <p:grpSpPr>
          <a:xfrm>
            <a:off x="2457354" y="9506217"/>
            <a:ext cx="763923" cy="763923"/>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20" name="Group 19"/>
          <p:cNvGrpSpPr/>
          <p:nvPr/>
        </p:nvGrpSpPr>
        <p:grpSpPr>
          <a:xfrm>
            <a:off x="15056538" y="9506217"/>
            <a:ext cx="763923" cy="763923"/>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pic>
        <p:nvPicPr>
          <p:cNvPr id="30" name="nhacnen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15316200" y="9601200"/>
            <a:ext cx="685800" cy="685800"/>
          </a:xfrm>
          <a:prstGeom prst="rect">
            <a:avLst/>
          </a:prstGeom>
        </p:spPr>
      </p:pic>
      <p:pic>
        <p:nvPicPr>
          <p:cNvPr id="31" name="Picture 30">
            <a:hlinkHover r:id="rId12" highlightClick="1">
              <a:snd r:embed="rId11" name="applause.wav"/>
            </a:hlinkHover>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360329" y="8313098"/>
            <a:ext cx="2061243" cy="19739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5"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6"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childTnLst>
                          </p:cTn>
                        </p:par>
                        <p:par>
                          <p:cTn id="32" fill="hold">
                            <p:stCondLst>
                              <p:cond delay="500"/>
                            </p:stCondLst>
                            <p:childTnLst>
                              <p:par>
                                <p:cTn id="33" presetID="50" presetClass="entr" presetSubtype="0" decel="10000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700" fill="hold"/>
                                        <p:tgtEl>
                                          <p:spTgt spid="9"/>
                                        </p:tgtEl>
                                        <p:attrNameLst>
                                          <p:attrName>ppt_w</p:attrName>
                                        </p:attrNameLst>
                                      </p:cBhvr>
                                      <p:tavLst>
                                        <p:tav tm="0">
                                          <p:val>
                                            <p:strVal val="#ppt_w+.3"/>
                                          </p:val>
                                        </p:tav>
                                        <p:tav tm="100000">
                                          <p:val>
                                            <p:strVal val="#ppt_w"/>
                                          </p:val>
                                        </p:tav>
                                      </p:tavLst>
                                    </p:anim>
                                    <p:anim calcmode="lin" valueType="num">
                                      <p:cBhvr>
                                        <p:cTn id="36" dur="700" fill="hold"/>
                                        <p:tgtEl>
                                          <p:spTgt spid="9"/>
                                        </p:tgtEl>
                                        <p:attrNameLst>
                                          <p:attrName>ppt_h</p:attrName>
                                        </p:attrNameLst>
                                      </p:cBhvr>
                                      <p:tavLst>
                                        <p:tav tm="0">
                                          <p:val>
                                            <p:strVal val="#ppt_h"/>
                                          </p:val>
                                        </p:tav>
                                        <p:tav tm="100000">
                                          <p:val>
                                            <p:strVal val="#ppt_h"/>
                                          </p:val>
                                        </p:tav>
                                      </p:tavLst>
                                    </p:anim>
                                    <p:animEffect transition="in" filter="fade">
                                      <p:cBhvr>
                                        <p:cTn id="37" dur="700"/>
                                        <p:tgtEl>
                                          <p:spTgt spid="9"/>
                                        </p:tgtEl>
                                      </p:cBhvr>
                                    </p:animEffect>
                                  </p:childTnLst>
                                </p:cTn>
                              </p:par>
                              <p:par>
                                <p:cTn id="38" presetID="50" presetClass="entr" presetSubtype="0" decel="10000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700" fill="hold"/>
                                        <p:tgtEl>
                                          <p:spTgt spid="8"/>
                                        </p:tgtEl>
                                        <p:attrNameLst>
                                          <p:attrName>ppt_w</p:attrName>
                                        </p:attrNameLst>
                                      </p:cBhvr>
                                      <p:tavLst>
                                        <p:tav tm="0">
                                          <p:val>
                                            <p:strVal val="#ppt_w+.3"/>
                                          </p:val>
                                        </p:tav>
                                        <p:tav tm="100000">
                                          <p:val>
                                            <p:strVal val="#ppt_w"/>
                                          </p:val>
                                        </p:tav>
                                      </p:tavLst>
                                    </p:anim>
                                    <p:anim calcmode="lin" valueType="num">
                                      <p:cBhvr>
                                        <p:cTn id="41" dur="700" fill="hold"/>
                                        <p:tgtEl>
                                          <p:spTgt spid="8"/>
                                        </p:tgtEl>
                                        <p:attrNameLst>
                                          <p:attrName>ppt_h</p:attrName>
                                        </p:attrNameLst>
                                      </p:cBhvr>
                                      <p:tavLst>
                                        <p:tav tm="0">
                                          <p:val>
                                            <p:strVal val="#ppt_h"/>
                                          </p:val>
                                        </p:tav>
                                        <p:tav tm="100000">
                                          <p:val>
                                            <p:strVal val="#ppt_h"/>
                                          </p:val>
                                        </p:tav>
                                      </p:tavLst>
                                    </p:anim>
                                    <p:animEffect transition="in" filter="fade">
                                      <p:cBhvr>
                                        <p:cTn id="42" dur="7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suonho.wav"/>
                                        </p:tgtEl>
                                      </p:cMediaNode>
                                    </p:audio>
                                  </p:subTnLst>
                                </p:cTn>
                              </p:par>
                            </p:childTnLst>
                          </p:cTn>
                        </p:par>
                        <p:par>
                          <p:cTn id="43" fill="hold">
                            <p:stCondLst>
                              <p:cond delay="1500"/>
                            </p:stCondLst>
                            <p:childTnLst>
                              <p:par>
                                <p:cTn id="44" presetID="14" presetClass="entr" presetSubtype="10"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randombar(horizontal)">
                                      <p:cBhvr>
                                        <p:cTn id="46" dur="400"/>
                                        <p:tgtEl>
                                          <p:spTgt spid="5"/>
                                        </p:tgtEl>
                                      </p:cBhvr>
                                    </p:animEffect>
                                  </p:childTnLst>
                                  <p:subTnLst>
                                    <p:audio>
                                      <p:cMediaNode>
                                        <p:cTn display="0" masterRel="sameClick">
                                          <p:stCondLst>
                                            <p:cond evt="begin" delay="0">
                                              <p:tn val="44"/>
                                            </p:cond>
                                          </p:stCondLst>
                                          <p:endCondLst>
                                            <p:cond evt="onStopAudio" delay="0">
                                              <p:tgtEl>
                                                <p:sldTgt/>
                                              </p:tgtEl>
                                            </p:cond>
                                          </p:endCondLst>
                                        </p:cTn>
                                        <p:tgtEl>
                                          <p:sndTgt r:embed="rId8" name="fins__success-2.wav"/>
                                        </p:tgtEl>
                                      </p:cMediaNode>
                                    </p:audio>
                                  </p:subTnLst>
                                </p:cTn>
                              </p:par>
                            </p:childTnLst>
                          </p:cTn>
                        </p:par>
                        <p:par>
                          <p:cTn id="47" fill="hold">
                            <p:stCondLst>
                              <p:cond delay="1900"/>
                            </p:stCondLst>
                            <p:childTnLst>
                              <p:par>
                                <p:cTn id="48" presetID="1" presetClass="mediacall" presetSubtype="0" fill="hold" nodeType="afterEffect">
                                  <p:stCondLst>
                                    <p:cond delay="0"/>
                                  </p:stCondLst>
                                  <p:childTnLst>
                                    <p:cmd type="call" cmd="playFrom(0.0)">
                                      <p:cBhvr>
                                        <p:cTn id="49" dur="9566"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50" fill="hold" display="0">
                  <p:stCondLst>
                    <p:cond delay="indefinite"/>
                  </p:stCondLst>
                  <p:endCondLst>
                    <p:cond evt="onStopAudio" delay="0">
                      <p:tgtEl>
                        <p:sldTgt/>
                      </p:tgtEl>
                    </p:cond>
                  </p:endCondLst>
                </p:cTn>
                <p:tgtEl>
                  <p:spTgt spid="30"/>
                </p:tgtEl>
              </p:cMediaNode>
            </p:audio>
          </p:childTnLst>
        </p:cTn>
      </p:par>
    </p:tnLst>
    <p:bldLst>
      <p:bldP spid="2" grpId="0"/>
      <p:bldP spid="5" grpId="0" animBg="1"/>
      <p:bldP spid="8"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F4FCCA5F-FD59-4059-BF15-13694D957318}"/>
              </a:ext>
            </a:extLst>
          </p:cNvPr>
          <p:cNvSpPr/>
          <p:nvPr/>
        </p:nvSpPr>
        <p:spPr>
          <a:xfrm>
            <a:off x="-3682" y="0"/>
            <a:ext cx="18288000" cy="10287000"/>
          </a:xfrm>
          <a:prstGeom prst="rect">
            <a:avLst/>
          </a:prstGeom>
          <a:solidFill>
            <a:srgbClr val="2B5A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4" name="Rectangle: Rounded Corners 3">
            <a:extLst>
              <a:ext uri="{FF2B5EF4-FFF2-40B4-BE49-F238E27FC236}">
                <a16:creationId xmlns="" xmlns:a16="http://schemas.microsoft.com/office/drawing/2014/main" id="{63E98E2D-228C-4EF7-A323-CBD16426AD43}"/>
              </a:ext>
            </a:extLst>
          </p:cNvPr>
          <p:cNvSpPr/>
          <p:nvPr/>
        </p:nvSpPr>
        <p:spPr>
          <a:xfrm>
            <a:off x="3487951" y="306030"/>
            <a:ext cx="14454981" cy="9731829"/>
          </a:xfrm>
          <a:prstGeom prst="roundRect">
            <a:avLst>
              <a:gd name="adj" fmla="val 55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latin typeface="#9Slide03 FS Neusa Bold" panose="00000800000000000000" pitchFamily="2" charset="0"/>
            </a:endParaRPr>
          </a:p>
        </p:txBody>
      </p:sp>
      <p:sp>
        <p:nvSpPr>
          <p:cNvPr id="5" name="Rectangle: Rounded Corners 4">
            <a:extLst>
              <a:ext uri="{FF2B5EF4-FFF2-40B4-BE49-F238E27FC236}">
                <a16:creationId xmlns="" xmlns:a16="http://schemas.microsoft.com/office/drawing/2014/main" id="{C9094B58-A2FC-4D5E-A6B6-5B30B17EDCB8}"/>
              </a:ext>
            </a:extLst>
          </p:cNvPr>
          <p:cNvSpPr/>
          <p:nvPr/>
        </p:nvSpPr>
        <p:spPr>
          <a:xfrm>
            <a:off x="282362" y="228600"/>
            <a:ext cx="2942719" cy="9731829"/>
          </a:xfrm>
          <a:prstGeom prst="roundRect">
            <a:avLst>
              <a:gd name="adj" fmla="val 1626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grpSp>
        <p:nvGrpSpPr>
          <p:cNvPr id="22" name="Group 21">
            <a:extLst>
              <a:ext uri="{FF2B5EF4-FFF2-40B4-BE49-F238E27FC236}">
                <a16:creationId xmlns="" xmlns:a16="http://schemas.microsoft.com/office/drawing/2014/main" id="{712A8869-B093-4728-88EB-27834EF214CF}"/>
              </a:ext>
            </a:extLst>
          </p:cNvPr>
          <p:cNvGrpSpPr/>
          <p:nvPr/>
        </p:nvGrpSpPr>
        <p:grpSpPr>
          <a:xfrm>
            <a:off x="2733729" y="1060879"/>
            <a:ext cx="1376622" cy="7971143"/>
            <a:chOff x="1912541" y="663100"/>
            <a:chExt cx="917748" cy="5314095"/>
          </a:xfrm>
        </p:grpSpPr>
        <p:sp>
          <p:nvSpPr>
            <p:cNvPr id="23" name="Oval 22">
              <a:extLst>
                <a:ext uri="{FF2B5EF4-FFF2-40B4-BE49-F238E27FC236}">
                  <a16:creationId xmlns="" xmlns:a16="http://schemas.microsoft.com/office/drawing/2014/main" id="{3B90E48B-090F-4560-B6E3-6F5C7DCE03C1}"/>
                </a:ext>
              </a:extLst>
            </p:cNvPr>
            <p:cNvSpPr/>
            <p:nvPr/>
          </p:nvSpPr>
          <p:spPr>
            <a:xfrm>
              <a:off x="2525488" y="718457"/>
              <a:ext cx="304801" cy="304801"/>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0000800000000000000" pitchFamily="2" charset="0"/>
              </a:endParaRPr>
            </a:p>
          </p:txBody>
        </p:sp>
        <p:sp>
          <p:nvSpPr>
            <p:cNvPr id="24" name="Oval 23">
              <a:extLst>
                <a:ext uri="{FF2B5EF4-FFF2-40B4-BE49-F238E27FC236}">
                  <a16:creationId xmlns="" xmlns:a16="http://schemas.microsoft.com/office/drawing/2014/main" id="{69A78142-CE81-4702-8F70-4AF87E09BB06}"/>
                </a:ext>
              </a:extLst>
            </p:cNvPr>
            <p:cNvSpPr/>
            <p:nvPr/>
          </p:nvSpPr>
          <p:spPr>
            <a:xfrm>
              <a:off x="1959429" y="761999"/>
              <a:ext cx="239483" cy="239483"/>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0000800000000000000" pitchFamily="2" charset="0"/>
              </a:endParaRPr>
            </a:p>
          </p:txBody>
        </p:sp>
        <p:sp>
          <p:nvSpPr>
            <p:cNvPr id="25" name="Arc 24">
              <a:extLst>
                <a:ext uri="{FF2B5EF4-FFF2-40B4-BE49-F238E27FC236}">
                  <a16:creationId xmlns="" xmlns:a16="http://schemas.microsoft.com/office/drawing/2014/main" id="{5EBFDC6F-E5FA-45A2-BDDE-02FF92E58FD4}"/>
                </a:ext>
              </a:extLst>
            </p:cNvPr>
            <p:cNvSpPr/>
            <p:nvPr/>
          </p:nvSpPr>
          <p:spPr>
            <a:xfrm rot="16354267">
              <a:off x="2144891" y="635453"/>
              <a:ext cx="437279" cy="492573"/>
            </a:xfrm>
            <a:prstGeom prst="arc">
              <a:avLst>
                <a:gd name="adj1" fmla="val 16200000"/>
                <a:gd name="adj2" fmla="val 5252761"/>
              </a:avLst>
            </a:prstGeom>
            <a:ln w="57150" cap="rnd">
              <a:gradFill>
                <a:gsLst>
                  <a:gs pos="0">
                    <a:schemeClr val="accent5">
                      <a:lumMod val="20000"/>
                      <a:lumOff val="80000"/>
                    </a:schemeClr>
                  </a:gs>
                  <a:gs pos="100000">
                    <a:srgbClr val="50745F"/>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latin typeface="#9Slide03 FS Neusa Bold" panose="00000800000000000000" pitchFamily="2" charset="0"/>
              </a:endParaRPr>
            </a:p>
          </p:txBody>
        </p:sp>
        <p:sp>
          <p:nvSpPr>
            <p:cNvPr id="26" name="Oval 25">
              <a:extLst>
                <a:ext uri="{FF2B5EF4-FFF2-40B4-BE49-F238E27FC236}">
                  <a16:creationId xmlns="" xmlns:a16="http://schemas.microsoft.com/office/drawing/2014/main" id="{6E6BF0BB-50EA-424C-899D-58771658167E}"/>
                </a:ext>
              </a:extLst>
            </p:cNvPr>
            <p:cNvSpPr/>
            <p:nvPr/>
          </p:nvSpPr>
          <p:spPr>
            <a:xfrm>
              <a:off x="2519627" y="1328059"/>
              <a:ext cx="304801" cy="304801"/>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0000800000000000000" pitchFamily="2" charset="0"/>
              </a:endParaRPr>
            </a:p>
          </p:txBody>
        </p:sp>
        <p:sp>
          <p:nvSpPr>
            <p:cNvPr id="27" name="Oval 26">
              <a:extLst>
                <a:ext uri="{FF2B5EF4-FFF2-40B4-BE49-F238E27FC236}">
                  <a16:creationId xmlns="" xmlns:a16="http://schemas.microsoft.com/office/drawing/2014/main" id="{8D47E34B-3EC6-4F99-B942-9B26E0F30957}"/>
                </a:ext>
              </a:extLst>
            </p:cNvPr>
            <p:cNvSpPr/>
            <p:nvPr/>
          </p:nvSpPr>
          <p:spPr>
            <a:xfrm>
              <a:off x="1953568" y="1371601"/>
              <a:ext cx="239483" cy="239483"/>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0000800000000000000" pitchFamily="2" charset="0"/>
              </a:endParaRPr>
            </a:p>
          </p:txBody>
        </p:sp>
        <p:sp>
          <p:nvSpPr>
            <p:cNvPr id="28" name="Arc 27">
              <a:extLst>
                <a:ext uri="{FF2B5EF4-FFF2-40B4-BE49-F238E27FC236}">
                  <a16:creationId xmlns="" xmlns:a16="http://schemas.microsoft.com/office/drawing/2014/main" id="{41088189-D941-4D68-95E7-3F43A708B9D8}"/>
                </a:ext>
              </a:extLst>
            </p:cNvPr>
            <p:cNvSpPr/>
            <p:nvPr/>
          </p:nvSpPr>
          <p:spPr>
            <a:xfrm rot="16354267">
              <a:off x="2139030" y="1245055"/>
              <a:ext cx="437279" cy="492573"/>
            </a:xfrm>
            <a:prstGeom prst="arc">
              <a:avLst>
                <a:gd name="adj1" fmla="val 16200000"/>
                <a:gd name="adj2" fmla="val 5252761"/>
              </a:avLst>
            </a:prstGeom>
            <a:ln w="57150" cap="rnd">
              <a:gradFill>
                <a:gsLst>
                  <a:gs pos="0">
                    <a:schemeClr val="accent5">
                      <a:lumMod val="20000"/>
                      <a:lumOff val="80000"/>
                    </a:schemeClr>
                  </a:gs>
                  <a:gs pos="100000">
                    <a:srgbClr val="50745F"/>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latin typeface="#9Slide03 FS Neusa Bold" panose="00000800000000000000" pitchFamily="2" charset="0"/>
              </a:endParaRPr>
            </a:p>
          </p:txBody>
        </p:sp>
        <p:sp>
          <p:nvSpPr>
            <p:cNvPr id="29" name="Oval 28">
              <a:extLst>
                <a:ext uri="{FF2B5EF4-FFF2-40B4-BE49-F238E27FC236}">
                  <a16:creationId xmlns="" xmlns:a16="http://schemas.microsoft.com/office/drawing/2014/main" id="{805F6122-ACEB-479C-B09D-761EB6633B4F}"/>
                </a:ext>
              </a:extLst>
            </p:cNvPr>
            <p:cNvSpPr/>
            <p:nvPr/>
          </p:nvSpPr>
          <p:spPr>
            <a:xfrm>
              <a:off x="2513766" y="1937661"/>
              <a:ext cx="304801" cy="304801"/>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0000800000000000000" pitchFamily="2" charset="0"/>
              </a:endParaRPr>
            </a:p>
          </p:txBody>
        </p:sp>
        <p:sp>
          <p:nvSpPr>
            <p:cNvPr id="30" name="Oval 29">
              <a:extLst>
                <a:ext uri="{FF2B5EF4-FFF2-40B4-BE49-F238E27FC236}">
                  <a16:creationId xmlns="" xmlns:a16="http://schemas.microsoft.com/office/drawing/2014/main" id="{25CB4B2D-3CFB-44AC-9581-DC3C513D19DA}"/>
                </a:ext>
              </a:extLst>
            </p:cNvPr>
            <p:cNvSpPr/>
            <p:nvPr/>
          </p:nvSpPr>
          <p:spPr>
            <a:xfrm>
              <a:off x="1947707" y="1981203"/>
              <a:ext cx="239483" cy="239483"/>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0000800000000000000" pitchFamily="2" charset="0"/>
              </a:endParaRPr>
            </a:p>
          </p:txBody>
        </p:sp>
        <p:sp>
          <p:nvSpPr>
            <p:cNvPr id="31" name="Arc 30">
              <a:extLst>
                <a:ext uri="{FF2B5EF4-FFF2-40B4-BE49-F238E27FC236}">
                  <a16:creationId xmlns="" xmlns:a16="http://schemas.microsoft.com/office/drawing/2014/main" id="{35E00C8A-0A19-401C-9D2E-3B66E44FC19C}"/>
                </a:ext>
              </a:extLst>
            </p:cNvPr>
            <p:cNvSpPr/>
            <p:nvPr/>
          </p:nvSpPr>
          <p:spPr>
            <a:xfrm rot="16354267">
              <a:off x="2133169" y="1854657"/>
              <a:ext cx="437279" cy="492573"/>
            </a:xfrm>
            <a:prstGeom prst="arc">
              <a:avLst>
                <a:gd name="adj1" fmla="val 16200000"/>
                <a:gd name="adj2" fmla="val 5252761"/>
              </a:avLst>
            </a:prstGeom>
            <a:ln w="57150" cap="rnd">
              <a:gradFill>
                <a:gsLst>
                  <a:gs pos="0">
                    <a:schemeClr val="accent5">
                      <a:lumMod val="20000"/>
                      <a:lumOff val="80000"/>
                    </a:schemeClr>
                  </a:gs>
                  <a:gs pos="100000">
                    <a:srgbClr val="50745F"/>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latin typeface="#9Slide03 FS Neusa Bold" panose="00000800000000000000" pitchFamily="2" charset="0"/>
              </a:endParaRPr>
            </a:p>
          </p:txBody>
        </p:sp>
        <p:sp>
          <p:nvSpPr>
            <p:cNvPr id="32" name="Oval 31">
              <a:extLst>
                <a:ext uri="{FF2B5EF4-FFF2-40B4-BE49-F238E27FC236}">
                  <a16:creationId xmlns="" xmlns:a16="http://schemas.microsoft.com/office/drawing/2014/main" id="{2937099E-F673-452E-BE42-C69C479D0726}"/>
                </a:ext>
              </a:extLst>
            </p:cNvPr>
            <p:cNvSpPr/>
            <p:nvPr/>
          </p:nvSpPr>
          <p:spPr>
            <a:xfrm>
              <a:off x="2507905" y="2547263"/>
              <a:ext cx="304801" cy="304801"/>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0000800000000000000" pitchFamily="2" charset="0"/>
              </a:endParaRPr>
            </a:p>
          </p:txBody>
        </p:sp>
        <p:sp>
          <p:nvSpPr>
            <p:cNvPr id="33" name="Oval 32">
              <a:extLst>
                <a:ext uri="{FF2B5EF4-FFF2-40B4-BE49-F238E27FC236}">
                  <a16:creationId xmlns="" xmlns:a16="http://schemas.microsoft.com/office/drawing/2014/main" id="{AF7EDB00-862C-468E-A0E0-40551AB2BA0B}"/>
                </a:ext>
              </a:extLst>
            </p:cNvPr>
            <p:cNvSpPr/>
            <p:nvPr/>
          </p:nvSpPr>
          <p:spPr>
            <a:xfrm>
              <a:off x="1941846" y="2590805"/>
              <a:ext cx="239483" cy="239483"/>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0000800000000000000" pitchFamily="2" charset="0"/>
              </a:endParaRPr>
            </a:p>
          </p:txBody>
        </p:sp>
        <p:sp>
          <p:nvSpPr>
            <p:cNvPr id="34" name="Arc 33">
              <a:extLst>
                <a:ext uri="{FF2B5EF4-FFF2-40B4-BE49-F238E27FC236}">
                  <a16:creationId xmlns="" xmlns:a16="http://schemas.microsoft.com/office/drawing/2014/main" id="{73C4E2D7-5198-4701-AB32-417E198BFAB4}"/>
                </a:ext>
              </a:extLst>
            </p:cNvPr>
            <p:cNvSpPr/>
            <p:nvPr/>
          </p:nvSpPr>
          <p:spPr>
            <a:xfrm rot="16354267">
              <a:off x="2127308" y="2464259"/>
              <a:ext cx="437279" cy="492573"/>
            </a:xfrm>
            <a:prstGeom prst="arc">
              <a:avLst>
                <a:gd name="adj1" fmla="val 16200000"/>
                <a:gd name="adj2" fmla="val 5252761"/>
              </a:avLst>
            </a:prstGeom>
            <a:ln w="57150" cap="rnd">
              <a:gradFill>
                <a:gsLst>
                  <a:gs pos="0">
                    <a:schemeClr val="accent5">
                      <a:lumMod val="20000"/>
                      <a:lumOff val="80000"/>
                    </a:schemeClr>
                  </a:gs>
                  <a:gs pos="100000">
                    <a:srgbClr val="50745F"/>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latin typeface="#9Slide03 FS Neusa Bold" panose="00000800000000000000" pitchFamily="2" charset="0"/>
              </a:endParaRPr>
            </a:p>
          </p:txBody>
        </p:sp>
        <p:sp>
          <p:nvSpPr>
            <p:cNvPr id="35" name="Oval 34">
              <a:extLst>
                <a:ext uri="{FF2B5EF4-FFF2-40B4-BE49-F238E27FC236}">
                  <a16:creationId xmlns="" xmlns:a16="http://schemas.microsoft.com/office/drawing/2014/main" id="{9804FC13-865C-4C26-B808-6759A81677B3}"/>
                </a:ext>
              </a:extLst>
            </p:cNvPr>
            <p:cNvSpPr/>
            <p:nvPr/>
          </p:nvSpPr>
          <p:spPr>
            <a:xfrm>
              <a:off x="2502044" y="3156865"/>
              <a:ext cx="304801" cy="304801"/>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0000800000000000000" pitchFamily="2" charset="0"/>
              </a:endParaRPr>
            </a:p>
          </p:txBody>
        </p:sp>
        <p:sp>
          <p:nvSpPr>
            <p:cNvPr id="36" name="Oval 35">
              <a:extLst>
                <a:ext uri="{FF2B5EF4-FFF2-40B4-BE49-F238E27FC236}">
                  <a16:creationId xmlns="" xmlns:a16="http://schemas.microsoft.com/office/drawing/2014/main" id="{94BEB14B-9913-4B8F-B1D1-101CCEC68ABC}"/>
                </a:ext>
              </a:extLst>
            </p:cNvPr>
            <p:cNvSpPr/>
            <p:nvPr/>
          </p:nvSpPr>
          <p:spPr>
            <a:xfrm>
              <a:off x="1935985" y="3200407"/>
              <a:ext cx="239483" cy="239483"/>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0000800000000000000" pitchFamily="2" charset="0"/>
              </a:endParaRPr>
            </a:p>
          </p:txBody>
        </p:sp>
        <p:sp>
          <p:nvSpPr>
            <p:cNvPr id="37" name="Arc 36">
              <a:extLst>
                <a:ext uri="{FF2B5EF4-FFF2-40B4-BE49-F238E27FC236}">
                  <a16:creationId xmlns="" xmlns:a16="http://schemas.microsoft.com/office/drawing/2014/main" id="{101248C2-457E-4ABF-92A3-B35485462923}"/>
                </a:ext>
              </a:extLst>
            </p:cNvPr>
            <p:cNvSpPr/>
            <p:nvPr/>
          </p:nvSpPr>
          <p:spPr>
            <a:xfrm rot="16354267">
              <a:off x="2121447" y="3073861"/>
              <a:ext cx="437279" cy="492573"/>
            </a:xfrm>
            <a:prstGeom prst="arc">
              <a:avLst>
                <a:gd name="adj1" fmla="val 16200000"/>
                <a:gd name="adj2" fmla="val 5252761"/>
              </a:avLst>
            </a:prstGeom>
            <a:ln w="57150" cap="rnd">
              <a:gradFill>
                <a:gsLst>
                  <a:gs pos="0">
                    <a:schemeClr val="accent5">
                      <a:lumMod val="20000"/>
                      <a:lumOff val="80000"/>
                    </a:schemeClr>
                  </a:gs>
                  <a:gs pos="100000">
                    <a:srgbClr val="50745F"/>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latin typeface="#9Slide03 FS Neusa Bold" panose="00000800000000000000" pitchFamily="2" charset="0"/>
              </a:endParaRPr>
            </a:p>
          </p:txBody>
        </p:sp>
        <p:sp>
          <p:nvSpPr>
            <p:cNvPr id="38" name="Oval 37">
              <a:extLst>
                <a:ext uri="{FF2B5EF4-FFF2-40B4-BE49-F238E27FC236}">
                  <a16:creationId xmlns="" xmlns:a16="http://schemas.microsoft.com/office/drawing/2014/main" id="{92A7D6B8-B612-4120-A620-4E8F4FD7DBEC}"/>
                </a:ext>
              </a:extLst>
            </p:cNvPr>
            <p:cNvSpPr/>
            <p:nvPr/>
          </p:nvSpPr>
          <p:spPr>
            <a:xfrm>
              <a:off x="2496183" y="3766467"/>
              <a:ext cx="304801" cy="304801"/>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0000800000000000000" pitchFamily="2" charset="0"/>
              </a:endParaRPr>
            </a:p>
          </p:txBody>
        </p:sp>
        <p:sp>
          <p:nvSpPr>
            <p:cNvPr id="39" name="Oval 38">
              <a:extLst>
                <a:ext uri="{FF2B5EF4-FFF2-40B4-BE49-F238E27FC236}">
                  <a16:creationId xmlns="" xmlns:a16="http://schemas.microsoft.com/office/drawing/2014/main" id="{C68150D1-F624-48F9-BE1D-31E92B96CDCE}"/>
                </a:ext>
              </a:extLst>
            </p:cNvPr>
            <p:cNvSpPr/>
            <p:nvPr/>
          </p:nvSpPr>
          <p:spPr>
            <a:xfrm>
              <a:off x="1930124" y="3810009"/>
              <a:ext cx="239483" cy="239483"/>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0000800000000000000" pitchFamily="2" charset="0"/>
              </a:endParaRPr>
            </a:p>
          </p:txBody>
        </p:sp>
        <p:sp>
          <p:nvSpPr>
            <p:cNvPr id="40" name="Arc 39">
              <a:extLst>
                <a:ext uri="{FF2B5EF4-FFF2-40B4-BE49-F238E27FC236}">
                  <a16:creationId xmlns="" xmlns:a16="http://schemas.microsoft.com/office/drawing/2014/main" id="{A7D083C0-DD11-4FEF-990D-D51419A043E8}"/>
                </a:ext>
              </a:extLst>
            </p:cNvPr>
            <p:cNvSpPr/>
            <p:nvPr/>
          </p:nvSpPr>
          <p:spPr>
            <a:xfrm rot="16354267">
              <a:off x="2115586" y="3683463"/>
              <a:ext cx="437279" cy="492573"/>
            </a:xfrm>
            <a:prstGeom prst="arc">
              <a:avLst>
                <a:gd name="adj1" fmla="val 16200000"/>
                <a:gd name="adj2" fmla="val 5252761"/>
              </a:avLst>
            </a:prstGeom>
            <a:ln w="57150" cap="rnd">
              <a:gradFill>
                <a:gsLst>
                  <a:gs pos="0">
                    <a:schemeClr val="accent5">
                      <a:lumMod val="20000"/>
                      <a:lumOff val="80000"/>
                    </a:schemeClr>
                  </a:gs>
                  <a:gs pos="100000">
                    <a:srgbClr val="50745F"/>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latin typeface="#9Slide03 FS Neusa Bold" panose="00000800000000000000" pitchFamily="2" charset="0"/>
              </a:endParaRPr>
            </a:p>
          </p:txBody>
        </p:sp>
        <p:sp>
          <p:nvSpPr>
            <p:cNvPr id="41" name="Oval 40">
              <a:extLst>
                <a:ext uri="{FF2B5EF4-FFF2-40B4-BE49-F238E27FC236}">
                  <a16:creationId xmlns="" xmlns:a16="http://schemas.microsoft.com/office/drawing/2014/main" id="{9498C938-8CD6-4214-8665-05CA882BDE4E}"/>
                </a:ext>
              </a:extLst>
            </p:cNvPr>
            <p:cNvSpPr/>
            <p:nvPr/>
          </p:nvSpPr>
          <p:spPr>
            <a:xfrm>
              <a:off x="2490322" y="4376069"/>
              <a:ext cx="304801" cy="304801"/>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0000800000000000000" pitchFamily="2" charset="0"/>
              </a:endParaRPr>
            </a:p>
          </p:txBody>
        </p:sp>
        <p:sp>
          <p:nvSpPr>
            <p:cNvPr id="42" name="Oval 41">
              <a:extLst>
                <a:ext uri="{FF2B5EF4-FFF2-40B4-BE49-F238E27FC236}">
                  <a16:creationId xmlns="" xmlns:a16="http://schemas.microsoft.com/office/drawing/2014/main" id="{4BF20C65-5494-46A5-8F5D-42FBBE3D5C2C}"/>
                </a:ext>
              </a:extLst>
            </p:cNvPr>
            <p:cNvSpPr/>
            <p:nvPr/>
          </p:nvSpPr>
          <p:spPr>
            <a:xfrm>
              <a:off x="1924263" y="4419611"/>
              <a:ext cx="239483" cy="239483"/>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0000800000000000000" pitchFamily="2" charset="0"/>
              </a:endParaRPr>
            </a:p>
          </p:txBody>
        </p:sp>
        <p:sp>
          <p:nvSpPr>
            <p:cNvPr id="43" name="Arc 42">
              <a:extLst>
                <a:ext uri="{FF2B5EF4-FFF2-40B4-BE49-F238E27FC236}">
                  <a16:creationId xmlns="" xmlns:a16="http://schemas.microsoft.com/office/drawing/2014/main" id="{9CB3F162-4EB9-42B3-969E-3F867698325D}"/>
                </a:ext>
              </a:extLst>
            </p:cNvPr>
            <p:cNvSpPr/>
            <p:nvPr/>
          </p:nvSpPr>
          <p:spPr>
            <a:xfrm rot="16354267">
              <a:off x="2109725" y="4293065"/>
              <a:ext cx="437279" cy="492573"/>
            </a:xfrm>
            <a:prstGeom prst="arc">
              <a:avLst>
                <a:gd name="adj1" fmla="val 16200000"/>
                <a:gd name="adj2" fmla="val 5252761"/>
              </a:avLst>
            </a:prstGeom>
            <a:ln w="57150" cap="rnd">
              <a:gradFill>
                <a:gsLst>
                  <a:gs pos="0">
                    <a:schemeClr val="accent5">
                      <a:lumMod val="20000"/>
                      <a:lumOff val="80000"/>
                    </a:schemeClr>
                  </a:gs>
                  <a:gs pos="100000">
                    <a:srgbClr val="50745F"/>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latin typeface="#9Slide03 FS Neusa Bold" panose="00000800000000000000" pitchFamily="2" charset="0"/>
              </a:endParaRPr>
            </a:p>
          </p:txBody>
        </p:sp>
        <p:sp>
          <p:nvSpPr>
            <p:cNvPr id="44" name="Oval 43">
              <a:extLst>
                <a:ext uri="{FF2B5EF4-FFF2-40B4-BE49-F238E27FC236}">
                  <a16:creationId xmlns="" xmlns:a16="http://schemas.microsoft.com/office/drawing/2014/main" id="{BE822D10-C526-416C-A720-C15C16A75757}"/>
                </a:ext>
              </a:extLst>
            </p:cNvPr>
            <p:cNvSpPr/>
            <p:nvPr/>
          </p:nvSpPr>
          <p:spPr>
            <a:xfrm>
              <a:off x="2484461" y="4985671"/>
              <a:ext cx="304801" cy="304801"/>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0000800000000000000" pitchFamily="2" charset="0"/>
              </a:endParaRPr>
            </a:p>
          </p:txBody>
        </p:sp>
        <p:sp>
          <p:nvSpPr>
            <p:cNvPr id="45" name="Oval 44">
              <a:extLst>
                <a:ext uri="{FF2B5EF4-FFF2-40B4-BE49-F238E27FC236}">
                  <a16:creationId xmlns="" xmlns:a16="http://schemas.microsoft.com/office/drawing/2014/main" id="{6AE37839-E046-4BDD-85C1-C954EADF23CA}"/>
                </a:ext>
              </a:extLst>
            </p:cNvPr>
            <p:cNvSpPr/>
            <p:nvPr/>
          </p:nvSpPr>
          <p:spPr>
            <a:xfrm>
              <a:off x="1918402" y="5029213"/>
              <a:ext cx="239483" cy="239483"/>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0000800000000000000" pitchFamily="2" charset="0"/>
              </a:endParaRPr>
            </a:p>
          </p:txBody>
        </p:sp>
        <p:sp>
          <p:nvSpPr>
            <p:cNvPr id="46" name="Arc 45">
              <a:extLst>
                <a:ext uri="{FF2B5EF4-FFF2-40B4-BE49-F238E27FC236}">
                  <a16:creationId xmlns="" xmlns:a16="http://schemas.microsoft.com/office/drawing/2014/main" id="{8645C152-FC14-4CFF-B2F7-6B474EEB2DDD}"/>
                </a:ext>
              </a:extLst>
            </p:cNvPr>
            <p:cNvSpPr/>
            <p:nvPr/>
          </p:nvSpPr>
          <p:spPr>
            <a:xfrm rot="16354267">
              <a:off x="2103864" y="4902667"/>
              <a:ext cx="437279" cy="492573"/>
            </a:xfrm>
            <a:prstGeom prst="arc">
              <a:avLst>
                <a:gd name="adj1" fmla="val 16200000"/>
                <a:gd name="adj2" fmla="val 5252761"/>
              </a:avLst>
            </a:prstGeom>
            <a:ln w="57150" cap="rnd">
              <a:gradFill>
                <a:gsLst>
                  <a:gs pos="0">
                    <a:schemeClr val="accent5">
                      <a:lumMod val="20000"/>
                      <a:lumOff val="80000"/>
                    </a:schemeClr>
                  </a:gs>
                  <a:gs pos="100000">
                    <a:srgbClr val="50745F"/>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latin typeface="#9Slide03 FS Neusa Bold" panose="00000800000000000000" pitchFamily="2" charset="0"/>
              </a:endParaRPr>
            </a:p>
          </p:txBody>
        </p:sp>
        <p:sp>
          <p:nvSpPr>
            <p:cNvPr id="53" name="Oval 52">
              <a:extLst>
                <a:ext uri="{FF2B5EF4-FFF2-40B4-BE49-F238E27FC236}">
                  <a16:creationId xmlns="" xmlns:a16="http://schemas.microsoft.com/office/drawing/2014/main" id="{6D85FC8E-DD74-47EF-A195-22D5CC795067}"/>
                </a:ext>
              </a:extLst>
            </p:cNvPr>
            <p:cNvSpPr/>
            <p:nvPr/>
          </p:nvSpPr>
          <p:spPr>
            <a:xfrm>
              <a:off x="2478600" y="5595273"/>
              <a:ext cx="304801" cy="304801"/>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0000800000000000000" pitchFamily="2" charset="0"/>
              </a:endParaRPr>
            </a:p>
          </p:txBody>
        </p:sp>
        <p:sp>
          <p:nvSpPr>
            <p:cNvPr id="54" name="Oval 53">
              <a:extLst>
                <a:ext uri="{FF2B5EF4-FFF2-40B4-BE49-F238E27FC236}">
                  <a16:creationId xmlns="" xmlns:a16="http://schemas.microsoft.com/office/drawing/2014/main" id="{9DC87557-5CDB-4B72-B9FC-E4784C425342}"/>
                </a:ext>
              </a:extLst>
            </p:cNvPr>
            <p:cNvSpPr/>
            <p:nvPr/>
          </p:nvSpPr>
          <p:spPr>
            <a:xfrm>
              <a:off x="1912541" y="5638815"/>
              <a:ext cx="239483" cy="239483"/>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0000800000000000000" pitchFamily="2" charset="0"/>
              </a:endParaRPr>
            </a:p>
          </p:txBody>
        </p:sp>
        <p:sp>
          <p:nvSpPr>
            <p:cNvPr id="55" name="Arc 54">
              <a:extLst>
                <a:ext uri="{FF2B5EF4-FFF2-40B4-BE49-F238E27FC236}">
                  <a16:creationId xmlns="" xmlns:a16="http://schemas.microsoft.com/office/drawing/2014/main" id="{C2F673F4-1B2A-4356-BA9F-81AEA12C015F}"/>
                </a:ext>
              </a:extLst>
            </p:cNvPr>
            <p:cNvSpPr/>
            <p:nvPr/>
          </p:nvSpPr>
          <p:spPr>
            <a:xfrm rot="16354267">
              <a:off x="2098003" y="5512269"/>
              <a:ext cx="437279" cy="492573"/>
            </a:xfrm>
            <a:prstGeom prst="arc">
              <a:avLst>
                <a:gd name="adj1" fmla="val 16200000"/>
                <a:gd name="adj2" fmla="val 5252761"/>
              </a:avLst>
            </a:prstGeom>
            <a:ln w="57150" cap="rnd">
              <a:gradFill>
                <a:gsLst>
                  <a:gs pos="0">
                    <a:schemeClr val="accent5">
                      <a:lumMod val="20000"/>
                      <a:lumOff val="80000"/>
                    </a:schemeClr>
                  </a:gs>
                  <a:gs pos="100000">
                    <a:srgbClr val="50745F"/>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latin typeface="#9Slide03 FS Neusa Bold" panose="00000800000000000000" pitchFamily="2" charset="0"/>
              </a:endParaRPr>
            </a:p>
          </p:txBody>
        </p:sp>
      </p:grpSp>
      <p:sp>
        <p:nvSpPr>
          <p:cNvPr id="15" name="TextBox 14">
            <a:extLst>
              <a:ext uri="{FF2B5EF4-FFF2-40B4-BE49-F238E27FC236}">
                <a16:creationId xmlns="" xmlns:a16="http://schemas.microsoft.com/office/drawing/2014/main" id="{65DEA8EA-0C63-815A-F13B-D259BE27DA0E}"/>
              </a:ext>
            </a:extLst>
          </p:cNvPr>
          <p:cNvSpPr txBox="1"/>
          <p:nvPr/>
        </p:nvSpPr>
        <p:spPr>
          <a:xfrm>
            <a:off x="-1127711" y="1411617"/>
            <a:ext cx="5436909" cy="830997"/>
          </a:xfrm>
          <a:prstGeom prst="rect">
            <a:avLst/>
          </a:prstGeom>
          <a:noFill/>
        </p:spPr>
        <p:txBody>
          <a:bodyPr wrap="square">
            <a:spAutoFit/>
          </a:bodyPr>
          <a:lstStyle/>
          <a:p>
            <a:pPr algn="ctr"/>
            <a:r>
              <a:rPr lang="en-US" sz="4800" b="1" dirty="0" err="1"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Bài</a:t>
            </a:r>
            <a:r>
              <a:rPr lang="en-US" sz="4800" b="1" dirty="0"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 37</a:t>
            </a:r>
            <a:endParaRPr lang="en-US" sz="4800" dirty="0">
              <a:solidFill>
                <a:srgbClr val="C00000"/>
              </a:solidFill>
              <a:latin typeface="Cambria" panose="02040503050406030204" pitchFamily="18" charset="0"/>
              <a:ea typeface="Cambria" panose="02040503050406030204" pitchFamily="18" charset="0"/>
            </a:endParaRPr>
          </a:p>
        </p:txBody>
      </p:sp>
      <p:sp>
        <p:nvSpPr>
          <p:cNvPr id="3" name="Rectangle 2">
            <a:extLst>
              <a:ext uri="{FF2B5EF4-FFF2-40B4-BE49-F238E27FC236}">
                <a16:creationId xmlns="" xmlns:a16="http://schemas.microsoft.com/office/drawing/2014/main" id="{A7FD1FA4-DFC6-B614-9DA5-390BC5D9E1A0}"/>
              </a:ext>
            </a:extLst>
          </p:cNvPr>
          <p:cNvSpPr/>
          <p:nvPr/>
        </p:nvSpPr>
        <p:spPr>
          <a:xfrm>
            <a:off x="325189" y="2184051"/>
            <a:ext cx="2531110" cy="6370975"/>
          </a:xfrm>
          <a:prstGeom prst="rect">
            <a:avLst/>
          </a:prstGeom>
          <a:noFill/>
        </p:spPr>
        <p:txBody>
          <a:bodyPr wrap="square" lIns="137160" tIns="68580" rIns="137160" bIns="68580">
            <a:spAutoFit/>
          </a:bodyPr>
          <a:lstStyle/>
          <a:p>
            <a:pPr algn="ctr">
              <a:lnSpc>
                <a:spcPct val="150000"/>
              </a:lnSpc>
            </a:pPr>
            <a:r>
              <a:rPr lang="en-US" sz="5400" b="1" dirty="0" smtClean="0">
                <a:ln w="9525">
                  <a:solidFill>
                    <a:srgbClr val="C00000"/>
                  </a:solidFill>
                  <a:prstDash val="solid"/>
                </a:ln>
                <a:solidFill>
                  <a:srgbClr val="C00000"/>
                </a:solidFill>
                <a:effectLst/>
                <a:latin typeface="Cambria" panose="02040503050406030204" pitchFamily="18" charset="0"/>
                <a:ea typeface="Cambria" panose="02040503050406030204" pitchFamily="18" charset="0"/>
              </a:rPr>
              <a:t>ĐỘT BIẾN NHIỄM SẮC THỂ</a:t>
            </a:r>
            <a:endParaRPr lang="en-US" sz="5400" b="1" dirty="0">
              <a:ln w="9525">
                <a:solidFill>
                  <a:srgbClr val="C00000"/>
                </a:solidFill>
                <a:prstDash val="solid"/>
              </a:ln>
              <a:solidFill>
                <a:srgbClr val="C00000"/>
              </a:solidFill>
              <a:effectLst/>
              <a:latin typeface="Cambria" panose="02040503050406030204" pitchFamily="18" charset="0"/>
              <a:ea typeface="Cambria" panose="02040503050406030204" pitchFamily="18" charset="0"/>
            </a:endParaRPr>
          </a:p>
        </p:txBody>
      </p:sp>
      <p:sp>
        <p:nvSpPr>
          <p:cNvPr id="73" name="Title 3">
            <a:extLst>
              <a:ext uri="{FF2B5EF4-FFF2-40B4-BE49-F238E27FC236}">
                <a16:creationId xmlns="" xmlns:a16="http://schemas.microsoft.com/office/drawing/2014/main" id="{5C4F71A2-2E36-AAB8-77AD-47D286AC1D68}"/>
              </a:ext>
            </a:extLst>
          </p:cNvPr>
          <p:cNvSpPr txBox="1">
            <a:spLocks/>
          </p:cNvSpPr>
          <p:nvPr/>
        </p:nvSpPr>
        <p:spPr>
          <a:xfrm>
            <a:off x="5273089" y="661084"/>
            <a:ext cx="15260342"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4800" dirty="0" smtClean="0">
                <a:gradFill>
                  <a:gsLst>
                    <a:gs pos="0">
                      <a:srgbClr val="008EDC"/>
                    </a:gs>
                    <a:gs pos="100000">
                      <a:srgbClr val="D30F64"/>
                    </a:gs>
                  </a:gsLst>
                  <a:lin ang="0" scaled="1"/>
                </a:gradFill>
                <a:latin typeface="Arial" panose="020B0604020202020204"/>
              </a:rPr>
              <a:t>II. ĐỘT BIẾN CẤU TRÚC NHIỄM SĂC THỂ</a:t>
            </a:r>
            <a:endParaRPr lang="en-US" sz="4800" dirty="0">
              <a:gradFill>
                <a:gsLst>
                  <a:gs pos="0">
                    <a:srgbClr val="008EDC"/>
                  </a:gs>
                  <a:gs pos="100000">
                    <a:srgbClr val="D30F64"/>
                  </a:gs>
                </a:gsLst>
                <a:lin ang="0" scaled="1"/>
              </a:gradFill>
              <a:latin typeface="Arial" panose="020B0604020202020204"/>
            </a:endParaRPr>
          </a:p>
        </p:txBody>
      </p:sp>
      <p:pic>
        <p:nvPicPr>
          <p:cNvPr id="11" name="Picture 10"/>
          <p:cNvPicPr>
            <a:picLocks noChangeAspect="1"/>
          </p:cNvPicPr>
          <p:nvPr/>
        </p:nvPicPr>
        <p:blipFill>
          <a:blip r:embed="rId3">
            <a:clrChange>
              <a:clrFrom>
                <a:srgbClr val="FFFFFF"/>
              </a:clrFrom>
              <a:clrTo>
                <a:srgbClr val="FFFFFF">
                  <a:alpha val="0"/>
                </a:srgbClr>
              </a:clrTo>
            </a:clrChange>
          </a:blip>
          <a:stretch>
            <a:fillRect/>
          </a:stretch>
        </p:blipFill>
        <p:spPr>
          <a:xfrm>
            <a:off x="9923673" y="2045639"/>
            <a:ext cx="7507904" cy="6990628"/>
          </a:xfrm>
          <a:prstGeom prst="rect">
            <a:avLst/>
          </a:prstGeom>
        </p:spPr>
      </p:pic>
      <p:sp>
        <p:nvSpPr>
          <p:cNvPr id="74" name="Rectangle: Rounded Corners 17">
            <a:extLst>
              <a:ext uri="{FF2B5EF4-FFF2-40B4-BE49-F238E27FC236}">
                <a16:creationId xmlns="" xmlns:a16="http://schemas.microsoft.com/office/drawing/2014/main" id="{1BA0A7E7-4095-8F71-6CDD-DFD8B6D411F9}"/>
              </a:ext>
            </a:extLst>
          </p:cNvPr>
          <p:cNvSpPr/>
          <p:nvPr/>
        </p:nvSpPr>
        <p:spPr>
          <a:xfrm>
            <a:off x="5311026" y="1630969"/>
            <a:ext cx="5934974" cy="204143"/>
          </a:xfrm>
          <a:prstGeom prst="roundRect">
            <a:avLst>
              <a:gd name="adj" fmla="val 50000"/>
            </a:avLst>
          </a:prstGeom>
          <a:gradFill flip="none" rotWithShape="1">
            <a:gsLst>
              <a:gs pos="12000">
                <a:srgbClr val="008EDC"/>
              </a:gs>
              <a:gs pos="100000">
                <a:srgbClr val="D30F64"/>
              </a:gs>
            </a:gsLst>
            <a:lin ang="0" scaled="1"/>
            <a:tileRect/>
          </a:gradFill>
          <a:ln w="1270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smtClean="0">
              <a:ln>
                <a:noFill/>
              </a:ln>
              <a:solidFill>
                <a:prstClr val="black"/>
              </a:solidFill>
              <a:effectLst/>
              <a:uLnTx/>
              <a:uFillTx/>
              <a:latin typeface="Arial" panose="020B0604020202020204"/>
            </a:endParaRPr>
          </a:p>
        </p:txBody>
      </p:sp>
      <p:sp>
        <p:nvSpPr>
          <p:cNvPr id="75" name="Arrow: Pentagon 21">
            <a:extLst>
              <a:ext uri="{FF2B5EF4-FFF2-40B4-BE49-F238E27FC236}">
                <a16:creationId xmlns="" xmlns:a16="http://schemas.microsoft.com/office/drawing/2014/main" id="{201B79B0-A285-F849-0261-E8A34F1C557D}"/>
              </a:ext>
            </a:extLst>
          </p:cNvPr>
          <p:cNvSpPr/>
          <p:nvPr/>
        </p:nvSpPr>
        <p:spPr>
          <a:xfrm>
            <a:off x="4355639" y="941504"/>
            <a:ext cx="883547" cy="626949"/>
          </a:xfrm>
          <a:prstGeom prst="homePlate">
            <a:avLst>
              <a:gd name="adj" fmla="val 36170"/>
            </a:avLst>
          </a:prstGeom>
          <a:gradFill flip="none" rotWithShape="1">
            <a:gsLst>
              <a:gs pos="12000">
                <a:srgbClr val="008EDC"/>
              </a:gs>
              <a:gs pos="100000">
                <a:srgbClr val="D30F64"/>
              </a:gs>
            </a:gsLst>
            <a:lin ang="0" scaled="1"/>
            <a:tileRect/>
          </a:gradFill>
          <a:ln w="1270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smtClean="0">
              <a:ln>
                <a:noFill/>
              </a:ln>
              <a:solidFill>
                <a:prstClr val="black"/>
              </a:solidFill>
              <a:effectLst/>
              <a:uLnTx/>
              <a:uFillTx/>
              <a:latin typeface="Arial" panose="020B0604020202020204"/>
            </a:endParaRPr>
          </a:p>
        </p:txBody>
      </p:sp>
      <p:sp>
        <p:nvSpPr>
          <p:cNvPr id="84" name="Rectangle 83"/>
          <p:cNvSpPr/>
          <p:nvPr/>
        </p:nvSpPr>
        <p:spPr>
          <a:xfrm>
            <a:off x="4355639" y="3483996"/>
            <a:ext cx="5667833" cy="4524315"/>
          </a:xfrm>
          <a:prstGeom prst="rect">
            <a:avLst/>
          </a:prstGeom>
        </p:spPr>
        <p:txBody>
          <a:bodyPr wrap="square">
            <a:spAutoFit/>
          </a:bodyPr>
          <a:lstStyle/>
          <a:p>
            <a:pPr algn="just">
              <a:lnSpc>
                <a:spcPct val="150000"/>
              </a:lnSpc>
            </a:pPr>
            <a:r>
              <a:rPr lang="vi-VN" sz="3200" b="1" dirty="0" smtClean="0"/>
              <a:t>Đột </a:t>
            </a:r>
            <a:r>
              <a:rPr lang="vi-VN" sz="3200" b="1" dirty="0"/>
              <a:t>biến cấu trúc nhiễm sắc thể là những biến đổi trong cấu trúc của nhiễm sắc thể, làm </a:t>
            </a:r>
            <a:r>
              <a:rPr lang="vi-VN" sz="3200" b="1" dirty="0">
                <a:solidFill>
                  <a:srgbClr val="FF0000"/>
                </a:solidFill>
              </a:rPr>
              <a:t>thay đổi cách sắp xếp </a:t>
            </a:r>
            <a:r>
              <a:rPr lang="vi-VN" sz="3200" b="1" dirty="0"/>
              <a:t>hoặc </a:t>
            </a:r>
            <a:r>
              <a:rPr lang="vi-VN" sz="3200" b="1" dirty="0">
                <a:solidFill>
                  <a:srgbClr val="FF0000"/>
                </a:solidFill>
              </a:rPr>
              <a:t>số lượng của các gene</a:t>
            </a:r>
            <a:r>
              <a:rPr lang="vi-VN" sz="3200" b="1" dirty="0"/>
              <a:t> trên nhiễm sắc thể.</a:t>
            </a:r>
            <a:endParaRPr lang="en-US" sz="3200" b="1" dirty="0"/>
          </a:p>
        </p:txBody>
      </p:sp>
      <p:sp>
        <p:nvSpPr>
          <p:cNvPr id="49" name="Rectangle: Rounded Corners 22">
            <a:extLst>
              <a:ext uri="{FF2B5EF4-FFF2-40B4-BE49-F238E27FC236}">
                <a16:creationId xmlns="" xmlns:a16="http://schemas.microsoft.com/office/drawing/2014/main" id="{C2F03C33-10B4-D8BB-46D6-8E3EED2B48E4}"/>
              </a:ext>
            </a:extLst>
          </p:cNvPr>
          <p:cNvSpPr/>
          <p:nvPr/>
        </p:nvSpPr>
        <p:spPr>
          <a:xfrm>
            <a:off x="4363626" y="2331858"/>
            <a:ext cx="3052316" cy="725890"/>
          </a:xfrm>
          <a:prstGeom prst="roundRect">
            <a:avLst>
              <a:gd name="adj" fmla="val 50000"/>
            </a:avLst>
          </a:prstGeom>
          <a:gradFill flip="none" rotWithShape="1">
            <a:gsLst>
              <a:gs pos="0">
                <a:srgbClr val="EEB902">
                  <a:tint val="66000"/>
                  <a:satMod val="160000"/>
                </a:srgbClr>
              </a:gs>
              <a:gs pos="50000">
                <a:srgbClr val="EEB902">
                  <a:tint val="44500"/>
                  <a:satMod val="160000"/>
                </a:srgbClr>
              </a:gs>
              <a:gs pos="100000">
                <a:srgbClr val="EEB902">
                  <a:tint val="23500"/>
                  <a:satMod val="160000"/>
                </a:srgbClr>
              </a:gs>
            </a:gsLst>
            <a:path path="circle">
              <a:fillToRect r="100000" b="100000"/>
            </a:path>
            <a:tileRect l="-100000" t="-100000"/>
          </a:gradFill>
          <a:ln w="12700" cap="flat">
            <a:noFill/>
            <a:prstDash val="solid"/>
            <a:miter/>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prstClr val="black"/>
                </a:solidFill>
                <a:effectLst/>
                <a:uLnTx/>
                <a:uFillTx/>
                <a:latin typeface="Arial" panose="020B0604020202020204"/>
              </a:rPr>
              <a:t>1. </a:t>
            </a:r>
            <a:r>
              <a:rPr lang="en-US" sz="2800" b="1" kern="0" dirty="0" err="1" smtClean="0">
                <a:solidFill>
                  <a:prstClr val="black"/>
                </a:solidFill>
                <a:latin typeface="Arial" panose="020B0604020202020204"/>
              </a:rPr>
              <a:t>Khái</a:t>
            </a:r>
            <a:r>
              <a:rPr lang="en-US" sz="2800" b="1" kern="0" dirty="0" smtClean="0">
                <a:solidFill>
                  <a:prstClr val="black"/>
                </a:solidFill>
                <a:latin typeface="Arial" panose="020B0604020202020204"/>
              </a:rPr>
              <a:t> </a:t>
            </a:r>
            <a:r>
              <a:rPr lang="en-US" sz="2800" b="1" kern="0" dirty="0" err="1" smtClean="0">
                <a:solidFill>
                  <a:prstClr val="black"/>
                </a:solidFill>
                <a:latin typeface="Arial" panose="020B0604020202020204"/>
              </a:rPr>
              <a:t>niệm</a:t>
            </a:r>
            <a:endParaRPr kumimoji="0" lang="en-US" sz="2800" b="1" i="0" u="none" strike="noStrike" kern="0" cap="none" spc="0" normalizeH="0" baseline="0" noProof="0" dirty="0" smtClean="0">
              <a:ln>
                <a:noFill/>
              </a:ln>
              <a:solidFill>
                <a:prstClr val="black"/>
              </a:solidFill>
              <a:effectLst/>
              <a:uLnTx/>
              <a:uFillTx/>
              <a:latin typeface="Arial" panose="020B0604020202020204"/>
            </a:endParaRPr>
          </a:p>
        </p:txBody>
      </p:sp>
      <p:pic>
        <p:nvPicPr>
          <p:cNvPr id="7182" name="Picture 14" descr="Arrow Transparent Background PNGs for Free Downlo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748890">
            <a:off x="7274878" y="7666892"/>
            <a:ext cx="2331581" cy="196343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1960546" y="1667053"/>
            <a:ext cx="3537260" cy="400110"/>
          </a:xfrm>
          <a:prstGeom prst="rect">
            <a:avLst/>
          </a:prstGeom>
          <a:noFill/>
        </p:spPr>
        <p:txBody>
          <a:bodyPr wrap="square" rtlCol="0">
            <a:spAutoFit/>
          </a:bodyPr>
          <a:lstStyle/>
          <a:p>
            <a:pPr algn="ctr"/>
            <a:r>
              <a:rPr lang="en-US" sz="2000" dirty="0" err="1" smtClean="0">
                <a:latin typeface="Arial" panose="020B0604020202020204" pitchFamily="34" charset="0"/>
                <a:cs typeface="Arial" panose="020B0604020202020204" pitchFamily="34" charset="0"/>
              </a:rPr>
              <a:t>Nhiễm</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sắc</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thể</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bình</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thường</a:t>
            </a:r>
            <a:endParaRPr lang="en-US" sz="2000" dirty="0">
              <a:latin typeface="Arial" panose="020B0604020202020204" pitchFamily="34" charset="0"/>
              <a:cs typeface="Arial" panose="020B0604020202020204" pitchFamily="34" charset="0"/>
            </a:endParaRPr>
          </a:p>
        </p:txBody>
      </p:sp>
      <p:sp>
        <p:nvSpPr>
          <p:cNvPr id="52" name="TextBox 51"/>
          <p:cNvSpPr txBox="1"/>
          <p:nvPr/>
        </p:nvSpPr>
        <p:spPr>
          <a:xfrm>
            <a:off x="9513161" y="8892851"/>
            <a:ext cx="2805310" cy="707886"/>
          </a:xfrm>
          <a:prstGeom prst="rect">
            <a:avLst/>
          </a:prstGeom>
          <a:noFill/>
        </p:spPr>
        <p:txBody>
          <a:bodyPr wrap="square" rtlCol="0">
            <a:spAutoFit/>
          </a:bodyPr>
          <a:lstStyle/>
          <a:p>
            <a:pPr algn="ctr"/>
            <a:r>
              <a:rPr lang="en-US" sz="2000" dirty="0" err="1" smtClean="0">
                <a:latin typeface="Arial" panose="020B0604020202020204" pitchFamily="34" charset="0"/>
                <a:cs typeface="Arial" panose="020B0604020202020204" pitchFamily="34" charset="0"/>
              </a:rPr>
              <a:t>Đột</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biến</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làm</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mất</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một</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đoạn</a:t>
            </a:r>
            <a:r>
              <a:rPr lang="en-US" sz="2000" dirty="0" smtClean="0">
                <a:latin typeface="Arial" panose="020B0604020202020204" pitchFamily="34" charset="0"/>
                <a:cs typeface="Arial" panose="020B0604020202020204" pitchFamily="34" charset="0"/>
              </a:rPr>
              <a:t> gene</a:t>
            </a:r>
            <a:endParaRPr lang="en-US" sz="2000" dirty="0">
              <a:latin typeface="Arial" panose="020B0604020202020204" pitchFamily="34" charset="0"/>
              <a:cs typeface="Arial" panose="020B0604020202020204" pitchFamily="34" charset="0"/>
            </a:endParaRPr>
          </a:p>
        </p:txBody>
      </p:sp>
      <p:sp>
        <p:nvSpPr>
          <p:cNvPr id="57" name="TextBox 56"/>
          <p:cNvSpPr txBox="1"/>
          <p:nvPr/>
        </p:nvSpPr>
        <p:spPr>
          <a:xfrm>
            <a:off x="12210778" y="8914375"/>
            <a:ext cx="2805310" cy="707886"/>
          </a:xfrm>
          <a:prstGeom prst="rect">
            <a:avLst/>
          </a:prstGeom>
          <a:noFill/>
        </p:spPr>
        <p:txBody>
          <a:bodyPr wrap="square" rtlCol="0">
            <a:spAutoFit/>
          </a:bodyPr>
          <a:lstStyle/>
          <a:p>
            <a:pPr algn="ctr"/>
            <a:r>
              <a:rPr lang="en-US" sz="2000" dirty="0" err="1" smtClean="0">
                <a:latin typeface="Arial" panose="020B0604020202020204" pitchFamily="34" charset="0"/>
                <a:cs typeface="Arial" panose="020B0604020202020204" pitchFamily="34" charset="0"/>
              </a:rPr>
              <a:t>Đột</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biến</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làm</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thay</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đổi</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một</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đoạn</a:t>
            </a:r>
            <a:r>
              <a:rPr lang="en-US" sz="2000" dirty="0" smtClean="0">
                <a:latin typeface="Arial" panose="020B0604020202020204" pitchFamily="34" charset="0"/>
                <a:cs typeface="Arial" panose="020B0604020202020204" pitchFamily="34" charset="0"/>
              </a:rPr>
              <a:t> gene</a:t>
            </a:r>
            <a:endParaRPr lang="en-US" sz="2000" dirty="0">
              <a:latin typeface="Arial" panose="020B0604020202020204" pitchFamily="34" charset="0"/>
              <a:cs typeface="Arial" panose="020B0604020202020204" pitchFamily="34" charset="0"/>
            </a:endParaRPr>
          </a:p>
        </p:txBody>
      </p:sp>
      <p:sp>
        <p:nvSpPr>
          <p:cNvPr id="58" name="TextBox 57"/>
          <p:cNvSpPr txBox="1"/>
          <p:nvPr/>
        </p:nvSpPr>
        <p:spPr>
          <a:xfrm>
            <a:off x="14889137" y="8858034"/>
            <a:ext cx="2805310" cy="1015663"/>
          </a:xfrm>
          <a:prstGeom prst="rect">
            <a:avLst/>
          </a:prstGeom>
          <a:noFill/>
        </p:spPr>
        <p:txBody>
          <a:bodyPr wrap="square" rtlCol="0">
            <a:spAutoFit/>
          </a:bodyPr>
          <a:lstStyle/>
          <a:p>
            <a:pPr algn="ctr"/>
            <a:r>
              <a:rPr lang="en-US" sz="2000" dirty="0" err="1" smtClean="0">
                <a:latin typeface="Arial" panose="020B0604020202020204" pitchFamily="34" charset="0"/>
                <a:cs typeface="Arial" panose="020B0604020202020204" pitchFamily="34" charset="0"/>
              </a:rPr>
              <a:t>Đột</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biến</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làm</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chuyển</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một</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đoạn</a:t>
            </a:r>
            <a:r>
              <a:rPr lang="en-US" sz="2000" dirty="0" smtClean="0">
                <a:latin typeface="Arial" panose="020B0604020202020204" pitchFamily="34" charset="0"/>
                <a:cs typeface="Arial" panose="020B0604020202020204" pitchFamily="34" charset="0"/>
              </a:rPr>
              <a:t> gene sang NST </a:t>
            </a:r>
            <a:r>
              <a:rPr lang="en-US" sz="2000" dirty="0" err="1" smtClean="0">
                <a:latin typeface="Arial" panose="020B0604020202020204" pitchFamily="34" charset="0"/>
                <a:cs typeface="Arial" panose="020B0604020202020204" pitchFamily="34" charset="0"/>
              </a:rPr>
              <a:t>khác</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52542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additive="base">
                                        <p:cTn id="7" dur="500" fill="hold"/>
                                        <p:tgtEl>
                                          <p:spTgt spid="84"/>
                                        </p:tgtEl>
                                        <p:attrNameLst>
                                          <p:attrName>ppt_x</p:attrName>
                                        </p:attrNameLst>
                                      </p:cBhvr>
                                      <p:tavLst>
                                        <p:tav tm="0">
                                          <p:val>
                                            <p:strVal val="#ppt_x"/>
                                          </p:val>
                                        </p:tav>
                                        <p:tav tm="100000">
                                          <p:val>
                                            <p:strVal val="#ppt_x"/>
                                          </p:val>
                                        </p:tav>
                                      </p:tavLst>
                                    </p:anim>
                                    <p:anim calcmode="lin" valueType="num">
                                      <p:cBhvr additive="base">
                                        <p:cTn id="8"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ơ chế gây đột biến nhiễm sắc thể và hậu quả của nó">
            <a:hlinkClick r:id="" action="ppaction://media"/>
            <a:extLst>
              <a:ext uri="{FF2B5EF4-FFF2-40B4-BE49-F238E27FC236}">
                <a16:creationId xmlns="" xmlns:a16="http://schemas.microsoft.com/office/drawing/2014/main" id="{BEBCA958-FC94-AA42-3FE1-6CDACE3F50D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667537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9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Rounded Corners 2">
            <a:extLst>
              <a:ext uri="{FF2B5EF4-FFF2-40B4-BE49-F238E27FC236}">
                <a16:creationId xmlns="" xmlns:a16="http://schemas.microsoft.com/office/drawing/2014/main" id="{5A6B3BA1-8666-A331-E464-C01C206EADF4}"/>
              </a:ext>
            </a:extLst>
          </p:cNvPr>
          <p:cNvSpPr/>
          <p:nvPr/>
        </p:nvSpPr>
        <p:spPr>
          <a:xfrm>
            <a:off x="1981200" y="1793056"/>
            <a:ext cx="14592927" cy="1716647"/>
          </a:xfrm>
          <a:prstGeom prst="roundRect">
            <a:avLst>
              <a:gd name="adj" fmla="val 5251"/>
            </a:avLst>
          </a:prstGeom>
          <a:solidFill>
            <a:srgbClr val="D2FADC"/>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solidFill>
                <a:prstClr val="white"/>
              </a:solidFill>
            </a:endParaRPr>
          </a:p>
        </p:txBody>
      </p:sp>
      <p:grpSp>
        <p:nvGrpSpPr>
          <p:cNvPr id="140" name="Group 139">
            <a:extLst>
              <a:ext uri="{FF2B5EF4-FFF2-40B4-BE49-F238E27FC236}">
                <a16:creationId xmlns="" xmlns:a16="http://schemas.microsoft.com/office/drawing/2014/main" id="{98C443AA-CB7F-E5DA-346F-76A4D52E8B70}"/>
              </a:ext>
            </a:extLst>
          </p:cNvPr>
          <p:cNvGrpSpPr/>
          <p:nvPr/>
        </p:nvGrpSpPr>
        <p:grpSpPr>
          <a:xfrm>
            <a:off x="1484301" y="1261232"/>
            <a:ext cx="993798" cy="926665"/>
            <a:chOff x="990600" y="498177"/>
            <a:chExt cx="1524000" cy="1421051"/>
          </a:xfrm>
        </p:grpSpPr>
        <p:sp>
          <p:nvSpPr>
            <p:cNvPr id="141" name="Oval Callout 13">
              <a:extLst>
                <a:ext uri="{FF2B5EF4-FFF2-40B4-BE49-F238E27FC236}">
                  <a16:creationId xmlns="" xmlns:a16="http://schemas.microsoft.com/office/drawing/2014/main" id="{09895639-6814-C1BB-C6EA-254D4FB49F00}"/>
                </a:ext>
              </a:extLst>
            </p:cNvPr>
            <p:cNvSpPr/>
            <p:nvPr/>
          </p:nvSpPr>
          <p:spPr>
            <a:xfrm>
              <a:off x="990600" y="498177"/>
              <a:ext cx="1524000" cy="1421051"/>
            </a:xfrm>
            <a:prstGeom prst="wedgeEllipseCallout">
              <a:avLst>
                <a:gd name="adj1" fmla="val -1478"/>
                <a:gd name="adj2" fmla="val 62500"/>
              </a:avLst>
            </a:prstGeom>
            <a:solidFill>
              <a:schemeClr val="bg1"/>
            </a:solidFill>
            <a:ln w="171450">
              <a:gradFill flip="none" rotWithShape="1">
                <a:gsLst>
                  <a:gs pos="0">
                    <a:srgbClr val="FFFF00">
                      <a:lumMod val="98000"/>
                    </a:srgbClr>
                  </a:gs>
                  <a:gs pos="48000">
                    <a:srgbClr val="92D050"/>
                  </a:gs>
                  <a:gs pos="100000">
                    <a:srgbClr val="00A249"/>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42" name="Picture 141">
              <a:extLst>
                <a:ext uri="{FF2B5EF4-FFF2-40B4-BE49-F238E27FC236}">
                  <a16:creationId xmlns="" xmlns:a16="http://schemas.microsoft.com/office/drawing/2014/main" id="{099F6027-95A4-F721-FB15-2FC8C620EE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19" y="672134"/>
              <a:ext cx="1066762" cy="1066762"/>
            </a:xfrm>
            <a:prstGeom prst="rect">
              <a:avLst/>
            </a:prstGeom>
          </p:spPr>
        </p:pic>
      </p:grpSp>
      <p:sp>
        <p:nvSpPr>
          <p:cNvPr id="143" name="Rectangle 142"/>
          <p:cNvSpPr/>
          <p:nvPr/>
        </p:nvSpPr>
        <p:spPr>
          <a:xfrm>
            <a:off x="2974998" y="1822341"/>
            <a:ext cx="12802031" cy="1569660"/>
          </a:xfrm>
          <a:prstGeom prst="rect">
            <a:avLst/>
          </a:prstGeom>
        </p:spPr>
        <p:txBody>
          <a:bodyPr wrap="square">
            <a:spAutoFit/>
          </a:bodyPr>
          <a:lstStyle/>
          <a:p>
            <a:pPr algn="just">
              <a:lnSpc>
                <a:spcPct val="150000"/>
              </a:lnSpc>
            </a:pPr>
            <a:r>
              <a:rPr lang="en-US" sz="3200" b="1" dirty="0" err="1">
                <a:solidFill>
                  <a:srgbClr val="222222"/>
                </a:solidFill>
                <a:latin typeface="Arial" panose="020B0604020202020204" pitchFamily="34" charset="0"/>
                <a:cs typeface="Arial" panose="020B0604020202020204" pitchFamily="34" charset="0"/>
              </a:rPr>
              <a:t>Nghiên</a:t>
            </a:r>
            <a:r>
              <a:rPr lang="en-US" sz="3200" b="1" dirty="0">
                <a:solidFill>
                  <a:srgbClr val="222222"/>
                </a:solidFill>
                <a:latin typeface="Arial" panose="020B0604020202020204" pitchFamily="34" charset="0"/>
                <a:cs typeface="Arial" panose="020B0604020202020204" pitchFamily="34" charset="0"/>
              </a:rPr>
              <a:t> </a:t>
            </a:r>
            <a:r>
              <a:rPr lang="en-US" sz="3200" b="1" dirty="0" err="1">
                <a:solidFill>
                  <a:srgbClr val="222222"/>
                </a:solidFill>
                <a:latin typeface="Arial" panose="020B0604020202020204" pitchFamily="34" charset="0"/>
                <a:cs typeface="Arial" panose="020B0604020202020204" pitchFamily="34" charset="0"/>
              </a:rPr>
              <a:t>cứu</a:t>
            </a:r>
            <a:r>
              <a:rPr lang="en-US" sz="3200" b="1" dirty="0">
                <a:solidFill>
                  <a:srgbClr val="222222"/>
                </a:solidFill>
                <a:latin typeface="Arial" panose="020B0604020202020204" pitchFamily="34" charset="0"/>
                <a:cs typeface="Arial" panose="020B0604020202020204" pitchFamily="34" charset="0"/>
              </a:rPr>
              <a:t> </a:t>
            </a:r>
            <a:r>
              <a:rPr lang="en-US" sz="3200" b="1" dirty="0" err="1">
                <a:solidFill>
                  <a:srgbClr val="222222"/>
                </a:solidFill>
                <a:latin typeface="Arial" panose="020B0604020202020204" pitchFamily="34" charset="0"/>
                <a:cs typeface="Arial" panose="020B0604020202020204" pitchFamily="34" charset="0"/>
              </a:rPr>
              <a:t>thông</a:t>
            </a:r>
            <a:r>
              <a:rPr lang="en-US" sz="3200" b="1" dirty="0">
                <a:solidFill>
                  <a:srgbClr val="222222"/>
                </a:solidFill>
                <a:latin typeface="Arial" panose="020B0604020202020204" pitchFamily="34" charset="0"/>
                <a:cs typeface="Arial" panose="020B0604020202020204" pitchFamily="34" charset="0"/>
              </a:rPr>
              <a:t> tin SGK </a:t>
            </a:r>
            <a:r>
              <a:rPr lang="en-US" sz="3200" b="1" dirty="0" err="1">
                <a:solidFill>
                  <a:srgbClr val="222222"/>
                </a:solidFill>
                <a:latin typeface="Arial" panose="020B0604020202020204" pitchFamily="34" charset="0"/>
                <a:cs typeface="Arial" panose="020B0604020202020204" pitchFamily="34" charset="0"/>
              </a:rPr>
              <a:t>trang</a:t>
            </a:r>
            <a:r>
              <a:rPr lang="en-US" sz="3200" b="1" dirty="0">
                <a:solidFill>
                  <a:srgbClr val="222222"/>
                </a:solidFill>
                <a:latin typeface="Arial" panose="020B0604020202020204" pitchFamily="34" charset="0"/>
                <a:cs typeface="Arial" panose="020B0604020202020204" pitchFamily="34" charset="0"/>
              </a:rPr>
              <a:t> 173, </a:t>
            </a:r>
            <a:r>
              <a:rPr lang="en-US" sz="3200" b="1" dirty="0" err="1">
                <a:solidFill>
                  <a:srgbClr val="222222"/>
                </a:solidFill>
                <a:latin typeface="Arial" panose="020B0604020202020204" pitchFamily="34" charset="0"/>
                <a:cs typeface="Arial" panose="020B0604020202020204" pitchFamily="34" charset="0"/>
              </a:rPr>
              <a:t>hoạt</a:t>
            </a:r>
            <a:r>
              <a:rPr lang="en-US" sz="3200" b="1" dirty="0">
                <a:solidFill>
                  <a:srgbClr val="222222"/>
                </a:solidFill>
                <a:latin typeface="Arial" panose="020B0604020202020204" pitchFamily="34" charset="0"/>
                <a:cs typeface="Arial" panose="020B0604020202020204" pitchFamily="34" charset="0"/>
              </a:rPr>
              <a:t> </a:t>
            </a:r>
            <a:r>
              <a:rPr lang="en-US" sz="3200" b="1" dirty="0" err="1">
                <a:solidFill>
                  <a:srgbClr val="222222"/>
                </a:solidFill>
                <a:latin typeface="Arial" panose="020B0604020202020204" pitchFamily="34" charset="0"/>
                <a:cs typeface="Arial" panose="020B0604020202020204" pitchFamily="34" charset="0"/>
              </a:rPr>
              <a:t>động</a:t>
            </a:r>
            <a:r>
              <a:rPr lang="en-US" sz="3200" b="1" dirty="0">
                <a:solidFill>
                  <a:srgbClr val="222222"/>
                </a:solidFill>
                <a:latin typeface="Arial" panose="020B0604020202020204" pitchFamily="34" charset="0"/>
                <a:cs typeface="Arial" panose="020B0604020202020204" pitchFamily="34" charset="0"/>
              </a:rPr>
              <a:t> </a:t>
            </a:r>
            <a:r>
              <a:rPr lang="en-US" sz="3200" b="1" dirty="0" err="1">
                <a:solidFill>
                  <a:srgbClr val="222222"/>
                </a:solidFill>
                <a:latin typeface="Arial" panose="020B0604020202020204" pitchFamily="34" charset="0"/>
                <a:cs typeface="Arial" panose="020B0604020202020204" pitchFamily="34" charset="0"/>
              </a:rPr>
              <a:t>theo</a:t>
            </a:r>
            <a:r>
              <a:rPr lang="en-US" sz="3200" b="1" dirty="0">
                <a:solidFill>
                  <a:srgbClr val="222222"/>
                </a:solidFill>
                <a:latin typeface="Arial" panose="020B0604020202020204" pitchFamily="34" charset="0"/>
                <a:cs typeface="Arial" panose="020B0604020202020204" pitchFamily="34" charset="0"/>
              </a:rPr>
              <a:t> </a:t>
            </a:r>
            <a:r>
              <a:rPr lang="en-US" sz="3200" b="1" dirty="0" err="1">
                <a:solidFill>
                  <a:srgbClr val="222222"/>
                </a:solidFill>
                <a:latin typeface="Arial" panose="020B0604020202020204" pitchFamily="34" charset="0"/>
                <a:cs typeface="Arial" panose="020B0604020202020204" pitchFamily="34" charset="0"/>
              </a:rPr>
              <a:t>nhóm</a:t>
            </a:r>
            <a:r>
              <a:rPr lang="en-US" sz="3200" b="1" dirty="0">
                <a:solidFill>
                  <a:srgbClr val="222222"/>
                </a:solidFill>
                <a:latin typeface="Arial" panose="020B0604020202020204" pitchFamily="34" charset="0"/>
                <a:cs typeface="Arial" panose="020B0604020202020204" pitchFamily="34" charset="0"/>
              </a:rPr>
              <a:t> </a:t>
            </a:r>
            <a:r>
              <a:rPr lang="en-US" sz="3200" b="1" dirty="0" err="1">
                <a:solidFill>
                  <a:srgbClr val="222222"/>
                </a:solidFill>
                <a:latin typeface="Arial" panose="020B0604020202020204" pitchFamily="34" charset="0"/>
                <a:cs typeface="Arial" panose="020B0604020202020204" pitchFamily="34" charset="0"/>
              </a:rPr>
              <a:t>và</a:t>
            </a:r>
            <a:r>
              <a:rPr lang="en-US" sz="3200" b="1" dirty="0">
                <a:solidFill>
                  <a:srgbClr val="222222"/>
                </a:solidFill>
                <a:latin typeface="Arial" panose="020B0604020202020204" pitchFamily="34" charset="0"/>
                <a:cs typeface="Arial" panose="020B0604020202020204" pitchFamily="34" charset="0"/>
              </a:rPr>
              <a:t> </a:t>
            </a:r>
            <a:r>
              <a:rPr lang="en-US" sz="3200" b="1" dirty="0" err="1">
                <a:solidFill>
                  <a:srgbClr val="222222"/>
                </a:solidFill>
                <a:latin typeface="Arial" panose="020B0604020202020204" pitchFamily="34" charset="0"/>
                <a:cs typeface="Arial" panose="020B0604020202020204" pitchFamily="34" charset="0"/>
              </a:rPr>
              <a:t>hoàn</a:t>
            </a:r>
            <a:r>
              <a:rPr lang="en-US" sz="3200" b="1" dirty="0">
                <a:solidFill>
                  <a:srgbClr val="222222"/>
                </a:solidFill>
                <a:latin typeface="Arial" panose="020B0604020202020204" pitchFamily="34" charset="0"/>
                <a:cs typeface="Arial" panose="020B0604020202020204" pitchFamily="34" charset="0"/>
              </a:rPr>
              <a:t> </a:t>
            </a:r>
            <a:r>
              <a:rPr lang="en-US" sz="3200" b="1" dirty="0" err="1">
                <a:solidFill>
                  <a:srgbClr val="222222"/>
                </a:solidFill>
                <a:latin typeface="Arial" panose="020B0604020202020204" pitchFamily="34" charset="0"/>
                <a:cs typeface="Arial" panose="020B0604020202020204" pitchFamily="34" charset="0"/>
              </a:rPr>
              <a:t>thành</a:t>
            </a:r>
            <a:r>
              <a:rPr lang="en-US" sz="3200" b="1" dirty="0">
                <a:solidFill>
                  <a:srgbClr val="222222"/>
                </a:solidFill>
                <a:latin typeface="Arial" panose="020B0604020202020204" pitchFamily="34" charset="0"/>
                <a:cs typeface="Arial" panose="020B0604020202020204" pitchFamily="34" charset="0"/>
              </a:rPr>
              <a:t> </a:t>
            </a:r>
            <a:r>
              <a:rPr lang="en-US" sz="3200" b="1" dirty="0" err="1">
                <a:solidFill>
                  <a:srgbClr val="222222"/>
                </a:solidFill>
                <a:latin typeface="Arial" panose="020B0604020202020204" pitchFamily="34" charset="0"/>
                <a:cs typeface="Arial" panose="020B0604020202020204" pitchFamily="34" charset="0"/>
              </a:rPr>
              <a:t>bảng</a:t>
            </a:r>
            <a:r>
              <a:rPr lang="en-US" sz="3200" b="1" dirty="0">
                <a:solidFill>
                  <a:srgbClr val="222222"/>
                </a:solidFill>
                <a:latin typeface="Arial" panose="020B0604020202020204" pitchFamily="34" charset="0"/>
                <a:cs typeface="Arial" panose="020B0604020202020204" pitchFamily="34" charset="0"/>
              </a:rPr>
              <a:t> </a:t>
            </a:r>
            <a:r>
              <a:rPr lang="en-US" sz="3200" b="1" dirty="0" err="1">
                <a:solidFill>
                  <a:srgbClr val="222222"/>
                </a:solidFill>
                <a:latin typeface="Arial" panose="020B0604020202020204" pitchFamily="34" charset="0"/>
                <a:cs typeface="Arial" panose="020B0604020202020204" pitchFamily="34" charset="0"/>
              </a:rPr>
              <a:t>sau</a:t>
            </a:r>
            <a:r>
              <a:rPr lang="en-US" sz="3200" b="1" dirty="0">
                <a:solidFill>
                  <a:srgbClr val="222222"/>
                </a:solidFill>
                <a:latin typeface="Arial" panose="020B0604020202020204" pitchFamily="34" charset="0"/>
                <a:cs typeface="Arial" panose="020B0604020202020204" pitchFamily="34" charset="0"/>
              </a:rPr>
              <a:t>.</a:t>
            </a:r>
            <a:endParaRPr lang="vi-VN" sz="3200" b="1" dirty="0">
              <a:solidFill>
                <a:srgbClr val="222222"/>
              </a:solidFill>
              <a:latin typeface="Arial" panose="020B0604020202020204" pitchFamily="34" charset="0"/>
              <a:cs typeface="Arial" panose="020B0604020202020204" pitchFamily="34" charset="0"/>
            </a:endParaRPr>
          </a:p>
        </p:txBody>
      </p:sp>
      <p:sp>
        <p:nvSpPr>
          <p:cNvPr id="20" name="TextBox 3"/>
          <p:cNvSpPr txBox="1"/>
          <p:nvPr/>
        </p:nvSpPr>
        <p:spPr>
          <a:xfrm>
            <a:off x="3838254" y="593588"/>
            <a:ext cx="10382892" cy="547266"/>
          </a:xfrm>
          <a:prstGeom prst="rect">
            <a:avLst/>
          </a:prstGeom>
        </p:spPr>
        <p:txBody>
          <a:bodyPr wrap="square" lIns="0" tIns="0" rIns="0" bIns="0" rtlCol="0" anchor="t">
            <a:spAutoFit/>
          </a:bodyPr>
          <a:lstStyle/>
          <a:p>
            <a:pPr algn="ctr">
              <a:lnSpc>
                <a:spcPts val="3779"/>
              </a:lnSpc>
            </a:pPr>
            <a:r>
              <a:rPr lang="en-US" sz="5400" dirty="0">
                <a:solidFill>
                  <a:srgbClr val="C00000"/>
                </a:solidFill>
                <a:latin typeface="Alatsi"/>
                <a:ea typeface="Alatsi"/>
                <a:cs typeface="Alatsi"/>
                <a:sym typeface="Alatsi"/>
              </a:rPr>
              <a:t>3. ĐỘT BIẾN NHIỄM SẮC THỂ</a:t>
            </a:r>
          </a:p>
        </p:txBody>
      </p:sp>
      <p:sp>
        <p:nvSpPr>
          <p:cNvPr id="21" name="AutoShape 4"/>
          <p:cNvSpPr/>
          <p:nvPr/>
        </p:nvSpPr>
        <p:spPr>
          <a:xfrm>
            <a:off x="153" y="824866"/>
            <a:ext cx="4876647" cy="8230"/>
          </a:xfrm>
          <a:prstGeom prst="line">
            <a:avLst/>
          </a:prstGeom>
          <a:ln w="114300" cap="flat">
            <a:gradFill>
              <a:gsLst>
                <a:gs pos="0">
                  <a:srgbClr val="5DE0E6">
                    <a:alpha val="100000"/>
                  </a:srgbClr>
                </a:gs>
                <a:gs pos="100000">
                  <a:srgbClr val="004AAD">
                    <a:alpha val="100000"/>
                  </a:srgbClr>
                </a:gs>
              </a:gsLst>
              <a:lin ang="0"/>
            </a:gradFill>
            <a:prstDash val="solid"/>
            <a:headEnd type="none" w="sm" len="sm"/>
            <a:tailEnd type="none" w="sm" len="sm"/>
          </a:ln>
        </p:spPr>
        <p:txBody>
          <a:bodyPr/>
          <a:lstStyle/>
          <a:p>
            <a:endParaRPr lang="vi-VN"/>
          </a:p>
        </p:txBody>
      </p:sp>
      <p:grpSp>
        <p:nvGrpSpPr>
          <p:cNvPr id="22" name="Group 9"/>
          <p:cNvGrpSpPr/>
          <p:nvPr/>
        </p:nvGrpSpPr>
        <p:grpSpPr>
          <a:xfrm>
            <a:off x="153" y="-44139"/>
            <a:ext cx="1449213" cy="1673225"/>
            <a:chOff x="0" y="0"/>
            <a:chExt cx="703982" cy="812800"/>
          </a:xfrm>
        </p:grpSpPr>
        <p:sp>
          <p:nvSpPr>
            <p:cNvPr id="23" name="Freeform 10"/>
            <p:cNvSpPr/>
            <p:nvPr/>
          </p:nvSpPr>
          <p:spPr>
            <a:xfrm>
              <a:off x="0" y="0"/>
              <a:ext cx="703982" cy="812800"/>
            </a:xfrm>
            <a:custGeom>
              <a:avLst/>
              <a:gdLst/>
              <a:ahLst/>
              <a:cxnLst/>
              <a:rect l="l" t="t" r="r" b="b"/>
              <a:pathLst>
                <a:path w="703982" h="812800">
                  <a:moveTo>
                    <a:pt x="234787" y="793731"/>
                  </a:moveTo>
                  <a:cubicBezTo>
                    <a:pt x="270879" y="805245"/>
                    <a:pt x="311910" y="812800"/>
                    <a:pt x="352180" y="812800"/>
                  </a:cubicBezTo>
                  <a:cubicBezTo>
                    <a:pt x="392452" y="812800"/>
                    <a:pt x="431204" y="806323"/>
                    <a:pt x="466915" y="794809"/>
                  </a:cubicBezTo>
                  <a:cubicBezTo>
                    <a:pt x="467675" y="794450"/>
                    <a:pt x="468435" y="794450"/>
                    <a:pt x="469194" y="794090"/>
                  </a:cubicBezTo>
                  <a:cubicBezTo>
                    <a:pt x="603304" y="748035"/>
                    <a:pt x="702082" y="626421"/>
                    <a:pt x="703982" y="484298"/>
                  </a:cubicBezTo>
                  <a:lnTo>
                    <a:pt x="703982" y="0"/>
                  </a:lnTo>
                  <a:lnTo>
                    <a:pt x="0" y="0"/>
                  </a:lnTo>
                  <a:lnTo>
                    <a:pt x="0" y="483939"/>
                  </a:lnTo>
                  <a:cubicBezTo>
                    <a:pt x="1900" y="627140"/>
                    <a:pt x="99158" y="748755"/>
                    <a:pt x="234787" y="793731"/>
                  </a:cubicBezTo>
                  <a:close/>
                </a:path>
              </a:pathLst>
            </a:custGeom>
            <a:gradFill rotWithShape="1">
              <a:gsLst>
                <a:gs pos="0">
                  <a:srgbClr val="5DE0E6">
                    <a:alpha val="100000"/>
                  </a:srgbClr>
                </a:gs>
                <a:gs pos="100000">
                  <a:srgbClr val="004AAD">
                    <a:alpha val="100000"/>
                  </a:srgbClr>
                </a:gs>
              </a:gsLst>
              <a:lin ang="0"/>
            </a:gradFill>
          </p:spPr>
          <p:txBody>
            <a:bodyPr/>
            <a:lstStyle/>
            <a:p>
              <a:endParaRPr lang="vi-VN"/>
            </a:p>
          </p:txBody>
        </p:sp>
        <p:sp>
          <p:nvSpPr>
            <p:cNvPr id="24" name="TextBox 11"/>
            <p:cNvSpPr txBox="1"/>
            <p:nvPr/>
          </p:nvSpPr>
          <p:spPr>
            <a:xfrm>
              <a:off x="0" y="-47625"/>
              <a:ext cx="703982" cy="733425"/>
            </a:xfrm>
            <a:prstGeom prst="rect">
              <a:avLst/>
            </a:prstGeom>
          </p:spPr>
          <p:txBody>
            <a:bodyPr lIns="50800" tIns="50800" rIns="50800" bIns="50800" rtlCol="0" anchor="ctr"/>
            <a:lstStyle/>
            <a:p>
              <a:pPr algn="ctr">
                <a:lnSpc>
                  <a:spcPts val="2659"/>
                </a:lnSpc>
              </a:pPr>
              <a:endParaRPr/>
            </a:p>
          </p:txBody>
        </p:sp>
      </p:grpSp>
      <p:sp>
        <p:nvSpPr>
          <p:cNvPr id="25" name="AutoShape 4"/>
          <p:cNvSpPr/>
          <p:nvPr/>
        </p:nvSpPr>
        <p:spPr>
          <a:xfrm>
            <a:off x="13335000" y="824866"/>
            <a:ext cx="4953000" cy="20223"/>
          </a:xfrm>
          <a:prstGeom prst="line">
            <a:avLst/>
          </a:prstGeom>
          <a:ln w="114300" cap="flat">
            <a:gradFill>
              <a:gsLst>
                <a:gs pos="0">
                  <a:srgbClr val="5DE0E6">
                    <a:alpha val="100000"/>
                  </a:srgbClr>
                </a:gs>
                <a:gs pos="100000">
                  <a:srgbClr val="004AAD">
                    <a:alpha val="100000"/>
                  </a:srgbClr>
                </a:gs>
              </a:gsLst>
              <a:lin ang="0"/>
            </a:gradFill>
            <a:prstDash val="solid"/>
            <a:headEnd type="none" w="sm" len="sm"/>
            <a:tailEnd type="none" w="sm" len="sm"/>
          </a:ln>
        </p:spPr>
        <p:txBody>
          <a:bodyPr/>
          <a:lstStyle/>
          <a:p>
            <a:endParaRPr lang="vi-VN"/>
          </a:p>
        </p:txBody>
      </p:sp>
      <p:graphicFrame>
        <p:nvGraphicFramePr>
          <p:cNvPr id="16" name="Table 15">
            <a:extLst>
              <a:ext uri="{FF2B5EF4-FFF2-40B4-BE49-F238E27FC236}">
                <a16:creationId xmlns="" xmlns:a16="http://schemas.microsoft.com/office/drawing/2014/main" id="{D1D0A527-8CE3-1E2D-140D-06A60301CB20}"/>
              </a:ext>
            </a:extLst>
          </p:cNvPr>
          <p:cNvGraphicFramePr>
            <a:graphicFrameLocks noGrp="1"/>
          </p:cNvGraphicFramePr>
          <p:nvPr>
            <p:extLst>
              <p:ext uri="{D42A27DB-BD31-4B8C-83A1-F6EECF244321}">
                <p14:modId xmlns:p14="http://schemas.microsoft.com/office/powerpoint/2010/main" val="1795620548"/>
              </p:ext>
            </p:extLst>
          </p:nvPr>
        </p:nvGraphicFramePr>
        <p:xfrm>
          <a:off x="1981200" y="4041527"/>
          <a:ext cx="14592927" cy="5338303"/>
        </p:xfrm>
        <a:graphic>
          <a:graphicData uri="http://schemas.openxmlformats.org/drawingml/2006/table">
            <a:tbl>
              <a:tblPr firstRow="1" firstCol="1" bandRow="1">
                <a:tableStyleId>{5C22544A-7EE6-4342-B048-85BDC9FD1C3A}</a:tableStyleId>
              </a:tblPr>
              <a:tblGrid>
                <a:gridCol w="5076904">
                  <a:extLst>
                    <a:ext uri="{9D8B030D-6E8A-4147-A177-3AD203B41FA5}">
                      <a16:colId xmlns="" xmlns:a16="http://schemas.microsoft.com/office/drawing/2014/main" val="2217299129"/>
                    </a:ext>
                  </a:extLst>
                </a:gridCol>
                <a:gridCol w="4981496">
                  <a:extLst>
                    <a:ext uri="{9D8B030D-6E8A-4147-A177-3AD203B41FA5}">
                      <a16:colId xmlns="" xmlns:a16="http://schemas.microsoft.com/office/drawing/2014/main" val="3328492306"/>
                    </a:ext>
                  </a:extLst>
                </a:gridCol>
                <a:gridCol w="4534527">
                  <a:extLst>
                    <a:ext uri="{9D8B030D-6E8A-4147-A177-3AD203B41FA5}">
                      <a16:colId xmlns="" xmlns:a16="http://schemas.microsoft.com/office/drawing/2014/main" val="632805581"/>
                    </a:ext>
                  </a:extLst>
                </a:gridCol>
              </a:tblGrid>
              <a:tr h="1295272">
                <a:tc>
                  <a:txBody>
                    <a:bodyPr/>
                    <a:lstStyle/>
                    <a:p>
                      <a:pPr algn="ctr">
                        <a:lnSpc>
                          <a:spcPct val="120000"/>
                        </a:lnSpc>
                        <a:spcAft>
                          <a:spcPts val="800"/>
                        </a:spcAft>
                      </a:pPr>
                      <a:r>
                        <a:rPr lang="vi-VN" sz="2800" dirty="0">
                          <a:effectLst/>
                        </a:rPr>
                        <a:t>Nhiễm sắc thể ban đầu</a:t>
                      </a:r>
                      <a:endParaRPr lang="vi-V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C8632"/>
                    </a:solidFill>
                  </a:tcPr>
                </a:tc>
                <a:tc>
                  <a:txBody>
                    <a:bodyPr/>
                    <a:lstStyle/>
                    <a:p>
                      <a:pPr algn="ctr">
                        <a:lnSpc>
                          <a:spcPct val="120000"/>
                        </a:lnSpc>
                        <a:spcAft>
                          <a:spcPts val="800"/>
                        </a:spcAft>
                      </a:pPr>
                      <a:r>
                        <a:rPr lang="vi-VN" sz="2800" dirty="0">
                          <a:effectLst/>
                        </a:rPr>
                        <a:t>NST bị biến đổi cấu trúc</a:t>
                      </a:r>
                      <a:endParaRPr lang="vi-V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C8632"/>
                    </a:solidFill>
                  </a:tcPr>
                </a:tc>
                <a:tc>
                  <a:txBody>
                    <a:bodyPr/>
                    <a:lstStyle/>
                    <a:p>
                      <a:pPr algn="ctr">
                        <a:lnSpc>
                          <a:spcPct val="120000"/>
                        </a:lnSpc>
                        <a:spcAft>
                          <a:spcPts val="800"/>
                        </a:spcAft>
                      </a:pPr>
                      <a:r>
                        <a:rPr lang="vi-VN" sz="2800" dirty="0">
                          <a:effectLst/>
                        </a:rPr>
                        <a:t>Điểm sai khác so với NST ban đầu</a:t>
                      </a:r>
                      <a:endParaRPr lang="vi-V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C8632"/>
                    </a:solidFill>
                  </a:tcPr>
                </a:tc>
                <a:extLst>
                  <a:ext uri="{0D108BD9-81ED-4DB2-BD59-A6C34878D82A}">
                    <a16:rowId xmlns="" xmlns:a16="http://schemas.microsoft.com/office/drawing/2014/main" val="1698664702"/>
                  </a:ext>
                </a:extLst>
              </a:tr>
              <a:tr h="787714">
                <a:tc rowSpan="3">
                  <a:txBody>
                    <a:bodyPr/>
                    <a:lstStyle/>
                    <a:p>
                      <a:pPr algn="ctr">
                        <a:lnSpc>
                          <a:spcPct val="120000"/>
                        </a:lnSpc>
                        <a:spcAft>
                          <a:spcPts val="800"/>
                        </a:spcAft>
                        <a:tabLst>
                          <a:tab pos="13970" algn="l"/>
                        </a:tabLst>
                      </a:pPr>
                      <a:endParaRPr lang="vi-V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20000"/>
                        </a:lnSpc>
                        <a:spcAft>
                          <a:spcPts val="800"/>
                        </a:spcAft>
                      </a:pPr>
                      <a:endParaRPr lang="vi-V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20000"/>
                        </a:lnSpc>
                        <a:spcAft>
                          <a:spcPts val="800"/>
                        </a:spcAft>
                      </a:pPr>
                      <a:r>
                        <a:rPr lang="vi-VN" sz="1400">
                          <a:effectLst/>
                        </a:rPr>
                        <a:t> </a:t>
                      </a:r>
                      <a:endParaRPr lang="vi-V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753320453"/>
                  </a:ext>
                </a:extLst>
              </a:tr>
              <a:tr h="976595">
                <a:tc vMerge="1">
                  <a:txBody>
                    <a:bodyPr/>
                    <a:lstStyle/>
                    <a:p>
                      <a:endParaRPr lang="vi-VN"/>
                    </a:p>
                  </a:txBody>
                  <a:tcPr/>
                </a:tc>
                <a:tc>
                  <a:txBody>
                    <a:bodyPr/>
                    <a:lstStyle/>
                    <a:p>
                      <a:pPr algn="ctr">
                        <a:lnSpc>
                          <a:spcPct val="120000"/>
                        </a:lnSpc>
                        <a:spcAft>
                          <a:spcPts val="800"/>
                        </a:spcAft>
                      </a:pPr>
                      <a:endParaRPr lang="vi-V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20000"/>
                        </a:lnSpc>
                        <a:spcAft>
                          <a:spcPts val="800"/>
                        </a:spcAft>
                      </a:pPr>
                      <a:r>
                        <a:rPr lang="vi-VN" sz="1400">
                          <a:effectLst/>
                        </a:rPr>
                        <a:t> </a:t>
                      </a:r>
                      <a:endParaRPr lang="vi-V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4019195370"/>
                  </a:ext>
                </a:extLst>
              </a:tr>
              <a:tr h="813829">
                <a:tc vMerge="1">
                  <a:txBody>
                    <a:bodyPr/>
                    <a:lstStyle/>
                    <a:p>
                      <a:endParaRPr lang="vi-VN"/>
                    </a:p>
                  </a:txBody>
                  <a:tcPr/>
                </a:tc>
                <a:tc>
                  <a:txBody>
                    <a:bodyPr/>
                    <a:lstStyle/>
                    <a:p>
                      <a:pPr algn="ctr">
                        <a:lnSpc>
                          <a:spcPct val="120000"/>
                        </a:lnSpc>
                        <a:spcAft>
                          <a:spcPts val="800"/>
                        </a:spcAft>
                      </a:pPr>
                      <a:endParaRPr lang="vi-V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20000"/>
                        </a:lnSpc>
                        <a:spcAft>
                          <a:spcPts val="800"/>
                        </a:spcAft>
                      </a:pPr>
                      <a:r>
                        <a:rPr lang="vi-VN" sz="1400">
                          <a:effectLst/>
                        </a:rPr>
                        <a:t> </a:t>
                      </a:r>
                      <a:endParaRPr lang="vi-V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586961024"/>
                  </a:ext>
                </a:extLst>
              </a:tr>
              <a:tr h="1464893">
                <a:tc>
                  <a:txBody>
                    <a:bodyPr/>
                    <a:lstStyle/>
                    <a:p>
                      <a:pPr algn="just">
                        <a:lnSpc>
                          <a:spcPct val="120000"/>
                        </a:lnSpc>
                        <a:spcAft>
                          <a:spcPts val="800"/>
                        </a:spcAft>
                      </a:pPr>
                      <a:endParaRPr lang="vi-V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20000"/>
                        </a:lnSpc>
                        <a:spcAft>
                          <a:spcPts val="800"/>
                        </a:spcAft>
                      </a:pPr>
                      <a:endParaRPr lang="vi-V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20000"/>
                        </a:lnSpc>
                        <a:spcAft>
                          <a:spcPts val="800"/>
                        </a:spcAft>
                      </a:pPr>
                      <a:r>
                        <a:rPr lang="vi-VN" sz="1400" dirty="0">
                          <a:effectLst/>
                        </a:rPr>
                        <a:t> </a:t>
                      </a:r>
                      <a:endParaRPr lang="vi-V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04294952"/>
                  </a:ext>
                </a:extLst>
              </a:tr>
            </a:tbl>
          </a:graphicData>
        </a:graphic>
      </p:graphicFrame>
      <p:pic>
        <p:nvPicPr>
          <p:cNvPr id="17" name="Picture 16">
            <a:extLst>
              <a:ext uri="{FF2B5EF4-FFF2-40B4-BE49-F238E27FC236}">
                <a16:creationId xmlns="" xmlns:a16="http://schemas.microsoft.com/office/drawing/2014/main" id="{BF21318A-E70D-74D8-5589-35F181871E5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070523" y="5231586"/>
            <a:ext cx="3657600" cy="981873"/>
          </a:xfrm>
          <a:prstGeom prst="rect">
            <a:avLst/>
          </a:prstGeom>
        </p:spPr>
      </p:pic>
      <p:pic>
        <p:nvPicPr>
          <p:cNvPr id="18" name="Picture 17">
            <a:extLst>
              <a:ext uri="{FF2B5EF4-FFF2-40B4-BE49-F238E27FC236}">
                <a16:creationId xmlns="" xmlns:a16="http://schemas.microsoft.com/office/drawing/2014/main" id="{AC6ACE0E-DBA4-0B28-425D-9110E51AD97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021134" y="6084521"/>
            <a:ext cx="4870519" cy="957309"/>
          </a:xfrm>
          <a:prstGeom prst="rect">
            <a:avLst/>
          </a:prstGeom>
        </p:spPr>
      </p:pic>
      <p:pic>
        <p:nvPicPr>
          <p:cNvPr id="28" name="Picture 27" descr="A logo with text on it&#10;&#10;Description automatically generated">
            <a:extLst>
              <a:ext uri="{FF2B5EF4-FFF2-40B4-BE49-F238E27FC236}">
                <a16:creationId xmlns="" xmlns:a16="http://schemas.microsoft.com/office/drawing/2014/main" id="{E3ECECD6-1100-21E0-4746-DA9C73AD927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253701" y="7045266"/>
            <a:ext cx="4870519" cy="862260"/>
          </a:xfrm>
          <a:prstGeom prst="rect">
            <a:avLst/>
          </a:prstGeom>
        </p:spPr>
      </p:pic>
      <p:pic>
        <p:nvPicPr>
          <p:cNvPr id="29" name="Picture 28" descr="A group of colorful squares with black letters&#10;&#10;Description automatically generated">
            <a:extLst>
              <a:ext uri="{FF2B5EF4-FFF2-40B4-BE49-F238E27FC236}">
                <a16:creationId xmlns="" xmlns:a16="http://schemas.microsoft.com/office/drawing/2014/main" id="{B639DC73-D306-7158-E2B4-8F064CBB8BE6}"/>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72819" y="7715664"/>
            <a:ext cx="4543459" cy="1669308"/>
          </a:xfrm>
          <a:prstGeom prst="rect">
            <a:avLst/>
          </a:prstGeom>
          <a:noFill/>
        </p:spPr>
      </p:pic>
      <p:pic>
        <p:nvPicPr>
          <p:cNvPr id="30" name="Picture 29" descr="A group of colorful squares with black letters&#10;&#10;Description automatically generated">
            <a:extLst>
              <a:ext uri="{FF2B5EF4-FFF2-40B4-BE49-F238E27FC236}">
                <a16:creationId xmlns="" xmlns:a16="http://schemas.microsoft.com/office/drawing/2014/main" id="{894525DF-0052-B20F-F9A5-7E36D6971B6E}"/>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58306" y="7715664"/>
            <a:ext cx="4217102" cy="1744928"/>
          </a:xfrm>
          <a:prstGeom prst="rect">
            <a:avLst/>
          </a:prstGeom>
          <a:noFill/>
        </p:spPr>
      </p:pic>
      <p:pic>
        <p:nvPicPr>
          <p:cNvPr id="31" name="Picture 30">
            <a:extLst>
              <a:ext uri="{FF2B5EF4-FFF2-40B4-BE49-F238E27FC236}">
                <a16:creationId xmlns="" xmlns:a16="http://schemas.microsoft.com/office/drawing/2014/main" id="{5388C968-9B75-E9F1-9FB7-B9DEDD5BF1CF}"/>
              </a:ext>
            </a:extLst>
          </p:cNvPr>
          <p:cNvPicPr>
            <a:picLocks noChangeAspect="1"/>
          </p:cNvPicPr>
          <p:nvPr/>
        </p:nvPicPr>
        <p:blipFill>
          <a:blip r:embed="rId8"/>
          <a:stretch>
            <a:fillRect/>
          </a:stretch>
        </p:blipFill>
        <p:spPr>
          <a:xfrm>
            <a:off x="2357271" y="6064607"/>
            <a:ext cx="4213473" cy="1172057"/>
          </a:xfrm>
          <a:prstGeom prst="rect">
            <a:avLst/>
          </a:prstGeom>
        </p:spPr>
      </p:pic>
      <p:sp>
        <p:nvSpPr>
          <p:cNvPr id="32" name="Rectangle 31"/>
          <p:cNvSpPr/>
          <p:nvPr/>
        </p:nvSpPr>
        <p:spPr>
          <a:xfrm>
            <a:off x="12478537" y="5581630"/>
            <a:ext cx="3942105" cy="523220"/>
          </a:xfrm>
          <a:prstGeom prst="rect">
            <a:avLst/>
          </a:prstGeom>
        </p:spPr>
        <p:txBody>
          <a:bodyPr wrap="none">
            <a:spAutoFit/>
          </a:bodyPr>
          <a:lstStyle/>
          <a:p>
            <a:r>
              <a:rPr lang="en-US" sz="2800" i="1" kern="0" dirty="0" err="1">
                <a:solidFill>
                  <a:srgbClr val="FF0000"/>
                </a:solidFill>
                <a:latin typeface="Times New Roman" panose="02020603050405020304" pitchFamily="18" charset="0"/>
                <a:ea typeface="Calibri" panose="020F0502020204030204" pitchFamily="34" charset="0"/>
              </a:rPr>
              <a:t>Mất</a:t>
            </a:r>
            <a:r>
              <a:rPr lang="en-US" sz="2800" i="1" kern="0" dirty="0">
                <a:solidFill>
                  <a:srgbClr val="FF0000"/>
                </a:solidFill>
                <a:latin typeface="Times New Roman" panose="02020603050405020304" pitchFamily="18" charset="0"/>
                <a:ea typeface="Calibri" panose="020F0502020204030204" pitchFamily="34" charset="0"/>
              </a:rPr>
              <a:t> </a:t>
            </a:r>
            <a:r>
              <a:rPr lang="en-US" sz="2800" i="1" kern="0" dirty="0" err="1">
                <a:solidFill>
                  <a:srgbClr val="FF0000"/>
                </a:solidFill>
                <a:latin typeface="Times New Roman" panose="02020603050405020304" pitchFamily="18" charset="0"/>
                <a:ea typeface="Calibri" panose="020F0502020204030204" pitchFamily="34" charset="0"/>
              </a:rPr>
              <a:t>đoạn</a:t>
            </a:r>
            <a:r>
              <a:rPr lang="en-US" sz="2800" i="1" kern="0" dirty="0">
                <a:solidFill>
                  <a:srgbClr val="FF0000"/>
                </a:solidFill>
                <a:latin typeface="Times New Roman" panose="02020603050405020304" pitchFamily="18" charset="0"/>
                <a:ea typeface="Calibri" panose="020F0502020204030204" pitchFamily="34" charset="0"/>
              </a:rPr>
              <a:t> </a:t>
            </a:r>
            <a:r>
              <a:rPr lang="en-US" sz="2800" i="1" kern="0" dirty="0" err="1">
                <a:solidFill>
                  <a:srgbClr val="FF0000"/>
                </a:solidFill>
                <a:latin typeface="Times New Roman" panose="02020603050405020304" pitchFamily="18" charset="0"/>
                <a:ea typeface="Calibri" panose="020F0502020204030204" pitchFamily="34" charset="0"/>
              </a:rPr>
              <a:t>nhiễm</a:t>
            </a:r>
            <a:r>
              <a:rPr lang="en-US" sz="2800" i="1" kern="0" dirty="0">
                <a:solidFill>
                  <a:srgbClr val="FF0000"/>
                </a:solidFill>
                <a:latin typeface="Times New Roman" panose="02020603050405020304" pitchFamily="18" charset="0"/>
                <a:ea typeface="Calibri" panose="020F0502020204030204" pitchFamily="34" charset="0"/>
              </a:rPr>
              <a:t> </a:t>
            </a:r>
            <a:r>
              <a:rPr lang="en-US" sz="2800" i="1" kern="0" dirty="0" err="1">
                <a:solidFill>
                  <a:srgbClr val="FF0000"/>
                </a:solidFill>
                <a:latin typeface="Times New Roman" panose="02020603050405020304" pitchFamily="18" charset="0"/>
                <a:ea typeface="Calibri" panose="020F0502020204030204" pitchFamily="34" charset="0"/>
              </a:rPr>
              <a:t>sắc</a:t>
            </a:r>
            <a:r>
              <a:rPr lang="en-US" sz="2800" i="1" kern="0" dirty="0">
                <a:solidFill>
                  <a:srgbClr val="FF0000"/>
                </a:solidFill>
                <a:latin typeface="Times New Roman" panose="02020603050405020304" pitchFamily="18" charset="0"/>
                <a:ea typeface="Calibri" panose="020F0502020204030204" pitchFamily="34" charset="0"/>
              </a:rPr>
              <a:t> </a:t>
            </a:r>
            <a:r>
              <a:rPr lang="en-US" sz="2800" i="1" kern="0" dirty="0" err="1">
                <a:solidFill>
                  <a:srgbClr val="FF0000"/>
                </a:solidFill>
                <a:latin typeface="Times New Roman" panose="02020603050405020304" pitchFamily="18" charset="0"/>
                <a:ea typeface="Calibri" panose="020F0502020204030204" pitchFamily="34" charset="0"/>
              </a:rPr>
              <a:t>thể</a:t>
            </a:r>
            <a:r>
              <a:rPr lang="en-US" sz="2800" i="1" kern="0" dirty="0">
                <a:solidFill>
                  <a:srgbClr val="FF0000"/>
                </a:solidFill>
                <a:latin typeface="Times New Roman" panose="02020603050405020304" pitchFamily="18" charset="0"/>
                <a:ea typeface="Calibri" panose="020F0502020204030204" pitchFamily="34" charset="0"/>
              </a:rPr>
              <a:t> B</a:t>
            </a:r>
            <a:endParaRPr lang="en-US" sz="2800" i="1" dirty="0">
              <a:solidFill>
                <a:srgbClr val="FF0000"/>
              </a:solidFill>
            </a:endParaRPr>
          </a:p>
        </p:txBody>
      </p:sp>
      <p:sp>
        <p:nvSpPr>
          <p:cNvPr id="33" name="Rectangle 32"/>
          <p:cNvSpPr/>
          <p:nvPr/>
        </p:nvSpPr>
        <p:spPr>
          <a:xfrm>
            <a:off x="12497773" y="6413127"/>
            <a:ext cx="3922869" cy="523220"/>
          </a:xfrm>
          <a:prstGeom prst="rect">
            <a:avLst/>
          </a:prstGeom>
        </p:spPr>
        <p:txBody>
          <a:bodyPr wrap="none">
            <a:spAutoFit/>
          </a:bodyPr>
          <a:lstStyle/>
          <a:p>
            <a:r>
              <a:rPr lang="en-US" sz="2800" i="1" kern="0" dirty="0" err="1">
                <a:solidFill>
                  <a:srgbClr val="FF0000"/>
                </a:solidFill>
                <a:latin typeface="Times New Roman" panose="02020603050405020304" pitchFamily="18" charset="0"/>
                <a:ea typeface="Calibri" panose="020F0502020204030204" pitchFamily="34" charset="0"/>
              </a:rPr>
              <a:t>Lặp</a:t>
            </a:r>
            <a:r>
              <a:rPr lang="en-US" sz="2800" i="1" kern="0" dirty="0">
                <a:solidFill>
                  <a:srgbClr val="FF0000"/>
                </a:solidFill>
                <a:latin typeface="Times New Roman" panose="02020603050405020304" pitchFamily="18" charset="0"/>
                <a:ea typeface="Calibri" panose="020F0502020204030204" pitchFamily="34" charset="0"/>
              </a:rPr>
              <a:t> </a:t>
            </a:r>
            <a:r>
              <a:rPr lang="en-US" sz="2800" i="1" kern="0" dirty="0" err="1">
                <a:solidFill>
                  <a:srgbClr val="FF0000"/>
                </a:solidFill>
                <a:latin typeface="Times New Roman" panose="02020603050405020304" pitchFamily="18" charset="0"/>
                <a:ea typeface="Calibri" panose="020F0502020204030204" pitchFamily="34" charset="0"/>
              </a:rPr>
              <a:t>đoạn</a:t>
            </a:r>
            <a:r>
              <a:rPr lang="en-US" sz="2800" i="1" kern="0" dirty="0">
                <a:solidFill>
                  <a:srgbClr val="FF0000"/>
                </a:solidFill>
                <a:latin typeface="Times New Roman" panose="02020603050405020304" pitchFamily="18" charset="0"/>
                <a:ea typeface="Calibri" panose="020F0502020204030204" pitchFamily="34" charset="0"/>
              </a:rPr>
              <a:t> </a:t>
            </a:r>
            <a:r>
              <a:rPr lang="en-US" sz="2800" i="1" kern="0" dirty="0" err="1">
                <a:solidFill>
                  <a:srgbClr val="FF0000"/>
                </a:solidFill>
                <a:latin typeface="Times New Roman" panose="02020603050405020304" pitchFamily="18" charset="0"/>
                <a:ea typeface="Calibri" panose="020F0502020204030204" pitchFamily="34" charset="0"/>
              </a:rPr>
              <a:t>nhiễm</a:t>
            </a:r>
            <a:r>
              <a:rPr lang="en-US" sz="2800" i="1" kern="0" dirty="0">
                <a:solidFill>
                  <a:srgbClr val="FF0000"/>
                </a:solidFill>
                <a:latin typeface="Times New Roman" panose="02020603050405020304" pitchFamily="18" charset="0"/>
                <a:ea typeface="Calibri" panose="020F0502020204030204" pitchFamily="34" charset="0"/>
              </a:rPr>
              <a:t> </a:t>
            </a:r>
            <a:r>
              <a:rPr lang="en-US" sz="2800" i="1" kern="0" dirty="0" err="1">
                <a:solidFill>
                  <a:srgbClr val="FF0000"/>
                </a:solidFill>
                <a:latin typeface="Times New Roman" panose="02020603050405020304" pitchFamily="18" charset="0"/>
                <a:ea typeface="Calibri" panose="020F0502020204030204" pitchFamily="34" charset="0"/>
              </a:rPr>
              <a:t>sắc</a:t>
            </a:r>
            <a:r>
              <a:rPr lang="en-US" sz="2800" i="1" kern="0" dirty="0">
                <a:solidFill>
                  <a:srgbClr val="FF0000"/>
                </a:solidFill>
                <a:latin typeface="Times New Roman" panose="02020603050405020304" pitchFamily="18" charset="0"/>
                <a:ea typeface="Calibri" panose="020F0502020204030204" pitchFamily="34" charset="0"/>
              </a:rPr>
              <a:t> </a:t>
            </a:r>
            <a:r>
              <a:rPr lang="en-US" sz="2800" i="1" kern="0" dirty="0" err="1">
                <a:solidFill>
                  <a:srgbClr val="FF0000"/>
                </a:solidFill>
                <a:latin typeface="Times New Roman" panose="02020603050405020304" pitchFamily="18" charset="0"/>
                <a:ea typeface="Calibri" panose="020F0502020204030204" pitchFamily="34" charset="0"/>
              </a:rPr>
              <a:t>thể</a:t>
            </a:r>
            <a:r>
              <a:rPr lang="en-US" sz="2800" i="1" kern="0" dirty="0">
                <a:solidFill>
                  <a:srgbClr val="FF0000"/>
                </a:solidFill>
                <a:latin typeface="Times New Roman" panose="02020603050405020304" pitchFamily="18" charset="0"/>
                <a:ea typeface="Calibri" panose="020F0502020204030204" pitchFamily="34" charset="0"/>
              </a:rPr>
              <a:t> B</a:t>
            </a:r>
            <a:endParaRPr lang="en-US" sz="2800" i="1" dirty="0">
              <a:solidFill>
                <a:srgbClr val="FF0000"/>
              </a:solidFill>
            </a:endParaRPr>
          </a:p>
        </p:txBody>
      </p:sp>
      <p:sp>
        <p:nvSpPr>
          <p:cNvPr id="34" name="Rectangle 33"/>
          <p:cNvSpPr/>
          <p:nvPr/>
        </p:nvSpPr>
        <p:spPr>
          <a:xfrm>
            <a:off x="12099036" y="7260766"/>
            <a:ext cx="4480714" cy="523220"/>
          </a:xfrm>
          <a:prstGeom prst="rect">
            <a:avLst/>
          </a:prstGeom>
        </p:spPr>
        <p:txBody>
          <a:bodyPr wrap="none">
            <a:spAutoFit/>
          </a:bodyPr>
          <a:lstStyle/>
          <a:p>
            <a:r>
              <a:rPr lang="en-US" sz="2800" i="1" kern="0" dirty="0" err="1">
                <a:solidFill>
                  <a:srgbClr val="FF0000"/>
                </a:solidFill>
                <a:latin typeface="Times New Roman" panose="02020603050405020304" pitchFamily="18" charset="0"/>
                <a:ea typeface="Calibri" panose="020F0502020204030204" pitchFamily="34" charset="0"/>
              </a:rPr>
              <a:t>Đảo</a:t>
            </a:r>
            <a:r>
              <a:rPr lang="en-US" sz="2800" i="1" kern="0" dirty="0">
                <a:solidFill>
                  <a:srgbClr val="FF0000"/>
                </a:solidFill>
                <a:latin typeface="Times New Roman" panose="02020603050405020304" pitchFamily="18" charset="0"/>
                <a:ea typeface="Calibri" panose="020F0502020204030204" pitchFamily="34" charset="0"/>
              </a:rPr>
              <a:t> </a:t>
            </a:r>
            <a:r>
              <a:rPr lang="en-US" sz="2800" i="1" kern="0" dirty="0" err="1">
                <a:solidFill>
                  <a:srgbClr val="FF0000"/>
                </a:solidFill>
                <a:latin typeface="Times New Roman" panose="02020603050405020304" pitchFamily="18" charset="0"/>
                <a:ea typeface="Calibri" panose="020F0502020204030204" pitchFamily="34" charset="0"/>
              </a:rPr>
              <a:t>đoạn</a:t>
            </a:r>
            <a:r>
              <a:rPr lang="en-US" sz="2800" i="1" kern="0" dirty="0">
                <a:solidFill>
                  <a:srgbClr val="FF0000"/>
                </a:solidFill>
                <a:latin typeface="Times New Roman" panose="02020603050405020304" pitchFamily="18" charset="0"/>
                <a:ea typeface="Calibri" panose="020F0502020204030204" pitchFamily="34" charset="0"/>
              </a:rPr>
              <a:t> </a:t>
            </a:r>
            <a:r>
              <a:rPr lang="en-US" sz="2800" i="1" kern="0" dirty="0" err="1">
                <a:solidFill>
                  <a:srgbClr val="FF0000"/>
                </a:solidFill>
                <a:latin typeface="Times New Roman" panose="02020603050405020304" pitchFamily="18" charset="0"/>
                <a:ea typeface="Calibri" panose="020F0502020204030204" pitchFamily="34" charset="0"/>
              </a:rPr>
              <a:t>nhiễm</a:t>
            </a:r>
            <a:r>
              <a:rPr lang="en-US" sz="2800" i="1" kern="0" dirty="0">
                <a:solidFill>
                  <a:srgbClr val="FF0000"/>
                </a:solidFill>
                <a:latin typeface="Times New Roman" panose="02020603050405020304" pitchFamily="18" charset="0"/>
                <a:ea typeface="Calibri" panose="020F0502020204030204" pitchFamily="34" charset="0"/>
              </a:rPr>
              <a:t> </a:t>
            </a:r>
            <a:r>
              <a:rPr lang="en-US" sz="2800" i="1" kern="0" dirty="0" err="1">
                <a:solidFill>
                  <a:srgbClr val="FF0000"/>
                </a:solidFill>
                <a:latin typeface="Times New Roman" panose="02020603050405020304" pitchFamily="18" charset="0"/>
                <a:ea typeface="Calibri" panose="020F0502020204030204" pitchFamily="34" charset="0"/>
              </a:rPr>
              <a:t>sắc</a:t>
            </a:r>
            <a:r>
              <a:rPr lang="en-US" sz="2800" i="1" kern="0" dirty="0">
                <a:solidFill>
                  <a:srgbClr val="FF0000"/>
                </a:solidFill>
                <a:latin typeface="Times New Roman" panose="02020603050405020304" pitchFamily="18" charset="0"/>
                <a:ea typeface="Calibri" panose="020F0502020204030204" pitchFamily="34" charset="0"/>
              </a:rPr>
              <a:t> </a:t>
            </a:r>
            <a:r>
              <a:rPr lang="en-US" sz="2800" i="1" kern="0" dirty="0" err="1">
                <a:solidFill>
                  <a:srgbClr val="FF0000"/>
                </a:solidFill>
                <a:latin typeface="Times New Roman" panose="02020603050405020304" pitchFamily="18" charset="0"/>
                <a:ea typeface="Calibri" panose="020F0502020204030204" pitchFamily="34" charset="0"/>
              </a:rPr>
              <a:t>thể</a:t>
            </a:r>
            <a:r>
              <a:rPr lang="en-US" sz="2800" i="1" kern="0" dirty="0">
                <a:solidFill>
                  <a:srgbClr val="FF0000"/>
                </a:solidFill>
                <a:latin typeface="Times New Roman" panose="02020603050405020304" pitchFamily="18" charset="0"/>
                <a:ea typeface="Calibri" panose="020F0502020204030204" pitchFamily="34" charset="0"/>
              </a:rPr>
              <a:t> BCD</a:t>
            </a:r>
            <a:endParaRPr lang="en-US" sz="2800" i="1" dirty="0">
              <a:solidFill>
                <a:srgbClr val="FF0000"/>
              </a:solidFill>
            </a:endParaRPr>
          </a:p>
        </p:txBody>
      </p:sp>
      <p:sp>
        <p:nvSpPr>
          <p:cNvPr id="35" name="Rectangle 34"/>
          <p:cNvSpPr/>
          <p:nvPr/>
        </p:nvSpPr>
        <p:spPr>
          <a:xfrm>
            <a:off x="12902513" y="8111074"/>
            <a:ext cx="3335999" cy="954107"/>
          </a:xfrm>
          <a:prstGeom prst="rect">
            <a:avLst/>
          </a:prstGeom>
        </p:spPr>
        <p:txBody>
          <a:bodyPr wrap="square">
            <a:spAutoFit/>
          </a:bodyPr>
          <a:lstStyle/>
          <a:p>
            <a:r>
              <a:rPr lang="en-US" sz="2800" i="1" kern="0" dirty="0" err="1">
                <a:solidFill>
                  <a:srgbClr val="FF0000"/>
                </a:solidFill>
                <a:latin typeface="Times New Roman" panose="02020603050405020304" pitchFamily="18" charset="0"/>
                <a:ea typeface="Calibri" panose="020F0502020204030204" pitchFamily="34" charset="0"/>
              </a:rPr>
              <a:t>Chuyển</a:t>
            </a:r>
            <a:r>
              <a:rPr lang="en-US" sz="2800" i="1" kern="0" dirty="0">
                <a:solidFill>
                  <a:srgbClr val="FF0000"/>
                </a:solidFill>
                <a:latin typeface="Times New Roman" panose="02020603050405020304" pitchFamily="18" charset="0"/>
                <a:ea typeface="Calibri" panose="020F0502020204030204" pitchFamily="34" charset="0"/>
              </a:rPr>
              <a:t> </a:t>
            </a:r>
            <a:r>
              <a:rPr lang="en-US" sz="2800" i="1" kern="0" dirty="0" err="1">
                <a:solidFill>
                  <a:srgbClr val="FF0000"/>
                </a:solidFill>
                <a:latin typeface="Times New Roman" panose="02020603050405020304" pitchFamily="18" charset="0"/>
                <a:ea typeface="Calibri" panose="020F0502020204030204" pitchFamily="34" charset="0"/>
              </a:rPr>
              <a:t>đoạn</a:t>
            </a:r>
            <a:r>
              <a:rPr lang="en-US" sz="2800" i="1" kern="0" dirty="0">
                <a:solidFill>
                  <a:srgbClr val="FF0000"/>
                </a:solidFill>
                <a:latin typeface="Times New Roman" panose="02020603050405020304" pitchFamily="18" charset="0"/>
                <a:ea typeface="Calibri" panose="020F0502020204030204" pitchFamily="34" charset="0"/>
              </a:rPr>
              <a:t> </a:t>
            </a:r>
            <a:r>
              <a:rPr lang="en-US" sz="2800" i="1" kern="0" dirty="0" err="1">
                <a:solidFill>
                  <a:srgbClr val="FF0000"/>
                </a:solidFill>
                <a:latin typeface="Times New Roman" panose="02020603050405020304" pitchFamily="18" charset="0"/>
                <a:ea typeface="Calibri" panose="020F0502020204030204" pitchFamily="34" charset="0"/>
              </a:rPr>
              <a:t>nhiễm</a:t>
            </a:r>
            <a:r>
              <a:rPr lang="en-US" sz="2800" i="1" kern="0" dirty="0">
                <a:solidFill>
                  <a:srgbClr val="FF0000"/>
                </a:solidFill>
                <a:latin typeface="Times New Roman" panose="02020603050405020304" pitchFamily="18" charset="0"/>
                <a:ea typeface="Calibri" panose="020F0502020204030204" pitchFamily="34" charset="0"/>
              </a:rPr>
              <a:t> </a:t>
            </a:r>
            <a:r>
              <a:rPr lang="en-US" sz="2800" i="1" kern="0" dirty="0" err="1">
                <a:solidFill>
                  <a:srgbClr val="FF0000"/>
                </a:solidFill>
                <a:latin typeface="Times New Roman" panose="02020603050405020304" pitchFamily="18" charset="0"/>
                <a:ea typeface="Calibri" panose="020F0502020204030204" pitchFamily="34" charset="0"/>
              </a:rPr>
              <a:t>sắc</a:t>
            </a:r>
            <a:r>
              <a:rPr lang="en-US" sz="2800" i="1" kern="0" dirty="0">
                <a:solidFill>
                  <a:srgbClr val="FF0000"/>
                </a:solidFill>
                <a:latin typeface="Times New Roman" panose="02020603050405020304" pitchFamily="18" charset="0"/>
                <a:ea typeface="Calibri" panose="020F0502020204030204" pitchFamily="34" charset="0"/>
              </a:rPr>
              <a:t> </a:t>
            </a:r>
            <a:r>
              <a:rPr lang="en-US" sz="2800" i="1" kern="0" dirty="0" err="1">
                <a:solidFill>
                  <a:srgbClr val="FF0000"/>
                </a:solidFill>
                <a:latin typeface="Times New Roman" panose="02020603050405020304" pitchFamily="18" charset="0"/>
                <a:ea typeface="Calibri" panose="020F0502020204030204" pitchFamily="34" charset="0"/>
              </a:rPr>
              <a:t>thể</a:t>
            </a:r>
            <a:r>
              <a:rPr lang="en-US" sz="2800" i="1" kern="0" dirty="0">
                <a:solidFill>
                  <a:srgbClr val="FF0000"/>
                </a:solidFill>
                <a:latin typeface="Times New Roman" panose="02020603050405020304" pitchFamily="18" charset="0"/>
                <a:ea typeface="Calibri" panose="020F0502020204030204" pitchFamily="34" charset="0"/>
              </a:rPr>
              <a:t> MO </a:t>
            </a:r>
            <a:r>
              <a:rPr lang="en-US" sz="2800" i="1" kern="0" dirty="0" err="1">
                <a:solidFill>
                  <a:srgbClr val="FF0000"/>
                </a:solidFill>
                <a:latin typeface="Times New Roman" panose="02020603050405020304" pitchFamily="18" charset="0"/>
                <a:ea typeface="Calibri" panose="020F0502020204030204" pitchFamily="34" charset="0"/>
              </a:rPr>
              <a:t>và</a:t>
            </a:r>
            <a:r>
              <a:rPr lang="en-US" sz="2800" i="1" kern="0" dirty="0">
                <a:solidFill>
                  <a:srgbClr val="FF0000"/>
                </a:solidFill>
                <a:latin typeface="Times New Roman" panose="02020603050405020304" pitchFamily="18" charset="0"/>
                <a:ea typeface="Calibri" panose="020F0502020204030204" pitchFamily="34" charset="0"/>
              </a:rPr>
              <a:t> AB</a:t>
            </a:r>
            <a:endParaRPr lang="en-US" sz="2800" i="1" dirty="0">
              <a:solidFill>
                <a:srgbClr val="FF0000"/>
              </a:solidFill>
            </a:endParaRPr>
          </a:p>
        </p:txBody>
      </p:sp>
    </p:spTree>
    <p:extLst>
      <p:ext uri="{BB962C8B-B14F-4D97-AF65-F5344CB8AC3E}">
        <p14:creationId xmlns:p14="http://schemas.microsoft.com/office/powerpoint/2010/main" val="3824265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9"/>
                                        </p:tgtEl>
                                        <p:attrNameLst>
                                          <p:attrName>style.visibility</p:attrName>
                                        </p:attrNameLst>
                                      </p:cBhvr>
                                      <p:to>
                                        <p:strVal val="visible"/>
                                      </p:to>
                                    </p:set>
                                    <p:animEffect transition="in" filter="fade">
                                      <p:cBhvr>
                                        <p:cTn id="7" dur="1000"/>
                                        <p:tgtEl>
                                          <p:spTgt spid="139"/>
                                        </p:tgtEl>
                                      </p:cBhvr>
                                    </p:animEffect>
                                    <p:anim calcmode="lin" valueType="num">
                                      <p:cBhvr>
                                        <p:cTn id="8" dur="1000" fill="hold"/>
                                        <p:tgtEl>
                                          <p:spTgt spid="139"/>
                                        </p:tgtEl>
                                        <p:attrNameLst>
                                          <p:attrName>ppt_x</p:attrName>
                                        </p:attrNameLst>
                                      </p:cBhvr>
                                      <p:tavLst>
                                        <p:tav tm="0">
                                          <p:val>
                                            <p:strVal val="#ppt_x"/>
                                          </p:val>
                                        </p:tav>
                                        <p:tav tm="100000">
                                          <p:val>
                                            <p:strVal val="#ppt_x"/>
                                          </p:val>
                                        </p:tav>
                                      </p:tavLst>
                                    </p:anim>
                                    <p:anim calcmode="lin" valueType="num">
                                      <p:cBhvr>
                                        <p:cTn id="9" dur="1000" fill="hold"/>
                                        <p:tgtEl>
                                          <p:spTgt spid="13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40"/>
                                        </p:tgtEl>
                                        <p:attrNameLst>
                                          <p:attrName>style.visibility</p:attrName>
                                        </p:attrNameLst>
                                      </p:cBhvr>
                                      <p:to>
                                        <p:strVal val="visible"/>
                                      </p:to>
                                    </p:set>
                                    <p:animEffect transition="in" filter="fade">
                                      <p:cBhvr>
                                        <p:cTn id="13" dur="500"/>
                                        <p:tgtEl>
                                          <p:spTgt spid="140"/>
                                        </p:tgtEl>
                                      </p:cBhvr>
                                    </p:animEffect>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143"/>
                                        </p:tgtEl>
                                        <p:attrNameLst>
                                          <p:attrName>style.visibility</p:attrName>
                                        </p:attrNameLst>
                                      </p:cBhvr>
                                      <p:to>
                                        <p:strVal val="visible"/>
                                      </p:to>
                                    </p:set>
                                    <p:animEffect transition="in" filter="fade">
                                      <p:cBhvr>
                                        <p:cTn id="17" dur="1000"/>
                                        <p:tgtEl>
                                          <p:spTgt spid="143"/>
                                        </p:tgtEl>
                                      </p:cBhvr>
                                    </p:animEffect>
                                    <p:anim calcmode="lin" valueType="num">
                                      <p:cBhvr>
                                        <p:cTn id="18" dur="1000" fill="hold"/>
                                        <p:tgtEl>
                                          <p:spTgt spid="143"/>
                                        </p:tgtEl>
                                        <p:attrNameLst>
                                          <p:attrName>ppt_x</p:attrName>
                                        </p:attrNameLst>
                                      </p:cBhvr>
                                      <p:tavLst>
                                        <p:tav tm="0">
                                          <p:val>
                                            <p:strVal val="#ppt_x"/>
                                          </p:val>
                                        </p:tav>
                                        <p:tav tm="100000">
                                          <p:val>
                                            <p:strVal val="#ppt_x"/>
                                          </p:val>
                                        </p:tav>
                                      </p:tavLst>
                                    </p:anim>
                                    <p:anim calcmode="lin" valueType="num">
                                      <p:cBhvr>
                                        <p:cTn id="19" dur="1000" fill="hold"/>
                                        <p:tgtEl>
                                          <p:spTgt spid="14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par>
                          <p:cTn id="38" fill="hold">
                            <p:stCondLst>
                              <p:cond delay="1500"/>
                            </p:stCondLst>
                            <p:childTnLst>
                              <p:par>
                                <p:cTn id="39" presetID="10" presetClass="entr" presetSubtype="0" fill="hold"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fade">
                                      <p:cBhvr>
                                        <p:cTn id="45" dur="500"/>
                                        <p:tgtEl>
                                          <p:spTgt spid="28"/>
                                        </p:tgtEl>
                                      </p:cBhvr>
                                    </p:animEffect>
                                  </p:childTnLst>
                                </p:cTn>
                              </p:par>
                            </p:childTnLst>
                          </p:cTn>
                        </p:par>
                        <p:par>
                          <p:cTn id="46" fill="hold">
                            <p:stCondLst>
                              <p:cond delay="2500"/>
                            </p:stCondLst>
                            <p:childTnLst>
                              <p:par>
                                <p:cTn id="47" presetID="10" presetClass="entr" presetSubtype="0" fill="hold" nodeType="after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randombar(horizontal)">
                                      <p:cBhvr>
                                        <p:cTn id="54" dur="500"/>
                                        <p:tgtEl>
                                          <p:spTgt spid="32"/>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randombar(horizontal)">
                                      <p:cBhvr>
                                        <p:cTn id="59" dur="500"/>
                                        <p:tgtEl>
                                          <p:spTgt spid="33"/>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grpId="0" nodeType="click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randombar(horizontal)">
                                      <p:cBhvr>
                                        <p:cTn id="64" dur="500"/>
                                        <p:tgtEl>
                                          <p:spTgt spid="34"/>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35"/>
                                        </p:tgtEl>
                                        <p:attrNameLst>
                                          <p:attrName>style.visibility</p:attrName>
                                        </p:attrNameLst>
                                      </p:cBhvr>
                                      <p:to>
                                        <p:strVal val="visible"/>
                                      </p:to>
                                    </p:set>
                                    <p:animEffect transition="in" filter="randombar(horizontal)">
                                      <p:cBhvr>
                                        <p:cTn id="6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animBg="1"/>
      <p:bldP spid="143" grpId="0"/>
      <p:bldP spid="32" grpId="0"/>
      <p:bldP spid="33" grpId="0"/>
      <p:bldP spid="34" grpId="0"/>
      <p:bldP spid="35"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itle 3">
            <a:extLst>
              <a:ext uri="{FF2B5EF4-FFF2-40B4-BE49-F238E27FC236}">
                <a16:creationId xmlns="" xmlns:a16="http://schemas.microsoft.com/office/drawing/2014/main" id="{5C4F71A2-2E36-AAB8-77AD-47D286AC1D68}"/>
              </a:ext>
            </a:extLst>
          </p:cNvPr>
          <p:cNvSpPr txBox="1">
            <a:spLocks/>
          </p:cNvSpPr>
          <p:nvPr/>
        </p:nvSpPr>
        <p:spPr>
          <a:xfrm>
            <a:off x="1172980" y="702566"/>
            <a:ext cx="15260342"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6000" dirty="0">
                <a:gradFill>
                  <a:gsLst>
                    <a:gs pos="0">
                      <a:srgbClr val="008EDC"/>
                    </a:gs>
                    <a:gs pos="100000">
                      <a:srgbClr val="D30F64"/>
                    </a:gs>
                  </a:gsLst>
                  <a:lin ang="0" scaled="1"/>
                </a:gradFill>
              </a:rPr>
              <a:t>ĐỘT BIẾN CẤU TRÚC NHIỄM SẮC THỂ</a:t>
            </a:r>
            <a:endParaRPr lang="ru-RU" sz="6000" dirty="0">
              <a:gradFill>
                <a:gsLst>
                  <a:gs pos="0">
                    <a:srgbClr val="008EDC"/>
                  </a:gs>
                  <a:gs pos="100000">
                    <a:srgbClr val="D30F64"/>
                  </a:gs>
                </a:gsLst>
                <a:lin ang="0" scaled="1"/>
              </a:gradFill>
            </a:endParaRPr>
          </a:p>
        </p:txBody>
      </p:sp>
      <p:sp>
        <p:nvSpPr>
          <p:cNvPr id="18" name="Rectangle: Rounded Corners 17">
            <a:extLst>
              <a:ext uri="{FF2B5EF4-FFF2-40B4-BE49-F238E27FC236}">
                <a16:creationId xmlns="" xmlns:a16="http://schemas.microsoft.com/office/drawing/2014/main" id="{1BA0A7E7-4095-8F71-6CDD-DFD8B6D411F9}"/>
              </a:ext>
            </a:extLst>
          </p:cNvPr>
          <p:cNvSpPr/>
          <p:nvPr/>
        </p:nvSpPr>
        <p:spPr>
          <a:xfrm>
            <a:off x="1371599" y="1883042"/>
            <a:ext cx="5934974" cy="204143"/>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22" name="Arrow: Pentagon 21">
            <a:extLst>
              <a:ext uri="{FF2B5EF4-FFF2-40B4-BE49-F238E27FC236}">
                <a16:creationId xmlns="" xmlns:a16="http://schemas.microsoft.com/office/drawing/2014/main" id="{201B79B0-A285-F849-0261-E8A34F1C557D}"/>
              </a:ext>
            </a:extLst>
          </p:cNvPr>
          <p:cNvSpPr/>
          <p:nvPr/>
        </p:nvSpPr>
        <p:spPr>
          <a:xfrm>
            <a:off x="1" y="893072"/>
            <a:ext cx="883547" cy="626949"/>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pic>
        <p:nvPicPr>
          <p:cNvPr id="21" name="Picture 2" descr="Chromosomal Mutations">
            <a:extLst>
              <a:ext uri="{FF2B5EF4-FFF2-40B4-BE49-F238E27FC236}">
                <a16:creationId xmlns="" xmlns:a16="http://schemas.microsoft.com/office/drawing/2014/main" id="{17A37373-2D90-2EF2-0358-0456DF8FBD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536" t="24376" r="27709" b="66195"/>
          <a:stretch/>
        </p:blipFill>
        <p:spPr bwMode="auto">
          <a:xfrm>
            <a:off x="556667" y="4797348"/>
            <a:ext cx="5452742" cy="96988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hromosomal Mutations">
            <a:extLst>
              <a:ext uri="{FF2B5EF4-FFF2-40B4-BE49-F238E27FC236}">
                <a16:creationId xmlns="" xmlns:a16="http://schemas.microsoft.com/office/drawing/2014/main" id="{5BD08266-BFCE-B1E6-1062-762CDBD907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340" t="40818" r="1208" b="48303"/>
          <a:stretch/>
        </p:blipFill>
        <p:spPr bwMode="auto">
          <a:xfrm>
            <a:off x="10797438" y="3997529"/>
            <a:ext cx="7057149" cy="11191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hromosomal Mutations">
            <a:extLst>
              <a:ext uri="{FF2B5EF4-FFF2-40B4-BE49-F238E27FC236}">
                <a16:creationId xmlns="" xmlns:a16="http://schemas.microsoft.com/office/drawing/2014/main" id="{BE22BD22-C9F0-9748-C128-7FF99D2013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t="62250" r="6176" b="27698"/>
          <a:stretch/>
        </p:blipFill>
        <p:spPr bwMode="auto">
          <a:xfrm>
            <a:off x="11091950" y="2676035"/>
            <a:ext cx="5250788" cy="90327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hromosomal Mutations">
            <a:extLst>
              <a:ext uri="{FF2B5EF4-FFF2-40B4-BE49-F238E27FC236}">
                <a16:creationId xmlns="" xmlns:a16="http://schemas.microsoft.com/office/drawing/2014/main" id="{945CF6C4-5A58-19EC-F39C-6F560C152E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31" t="41227" r="60246" b="48642"/>
          <a:stretch/>
        </p:blipFill>
        <p:spPr bwMode="auto">
          <a:xfrm>
            <a:off x="11007805" y="5534907"/>
            <a:ext cx="4886150" cy="104225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hromosomal Mutations">
            <a:extLst>
              <a:ext uri="{FF2B5EF4-FFF2-40B4-BE49-F238E27FC236}">
                <a16:creationId xmlns="" xmlns:a16="http://schemas.microsoft.com/office/drawing/2014/main" id="{F54AABB2-602C-C616-B605-6A11C0A9401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29" t="62168" r="52486" b="17852"/>
          <a:stretch/>
        </p:blipFill>
        <p:spPr bwMode="auto">
          <a:xfrm>
            <a:off x="11091950" y="7323671"/>
            <a:ext cx="6142752" cy="2055384"/>
          </a:xfrm>
          <a:prstGeom prst="rect">
            <a:avLst/>
          </a:prstGeom>
          <a:noFill/>
          <a:extLst>
            <a:ext uri="{909E8E84-426E-40DD-AFC4-6F175D3DCCD1}">
              <a14:hiddenFill xmlns:a14="http://schemas.microsoft.com/office/drawing/2010/main">
                <a:solidFill>
                  <a:srgbClr val="FFFFFF"/>
                </a:solidFill>
              </a14:hiddenFill>
            </a:ext>
          </a:extLst>
        </p:spPr>
      </p:pic>
      <p:sp>
        <p:nvSpPr>
          <p:cNvPr id="40" name="Left Bracket 39">
            <a:extLst>
              <a:ext uri="{FF2B5EF4-FFF2-40B4-BE49-F238E27FC236}">
                <a16:creationId xmlns="" xmlns:a16="http://schemas.microsoft.com/office/drawing/2014/main" id="{ACFB9C9A-0403-EC95-0413-06937C43A6CB}"/>
              </a:ext>
            </a:extLst>
          </p:cNvPr>
          <p:cNvSpPr/>
          <p:nvPr/>
        </p:nvSpPr>
        <p:spPr>
          <a:xfrm>
            <a:off x="7721831" y="3212269"/>
            <a:ext cx="2797920" cy="4712246"/>
          </a:xfrm>
          <a:prstGeom prst="leftBracket">
            <a:avLst>
              <a:gd name="adj" fmla="val 0"/>
            </a:avLst>
          </a:prstGeom>
          <a:ln w="28575">
            <a:solidFill>
              <a:schemeClr val="tx2"/>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endParaRPr>
          </a:p>
        </p:txBody>
      </p:sp>
      <p:cxnSp>
        <p:nvCxnSpPr>
          <p:cNvPr id="44" name="Straight Connector 43">
            <a:extLst>
              <a:ext uri="{FF2B5EF4-FFF2-40B4-BE49-F238E27FC236}">
                <a16:creationId xmlns="" xmlns:a16="http://schemas.microsoft.com/office/drawing/2014/main" id="{E6F1121E-58E5-FDA2-41D8-896757D7EA4A}"/>
              </a:ext>
            </a:extLst>
          </p:cNvPr>
          <p:cNvCxnSpPr>
            <a:cxnSpLocks/>
          </p:cNvCxnSpPr>
          <p:nvPr/>
        </p:nvCxnSpPr>
        <p:spPr>
          <a:xfrm>
            <a:off x="5881892" y="5389566"/>
            <a:ext cx="1839939"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 xmlns:a16="http://schemas.microsoft.com/office/drawing/2014/main" id="{C5115034-D3F1-5671-BA6B-FF7D518910A4}"/>
              </a:ext>
            </a:extLst>
          </p:cNvPr>
          <p:cNvCxnSpPr>
            <a:cxnSpLocks/>
          </p:cNvCxnSpPr>
          <p:nvPr/>
        </p:nvCxnSpPr>
        <p:spPr>
          <a:xfrm>
            <a:off x="7721912" y="4616012"/>
            <a:ext cx="2653443" cy="0"/>
          </a:xfrm>
          <a:prstGeom prst="line">
            <a:avLst/>
          </a:prstGeom>
          <a:ln w="28575">
            <a:solidFill>
              <a:schemeClr val="tx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 xmlns:a16="http://schemas.microsoft.com/office/drawing/2014/main" id="{5EEDCC89-5DD8-441B-DD97-6112E7B2222D}"/>
              </a:ext>
            </a:extLst>
          </p:cNvPr>
          <p:cNvCxnSpPr>
            <a:cxnSpLocks/>
          </p:cNvCxnSpPr>
          <p:nvPr/>
        </p:nvCxnSpPr>
        <p:spPr>
          <a:xfrm>
            <a:off x="7721831" y="6181151"/>
            <a:ext cx="2653443" cy="0"/>
          </a:xfrm>
          <a:prstGeom prst="line">
            <a:avLst/>
          </a:prstGeom>
          <a:ln w="28575">
            <a:solidFill>
              <a:schemeClr val="tx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 xmlns:a16="http://schemas.microsoft.com/office/drawing/2014/main" id="{619F86C6-DEF0-20C0-25D3-6643EB112F54}"/>
              </a:ext>
            </a:extLst>
          </p:cNvPr>
          <p:cNvSpPr txBox="1"/>
          <p:nvPr/>
        </p:nvSpPr>
        <p:spPr>
          <a:xfrm>
            <a:off x="7950453" y="2418961"/>
            <a:ext cx="2653443" cy="646331"/>
          </a:xfrm>
          <a:prstGeom prst="rect">
            <a:avLst/>
          </a:prstGeom>
          <a:noFill/>
        </p:spPr>
        <p:txBody>
          <a:bodyPr wrap="square" rtlCol="0">
            <a:spAutoFit/>
          </a:bodyPr>
          <a:lstStyle/>
          <a:p>
            <a:r>
              <a:rPr lang="en-US" sz="3600" b="1">
                <a:solidFill>
                  <a:prstClr val="black"/>
                </a:solidFill>
              </a:rPr>
              <a:t>Đảo đoạn</a:t>
            </a:r>
          </a:p>
        </p:txBody>
      </p:sp>
      <p:sp>
        <p:nvSpPr>
          <p:cNvPr id="51" name="TextBox 50">
            <a:extLst>
              <a:ext uri="{FF2B5EF4-FFF2-40B4-BE49-F238E27FC236}">
                <a16:creationId xmlns="" xmlns:a16="http://schemas.microsoft.com/office/drawing/2014/main" id="{333B8875-ECDB-E2C2-3265-7D9DE624BBC8}"/>
              </a:ext>
            </a:extLst>
          </p:cNvPr>
          <p:cNvSpPr txBox="1"/>
          <p:nvPr/>
        </p:nvSpPr>
        <p:spPr>
          <a:xfrm>
            <a:off x="7950453" y="3822704"/>
            <a:ext cx="2653443" cy="646331"/>
          </a:xfrm>
          <a:prstGeom prst="rect">
            <a:avLst/>
          </a:prstGeom>
          <a:noFill/>
        </p:spPr>
        <p:txBody>
          <a:bodyPr wrap="square" rtlCol="0">
            <a:spAutoFit/>
          </a:bodyPr>
          <a:lstStyle/>
          <a:p>
            <a:r>
              <a:rPr lang="en-US" sz="3600" b="1">
                <a:solidFill>
                  <a:prstClr val="black"/>
                </a:solidFill>
              </a:rPr>
              <a:t>Lặp đoạn</a:t>
            </a:r>
          </a:p>
        </p:txBody>
      </p:sp>
      <p:sp>
        <p:nvSpPr>
          <p:cNvPr id="52" name="TextBox 51">
            <a:extLst>
              <a:ext uri="{FF2B5EF4-FFF2-40B4-BE49-F238E27FC236}">
                <a16:creationId xmlns="" xmlns:a16="http://schemas.microsoft.com/office/drawing/2014/main" id="{AE56BCC6-CBE4-D03C-71D5-60FAF22C029D}"/>
              </a:ext>
            </a:extLst>
          </p:cNvPr>
          <p:cNvSpPr txBox="1"/>
          <p:nvPr/>
        </p:nvSpPr>
        <p:spPr>
          <a:xfrm>
            <a:off x="7950453" y="5389567"/>
            <a:ext cx="2653443" cy="646331"/>
          </a:xfrm>
          <a:prstGeom prst="rect">
            <a:avLst/>
          </a:prstGeom>
          <a:noFill/>
        </p:spPr>
        <p:txBody>
          <a:bodyPr wrap="square" rtlCol="0">
            <a:spAutoFit/>
          </a:bodyPr>
          <a:lstStyle/>
          <a:p>
            <a:r>
              <a:rPr lang="en-US" sz="3600" b="1">
                <a:solidFill>
                  <a:prstClr val="black"/>
                </a:solidFill>
              </a:rPr>
              <a:t>Mất đoạn</a:t>
            </a:r>
          </a:p>
        </p:txBody>
      </p:sp>
      <p:sp>
        <p:nvSpPr>
          <p:cNvPr id="53" name="TextBox 52">
            <a:extLst>
              <a:ext uri="{FF2B5EF4-FFF2-40B4-BE49-F238E27FC236}">
                <a16:creationId xmlns="" xmlns:a16="http://schemas.microsoft.com/office/drawing/2014/main" id="{E1858BF9-1692-29A2-BB36-2593E5191808}"/>
              </a:ext>
            </a:extLst>
          </p:cNvPr>
          <p:cNvSpPr txBox="1"/>
          <p:nvPr/>
        </p:nvSpPr>
        <p:spPr>
          <a:xfrm>
            <a:off x="7950453" y="7133317"/>
            <a:ext cx="3308448" cy="646331"/>
          </a:xfrm>
          <a:prstGeom prst="rect">
            <a:avLst/>
          </a:prstGeom>
          <a:noFill/>
        </p:spPr>
        <p:txBody>
          <a:bodyPr wrap="square" rtlCol="0">
            <a:spAutoFit/>
          </a:bodyPr>
          <a:lstStyle/>
          <a:p>
            <a:r>
              <a:rPr lang="en-US" sz="3600" b="1">
                <a:solidFill>
                  <a:prstClr val="black"/>
                </a:solidFill>
              </a:rPr>
              <a:t>Chuyển đoạn</a:t>
            </a:r>
          </a:p>
        </p:txBody>
      </p:sp>
      <p:sp>
        <p:nvSpPr>
          <p:cNvPr id="54" name="TextBox 53">
            <a:extLst>
              <a:ext uri="{FF2B5EF4-FFF2-40B4-BE49-F238E27FC236}">
                <a16:creationId xmlns="" xmlns:a16="http://schemas.microsoft.com/office/drawing/2014/main" id="{3844264C-9180-61C8-7F6F-B3CDA65029F9}"/>
              </a:ext>
            </a:extLst>
          </p:cNvPr>
          <p:cNvSpPr txBox="1"/>
          <p:nvPr/>
        </p:nvSpPr>
        <p:spPr>
          <a:xfrm>
            <a:off x="2033559" y="6056035"/>
            <a:ext cx="2653443" cy="646331"/>
          </a:xfrm>
          <a:prstGeom prst="rect">
            <a:avLst/>
          </a:prstGeom>
          <a:noFill/>
        </p:spPr>
        <p:txBody>
          <a:bodyPr wrap="square" rtlCol="0">
            <a:spAutoFit/>
          </a:bodyPr>
          <a:lstStyle/>
          <a:p>
            <a:r>
              <a:rPr lang="en-US" sz="3600" b="1">
                <a:solidFill>
                  <a:prstClr val="black"/>
                </a:solidFill>
              </a:rPr>
              <a:t>NST gốc</a:t>
            </a:r>
          </a:p>
        </p:txBody>
      </p:sp>
    </p:spTree>
    <p:extLst>
      <p:ext uri="{BB962C8B-B14F-4D97-AF65-F5344CB8AC3E}">
        <p14:creationId xmlns:p14="http://schemas.microsoft.com/office/powerpoint/2010/main" val="317066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barn(inVertical)">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barn(inVertical)">
                                      <p:cBhvr>
                                        <p:cTn id="17" dur="500"/>
                                        <p:tgtEl>
                                          <p:spTgt spid="5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barn(inVertical)">
                                      <p:cBhvr>
                                        <p:cTn id="2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P spid="53"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269240" y="2490978"/>
            <a:ext cx="7125386" cy="2973122"/>
          </a:xfrm>
          <a:prstGeom prst="rect">
            <a:avLst/>
          </a:prstGeom>
          <a:solidFill>
            <a:srgbClr val="CCFFCC"/>
          </a:solidFill>
        </p:spPr>
        <p:txBody>
          <a:bodyPr wrap="square">
            <a:spAutoFit/>
          </a:bodyPr>
          <a:lstStyle/>
          <a:p>
            <a:pPr marL="457200" indent="-457200" algn="just">
              <a:lnSpc>
                <a:spcPct val="130000"/>
              </a:lnSpc>
              <a:buFont typeface="Wingdings" panose="05000000000000000000" pitchFamily="2" charset="2"/>
              <a:buChar char="v"/>
            </a:pPr>
            <a:r>
              <a:rPr lang="en-US" sz="2400" dirty="0">
                <a:solidFill>
                  <a:prstClr val="black"/>
                </a:solidFill>
              </a:rPr>
              <a:t>X</a:t>
            </a:r>
            <a:r>
              <a:rPr lang="vi-VN" sz="2400" dirty="0">
                <a:solidFill>
                  <a:prstClr val="black"/>
                </a:solidFill>
              </a:rPr>
              <a:t>ảy ra khi một đoạn (</a:t>
            </a:r>
            <a:r>
              <a:rPr lang="en-US" sz="2400" dirty="0">
                <a:solidFill>
                  <a:prstClr val="black"/>
                </a:solidFill>
              </a:rPr>
              <a:t>đ</a:t>
            </a:r>
            <a:r>
              <a:rPr lang="vi-VN" sz="2400" dirty="0">
                <a:solidFill>
                  <a:prstClr val="black"/>
                </a:solidFill>
              </a:rPr>
              <a:t>ầu mút hoặc đoạn giữa) trên một nhiễm sắc thể bị đứt ra, đoạn bị đứt có thể gắn vào một nhiễm sắc thể khác hoặc bị tiêu biến. </a:t>
            </a:r>
            <a:endParaRPr lang="en-US" sz="2400" dirty="0">
              <a:solidFill>
                <a:prstClr val="black"/>
              </a:solidFill>
            </a:endParaRPr>
          </a:p>
          <a:p>
            <a:pPr marL="457200" indent="-457200" algn="just">
              <a:lnSpc>
                <a:spcPct val="130000"/>
              </a:lnSpc>
              <a:buFont typeface="Wingdings" panose="05000000000000000000" pitchFamily="2" charset="2"/>
              <a:buChar char="v"/>
            </a:pPr>
            <a:r>
              <a:rPr lang="vi-VN" sz="2400" dirty="0">
                <a:solidFill>
                  <a:prstClr val="black"/>
                </a:solidFill>
              </a:rPr>
              <a:t>Trường hợp đoạn bị mất chứa tâm động thì toàn bộ nhiễm sắc thể đó sẽ bị mất. </a:t>
            </a:r>
          </a:p>
        </p:txBody>
      </p:sp>
      <p:pic>
        <p:nvPicPr>
          <p:cNvPr id="3074" name="Picture 2" descr="Genetic Mutations- Definition, Types, Causes and Examples – Genetic  Educ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9440" y="5845124"/>
            <a:ext cx="7185185" cy="374273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3" name="Rectangle: Rounded Corners 22">
            <a:extLst>
              <a:ext uri="{FF2B5EF4-FFF2-40B4-BE49-F238E27FC236}">
                <a16:creationId xmlns="" xmlns:a16="http://schemas.microsoft.com/office/drawing/2014/main" id="{C2F03C33-10B4-D8BB-46D6-8E3EED2B48E4}"/>
              </a:ext>
            </a:extLst>
          </p:cNvPr>
          <p:cNvSpPr/>
          <p:nvPr/>
        </p:nvSpPr>
        <p:spPr>
          <a:xfrm>
            <a:off x="1367284" y="1460305"/>
            <a:ext cx="3052316" cy="725890"/>
          </a:xfrm>
          <a:prstGeom prst="roundRect">
            <a:avLst>
              <a:gd name="adj" fmla="val 50000"/>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path path="circle">
              <a:fillToRect r="100000" b="100000"/>
            </a:path>
            <a:tileRect l="-100000" t="-100000"/>
          </a:gradFill>
          <a:ln w="12700" cap="flat">
            <a:noFill/>
            <a:prstDash val="solid"/>
            <a:miter/>
          </a:ln>
        </p:spPr>
        <p:txBody>
          <a:bodyPr rtlCol="0" anchor="ctr"/>
          <a:lstStyle/>
          <a:p>
            <a:pPr algn="ctr"/>
            <a:r>
              <a:rPr lang="en-US" sz="2800" b="1" dirty="0" err="1">
                <a:solidFill>
                  <a:prstClr val="black"/>
                </a:solidFill>
              </a:rPr>
              <a:t>Mất</a:t>
            </a:r>
            <a:r>
              <a:rPr lang="en-US" sz="2800" b="1" dirty="0">
                <a:solidFill>
                  <a:prstClr val="black"/>
                </a:solidFill>
              </a:rPr>
              <a:t> </a:t>
            </a:r>
            <a:r>
              <a:rPr lang="en-US" sz="2800" b="1" dirty="0" err="1">
                <a:solidFill>
                  <a:prstClr val="black"/>
                </a:solidFill>
              </a:rPr>
              <a:t>đoạn</a:t>
            </a:r>
            <a:endParaRPr lang="en-US" sz="2800" b="1" dirty="0">
              <a:solidFill>
                <a:prstClr val="black"/>
              </a:solidFill>
            </a:endParaRPr>
          </a:p>
        </p:txBody>
      </p:sp>
      <p:grpSp>
        <p:nvGrpSpPr>
          <p:cNvPr id="3" name="Group 2"/>
          <p:cNvGrpSpPr/>
          <p:nvPr/>
        </p:nvGrpSpPr>
        <p:grpSpPr>
          <a:xfrm>
            <a:off x="9530094" y="3390900"/>
            <a:ext cx="8700710" cy="6383343"/>
            <a:chOff x="8705850" y="2266949"/>
            <a:chExt cx="9900022" cy="7050094"/>
          </a:xfrm>
        </p:grpSpPr>
        <p:pic>
          <p:nvPicPr>
            <p:cNvPr id="2050" name="Picture 2" descr="Deletion"/>
            <p:cNvPicPr>
              <a:picLocks noChangeAspect="1" noChangeArrowheads="1"/>
            </p:cNvPicPr>
            <p:nvPr/>
          </p:nvPicPr>
          <p:blipFill rotWithShape="1">
            <a:blip r:embed="rId3">
              <a:extLst>
                <a:ext uri="{28A0092B-C50C-407E-A947-70E740481C1C}">
                  <a14:useLocalDpi xmlns:a14="http://schemas.microsoft.com/office/drawing/2010/main" val="0"/>
                </a:ext>
              </a:extLst>
            </a:blip>
            <a:srcRect l="80671" t="19516" r="3644" b="17867"/>
            <a:stretch/>
          </p:blipFill>
          <p:spPr bwMode="auto">
            <a:xfrm>
              <a:off x="15468600" y="2266950"/>
              <a:ext cx="3137272" cy="705009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eletion"/>
            <p:cNvPicPr>
              <a:picLocks noChangeAspect="1" noChangeArrowheads="1"/>
            </p:cNvPicPr>
            <p:nvPr/>
          </p:nvPicPr>
          <p:blipFill rotWithShape="1">
            <a:blip r:embed="rId3">
              <a:extLst>
                <a:ext uri="{28A0092B-C50C-407E-A947-70E740481C1C}">
                  <a14:useLocalDpi xmlns:a14="http://schemas.microsoft.com/office/drawing/2010/main" val="0"/>
                </a:ext>
              </a:extLst>
            </a:blip>
            <a:srcRect l="44191" t="19253" r="21904" b="18130"/>
            <a:stretch/>
          </p:blipFill>
          <p:spPr bwMode="auto">
            <a:xfrm>
              <a:off x="8705850" y="2266949"/>
              <a:ext cx="6781800" cy="7050093"/>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3"/>
          <p:cNvSpPr/>
          <p:nvPr/>
        </p:nvSpPr>
        <p:spPr>
          <a:xfrm>
            <a:off x="9589219" y="1335787"/>
            <a:ext cx="7848601" cy="1532727"/>
          </a:xfrm>
          <a:prstGeom prst="rect">
            <a:avLst/>
          </a:prstGeom>
          <a:ln w="38100">
            <a:gradFill>
              <a:gsLst>
                <a:gs pos="0">
                  <a:schemeClr val="accent3">
                    <a:lumMod val="75000"/>
                  </a:schemeClr>
                </a:gs>
                <a:gs pos="100000">
                  <a:schemeClr val="accent1">
                    <a:lumMod val="60000"/>
                    <a:lumOff val="40000"/>
                  </a:schemeClr>
                </a:gs>
                <a:gs pos="49000">
                  <a:schemeClr val="tx2">
                    <a:lumMod val="60000"/>
                    <a:lumOff val="40000"/>
                  </a:schemeClr>
                </a:gs>
                <a:gs pos="71000">
                  <a:schemeClr val="tx2">
                    <a:lumMod val="40000"/>
                    <a:lumOff val="60000"/>
                  </a:schemeClr>
                </a:gs>
              </a:gsLst>
              <a:lin ang="5400000" scaled="1"/>
            </a:gradFill>
            <a:prstDash val="sysDash"/>
          </a:ln>
        </p:spPr>
        <p:txBody>
          <a:bodyPr wrap="square">
            <a:spAutoFit/>
          </a:bodyPr>
          <a:lstStyle/>
          <a:p>
            <a:pPr algn="just">
              <a:lnSpc>
                <a:spcPct val="130000"/>
              </a:lnSpc>
            </a:pPr>
            <a:r>
              <a:rPr lang="en-US" sz="2400" b="1" i="1" dirty="0" err="1">
                <a:solidFill>
                  <a:prstClr val="black"/>
                </a:solidFill>
              </a:rPr>
              <a:t>Mất</a:t>
            </a:r>
            <a:r>
              <a:rPr lang="en-US" sz="2400" b="1" i="1" dirty="0">
                <a:solidFill>
                  <a:prstClr val="black"/>
                </a:solidFill>
              </a:rPr>
              <a:t> </a:t>
            </a:r>
            <a:r>
              <a:rPr lang="vi-VN" sz="2400" b="1" i="1" dirty="0">
                <a:solidFill>
                  <a:prstClr val="black"/>
                </a:solidFill>
              </a:rPr>
              <a:t>một số gene nhất định, có thể dẫn đến mất chức năng của gene, thường gây chết, giảm sức sống hoặc khả năng sinh sản. </a:t>
            </a:r>
          </a:p>
        </p:txBody>
      </p:sp>
      <p:pic>
        <p:nvPicPr>
          <p:cNvPr id="3080" name="Picture 8" descr="Arrow Png Images – Browse 702,419 Stock Photos, Vectors, and Video | Adobe  Stock"/>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1095600" flipH="1" flipV="1">
            <a:off x="8189339" y="2863497"/>
            <a:ext cx="2152301" cy="1434867"/>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3">
            <a:extLst>
              <a:ext uri="{FF2B5EF4-FFF2-40B4-BE49-F238E27FC236}">
                <a16:creationId xmlns="" xmlns:a16="http://schemas.microsoft.com/office/drawing/2014/main" id="{5C4F71A2-2E36-AAB8-77AD-47D286AC1D68}"/>
              </a:ext>
            </a:extLst>
          </p:cNvPr>
          <p:cNvSpPr txBox="1">
            <a:spLocks/>
          </p:cNvSpPr>
          <p:nvPr/>
        </p:nvSpPr>
        <p:spPr>
          <a:xfrm>
            <a:off x="1172980" y="138334"/>
            <a:ext cx="15260342"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5400" dirty="0">
                <a:gradFill>
                  <a:gsLst>
                    <a:gs pos="0">
                      <a:srgbClr val="008EDC"/>
                    </a:gs>
                    <a:gs pos="100000">
                      <a:srgbClr val="D30F64"/>
                    </a:gs>
                  </a:gsLst>
                  <a:lin ang="0" scaled="1"/>
                </a:gradFill>
              </a:rPr>
              <a:t>ĐỘT BIẾN CẤU TRÚC NHIỄM SẮC THỂ</a:t>
            </a:r>
            <a:endParaRPr lang="ru-RU" sz="5400" dirty="0">
              <a:gradFill>
                <a:gsLst>
                  <a:gs pos="0">
                    <a:srgbClr val="008EDC"/>
                  </a:gs>
                  <a:gs pos="100000">
                    <a:srgbClr val="D30F64"/>
                  </a:gs>
                </a:gsLst>
                <a:lin ang="0" scaled="1"/>
              </a:gradFill>
            </a:endParaRPr>
          </a:p>
        </p:txBody>
      </p:sp>
      <p:sp>
        <p:nvSpPr>
          <p:cNvPr id="14" name="Rectangle: Rounded Corners 17">
            <a:extLst>
              <a:ext uri="{FF2B5EF4-FFF2-40B4-BE49-F238E27FC236}">
                <a16:creationId xmlns="" xmlns:a16="http://schemas.microsoft.com/office/drawing/2014/main" id="{1BA0A7E7-4095-8F71-6CDD-DFD8B6D411F9}"/>
              </a:ext>
            </a:extLst>
          </p:cNvPr>
          <p:cNvSpPr/>
          <p:nvPr/>
        </p:nvSpPr>
        <p:spPr>
          <a:xfrm>
            <a:off x="1367284" y="1053157"/>
            <a:ext cx="5934974" cy="204143"/>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15" name="Arrow: Pentagon 21">
            <a:extLst>
              <a:ext uri="{FF2B5EF4-FFF2-40B4-BE49-F238E27FC236}">
                <a16:creationId xmlns="" xmlns:a16="http://schemas.microsoft.com/office/drawing/2014/main" id="{201B79B0-A285-F849-0261-E8A34F1C557D}"/>
              </a:ext>
            </a:extLst>
          </p:cNvPr>
          <p:cNvSpPr/>
          <p:nvPr/>
        </p:nvSpPr>
        <p:spPr>
          <a:xfrm>
            <a:off x="1" y="401751"/>
            <a:ext cx="883547" cy="626949"/>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Tree>
    <p:extLst>
      <p:ext uri="{BB962C8B-B14F-4D97-AF65-F5344CB8AC3E}">
        <p14:creationId xmlns:p14="http://schemas.microsoft.com/office/powerpoint/2010/main" val="1874995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eletion 3-D">
            <a:hlinkClick r:id="" action="ppaction://media"/>
            <a:extLst>
              <a:ext uri="{FF2B5EF4-FFF2-40B4-BE49-F238E27FC236}">
                <a16:creationId xmlns="" xmlns:a16="http://schemas.microsoft.com/office/drawing/2014/main" id="{39DF5DC9-3F1C-2CC2-1EB4-4C2EBE6A8EA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2086879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192030" y="2551559"/>
            <a:ext cx="7185185" cy="2862322"/>
          </a:xfrm>
          <a:prstGeom prst="rect">
            <a:avLst/>
          </a:prstGeom>
          <a:solidFill>
            <a:srgbClr val="CCFFCC"/>
          </a:solidFill>
        </p:spPr>
        <p:txBody>
          <a:bodyPr wrap="square">
            <a:spAutoFit/>
          </a:bodyPr>
          <a:lstStyle/>
          <a:p>
            <a:pPr marL="457200" indent="-457200" algn="just">
              <a:lnSpc>
                <a:spcPct val="150000"/>
              </a:lnSpc>
              <a:buFont typeface="Wingdings" panose="05000000000000000000" pitchFamily="2" charset="2"/>
              <a:buChar char="v"/>
            </a:pPr>
            <a:r>
              <a:rPr lang="en-US" sz="2400" dirty="0">
                <a:solidFill>
                  <a:prstClr val="black"/>
                </a:solidFill>
              </a:rPr>
              <a:t>T</a:t>
            </a:r>
            <a:r>
              <a:rPr lang="vi-VN" sz="2400" dirty="0">
                <a:solidFill>
                  <a:prstClr val="black"/>
                </a:solidFill>
              </a:rPr>
              <a:t>hường xảy ra do hiện tượng </a:t>
            </a:r>
            <a:r>
              <a:rPr lang="vi-VN" sz="2400" b="1" dirty="0">
                <a:solidFill>
                  <a:prstClr val="black"/>
                </a:solidFill>
              </a:rPr>
              <a:t>trao đổi chéo không cân </a:t>
            </a:r>
            <a:r>
              <a:rPr lang="vi-VN" sz="2400" dirty="0">
                <a:solidFill>
                  <a:prstClr val="black"/>
                </a:solidFill>
              </a:rPr>
              <a:t>(hai chromatid khác nguồn trao đổi các đoạn DNA không bằng nhau) trong giảm phân hình thành một nhiễm sắc thể mất đoạn và một nhiễm sắc thể lặp đoạn. </a:t>
            </a:r>
          </a:p>
        </p:txBody>
      </p:sp>
      <p:sp>
        <p:nvSpPr>
          <p:cNvPr id="23" name="Rectangle: Rounded Corners 22">
            <a:extLst>
              <a:ext uri="{FF2B5EF4-FFF2-40B4-BE49-F238E27FC236}">
                <a16:creationId xmlns="" xmlns:a16="http://schemas.microsoft.com/office/drawing/2014/main" id="{C2F03C33-10B4-D8BB-46D6-8E3EED2B48E4}"/>
              </a:ext>
            </a:extLst>
          </p:cNvPr>
          <p:cNvSpPr/>
          <p:nvPr/>
        </p:nvSpPr>
        <p:spPr>
          <a:xfrm>
            <a:off x="1367284" y="1460305"/>
            <a:ext cx="3052316" cy="725890"/>
          </a:xfrm>
          <a:prstGeom prst="roundRect">
            <a:avLst>
              <a:gd name="adj" fmla="val 50000"/>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path path="circle">
              <a:fillToRect r="100000" b="100000"/>
            </a:path>
            <a:tileRect l="-100000" t="-100000"/>
          </a:gradFill>
          <a:ln w="12700" cap="flat">
            <a:noFill/>
            <a:prstDash val="solid"/>
            <a:miter/>
          </a:ln>
        </p:spPr>
        <p:txBody>
          <a:bodyPr rtlCol="0" anchor="ctr"/>
          <a:lstStyle/>
          <a:p>
            <a:pPr algn="ctr"/>
            <a:r>
              <a:rPr lang="en-US" sz="2800" b="1" dirty="0" err="1">
                <a:solidFill>
                  <a:prstClr val="black"/>
                </a:solidFill>
              </a:rPr>
              <a:t>Lặp</a:t>
            </a:r>
            <a:r>
              <a:rPr lang="en-US" sz="2800" b="1" dirty="0">
                <a:solidFill>
                  <a:prstClr val="black"/>
                </a:solidFill>
              </a:rPr>
              <a:t> </a:t>
            </a:r>
            <a:r>
              <a:rPr lang="en-US" sz="2800" b="1" dirty="0" err="1">
                <a:solidFill>
                  <a:prstClr val="black"/>
                </a:solidFill>
              </a:rPr>
              <a:t>đoạn</a:t>
            </a:r>
            <a:endParaRPr lang="en-US" sz="2800" b="1" dirty="0">
              <a:solidFill>
                <a:prstClr val="black"/>
              </a:solidFill>
            </a:endParaRPr>
          </a:p>
        </p:txBody>
      </p:sp>
      <p:sp>
        <p:nvSpPr>
          <p:cNvPr id="4" name="Rectangle 3"/>
          <p:cNvSpPr/>
          <p:nvPr/>
        </p:nvSpPr>
        <p:spPr>
          <a:xfrm>
            <a:off x="10134600" y="1335787"/>
            <a:ext cx="7239000" cy="2332946"/>
          </a:xfrm>
          <a:prstGeom prst="rect">
            <a:avLst/>
          </a:prstGeom>
          <a:ln w="38100">
            <a:gradFill>
              <a:gsLst>
                <a:gs pos="0">
                  <a:schemeClr val="accent3">
                    <a:lumMod val="75000"/>
                  </a:schemeClr>
                </a:gs>
                <a:gs pos="100000">
                  <a:schemeClr val="accent1">
                    <a:lumMod val="60000"/>
                    <a:lumOff val="40000"/>
                  </a:schemeClr>
                </a:gs>
                <a:gs pos="49000">
                  <a:schemeClr val="tx2">
                    <a:lumMod val="60000"/>
                    <a:lumOff val="40000"/>
                  </a:schemeClr>
                </a:gs>
                <a:gs pos="71000">
                  <a:schemeClr val="tx2">
                    <a:lumMod val="40000"/>
                    <a:lumOff val="60000"/>
                  </a:schemeClr>
                </a:gs>
              </a:gsLst>
              <a:lin ang="5400000" scaled="1"/>
            </a:gradFill>
            <a:prstDash val="sysDash"/>
          </a:ln>
        </p:spPr>
        <p:txBody>
          <a:bodyPr wrap="square">
            <a:spAutoFit/>
          </a:bodyPr>
          <a:lstStyle/>
          <a:p>
            <a:pPr algn="just">
              <a:lnSpc>
                <a:spcPct val="130000"/>
              </a:lnSpc>
            </a:pPr>
            <a:r>
              <a:rPr lang="en-US" sz="2800" b="1" i="1" dirty="0">
                <a:solidFill>
                  <a:prstClr val="black"/>
                </a:solidFill>
              </a:rPr>
              <a:t>- T</a:t>
            </a:r>
            <a:r>
              <a:rPr lang="vi-VN" sz="2800" b="1" i="1" dirty="0">
                <a:solidFill>
                  <a:prstClr val="black"/>
                </a:solidFill>
              </a:rPr>
              <a:t>ăng cường hoặc giảm bớt sự biểu hiện</a:t>
            </a:r>
            <a:r>
              <a:rPr lang="en-US" sz="2800" b="1" i="1" dirty="0">
                <a:solidFill>
                  <a:prstClr val="black"/>
                </a:solidFill>
              </a:rPr>
              <a:t> </a:t>
            </a:r>
            <a:r>
              <a:rPr lang="vi-VN" sz="2800" b="1" i="1" dirty="0">
                <a:solidFill>
                  <a:prstClr val="black"/>
                </a:solidFill>
              </a:rPr>
              <a:t>của tính trạng.</a:t>
            </a:r>
          </a:p>
          <a:p>
            <a:pPr algn="just">
              <a:lnSpc>
                <a:spcPct val="130000"/>
              </a:lnSpc>
            </a:pPr>
            <a:r>
              <a:rPr lang="en-US" sz="2800" b="1" i="1" dirty="0">
                <a:solidFill>
                  <a:prstClr val="black"/>
                </a:solidFill>
              </a:rPr>
              <a:t>- </a:t>
            </a:r>
            <a:r>
              <a:rPr lang="en-US" sz="2800" b="1" i="1" dirty="0" err="1">
                <a:solidFill>
                  <a:prstClr val="black"/>
                </a:solidFill>
              </a:rPr>
              <a:t>Mất</a:t>
            </a:r>
            <a:r>
              <a:rPr lang="en-US" sz="2800" b="1" i="1" dirty="0">
                <a:solidFill>
                  <a:prstClr val="black"/>
                </a:solidFill>
              </a:rPr>
              <a:t> </a:t>
            </a:r>
            <a:r>
              <a:rPr lang="vi-VN" sz="2800" b="1" i="1" dirty="0">
                <a:solidFill>
                  <a:prstClr val="black"/>
                </a:solidFill>
              </a:rPr>
              <a:t>cân bằng gen trong hệ gen</a:t>
            </a:r>
            <a:r>
              <a:rPr lang="en-US" sz="2800" b="1" i="1" dirty="0">
                <a:solidFill>
                  <a:prstClr val="black"/>
                </a:solidFill>
              </a:rPr>
              <a:t>, </a:t>
            </a:r>
            <a:r>
              <a:rPr lang="vi-VN" sz="2800" b="1" i="1" dirty="0">
                <a:solidFill>
                  <a:prstClr val="black"/>
                </a:solidFill>
              </a:rPr>
              <a:t>có thể gây nên hậu quả có hại cho cơ thể.</a:t>
            </a:r>
          </a:p>
        </p:txBody>
      </p:sp>
      <p:pic>
        <p:nvPicPr>
          <p:cNvPr id="3080" name="Picture 8" descr="Arrow Png Images – Browse 702,419 Stock Photos, Vectors, and Video | Adobe  Stock"/>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1095600" flipH="1" flipV="1">
            <a:off x="8189339" y="2863497"/>
            <a:ext cx="2152301" cy="143486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Genetic Mutations- Definition, Types, Causes and Examples – Genetic Educ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2980" y="5933163"/>
            <a:ext cx="7204235" cy="387427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152" name="Picture 8" descr="Deletion"/>
          <p:cNvPicPr>
            <a:picLocks noChangeAspect="1" noChangeArrowheads="1"/>
          </p:cNvPicPr>
          <p:nvPr/>
        </p:nvPicPr>
        <p:blipFill>
          <a:blip r:embed="rId4">
            <a:clrChange>
              <a:clrFrom>
                <a:srgbClr val="F1F1F1"/>
              </a:clrFrom>
              <a:clrTo>
                <a:srgbClr val="F1F1F1">
                  <a:alpha val="0"/>
                </a:srgbClr>
              </a:clrTo>
            </a:clrChange>
            <a:extLst>
              <a:ext uri="{28A0092B-C50C-407E-A947-70E740481C1C}">
                <a14:useLocalDpi xmlns:a14="http://schemas.microsoft.com/office/drawing/2010/main" val="0"/>
              </a:ext>
            </a:extLst>
          </a:blip>
          <a:srcRect/>
          <a:stretch>
            <a:fillRect/>
          </a:stretch>
        </p:blipFill>
        <p:spPr bwMode="auto">
          <a:xfrm>
            <a:off x="9372600" y="2542034"/>
            <a:ext cx="8673662" cy="8673662"/>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3">
            <a:extLst>
              <a:ext uri="{FF2B5EF4-FFF2-40B4-BE49-F238E27FC236}">
                <a16:creationId xmlns="" xmlns:a16="http://schemas.microsoft.com/office/drawing/2014/main" id="{5C4F71A2-2E36-AAB8-77AD-47D286AC1D68}"/>
              </a:ext>
            </a:extLst>
          </p:cNvPr>
          <p:cNvSpPr txBox="1">
            <a:spLocks/>
          </p:cNvSpPr>
          <p:nvPr/>
        </p:nvSpPr>
        <p:spPr>
          <a:xfrm>
            <a:off x="1172980" y="138334"/>
            <a:ext cx="15260342"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5400" dirty="0">
                <a:gradFill>
                  <a:gsLst>
                    <a:gs pos="0">
                      <a:srgbClr val="008EDC"/>
                    </a:gs>
                    <a:gs pos="100000">
                      <a:srgbClr val="D30F64"/>
                    </a:gs>
                  </a:gsLst>
                  <a:lin ang="0" scaled="1"/>
                </a:gradFill>
              </a:rPr>
              <a:t>ĐỘT BIẾN CẤU TRÚC NHIỄM SẮC THỂ</a:t>
            </a:r>
            <a:endParaRPr lang="ru-RU" sz="5400" dirty="0">
              <a:gradFill>
                <a:gsLst>
                  <a:gs pos="0">
                    <a:srgbClr val="008EDC"/>
                  </a:gs>
                  <a:gs pos="100000">
                    <a:srgbClr val="D30F64"/>
                  </a:gs>
                </a:gsLst>
                <a:lin ang="0" scaled="1"/>
              </a:gradFill>
            </a:endParaRPr>
          </a:p>
        </p:txBody>
      </p:sp>
      <p:sp>
        <p:nvSpPr>
          <p:cNvPr id="12" name="Rectangle: Rounded Corners 17">
            <a:extLst>
              <a:ext uri="{FF2B5EF4-FFF2-40B4-BE49-F238E27FC236}">
                <a16:creationId xmlns="" xmlns:a16="http://schemas.microsoft.com/office/drawing/2014/main" id="{1BA0A7E7-4095-8F71-6CDD-DFD8B6D411F9}"/>
              </a:ext>
            </a:extLst>
          </p:cNvPr>
          <p:cNvSpPr/>
          <p:nvPr/>
        </p:nvSpPr>
        <p:spPr>
          <a:xfrm>
            <a:off x="1367284" y="1053157"/>
            <a:ext cx="5934974" cy="204143"/>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13" name="Arrow: Pentagon 21">
            <a:extLst>
              <a:ext uri="{FF2B5EF4-FFF2-40B4-BE49-F238E27FC236}">
                <a16:creationId xmlns="" xmlns:a16="http://schemas.microsoft.com/office/drawing/2014/main" id="{201B79B0-A285-F849-0261-E8A34F1C557D}"/>
              </a:ext>
            </a:extLst>
          </p:cNvPr>
          <p:cNvSpPr/>
          <p:nvPr/>
        </p:nvSpPr>
        <p:spPr>
          <a:xfrm>
            <a:off x="1" y="401751"/>
            <a:ext cx="883547" cy="626949"/>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Tree>
    <p:extLst>
      <p:ext uri="{BB962C8B-B14F-4D97-AF65-F5344CB8AC3E}">
        <p14:creationId xmlns:p14="http://schemas.microsoft.com/office/powerpoint/2010/main" val="14340132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352800" y="3130945"/>
            <a:ext cx="4657970" cy="4984355"/>
          </a:xfrm>
          <a:prstGeom prst="rect">
            <a:avLst/>
          </a:prstGeom>
          <a:solidFill>
            <a:srgbClr val="CCFFCC"/>
          </a:solidFill>
        </p:spPr>
        <p:txBody>
          <a:bodyPr wrap="square">
            <a:spAutoFit/>
          </a:bodyPr>
          <a:lstStyle/>
          <a:p>
            <a:pPr marL="457200" indent="-457200" algn="just">
              <a:lnSpc>
                <a:spcPct val="130000"/>
              </a:lnSpc>
              <a:buFont typeface="Wingdings" panose="05000000000000000000" pitchFamily="2" charset="2"/>
              <a:buChar char="v"/>
            </a:pPr>
            <a:r>
              <a:rPr lang="en-US" sz="2400" dirty="0">
                <a:solidFill>
                  <a:prstClr val="black"/>
                </a:solidFill>
              </a:rPr>
              <a:t>X</a:t>
            </a:r>
            <a:r>
              <a:rPr lang="vi-VN" sz="2400" dirty="0">
                <a:solidFill>
                  <a:prstClr val="black"/>
                </a:solidFill>
              </a:rPr>
              <a:t>ảy ra khi một đoạn trên nhiễm sắc thể bị đứt ra và gần trở lại vào nhiễm sắc thể ban</a:t>
            </a:r>
            <a:r>
              <a:rPr lang="en-US" sz="2400" dirty="0">
                <a:solidFill>
                  <a:prstClr val="black"/>
                </a:solidFill>
              </a:rPr>
              <a:t> </a:t>
            </a:r>
            <a:r>
              <a:rPr lang="vi-VN" sz="2400" dirty="0">
                <a:solidFill>
                  <a:prstClr val="black"/>
                </a:solidFill>
              </a:rPr>
              <a:t>đầu nhưng theo chiều ngược lại. Đoạn nhiễm sắc thể bị đảo có thể chứa hoặc không chứa tâm</a:t>
            </a:r>
            <a:r>
              <a:rPr lang="en-US" sz="2400" dirty="0">
                <a:solidFill>
                  <a:prstClr val="black"/>
                </a:solidFill>
              </a:rPr>
              <a:t> </a:t>
            </a:r>
            <a:r>
              <a:rPr lang="vi-VN" sz="2400" dirty="0">
                <a:solidFill>
                  <a:prstClr val="black"/>
                </a:solidFill>
              </a:rPr>
              <a:t>động.</a:t>
            </a:r>
            <a:endParaRPr lang="en-US" sz="2400" dirty="0">
              <a:solidFill>
                <a:prstClr val="black"/>
              </a:solidFill>
            </a:endParaRPr>
          </a:p>
          <a:p>
            <a:pPr marL="457200" indent="-457200" algn="just">
              <a:lnSpc>
                <a:spcPct val="130000"/>
              </a:lnSpc>
              <a:buFont typeface="Wingdings" panose="05000000000000000000" pitchFamily="2" charset="2"/>
              <a:buChar char="v"/>
            </a:pPr>
            <a:r>
              <a:rPr lang="vi-VN" sz="2400" dirty="0">
                <a:solidFill>
                  <a:prstClr val="black"/>
                </a:solidFill>
              </a:rPr>
              <a:t>Đảo đoạn làm cho trình tự của gene trên nhiễm sắc thể bị thay đổi</a:t>
            </a:r>
          </a:p>
        </p:txBody>
      </p:sp>
      <p:sp>
        <p:nvSpPr>
          <p:cNvPr id="23" name="Rectangle: Rounded Corners 22">
            <a:extLst>
              <a:ext uri="{FF2B5EF4-FFF2-40B4-BE49-F238E27FC236}">
                <a16:creationId xmlns="" xmlns:a16="http://schemas.microsoft.com/office/drawing/2014/main" id="{C2F03C33-10B4-D8BB-46D6-8E3EED2B48E4}"/>
              </a:ext>
            </a:extLst>
          </p:cNvPr>
          <p:cNvSpPr/>
          <p:nvPr/>
        </p:nvSpPr>
        <p:spPr>
          <a:xfrm>
            <a:off x="1367284" y="1724805"/>
            <a:ext cx="3052316" cy="725890"/>
          </a:xfrm>
          <a:prstGeom prst="roundRect">
            <a:avLst>
              <a:gd name="adj" fmla="val 50000"/>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path path="circle">
              <a:fillToRect r="100000" b="100000"/>
            </a:path>
            <a:tileRect l="-100000" t="-100000"/>
          </a:gradFill>
          <a:ln w="12700" cap="flat">
            <a:noFill/>
            <a:prstDash val="solid"/>
            <a:miter/>
          </a:ln>
        </p:spPr>
        <p:txBody>
          <a:bodyPr rtlCol="0" anchor="ctr"/>
          <a:lstStyle/>
          <a:p>
            <a:pPr algn="ctr"/>
            <a:r>
              <a:rPr lang="en-US" sz="2800" b="1" dirty="0" err="1">
                <a:solidFill>
                  <a:prstClr val="black"/>
                </a:solidFill>
              </a:rPr>
              <a:t>Đảo</a:t>
            </a:r>
            <a:r>
              <a:rPr lang="en-US" sz="2800" b="1" dirty="0">
                <a:solidFill>
                  <a:prstClr val="black"/>
                </a:solidFill>
              </a:rPr>
              <a:t> </a:t>
            </a:r>
            <a:r>
              <a:rPr lang="en-US" sz="2800" b="1" dirty="0" err="1">
                <a:solidFill>
                  <a:prstClr val="black"/>
                </a:solidFill>
              </a:rPr>
              <a:t>đoạn</a:t>
            </a:r>
            <a:endParaRPr lang="en-US" sz="2800" b="1" dirty="0">
              <a:solidFill>
                <a:prstClr val="black"/>
              </a:solidFill>
            </a:endParaRPr>
          </a:p>
        </p:txBody>
      </p:sp>
      <p:sp>
        <p:nvSpPr>
          <p:cNvPr id="4" name="Rectangle 3"/>
          <p:cNvSpPr/>
          <p:nvPr/>
        </p:nvSpPr>
        <p:spPr>
          <a:xfrm>
            <a:off x="9883184" y="1460305"/>
            <a:ext cx="7490416" cy="3093154"/>
          </a:xfrm>
          <a:prstGeom prst="rect">
            <a:avLst/>
          </a:prstGeom>
          <a:ln w="38100">
            <a:gradFill>
              <a:gsLst>
                <a:gs pos="0">
                  <a:schemeClr val="accent3">
                    <a:lumMod val="75000"/>
                  </a:schemeClr>
                </a:gs>
                <a:gs pos="100000">
                  <a:schemeClr val="accent1">
                    <a:lumMod val="60000"/>
                    <a:lumOff val="40000"/>
                  </a:schemeClr>
                </a:gs>
                <a:gs pos="49000">
                  <a:schemeClr val="tx2">
                    <a:lumMod val="60000"/>
                    <a:lumOff val="40000"/>
                  </a:schemeClr>
                </a:gs>
                <a:gs pos="71000">
                  <a:schemeClr val="tx2">
                    <a:lumMod val="40000"/>
                    <a:lumOff val="60000"/>
                  </a:schemeClr>
                </a:gs>
              </a:gsLst>
              <a:lin ang="5400000" scaled="1"/>
            </a:gradFill>
            <a:prstDash val="sysDash"/>
          </a:ln>
        </p:spPr>
        <p:txBody>
          <a:bodyPr wrap="square">
            <a:spAutoFit/>
          </a:bodyPr>
          <a:lstStyle/>
          <a:p>
            <a:pPr algn="just">
              <a:lnSpc>
                <a:spcPct val="150000"/>
              </a:lnSpc>
            </a:pPr>
            <a:r>
              <a:rPr lang="en-US" sz="2600" b="1" i="1" dirty="0">
                <a:solidFill>
                  <a:prstClr val="black"/>
                </a:solidFill>
              </a:rPr>
              <a:t>- M</a:t>
            </a:r>
            <a:r>
              <a:rPr lang="vi-VN" sz="2600" b="1" i="1" dirty="0">
                <a:solidFill>
                  <a:prstClr val="black"/>
                </a:solidFill>
              </a:rPr>
              <a:t>ức độ hoạt</a:t>
            </a:r>
            <a:r>
              <a:rPr lang="en-US" sz="2600" b="1" i="1" dirty="0">
                <a:solidFill>
                  <a:prstClr val="black"/>
                </a:solidFill>
              </a:rPr>
              <a:t> </a:t>
            </a:r>
            <a:r>
              <a:rPr lang="vi-VN" sz="2600" b="1" i="1" dirty="0">
                <a:solidFill>
                  <a:prstClr val="black"/>
                </a:solidFill>
              </a:rPr>
              <a:t>động của gene có thể tăng hoặc giảm, thậm chí không hoạt động. </a:t>
            </a:r>
            <a:endParaRPr lang="en-US" sz="2600" b="1" i="1" dirty="0">
              <a:solidFill>
                <a:prstClr val="black"/>
              </a:solidFill>
            </a:endParaRPr>
          </a:p>
          <a:p>
            <a:pPr algn="just">
              <a:lnSpc>
                <a:spcPct val="150000"/>
              </a:lnSpc>
            </a:pPr>
            <a:r>
              <a:rPr lang="en-US" sz="2600" b="1" i="1" dirty="0">
                <a:solidFill>
                  <a:prstClr val="black"/>
                </a:solidFill>
              </a:rPr>
              <a:t>- </a:t>
            </a:r>
            <a:r>
              <a:rPr lang="vi-VN" sz="2600" b="1" i="1" dirty="0">
                <a:solidFill>
                  <a:prstClr val="black"/>
                </a:solidFill>
              </a:rPr>
              <a:t>Ở cơ thể dị hợp tử mang đoạn</a:t>
            </a:r>
            <a:r>
              <a:rPr lang="en-US" sz="2600" b="1" i="1" dirty="0">
                <a:solidFill>
                  <a:prstClr val="black"/>
                </a:solidFill>
              </a:rPr>
              <a:t> </a:t>
            </a:r>
            <a:r>
              <a:rPr lang="vi-VN" sz="2600" b="1" i="1" dirty="0">
                <a:solidFill>
                  <a:prstClr val="black"/>
                </a:solidFill>
              </a:rPr>
              <a:t>đảo, nếu trao đổi chéo xảy ra trong vùng đoạn đảo sẽ tạo ra các giao tử không bình thường</a:t>
            </a:r>
          </a:p>
        </p:txBody>
      </p:sp>
      <p:pic>
        <p:nvPicPr>
          <p:cNvPr id="3080" name="Picture 8" descr="Arrow Png Images – Browse 702,419 Stock Photos, Vectors, and Video | Adobe  Stock"/>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1095600" flipH="1" flipV="1">
            <a:off x="7475286" y="4038970"/>
            <a:ext cx="2783690" cy="185579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Genetic Mutations- Definition, Types, Causes and Examples – Genetic  Educ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83184" y="5295900"/>
            <a:ext cx="7493667" cy="43125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196" name="Picture 4" descr="Deletion"/>
          <p:cNvPicPr>
            <a:picLocks noChangeAspect="1" noChangeArrowheads="1"/>
          </p:cNvPicPr>
          <p:nvPr/>
        </p:nvPicPr>
        <p:blipFill>
          <a:blip r:embed="rId4">
            <a:clrChange>
              <a:clrFrom>
                <a:srgbClr val="F1F1F1"/>
              </a:clrFrom>
              <a:clrTo>
                <a:srgbClr val="F1F1F1">
                  <a:alpha val="0"/>
                </a:srgbClr>
              </a:clrTo>
            </a:clrChange>
            <a:extLst>
              <a:ext uri="{28A0092B-C50C-407E-A947-70E740481C1C}">
                <a14:useLocalDpi xmlns:a14="http://schemas.microsoft.com/office/drawing/2010/main" val="0"/>
              </a:ext>
            </a:extLst>
          </a:blip>
          <a:srcRect/>
          <a:stretch>
            <a:fillRect/>
          </a:stretch>
        </p:blipFill>
        <p:spPr bwMode="auto">
          <a:xfrm>
            <a:off x="-1524000" y="2389200"/>
            <a:ext cx="6364409" cy="6377138"/>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3">
            <a:extLst>
              <a:ext uri="{FF2B5EF4-FFF2-40B4-BE49-F238E27FC236}">
                <a16:creationId xmlns="" xmlns:a16="http://schemas.microsoft.com/office/drawing/2014/main" id="{5C4F71A2-2E36-AAB8-77AD-47D286AC1D68}"/>
              </a:ext>
            </a:extLst>
          </p:cNvPr>
          <p:cNvSpPr txBox="1">
            <a:spLocks/>
          </p:cNvSpPr>
          <p:nvPr/>
        </p:nvSpPr>
        <p:spPr>
          <a:xfrm>
            <a:off x="1172980" y="138334"/>
            <a:ext cx="15260342"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5400" dirty="0">
                <a:gradFill>
                  <a:gsLst>
                    <a:gs pos="0">
                      <a:srgbClr val="008EDC"/>
                    </a:gs>
                    <a:gs pos="100000">
                      <a:srgbClr val="D30F64"/>
                    </a:gs>
                  </a:gsLst>
                  <a:lin ang="0" scaled="1"/>
                </a:gradFill>
              </a:rPr>
              <a:t>ĐỘT BIẾN CẤU TRÚC NHIỄM SẮC THỂ</a:t>
            </a:r>
            <a:endParaRPr lang="ru-RU" sz="5400" dirty="0">
              <a:gradFill>
                <a:gsLst>
                  <a:gs pos="0">
                    <a:srgbClr val="008EDC"/>
                  </a:gs>
                  <a:gs pos="100000">
                    <a:srgbClr val="D30F64"/>
                  </a:gs>
                </a:gsLst>
                <a:lin ang="0" scaled="1"/>
              </a:gradFill>
            </a:endParaRPr>
          </a:p>
        </p:txBody>
      </p:sp>
      <p:sp>
        <p:nvSpPr>
          <p:cNvPr id="12" name="Rectangle: Rounded Corners 17">
            <a:extLst>
              <a:ext uri="{FF2B5EF4-FFF2-40B4-BE49-F238E27FC236}">
                <a16:creationId xmlns="" xmlns:a16="http://schemas.microsoft.com/office/drawing/2014/main" id="{1BA0A7E7-4095-8F71-6CDD-DFD8B6D411F9}"/>
              </a:ext>
            </a:extLst>
          </p:cNvPr>
          <p:cNvSpPr/>
          <p:nvPr/>
        </p:nvSpPr>
        <p:spPr>
          <a:xfrm>
            <a:off x="1367284" y="1053157"/>
            <a:ext cx="5934974" cy="204143"/>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13" name="Arrow: Pentagon 21">
            <a:extLst>
              <a:ext uri="{FF2B5EF4-FFF2-40B4-BE49-F238E27FC236}">
                <a16:creationId xmlns="" xmlns:a16="http://schemas.microsoft.com/office/drawing/2014/main" id="{201B79B0-A285-F849-0261-E8A34F1C557D}"/>
              </a:ext>
            </a:extLst>
          </p:cNvPr>
          <p:cNvSpPr/>
          <p:nvPr/>
        </p:nvSpPr>
        <p:spPr>
          <a:xfrm>
            <a:off x="1" y="401751"/>
            <a:ext cx="883547" cy="626949"/>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Tree>
    <p:extLst>
      <p:ext uri="{BB962C8B-B14F-4D97-AF65-F5344CB8AC3E}">
        <p14:creationId xmlns:p14="http://schemas.microsoft.com/office/powerpoint/2010/main" val="32289885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Translocation 3-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0"/>
            <a:ext cx="18288001" cy="10287000"/>
          </a:xfrm>
          <a:prstGeom prst="rect">
            <a:avLst/>
          </a:prstGeom>
        </p:spPr>
      </p:pic>
    </p:spTree>
    <p:extLst>
      <p:ext uri="{BB962C8B-B14F-4D97-AF65-F5344CB8AC3E}">
        <p14:creationId xmlns:p14="http://schemas.microsoft.com/office/powerpoint/2010/main" val="13040272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itle 3">
            <a:extLst>
              <a:ext uri="{FF2B5EF4-FFF2-40B4-BE49-F238E27FC236}">
                <a16:creationId xmlns="" xmlns:a16="http://schemas.microsoft.com/office/drawing/2014/main" id="{5C4F71A2-2E36-AAB8-77AD-47D286AC1D68}"/>
              </a:ext>
            </a:extLst>
          </p:cNvPr>
          <p:cNvSpPr txBox="1">
            <a:spLocks/>
          </p:cNvSpPr>
          <p:nvPr/>
        </p:nvSpPr>
        <p:spPr>
          <a:xfrm>
            <a:off x="1172980" y="138334"/>
            <a:ext cx="15260342"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5400" dirty="0">
                <a:gradFill>
                  <a:gsLst>
                    <a:gs pos="0">
                      <a:srgbClr val="008EDC"/>
                    </a:gs>
                    <a:gs pos="100000">
                      <a:srgbClr val="D30F64"/>
                    </a:gs>
                  </a:gsLst>
                  <a:lin ang="0" scaled="1"/>
                </a:gradFill>
              </a:rPr>
              <a:t>ĐỘT BIẾN CẤU TRÚC NHIỄM SẮC THỂ</a:t>
            </a:r>
            <a:endParaRPr lang="ru-RU" sz="5400" dirty="0">
              <a:gradFill>
                <a:gsLst>
                  <a:gs pos="0">
                    <a:srgbClr val="008EDC"/>
                  </a:gs>
                  <a:gs pos="100000">
                    <a:srgbClr val="D30F64"/>
                  </a:gs>
                </a:gsLst>
                <a:lin ang="0" scaled="1"/>
              </a:gradFill>
            </a:endParaRPr>
          </a:p>
        </p:txBody>
      </p:sp>
      <p:sp>
        <p:nvSpPr>
          <p:cNvPr id="18" name="Rectangle: Rounded Corners 17">
            <a:extLst>
              <a:ext uri="{FF2B5EF4-FFF2-40B4-BE49-F238E27FC236}">
                <a16:creationId xmlns="" xmlns:a16="http://schemas.microsoft.com/office/drawing/2014/main" id="{1BA0A7E7-4095-8F71-6CDD-DFD8B6D411F9}"/>
              </a:ext>
            </a:extLst>
          </p:cNvPr>
          <p:cNvSpPr/>
          <p:nvPr/>
        </p:nvSpPr>
        <p:spPr>
          <a:xfrm>
            <a:off x="1367284" y="1053157"/>
            <a:ext cx="5934974" cy="204143"/>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22" name="Arrow: Pentagon 21">
            <a:extLst>
              <a:ext uri="{FF2B5EF4-FFF2-40B4-BE49-F238E27FC236}">
                <a16:creationId xmlns="" xmlns:a16="http://schemas.microsoft.com/office/drawing/2014/main" id="{201B79B0-A285-F849-0261-E8A34F1C557D}"/>
              </a:ext>
            </a:extLst>
          </p:cNvPr>
          <p:cNvSpPr/>
          <p:nvPr/>
        </p:nvSpPr>
        <p:spPr>
          <a:xfrm>
            <a:off x="1" y="401751"/>
            <a:ext cx="883547" cy="626949"/>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23" name="Rectangle: Rounded Corners 22">
            <a:extLst>
              <a:ext uri="{FF2B5EF4-FFF2-40B4-BE49-F238E27FC236}">
                <a16:creationId xmlns="" xmlns:a16="http://schemas.microsoft.com/office/drawing/2014/main" id="{C2F03C33-10B4-D8BB-46D6-8E3EED2B48E4}"/>
              </a:ext>
            </a:extLst>
          </p:cNvPr>
          <p:cNvSpPr/>
          <p:nvPr/>
        </p:nvSpPr>
        <p:spPr>
          <a:xfrm>
            <a:off x="1367284" y="1587247"/>
            <a:ext cx="3052316" cy="725890"/>
          </a:xfrm>
          <a:prstGeom prst="roundRect">
            <a:avLst>
              <a:gd name="adj" fmla="val 50000"/>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path path="circle">
              <a:fillToRect r="100000" b="100000"/>
            </a:path>
            <a:tileRect l="-100000" t="-100000"/>
          </a:gradFill>
          <a:ln w="12700" cap="flat">
            <a:noFill/>
            <a:prstDash val="solid"/>
            <a:miter/>
          </a:ln>
        </p:spPr>
        <p:txBody>
          <a:bodyPr rtlCol="0" anchor="ctr"/>
          <a:lstStyle/>
          <a:p>
            <a:pPr algn="ctr"/>
            <a:r>
              <a:rPr lang="en-US" sz="2800" b="1" dirty="0" err="1">
                <a:solidFill>
                  <a:prstClr val="black"/>
                </a:solidFill>
              </a:rPr>
              <a:t>Chuyển</a:t>
            </a:r>
            <a:r>
              <a:rPr lang="en-US" sz="2800" b="1" dirty="0">
                <a:solidFill>
                  <a:prstClr val="black"/>
                </a:solidFill>
              </a:rPr>
              <a:t> </a:t>
            </a:r>
            <a:r>
              <a:rPr lang="en-US" sz="2800" b="1" dirty="0" err="1">
                <a:solidFill>
                  <a:prstClr val="black"/>
                </a:solidFill>
              </a:rPr>
              <a:t>đoạn</a:t>
            </a:r>
            <a:endParaRPr lang="en-US" sz="2800" b="1" dirty="0">
              <a:solidFill>
                <a:prstClr val="black"/>
              </a:solidFill>
            </a:endParaRPr>
          </a:p>
        </p:txBody>
      </p:sp>
      <p:pic>
        <p:nvPicPr>
          <p:cNvPr id="14" name="Picture 6" descr="Genetic Mutations- Definition, Types, Causes and Examples – Genetic  Educ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7284" y="5562600"/>
            <a:ext cx="7633268" cy="43815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367284" y="2521053"/>
            <a:ext cx="7633268" cy="2308324"/>
          </a:xfrm>
          <a:prstGeom prst="rect">
            <a:avLst/>
          </a:prstGeom>
          <a:solidFill>
            <a:srgbClr val="CCFFCC"/>
          </a:solidFill>
        </p:spPr>
        <p:txBody>
          <a:bodyPr wrap="square">
            <a:spAutoFit/>
          </a:bodyPr>
          <a:lstStyle/>
          <a:p>
            <a:pPr marL="457200" indent="-457200" algn="just">
              <a:lnSpc>
                <a:spcPct val="150000"/>
              </a:lnSpc>
              <a:buFont typeface="Wingdings" panose="05000000000000000000" pitchFamily="2" charset="2"/>
              <a:buChar char="v"/>
            </a:pPr>
            <a:r>
              <a:rPr lang="en-US" sz="2400" dirty="0" err="1">
                <a:solidFill>
                  <a:prstClr val="black"/>
                </a:solidFill>
              </a:rPr>
              <a:t>Xảy</a:t>
            </a:r>
            <a:r>
              <a:rPr lang="en-US" sz="2400" dirty="0">
                <a:solidFill>
                  <a:prstClr val="black"/>
                </a:solidFill>
              </a:rPr>
              <a:t> </a:t>
            </a:r>
            <a:r>
              <a:rPr lang="en-US" sz="2400" dirty="0" err="1">
                <a:solidFill>
                  <a:prstClr val="black"/>
                </a:solidFill>
              </a:rPr>
              <a:t>ra</a:t>
            </a:r>
            <a:r>
              <a:rPr lang="en-US" sz="2400" dirty="0">
                <a:solidFill>
                  <a:prstClr val="black"/>
                </a:solidFill>
              </a:rPr>
              <a:t> </a:t>
            </a:r>
            <a:r>
              <a:rPr lang="en-US" sz="2400" dirty="0" err="1">
                <a:solidFill>
                  <a:prstClr val="black"/>
                </a:solidFill>
              </a:rPr>
              <a:t>khi</a:t>
            </a:r>
            <a:r>
              <a:rPr lang="en-US" sz="2400" dirty="0">
                <a:solidFill>
                  <a:prstClr val="black"/>
                </a:solidFill>
              </a:rPr>
              <a:t> </a:t>
            </a:r>
            <a:r>
              <a:rPr lang="en-US" sz="2400" dirty="0" err="1">
                <a:solidFill>
                  <a:prstClr val="black"/>
                </a:solidFill>
              </a:rPr>
              <a:t>một</a:t>
            </a:r>
            <a:r>
              <a:rPr lang="en-US" sz="2400" dirty="0">
                <a:solidFill>
                  <a:prstClr val="black"/>
                </a:solidFill>
              </a:rPr>
              <a:t> </a:t>
            </a:r>
            <a:r>
              <a:rPr lang="en-US" sz="2400" dirty="0" err="1">
                <a:solidFill>
                  <a:prstClr val="black"/>
                </a:solidFill>
              </a:rPr>
              <a:t>đoạn</a:t>
            </a:r>
            <a:r>
              <a:rPr lang="en-US" sz="2400" dirty="0">
                <a:solidFill>
                  <a:prstClr val="black"/>
                </a:solidFill>
              </a:rPr>
              <a:t> </a:t>
            </a:r>
            <a:r>
              <a:rPr lang="en-US" sz="2400" dirty="0" err="1">
                <a:solidFill>
                  <a:prstClr val="black"/>
                </a:solidFill>
              </a:rPr>
              <a:t>trên</a:t>
            </a:r>
            <a:r>
              <a:rPr lang="en-US" sz="2400" dirty="0">
                <a:solidFill>
                  <a:prstClr val="black"/>
                </a:solidFill>
              </a:rPr>
              <a:t> </a:t>
            </a:r>
            <a:r>
              <a:rPr lang="en-US" sz="2400" dirty="0" err="1">
                <a:solidFill>
                  <a:prstClr val="black"/>
                </a:solidFill>
              </a:rPr>
              <a:t>nhiễm</a:t>
            </a:r>
            <a:r>
              <a:rPr lang="en-US" sz="2400" dirty="0">
                <a:solidFill>
                  <a:prstClr val="black"/>
                </a:solidFill>
              </a:rPr>
              <a:t> </a:t>
            </a:r>
            <a:r>
              <a:rPr lang="en-US" sz="2400" dirty="0" err="1">
                <a:solidFill>
                  <a:prstClr val="black"/>
                </a:solidFill>
              </a:rPr>
              <a:t>sắc</a:t>
            </a:r>
            <a:r>
              <a:rPr lang="en-US" sz="2400" dirty="0">
                <a:solidFill>
                  <a:prstClr val="black"/>
                </a:solidFill>
              </a:rPr>
              <a:t> </a:t>
            </a:r>
            <a:r>
              <a:rPr lang="en-US" sz="2400" dirty="0" err="1">
                <a:solidFill>
                  <a:prstClr val="black"/>
                </a:solidFill>
              </a:rPr>
              <a:t>thể</a:t>
            </a:r>
            <a:r>
              <a:rPr lang="en-US" sz="2400" dirty="0">
                <a:solidFill>
                  <a:prstClr val="black"/>
                </a:solidFill>
              </a:rPr>
              <a:t> </a:t>
            </a:r>
            <a:r>
              <a:rPr lang="en-US" sz="2400" dirty="0" err="1">
                <a:solidFill>
                  <a:prstClr val="black"/>
                </a:solidFill>
              </a:rPr>
              <a:t>bị</a:t>
            </a:r>
            <a:r>
              <a:rPr lang="en-US" sz="2400" dirty="0">
                <a:solidFill>
                  <a:prstClr val="black"/>
                </a:solidFill>
              </a:rPr>
              <a:t> </a:t>
            </a:r>
            <a:r>
              <a:rPr lang="en-US" sz="2400" dirty="0" err="1">
                <a:solidFill>
                  <a:prstClr val="black"/>
                </a:solidFill>
              </a:rPr>
              <a:t>đứt</a:t>
            </a:r>
            <a:r>
              <a:rPr lang="en-US" sz="2400" dirty="0">
                <a:solidFill>
                  <a:prstClr val="black"/>
                </a:solidFill>
              </a:rPr>
              <a:t> </a:t>
            </a:r>
            <a:r>
              <a:rPr lang="en-US" sz="2400" dirty="0" err="1">
                <a:solidFill>
                  <a:prstClr val="black"/>
                </a:solidFill>
              </a:rPr>
              <a:t>ra</a:t>
            </a:r>
            <a:r>
              <a:rPr lang="en-US" sz="2400" dirty="0">
                <a:solidFill>
                  <a:prstClr val="black"/>
                </a:solidFill>
              </a:rPr>
              <a:t> </a:t>
            </a:r>
            <a:r>
              <a:rPr lang="en-US" sz="2400" dirty="0" err="1">
                <a:solidFill>
                  <a:prstClr val="black"/>
                </a:solidFill>
              </a:rPr>
              <a:t>và</a:t>
            </a:r>
            <a:r>
              <a:rPr lang="en-US" sz="2400" dirty="0">
                <a:solidFill>
                  <a:prstClr val="black"/>
                </a:solidFill>
              </a:rPr>
              <a:t> </a:t>
            </a:r>
            <a:r>
              <a:rPr lang="en-US" sz="2400" dirty="0" err="1">
                <a:solidFill>
                  <a:prstClr val="black"/>
                </a:solidFill>
              </a:rPr>
              <a:t>gắn</a:t>
            </a:r>
            <a:r>
              <a:rPr lang="en-US" sz="2400" dirty="0">
                <a:solidFill>
                  <a:prstClr val="black"/>
                </a:solidFill>
              </a:rPr>
              <a:t> </a:t>
            </a:r>
            <a:r>
              <a:rPr lang="en-US" sz="2400" dirty="0" err="1">
                <a:solidFill>
                  <a:prstClr val="black"/>
                </a:solidFill>
              </a:rPr>
              <a:t>vào</a:t>
            </a:r>
            <a:r>
              <a:rPr lang="en-US" sz="2400" dirty="0">
                <a:solidFill>
                  <a:prstClr val="black"/>
                </a:solidFill>
              </a:rPr>
              <a:t> </a:t>
            </a:r>
            <a:r>
              <a:rPr lang="en-US" sz="2400" dirty="0" err="1">
                <a:solidFill>
                  <a:prstClr val="black"/>
                </a:solidFill>
              </a:rPr>
              <a:t>một</a:t>
            </a:r>
            <a:r>
              <a:rPr lang="en-US" sz="2400" dirty="0">
                <a:solidFill>
                  <a:prstClr val="black"/>
                </a:solidFill>
              </a:rPr>
              <a:t> </a:t>
            </a:r>
            <a:r>
              <a:rPr lang="en-US" sz="2400" dirty="0" err="1">
                <a:solidFill>
                  <a:prstClr val="black"/>
                </a:solidFill>
              </a:rPr>
              <a:t>vị</a:t>
            </a:r>
            <a:r>
              <a:rPr lang="en-US" sz="2400" dirty="0">
                <a:solidFill>
                  <a:prstClr val="black"/>
                </a:solidFill>
              </a:rPr>
              <a:t> </a:t>
            </a:r>
            <a:r>
              <a:rPr lang="en-US" sz="2400" dirty="0" err="1">
                <a:solidFill>
                  <a:prstClr val="black"/>
                </a:solidFill>
              </a:rPr>
              <a:t>trí</a:t>
            </a:r>
            <a:r>
              <a:rPr lang="en-US" sz="2400" dirty="0">
                <a:solidFill>
                  <a:prstClr val="black"/>
                </a:solidFill>
              </a:rPr>
              <a:t> </a:t>
            </a:r>
            <a:r>
              <a:rPr lang="en-US" sz="2400" dirty="0" err="1">
                <a:solidFill>
                  <a:prstClr val="black"/>
                </a:solidFill>
              </a:rPr>
              <a:t>mới</a:t>
            </a:r>
            <a:endParaRPr lang="en-US" sz="2400" dirty="0">
              <a:solidFill>
                <a:prstClr val="black"/>
              </a:solidFill>
            </a:endParaRPr>
          </a:p>
          <a:p>
            <a:pPr marL="457200" indent="-457200" algn="just">
              <a:lnSpc>
                <a:spcPct val="150000"/>
              </a:lnSpc>
              <a:buFont typeface="Wingdings" panose="05000000000000000000" pitchFamily="2" charset="2"/>
              <a:buChar char="v"/>
            </a:pPr>
            <a:r>
              <a:rPr lang="en-US" sz="2400" dirty="0" err="1">
                <a:solidFill>
                  <a:prstClr val="black"/>
                </a:solidFill>
              </a:rPr>
              <a:t>Các</a:t>
            </a:r>
            <a:r>
              <a:rPr lang="en-US" sz="2400" dirty="0">
                <a:solidFill>
                  <a:prstClr val="black"/>
                </a:solidFill>
              </a:rPr>
              <a:t> </a:t>
            </a:r>
            <a:r>
              <a:rPr lang="en-US" sz="2400" dirty="0" err="1">
                <a:solidFill>
                  <a:prstClr val="black"/>
                </a:solidFill>
              </a:rPr>
              <a:t>dạng</a:t>
            </a:r>
            <a:r>
              <a:rPr lang="en-US" sz="2400" dirty="0">
                <a:solidFill>
                  <a:prstClr val="black"/>
                </a:solidFill>
              </a:rPr>
              <a:t> </a:t>
            </a:r>
            <a:r>
              <a:rPr lang="en-US" sz="2400" dirty="0" err="1">
                <a:solidFill>
                  <a:prstClr val="black"/>
                </a:solidFill>
              </a:rPr>
              <a:t>chuyển</a:t>
            </a:r>
            <a:r>
              <a:rPr lang="en-US" sz="2400" dirty="0">
                <a:solidFill>
                  <a:prstClr val="black"/>
                </a:solidFill>
              </a:rPr>
              <a:t> </a:t>
            </a:r>
            <a:r>
              <a:rPr lang="en-US" sz="2400" dirty="0" err="1">
                <a:solidFill>
                  <a:prstClr val="black"/>
                </a:solidFill>
              </a:rPr>
              <a:t>đoạn</a:t>
            </a:r>
            <a:r>
              <a:rPr lang="en-US" sz="2400" dirty="0">
                <a:solidFill>
                  <a:prstClr val="black"/>
                </a:solidFill>
              </a:rPr>
              <a:t>:</a:t>
            </a:r>
          </a:p>
          <a:p>
            <a:pPr algn="just">
              <a:lnSpc>
                <a:spcPct val="150000"/>
              </a:lnSpc>
            </a:pPr>
            <a:r>
              <a:rPr lang="en-US" sz="2400" dirty="0">
                <a:solidFill>
                  <a:prstClr val="black"/>
                </a:solidFill>
              </a:rPr>
              <a:t>- </a:t>
            </a:r>
            <a:r>
              <a:rPr lang="en-US" sz="2400" dirty="0" err="1">
                <a:solidFill>
                  <a:prstClr val="black"/>
                </a:solidFill>
              </a:rPr>
              <a:t>Chuyển</a:t>
            </a:r>
            <a:r>
              <a:rPr lang="en-US" sz="2400" dirty="0">
                <a:solidFill>
                  <a:prstClr val="black"/>
                </a:solidFill>
              </a:rPr>
              <a:t> </a:t>
            </a:r>
            <a:r>
              <a:rPr lang="en-US" sz="2400" dirty="0" err="1">
                <a:solidFill>
                  <a:prstClr val="black"/>
                </a:solidFill>
              </a:rPr>
              <a:t>đoạn</a:t>
            </a:r>
            <a:r>
              <a:rPr lang="en-US" sz="2400" dirty="0">
                <a:solidFill>
                  <a:prstClr val="black"/>
                </a:solidFill>
              </a:rPr>
              <a:t> </a:t>
            </a:r>
            <a:r>
              <a:rPr lang="en-US" sz="2400" dirty="0" err="1">
                <a:solidFill>
                  <a:prstClr val="black"/>
                </a:solidFill>
              </a:rPr>
              <a:t>trên</a:t>
            </a:r>
            <a:r>
              <a:rPr lang="en-US" sz="2400" dirty="0">
                <a:solidFill>
                  <a:prstClr val="black"/>
                </a:solidFill>
              </a:rPr>
              <a:t> </a:t>
            </a:r>
            <a:r>
              <a:rPr lang="en-US" sz="2400" dirty="0" err="1">
                <a:solidFill>
                  <a:prstClr val="black"/>
                </a:solidFill>
              </a:rPr>
              <a:t>một</a:t>
            </a:r>
            <a:r>
              <a:rPr lang="en-US" sz="2400" dirty="0">
                <a:solidFill>
                  <a:prstClr val="black"/>
                </a:solidFill>
              </a:rPr>
              <a:t> </a:t>
            </a:r>
            <a:r>
              <a:rPr lang="en-US" sz="2400" dirty="0" err="1">
                <a:solidFill>
                  <a:prstClr val="black"/>
                </a:solidFill>
              </a:rPr>
              <a:t>nhiễm</a:t>
            </a:r>
            <a:r>
              <a:rPr lang="en-US" sz="2400" dirty="0">
                <a:solidFill>
                  <a:prstClr val="black"/>
                </a:solidFill>
              </a:rPr>
              <a:t> </a:t>
            </a:r>
            <a:r>
              <a:rPr lang="en-US" sz="2400" dirty="0" err="1">
                <a:solidFill>
                  <a:prstClr val="black"/>
                </a:solidFill>
              </a:rPr>
              <a:t>sắc</a:t>
            </a:r>
            <a:r>
              <a:rPr lang="en-US" sz="2400" dirty="0">
                <a:solidFill>
                  <a:prstClr val="black"/>
                </a:solidFill>
              </a:rPr>
              <a:t> </a:t>
            </a:r>
            <a:r>
              <a:rPr lang="en-US" sz="2400" dirty="0" err="1">
                <a:solidFill>
                  <a:prstClr val="black"/>
                </a:solidFill>
              </a:rPr>
              <a:t>thể</a:t>
            </a:r>
            <a:endParaRPr lang="en-US" sz="2400" dirty="0">
              <a:solidFill>
                <a:prstClr val="black"/>
              </a:solidFill>
            </a:endParaRPr>
          </a:p>
        </p:txBody>
      </p:sp>
      <p:pic>
        <p:nvPicPr>
          <p:cNvPr id="1028" name="Picture 4" descr="Hình vẽ sau mô tả cơ chế phát sinh dạng đột biến | Zix.vn - Học online chất  lượng cao"/>
          <p:cNvPicPr>
            <a:picLocks noChangeAspect="1" noChangeArrowheads="1"/>
          </p:cNvPicPr>
          <p:nvPr/>
        </p:nvPicPr>
        <p:blipFill rotWithShape="1">
          <a:blip r:embed="rId4">
            <a:extLst>
              <a:ext uri="{28A0092B-C50C-407E-A947-70E740481C1C}">
                <a14:useLocalDpi xmlns:a14="http://schemas.microsoft.com/office/drawing/2010/main" val="0"/>
              </a:ext>
            </a:extLst>
          </a:blip>
          <a:srcRect r="30874"/>
          <a:stretch/>
        </p:blipFill>
        <p:spPr bwMode="auto">
          <a:xfrm>
            <a:off x="9429750" y="3208695"/>
            <a:ext cx="7983265" cy="5584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85838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845130" y="794823"/>
            <a:ext cx="16238562" cy="8789762"/>
          </a:xfrm>
          <a:prstGeom prst="roundRect">
            <a:avLst>
              <a:gd name="adj" fmla="val 5555"/>
            </a:avLst>
          </a:prstGeom>
          <a:noFill/>
          <a:ln w="190500">
            <a:gradFill>
              <a:gsLst>
                <a:gs pos="100000">
                  <a:srgbClr val="5C7FEB"/>
                </a:gs>
                <a:gs pos="71000">
                  <a:srgbClr val="9F5FCF"/>
                </a:gs>
                <a:gs pos="36000">
                  <a:srgbClr val="3AB4E1"/>
                </a:gs>
                <a:gs pos="6000">
                  <a:srgbClr val="19E0D9"/>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 xmlns:a16="http://schemas.microsoft.com/office/drawing/2014/main" id="{F19EC03B-D542-FD9F-A5A9-0F9BEC4019CE}"/>
              </a:ext>
            </a:extLst>
          </p:cNvPr>
          <p:cNvGrpSpPr/>
          <p:nvPr/>
        </p:nvGrpSpPr>
        <p:grpSpPr>
          <a:xfrm>
            <a:off x="504824" y="552685"/>
            <a:ext cx="1447800" cy="1447800"/>
            <a:chOff x="8322578" y="462189"/>
            <a:chExt cx="1245963" cy="1245963"/>
          </a:xfrm>
        </p:grpSpPr>
        <p:sp>
          <p:nvSpPr>
            <p:cNvPr id="6" name="Oval 5"/>
            <p:cNvSpPr/>
            <p:nvPr/>
          </p:nvSpPr>
          <p:spPr>
            <a:xfrm>
              <a:off x="8322578" y="462189"/>
              <a:ext cx="1245963" cy="1245963"/>
            </a:xfrm>
            <a:prstGeom prst="ellipse">
              <a:avLst/>
            </a:prstGeom>
            <a:solidFill>
              <a:schemeClr val="bg1"/>
            </a:solidFill>
            <a:ln w="190500">
              <a:gradFill>
                <a:gsLst>
                  <a:gs pos="3000">
                    <a:srgbClr val="19E0D9"/>
                  </a:gs>
                  <a:gs pos="100000">
                    <a:srgbClr val="5C7FEB"/>
                  </a:gs>
                  <a:gs pos="56000">
                    <a:srgbClr val="3AB4E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Oval 6"/>
            <p:cNvSpPr/>
            <p:nvPr/>
          </p:nvSpPr>
          <p:spPr>
            <a:xfrm>
              <a:off x="8602026" y="736908"/>
              <a:ext cx="687066" cy="687066"/>
            </a:xfrm>
            <a:prstGeom prst="ellipse">
              <a:avLst/>
            </a:prstGeom>
            <a:solidFill>
              <a:schemeClr val="bg1"/>
            </a:solidFill>
            <a:ln w="127000">
              <a:solidFill>
                <a:srgbClr val="3AB4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1" name="Straight Connector 10"/>
            <p:cNvCxnSpPr/>
            <p:nvPr/>
          </p:nvCxnSpPr>
          <p:spPr>
            <a:xfrm>
              <a:off x="8945559" y="590660"/>
              <a:ext cx="1" cy="443108"/>
            </a:xfrm>
            <a:prstGeom prst="line">
              <a:avLst/>
            </a:prstGeom>
            <a:ln w="127000">
              <a:solidFill>
                <a:srgbClr val="3AB4E1"/>
              </a:solidFill>
            </a:ln>
          </p:spPr>
          <p:style>
            <a:lnRef idx="1">
              <a:schemeClr val="accent1"/>
            </a:lnRef>
            <a:fillRef idx="0">
              <a:schemeClr val="accent1"/>
            </a:fillRef>
            <a:effectRef idx="0">
              <a:schemeClr val="accent1"/>
            </a:effectRef>
            <a:fontRef idx="minor">
              <a:schemeClr val="tx1"/>
            </a:fontRef>
          </p:style>
        </p:cxnSp>
      </p:grpSp>
      <p:sp>
        <p:nvSpPr>
          <p:cNvPr id="12" name="Rectangle 11"/>
          <p:cNvSpPr/>
          <p:nvPr/>
        </p:nvSpPr>
        <p:spPr>
          <a:xfrm>
            <a:off x="2248766" y="1161480"/>
            <a:ext cx="14040717" cy="2482667"/>
          </a:xfrm>
          <a:prstGeom prst="rect">
            <a:avLst/>
          </a:prstGeom>
        </p:spPr>
        <p:txBody>
          <a:bodyPr wrap="square">
            <a:spAutoFit/>
          </a:bodyPr>
          <a:lstStyle/>
          <a:p>
            <a:pPr algn="just">
              <a:lnSpc>
                <a:spcPct val="150000"/>
              </a:lnSpc>
            </a:pPr>
            <a:r>
              <a:rPr lang="vi-VN" sz="3600" i="1" dirty="0">
                <a:solidFill>
                  <a:prstClr val="black"/>
                </a:solidFill>
                <a:latin typeface="Arial" panose="020B0604020202020204" pitchFamily="34" charset="0"/>
              </a:rPr>
              <a:t>Bộ nhiễm sắc thể lưỡng bội (2n) của người gồm 46 nhiễm sắc thể. Một em bé mới sinh có số lượng nhiễm sắc thể trong tế bào là 47, trong đó nhiễm sắc thể số 21 có 3 chiếc. Đây là hiện tượng gì?</a:t>
            </a:r>
          </a:p>
        </p:txBody>
      </p:sp>
      <p:pic>
        <p:nvPicPr>
          <p:cNvPr id="3078" name="Picture 6" descr="Trisomy 21 Down Syndrome Karyotype 8131474 Vector Art at Vecteezy"/>
          <p:cNvPicPr>
            <a:picLocks noChangeAspect="1" noChangeArrowheads="1"/>
          </p:cNvPicPr>
          <p:nvPr/>
        </p:nvPicPr>
        <p:blipFill rotWithShape="1">
          <a:blip r:embed="rId2">
            <a:extLst>
              <a:ext uri="{28A0092B-C50C-407E-A947-70E740481C1C}">
                <a14:useLocalDpi xmlns:a14="http://schemas.microsoft.com/office/drawing/2010/main" val="0"/>
              </a:ext>
            </a:extLst>
          </a:blip>
          <a:srcRect t="32165"/>
          <a:stretch/>
        </p:blipFill>
        <p:spPr bwMode="auto">
          <a:xfrm>
            <a:off x="6495358" y="4083728"/>
            <a:ext cx="10183717" cy="518114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ội chứng Down và những điều các mẹ cần biết"/>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28724" y="3445768"/>
            <a:ext cx="5285684" cy="5819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26925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1367284" y="2844903"/>
            <a:ext cx="5934974" cy="4524315"/>
          </a:xfrm>
          <a:prstGeom prst="rect">
            <a:avLst/>
          </a:prstGeom>
          <a:solidFill>
            <a:srgbClr val="CCFFCC"/>
          </a:solidFill>
        </p:spPr>
        <p:txBody>
          <a:bodyPr wrap="square">
            <a:spAutoFit/>
          </a:bodyPr>
          <a:lstStyle/>
          <a:p>
            <a:pPr marL="457200" indent="-457200" algn="just">
              <a:lnSpc>
                <a:spcPct val="150000"/>
              </a:lnSpc>
              <a:buFont typeface="Wingdings" panose="05000000000000000000" pitchFamily="2" charset="2"/>
              <a:buChar char="v"/>
            </a:pPr>
            <a:r>
              <a:rPr lang="en-US" sz="2400" dirty="0" err="1">
                <a:solidFill>
                  <a:prstClr val="black"/>
                </a:solidFill>
              </a:rPr>
              <a:t>Xảy</a:t>
            </a:r>
            <a:r>
              <a:rPr lang="en-US" sz="2400" dirty="0">
                <a:solidFill>
                  <a:prstClr val="black"/>
                </a:solidFill>
              </a:rPr>
              <a:t> </a:t>
            </a:r>
            <a:r>
              <a:rPr lang="en-US" sz="2400" dirty="0" err="1">
                <a:solidFill>
                  <a:prstClr val="black"/>
                </a:solidFill>
              </a:rPr>
              <a:t>ra</a:t>
            </a:r>
            <a:r>
              <a:rPr lang="en-US" sz="2400" dirty="0">
                <a:solidFill>
                  <a:prstClr val="black"/>
                </a:solidFill>
              </a:rPr>
              <a:t> </a:t>
            </a:r>
            <a:r>
              <a:rPr lang="en-US" sz="2400" dirty="0" err="1">
                <a:solidFill>
                  <a:prstClr val="black"/>
                </a:solidFill>
              </a:rPr>
              <a:t>khi</a:t>
            </a:r>
            <a:r>
              <a:rPr lang="en-US" sz="2400" dirty="0">
                <a:solidFill>
                  <a:prstClr val="black"/>
                </a:solidFill>
              </a:rPr>
              <a:t> </a:t>
            </a:r>
            <a:r>
              <a:rPr lang="en-US" sz="2400" dirty="0" err="1">
                <a:solidFill>
                  <a:prstClr val="black"/>
                </a:solidFill>
              </a:rPr>
              <a:t>một</a:t>
            </a:r>
            <a:r>
              <a:rPr lang="en-US" sz="2400" dirty="0">
                <a:solidFill>
                  <a:prstClr val="black"/>
                </a:solidFill>
              </a:rPr>
              <a:t> </a:t>
            </a:r>
            <a:r>
              <a:rPr lang="en-US" sz="2400" dirty="0" err="1">
                <a:solidFill>
                  <a:prstClr val="black"/>
                </a:solidFill>
              </a:rPr>
              <a:t>đoạn</a:t>
            </a:r>
            <a:r>
              <a:rPr lang="en-US" sz="2400" dirty="0">
                <a:solidFill>
                  <a:prstClr val="black"/>
                </a:solidFill>
              </a:rPr>
              <a:t> </a:t>
            </a:r>
            <a:r>
              <a:rPr lang="en-US" sz="2400" dirty="0" err="1">
                <a:solidFill>
                  <a:prstClr val="black"/>
                </a:solidFill>
              </a:rPr>
              <a:t>trên</a:t>
            </a:r>
            <a:r>
              <a:rPr lang="en-US" sz="2400" dirty="0">
                <a:solidFill>
                  <a:prstClr val="black"/>
                </a:solidFill>
              </a:rPr>
              <a:t> </a:t>
            </a:r>
            <a:r>
              <a:rPr lang="en-US" sz="2400" dirty="0" err="1">
                <a:solidFill>
                  <a:prstClr val="black"/>
                </a:solidFill>
              </a:rPr>
              <a:t>nhiễm</a:t>
            </a:r>
            <a:r>
              <a:rPr lang="en-US" sz="2400" dirty="0">
                <a:solidFill>
                  <a:prstClr val="black"/>
                </a:solidFill>
              </a:rPr>
              <a:t> </a:t>
            </a:r>
            <a:r>
              <a:rPr lang="en-US" sz="2400" dirty="0" err="1">
                <a:solidFill>
                  <a:prstClr val="black"/>
                </a:solidFill>
              </a:rPr>
              <a:t>sắc</a:t>
            </a:r>
            <a:r>
              <a:rPr lang="en-US" sz="2400" dirty="0">
                <a:solidFill>
                  <a:prstClr val="black"/>
                </a:solidFill>
              </a:rPr>
              <a:t> </a:t>
            </a:r>
            <a:r>
              <a:rPr lang="en-US" sz="2400" dirty="0" err="1">
                <a:solidFill>
                  <a:prstClr val="black"/>
                </a:solidFill>
              </a:rPr>
              <a:t>thể</a:t>
            </a:r>
            <a:r>
              <a:rPr lang="en-US" sz="2400" dirty="0">
                <a:solidFill>
                  <a:prstClr val="black"/>
                </a:solidFill>
              </a:rPr>
              <a:t> </a:t>
            </a:r>
            <a:r>
              <a:rPr lang="en-US" sz="2400" dirty="0" err="1">
                <a:solidFill>
                  <a:prstClr val="black"/>
                </a:solidFill>
              </a:rPr>
              <a:t>bị</a:t>
            </a:r>
            <a:r>
              <a:rPr lang="en-US" sz="2400" dirty="0">
                <a:solidFill>
                  <a:prstClr val="black"/>
                </a:solidFill>
              </a:rPr>
              <a:t> </a:t>
            </a:r>
            <a:r>
              <a:rPr lang="en-US" sz="2400" dirty="0" err="1">
                <a:solidFill>
                  <a:prstClr val="black"/>
                </a:solidFill>
              </a:rPr>
              <a:t>đứt</a:t>
            </a:r>
            <a:r>
              <a:rPr lang="en-US" sz="2400" dirty="0">
                <a:solidFill>
                  <a:prstClr val="black"/>
                </a:solidFill>
              </a:rPr>
              <a:t> </a:t>
            </a:r>
            <a:r>
              <a:rPr lang="en-US" sz="2400" dirty="0" err="1">
                <a:solidFill>
                  <a:prstClr val="black"/>
                </a:solidFill>
              </a:rPr>
              <a:t>ra</a:t>
            </a:r>
            <a:r>
              <a:rPr lang="en-US" sz="2400" dirty="0">
                <a:solidFill>
                  <a:prstClr val="black"/>
                </a:solidFill>
              </a:rPr>
              <a:t> </a:t>
            </a:r>
            <a:r>
              <a:rPr lang="en-US" sz="2400" dirty="0" err="1">
                <a:solidFill>
                  <a:prstClr val="black"/>
                </a:solidFill>
              </a:rPr>
              <a:t>và</a:t>
            </a:r>
            <a:r>
              <a:rPr lang="en-US" sz="2400" dirty="0">
                <a:solidFill>
                  <a:prstClr val="black"/>
                </a:solidFill>
              </a:rPr>
              <a:t> </a:t>
            </a:r>
            <a:r>
              <a:rPr lang="en-US" sz="2400" dirty="0" err="1">
                <a:solidFill>
                  <a:prstClr val="black"/>
                </a:solidFill>
              </a:rPr>
              <a:t>gắn</a:t>
            </a:r>
            <a:r>
              <a:rPr lang="en-US" sz="2400" dirty="0">
                <a:solidFill>
                  <a:prstClr val="black"/>
                </a:solidFill>
              </a:rPr>
              <a:t> </a:t>
            </a:r>
            <a:r>
              <a:rPr lang="en-US" sz="2400" dirty="0" err="1">
                <a:solidFill>
                  <a:prstClr val="black"/>
                </a:solidFill>
              </a:rPr>
              <a:t>vào</a:t>
            </a:r>
            <a:r>
              <a:rPr lang="en-US" sz="2400" dirty="0">
                <a:solidFill>
                  <a:prstClr val="black"/>
                </a:solidFill>
              </a:rPr>
              <a:t> </a:t>
            </a:r>
            <a:r>
              <a:rPr lang="en-US" sz="2400" dirty="0" err="1">
                <a:solidFill>
                  <a:prstClr val="black"/>
                </a:solidFill>
              </a:rPr>
              <a:t>một</a:t>
            </a:r>
            <a:r>
              <a:rPr lang="en-US" sz="2400" dirty="0">
                <a:solidFill>
                  <a:prstClr val="black"/>
                </a:solidFill>
              </a:rPr>
              <a:t> </a:t>
            </a:r>
            <a:r>
              <a:rPr lang="en-US" sz="2400" dirty="0" err="1">
                <a:solidFill>
                  <a:prstClr val="black"/>
                </a:solidFill>
              </a:rPr>
              <a:t>vị</a:t>
            </a:r>
            <a:r>
              <a:rPr lang="en-US" sz="2400" dirty="0">
                <a:solidFill>
                  <a:prstClr val="black"/>
                </a:solidFill>
              </a:rPr>
              <a:t> </a:t>
            </a:r>
            <a:r>
              <a:rPr lang="en-US" sz="2400" dirty="0" err="1">
                <a:solidFill>
                  <a:prstClr val="black"/>
                </a:solidFill>
              </a:rPr>
              <a:t>trí</a:t>
            </a:r>
            <a:r>
              <a:rPr lang="en-US" sz="2400" dirty="0">
                <a:solidFill>
                  <a:prstClr val="black"/>
                </a:solidFill>
              </a:rPr>
              <a:t> </a:t>
            </a:r>
            <a:r>
              <a:rPr lang="en-US" sz="2400" dirty="0" err="1">
                <a:solidFill>
                  <a:prstClr val="black"/>
                </a:solidFill>
              </a:rPr>
              <a:t>mới</a:t>
            </a:r>
            <a:endParaRPr lang="en-US" sz="2400" dirty="0">
              <a:solidFill>
                <a:prstClr val="black"/>
              </a:solidFill>
            </a:endParaRPr>
          </a:p>
          <a:p>
            <a:pPr marL="457200" indent="-457200" algn="just">
              <a:lnSpc>
                <a:spcPct val="150000"/>
              </a:lnSpc>
              <a:buFont typeface="Wingdings" panose="05000000000000000000" pitchFamily="2" charset="2"/>
              <a:buChar char="v"/>
            </a:pPr>
            <a:r>
              <a:rPr lang="en-US" sz="2400" dirty="0" err="1">
                <a:solidFill>
                  <a:prstClr val="black"/>
                </a:solidFill>
              </a:rPr>
              <a:t>Các</a:t>
            </a:r>
            <a:r>
              <a:rPr lang="en-US" sz="2400" dirty="0">
                <a:solidFill>
                  <a:prstClr val="black"/>
                </a:solidFill>
              </a:rPr>
              <a:t> </a:t>
            </a:r>
            <a:r>
              <a:rPr lang="en-US" sz="2400" dirty="0" err="1">
                <a:solidFill>
                  <a:prstClr val="black"/>
                </a:solidFill>
              </a:rPr>
              <a:t>dạng</a:t>
            </a:r>
            <a:r>
              <a:rPr lang="en-US" sz="2400" dirty="0">
                <a:solidFill>
                  <a:prstClr val="black"/>
                </a:solidFill>
              </a:rPr>
              <a:t> </a:t>
            </a:r>
            <a:r>
              <a:rPr lang="en-US" sz="2400" dirty="0" err="1">
                <a:solidFill>
                  <a:prstClr val="black"/>
                </a:solidFill>
              </a:rPr>
              <a:t>chuyển</a:t>
            </a:r>
            <a:r>
              <a:rPr lang="en-US" sz="2400" dirty="0">
                <a:solidFill>
                  <a:prstClr val="black"/>
                </a:solidFill>
              </a:rPr>
              <a:t> </a:t>
            </a:r>
            <a:r>
              <a:rPr lang="en-US" sz="2400" dirty="0" err="1">
                <a:solidFill>
                  <a:prstClr val="black"/>
                </a:solidFill>
              </a:rPr>
              <a:t>đoạn</a:t>
            </a:r>
            <a:r>
              <a:rPr lang="en-US" sz="2400" dirty="0">
                <a:solidFill>
                  <a:prstClr val="black"/>
                </a:solidFill>
              </a:rPr>
              <a:t>:</a:t>
            </a:r>
          </a:p>
          <a:p>
            <a:pPr algn="just">
              <a:lnSpc>
                <a:spcPct val="150000"/>
              </a:lnSpc>
            </a:pPr>
            <a:r>
              <a:rPr lang="en-US" sz="2400" dirty="0">
                <a:solidFill>
                  <a:prstClr val="black"/>
                </a:solidFill>
              </a:rPr>
              <a:t>- </a:t>
            </a:r>
            <a:r>
              <a:rPr lang="en-US" sz="2400" dirty="0" err="1">
                <a:solidFill>
                  <a:prstClr val="black"/>
                </a:solidFill>
              </a:rPr>
              <a:t>Chuyển</a:t>
            </a:r>
            <a:r>
              <a:rPr lang="en-US" sz="2400" dirty="0">
                <a:solidFill>
                  <a:prstClr val="black"/>
                </a:solidFill>
              </a:rPr>
              <a:t> </a:t>
            </a:r>
            <a:r>
              <a:rPr lang="en-US" sz="2400" dirty="0" err="1">
                <a:solidFill>
                  <a:prstClr val="black"/>
                </a:solidFill>
              </a:rPr>
              <a:t>đoạn</a:t>
            </a:r>
            <a:r>
              <a:rPr lang="en-US" sz="2400" dirty="0">
                <a:solidFill>
                  <a:prstClr val="black"/>
                </a:solidFill>
              </a:rPr>
              <a:t> </a:t>
            </a:r>
            <a:r>
              <a:rPr lang="en-US" sz="2400" dirty="0" err="1">
                <a:solidFill>
                  <a:prstClr val="black"/>
                </a:solidFill>
              </a:rPr>
              <a:t>trên</a:t>
            </a:r>
            <a:r>
              <a:rPr lang="en-US" sz="2400" dirty="0">
                <a:solidFill>
                  <a:prstClr val="black"/>
                </a:solidFill>
              </a:rPr>
              <a:t> </a:t>
            </a:r>
            <a:r>
              <a:rPr lang="en-US" sz="2400" dirty="0" err="1">
                <a:solidFill>
                  <a:prstClr val="black"/>
                </a:solidFill>
              </a:rPr>
              <a:t>một</a:t>
            </a:r>
            <a:r>
              <a:rPr lang="en-US" sz="2400" dirty="0">
                <a:solidFill>
                  <a:prstClr val="black"/>
                </a:solidFill>
              </a:rPr>
              <a:t> </a:t>
            </a:r>
            <a:r>
              <a:rPr lang="en-US" sz="2400" dirty="0" err="1">
                <a:solidFill>
                  <a:prstClr val="black"/>
                </a:solidFill>
              </a:rPr>
              <a:t>nhiễm</a:t>
            </a:r>
            <a:r>
              <a:rPr lang="en-US" sz="2400" dirty="0">
                <a:solidFill>
                  <a:prstClr val="black"/>
                </a:solidFill>
              </a:rPr>
              <a:t> </a:t>
            </a:r>
            <a:r>
              <a:rPr lang="en-US" sz="2400" dirty="0" err="1">
                <a:solidFill>
                  <a:prstClr val="black"/>
                </a:solidFill>
              </a:rPr>
              <a:t>sắc</a:t>
            </a:r>
            <a:r>
              <a:rPr lang="en-US" sz="2400" dirty="0">
                <a:solidFill>
                  <a:prstClr val="black"/>
                </a:solidFill>
              </a:rPr>
              <a:t> </a:t>
            </a:r>
            <a:r>
              <a:rPr lang="en-US" sz="2400" dirty="0" err="1">
                <a:solidFill>
                  <a:prstClr val="black"/>
                </a:solidFill>
              </a:rPr>
              <a:t>thể</a:t>
            </a:r>
            <a:endParaRPr lang="en-US" sz="2400" dirty="0">
              <a:solidFill>
                <a:prstClr val="black"/>
              </a:solidFill>
            </a:endParaRPr>
          </a:p>
          <a:p>
            <a:pPr algn="just">
              <a:lnSpc>
                <a:spcPct val="150000"/>
              </a:lnSpc>
            </a:pPr>
            <a:r>
              <a:rPr lang="en-US" sz="2400" dirty="0">
                <a:solidFill>
                  <a:prstClr val="black"/>
                </a:solidFill>
              </a:rPr>
              <a:t>- </a:t>
            </a:r>
            <a:r>
              <a:rPr lang="en-US" sz="2400" dirty="0" err="1">
                <a:solidFill>
                  <a:prstClr val="black"/>
                </a:solidFill>
              </a:rPr>
              <a:t>Chuyển</a:t>
            </a:r>
            <a:r>
              <a:rPr lang="en-US" sz="2400" dirty="0">
                <a:solidFill>
                  <a:prstClr val="black"/>
                </a:solidFill>
              </a:rPr>
              <a:t> </a:t>
            </a:r>
            <a:r>
              <a:rPr lang="en-US" sz="2400" dirty="0" err="1">
                <a:solidFill>
                  <a:prstClr val="black"/>
                </a:solidFill>
              </a:rPr>
              <a:t>đoạn</a:t>
            </a:r>
            <a:r>
              <a:rPr lang="en-US" sz="2400" dirty="0">
                <a:solidFill>
                  <a:prstClr val="black"/>
                </a:solidFill>
              </a:rPr>
              <a:t> </a:t>
            </a:r>
            <a:r>
              <a:rPr lang="en-US" sz="2400" dirty="0" err="1">
                <a:solidFill>
                  <a:prstClr val="black"/>
                </a:solidFill>
              </a:rPr>
              <a:t>giữa</a:t>
            </a:r>
            <a:r>
              <a:rPr lang="en-US" sz="2400" dirty="0">
                <a:solidFill>
                  <a:prstClr val="black"/>
                </a:solidFill>
              </a:rPr>
              <a:t> </a:t>
            </a:r>
            <a:r>
              <a:rPr lang="en-US" sz="2400" dirty="0" err="1">
                <a:solidFill>
                  <a:prstClr val="black"/>
                </a:solidFill>
              </a:rPr>
              <a:t>các</a:t>
            </a:r>
            <a:r>
              <a:rPr lang="en-US" sz="2400" dirty="0">
                <a:solidFill>
                  <a:prstClr val="black"/>
                </a:solidFill>
              </a:rPr>
              <a:t> </a:t>
            </a:r>
            <a:r>
              <a:rPr lang="en-US" sz="2400" dirty="0" err="1">
                <a:solidFill>
                  <a:prstClr val="black"/>
                </a:solidFill>
              </a:rPr>
              <a:t>nhiễm</a:t>
            </a:r>
            <a:r>
              <a:rPr lang="en-US" sz="2400" dirty="0">
                <a:solidFill>
                  <a:prstClr val="black"/>
                </a:solidFill>
              </a:rPr>
              <a:t> </a:t>
            </a:r>
            <a:r>
              <a:rPr lang="en-US" sz="2400" dirty="0" err="1">
                <a:solidFill>
                  <a:prstClr val="black"/>
                </a:solidFill>
              </a:rPr>
              <a:t>sắc</a:t>
            </a:r>
            <a:r>
              <a:rPr lang="en-US" sz="2400" dirty="0">
                <a:solidFill>
                  <a:prstClr val="black"/>
                </a:solidFill>
              </a:rPr>
              <a:t> </a:t>
            </a:r>
            <a:r>
              <a:rPr lang="en-US" sz="2400" dirty="0" err="1">
                <a:solidFill>
                  <a:prstClr val="black"/>
                </a:solidFill>
              </a:rPr>
              <a:t>thể</a:t>
            </a:r>
            <a:r>
              <a:rPr lang="en-US" sz="2400" dirty="0">
                <a:solidFill>
                  <a:prstClr val="black"/>
                </a:solidFill>
              </a:rPr>
              <a:t> </a:t>
            </a:r>
            <a:r>
              <a:rPr lang="en-US" sz="2400" dirty="0" err="1">
                <a:solidFill>
                  <a:prstClr val="black"/>
                </a:solidFill>
              </a:rPr>
              <a:t>không</a:t>
            </a:r>
            <a:r>
              <a:rPr lang="en-US" sz="2400" dirty="0">
                <a:solidFill>
                  <a:prstClr val="black"/>
                </a:solidFill>
              </a:rPr>
              <a:t> </a:t>
            </a:r>
            <a:r>
              <a:rPr lang="en-US" sz="2400" dirty="0" err="1">
                <a:solidFill>
                  <a:prstClr val="black"/>
                </a:solidFill>
              </a:rPr>
              <a:t>tương</a:t>
            </a:r>
            <a:r>
              <a:rPr lang="en-US" sz="2400" dirty="0">
                <a:solidFill>
                  <a:prstClr val="black"/>
                </a:solidFill>
              </a:rPr>
              <a:t> </a:t>
            </a:r>
            <a:r>
              <a:rPr lang="en-US" sz="2400" dirty="0" err="1">
                <a:solidFill>
                  <a:prstClr val="black"/>
                </a:solidFill>
              </a:rPr>
              <a:t>đồng</a:t>
            </a:r>
            <a:r>
              <a:rPr lang="en-US" sz="2400" dirty="0">
                <a:solidFill>
                  <a:prstClr val="black"/>
                </a:solidFill>
              </a:rPr>
              <a:t>:</a:t>
            </a:r>
          </a:p>
          <a:p>
            <a:pPr algn="just">
              <a:lnSpc>
                <a:spcPct val="150000"/>
              </a:lnSpc>
            </a:pPr>
            <a:r>
              <a:rPr lang="en-US" sz="2400" dirty="0">
                <a:solidFill>
                  <a:prstClr val="black"/>
                </a:solidFill>
              </a:rPr>
              <a:t>   + </a:t>
            </a:r>
            <a:r>
              <a:rPr lang="en-US" sz="2400" dirty="0" err="1">
                <a:solidFill>
                  <a:prstClr val="black"/>
                </a:solidFill>
              </a:rPr>
              <a:t>Chuyển</a:t>
            </a:r>
            <a:r>
              <a:rPr lang="en-US" sz="2400" dirty="0">
                <a:solidFill>
                  <a:prstClr val="black"/>
                </a:solidFill>
              </a:rPr>
              <a:t> </a:t>
            </a:r>
            <a:r>
              <a:rPr lang="en-US" sz="2400" dirty="0" err="1">
                <a:solidFill>
                  <a:prstClr val="black"/>
                </a:solidFill>
              </a:rPr>
              <a:t>đoạn</a:t>
            </a:r>
            <a:r>
              <a:rPr lang="en-US" sz="2400" dirty="0">
                <a:solidFill>
                  <a:prstClr val="black"/>
                </a:solidFill>
              </a:rPr>
              <a:t> </a:t>
            </a:r>
            <a:r>
              <a:rPr lang="en-US" sz="2400" dirty="0" err="1">
                <a:solidFill>
                  <a:prstClr val="black"/>
                </a:solidFill>
              </a:rPr>
              <a:t>tương</a:t>
            </a:r>
            <a:r>
              <a:rPr lang="en-US" sz="2400" dirty="0">
                <a:solidFill>
                  <a:prstClr val="black"/>
                </a:solidFill>
              </a:rPr>
              <a:t> </a:t>
            </a:r>
            <a:r>
              <a:rPr lang="en-US" sz="2400" dirty="0" err="1">
                <a:solidFill>
                  <a:prstClr val="black"/>
                </a:solidFill>
              </a:rPr>
              <a:t>hỗ</a:t>
            </a:r>
            <a:endParaRPr lang="en-US" sz="2400" dirty="0">
              <a:solidFill>
                <a:prstClr val="black"/>
              </a:solidFill>
            </a:endParaRPr>
          </a:p>
          <a:p>
            <a:pPr algn="just">
              <a:lnSpc>
                <a:spcPct val="150000"/>
              </a:lnSpc>
            </a:pPr>
            <a:r>
              <a:rPr lang="en-US" sz="2400" dirty="0">
                <a:solidFill>
                  <a:prstClr val="black"/>
                </a:solidFill>
              </a:rPr>
              <a:t>   + </a:t>
            </a:r>
            <a:r>
              <a:rPr lang="en-US" sz="2400" dirty="0" err="1">
                <a:solidFill>
                  <a:prstClr val="black"/>
                </a:solidFill>
              </a:rPr>
              <a:t>Chuyển</a:t>
            </a:r>
            <a:r>
              <a:rPr lang="en-US" sz="2400" dirty="0">
                <a:solidFill>
                  <a:prstClr val="black"/>
                </a:solidFill>
              </a:rPr>
              <a:t> </a:t>
            </a:r>
            <a:r>
              <a:rPr lang="en-US" sz="2400" dirty="0" err="1">
                <a:solidFill>
                  <a:prstClr val="black"/>
                </a:solidFill>
              </a:rPr>
              <a:t>đoạn</a:t>
            </a:r>
            <a:r>
              <a:rPr lang="en-US" sz="2400" dirty="0">
                <a:solidFill>
                  <a:prstClr val="black"/>
                </a:solidFill>
              </a:rPr>
              <a:t> </a:t>
            </a:r>
            <a:r>
              <a:rPr lang="en-US" sz="2400" dirty="0" err="1">
                <a:solidFill>
                  <a:prstClr val="black"/>
                </a:solidFill>
              </a:rPr>
              <a:t>không</a:t>
            </a:r>
            <a:r>
              <a:rPr lang="en-US" sz="2400" dirty="0">
                <a:solidFill>
                  <a:prstClr val="black"/>
                </a:solidFill>
              </a:rPr>
              <a:t> </a:t>
            </a:r>
            <a:r>
              <a:rPr lang="en-US" sz="2400" dirty="0" err="1">
                <a:solidFill>
                  <a:prstClr val="black"/>
                </a:solidFill>
              </a:rPr>
              <a:t>tương</a:t>
            </a:r>
            <a:r>
              <a:rPr lang="en-US" sz="2400" dirty="0">
                <a:solidFill>
                  <a:prstClr val="black"/>
                </a:solidFill>
              </a:rPr>
              <a:t> </a:t>
            </a:r>
            <a:r>
              <a:rPr lang="en-US" sz="2400" dirty="0" err="1">
                <a:solidFill>
                  <a:prstClr val="black"/>
                </a:solidFill>
              </a:rPr>
              <a:t>hỗ</a:t>
            </a:r>
            <a:endParaRPr lang="vi-VN" sz="2400" dirty="0">
              <a:solidFill>
                <a:prstClr val="black"/>
              </a:solidFill>
            </a:endParaRPr>
          </a:p>
        </p:txBody>
      </p:sp>
      <p:sp>
        <p:nvSpPr>
          <p:cNvPr id="17" name="Title 3">
            <a:extLst>
              <a:ext uri="{FF2B5EF4-FFF2-40B4-BE49-F238E27FC236}">
                <a16:creationId xmlns="" xmlns:a16="http://schemas.microsoft.com/office/drawing/2014/main" id="{5C4F71A2-2E36-AAB8-77AD-47D286AC1D68}"/>
              </a:ext>
            </a:extLst>
          </p:cNvPr>
          <p:cNvSpPr txBox="1">
            <a:spLocks/>
          </p:cNvSpPr>
          <p:nvPr/>
        </p:nvSpPr>
        <p:spPr>
          <a:xfrm>
            <a:off x="1172980" y="138334"/>
            <a:ext cx="15260342"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5400" dirty="0">
                <a:gradFill>
                  <a:gsLst>
                    <a:gs pos="0">
                      <a:srgbClr val="008EDC"/>
                    </a:gs>
                    <a:gs pos="100000">
                      <a:srgbClr val="D30F64"/>
                    </a:gs>
                  </a:gsLst>
                  <a:lin ang="0" scaled="1"/>
                </a:gradFill>
              </a:rPr>
              <a:t>ĐỘT BIẾN CẤU TRÚC NHIỄM SẮC THỂ</a:t>
            </a:r>
            <a:endParaRPr lang="ru-RU" sz="5400" dirty="0">
              <a:gradFill>
                <a:gsLst>
                  <a:gs pos="0">
                    <a:srgbClr val="008EDC"/>
                  </a:gs>
                  <a:gs pos="100000">
                    <a:srgbClr val="D30F64"/>
                  </a:gs>
                </a:gsLst>
                <a:lin ang="0" scaled="1"/>
              </a:gradFill>
            </a:endParaRPr>
          </a:p>
        </p:txBody>
      </p:sp>
      <p:sp>
        <p:nvSpPr>
          <p:cNvPr id="18" name="Rectangle: Rounded Corners 17">
            <a:extLst>
              <a:ext uri="{FF2B5EF4-FFF2-40B4-BE49-F238E27FC236}">
                <a16:creationId xmlns="" xmlns:a16="http://schemas.microsoft.com/office/drawing/2014/main" id="{1BA0A7E7-4095-8F71-6CDD-DFD8B6D411F9}"/>
              </a:ext>
            </a:extLst>
          </p:cNvPr>
          <p:cNvSpPr/>
          <p:nvPr/>
        </p:nvSpPr>
        <p:spPr>
          <a:xfrm>
            <a:off x="1367284" y="1053157"/>
            <a:ext cx="5934974" cy="204143"/>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22" name="Arrow: Pentagon 21">
            <a:extLst>
              <a:ext uri="{FF2B5EF4-FFF2-40B4-BE49-F238E27FC236}">
                <a16:creationId xmlns="" xmlns:a16="http://schemas.microsoft.com/office/drawing/2014/main" id="{201B79B0-A285-F849-0261-E8A34F1C557D}"/>
              </a:ext>
            </a:extLst>
          </p:cNvPr>
          <p:cNvSpPr/>
          <p:nvPr/>
        </p:nvSpPr>
        <p:spPr>
          <a:xfrm>
            <a:off x="1" y="401751"/>
            <a:ext cx="883547" cy="626949"/>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23" name="Rectangle: Rounded Corners 22">
            <a:extLst>
              <a:ext uri="{FF2B5EF4-FFF2-40B4-BE49-F238E27FC236}">
                <a16:creationId xmlns="" xmlns:a16="http://schemas.microsoft.com/office/drawing/2014/main" id="{C2F03C33-10B4-D8BB-46D6-8E3EED2B48E4}"/>
              </a:ext>
            </a:extLst>
          </p:cNvPr>
          <p:cNvSpPr/>
          <p:nvPr/>
        </p:nvSpPr>
        <p:spPr>
          <a:xfrm>
            <a:off x="1367284" y="1713182"/>
            <a:ext cx="3052316" cy="725890"/>
          </a:xfrm>
          <a:prstGeom prst="roundRect">
            <a:avLst>
              <a:gd name="adj" fmla="val 50000"/>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path path="circle">
              <a:fillToRect r="100000" b="100000"/>
            </a:path>
            <a:tileRect l="-100000" t="-100000"/>
          </a:gradFill>
          <a:ln w="12700" cap="flat">
            <a:noFill/>
            <a:prstDash val="solid"/>
            <a:miter/>
          </a:ln>
        </p:spPr>
        <p:txBody>
          <a:bodyPr rtlCol="0" anchor="ctr"/>
          <a:lstStyle/>
          <a:p>
            <a:pPr algn="ctr"/>
            <a:r>
              <a:rPr lang="en-US" sz="2800" b="1" dirty="0" err="1">
                <a:solidFill>
                  <a:prstClr val="black"/>
                </a:solidFill>
              </a:rPr>
              <a:t>Chuyển</a:t>
            </a:r>
            <a:r>
              <a:rPr lang="en-US" sz="2800" b="1" dirty="0">
                <a:solidFill>
                  <a:prstClr val="black"/>
                </a:solidFill>
              </a:rPr>
              <a:t> </a:t>
            </a:r>
            <a:r>
              <a:rPr lang="en-US" sz="2800" b="1" dirty="0" err="1">
                <a:solidFill>
                  <a:prstClr val="black"/>
                </a:solidFill>
              </a:rPr>
              <a:t>đoạn</a:t>
            </a:r>
            <a:endParaRPr lang="en-US" sz="2800" b="1" dirty="0">
              <a:solidFill>
                <a:prstClr val="black"/>
              </a:solidFill>
            </a:endParaRPr>
          </a:p>
        </p:txBody>
      </p:sp>
      <p:sp>
        <p:nvSpPr>
          <p:cNvPr id="4" name="Rectangle 3"/>
          <p:cNvSpPr/>
          <p:nvPr/>
        </p:nvSpPr>
        <p:spPr>
          <a:xfrm>
            <a:off x="9680854" y="2169628"/>
            <a:ext cx="7490416" cy="1818703"/>
          </a:xfrm>
          <a:prstGeom prst="rect">
            <a:avLst/>
          </a:prstGeom>
          <a:ln w="38100">
            <a:gradFill>
              <a:gsLst>
                <a:gs pos="0">
                  <a:schemeClr val="accent3">
                    <a:lumMod val="75000"/>
                  </a:schemeClr>
                </a:gs>
                <a:gs pos="100000">
                  <a:schemeClr val="accent1">
                    <a:lumMod val="60000"/>
                    <a:lumOff val="40000"/>
                  </a:schemeClr>
                </a:gs>
                <a:gs pos="49000">
                  <a:schemeClr val="tx2">
                    <a:lumMod val="60000"/>
                    <a:lumOff val="40000"/>
                  </a:schemeClr>
                </a:gs>
                <a:gs pos="71000">
                  <a:schemeClr val="tx2">
                    <a:lumMod val="40000"/>
                    <a:lumOff val="60000"/>
                  </a:schemeClr>
                </a:gs>
              </a:gsLst>
              <a:lin ang="5400000" scaled="1"/>
            </a:gradFill>
            <a:prstDash val="sysDash"/>
          </a:ln>
        </p:spPr>
        <p:txBody>
          <a:bodyPr wrap="square">
            <a:spAutoFit/>
          </a:bodyPr>
          <a:lstStyle/>
          <a:p>
            <a:pPr algn="just">
              <a:lnSpc>
                <a:spcPct val="150000"/>
              </a:lnSpc>
            </a:pPr>
            <a:r>
              <a:rPr lang="vi-VN" sz="2600" b="1" i="1" dirty="0">
                <a:solidFill>
                  <a:prstClr val="black"/>
                </a:solidFill>
              </a:rPr>
              <a:t>Các chuyển đoạn nhỏ thường ít ảnh hưởng đến sức sống, chuyển đoạn lớn thường gây chết hoặc mất khả năng sinh sản ở sinh vật</a:t>
            </a:r>
          </a:p>
        </p:txBody>
      </p:sp>
      <p:pic>
        <p:nvPicPr>
          <p:cNvPr id="3080" name="Picture 8" descr="Arrow Png Images – Browse 702,419 Stock Photos, Vectors, and Video | Adobe  Stock"/>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2262889" flipH="1" flipV="1">
            <a:off x="6834995" y="3773772"/>
            <a:ext cx="3029660" cy="201977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clrChange>
              <a:clrFrom>
                <a:srgbClr val="FEFEFE"/>
              </a:clrFrom>
              <a:clrTo>
                <a:srgbClr val="FEFEFE">
                  <a:alpha val="0"/>
                </a:srgbClr>
              </a:clrTo>
            </a:clrChange>
          </a:blip>
          <a:stretch>
            <a:fillRect/>
          </a:stretch>
        </p:blipFill>
        <p:spPr>
          <a:xfrm>
            <a:off x="8001000" y="5141531"/>
            <a:ext cx="9723875" cy="4755782"/>
          </a:xfrm>
          <a:prstGeom prst="rect">
            <a:avLst/>
          </a:prstGeom>
        </p:spPr>
      </p:pic>
    </p:spTree>
    <p:extLst>
      <p:ext uri="{BB962C8B-B14F-4D97-AF65-F5344CB8AC3E}">
        <p14:creationId xmlns:p14="http://schemas.microsoft.com/office/powerpoint/2010/main" val="40724231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9DFFC05B-6738-42DC-8BE6-C9279D17A4F6}"/>
              </a:ext>
            </a:extLst>
          </p:cNvPr>
          <p:cNvSpPr>
            <a:spLocks noGrp="1"/>
          </p:cNvSpPr>
          <p:nvPr>
            <p:ph type="sldNum" sz="quarter" idx="12"/>
          </p:nvPr>
        </p:nvSpPr>
        <p:spPr>
          <a:xfrm>
            <a:off x="16206537" y="8224487"/>
            <a:ext cx="824163" cy="547688"/>
          </a:xfrm>
        </p:spPr>
        <p:txBody>
          <a:bodyPr/>
          <a:lstStyle/>
          <a:p>
            <a:fld id="{D495E168-DA5E-4888-8D8A-92B118324C14}" type="slidenum">
              <a:rPr lang="ru-RU" smtClean="0">
                <a:solidFill>
                  <a:prstClr val="white"/>
                </a:solidFill>
              </a:rPr>
              <a:pPr/>
              <a:t>31</a:t>
            </a:fld>
            <a:endParaRPr lang="ru-RU" dirty="0">
              <a:solidFill>
                <a:prstClr val="white"/>
              </a:solidFill>
            </a:endParaRPr>
          </a:p>
        </p:txBody>
      </p:sp>
      <p:sp>
        <p:nvSpPr>
          <p:cNvPr id="18" name="Rectangle: Rounded Corners 17">
            <a:extLst>
              <a:ext uri="{FF2B5EF4-FFF2-40B4-BE49-F238E27FC236}">
                <a16:creationId xmlns="" xmlns:a16="http://schemas.microsoft.com/office/drawing/2014/main" id="{1BA0A7E7-4095-8F71-6CDD-DFD8B6D411F9}"/>
              </a:ext>
            </a:extLst>
          </p:cNvPr>
          <p:cNvSpPr/>
          <p:nvPr/>
        </p:nvSpPr>
        <p:spPr>
          <a:xfrm>
            <a:off x="1371599" y="1883041"/>
            <a:ext cx="5934974" cy="204143"/>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22" name="Arrow: Pentagon 21">
            <a:extLst>
              <a:ext uri="{FF2B5EF4-FFF2-40B4-BE49-F238E27FC236}">
                <a16:creationId xmlns="" xmlns:a16="http://schemas.microsoft.com/office/drawing/2014/main" id="{201B79B0-A285-F849-0261-E8A34F1C557D}"/>
              </a:ext>
            </a:extLst>
          </p:cNvPr>
          <p:cNvSpPr/>
          <p:nvPr/>
        </p:nvSpPr>
        <p:spPr>
          <a:xfrm>
            <a:off x="1" y="893070"/>
            <a:ext cx="883547" cy="626949"/>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2" name="Rectangle: Rounded Corners 1">
            <a:extLst>
              <a:ext uri="{FF2B5EF4-FFF2-40B4-BE49-F238E27FC236}">
                <a16:creationId xmlns="" xmlns:a16="http://schemas.microsoft.com/office/drawing/2014/main" id="{36BD1148-AA9A-2217-4B75-2AA4D234EF2E}"/>
              </a:ext>
            </a:extLst>
          </p:cNvPr>
          <p:cNvSpPr/>
          <p:nvPr/>
        </p:nvSpPr>
        <p:spPr>
          <a:xfrm>
            <a:off x="1371599" y="2301362"/>
            <a:ext cx="5149811" cy="841472"/>
          </a:xfrm>
          <a:prstGeom prst="roundRect">
            <a:avLst>
              <a:gd name="adj" fmla="val 50000"/>
            </a:avLst>
          </a:prstGeom>
          <a:solidFill>
            <a:schemeClr val="accent5">
              <a:lumMod val="20000"/>
              <a:lumOff val="80000"/>
            </a:schemeClr>
          </a:solidFill>
          <a:ln w="12700" cap="flat">
            <a:noFill/>
            <a:prstDash val="solid"/>
            <a:miter/>
          </a:ln>
        </p:spPr>
        <p:txBody>
          <a:bodyPr rtlCol="0" anchor="ctr"/>
          <a:lstStyle/>
          <a:p>
            <a:pPr algn="ctr"/>
            <a:r>
              <a:rPr lang="en-US" sz="3600" b="1" dirty="0">
                <a:solidFill>
                  <a:prstClr val="black"/>
                </a:solidFill>
              </a:rPr>
              <a:t>Ý </a:t>
            </a:r>
            <a:r>
              <a:rPr lang="en-US" sz="3600" b="1" dirty="0" err="1">
                <a:solidFill>
                  <a:prstClr val="black"/>
                </a:solidFill>
              </a:rPr>
              <a:t>nghĩa</a:t>
            </a:r>
            <a:endParaRPr lang="en-US" sz="3600" b="1" dirty="0">
              <a:solidFill>
                <a:prstClr val="black"/>
              </a:solidFill>
            </a:endParaRPr>
          </a:p>
        </p:txBody>
      </p:sp>
      <p:sp>
        <p:nvSpPr>
          <p:cNvPr id="5" name="TextBox 4">
            <a:extLst>
              <a:ext uri="{FF2B5EF4-FFF2-40B4-BE49-F238E27FC236}">
                <a16:creationId xmlns="" xmlns:a16="http://schemas.microsoft.com/office/drawing/2014/main" id="{7B71348F-4B31-0910-91D8-CD6E75D5689D}"/>
              </a:ext>
            </a:extLst>
          </p:cNvPr>
          <p:cNvSpPr txBox="1"/>
          <p:nvPr/>
        </p:nvSpPr>
        <p:spPr>
          <a:xfrm>
            <a:off x="1371599" y="3761897"/>
            <a:ext cx="15523062" cy="2400657"/>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defPPr>
              <a:defRPr lang="ru-RU"/>
            </a:defPPr>
            <a:lvl1pPr>
              <a:lnSpc>
                <a:spcPct val="125000"/>
              </a:lnSpc>
              <a:defRPr sz="2400" b="1">
                <a:solidFill>
                  <a:schemeClr val="accent3"/>
                </a:solidFill>
              </a:defRPr>
            </a:lvl1pPr>
          </a:lstStyle>
          <a:p>
            <a:pPr algn="just"/>
            <a:r>
              <a:rPr lang="en-US" sz="3600" b="0">
                <a:solidFill>
                  <a:prstClr val="black"/>
                </a:solidFill>
              </a:rPr>
              <a:t>Đột biến cấu trúc NST dẫn đến cấu trúc lại các gene trong hệ gene, có thể làm </a:t>
            </a:r>
            <a:r>
              <a:rPr lang="en-US" sz="3600">
                <a:solidFill>
                  <a:srgbClr val="FF0000"/>
                </a:solidFill>
              </a:rPr>
              <a:t>xuất hiện kiểu hình mới,</a:t>
            </a:r>
            <a:r>
              <a:rPr lang="en-US" sz="3600" b="0">
                <a:solidFill>
                  <a:prstClr val="black"/>
                </a:solidFill>
              </a:rPr>
              <a:t> </a:t>
            </a:r>
            <a:r>
              <a:rPr lang="en-US" sz="3600">
                <a:solidFill>
                  <a:srgbClr val="0048B3"/>
                </a:solidFill>
              </a:rPr>
              <a:t>cung cấp nguyên liệu cho tiến hoá và cho chọn giống.</a:t>
            </a:r>
          </a:p>
        </p:txBody>
      </p:sp>
      <p:sp>
        <p:nvSpPr>
          <p:cNvPr id="8" name="Title 3">
            <a:extLst>
              <a:ext uri="{FF2B5EF4-FFF2-40B4-BE49-F238E27FC236}">
                <a16:creationId xmlns="" xmlns:a16="http://schemas.microsoft.com/office/drawing/2014/main" id="{5C4F71A2-2E36-AAB8-77AD-47D286AC1D68}"/>
              </a:ext>
            </a:extLst>
          </p:cNvPr>
          <p:cNvSpPr txBox="1">
            <a:spLocks/>
          </p:cNvSpPr>
          <p:nvPr/>
        </p:nvSpPr>
        <p:spPr>
          <a:xfrm>
            <a:off x="1172980" y="702563"/>
            <a:ext cx="15260342"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6000" dirty="0">
                <a:gradFill>
                  <a:gsLst>
                    <a:gs pos="0">
                      <a:srgbClr val="008EDC"/>
                    </a:gs>
                    <a:gs pos="100000">
                      <a:srgbClr val="D30F64"/>
                    </a:gs>
                  </a:gsLst>
                  <a:lin ang="0" scaled="1"/>
                </a:gradFill>
              </a:rPr>
              <a:t>ĐỘT BIẾN CẤU TRÚC NHIỄM SẮC THỂ</a:t>
            </a:r>
            <a:endParaRPr lang="ru-RU" sz="6000" dirty="0">
              <a:gradFill>
                <a:gsLst>
                  <a:gs pos="0">
                    <a:srgbClr val="008EDC"/>
                  </a:gs>
                  <a:gs pos="100000">
                    <a:srgbClr val="D30F64"/>
                  </a:gs>
                </a:gsLst>
                <a:lin ang="0" scaled="1"/>
              </a:gradFill>
            </a:endParaRPr>
          </a:p>
        </p:txBody>
      </p:sp>
    </p:spTree>
    <p:extLst>
      <p:ext uri="{BB962C8B-B14F-4D97-AF65-F5344CB8AC3E}">
        <p14:creationId xmlns:p14="http://schemas.microsoft.com/office/powerpoint/2010/main" val="1855488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9829800" y="1534816"/>
            <a:ext cx="7577750" cy="7237359"/>
            <a:chOff x="8900033" y="1520019"/>
            <a:chExt cx="9159367" cy="8747931"/>
          </a:xfrm>
        </p:grpSpPr>
        <p:pic>
          <p:nvPicPr>
            <p:cNvPr id="1030" name="Picture 6" descr="https://novagen.vn/wp-content/uploads/2024/04/hoi-chung-cri-du-chat-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0" y="3644906"/>
              <a:ext cx="6629400" cy="66230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stretch>
              <a:fillRect/>
            </a:stretch>
          </p:blipFill>
          <p:spPr>
            <a:xfrm>
              <a:off x="8900033" y="1520019"/>
              <a:ext cx="4653953" cy="3905615"/>
            </a:xfrm>
            <a:prstGeom prst="rect">
              <a:avLst/>
            </a:prstGeom>
          </p:spPr>
        </p:pic>
      </p:grpSp>
      <p:sp>
        <p:nvSpPr>
          <p:cNvPr id="4" name="Slide Number Placeholder 3">
            <a:extLst>
              <a:ext uri="{FF2B5EF4-FFF2-40B4-BE49-F238E27FC236}">
                <a16:creationId xmlns="" xmlns:a16="http://schemas.microsoft.com/office/drawing/2014/main" id="{9DFFC05B-6738-42DC-8BE6-C9279D17A4F6}"/>
              </a:ext>
            </a:extLst>
          </p:cNvPr>
          <p:cNvSpPr>
            <a:spLocks noGrp="1"/>
          </p:cNvSpPr>
          <p:nvPr>
            <p:ph type="sldNum" sz="quarter" idx="12"/>
          </p:nvPr>
        </p:nvSpPr>
        <p:spPr>
          <a:xfrm>
            <a:off x="16206537" y="8224487"/>
            <a:ext cx="824163" cy="547688"/>
          </a:xfrm>
        </p:spPr>
        <p:txBody>
          <a:bodyPr/>
          <a:lstStyle/>
          <a:p>
            <a:fld id="{D495E168-DA5E-4888-8D8A-92B118324C14}" type="slidenum">
              <a:rPr lang="ru-RU" smtClean="0">
                <a:solidFill>
                  <a:prstClr val="white"/>
                </a:solidFill>
              </a:rPr>
              <a:pPr/>
              <a:t>32</a:t>
            </a:fld>
            <a:endParaRPr lang="ru-RU" dirty="0">
              <a:solidFill>
                <a:prstClr val="white"/>
              </a:solidFill>
            </a:endParaRPr>
          </a:p>
        </p:txBody>
      </p:sp>
      <p:sp>
        <p:nvSpPr>
          <p:cNvPr id="18" name="Rectangle: Rounded Corners 17">
            <a:extLst>
              <a:ext uri="{FF2B5EF4-FFF2-40B4-BE49-F238E27FC236}">
                <a16:creationId xmlns="" xmlns:a16="http://schemas.microsoft.com/office/drawing/2014/main" id="{1BA0A7E7-4095-8F71-6CDD-DFD8B6D411F9}"/>
              </a:ext>
            </a:extLst>
          </p:cNvPr>
          <p:cNvSpPr/>
          <p:nvPr/>
        </p:nvSpPr>
        <p:spPr>
          <a:xfrm>
            <a:off x="1371599" y="1883041"/>
            <a:ext cx="5934974" cy="204143"/>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22" name="Arrow: Pentagon 21">
            <a:extLst>
              <a:ext uri="{FF2B5EF4-FFF2-40B4-BE49-F238E27FC236}">
                <a16:creationId xmlns="" xmlns:a16="http://schemas.microsoft.com/office/drawing/2014/main" id="{201B79B0-A285-F849-0261-E8A34F1C557D}"/>
              </a:ext>
            </a:extLst>
          </p:cNvPr>
          <p:cNvSpPr/>
          <p:nvPr/>
        </p:nvSpPr>
        <p:spPr>
          <a:xfrm>
            <a:off x="1" y="893070"/>
            <a:ext cx="883547" cy="626949"/>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2" name="Rectangle: Rounded Corners 1">
            <a:extLst>
              <a:ext uri="{FF2B5EF4-FFF2-40B4-BE49-F238E27FC236}">
                <a16:creationId xmlns="" xmlns:a16="http://schemas.microsoft.com/office/drawing/2014/main" id="{36BD1148-AA9A-2217-4B75-2AA4D234EF2E}"/>
              </a:ext>
            </a:extLst>
          </p:cNvPr>
          <p:cNvSpPr/>
          <p:nvPr/>
        </p:nvSpPr>
        <p:spPr>
          <a:xfrm>
            <a:off x="1371599" y="2301362"/>
            <a:ext cx="3733801" cy="841472"/>
          </a:xfrm>
          <a:prstGeom prst="roundRect">
            <a:avLst>
              <a:gd name="adj" fmla="val 50000"/>
            </a:avLst>
          </a:prstGeom>
          <a:solidFill>
            <a:schemeClr val="accent5">
              <a:lumMod val="20000"/>
              <a:lumOff val="80000"/>
            </a:schemeClr>
          </a:solidFill>
          <a:ln w="12700" cap="flat">
            <a:noFill/>
            <a:prstDash val="solid"/>
            <a:miter/>
          </a:ln>
        </p:spPr>
        <p:txBody>
          <a:bodyPr rtlCol="0" anchor="ctr"/>
          <a:lstStyle/>
          <a:p>
            <a:pPr algn="ctr"/>
            <a:r>
              <a:rPr lang="en-US" sz="3600" b="1" dirty="0" err="1" smtClean="0">
                <a:solidFill>
                  <a:prstClr val="black"/>
                </a:solidFill>
              </a:rPr>
              <a:t>Tác</a:t>
            </a:r>
            <a:r>
              <a:rPr lang="en-US" sz="3600" b="1" dirty="0" smtClean="0">
                <a:solidFill>
                  <a:prstClr val="black"/>
                </a:solidFill>
              </a:rPr>
              <a:t> </a:t>
            </a:r>
            <a:r>
              <a:rPr lang="en-US" sz="3600" b="1" dirty="0" err="1" smtClean="0">
                <a:solidFill>
                  <a:prstClr val="black"/>
                </a:solidFill>
              </a:rPr>
              <a:t>hại</a:t>
            </a:r>
            <a:endParaRPr lang="en-US" sz="3600" b="1" dirty="0">
              <a:solidFill>
                <a:prstClr val="black"/>
              </a:solidFill>
            </a:endParaRPr>
          </a:p>
        </p:txBody>
      </p:sp>
      <p:sp>
        <p:nvSpPr>
          <p:cNvPr id="8" name="Title 3">
            <a:extLst>
              <a:ext uri="{FF2B5EF4-FFF2-40B4-BE49-F238E27FC236}">
                <a16:creationId xmlns="" xmlns:a16="http://schemas.microsoft.com/office/drawing/2014/main" id="{5C4F71A2-2E36-AAB8-77AD-47D286AC1D68}"/>
              </a:ext>
            </a:extLst>
          </p:cNvPr>
          <p:cNvSpPr txBox="1">
            <a:spLocks/>
          </p:cNvSpPr>
          <p:nvPr/>
        </p:nvSpPr>
        <p:spPr>
          <a:xfrm>
            <a:off x="1172980" y="702563"/>
            <a:ext cx="15260342"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6000" dirty="0">
                <a:gradFill>
                  <a:gsLst>
                    <a:gs pos="0">
                      <a:srgbClr val="008EDC"/>
                    </a:gs>
                    <a:gs pos="100000">
                      <a:srgbClr val="D30F64"/>
                    </a:gs>
                  </a:gsLst>
                  <a:lin ang="0" scaled="1"/>
                </a:gradFill>
              </a:rPr>
              <a:t>ĐỘT BIẾN CẤU TRÚC NHIỄM SẮC THỂ</a:t>
            </a:r>
            <a:endParaRPr lang="ru-RU" sz="6000" dirty="0">
              <a:gradFill>
                <a:gsLst>
                  <a:gs pos="0">
                    <a:srgbClr val="008EDC"/>
                  </a:gs>
                  <a:gs pos="100000">
                    <a:srgbClr val="D30F64"/>
                  </a:gs>
                </a:gsLst>
                <a:lin ang="0" scaled="1"/>
              </a:gradFill>
            </a:endParaRPr>
          </a:p>
        </p:txBody>
      </p:sp>
      <p:sp>
        <p:nvSpPr>
          <p:cNvPr id="3" name="AutoShape 4" descr="Hội chứng mèo kêu là gì? Tìm hiểu nguyên nhân và cách phòng ngừa - Nhà  thuốc FPT Long Châ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Rectangle 10"/>
          <p:cNvSpPr/>
          <p:nvPr/>
        </p:nvSpPr>
        <p:spPr>
          <a:xfrm>
            <a:off x="10690276" y="8839768"/>
            <a:ext cx="6340424" cy="1077218"/>
          </a:xfrm>
          <a:prstGeom prst="rect">
            <a:avLst/>
          </a:prstGeom>
        </p:spPr>
        <p:txBody>
          <a:bodyPr wrap="square">
            <a:spAutoFit/>
          </a:bodyPr>
          <a:lstStyle/>
          <a:p>
            <a:pPr algn="just"/>
            <a:r>
              <a:rPr lang="vi-VN" sz="3200" b="1" i="1" dirty="0">
                <a:solidFill>
                  <a:srgbClr val="000000"/>
                </a:solidFill>
                <a:latin typeface="Times New Roman" panose="02020603050405020304" pitchFamily="18" charset="0"/>
                <a:ea typeface="Times New Roman" panose="02020603050405020304" pitchFamily="18" charset="0"/>
              </a:rPr>
              <a:t>Đột biến mất đoạn NST số 5 ở người gây hội chứng tiếng mèo kêu</a:t>
            </a:r>
            <a:endParaRPr lang="en-US" sz="3200" b="1" i="1" dirty="0"/>
          </a:p>
        </p:txBody>
      </p:sp>
      <p:sp>
        <p:nvSpPr>
          <p:cNvPr id="12" name="Rectangle 11"/>
          <p:cNvSpPr/>
          <p:nvPr/>
        </p:nvSpPr>
        <p:spPr>
          <a:xfrm>
            <a:off x="1657359" y="8839768"/>
            <a:ext cx="6896080" cy="1077218"/>
          </a:xfrm>
          <a:prstGeom prst="rect">
            <a:avLst/>
          </a:prstGeom>
        </p:spPr>
        <p:txBody>
          <a:bodyPr wrap="square">
            <a:spAutoFit/>
          </a:bodyPr>
          <a:lstStyle/>
          <a:p>
            <a:pPr algn="ctr"/>
            <a:r>
              <a:rPr lang="en-US" sz="3200" b="1" i="1" dirty="0">
                <a:solidFill>
                  <a:srgbClr val="000000"/>
                </a:solidFill>
                <a:latin typeface="Times New Roman" panose="02020603050405020304" pitchFamily="18" charset="0"/>
                <a:ea typeface="Times New Roman" panose="02020603050405020304" pitchFamily="18" charset="0"/>
              </a:rPr>
              <a:t>Đ</a:t>
            </a:r>
            <a:r>
              <a:rPr lang="vi-VN" sz="3200" b="1" i="1" dirty="0" smtClean="0">
                <a:solidFill>
                  <a:srgbClr val="000000"/>
                </a:solidFill>
                <a:latin typeface="Times New Roman" panose="02020603050405020304" pitchFamily="18" charset="0"/>
                <a:ea typeface="Times New Roman" panose="02020603050405020304" pitchFamily="18" charset="0"/>
              </a:rPr>
              <a:t>ột </a:t>
            </a:r>
            <a:r>
              <a:rPr lang="vi-VN" sz="3200" b="1" i="1" dirty="0">
                <a:solidFill>
                  <a:srgbClr val="000000"/>
                </a:solidFill>
                <a:latin typeface="Times New Roman" panose="02020603050405020304" pitchFamily="18" charset="0"/>
                <a:ea typeface="Times New Roman" panose="02020603050405020304" pitchFamily="18" charset="0"/>
              </a:rPr>
              <a:t>biến lặp đoạn NST số 16 ở ruồi </a:t>
            </a:r>
            <a:r>
              <a:rPr lang="vi-VN" sz="3200" b="1" i="1" dirty="0" smtClean="0">
                <a:solidFill>
                  <a:srgbClr val="000000"/>
                </a:solidFill>
                <a:latin typeface="Times New Roman" panose="02020603050405020304" pitchFamily="18" charset="0"/>
                <a:ea typeface="Times New Roman" panose="02020603050405020304" pitchFamily="18" charset="0"/>
              </a:rPr>
              <a:t>giấm</a:t>
            </a:r>
            <a:r>
              <a:rPr lang="en-US" sz="3200" b="1" i="1" dirty="0" smtClean="0">
                <a:solidFill>
                  <a:srgbClr val="000000"/>
                </a:solidFill>
                <a:latin typeface="Times New Roman" panose="02020603050405020304" pitchFamily="18" charset="0"/>
                <a:ea typeface="Times New Roman" panose="02020603050405020304" pitchFamily="18" charset="0"/>
              </a:rPr>
              <a:t> </a:t>
            </a:r>
            <a:r>
              <a:rPr lang="en-US" sz="3200" b="1" i="1" dirty="0" err="1" smtClean="0">
                <a:solidFill>
                  <a:srgbClr val="000000"/>
                </a:solidFill>
                <a:latin typeface="Times New Roman" panose="02020603050405020304" pitchFamily="18" charset="0"/>
                <a:ea typeface="Times New Roman" panose="02020603050405020304" pitchFamily="18" charset="0"/>
              </a:rPr>
              <a:t>gây</a:t>
            </a:r>
            <a:r>
              <a:rPr lang="en-US" sz="3200" b="1" i="1" dirty="0" smtClean="0">
                <a:solidFill>
                  <a:srgbClr val="000000"/>
                </a:solidFill>
                <a:latin typeface="Times New Roman" panose="02020603050405020304" pitchFamily="18" charset="0"/>
                <a:ea typeface="Times New Roman" panose="02020603050405020304" pitchFamily="18" charset="0"/>
              </a:rPr>
              <a:t> </a:t>
            </a:r>
            <a:r>
              <a:rPr lang="en-US" sz="3200" b="1" i="1" dirty="0" err="1" smtClean="0">
                <a:solidFill>
                  <a:srgbClr val="000000"/>
                </a:solidFill>
                <a:latin typeface="Times New Roman" panose="02020603050405020304" pitchFamily="18" charset="0"/>
                <a:ea typeface="Times New Roman" panose="02020603050405020304" pitchFamily="18" charset="0"/>
              </a:rPr>
              <a:t>kiểu</a:t>
            </a:r>
            <a:r>
              <a:rPr lang="en-US" sz="3200" b="1" i="1" dirty="0" smtClean="0">
                <a:solidFill>
                  <a:srgbClr val="000000"/>
                </a:solidFill>
                <a:latin typeface="Times New Roman" panose="02020603050405020304" pitchFamily="18" charset="0"/>
                <a:ea typeface="Times New Roman" panose="02020603050405020304" pitchFamily="18" charset="0"/>
              </a:rPr>
              <a:t> </a:t>
            </a:r>
            <a:r>
              <a:rPr lang="en-US" sz="3200" b="1" i="1" dirty="0" err="1" smtClean="0">
                <a:solidFill>
                  <a:srgbClr val="000000"/>
                </a:solidFill>
                <a:latin typeface="Times New Roman" panose="02020603050405020304" pitchFamily="18" charset="0"/>
                <a:ea typeface="Times New Roman" panose="02020603050405020304" pitchFamily="18" charset="0"/>
              </a:rPr>
              <a:t>hình</a:t>
            </a:r>
            <a:r>
              <a:rPr lang="en-US" sz="3200" b="1" i="1" dirty="0" smtClean="0">
                <a:solidFill>
                  <a:srgbClr val="000000"/>
                </a:solidFill>
                <a:latin typeface="Times New Roman" panose="02020603050405020304" pitchFamily="18" charset="0"/>
                <a:ea typeface="Times New Roman" panose="02020603050405020304" pitchFamily="18" charset="0"/>
              </a:rPr>
              <a:t> </a:t>
            </a:r>
            <a:r>
              <a:rPr lang="en-US" sz="3200" b="1" i="1" dirty="0" err="1" smtClean="0">
                <a:solidFill>
                  <a:srgbClr val="000000"/>
                </a:solidFill>
                <a:latin typeface="Times New Roman" panose="02020603050405020304" pitchFamily="18" charset="0"/>
                <a:ea typeface="Times New Roman" panose="02020603050405020304" pitchFamily="18" charset="0"/>
              </a:rPr>
              <a:t>mắt</a:t>
            </a:r>
            <a:r>
              <a:rPr lang="en-US" sz="3200" b="1" i="1" dirty="0" smtClean="0">
                <a:solidFill>
                  <a:srgbClr val="000000"/>
                </a:solidFill>
                <a:latin typeface="Times New Roman" panose="02020603050405020304" pitchFamily="18" charset="0"/>
                <a:ea typeface="Times New Roman" panose="02020603050405020304" pitchFamily="18" charset="0"/>
              </a:rPr>
              <a:t> </a:t>
            </a:r>
            <a:r>
              <a:rPr lang="en-US" sz="3200" b="1" i="1" dirty="0" err="1" smtClean="0">
                <a:solidFill>
                  <a:srgbClr val="000000"/>
                </a:solidFill>
                <a:latin typeface="Times New Roman" panose="02020603050405020304" pitchFamily="18" charset="0"/>
                <a:ea typeface="Times New Roman" panose="02020603050405020304" pitchFamily="18" charset="0"/>
              </a:rPr>
              <a:t>dẹt</a:t>
            </a:r>
            <a:r>
              <a:rPr lang="vi-VN" sz="3200" b="1" i="1" dirty="0" smtClean="0">
                <a:solidFill>
                  <a:srgbClr val="000000"/>
                </a:solidFill>
                <a:latin typeface="Times New Roman" panose="02020603050405020304" pitchFamily="18" charset="0"/>
                <a:ea typeface="Times New Roman" panose="02020603050405020304" pitchFamily="18" charset="0"/>
              </a:rPr>
              <a:t> </a:t>
            </a:r>
            <a:endParaRPr lang="en-US" sz="3200" b="1" i="1" dirty="0">
              <a:solidFill>
                <a:srgbClr val="000000"/>
              </a:solidFill>
              <a:latin typeface="Times New Roman" panose="02020603050405020304" pitchFamily="18" charset="0"/>
              <a:ea typeface="Times New Roman" panose="02020603050405020304" pitchFamily="18" charset="0"/>
            </a:endParaRPr>
          </a:p>
        </p:txBody>
      </p:sp>
      <p:pic>
        <p:nvPicPr>
          <p:cNvPr id="1034" name="Picture 10" descr="PPT - Bài 5:Đột biến cấu trúc Nhiễm sắc thể PowerPoint Presentation -  ID:3017068"/>
          <p:cNvPicPr>
            <a:picLocks noChangeAspect="1" noChangeArrowheads="1"/>
          </p:cNvPicPr>
          <p:nvPr/>
        </p:nvPicPr>
        <p:blipFill rotWithShape="1">
          <a:blip r:embed="rId4">
            <a:extLst>
              <a:ext uri="{28A0092B-C50C-407E-A947-70E740481C1C}">
                <a14:useLocalDpi xmlns:a14="http://schemas.microsoft.com/office/drawing/2010/main" val="0"/>
              </a:ext>
            </a:extLst>
          </a:blip>
          <a:srcRect l="12468" t="19270" r="7845" b="10937"/>
          <a:stretch/>
        </p:blipFill>
        <p:spPr bwMode="auto">
          <a:xfrm>
            <a:off x="1219199" y="3561711"/>
            <a:ext cx="7772401"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03092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0" y="45081"/>
            <a:ext cx="10957092" cy="10241919"/>
            <a:chOff x="8900033" y="1188451"/>
            <a:chExt cx="9663498" cy="9079500"/>
          </a:xfrm>
        </p:grpSpPr>
        <p:pic>
          <p:nvPicPr>
            <p:cNvPr id="1030" name="Picture 6" descr="https://novagen.vn/wp-content/uploads/2024/04/hoi-chung-cri-du-chat-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29999" y="3141258"/>
              <a:ext cx="7133532" cy="71266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stretch>
              <a:fillRect/>
            </a:stretch>
          </p:blipFill>
          <p:spPr>
            <a:xfrm>
              <a:off x="8900033" y="1188451"/>
              <a:ext cx="4653953" cy="3905615"/>
            </a:xfrm>
            <a:prstGeom prst="rect">
              <a:avLst/>
            </a:prstGeom>
          </p:spPr>
        </p:pic>
      </p:grpSp>
      <p:sp>
        <p:nvSpPr>
          <p:cNvPr id="4" name="Slide Number Placeholder 3">
            <a:extLst>
              <a:ext uri="{FF2B5EF4-FFF2-40B4-BE49-F238E27FC236}">
                <a16:creationId xmlns="" xmlns:a16="http://schemas.microsoft.com/office/drawing/2014/main" id="{9DFFC05B-6738-42DC-8BE6-C9279D17A4F6}"/>
              </a:ext>
            </a:extLst>
          </p:cNvPr>
          <p:cNvSpPr>
            <a:spLocks noGrp="1"/>
          </p:cNvSpPr>
          <p:nvPr>
            <p:ph type="sldNum" sz="quarter" idx="12"/>
          </p:nvPr>
        </p:nvSpPr>
        <p:spPr>
          <a:xfrm>
            <a:off x="16206537" y="8224487"/>
            <a:ext cx="824163" cy="547688"/>
          </a:xfrm>
        </p:spPr>
        <p:txBody>
          <a:bodyPr/>
          <a:lstStyle/>
          <a:p>
            <a:fld id="{D495E168-DA5E-4888-8D8A-92B118324C14}" type="slidenum">
              <a:rPr lang="ru-RU" smtClean="0">
                <a:solidFill>
                  <a:prstClr val="white"/>
                </a:solidFill>
              </a:rPr>
              <a:pPr/>
              <a:t>33</a:t>
            </a:fld>
            <a:endParaRPr lang="ru-RU" dirty="0">
              <a:solidFill>
                <a:prstClr val="white"/>
              </a:solidFill>
            </a:endParaRPr>
          </a:p>
        </p:txBody>
      </p:sp>
      <p:sp>
        <p:nvSpPr>
          <p:cNvPr id="11" name="Rectangle 10"/>
          <p:cNvSpPr/>
          <p:nvPr/>
        </p:nvSpPr>
        <p:spPr>
          <a:xfrm>
            <a:off x="11125200" y="647700"/>
            <a:ext cx="6400800" cy="8956298"/>
          </a:xfrm>
          <a:prstGeom prst="rect">
            <a:avLst/>
          </a:prstGeom>
        </p:spPr>
        <p:txBody>
          <a:bodyPr wrap="square">
            <a:spAutoFit/>
          </a:bodyPr>
          <a:lstStyle/>
          <a:p>
            <a:pPr algn="just">
              <a:lnSpc>
                <a:spcPct val="150000"/>
              </a:lnSpc>
            </a:pPr>
            <a:r>
              <a:rPr lang="vi-VN" sz="3200" b="1" i="1" dirty="0" smtClean="0">
                <a:solidFill>
                  <a:srgbClr val="000000"/>
                </a:solidFill>
                <a:latin typeface="Times New Roman" panose="02020603050405020304" pitchFamily="18" charset="0"/>
                <a:ea typeface="Times New Roman" panose="02020603050405020304" pitchFamily="18" charset="0"/>
              </a:rPr>
              <a:t>Trẻ </a:t>
            </a:r>
            <a:r>
              <a:rPr lang="vi-VN" sz="3200" b="1" i="1" dirty="0">
                <a:solidFill>
                  <a:srgbClr val="000000"/>
                </a:solidFill>
                <a:latin typeface="Times New Roman" panose="02020603050405020304" pitchFamily="18" charset="0"/>
                <a:ea typeface="Times New Roman" panose="02020603050405020304" pitchFamily="18" charset="0"/>
              </a:rPr>
              <a:t>em mắc hội chứng này thường gặp khó khăn trong phát triển trí tuệ và chậm lớn, với các vấn đề về thể chất như chậm phát triển vận động. </a:t>
            </a:r>
            <a:r>
              <a:rPr lang="vi-VN" sz="3200" b="1" i="1" dirty="0">
                <a:solidFill>
                  <a:srgbClr val="000000"/>
                </a:solidFill>
                <a:latin typeface="Times New Roman" panose="02020603050405020304" pitchFamily="18" charset="0"/>
                <a:ea typeface="Times New Roman" panose="02020603050405020304" pitchFamily="18" charset="0"/>
              </a:rPr>
              <a:t>Ngoài ra, trẻ cũng có thể có đặc điểm hình thể đặc biệt như mặt nhỏ và tai lệch. Các vấn đề về sức khỏe, bao gồm bệnh tim bẩm sinh và các vấn đề về nội tạng, cũng khá phổ biến. Hơn nữa, trẻ mắc hội chứng thường gặp khó khăn trong giao tiếp và phát triển kỹ năng xã hội</a:t>
            </a:r>
            <a:endParaRPr lang="en-US" sz="3200" b="1" i="1"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716049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34" name="Picture 10" descr="PPT - Bài 5:Đột biến cấu trúc Nhiễm sắc thể PowerPoint Presentation -  ID:3017068"/>
          <p:cNvPicPr>
            <a:picLocks noChangeAspect="1" noChangeArrowheads="1"/>
          </p:cNvPicPr>
          <p:nvPr/>
        </p:nvPicPr>
        <p:blipFill rotWithShape="1">
          <a:blip r:embed="rId2">
            <a:extLst>
              <a:ext uri="{28A0092B-C50C-407E-A947-70E740481C1C}">
                <a14:useLocalDpi xmlns:a14="http://schemas.microsoft.com/office/drawing/2010/main" val="0"/>
              </a:ext>
            </a:extLst>
          </a:blip>
          <a:srcRect l="12468" t="19270" r="7845" b="10937"/>
          <a:stretch/>
        </p:blipFill>
        <p:spPr bwMode="auto">
          <a:xfrm>
            <a:off x="228600" y="2171700"/>
            <a:ext cx="10376848" cy="681616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0395898" y="1470965"/>
            <a:ext cx="7239000" cy="8217634"/>
          </a:xfrm>
          <a:prstGeom prst="rect">
            <a:avLst/>
          </a:prstGeom>
        </p:spPr>
        <p:txBody>
          <a:bodyPr wrap="square">
            <a:spAutoFit/>
          </a:bodyPr>
          <a:lstStyle/>
          <a:p>
            <a:pPr algn="just">
              <a:lnSpc>
                <a:spcPct val="150000"/>
              </a:lnSpc>
            </a:pPr>
            <a:r>
              <a:rPr lang="vi-VN" sz="3200" b="1" i="1" dirty="0" smtClean="0">
                <a:solidFill>
                  <a:srgbClr val="000000"/>
                </a:solidFill>
                <a:latin typeface="Times New Roman" panose="02020603050405020304" pitchFamily="18" charset="0"/>
                <a:ea typeface="Times New Roman" panose="02020603050405020304" pitchFamily="18" charset="0"/>
              </a:rPr>
              <a:t>Sự </a:t>
            </a:r>
            <a:r>
              <a:rPr lang="vi-VN" sz="3200" b="1" i="1" dirty="0">
                <a:solidFill>
                  <a:srgbClr val="000000"/>
                </a:solidFill>
                <a:latin typeface="Times New Roman" panose="02020603050405020304" pitchFamily="18" charset="0"/>
                <a:ea typeface="Times New Roman" panose="02020603050405020304" pitchFamily="18" charset="0"/>
              </a:rPr>
              <a:t>lặp lại đoạn NST này làm thay đổi cấu trúc và chức năng của mắt, dẫn đến hiện tượng mắt dẹt và có thể gây giảm khả năng thị giác của ruồi. </a:t>
            </a:r>
            <a:r>
              <a:rPr lang="vi-VN" sz="3200" b="1" i="1" dirty="0">
                <a:solidFill>
                  <a:srgbClr val="000000"/>
                </a:solidFill>
                <a:latin typeface="Times New Roman" panose="02020603050405020304" pitchFamily="18" charset="0"/>
                <a:ea typeface="Times New Roman" panose="02020603050405020304" pitchFamily="18" charset="0"/>
              </a:rPr>
              <a:t>Điều này có thể ảnh hưởng tiêu cực đến khả năng tìm kiếm thức ăn và tránh kẻ thù, từ đó giảm khả năng sống sót và sinh sản. Hơn nữa, sự thay đổi trong phát triển mắt do đột biến lặp đoạn cũng có thể làm giảm hiệu quả tổng thể của các hoạt động sinh lý và hành vi của ruồi giấm</a:t>
            </a:r>
            <a:endParaRPr lang="en-US" sz="3200" b="1" i="1" dirty="0">
              <a:solidFill>
                <a:srgbClr val="000000"/>
              </a:solidFill>
              <a:latin typeface="Times New Roman" panose="02020603050405020304" pitchFamily="18" charset="0"/>
              <a:ea typeface="Times New Roman" panose="02020603050405020304" pitchFamily="18" charset="0"/>
            </a:endParaRPr>
          </a:p>
        </p:txBody>
      </p:sp>
      <p:sp>
        <p:nvSpPr>
          <p:cNvPr id="16" name="Rectangle 15"/>
          <p:cNvSpPr/>
          <p:nvPr/>
        </p:nvSpPr>
        <p:spPr>
          <a:xfrm>
            <a:off x="457200" y="770230"/>
            <a:ext cx="13927211" cy="646331"/>
          </a:xfrm>
          <a:prstGeom prst="rect">
            <a:avLst/>
          </a:prstGeom>
        </p:spPr>
        <p:txBody>
          <a:bodyPr wrap="none">
            <a:spAutoFit/>
          </a:bodyPr>
          <a:lstStyle/>
          <a:p>
            <a:r>
              <a:rPr lang="en-US" sz="3600" b="1" dirty="0">
                <a:solidFill>
                  <a:srgbClr val="C00000"/>
                </a:solidFill>
                <a:latin typeface="+mj-lt"/>
                <a:ea typeface="Times New Roman" panose="02020603050405020304" pitchFamily="18" charset="0"/>
              </a:rPr>
              <a:t>Đ</a:t>
            </a:r>
            <a:r>
              <a:rPr lang="vi-VN" sz="3600" b="1" dirty="0">
                <a:solidFill>
                  <a:srgbClr val="C00000"/>
                </a:solidFill>
                <a:latin typeface="+mj-lt"/>
                <a:ea typeface="Times New Roman" panose="02020603050405020304" pitchFamily="18" charset="0"/>
              </a:rPr>
              <a:t>ột biến lặp đoạn NST số 16 ở ruồi giấm</a:t>
            </a:r>
            <a:r>
              <a:rPr lang="en-US" sz="3600" b="1" dirty="0">
                <a:solidFill>
                  <a:srgbClr val="C00000"/>
                </a:solidFill>
                <a:latin typeface="+mj-lt"/>
                <a:ea typeface="Times New Roman" panose="02020603050405020304" pitchFamily="18" charset="0"/>
              </a:rPr>
              <a:t> </a:t>
            </a:r>
            <a:r>
              <a:rPr lang="en-US" sz="3600" b="1" dirty="0" err="1">
                <a:solidFill>
                  <a:srgbClr val="C00000"/>
                </a:solidFill>
                <a:latin typeface="+mj-lt"/>
                <a:ea typeface="Times New Roman" panose="02020603050405020304" pitchFamily="18" charset="0"/>
              </a:rPr>
              <a:t>gây</a:t>
            </a:r>
            <a:r>
              <a:rPr lang="en-US" sz="3600" b="1" dirty="0">
                <a:solidFill>
                  <a:srgbClr val="C00000"/>
                </a:solidFill>
                <a:latin typeface="+mj-lt"/>
                <a:ea typeface="Times New Roman" panose="02020603050405020304" pitchFamily="18" charset="0"/>
              </a:rPr>
              <a:t> </a:t>
            </a:r>
            <a:r>
              <a:rPr lang="en-US" sz="3600" b="1" dirty="0" err="1">
                <a:solidFill>
                  <a:srgbClr val="C00000"/>
                </a:solidFill>
                <a:latin typeface="+mj-lt"/>
                <a:ea typeface="Times New Roman" panose="02020603050405020304" pitchFamily="18" charset="0"/>
              </a:rPr>
              <a:t>kiểu</a:t>
            </a:r>
            <a:r>
              <a:rPr lang="en-US" sz="3600" b="1" dirty="0">
                <a:solidFill>
                  <a:srgbClr val="C00000"/>
                </a:solidFill>
                <a:latin typeface="+mj-lt"/>
                <a:ea typeface="Times New Roman" panose="02020603050405020304" pitchFamily="18" charset="0"/>
              </a:rPr>
              <a:t> </a:t>
            </a:r>
            <a:r>
              <a:rPr lang="en-US" sz="3600" b="1" dirty="0" err="1">
                <a:solidFill>
                  <a:srgbClr val="C00000"/>
                </a:solidFill>
                <a:latin typeface="+mj-lt"/>
                <a:ea typeface="Times New Roman" panose="02020603050405020304" pitchFamily="18" charset="0"/>
              </a:rPr>
              <a:t>hình</a:t>
            </a:r>
            <a:r>
              <a:rPr lang="en-US" sz="3600" b="1" dirty="0">
                <a:solidFill>
                  <a:srgbClr val="C00000"/>
                </a:solidFill>
                <a:latin typeface="+mj-lt"/>
                <a:ea typeface="Times New Roman" panose="02020603050405020304" pitchFamily="18" charset="0"/>
              </a:rPr>
              <a:t> </a:t>
            </a:r>
            <a:r>
              <a:rPr lang="en-US" sz="3600" b="1" dirty="0" err="1">
                <a:solidFill>
                  <a:srgbClr val="C00000"/>
                </a:solidFill>
                <a:latin typeface="+mj-lt"/>
                <a:ea typeface="Times New Roman" panose="02020603050405020304" pitchFamily="18" charset="0"/>
              </a:rPr>
              <a:t>mắt</a:t>
            </a:r>
            <a:r>
              <a:rPr lang="en-US" sz="3600" b="1" dirty="0">
                <a:solidFill>
                  <a:srgbClr val="C00000"/>
                </a:solidFill>
                <a:latin typeface="+mj-lt"/>
                <a:ea typeface="Times New Roman" panose="02020603050405020304" pitchFamily="18" charset="0"/>
              </a:rPr>
              <a:t> </a:t>
            </a:r>
            <a:r>
              <a:rPr lang="en-US" sz="3600" b="1" dirty="0" err="1">
                <a:solidFill>
                  <a:srgbClr val="C00000"/>
                </a:solidFill>
                <a:latin typeface="+mj-lt"/>
                <a:ea typeface="Times New Roman" panose="02020603050405020304" pitchFamily="18" charset="0"/>
              </a:rPr>
              <a:t>dẹt</a:t>
            </a:r>
            <a:endParaRPr lang="en-US" sz="3600" dirty="0">
              <a:solidFill>
                <a:srgbClr val="C00000"/>
              </a:solidFill>
              <a:latin typeface="+mj-lt"/>
            </a:endParaRPr>
          </a:p>
        </p:txBody>
      </p:sp>
    </p:spTree>
    <p:extLst>
      <p:ext uri="{BB962C8B-B14F-4D97-AF65-F5344CB8AC3E}">
        <p14:creationId xmlns:p14="http://schemas.microsoft.com/office/powerpoint/2010/main" val="26079457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9DFFC05B-6738-42DC-8BE6-C9279D17A4F6}"/>
              </a:ext>
            </a:extLst>
          </p:cNvPr>
          <p:cNvSpPr>
            <a:spLocks noGrp="1"/>
          </p:cNvSpPr>
          <p:nvPr>
            <p:ph type="sldNum" sz="quarter" idx="12"/>
          </p:nvPr>
        </p:nvSpPr>
        <p:spPr>
          <a:xfrm>
            <a:off x="16206537" y="8202716"/>
            <a:ext cx="824163" cy="547688"/>
          </a:xfrm>
        </p:spPr>
        <p:txBody>
          <a:bodyPr/>
          <a:lstStyle/>
          <a:p>
            <a:fld id="{D495E168-DA5E-4888-8D8A-92B118324C14}" type="slidenum">
              <a:rPr lang="ru-RU" smtClean="0">
                <a:solidFill>
                  <a:prstClr val="white"/>
                </a:solidFill>
              </a:rPr>
              <a:pPr/>
              <a:t>35</a:t>
            </a:fld>
            <a:endParaRPr lang="ru-RU" dirty="0">
              <a:solidFill>
                <a:prstClr val="white"/>
              </a:solidFill>
            </a:endParaRPr>
          </a:p>
        </p:txBody>
      </p:sp>
      <p:sp>
        <p:nvSpPr>
          <p:cNvPr id="17" name="Title 3">
            <a:extLst>
              <a:ext uri="{FF2B5EF4-FFF2-40B4-BE49-F238E27FC236}">
                <a16:creationId xmlns="" xmlns:a16="http://schemas.microsoft.com/office/drawing/2014/main" id="{5C4F71A2-2E36-AAB8-77AD-47D286AC1D68}"/>
              </a:ext>
            </a:extLst>
          </p:cNvPr>
          <p:cNvSpPr txBox="1">
            <a:spLocks/>
          </p:cNvSpPr>
          <p:nvPr/>
        </p:nvSpPr>
        <p:spPr>
          <a:xfrm>
            <a:off x="1172980" y="680793"/>
            <a:ext cx="15260342"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6000" dirty="0">
                <a:gradFill>
                  <a:gsLst>
                    <a:gs pos="0">
                      <a:srgbClr val="008EDC"/>
                    </a:gs>
                    <a:gs pos="100000">
                      <a:srgbClr val="D30F64"/>
                    </a:gs>
                  </a:gsLst>
                  <a:lin ang="0" scaled="1"/>
                </a:gradFill>
              </a:rPr>
              <a:t>ĐỘT BIẾN CẤU TRÚC NHIỄM SẮC THỂ</a:t>
            </a:r>
            <a:endParaRPr lang="ru-RU" sz="6000" dirty="0">
              <a:gradFill>
                <a:gsLst>
                  <a:gs pos="0">
                    <a:srgbClr val="008EDC"/>
                  </a:gs>
                  <a:gs pos="100000">
                    <a:srgbClr val="D30F64"/>
                  </a:gs>
                </a:gsLst>
                <a:lin ang="0" scaled="1"/>
              </a:gradFill>
            </a:endParaRPr>
          </a:p>
        </p:txBody>
      </p:sp>
      <p:sp>
        <p:nvSpPr>
          <p:cNvPr id="18" name="Rectangle: Rounded Corners 17">
            <a:extLst>
              <a:ext uri="{FF2B5EF4-FFF2-40B4-BE49-F238E27FC236}">
                <a16:creationId xmlns="" xmlns:a16="http://schemas.microsoft.com/office/drawing/2014/main" id="{1BA0A7E7-4095-8F71-6CDD-DFD8B6D411F9}"/>
              </a:ext>
            </a:extLst>
          </p:cNvPr>
          <p:cNvSpPr/>
          <p:nvPr/>
        </p:nvSpPr>
        <p:spPr>
          <a:xfrm>
            <a:off x="1371599" y="1861270"/>
            <a:ext cx="5934974" cy="204143"/>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22" name="Arrow: Pentagon 21">
            <a:extLst>
              <a:ext uri="{FF2B5EF4-FFF2-40B4-BE49-F238E27FC236}">
                <a16:creationId xmlns="" xmlns:a16="http://schemas.microsoft.com/office/drawing/2014/main" id="{201B79B0-A285-F849-0261-E8A34F1C557D}"/>
              </a:ext>
            </a:extLst>
          </p:cNvPr>
          <p:cNvSpPr/>
          <p:nvPr/>
        </p:nvSpPr>
        <p:spPr>
          <a:xfrm>
            <a:off x="1" y="871299"/>
            <a:ext cx="883547" cy="626949"/>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2" name="Rectangle: Rounded Corners 1">
            <a:extLst>
              <a:ext uri="{FF2B5EF4-FFF2-40B4-BE49-F238E27FC236}">
                <a16:creationId xmlns="" xmlns:a16="http://schemas.microsoft.com/office/drawing/2014/main" id="{36BD1148-AA9A-2217-4B75-2AA4D234EF2E}"/>
              </a:ext>
            </a:extLst>
          </p:cNvPr>
          <p:cNvSpPr/>
          <p:nvPr/>
        </p:nvSpPr>
        <p:spPr>
          <a:xfrm>
            <a:off x="1371599" y="2379869"/>
            <a:ext cx="2743201" cy="902004"/>
          </a:xfrm>
          <a:prstGeom prst="roundRect">
            <a:avLst>
              <a:gd name="adj" fmla="val 50000"/>
            </a:avLst>
          </a:prstGeom>
          <a:solidFill>
            <a:schemeClr val="accent5">
              <a:lumMod val="20000"/>
              <a:lumOff val="80000"/>
            </a:schemeClr>
          </a:solidFill>
          <a:ln w="12700" cap="flat">
            <a:noFill/>
            <a:prstDash val="solid"/>
            <a:miter/>
          </a:ln>
        </p:spPr>
        <p:txBody>
          <a:bodyPr rtlCol="0" anchor="ctr"/>
          <a:lstStyle/>
          <a:p>
            <a:pPr algn="ctr"/>
            <a:r>
              <a:rPr lang="en-US" sz="3600" b="1" dirty="0">
                <a:solidFill>
                  <a:prstClr val="black"/>
                </a:solidFill>
              </a:rPr>
              <a:t>Ý </a:t>
            </a:r>
            <a:r>
              <a:rPr lang="en-US" sz="3600" b="1" dirty="0" err="1">
                <a:solidFill>
                  <a:prstClr val="black"/>
                </a:solidFill>
              </a:rPr>
              <a:t>nghĩa</a:t>
            </a:r>
            <a:r>
              <a:rPr lang="en-US" sz="3600" b="1" dirty="0">
                <a:solidFill>
                  <a:prstClr val="black"/>
                </a:solidFill>
              </a:rPr>
              <a:t> </a:t>
            </a:r>
          </a:p>
        </p:txBody>
      </p:sp>
      <p:sp>
        <p:nvSpPr>
          <p:cNvPr id="13" name="TextBox 12">
            <a:extLst>
              <a:ext uri="{FF2B5EF4-FFF2-40B4-BE49-F238E27FC236}">
                <a16:creationId xmlns="" xmlns:a16="http://schemas.microsoft.com/office/drawing/2014/main" id="{583F7CBF-E689-E2A8-3966-D70B3DA149D9}"/>
              </a:ext>
            </a:extLst>
          </p:cNvPr>
          <p:cNvSpPr txBox="1"/>
          <p:nvPr/>
        </p:nvSpPr>
        <p:spPr>
          <a:xfrm>
            <a:off x="883548" y="3596330"/>
            <a:ext cx="9203601" cy="4247317"/>
          </a:xfrm>
          <a:prstGeom prst="rect">
            <a:avLst/>
          </a:prstGeom>
          <a:noFill/>
        </p:spPr>
        <p:txBody>
          <a:bodyPr wrap="square">
            <a:spAutoFit/>
          </a:bodyPr>
          <a:lstStyle>
            <a:defPPr>
              <a:defRPr lang="ru-RU"/>
            </a:defPPr>
            <a:lvl1pPr algn="just">
              <a:lnSpc>
                <a:spcPct val="125000"/>
              </a:lnSpc>
              <a:defRPr sz="2400" b="0"/>
            </a:lvl1pPr>
          </a:lstStyle>
          <a:p>
            <a:r>
              <a:rPr lang="vi-VN" sz="3600" b="1" dirty="0" smtClean="0">
                <a:solidFill>
                  <a:prstClr val="black"/>
                </a:solidFill>
              </a:rPr>
              <a:t>Một </a:t>
            </a:r>
            <a:r>
              <a:rPr lang="vi-VN" sz="3600" b="1" dirty="0">
                <a:solidFill>
                  <a:prstClr val="black"/>
                </a:solidFill>
              </a:rPr>
              <a:t>số dạng đột biến cấu trúc NST có thể được ứng dụng trong chọn giống để đem lại lợi ích cho con người:</a:t>
            </a:r>
          </a:p>
          <a:p>
            <a:pPr marL="514350" indent="-514350">
              <a:buFontTx/>
              <a:buChar char="-"/>
            </a:pPr>
            <a:r>
              <a:rPr lang="vi-VN" sz="3600" dirty="0">
                <a:solidFill>
                  <a:prstClr val="black"/>
                </a:solidFill>
              </a:rPr>
              <a:t>Đột biến </a:t>
            </a:r>
            <a:r>
              <a:rPr lang="vi-VN" sz="3600" b="1" dirty="0">
                <a:solidFill>
                  <a:srgbClr val="FF0000"/>
                </a:solidFill>
              </a:rPr>
              <a:t>mất đoạn </a:t>
            </a:r>
            <a:r>
              <a:rPr lang="vi-VN" sz="3600" dirty="0">
                <a:solidFill>
                  <a:prstClr val="black"/>
                </a:solidFill>
              </a:rPr>
              <a:t>NST có thể được ứng dụng để loại bỏ một gene có hại ra khỏi hệ gene ở thực vật.</a:t>
            </a:r>
            <a:endParaRPr lang="en-US" sz="3600" dirty="0">
              <a:solidFill>
                <a:prstClr val="black"/>
              </a:solidFill>
            </a:endParaRPr>
          </a:p>
        </p:txBody>
      </p:sp>
      <p:pic>
        <p:nvPicPr>
          <p:cNvPr id="5" name="Picture 4" descr="A diagram of a deletion&#10;&#10;Description automatically generated">
            <a:extLst>
              <a:ext uri="{FF2B5EF4-FFF2-40B4-BE49-F238E27FC236}">
                <a16:creationId xmlns="" xmlns:a16="http://schemas.microsoft.com/office/drawing/2014/main" id="{589FE64C-C13F-457B-95EB-58558875BBCA}"/>
              </a:ext>
            </a:extLst>
          </p:cNvPr>
          <p:cNvPicPr>
            <a:picLocks noChangeAspect="1"/>
          </p:cNvPicPr>
          <p:nvPr/>
        </p:nvPicPr>
        <p:blipFill rotWithShape="1">
          <a:blip r:embed="rId2"/>
          <a:srcRect l="13507" t="14478" r="15482" b="9858"/>
          <a:stretch/>
        </p:blipFill>
        <p:spPr>
          <a:xfrm>
            <a:off x="10924282" y="2065413"/>
            <a:ext cx="6757025" cy="7783511"/>
          </a:xfrm>
          <a:prstGeom prst="rect">
            <a:avLst/>
          </a:prstGeom>
        </p:spPr>
      </p:pic>
    </p:spTree>
    <p:extLst>
      <p:ext uri="{BB962C8B-B14F-4D97-AF65-F5344CB8AC3E}">
        <p14:creationId xmlns:p14="http://schemas.microsoft.com/office/powerpoint/2010/main" val="142043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 calcmode="lin" valueType="num">
                                      <p:cBhvr additive="base">
                                        <p:cTn id="13"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extBox 12">
            <a:extLst>
              <a:ext uri="{FF2B5EF4-FFF2-40B4-BE49-F238E27FC236}">
                <a16:creationId xmlns="" xmlns:a16="http://schemas.microsoft.com/office/drawing/2014/main" id="{583F7CBF-E689-E2A8-3966-D70B3DA149D9}"/>
              </a:ext>
            </a:extLst>
          </p:cNvPr>
          <p:cNvSpPr txBox="1"/>
          <p:nvPr/>
        </p:nvSpPr>
        <p:spPr>
          <a:xfrm>
            <a:off x="883548" y="3501438"/>
            <a:ext cx="16718652" cy="1438855"/>
          </a:xfrm>
          <a:prstGeom prst="rect">
            <a:avLst/>
          </a:prstGeom>
          <a:noFill/>
        </p:spPr>
        <p:txBody>
          <a:bodyPr wrap="square">
            <a:spAutoFit/>
          </a:bodyPr>
          <a:lstStyle>
            <a:defPPr>
              <a:defRPr lang="ru-RU"/>
            </a:defPPr>
            <a:lvl1pPr algn="just">
              <a:lnSpc>
                <a:spcPct val="125000"/>
              </a:lnSpc>
              <a:defRPr sz="2400" b="0"/>
            </a:lvl1pPr>
          </a:lstStyle>
          <a:p>
            <a:pPr marL="514350" indent="-514350">
              <a:buFontTx/>
              <a:buChar char="-"/>
            </a:pPr>
            <a:r>
              <a:rPr lang="vi-VN" sz="3500" dirty="0">
                <a:solidFill>
                  <a:prstClr val="black"/>
                </a:solidFill>
              </a:rPr>
              <a:t>Đột biến </a:t>
            </a:r>
            <a:r>
              <a:rPr lang="vi-VN" sz="3500" b="1" dirty="0">
                <a:solidFill>
                  <a:srgbClr val="FF0000"/>
                </a:solidFill>
              </a:rPr>
              <a:t>chuyển đoạn </a:t>
            </a:r>
            <a:r>
              <a:rPr lang="vi-VN" sz="3500" dirty="0">
                <a:solidFill>
                  <a:prstClr val="black"/>
                </a:solidFill>
              </a:rPr>
              <a:t>NST có thể được ứng dụng để thay đổi vị trí của gene trên NST. </a:t>
            </a:r>
            <a:endParaRPr lang="en-US" sz="3500" dirty="0">
              <a:solidFill>
                <a:prstClr val="black"/>
              </a:solidFill>
            </a:endParaRPr>
          </a:p>
        </p:txBody>
      </p:sp>
      <p:sp>
        <p:nvSpPr>
          <p:cNvPr id="8" name="Title 3">
            <a:extLst>
              <a:ext uri="{FF2B5EF4-FFF2-40B4-BE49-F238E27FC236}">
                <a16:creationId xmlns="" xmlns:a16="http://schemas.microsoft.com/office/drawing/2014/main" id="{5C4F71A2-2E36-AAB8-77AD-47D286AC1D68}"/>
              </a:ext>
            </a:extLst>
          </p:cNvPr>
          <p:cNvSpPr txBox="1">
            <a:spLocks/>
          </p:cNvSpPr>
          <p:nvPr/>
        </p:nvSpPr>
        <p:spPr>
          <a:xfrm>
            <a:off x="1172980" y="680793"/>
            <a:ext cx="15260342"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6000" dirty="0">
                <a:gradFill>
                  <a:gsLst>
                    <a:gs pos="0">
                      <a:srgbClr val="008EDC"/>
                    </a:gs>
                    <a:gs pos="100000">
                      <a:srgbClr val="D30F64"/>
                    </a:gs>
                  </a:gsLst>
                  <a:lin ang="0" scaled="1"/>
                </a:gradFill>
              </a:rPr>
              <a:t>ĐỘT BIẾN CẤU TRÚC NHIỄM SẮC THỂ</a:t>
            </a:r>
            <a:endParaRPr lang="ru-RU" sz="6000" dirty="0">
              <a:gradFill>
                <a:gsLst>
                  <a:gs pos="0">
                    <a:srgbClr val="008EDC"/>
                  </a:gs>
                  <a:gs pos="100000">
                    <a:srgbClr val="D30F64"/>
                  </a:gs>
                </a:gsLst>
                <a:lin ang="0" scaled="1"/>
              </a:gradFill>
            </a:endParaRPr>
          </a:p>
        </p:txBody>
      </p:sp>
      <p:sp>
        <p:nvSpPr>
          <p:cNvPr id="9" name="Rectangle: Rounded Corners 17">
            <a:extLst>
              <a:ext uri="{FF2B5EF4-FFF2-40B4-BE49-F238E27FC236}">
                <a16:creationId xmlns="" xmlns:a16="http://schemas.microsoft.com/office/drawing/2014/main" id="{1BA0A7E7-4095-8F71-6CDD-DFD8B6D411F9}"/>
              </a:ext>
            </a:extLst>
          </p:cNvPr>
          <p:cNvSpPr/>
          <p:nvPr/>
        </p:nvSpPr>
        <p:spPr>
          <a:xfrm>
            <a:off x="1371599" y="1861270"/>
            <a:ext cx="5934974" cy="204143"/>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10" name="Arrow: Pentagon 21">
            <a:extLst>
              <a:ext uri="{FF2B5EF4-FFF2-40B4-BE49-F238E27FC236}">
                <a16:creationId xmlns="" xmlns:a16="http://schemas.microsoft.com/office/drawing/2014/main" id="{201B79B0-A285-F849-0261-E8A34F1C557D}"/>
              </a:ext>
            </a:extLst>
          </p:cNvPr>
          <p:cNvSpPr/>
          <p:nvPr/>
        </p:nvSpPr>
        <p:spPr>
          <a:xfrm>
            <a:off x="1" y="871299"/>
            <a:ext cx="883547" cy="626949"/>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11" name="Rectangle: Rounded Corners 1">
            <a:extLst>
              <a:ext uri="{FF2B5EF4-FFF2-40B4-BE49-F238E27FC236}">
                <a16:creationId xmlns="" xmlns:a16="http://schemas.microsoft.com/office/drawing/2014/main" id="{36BD1148-AA9A-2217-4B75-2AA4D234EF2E}"/>
              </a:ext>
            </a:extLst>
          </p:cNvPr>
          <p:cNvSpPr/>
          <p:nvPr/>
        </p:nvSpPr>
        <p:spPr>
          <a:xfrm>
            <a:off x="1371599" y="2379869"/>
            <a:ext cx="2743201" cy="902004"/>
          </a:xfrm>
          <a:prstGeom prst="roundRect">
            <a:avLst>
              <a:gd name="adj" fmla="val 50000"/>
            </a:avLst>
          </a:prstGeom>
          <a:solidFill>
            <a:schemeClr val="accent5">
              <a:lumMod val="20000"/>
              <a:lumOff val="80000"/>
            </a:schemeClr>
          </a:solidFill>
          <a:ln w="12700" cap="flat">
            <a:noFill/>
            <a:prstDash val="solid"/>
            <a:miter/>
          </a:ln>
        </p:spPr>
        <p:txBody>
          <a:bodyPr rtlCol="0" anchor="ctr"/>
          <a:lstStyle/>
          <a:p>
            <a:pPr algn="ctr"/>
            <a:r>
              <a:rPr lang="en-US" sz="3600" b="1" dirty="0">
                <a:solidFill>
                  <a:prstClr val="black"/>
                </a:solidFill>
              </a:rPr>
              <a:t>Ý </a:t>
            </a:r>
            <a:r>
              <a:rPr lang="en-US" sz="3600" b="1" dirty="0" err="1">
                <a:solidFill>
                  <a:prstClr val="black"/>
                </a:solidFill>
              </a:rPr>
              <a:t>nghĩa</a:t>
            </a:r>
            <a:r>
              <a:rPr lang="en-US" sz="3600" b="1" dirty="0">
                <a:solidFill>
                  <a:prstClr val="black"/>
                </a:solidFill>
              </a:rPr>
              <a:t> </a:t>
            </a:r>
          </a:p>
        </p:txBody>
      </p:sp>
      <p:pic>
        <p:nvPicPr>
          <p:cNvPr id="3074" name="Picture 2" descr="TRỨNG POLY B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1200" y="5285944"/>
            <a:ext cx="8001000" cy="40767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83548" y="4948476"/>
            <a:ext cx="8412852" cy="4573560"/>
          </a:xfrm>
          <a:prstGeom prst="rect">
            <a:avLst/>
          </a:prstGeom>
        </p:spPr>
        <p:txBody>
          <a:bodyPr wrap="square">
            <a:spAutoFit/>
          </a:bodyPr>
          <a:lstStyle/>
          <a:p>
            <a:pPr marL="514350" indent="-514350" algn="just">
              <a:lnSpc>
                <a:spcPct val="130000"/>
              </a:lnSpc>
              <a:buFontTx/>
              <a:buChar char="-"/>
            </a:pPr>
            <a:r>
              <a:rPr lang="vi-VN" sz="3200" b="1" dirty="0" smtClean="0"/>
              <a:t>Ví dụ: </a:t>
            </a:r>
            <a:r>
              <a:rPr lang="vi-VN" sz="3200" dirty="0" smtClean="0">
                <a:solidFill>
                  <a:prstClr val="black"/>
                </a:solidFill>
              </a:rPr>
              <a:t>Ở tằm lấy tơ, để phân biệt tằm đực và tằm cái ngay từ giai đoạn trứng người ta đã nghiên cứu về gen</a:t>
            </a:r>
            <a:r>
              <a:rPr lang="en-US" sz="3200" dirty="0" smtClean="0">
                <a:solidFill>
                  <a:prstClr val="black"/>
                </a:solidFill>
              </a:rPr>
              <a:t>e</a:t>
            </a:r>
            <a:r>
              <a:rPr lang="vi-VN" sz="3200" dirty="0" smtClean="0">
                <a:solidFill>
                  <a:prstClr val="black"/>
                </a:solidFill>
              </a:rPr>
              <a:t> quy định màu sắc vỏ</a:t>
            </a:r>
            <a:r>
              <a:rPr lang="en-US" sz="3200" dirty="0" smtClean="0">
                <a:solidFill>
                  <a:prstClr val="black"/>
                </a:solidFill>
              </a:rPr>
              <a:t>. </a:t>
            </a:r>
            <a:r>
              <a:rPr lang="vi-VN" sz="3200" dirty="0" smtClean="0">
                <a:solidFill>
                  <a:prstClr val="black"/>
                </a:solidFill>
              </a:rPr>
              <a:t>Các nhà khoa học đã sử dụng đột biến chuyển đoạn NST để chuyển gene quy định màu trứng của tằm dâu từ NST thường sang NST giới tính.</a:t>
            </a:r>
            <a:endParaRPr lang="en-US" sz="3200" dirty="0">
              <a:solidFill>
                <a:prstClr val="black"/>
              </a:solidFill>
            </a:endParaRPr>
          </a:p>
        </p:txBody>
      </p:sp>
    </p:spTree>
    <p:extLst>
      <p:ext uri="{BB962C8B-B14F-4D97-AF65-F5344CB8AC3E}">
        <p14:creationId xmlns:p14="http://schemas.microsoft.com/office/powerpoint/2010/main" val="242882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9DFFC05B-6738-42DC-8BE6-C9279D17A4F6}"/>
              </a:ext>
            </a:extLst>
          </p:cNvPr>
          <p:cNvSpPr>
            <a:spLocks noGrp="1"/>
          </p:cNvSpPr>
          <p:nvPr>
            <p:ph type="sldNum" sz="quarter" idx="12"/>
          </p:nvPr>
        </p:nvSpPr>
        <p:spPr>
          <a:xfrm>
            <a:off x="16206537" y="8224487"/>
            <a:ext cx="824163" cy="547688"/>
          </a:xfrm>
        </p:spPr>
        <p:txBody>
          <a:bodyPr/>
          <a:lstStyle/>
          <a:p>
            <a:fld id="{D495E168-DA5E-4888-8D8A-92B118324C14}" type="slidenum">
              <a:rPr lang="ru-RU" smtClean="0">
                <a:solidFill>
                  <a:prstClr val="white"/>
                </a:solidFill>
              </a:rPr>
              <a:pPr/>
              <a:t>37</a:t>
            </a:fld>
            <a:endParaRPr lang="ru-RU" dirty="0">
              <a:solidFill>
                <a:prstClr val="white"/>
              </a:solidFill>
            </a:endParaRPr>
          </a:p>
        </p:txBody>
      </p:sp>
      <p:sp>
        <p:nvSpPr>
          <p:cNvPr id="13" name="TextBox 12">
            <a:extLst>
              <a:ext uri="{FF2B5EF4-FFF2-40B4-BE49-F238E27FC236}">
                <a16:creationId xmlns="" xmlns:a16="http://schemas.microsoft.com/office/drawing/2014/main" id="{583F7CBF-E689-E2A8-3966-D70B3DA149D9}"/>
              </a:ext>
            </a:extLst>
          </p:cNvPr>
          <p:cNvSpPr txBox="1"/>
          <p:nvPr/>
        </p:nvSpPr>
        <p:spPr>
          <a:xfrm>
            <a:off x="482735" y="3558229"/>
            <a:ext cx="8793852" cy="6324808"/>
          </a:xfrm>
          <a:prstGeom prst="rect">
            <a:avLst/>
          </a:prstGeom>
          <a:noFill/>
        </p:spPr>
        <p:txBody>
          <a:bodyPr wrap="square">
            <a:spAutoFit/>
          </a:bodyPr>
          <a:lstStyle>
            <a:defPPr>
              <a:defRPr lang="ru-RU"/>
            </a:defPPr>
            <a:lvl1pPr algn="just">
              <a:lnSpc>
                <a:spcPct val="125000"/>
              </a:lnSpc>
              <a:defRPr sz="2400" b="0"/>
            </a:lvl1pPr>
          </a:lstStyle>
          <a:p>
            <a:pPr marL="514350" indent="-514350">
              <a:buFontTx/>
              <a:buChar char="-"/>
            </a:pPr>
            <a:r>
              <a:rPr lang="vi-VN" sz="3600" dirty="0">
                <a:solidFill>
                  <a:prstClr val="black"/>
                </a:solidFill>
              </a:rPr>
              <a:t>Đột biến </a:t>
            </a:r>
            <a:r>
              <a:rPr lang="vi-VN" sz="3600" b="1" dirty="0">
                <a:solidFill>
                  <a:srgbClr val="FF0000"/>
                </a:solidFill>
              </a:rPr>
              <a:t>lặp đoạn </a:t>
            </a:r>
            <a:r>
              <a:rPr lang="vi-VN" sz="3600" dirty="0">
                <a:solidFill>
                  <a:prstClr val="black"/>
                </a:solidFill>
              </a:rPr>
              <a:t>NST được ứng dụng để tăng số lượng sản phẩm của gene. </a:t>
            </a:r>
            <a:r>
              <a:rPr lang="en-US" sz="3600" dirty="0">
                <a:solidFill>
                  <a:prstClr val="black"/>
                </a:solidFill>
              </a:rPr>
              <a:t>C</a:t>
            </a:r>
            <a:r>
              <a:rPr lang="vi-VN" sz="3600" dirty="0">
                <a:solidFill>
                  <a:prstClr val="black"/>
                </a:solidFill>
              </a:rPr>
              <a:t>ó thể làm cho gene có lợi có nhiều bản sao trong hệ gene, có lợi cho thể đột biến và cho con người.</a:t>
            </a:r>
            <a:r>
              <a:rPr lang="en-US" sz="3600" dirty="0">
                <a:solidFill>
                  <a:prstClr val="black"/>
                </a:solidFill>
              </a:rPr>
              <a:t> </a:t>
            </a:r>
          </a:p>
          <a:p>
            <a:pPr marL="514350" indent="-514350">
              <a:buFontTx/>
              <a:buChar char="-"/>
            </a:pPr>
            <a:r>
              <a:rPr lang="vi-VN" sz="3600" b="1" dirty="0">
                <a:solidFill>
                  <a:prstClr val="black"/>
                </a:solidFill>
              </a:rPr>
              <a:t>Ví dụ</a:t>
            </a:r>
            <a:r>
              <a:rPr lang="vi-VN" sz="3600" b="1" dirty="0">
                <a:solidFill>
                  <a:prstClr val="black"/>
                </a:solidFill>
              </a:rPr>
              <a:t>: </a:t>
            </a:r>
            <a:r>
              <a:rPr lang="vi-VN" sz="3600" dirty="0" smtClean="0">
                <a:solidFill>
                  <a:prstClr val="black"/>
                </a:solidFill>
              </a:rPr>
              <a:t>E</a:t>
            </a:r>
            <a:r>
              <a:rPr lang="en-US" sz="3600" dirty="0" err="1" smtClean="0">
                <a:solidFill>
                  <a:prstClr val="black"/>
                </a:solidFill>
              </a:rPr>
              <a:t>nzyme</a:t>
            </a:r>
            <a:r>
              <a:rPr lang="vi-VN" sz="3600" dirty="0" smtClean="0">
                <a:solidFill>
                  <a:prstClr val="black"/>
                </a:solidFill>
              </a:rPr>
              <a:t> th</a:t>
            </a:r>
            <a:r>
              <a:rPr lang="en-US" sz="3600" dirty="0">
                <a:solidFill>
                  <a:prstClr val="black"/>
                </a:solidFill>
              </a:rPr>
              <a:t>ủ</a:t>
            </a:r>
            <a:r>
              <a:rPr lang="vi-VN" sz="3600" dirty="0" smtClean="0">
                <a:solidFill>
                  <a:prstClr val="black"/>
                </a:solidFill>
              </a:rPr>
              <a:t>y </a:t>
            </a:r>
            <a:r>
              <a:rPr lang="vi-VN" sz="3600" dirty="0">
                <a:solidFill>
                  <a:prstClr val="black"/>
                </a:solidFill>
              </a:rPr>
              <a:t>phân tinh bột ở một giống lúa mạch có hoạt tính cao hơn nhờ hiện tượng lặp đoạn NST mang </a:t>
            </a:r>
            <a:r>
              <a:rPr lang="vi-VN" sz="3600" dirty="0" smtClean="0">
                <a:solidFill>
                  <a:prstClr val="black"/>
                </a:solidFill>
              </a:rPr>
              <a:t>gen</a:t>
            </a:r>
            <a:r>
              <a:rPr lang="en-US" sz="3600" dirty="0" smtClean="0">
                <a:solidFill>
                  <a:prstClr val="black"/>
                </a:solidFill>
              </a:rPr>
              <a:t>e</a:t>
            </a:r>
            <a:r>
              <a:rPr lang="vi-VN" sz="3600" dirty="0" smtClean="0">
                <a:solidFill>
                  <a:prstClr val="black"/>
                </a:solidFill>
              </a:rPr>
              <a:t> </a:t>
            </a:r>
            <a:r>
              <a:rPr lang="vi-VN" sz="3600" dirty="0">
                <a:solidFill>
                  <a:prstClr val="black"/>
                </a:solidFill>
              </a:rPr>
              <a:t>quy định </a:t>
            </a:r>
            <a:r>
              <a:rPr lang="vi-VN" sz="3600" dirty="0" smtClean="0">
                <a:solidFill>
                  <a:prstClr val="black"/>
                </a:solidFill>
              </a:rPr>
              <a:t>e</a:t>
            </a:r>
            <a:r>
              <a:rPr lang="en-US" sz="3600" dirty="0" err="1" smtClean="0">
                <a:solidFill>
                  <a:prstClr val="black"/>
                </a:solidFill>
              </a:rPr>
              <a:t>nzyme</a:t>
            </a:r>
            <a:r>
              <a:rPr lang="vi-VN" sz="3600" dirty="0" smtClean="0">
                <a:solidFill>
                  <a:prstClr val="black"/>
                </a:solidFill>
              </a:rPr>
              <a:t> </a:t>
            </a:r>
            <a:r>
              <a:rPr lang="vi-VN" sz="3600" dirty="0">
                <a:solidFill>
                  <a:prstClr val="black"/>
                </a:solidFill>
              </a:rPr>
              <a:t>này. </a:t>
            </a:r>
            <a:endParaRPr lang="en-US" sz="3600" dirty="0">
              <a:solidFill>
                <a:prstClr val="black"/>
              </a:solidFill>
            </a:endParaRPr>
          </a:p>
        </p:txBody>
      </p:sp>
      <p:sp>
        <p:nvSpPr>
          <p:cNvPr id="8" name="Title 3">
            <a:extLst>
              <a:ext uri="{FF2B5EF4-FFF2-40B4-BE49-F238E27FC236}">
                <a16:creationId xmlns="" xmlns:a16="http://schemas.microsoft.com/office/drawing/2014/main" id="{5C4F71A2-2E36-AAB8-77AD-47D286AC1D68}"/>
              </a:ext>
            </a:extLst>
          </p:cNvPr>
          <p:cNvSpPr txBox="1">
            <a:spLocks/>
          </p:cNvSpPr>
          <p:nvPr/>
        </p:nvSpPr>
        <p:spPr>
          <a:xfrm>
            <a:off x="1172980" y="680793"/>
            <a:ext cx="15260342"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6000" dirty="0">
                <a:gradFill>
                  <a:gsLst>
                    <a:gs pos="0">
                      <a:srgbClr val="008EDC"/>
                    </a:gs>
                    <a:gs pos="100000">
                      <a:srgbClr val="D30F64"/>
                    </a:gs>
                  </a:gsLst>
                  <a:lin ang="0" scaled="1"/>
                </a:gradFill>
              </a:rPr>
              <a:t>ĐỘT BIẾN CẤU TRÚC NHIỄM SẮC THỂ</a:t>
            </a:r>
            <a:endParaRPr lang="ru-RU" sz="6000" dirty="0">
              <a:gradFill>
                <a:gsLst>
                  <a:gs pos="0">
                    <a:srgbClr val="008EDC"/>
                  </a:gs>
                  <a:gs pos="100000">
                    <a:srgbClr val="D30F64"/>
                  </a:gs>
                </a:gsLst>
                <a:lin ang="0" scaled="1"/>
              </a:gradFill>
            </a:endParaRPr>
          </a:p>
        </p:txBody>
      </p:sp>
      <p:sp>
        <p:nvSpPr>
          <p:cNvPr id="9" name="Rectangle: Rounded Corners 17">
            <a:extLst>
              <a:ext uri="{FF2B5EF4-FFF2-40B4-BE49-F238E27FC236}">
                <a16:creationId xmlns="" xmlns:a16="http://schemas.microsoft.com/office/drawing/2014/main" id="{1BA0A7E7-4095-8F71-6CDD-DFD8B6D411F9}"/>
              </a:ext>
            </a:extLst>
          </p:cNvPr>
          <p:cNvSpPr/>
          <p:nvPr/>
        </p:nvSpPr>
        <p:spPr>
          <a:xfrm>
            <a:off x="1371599" y="1861270"/>
            <a:ext cx="5934974" cy="204143"/>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10" name="Arrow: Pentagon 21">
            <a:extLst>
              <a:ext uri="{FF2B5EF4-FFF2-40B4-BE49-F238E27FC236}">
                <a16:creationId xmlns="" xmlns:a16="http://schemas.microsoft.com/office/drawing/2014/main" id="{201B79B0-A285-F849-0261-E8A34F1C557D}"/>
              </a:ext>
            </a:extLst>
          </p:cNvPr>
          <p:cNvSpPr/>
          <p:nvPr/>
        </p:nvSpPr>
        <p:spPr>
          <a:xfrm>
            <a:off x="1" y="871299"/>
            <a:ext cx="883547" cy="626949"/>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11" name="Rectangle: Rounded Corners 1">
            <a:extLst>
              <a:ext uri="{FF2B5EF4-FFF2-40B4-BE49-F238E27FC236}">
                <a16:creationId xmlns="" xmlns:a16="http://schemas.microsoft.com/office/drawing/2014/main" id="{36BD1148-AA9A-2217-4B75-2AA4D234EF2E}"/>
              </a:ext>
            </a:extLst>
          </p:cNvPr>
          <p:cNvSpPr/>
          <p:nvPr/>
        </p:nvSpPr>
        <p:spPr>
          <a:xfrm>
            <a:off x="1371599" y="2379869"/>
            <a:ext cx="2743201" cy="902004"/>
          </a:xfrm>
          <a:prstGeom prst="roundRect">
            <a:avLst>
              <a:gd name="adj" fmla="val 50000"/>
            </a:avLst>
          </a:prstGeom>
          <a:solidFill>
            <a:schemeClr val="accent5">
              <a:lumMod val="20000"/>
              <a:lumOff val="80000"/>
            </a:schemeClr>
          </a:solidFill>
          <a:ln w="12700" cap="flat">
            <a:noFill/>
            <a:prstDash val="solid"/>
            <a:miter/>
          </a:ln>
        </p:spPr>
        <p:txBody>
          <a:bodyPr rtlCol="0" anchor="ctr"/>
          <a:lstStyle/>
          <a:p>
            <a:pPr algn="ctr"/>
            <a:r>
              <a:rPr lang="en-US" sz="3600" b="1" dirty="0">
                <a:solidFill>
                  <a:prstClr val="black"/>
                </a:solidFill>
              </a:rPr>
              <a:t>Ý </a:t>
            </a:r>
            <a:r>
              <a:rPr lang="en-US" sz="3600" b="1" dirty="0" err="1">
                <a:solidFill>
                  <a:prstClr val="black"/>
                </a:solidFill>
              </a:rPr>
              <a:t>nghĩa</a:t>
            </a:r>
            <a:r>
              <a:rPr lang="en-US" sz="3600" b="1" dirty="0">
                <a:solidFill>
                  <a:prstClr val="black"/>
                </a:solidFill>
              </a:rPr>
              <a:t> </a:t>
            </a:r>
          </a:p>
        </p:txBody>
      </p:sp>
      <p:pic>
        <p:nvPicPr>
          <p:cNvPr id="5122" name="Picture 2" descr="Sinh học 9 Bài 22: Đột biến cấu trúc nhiễm sắc thể"/>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9800" y="1963341"/>
            <a:ext cx="7989961" cy="6367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848850" y="8475675"/>
            <a:ext cx="8077200" cy="1384995"/>
          </a:xfrm>
          <a:prstGeom prst="rect">
            <a:avLst/>
          </a:prstGeom>
        </p:spPr>
        <p:txBody>
          <a:bodyPr wrap="square">
            <a:spAutoFit/>
          </a:bodyPr>
          <a:lstStyle/>
          <a:p>
            <a:pPr algn="ctr"/>
            <a:r>
              <a:rPr lang="vi-VN" sz="2800" i="1" dirty="0">
                <a:solidFill>
                  <a:prstClr val="black"/>
                </a:solidFill>
              </a:rPr>
              <a:t>Ở đại mạch có đột biến lặp đoạn làm tăng hoạt tính của enz</a:t>
            </a:r>
            <a:r>
              <a:rPr lang="en-US" sz="2800" i="1" dirty="0">
                <a:solidFill>
                  <a:prstClr val="black"/>
                </a:solidFill>
              </a:rPr>
              <a:t>y</a:t>
            </a:r>
            <a:r>
              <a:rPr lang="vi-VN" sz="2800" i="1" dirty="0">
                <a:solidFill>
                  <a:prstClr val="black"/>
                </a:solidFill>
              </a:rPr>
              <a:t>m</a:t>
            </a:r>
            <a:r>
              <a:rPr lang="en-US" sz="2800" i="1" dirty="0">
                <a:solidFill>
                  <a:prstClr val="black"/>
                </a:solidFill>
              </a:rPr>
              <a:t>e</a:t>
            </a:r>
            <a:r>
              <a:rPr lang="vi-VN" sz="2800" i="1" dirty="0">
                <a:solidFill>
                  <a:prstClr val="black"/>
                </a:solidFill>
              </a:rPr>
              <a:t> am</a:t>
            </a:r>
            <a:r>
              <a:rPr lang="en-US" sz="2800" i="1" dirty="0">
                <a:solidFill>
                  <a:prstClr val="black"/>
                </a:solidFill>
              </a:rPr>
              <a:t>y</a:t>
            </a:r>
            <a:r>
              <a:rPr lang="vi-VN" sz="2800" i="1" dirty="0">
                <a:solidFill>
                  <a:prstClr val="black"/>
                </a:solidFill>
              </a:rPr>
              <a:t>la</a:t>
            </a:r>
            <a:r>
              <a:rPr lang="en-US" sz="2800" i="1" dirty="0">
                <a:solidFill>
                  <a:prstClr val="black"/>
                </a:solidFill>
              </a:rPr>
              <a:t>se</a:t>
            </a:r>
            <a:r>
              <a:rPr lang="vi-VN" sz="2800" i="1" dirty="0">
                <a:solidFill>
                  <a:prstClr val="black"/>
                </a:solidFill>
              </a:rPr>
              <a:t>, rất có ý nghĩa trong công nghiệp sản xuất bia.</a:t>
            </a:r>
            <a:endParaRPr lang="en-US" sz="2800" i="1" dirty="0">
              <a:solidFill>
                <a:prstClr val="black"/>
              </a:solidFill>
            </a:endParaRPr>
          </a:p>
        </p:txBody>
      </p:sp>
    </p:spTree>
    <p:extLst>
      <p:ext uri="{BB962C8B-B14F-4D97-AF65-F5344CB8AC3E}">
        <p14:creationId xmlns:p14="http://schemas.microsoft.com/office/powerpoint/2010/main" val="42633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 calcmode="lin" valueType="num">
                                      <p:cBhvr additive="base">
                                        <p:cTn id="13"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122"/>
                                        </p:tgtEl>
                                        <p:attrNameLst>
                                          <p:attrName>style.visibility</p:attrName>
                                        </p:attrNameLst>
                                      </p:cBhvr>
                                      <p:to>
                                        <p:strVal val="visible"/>
                                      </p:to>
                                    </p:set>
                                    <p:animEffect transition="in" filter="fade">
                                      <p:cBhvr>
                                        <p:cTn id="19" dur="500"/>
                                        <p:tgtEl>
                                          <p:spTgt spid="5122"/>
                                        </p:tgtEl>
                                      </p:cBhvr>
                                    </p:animEffect>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714375" y="0"/>
            <a:ext cx="13715999" cy="9877200"/>
            <a:chOff x="0" y="174171"/>
            <a:chExt cx="13715999" cy="9877200"/>
          </a:xfrm>
        </p:grpSpPr>
        <p:pic>
          <p:nvPicPr>
            <p:cNvPr id="3074" name="Picture 2" descr="Chromosomal Rearrangements">
              <a:extLst>
                <a:ext uri="{FF2B5EF4-FFF2-40B4-BE49-F238E27FC236}">
                  <a16:creationId xmlns="" xmlns:a16="http://schemas.microsoft.com/office/drawing/2014/main" id="{26BD830F-1A68-775E-8D79-F4554A3A15C7}"/>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419100"/>
              <a:ext cx="12401549" cy="963227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64228" y="8962800"/>
              <a:ext cx="6371772" cy="1088571"/>
            </a:xfrm>
            <a:prstGeom prst="rect">
              <a:avLst/>
            </a:prstGeom>
            <a:solidFill>
              <a:schemeClr val="bg1"/>
            </a:solidFill>
            <a:ln w="12700" cap="flat">
              <a:solidFill>
                <a:schemeClr val="bg1"/>
              </a:solidFill>
              <a:prstDash val="solid"/>
              <a:miter/>
            </a:ln>
          </p:spPr>
          <p:txBody>
            <a:bodyPr rtlCol="0" anchor="ctr"/>
            <a:lstStyle/>
            <a:p>
              <a:r>
                <a:rPr lang="en-US" sz="2400" dirty="0" err="1">
                  <a:solidFill>
                    <a:prstClr val="black"/>
                  </a:solidFill>
                </a:rPr>
                <a:t>Đối</a:t>
              </a:r>
              <a:r>
                <a:rPr lang="en-US" sz="2400" dirty="0">
                  <a:solidFill>
                    <a:prstClr val="black"/>
                  </a:solidFill>
                </a:rPr>
                <a:t> </a:t>
              </a:r>
              <a:r>
                <a:rPr lang="en-US" sz="2400" dirty="0" err="1">
                  <a:solidFill>
                    <a:prstClr val="black"/>
                  </a:solidFill>
                </a:rPr>
                <a:t>với</a:t>
              </a:r>
              <a:r>
                <a:rPr lang="en-US" sz="2400" dirty="0">
                  <a:solidFill>
                    <a:prstClr val="black"/>
                  </a:solidFill>
                </a:rPr>
                <a:t> </a:t>
              </a:r>
              <a:r>
                <a:rPr lang="en-US" sz="2400" dirty="0" err="1">
                  <a:solidFill>
                    <a:prstClr val="black"/>
                  </a:solidFill>
                </a:rPr>
                <a:t>mỗi</a:t>
              </a:r>
              <a:r>
                <a:rPr lang="en-US" sz="2400" dirty="0">
                  <a:solidFill>
                    <a:prstClr val="black"/>
                  </a:solidFill>
                </a:rPr>
                <a:t> </a:t>
              </a:r>
              <a:r>
                <a:rPr lang="en-US" sz="2400" dirty="0" err="1">
                  <a:solidFill>
                    <a:prstClr val="black"/>
                  </a:solidFill>
                </a:rPr>
                <a:t>cặp</a:t>
              </a:r>
              <a:r>
                <a:rPr lang="en-US" sz="2400" dirty="0">
                  <a:solidFill>
                    <a:prstClr val="black"/>
                  </a:solidFill>
                </a:rPr>
                <a:t> </a:t>
              </a:r>
              <a:r>
                <a:rPr lang="en-US" sz="2400" dirty="0" err="1">
                  <a:solidFill>
                    <a:prstClr val="black"/>
                  </a:solidFill>
                </a:rPr>
                <a:t>nhiễm</a:t>
              </a:r>
              <a:r>
                <a:rPr lang="en-US" sz="2400" dirty="0">
                  <a:solidFill>
                    <a:prstClr val="black"/>
                  </a:solidFill>
                </a:rPr>
                <a:t> </a:t>
              </a:r>
              <a:r>
                <a:rPr lang="en-US" sz="2400" dirty="0" err="1">
                  <a:solidFill>
                    <a:prstClr val="black"/>
                  </a:solidFill>
                </a:rPr>
                <a:t>sắc</a:t>
              </a:r>
              <a:r>
                <a:rPr lang="en-US" sz="2400" dirty="0">
                  <a:solidFill>
                    <a:prstClr val="black"/>
                  </a:solidFill>
                </a:rPr>
                <a:t> </a:t>
              </a:r>
              <a:r>
                <a:rPr lang="en-US" sz="2400" dirty="0" err="1">
                  <a:solidFill>
                    <a:prstClr val="black"/>
                  </a:solidFill>
                </a:rPr>
                <a:t>thể</a:t>
              </a:r>
              <a:r>
                <a:rPr lang="en-US" sz="2400" dirty="0">
                  <a:solidFill>
                    <a:prstClr val="black"/>
                  </a:solidFill>
                </a:rPr>
                <a:t>, </a:t>
              </a:r>
              <a:r>
                <a:rPr lang="en-US" sz="2400" dirty="0" err="1">
                  <a:solidFill>
                    <a:prstClr val="black"/>
                  </a:solidFill>
                </a:rPr>
                <a:t>mỗi</a:t>
              </a:r>
              <a:r>
                <a:rPr lang="en-US" sz="2400" dirty="0">
                  <a:solidFill>
                    <a:prstClr val="black"/>
                  </a:solidFill>
                </a:rPr>
                <a:t> </a:t>
              </a:r>
              <a:r>
                <a:rPr lang="en-US" sz="2400" dirty="0" err="1">
                  <a:solidFill>
                    <a:prstClr val="black"/>
                  </a:solidFill>
                </a:rPr>
                <a:t>chiếc</a:t>
              </a:r>
              <a:r>
                <a:rPr lang="en-US" sz="2400" dirty="0">
                  <a:solidFill>
                    <a:prstClr val="black"/>
                  </a:solidFill>
                </a:rPr>
                <a:t> </a:t>
              </a:r>
              <a:r>
                <a:rPr lang="en-US" sz="2400" dirty="0" err="1">
                  <a:solidFill>
                    <a:prstClr val="black"/>
                  </a:solidFill>
                </a:rPr>
                <a:t>được</a:t>
              </a:r>
              <a:r>
                <a:rPr lang="en-US" sz="2400" dirty="0">
                  <a:solidFill>
                    <a:prstClr val="black"/>
                  </a:solidFill>
                </a:rPr>
                <a:t> </a:t>
              </a:r>
              <a:r>
                <a:rPr lang="en-US" sz="2400" dirty="0" err="1">
                  <a:solidFill>
                    <a:prstClr val="black"/>
                  </a:solidFill>
                </a:rPr>
                <a:t>thừa</a:t>
              </a:r>
              <a:r>
                <a:rPr lang="en-US" sz="2400" dirty="0">
                  <a:solidFill>
                    <a:prstClr val="black"/>
                  </a:solidFill>
                </a:rPr>
                <a:t> </a:t>
              </a:r>
              <a:r>
                <a:rPr lang="en-US" sz="2400" dirty="0" err="1">
                  <a:solidFill>
                    <a:prstClr val="black"/>
                  </a:solidFill>
                </a:rPr>
                <a:t>hưởng</a:t>
              </a:r>
              <a:r>
                <a:rPr lang="en-US" sz="2400" dirty="0">
                  <a:solidFill>
                    <a:prstClr val="black"/>
                  </a:solidFill>
                </a:rPr>
                <a:t> </a:t>
              </a:r>
              <a:r>
                <a:rPr lang="en-US" sz="2400" dirty="0" err="1">
                  <a:solidFill>
                    <a:prstClr val="black"/>
                  </a:solidFill>
                </a:rPr>
                <a:t>từ</a:t>
              </a:r>
              <a:r>
                <a:rPr lang="en-US" sz="2400" dirty="0">
                  <a:solidFill>
                    <a:prstClr val="black"/>
                  </a:solidFill>
                </a:rPr>
                <a:t> </a:t>
              </a:r>
              <a:r>
                <a:rPr lang="en-US" sz="2400" dirty="0" err="1">
                  <a:solidFill>
                    <a:prstClr val="black"/>
                  </a:solidFill>
                </a:rPr>
                <a:t>cả</a:t>
              </a:r>
              <a:r>
                <a:rPr lang="en-US" sz="2400" dirty="0">
                  <a:solidFill>
                    <a:prstClr val="black"/>
                  </a:solidFill>
                </a:rPr>
                <a:t> </a:t>
              </a:r>
              <a:r>
                <a:rPr lang="en-US" sz="2400" dirty="0" err="1">
                  <a:solidFill>
                    <a:prstClr val="black"/>
                  </a:solidFill>
                </a:rPr>
                <a:t>bố</a:t>
              </a:r>
              <a:r>
                <a:rPr lang="en-US" sz="2400" dirty="0">
                  <a:solidFill>
                    <a:prstClr val="black"/>
                  </a:solidFill>
                </a:rPr>
                <a:t> </a:t>
              </a:r>
              <a:r>
                <a:rPr lang="en-US" sz="2400" dirty="0" err="1">
                  <a:solidFill>
                    <a:prstClr val="black"/>
                  </a:solidFill>
                </a:rPr>
                <a:t>và</a:t>
              </a:r>
              <a:r>
                <a:rPr lang="en-US" sz="2400" dirty="0">
                  <a:solidFill>
                    <a:prstClr val="black"/>
                  </a:solidFill>
                </a:rPr>
                <a:t> </a:t>
              </a:r>
              <a:r>
                <a:rPr lang="en-US" sz="2400" dirty="0" err="1">
                  <a:solidFill>
                    <a:prstClr val="black"/>
                  </a:solidFill>
                </a:rPr>
                <a:t>mẹ</a:t>
              </a:r>
              <a:endParaRPr lang="en-US" sz="2400" dirty="0">
                <a:solidFill>
                  <a:prstClr val="black"/>
                </a:solidFill>
              </a:endParaRPr>
            </a:p>
          </p:txBody>
        </p:sp>
        <p:sp>
          <p:nvSpPr>
            <p:cNvPr id="5" name="Rectangle 4"/>
            <p:cNvSpPr/>
            <p:nvPr/>
          </p:nvSpPr>
          <p:spPr>
            <a:xfrm>
              <a:off x="297543" y="174171"/>
              <a:ext cx="7917544" cy="997857"/>
            </a:xfrm>
            <a:prstGeom prst="rect">
              <a:avLst/>
            </a:prstGeom>
            <a:solidFill>
              <a:schemeClr val="bg1"/>
            </a:solidFill>
            <a:ln w="12700" cap="flat">
              <a:solidFill>
                <a:schemeClr val="bg1"/>
              </a:solidFill>
              <a:prstDash val="solid"/>
              <a:miter/>
            </a:ln>
          </p:spPr>
          <p:txBody>
            <a:bodyPr rtlCol="0" anchor="ctr"/>
            <a:lstStyle/>
            <a:p>
              <a:pPr algn="ctr"/>
              <a:r>
                <a:rPr lang="vi-VN" sz="3200" b="1" dirty="0">
                  <a:solidFill>
                    <a:prstClr val="black"/>
                  </a:solidFill>
                </a:rPr>
                <a:t>Sơ</a:t>
              </a:r>
              <a:r>
                <a:rPr lang="en-US" sz="3200" b="1" dirty="0">
                  <a:solidFill>
                    <a:prstClr val="black"/>
                  </a:solidFill>
                </a:rPr>
                <a:t> </a:t>
              </a:r>
              <a:r>
                <a:rPr lang="en-US" sz="3200" b="1" dirty="0" err="1">
                  <a:solidFill>
                    <a:prstClr val="black"/>
                  </a:solidFill>
                </a:rPr>
                <a:t>đồ</a:t>
              </a:r>
              <a:r>
                <a:rPr lang="en-US" sz="3200" b="1" dirty="0">
                  <a:solidFill>
                    <a:prstClr val="black"/>
                  </a:solidFill>
                </a:rPr>
                <a:t> </a:t>
              </a:r>
              <a:r>
                <a:rPr lang="en-US" sz="3200" b="1" dirty="0" err="1">
                  <a:solidFill>
                    <a:prstClr val="black"/>
                  </a:solidFill>
                </a:rPr>
                <a:t>bộ</a:t>
              </a:r>
              <a:r>
                <a:rPr lang="en-US" sz="3200" b="1" dirty="0">
                  <a:solidFill>
                    <a:prstClr val="black"/>
                  </a:solidFill>
                </a:rPr>
                <a:t> </a:t>
              </a:r>
              <a:r>
                <a:rPr lang="en-US" sz="3200" b="1" dirty="0" err="1">
                  <a:solidFill>
                    <a:prstClr val="black"/>
                  </a:solidFill>
                </a:rPr>
                <a:t>thông</a:t>
              </a:r>
              <a:r>
                <a:rPr lang="en-US" sz="3200" b="1" dirty="0">
                  <a:solidFill>
                    <a:prstClr val="black"/>
                  </a:solidFill>
                </a:rPr>
                <a:t> tin di </a:t>
              </a:r>
              <a:r>
                <a:rPr lang="en-US" sz="3200" b="1" dirty="0" err="1">
                  <a:solidFill>
                    <a:prstClr val="black"/>
                  </a:solidFill>
                </a:rPr>
                <a:t>truyền</a:t>
              </a:r>
              <a:r>
                <a:rPr lang="en-US" sz="3200" b="1" dirty="0">
                  <a:solidFill>
                    <a:prstClr val="black"/>
                  </a:solidFill>
                </a:rPr>
                <a:t> </a:t>
              </a:r>
              <a:r>
                <a:rPr lang="en-US" sz="3200" b="1" dirty="0" err="1">
                  <a:solidFill>
                    <a:prstClr val="black"/>
                  </a:solidFill>
                </a:rPr>
                <a:t>hoàn</a:t>
              </a:r>
              <a:r>
                <a:rPr lang="en-US" sz="3200" b="1" dirty="0">
                  <a:solidFill>
                    <a:prstClr val="black"/>
                  </a:solidFill>
                </a:rPr>
                <a:t> </a:t>
              </a:r>
              <a:r>
                <a:rPr lang="en-US" sz="3200" b="1" dirty="0" err="1">
                  <a:solidFill>
                    <a:prstClr val="black"/>
                  </a:solidFill>
                </a:rPr>
                <a:t>chỉnh</a:t>
              </a:r>
              <a:endParaRPr lang="en-US" sz="3200" b="1" dirty="0">
                <a:solidFill>
                  <a:prstClr val="black"/>
                </a:solidFill>
              </a:endParaRPr>
            </a:p>
          </p:txBody>
        </p:sp>
        <p:sp>
          <p:nvSpPr>
            <p:cNvPr id="6" name="Rectangle 5"/>
            <p:cNvSpPr/>
            <p:nvPr/>
          </p:nvSpPr>
          <p:spPr>
            <a:xfrm>
              <a:off x="8769348" y="861785"/>
              <a:ext cx="4946651" cy="997857"/>
            </a:xfrm>
            <a:prstGeom prst="rect">
              <a:avLst/>
            </a:prstGeom>
            <a:solidFill>
              <a:schemeClr val="bg1"/>
            </a:solidFill>
            <a:ln w="12700" cap="flat">
              <a:solidFill>
                <a:schemeClr val="bg1"/>
              </a:solidFill>
              <a:prstDash val="solid"/>
              <a:miter/>
            </a:ln>
          </p:spPr>
          <p:txBody>
            <a:bodyPr rtlCol="0" anchor="ctr"/>
            <a:lstStyle/>
            <a:p>
              <a:pPr algn="ctr"/>
              <a:r>
                <a:rPr lang="en-US" sz="2400" dirty="0" err="1">
                  <a:solidFill>
                    <a:prstClr val="black"/>
                  </a:solidFill>
                </a:rPr>
                <a:t>Phân</a:t>
              </a:r>
              <a:r>
                <a:rPr lang="en-US" sz="2400" dirty="0">
                  <a:solidFill>
                    <a:prstClr val="black"/>
                  </a:solidFill>
                </a:rPr>
                <a:t> </a:t>
              </a:r>
              <a:r>
                <a:rPr lang="en-US" sz="2400" dirty="0" err="1">
                  <a:solidFill>
                    <a:prstClr val="black"/>
                  </a:solidFill>
                </a:rPr>
                <a:t>tử</a:t>
              </a:r>
              <a:r>
                <a:rPr lang="en-US" sz="2400" dirty="0">
                  <a:solidFill>
                    <a:prstClr val="black"/>
                  </a:solidFill>
                </a:rPr>
                <a:t> </a:t>
              </a:r>
              <a:r>
                <a:rPr lang="en-US" sz="2400" dirty="0" err="1">
                  <a:solidFill>
                    <a:prstClr val="black"/>
                  </a:solidFill>
                </a:rPr>
                <a:t>đột</a:t>
              </a:r>
              <a:r>
                <a:rPr lang="en-US" sz="2400" dirty="0">
                  <a:solidFill>
                    <a:prstClr val="black"/>
                  </a:solidFill>
                </a:rPr>
                <a:t> </a:t>
              </a:r>
              <a:r>
                <a:rPr lang="en-US" sz="2400" dirty="0" err="1">
                  <a:solidFill>
                    <a:prstClr val="black"/>
                  </a:solidFill>
                </a:rPr>
                <a:t>biến</a:t>
              </a:r>
              <a:endParaRPr lang="en-US" sz="2400" dirty="0">
                <a:solidFill>
                  <a:prstClr val="black"/>
                </a:solidFill>
              </a:endParaRPr>
            </a:p>
          </p:txBody>
        </p:sp>
        <p:sp>
          <p:nvSpPr>
            <p:cNvPr id="7" name="Rectangle 6"/>
            <p:cNvSpPr/>
            <p:nvPr/>
          </p:nvSpPr>
          <p:spPr>
            <a:xfrm>
              <a:off x="4924424" y="1549399"/>
              <a:ext cx="3290663" cy="310243"/>
            </a:xfrm>
            <a:prstGeom prst="rect">
              <a:avLst/>
            </a:prstGeom>
            <a:solidFill>
              <a:schemeClr val="bg1"/>
            </a:solidFill>
            <a:ln w="12700" cap="flat">
              <a:solidFill>
                <a:schemeClr val="bg1"/>
              </a:solidFill>
              <a:prstDash val="solid"/>
              <a:miter/>
            </a:ln>
          </p:spPr>
          <p:txBody>
            <a:bodyPr rtlCol="0" anchor="ctr"/>
            <a:lstStyle/>
            <a:p>
              <a:pPr algn="r"/>
              <a:r>
                <a:rPr lang="en-US" sz="2400" dirty="0" err="1">
                  <a:solidFill>
                    <a:prstClr val="black"/>
                  </a:solidFill>
                </a:rPr>
                <a:t>Nhiễm</a:t>
              </a:r>
              <a:r>
                <a:rPr lang="en-US" sz="2400" dirty="0">
                  <a:solidFill>
                    <a:prstClr val="black"/>
                  </a:solidFill>
                </a:rPr>
                <a:t> </a:t>
              </a:r>
              <a:r>
                <a:rPr lang="en-US" sz="2400" dirty="0" err="1">
                  <a:solidFill>
                    <a:prstClr val="black"/>
                  </a:solidFill>
                </a:rPr>
                <a:t>sắc</a:t>
              </a:r>
              <a:r>
                <a:rPr lang="en-US" sz="2400" dirty="0">
                  <a:solidFill>
                    <a:prstClr val="black"/>
                  </a:solidFill>
                </a:rPr>
                <a:t> </a:t>
              </a:r>
              <a:r>
                <a:rPr lang="en-US" sz="2400" dirty="0" err="1">
                  <a:solidFill>
                    <a:prstClr val="black"/>
                  </a:solidFill>
                </a:rPr>
                <a:t>thể</a:t>
              </a:r>
              <a:endParaRPr lang="en-US" sz="2400" dirty="0">
                <a:solidFill>
                  <a:prstClr val="black"/>
                </a:solidFill>
              </a:endParaRPr>
            </a:p>
          </p:txBody>
        </p:sp>
        <p:sp>
          <p:nvSpPr>
            <p:cNvPr id="8" name="Rectangle 7"/>
            <p:cNvSpPr/>
            <p:nvPr/>
          </p:nvSpPr>
          <p:spPr>
            <a:xfrm>
              <a:off x="8769348" y="3719285"/>
              <a:ext cx="3290663" cy="310243"/>
            </a:xfrm>
            <a:prstGeom prst="rect">
              <a:avLst/>
            </a:prstGeom>
            <a:solidFill>
              <a:schemeClr val="bg1"/>
            </a:solidFill>
            <a:ln w="12700" cap="flat">
              <a:solidFill>
                <a:schemeClr val="bg1"/>
              </a:solidFill>
              <a:prstDash val="solid"/>
              <a:miter/>
            </a:ln>
          </p:spPr>
          <p:txBody>
            <a:bodyPr rtlCol="0" anchor="ctr"/>
            <a:lstStyle/>
            <a:p>
              <a:r>
                <a:rPr lang="en-US" sz="2400" dirty="0" err="1">
                  <a:solidFill>
                    <a:prstClr val="black"/>
                  </a:solidFill>
                </a:rPr>
                <a:t>Mất</a:t>
              </a:r>
              <a:r>
                <a:rPr lang="en-US" sz="2400" dirty="0">
                  <a:solidFill>
                    <a:prstClr val="black"/>
                  </a:solidFill>
                </a:rPr>
                <a:t> </a:t>
              </a:r>
              <a:r>
                <a:rPr lang="en-US" sz="2400" dirty="0" err="1">
                  <a:solidFill>
                    <a:prstClr val="black"/>
                  </a:solidFill>
                </a:rPr>
                <a:t>đoạn</a:t>
              </a:r>
              <a:endParaRPr lang="en-US" sz="2400" dirty="0">
                <a:solidFill>
                  <a:prstClr val="black"/>
                </a:solidFill>
              </a:endParaRPr>
            </a:p>
          </p:txBody>
        </p:sp>
        <p:sp>
          <p:nvSpPr>
            <p:cNvPr id="9" name="Rectangle 8"/>
            <p:cNvSpPr/>
            <p:nvPr/>
          </p:nvSpPr>
          <p:spPr>
            <a:xfrm>
              <a:off x="10277472" y="5889171"/>
              <a:ext cx="3290663" cy="310243"/>
            </a:xfrm>
            <a:prstGeom prst="rect">
              <a:avLst/>
            </a:prstGeom>
            <a:solidFill>
              <a:schemeClr val="bg1"/>
            </a:solidFill>
            <a:ln w="12700" cap="flat">
              <a:solidFill>
                <a:schemeClr val="bg1"/>
              </a:solidFill>
              <a:prstDash val="solid"/>
              <a:miter/>
            </a:ln>
          </p:spPr>
          <p:txBody>
            <a:bodyPr rtlCol="0" anchor="ctr"/>
            <a:lstStyle/>
            <a:p>
              <a:r>
                <a:rPr lang="en-US" sz="2400" dirty="0" err="1">
                  <a:solidFill>
                    <a:prstClr val="black"/>
                  </a:solidFill>
                </a:rPr>
                <a:t>Thêm</a:t>
              </a:r>
              <a:r>
                <a:rPr lang="en-US" sz="2400" dirty="0">
                  <a:solidFill>
                    <a:prstClr val="black"/>
                  </a:solidFill>
                </a:rPr>
                <a:t> </a:t>
              </a:r>
              <a:r>
                <a:rPr lang="en-US" sz="2400" dirty="0" err="1">
                  <a:solidFill>
                    <a:prstClr val="black"/>
                  </a:solidFill>
                </a:rPr>
                <a:t>đoạn</a:t>
              </a:r>
              <a:endParaRPr lang="en-US" sz="2400" dirty="0">
                <a:solidFill>
                  <a:prstClr val="black"/>
                </a:solidFill>
              </a:endParaRPr>
            </a:p>
          </p:txBody>
        </p:sp>
        <p:sp>
          <p:nvSpPr>
            <p:cNvPr id="10" name="Rectangle 9"/>
            <p:cNvSpPr/>
            <p:nvPr/>
          </p:nvSpPr>
          <p:spPr>
            <a:xfrm>
              <a:off x="9110886" y="8509000"/>
              <a:ext cx="3290663" cy="310243"/>
            </a:xfrm>
            <a:prstGeom prst="rect">
              <a:avLst/>
            </a:prstGeom>
            <a:solidFill>
              <a:schemeClr val="bg1"/>
            </a:solidFill>
            <a:ln w="12700" cap="flat">
              <a:solidFill>
                <a:schemeClr val="bg1"/>
              </a:solidFill>
              <a:prstDash val="solid"/>
              <a:miter/>
            </a:ln>
          </p:spPr>
          <p:txBody>
            <a:bodyPr rtlCol="0" anchor="ctr"/>
            <a:lstStyle/>
            <a:p>
              <a:r>
                <a:rPr lang="en-US" sz="2400" dirty="0" err="1">
                  <a:solidFill>
                    <a:prstClr val="black"/>
                  </a:solidFill>
                </a:rPr>
                <a:t>Chuyển</a:t>
              </a:r>
              <a:r>
                <a:rPr lang="en-US" sz="2400" dirty="0">
                  <a:solidFill>
                    <a:prstClr val="black"/>
                  </a:solidFill>
                </a:rPr>
                <a:t> </a:t>
              </a:r>
              <a:r>
                <a:rPr lang="en-US" sz="2400" dirty="0" err="1">
                  <a:solidFill>
                    <a:prstClr val="black"/>
                  </a:solidFill>
                </a:rPr>
                <a:t>đoạn</a:t>
              </a:r>
              <a:endParaRPr lang="en-US" sz="2400" dirty="0">
                <a:solidFill>
                  <a:prstClr val="black"/>
                </a:solidFill>
              </a:endParaRPr>
            </a:p>
          </p:txBody>
        </p:sp>
      </p:grpSp>
    </p:spTree>
    <p:extLst>
      <p:ext uri="{BB962C8B-B14F-4D97-AF65-F5344CB8AC3E}">
        <p14:creationId xmlns:p14="http://schemas.microsoft.com/office/powerpoint/2010/main" val="209804555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5254367" y="1203339"/>
            <a:ext cx="8918456" cy="9514"/>
          </a:xfrm>
          <a:prstGeom prst="line">
            <a:avLst/>
          </a:prstGeom>
          <a:ln w="19050" cap="flat">
            <a:solidFill>
              <a:srgbClr val="283728"/>
            </a:solidFill>
            <a:prstDash val="solid"/>
            <a:headEnd type="none" w="sm" len="sm"/>
            <a:tailEnd type="none" w="sm" len="sm"/>
          </a:ln>
        </p:spPr>
        <p:txBody>
          <a:bodyPr/>
          <a:lstStyle/>
          <a:p>
            <a:endParaRPr lang="vi-VN"/>
          </a:p>
        </p:txBody>
      </p:sp>
      <p:grpSp>
        <p:nvGrpSpPr>
          <p:cNvPr id="3" name="Group 3"/>
          <p:cNvGrpSpPr/>
          <p:nvPr/>
        </p:nvGrpSpPr>
        <p:grpSpPr>
          <a:xfrm>
            <a:off x="10629698" y="486029"/>
            <a:ext cx="7658302" cy="10287000"/>
            <a:chOff x="0" y="0"/>
            <a:chExt cx="10211069" cy="13716000"/>
          </a:xfrm>
        </p:grpSpPr>
        <p:pic>
          <p:nvPicPr>
            <p:cNvPr id="4" name="Picture 4"/>
            <p:cNvPicPr>
              <a:picLocks noChangeAspect="1"/>
            </p:cNvPicPr>
            <p:nvPr/>
          </p:nvPicPr>
          <p:blipFill>
            <a:blip r:embed="rId2"/>
            <a:srcRect l="21666" t="-17162" r="21666" b="-17162"/>
            <a:stretch>
              <a:fillRect/>
            </a:stretch>
          </p:blipFill>
          <p:spPr>
            <a:xfrm>
              <a:off x="0" y="0"/>
              <a:ext cx="10211069" cy="13716000"/>
            </a:xfrm>
            <a:prstGeom prst="rect">
              <a:avLst/>
            </a:prstGeom>
          </p:spPr>
        </p:pic>
      </p:grpSp>
      <p:sp>
        <p:nvSpPr>
          <p:cNvPr id="5" name="Freeform 5"/>
          <p:cNvSpPr/>
          <p:nvPr/>
        </p:nvSpPr>
        <p:spPr>
          <a:xfrm>
            <a:off x="599353" y="6219773"/>
            <a:ext cx="448093" cy="448093"/>
          </a:xfrm>
          <a:custGeom>
            <a:avLst/>
            <a:gdLst/>
            <a:ahLst/>
            <a:cxnLst/>
            <a:rect l="l" t="t" r="r" b="b"/>
            <a:pathLst>
              <a:path w="448093" h="448093">
                <a:moveTo>
                  <a:pt x="0" y="0"/>
                </a:moveTo>
                <a:lnTo>
                  <a:pt x="448093" y="0"/>
                </a:lnTo>
                <a:lnTo>
                  <a:pt x="448093" y="448093"/>
                </a:lnTo>
                <a:lnTo>
                  <a:pt x="0" y="44809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vi-VN"/>
          </a:p>
        </p:txBody>
      </p:sp>
      <p:grpSp>
        <p:nvGrpSpPr>
          <p:cNvPr id="6" name="Group 6"/>
          <p:cNvGrpSpPr/>
          <p:nvPr/>
        </p:nvGrpSpPr>
        <p:grpSpPr>
          <a:xfrm>
            <a:off x="0" y="0"/>
            <a:ext cx="747070" cy="791145"/>
            <a:chOff x="0" y="0"/>
            <a:chExt cx="196759" cy="208368"/>
          </a:xfrm>
        </p:grpSpPr>
        <p:sp>
          <p:nvSpPr>
            <p:cNvPr id="7" name="Freeform 7"/>
            <p:cNvSpPr/>
            <p:nvPr/>
          </p:nvSpPr>
          <p:spPr>
            <a:xfrm>
              <a:off x="0" y="0"/>
              <a:ext cx="196759" cy="208368"/>
            </a:xfrm>
            <a:custGeom>
              <a:avLst/>
              <a:gdLst/>
              <a:ahLst/>
              <a:cxnLst/>
              <a:rect l="l" t="t" r="r" b="b"/>
              <a:pathLst>
                <a:path w="196759" h="208368">
                  <a:moveTo>
                    <a:pt x="0" y="0"/>
                  </a:moveTo>
                  <a:lnTo>
                    <a:pt x="196759" y="0"/>
                  </a:lnTo>
                  <a:lnTo>
                    <a:pt x="196759" y="208368"/>
                  </a:lnTo>
                  <a:lnTo>
                    <a:pt x="0" y="208368"/>
                  </a:lnTo>
                  <a:close/>
                </a:path>
              </a:pathLst>
            </a:custGeom>
            <a:gradFill rotWithShape="1">
              <a:gsLst>
                <a:gs pos="0">
                  <a:srgbClr val="5DE0E6">
                    <a:alpha val="100000"/>
                  </a:srgbClr>
                </a:gs>
                <a:gs pos="100000">
                  <a:srgbClr val="004AAD">
                    <a:alpha val="100000"/>
                  </a:srgbClr>
                </a:gs>
              </a:gsLst>
              <a:lin ang="0"/>
            </a:gradFill>
          </p:spPr>
          <p:txBody>
            <a:bodyPr/>
            <a:lstStyle/>
            <a:p>
              <a:endParaRPr lang="vi-VN"/>
            </a:p>
          </p:txBody>
        </p:sp>
        <p:sp>
          <p:nvSpPr>
            <p:cNvPr id="8" name="TextBox 8"/>
            <p:cNvSpPr txBox="1"/>
            <p:nvPr/>
          </p:nvSpPr>
          <p:spPr>
            <a:xfrm>
              <a:off x="0" y="-47625"/>
              <a:ext cx="196759" cy="255993"/>
            </a:xfrm>
            <a:prstGeom prst="rect">
              <a:avLst/>
            </a:prstGeom>
          </p:spPr>
          <p:txBody>
            <a:bodyPr lIns="50800" tIns="50800" rIns="50800" bIns="50800" rtlCol="0" anchor="ctr"/>
            <a:lstStyle/>
            <a:p>
              <a:pPr algn="ctr">
                <a:lnSpc>
                  <a:spcPts val="3079"/>
                </a:lnSpc>
              </a:pPr>
              <a:endParaRPr/>
            </a:p>
          </p:txBody>
        </p:sp>
      </p:grpSp>
      <p:sp>
        <p:nvSpPr>
          <p:cNvPr id="9" name="TextBox 9"/>
          <p:cNvSpPr txBox="1"/>
          <p:nvPr/>
        </p:nvSpPr>
        <p:spPr>
          <a:xfrm>
            <a:off x="242031" y="3199656"/>
            <a:ext cx="10024672" cy="2215991"/>
          </a:xfrm>
          <a:prstGeom prst="rect">
            <a:avLst/>
          </a:prstGeom>
        </p:spPr>
        <p:txBody>
          <a:bodyPr wrap="square" lIns="0" tIns="0" rIns="0" bIns="0" rtlCol="0" anchor="t">
            <a:spAutoFit/>
          </a:bodyPr>
          <a:lstStyle/>
          <a:p>
            <a:pPr algn="ctr"/>
            <a:r>
              <a:rPr lang="en-US" sz="7200" dirty="0" smtClean="0">
                <a:solidFill>
                  <a:schemeClr val="accent5">
                    <a:lumMod val="50000"/>
                  </a:schemeClr>
                </a:solidFill>
                <a:latin typeface="#9Slide03 Maven Pro Black" panose="00000A00000000000000" pitchFamily="2" charset="-93"/>
                <a:ea typeface="Adirek Sans Heavy"/>
                <a:cs typeface="Adirek Sans Heavy"/>
                <a:sym typeface="Adirek Sans Heavy"/>
              </a:rPr>
              <a:t>ĐỘT BIẾN </a:t>
            </a:r>
            <a:r>
              <a:rPr lang="en-US" sz="7200" dirty="0" smtClean="0">
                <a:solidFill>
                  <a:schemeClr val="accent5">
                    <a:lumMod val="50000"/>
                  </a:schemeClr>
                </a:solidFill>
                <a:latin typeface="#9Slide03 Maven Pro Black" panose="00000A00000000000000" pitchFamily="2" charset="-93"/>
                <a:ea typeface="Adirek Sans Heavy"/>
                <a:cs typeface="Adirek Sans Heavy"/>
                <a:sym typeface="Adirek Sans Heavy"/>
              </a:rPr>
              <a:t>SỐ LƯỢNG NHIỄM </a:t>
            </a:r>
            <a:r>
              <a:rPr lang="en-US" sz="7200" dirty="0">
                <a:solidFill>
                  <a:schemeClr val="accent5">
                    <a:lumMod val="50000"/>
                  </a:schemeClr>
                </a:solidFill>
                <a:latin typeface="#9Slide03 Maven Pro Black" panose="00000A00000000000000" pitchFamily="2" charset="-93"/>
                <a:ea typeface="Adirek Sans Heavy"/>
                <a:cs typeface="Adirek Sans Heavy"/>
                <a:sym typeface="Adirek Sans Heavy"/>
              </a:rPr>
              <a:t>SẮC THỂ </a:t>
            </a:r>
          </a:p>
        </p:txBody>
      </p:sp>
      <p:sp>
        <p:nvSpPr>
          <p:cNvPr id="11" name="TextBox 11"/>
          <p:cNvSpPr txBox="1"/>
          <p:nvPr/>
        </p:nvSpPr>
        <p:spPr>
          <a:xfrm>
            <a:off x="1371600" y="6286500"/>
            <a:ext cx="7848600" cy="294953"/>
          </a:xfrm>
          <a:prstGeom prst="rect">
            <a:avLst/>
          </a:prstGeom>
        </p:spPr>
        <p:txBody>
          <a:bodyPr wrap="square" lIns="0" tIns="0" rIns="0" bIns="0" rtlCol="0" anchor="t">
            <a:spAutoFit/>
          </a:bodyPr>
          <a:lstStyle/>
          <a:p>
            <a:pPr>
              <a:lnSpc>
                <a:spcPts val="2304"/>
              </a:lnSpc>
            </a:pPr>
            <a:r>
              <a:rPr lang="en-US" sz="3600" b="1" dirty="0" err="1" smtClean="0">
                <a:latin typeface="Arial" panose="020B0604020202020204" pitchFamily="34" charset="0"/>
                <a:ea typeface="Adirek Sans Bold"/>
                <a:cs typeface="Arial" panose="020B0604020202020204" pitchFamily="34" charset="0"/>
                <a:sym typeface="Adirek Sans Bold"/>
              </a:rPr>
              <a:t>Khái</a:t>
            </a:r>
            <a:r>
              <a:rPr lang="en-US" sz="3600" b="1" dirty="0" smtClean="0">
                <a:latin typeface="Arial" panose="020B0604020202020204" pitchFamily="34" charset="0"/>
                <a:ea typeface="Adirek Sans Bold"/>
                <a:cs typeface="Arial" panose="020B0604020202020204" pitchFamily="34" charset="0"/>
                <a:sym typeface="Adirek Sans Bold"/>
              </a:rPr>
              <a:t> </a:t>
            </a:r>
            <a:r>
              <a:rPr lang="en-US" sz="3600" b="1" dirty="0" err="1" smtClean="0">
                <a:latin typeface="Arial" panose="020B0604020202020204" pitchFamily="34" charset="0"/>
                <a:ea typeface="Adirek Sans Bold"/>
                <a:cs typeface="Arial" panose="020B0604020202020204" pitchFamily="34" charset="0"/>
                <a:sym typeface="Adirek Sans Bold"/>
              </a:rPr>
              <a:t>niệm</a:t>
            </a:r>
            <a:r>
              <a:rPr lang="en-US" sz="3600" b="1" dirty="0" smtClean="0">
                <a:latin typeface="Arial" panose="020B0604020202020204" pitchFamily="34" charset="0"/>
                <a:ea typeface="Adirek Sans Bold"/>
                <a:cs typeface="Arial" panose="020B0604020202020204" pitchFamily="34" charset="0"/>
                <a:sym typeface="Adirek Sans Bold"/>
              </a:rPr>
              <a:t> </a:t>
            </a:r>
            <a:r>
              <a:rPr lang="en-US" sz="3600" b="1" dirty="0" err="1" smtClean="0">
                <a:latin typeface="Arial" panose="020B0604020202020204" pitchFamily="34" charset="0"/>
                <a:ea typeface="Adirek Sans Bold"/>
                <a:cs typeface="Arial" panose="020B0604020202020204" pitchFamily="34" charset="0"/>
                <a:sym typeface="Adirek Sans Bold"/>
              </a:rPr>
              <a:t>đột</a:t>
            </a:r>
            <a:r>
              <a:rPr lang="en-US" sz="3600" b="1" dirty="0" smtClean="0">
                <a:latin typeface="Arial" panose="020B0604020202020204" pitchFamily="34" charset="0"/>
                <a:ea typeface="Adirek Sans Bold"/>
                <a:cs typeface="Arial" panose="020B0604020202020204" pitchFamily="34" charset="0"/>
                <a:sym typeface="Adirek Sans Bold"/>
              </a:rPr>
              <a:t> </a:t>
            </a:r>
            <a:r>
              <a:rPr lang="en-US" sz="3600" b="1" dirty="0" err="1" smtClean="0">
                <a:latin typeface="Arial" panose="020B0604020202020204" pitchFamily="34" charset="0"/>
                <a:ea typeface="Adirek Sans Bold"/>
                <a:cs typeface="Arial" panose="020B0604020202020204" pitchFamily="34" charset="0"/>
                <a:sym typeface="Adirek Sans Bold"/>
              </a:rPr>
              <a:t>biến</a:t>
            </a:r>
            <a:r>
              <a:rPr lang="en-US" sz="3600" b="1" dirty="0" smtClean="0">
                <a:latin typeface="Arial" panose="020B0604020202020204" pitchFamily="34" charset="0"/>
                <a:ea typeface="Adirek Sans Bold"/>
                <a:cs typeface="Arial" panose="020B0604020202020204" pitchFamily="34" charset="0"/>
                <a:sym typeface="Adirek Sans Bold"/>
              </a:rPr>
              <a:t> </a:t>
            </a:r>
            <a:r>
              <a:rPr lang="en-US" sz="3600" b="1" dirty="0" err="1" smtClean="0">
                <a:latin typeface="Arial" panose="020B0604020202020204" pitchFamily="34" charset="0"/>
                <a:ea typeface="Adirek Sans Bold"/>
                <a:cs typeface="Arial" panose="020B0604020202020204" pitchFamily="34" charset="0"/>
                <a:sym typeface="Adirek Sans Bold"/>
              </a:rPr>
              <a:t>số</a:t>
            </a:r>
            <a:r>
              <a:rPr lang="en-US" sz="3600" b="1" dirty="0" smtClean="0">
                <a:latin typeface="Arial" panose="020B0604020202020204" pitchFamily="34" charset="0"/>
                <a:ea typeface="Adirek Sans Bold"/>
                <a:cs typeface="Arial" panose="020B0604020202020204" pitchFamily="34" charset="0"/>
                <a:sym typeface="Adirek Sans Bold"/>
              </a:rPr>
              <a:t> </a:t>
            </a:r>
            <a:r>
              <a:rPr lang="en-US" sz="3600" b="1" dirty="0" err="1" smtClean="0">
                <a:latin typeface="Arial" panose="020B0604020202020204" pitchFamily="34" charset="0"/>
                <a:ea typeface="Adirek Sans Bold"/>
                <a:cs typeface="Arial" panose="020B0604020202020204" pitchFamily="34" charset="0"/>
                <a:sym typeface="Adirek Sans Bold"/>
              </a:rPr>
              <a:t>lượng</a:t>
            </a:r>
            <a:r>
              <a:rPr lang="en-US" sz="3600" b="1" dirty="0" smtClean="0">
                <a:latin typeface="Arial" panose="020B0604020202020204" pitchFamily="34" charset="0"/>
                <a:ea typeface="Adirek Sans Bold"/>
                <a:cs typeface="Arial" panose="020B0604020202020204" pitchFamily="34" charset="0"/>
                <a:sym typeface="Adirek Sans Bold"/>
              </a:rPr>
              <a:t> NST</a:t>
            </a:r>
            <a:endParaRPr lang="en-US" sz="3600" b="1" dirty="0">
              <a:latin typeface="Arial" panose="020B0604020202020204" pitchFamily="34" charset="0"/>
              <a:ea typeface="Adirek Sans Bold"/>
              <a:cs typeface="Arial" panose="020B0604020202020204" pitchFamily="34" charset="0"/>
              <a:sym typeface="Adirek Sans Bold"/>
            </a:endParaRPr>
          </a:p>
        </p:txBody>
      </p:sp>
      <p:sp>
        <p:nvSpPr>
          <p:cNvPr id="12" name="TextBox 12"/>
          <p:cNvSpPr txBox="1"/>
          <p:nvPr/>
        </p:nvSpPr>
        <p:spPr>
          <a:xfrm>
            <a:off x="228600" y="1114371"/>
            <a:ext cx="5152414" cy="356636"/>
          </a:xfrm>
          <a:prstGeom prst="rect">
            <a:avLst/>
          </a:prstGeom>
        </p:spPr>
        <p:txBody>
          <a:bodyPr wrap="square" lIns="0" tIns="0" rIns="0" bIns="0" rtlCol="0" anchor="t">
            <a:spAutoFit/>
          </a:bodyPr>
          <a:lstStyle/>
          <a:p>
            <a:pPr algn="l">
              <a:lnSpc>
                <a:spcPts val="2304"/>
              </a:lnSpc>
            </a:pPr>
            <a:r>
              <a:rPr lang="en-US" sz="4000" b="1" dirty="0">
                <a:solidFill>
                  <a:srgbClr val="283728"/>
                </a:solidFill>
                <a:ea typeface="Adirek Sans Bold"/>
                <a:cs typeface="Adirek Sans Bold"/>
                <a:sym typeface="Adirek Sans Bold"/>
              </a:rPr>
              <a:t>KHOA HỌC TỰ NHIÊN 9</a:t>
            </a:r>
          </a:p>
        </p:txBody>
      </p:sp>
      <p:sp>
        <p:nvSpPr>
          <p:cNvPr id="13" name="Freeform 5">
            <a:extLst>
              <a:ext uri="{FF2B5EF4-FFF2-40B4-BE49-F238E27FC236}">
                <a16:creationId xmlns="" xmlns:a16="http://schemas.microsoft.com/office/drawing/2014/main" id="{BA758B63-AF36-C9E2-5122-4EFB8912A5D3}"/>
              </a:ext>
            </a:extLst>
          </p:cNvPr>
          <p:cNvSpPr/>
          <p:nvPr/>
        </p:nvSpPr>
        <p:spPr>
          <a:xfrm>
            <a:off x="599353" y="7603333"/>
            <a:ext cx="448093" cy="448093"/>
          </a:xfrm>
          <a:custGeom>
            <a:avLst/>
            <a:gdLst/>
            <a:ahLst/>
            <a:cxnLst/>
            <a:rect l="l" t="t" r="r" b="b"/>
            <a:pathLst>
              <a:path w="448093" h="448093">
                <a:moveTo>
                  <a:pt x="0" y="0"/>
                </a:moveTo>
                <a:lnTo>
                  <a:pt x="448093" y="0"/>
                </a:lnTo>
                <a:lnTo>
                  <a:pt x="448093" y="448093"/>
                </a:lnTo>
                <a:lnTo>
                  <a:pt x="0" y="44809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vi-VN"/>
          </a:p>
        </p:txBody>
      </p:sp>
      <p:sp>
        <p:nvSpPr>
          <p:cNvPr id="14" name="TextBox 11">
            <a:extLst>
              <a:ext uri="{FF2B5EF4-FFF2-40B4-BE49-F238E27FC236}">
                <a16:creationId xmlns="" xmlns:a16="http://schemas.microsoft.com/office/drawing/2014/main" id="{B15F59A2-F393-AA04-CCF6-770E6544117F}"/>
              </a:ext>
            </a:extLst>
          </p:cNvPr>
          <p:cNvSpPr txBox="1"/>
          <p:nvPr/>
        </p:nvSpPr>
        <p:spPr>
          <a:xfrm>
            <a:off x="1371600" y="7542992"/>
            <a:ext cx="7391400" cy="553998"/>
          </a:xfrm>
          <a:prstGeom prst="rect">
            <a:avLst/>
          </a:prstGeom>
        </p:spPr>
        <p:txBody>
          <a:bodyPr wrap="square" lIns="0" tIns="0" rIns="0" bIns="0" rtlCol="0" anchor="t">
            <a:spAutoFit/>
          </a:bodyPr>
          <a:lstStyle/>
          <a:p>
            <a:r>
              <a:rPr lang="en-US" sz="3600" b="1" dirty="0" err="1" smtClean="0">
                <a:latin typeface="Arial" panose="020B0604020202020204" pitchFamily="34" charset="0"/>
                <a:ea typeface="Adirek Sans Bold"/>
                <a:cs typeface="Arial" panose="020B0604020202020204" pitchFamily="34" charset="0"/>
                <a:sym typeface="Adirek Sans Bold"/>
              </a:rPr>
              <a:t>Phân</a:t>
            </a:r>
            <a:r>
              <a:rPr lang="en-US" sz="3600" b="1" dirty="0" smtClean="0">
                <a:latin typeface="Arial" panose="020B0604020202020204" pitchFamily="34" charset="0"/>
                <a:ea typeface="Adirek Sans Bold"/>
                <a:cs typeface="Arial" panose="020B0604020202020204" pitchFamily="34" charset="0"/>
                <a:sym typeface="Adirek Sans Bold"/>
              </a:rPr>
              <a:t> </a:t>
            </a:r>
            <a:r>
              <a:rPr lang="en-US" sz="3600" b="1" dirty="0" err="1" smtClean="0">
                <a:latin typeface="Arial" panose="020B0604020202020204" pitchFamily="34" charset="0"/>
                <a:ea typeface="Adirek Sans Bold"/>
                <a:cs typeface="Arial" panose="020B0604020202020204" pitchFamily="34" charset="0"/>
                <a:sym typeface="Adirek Sans Bold"/>
              </a:rPr>
              <a:t>loại</a:t>
            </a:r>
            <a:r>
              <a:rPr lang="en-US" sz="3600" b="1" dirty="0">
                <a:latin typeface="Arial" panose="020B0604020202020204" pitchFamily="34" charset="0"/>
                <a:ea typeface="Adirek Sans Bold"/>
                <a:cs typeface="Arial" panose="020B0604020202020204" pitchFamily="34" charset="0"/>
                <a:sym typeface="Adirek Sans Bold"/>
              </a:rPr>
              <a:t> </a:t>
            </a:r>
            <a:r>
              <a:rPr lang="en-US" sz="3600" b="1" dirty="0" err="1">
                <a:latin typeface="Arial" panose="020B0604020202020204" pitchFamily="34" charset="0"/>
                <a:ea typeface="Adirek Sans Bold"/>
                <a:cs typeface="Arial" panose="020B0604020202020204" pitchFamily="34" charset="0"/>
                <a:sym typeface="Adirek Sans Bold"/>
              </a:rPr>
              <a:t>đột</a:t>
            </a:r>
            <a:r>
              <a:rPr lang="en-US" sz="3600" b="1" dirty="0">
                <a:latin typeface="Arial" panose="020B0604020202020204" pitchFamily="34" charset="0"/>
                <a:ea typeface="Adirek Sans Bold"/>
                <a:cs typeface="Arial" panose="020B0604020202020204" pitchFamily="34" charset="0"/>
                <a:sym typeface="Adirek Sans Bold"/>
              </a:rPr>
              <a:t> </a:t>
            </a:r>
            <a:r>
              <a:rPr lang="en-US" sz="3600" b="1" dirty="0" err="1">
                <a:latin typeface="Arial" panose="020B0604020202020204" pitchFamily="34" charset="0"/>
                <a:ea typeface="Adirek Sans Bold"/>
                <a:cs typeface="Arial" panose="020B0604020202020204" pitchFamily="34" charset="0"/>
                <a:sym typeface="Adirek Sans Bold"/>
              </a:rPr>
              <a:t>biến</a:t>
            </a:r>
            <a:r>
              <a:rPr lang="en-US" sz="3600" b="1" dirty="0">
                <a:latin typeface="Arial" panose="020B0604020202020204" pitchFamily="34" charset="0"/>
                <a:ea typeface="Adirek Sans Bold"/>
                <a:cs typeface="Arial" panose="020B0604020202020204" pitchFamily="34" charset="0"/>
                <a:sym typeface="Adirek Sans Bold"/>
              </a:rPr>
              <a:t> </a:t>
            </a:r>
            <a:r>
              <a:rPr lang="en-US" sz="3600" b="1" dirty="0" err="1">
                <a:latin typeface="Arial" panose="020B0604020202020204" pitchFamily="34" charset="0"/>
                <a:ea typeface="Adirek Sans Bold"/>
                <a:cs typeface="Arial" panose="020B0604020202020204" pitchFamily="34" charset="0"/>
                <a:sym typeface="Adirek Sans Bold"/>
              </a:rPr>
              <a:t>số</a:t>
            </a:r>
            <a:r>
              <a:rPr lang="en-US" sz="3600" b="1" dirty="0">
                <a:latin typeface="Arial" panose="020B0604020202020204" pitchFamily="34" charset="0"/>
                <a:ea typeface="Adirek Sans Bold"/>
                <a:cs typeface="Arial" panose="020B0604020202020204" pitchFamily="34" charset="0"/>
                <a:sym typeface="Adirek Sans Bold"/>
              </a:rPr>
              <a:t> </a:t>
            </a:r>
            <a:r>
              <a:rPr lang="en-US" sz="3600" b="1" dirty="0" err="1">
                <a:latin typeface="Arial" panose="020B0604020202020204" pitchFamily="34" charset="0"/>
                <a:ea typeface="Adirek Sans Bold"/>
                <a:cs typeface="Arial" panose="020B0604020202020204" pitchFamily="34" charset="0"/>
                <a:sym typeface="Adirek Sans Bold"/>
              </a:rPr>
              <a:t>lượng</a:t>
            </a:r>
            <a:r>
              <a:rPr lang="en-US" sz="3600" b="1" dirty="0">
                <a:latin typeface="Arial" panose="020B0604020202020204" pitchFamily="34" charset="0"/>
                <a:ea typeface="Adirek Sans Bold"/>
                <a:cs typeface="Arial" panose="020B0604020202020204" pitchFamily="34" charset="0"/>
                <a:sym typeface="Adirek Sans Bold"/>
              </a:rPr>
              <a:t> NST</a:t>
            </a:r>
            <a:endParaRPr lang="en-US" sz="3600" b="1" dirty="0">
              <a:latin typeface="Arial" panose="020B0604020202020204" pitchFamily="34" charset="0"/>
              <a:ea typeface="Adirek Sans Bold"/>
              <a:cs typeface="Arial" panose="020B0604020202020204" pitchFamily="34" charset="0"/>
              <a:sym typeface="Adirek Sans Bold"/>
            </a:endParaRPr>
          </a:p>
        </p:txBody>
      </p:sp>
      <p:sp>
        <p:nvSpPr>
          <p:cNvPr id="15" name="TextBox 9">
            <a:extLst>
              <a:ext uri="{FF2B5EF4-FFF2-40B4-BE49-F238E27FC236}">
                <a16:creationId xmlns="" xmlns:a16="http://schemas.microsoft.com/office/drawing/2014/main" id="{E99ED367-F460-F7AC-C3A9-CD262CAE0F18}"/>
              </a:ext>
            </a:extLst>
          </p:cNvPr>
          <p:cNvSpPr txBox="1"/>
          <p:nvPr/>
        </p:nvSpPr>
        <p:spPr>
          <a:xfrm>
            <a:off x="175624" y="1819984"/>
            <a:ext cx="10024672" cy="923330"/>
          </a:xfrm>
          <a:prstGeom prst="rect">
            <a:avLst/>
          </a:prstGeom>
        </p:spPr>
        <p:txBody>
          <a:bodyPr wrap="square" lIns="0" tIns="0" rIns="0" bIns="0" rtlCol="0" anchor="t">
            <a:spAutoFit/>
          </a:bodyPr>
          <a:lstStyle/>
          <a:p>
            <a:pPr algn="ctr"/>
            <a:r>
              <a:rPr lang="en-US" sz="6000" dirty="0">
                <a:solidFill>
                  <a:schemeClr val="accent5">
                    <a:lumMod val="50000"/>
                  </a:schemeClr>
                </a:solidFill>
                <a:latin typeface="#9Slide03 Maven Pro Black" panose="00000A00000000000000" pitchFamily="2" charset="-93"/>
                <a:ea typeface="Adirek Sans Heavy"/>
                <a:cs typeface="Adirek Sans Heavy"/>
                <a:sym typeface="Adirek Sans Heavy"/>
              </a:rPr>
              <a:t>PHẦN </a:t>
            </a:r>
            <a:r>
              <a:rPr lang="en-US" sz="6000" dirty="0" smtClean="0">
                <a:solidFill>
                  <a:schemeClr val="accent5">
                    <a:lumMod val="50000"/>
                  </a:schemeClr>
                </a:solidFill>
                <a:latin typeface="#9Slide03 Maven Pro Black" panose="00000A00000000000000" pitchFamily="2" charset="-93"/>
                <a:ea typeface="Adirek Sans Heavy"/>
                <a:cs typeface="Adirek Sans Heavy"/>
                <a:sym typeface="Adirek Sans Heavy"/>
              </a:rPr>
              <a:t>III</a:t>
            </a:r>
            <a:endParaRPr lang="en-US" sz="6000" dirty="0">
              <a:solidFill>
                <a:schemeClr val="accent5">
                  <a:lumMod val="50000"/>
                </a:schemeClr>
              </a:solidFill>
              <a:latin typeface="#9Slide03 Maven Pro Black" panose="00000A00000000000000" pitchFamily="2" charset="-93"/>
              <a:ea typeface="Adirek Sans Heavy"/>
              <a:cs typeface="Adirek Sans Heavy"/>
              <a:sym typeface="Adirek Sans Heavy"/>
            </a:endParaRPr>
          </a:p>
        </p:txBody>
      </p:sp>
      <p:sp>
        <p:nvSpPr>
          <p:cNvPr id="16" name="Freeform 5">
            <a:extLst>
              <a:ext uri="{FF2B5EF4-FFF2-40B4-BE49-F238E27FC236}">
                <a16:creationId xmlns="" xmlns:a16="http://schemas.microsoft.com/office/drawing/2014/main" id="{BA758B63-AF36-C9E2-5122-4EFB8912A5D3}"/>
              </a:ext>
            </a:extLst>
          </p:cNvPr>
          <p:cNvSpPr/>
          <p:nvPr/>
        </p:nvSpPr>
        <p:spPr>
          <a:xfrm>
            <a:off x="599353" y="9047234"/>
            <a:ext cx="448093" cy="448093"/>
          </a:xfrm>
          <a:custGeom>
            <a:avLst/>
            <a:gdLst/>
            <a:ahLst/>
            <a:cxnLst/>
            <a:rect l="l" t="t" r="r" b="b"/>
            <a:pathLst>
              <a:path w="448093" h="448093">
                <a:moveTo>
                  <a:pt x="0" y="0"/>
                </a:moveTo>
                <a:lnTo>
                  <a:pt x="448093" y="0"/>
                </a:lnTo>
                <a:lnTo>
                  <a:pt x="448093" y="448093"/>
                </a:lnTo>
                <a:lnTo>
                  <a:pt x="0" y="44809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vi-VN"/>
          </a:p>
        </p:txBody>
      </p:sp>
      <p:sp>
        <p:nvSpPr>
          <p:cNvPr id="17" name="TextBox 11">
            <a:extLst>
              <a:ext uri="{FF2B5EF4-FFF2-40B4-BE49-F238E27FC236}">
                <a16:creationId xmlns="" xmlns:a16="http://schemas.microsoft.com/office/drawing/2014/main" id="{B15F59A2-F393-AA04-CCF6-770E6544117F}"/>
              </a:ext>
            </a:extLst>
          </p:cNvPr>
          <p:cNvSpPr txBox="1"/>
          <p:nvPr/>
        </p:nvSpPr>
        <p:spPr>
          <a:xfrm>
            <a:off x="1371600" y="8986893"/>
            <a:ext cx="9067800" cy="553998"/>
          </a:xfrm>
          <a:prstGeom prst="rect">
            <a:avLst/>
          </a:prstGeom>
        </p:spPr>
        <p:txBody>
          <a:bodyPr wrap="square" lIns="0" tIns="0" rIns="0" bIns="0" rtlCol="0" anchor="t">
            <a:spAutoFit/>
          </a:bodyPr>
          <a:lstStyle/>
          <a:p>
            <a:r>
              <a:rPr lang="en-US" sz="3600" b="1" dirty="0" err="1" smtClean="0">
                <a:latin typeface="Arial" panose="020B0604020202020204" pitchFamily="34" charset="0"/>
                <a:ea typeface="Adirek Sans Bold"/>
                <a:cs typeface="Arial" panose="020B0604020202020204" pitchFamily="34" charset="0"/>
                <a:sym typeface="Adirek Sans Bold"/>
              </a:rPr>
              <a:t>Tác</a:t>
            </a:r>
            <a:r>
              <a:rPr lang="en-US" sz="3600" b="1" dirty="0" smtClean="0">
                <a:latin typeface="Arial" panose="020B0604020202020204" pitchFamily="34" charset="0"/>
                <a:ea typeface="Adirek Sans Bold"/>
                <a:cs typeface="Arial" panose="020B0604020202020204" pitchFamily="34" charset="0"/>
                <a:sym typeface="Adirek Sans Bold"/>
              </a:rPr>
              <a:t> </a:t>
            </a:r>
            <a:r>
              <a:rPr lang="en-US" sz="3600" b="1" dirty="0" err="1" smtClean="0">
                <a:latin typeface="Arial" panose="020B0604020202020204" pitchFamily="34" charset="0"/>
                <a:ea typeface="Adirek Sans Bold"/>
                <a:cs typeface="Arial" panose="020B0604020202020204" pitchFamily="34" charset="0"/>
                <a:sym typeface="Adirek Sans Bold"/>
              </a:rPr>
              <a:t>hại</a:t>
            </a:r>
            <a:r>
              <a:rPr lang="en-US" sz="3600" b="1" dirty="0" smtClean="0">
                <a:latin typeface="Arial" panose="020B0604020202020204" pitchFamily="34" charset="0"/>
                <a:ea typeface="Adirek Sans Bold"/>
                <a:cs typeface="Arial" panose="020B0604020202020204" pitchFamily="34" charset="0"/>
                <a:sym typeface="Adirek Sans Bold"/>
              </a:rPr>
              <a:t> </a:t>
            </a:r>
            <a:r>
              <a:rPr lang="en-US" sz="3600" b="1" dirty="0" err="1" smtClean="0">
                <a:latin typeface="Arial" panose="020B0604020202020204" pitchFamily="34" charset="0"/>
                <a:ea typeface="Adirek Sans Bold"/>
                <a:cs typeface="Arial" panose="020B0604020202020204" pitchFamily="34" charset="0"/>
                <a:sym typeface="Adirek Sans Bold"/>
              </a:rPr>
              <a:t>và</a:t>
            </a:r>
            <a:r>
              <a:rPr lang="en-US" sz="3600" b="1" dirty="0" smtClean="0">
                <a:latin typeface="Arial" panose="020B0604020202020204" pitchFamily="34" charset="0"/>
                <a:ea typeface="Adirek Sans Bold"/>
                <a:cs typeface="Arial" panose="020B0604020202020204" pitchFamily="34" charset="0"/>
                <a:sym typeface="Adirek Sans Bold"/>
              </a:rPr>
              <a:t> ý </a:t>
            </a:r>
            <a:r>
              <a:rPr lang="en-US" sz="3600" b="1" dirty="0" err="1" smtClean="0">
                <a:latin typeface="Arial" panose="020B0604020202020204" pitchFamily="34" charset="0"/>
                <a:ea typeface="Adirek Sans Bold"/>
                <a:cs typeface="Arial" panose="020B0604020202020204" pitchFamily="34" charset="0"/>
                <a:sym typeface="Adirek Sans Bold"/>
              </a:rPr>
              <a:t>nghĩa</a:t>
            </a:r>
            <a:r>
              <a:rPr lang="en-US" sz="3600" b="1" dirty="0" smtClean="0">
                <a:latin typeface="Arial" panose="020B0604020202020204" pitchFamily="34" charset="0"/>
                <a:ea typeface="Adirek Sans Bold"/>
                <a:cs typeface="Arial" panose="020B0604020202020204" pitchFamily="34" charset="0"/>
                <a:sym typeface="Adirek Sans Bold"/>
              </a:rPr>
              <a:t> </a:t>
            </a:r>
            <a:r>
              <a:rPr lang="en-US" sz="3600" b="1" dirty="0" err="1" smtClean="0">
                <a:latin typeface="Arial" panose="020B0604020202020204" pitchFamily="34" charset="0"/>
                <a:ea typeface="Adirek Sans Bold"/>
                <a:cs typeface="Arial" panose="020B0604020202020204" pitchFamily="34" charset="0"/>
                <a:sym typeface="Adirek Sans Bold"/>
              </a:rPr>
              <a:t>đột</a:t>
            </a:r>
            <a:r>
              <a:rPr lang="en-US" sz="3600" b="1" dirty="0" smtClean="0">
                <a:latin typeface="Arial" panose="020B0604020202020204" pitchFamily="34" charset="0"/>
                <a:ea typeface="Adirek Sans Bold"/>
                <a:cs typeface="Arial" panose="020B0604020202020204" pitchFamily="34" charset="0"/>
                <a:sym typeface="Adirek Sans Bold"/>
              </a:rPr>
              <a:t> </a:t>
            </a:r>
            <a:r>
              <a:rPr lang="en-US" sz="3600" b="1" dirty="0" err="1">
                <a:latin typeface="Arial" panose="020B0604020202020204" pitchFamily="34" charset="0"/>
                <a:ea typeface="Adirek Sans Bold"/>
                <a:cs typeface="Arial" panose="020B0604020202020204" pitchFamily="34" charset="0"/>
                <a:sym typeface="Adirek Sans Bold"/>
              </a:rPr>
              <a:t>biến</a:t>
            </a:r>
            <a:r>
              <a:rPr lang="en-US" sz="3600" b="1" dirty="0">
                <a:latin typeface="Arial" panose="020B0604020202020204" pitchFamily="34" charset="0"/>
                <a:ea typeface="Adirek Sans Bold"/>
                <a:cs typeface="Arial" panose="020B0604020202020204" pitchFamily="34" charset="0"/>
                <a:sym typeface="Adirek Sans Bold"/>
              </a:rPr>
              <a:t> </a:t>
            </a:r>
            <a:r>
              <a:rPr lang="en-US" sz="3600" b="1" dirty="0" err="1">
                <a:latin typeface="Arial" panose="020B0604020202020204" pitchFamily="34" charset="0"/>
                <a:ea typeface="Adirek Sans Bold"/>
                <a:cs typeface="Arial" panose="020B0604020202020204" pitchFamily="34" charset="0"/>
                <a:sym typeface="Adirek Sans Bold"/>
              </a:rPr>
              <a:t>số</a:t>
            </a:r>
            <a:r>
              <a:rPr lang="en-US" sz="3600" b="1" dirty="0">
                <a:latin typeface="Arial" panose="020B0604020202020204" pitchFamily="34" charset="0"/>
                <a:ea typeface="Adirek Sans Bold"/>
                <a:cs typeface="Arial" panose="020B0604020202020204" pitchFamily="34" charset="0"/>
                <a:sym typeface="Adirek Sans Bold"/>
              </a:rPr>
              <a:t> </a:t>
            </a:r>
            <a:r>
              <a:rPr lang="en-US" sz="3600" b="1" dirty="0" err="1">
                <a:latin typeface="Arial" panose="020B0604020202020204" pitchFamily="34" charset="0"/>
                <a:ea typeface="Adirek Sans Bold"/>
                <a:cs typeface="Arial" panose="020B0604020202020204" pitchFamily="34" charset="0"/>
                <a:sym typeface="Adirek Sans Bold"/>
              </a:rPr>
              <a:t>lượng</a:t>
            </a:r>
            <a:r>
              <a:rPr lang="en-US" sz="3600" b="1" dirty="0">
                <a:latin typeface="Arial" panose="020B0604020202020204" pitchFamily="34" charset="0"/>
                <a:ea typeface="Adirek Sans Bold"/>
                <a:cs typeface="Arial" panose="020B0604020202020204" pitchFamily="34" charset="0"/>
                <a:sym typeface="Adirek Sans Bold"/>
              </a:rPr>
              <a:t> </a:t>
            </a:r>
            <a:r>
              <a:rPr lang="en-US" sz="3600" b="1" dirty="0" smtClean="0">
                <a:latin typeface="Arial" panose="020B0604020202020204" pitchFamily="34" charset="0"/>
                <a:ea typeface="Adirek Sans Bold"/>
                <a:cs typeface="Arial" panose="020B0604020202020204" pitchFamily="34" charset="0"/>
                <a:sym typeface="Adirek Sans Bold"/>
              </a:rPr>
              <a:t>NST</a:t>
            </a:r>
            <a:endParaRPr lang="en-US" sz="3600" b="1" dirty="0">
              <a:latin typeface="Arial" panose="020B0604020202020204" pitchFamily="34" charset="0"/>
              <a:ea typeface="Adirek Sans Bold"/>
              <a:cs typeface="Arial" panose="020B0604020202020204" pitchFamily="34" charset="0"/>
              <a:sym typeface="Adirek Sans Bold"/>
            </a:endParaRPr>
          </a:p>
        </p:txBody>
      </p:sp>
    </p:spTree>
    <p:extLst>
      <p:ext uri="{BB962C8B-B14F-4D97-AF65-F5344CB8AC3E}">
        <p14:creationId xmlns:p14="http://schemas.microsoft.com/office/powerpoint/2010/main" val="21488340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7" y="5"/>
            <a:ext cx="13715999" cy="10455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cxnSp>
        <p:nvCxnSpPr>
          <p:cNvPr id="3" name="Straight Connector 2"/>
          <p:cNvCxnSpPr>
            <a:endCxn id="8" idx="1"/>
          </p:cNvCxnSpPr>
          <p:nvPr/>
        </p:nvCxnSpPr>
        <p:spPr>
          <a:xfrm>
            <a:off x="2785838" y="536057"/>
            <a:ext cx="1713572" cy="4584584"/>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13791143" y="5120642"/>
            <a:ext cx="1692327" cy="4677038"/>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514850" y="1394461"/>
            <a:ext cx="9258300" cy="7452362"/>
          </a:xfrm>
          <a:prstGeom prst="rect">
            <a:avLst/>
          </a:prstGeom>
          <a:solidFill>
            <a:srgbClr val="FF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en-US" sz="10500" b="1" dirty="0">
                <a:solidFill>
                  <a:prstClr val="white"/>
                </a:solidFill>
                <a:latin typeface="Arial" panose="020B0604020202020204" pitchFamily="34" charset="0"/>
                <a:cs typeface="Arial" panose="020B0604020202020204" pitchFamily="34" charset="0"/>
              </a:rPr>
              <a:t>HÌNH THÀNH KIẾN THỨC</a:t>
            </a:r>
          </a:p>
        </p:txBody>
      </p:sp>
      <p:cxnSp>
        <p:nvCxnSpPr>
          <p:cNvPr id="6" name="Straight Connector 5"/>
          <p:cNvCxnSpPr>
            <a:stCxn id="8" idx="1"/>
          </p:cNvCxnSpPr>
          <p:nvPr/>
        </p:nvCxnSpPr>
        <p:spPr>
          <a:xfrm flipH="1">
            <a:off x="2787308" y="5120641"/>
            <a:ext cx="1712097" cy="4668143"/>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13791143" y="535062"/>
            <a:ext cx="1692327" cy="458557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4499410" y="1394461"/>
            <a:ext cx="294974" cy="745236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1371600">
              <a:defRPr/>
            </a:pPr>
            <a:endParaRPr lang="en-US" sz="2700">
              <a:solidFill>
                <a:prstClr val="black"/>
              </a:solidFill>
              <a:latin typeface="Calibri" panose="020F0502020204030204"/>
            </a:endParaRPr>
          </a:p>
        </p:txBody>
      </p:sp>
      <p:sp>
        <p:nvSpPr>
          <p:cNvPr id="9" name="Left Bracket 8"/>
          <p:cNvSpPr/>
          <p:nvPr/>
        </p:nvSpPr>
        <p:spPr>
          <a:xfrm rot="10800000">
            <a:off x="13505909" y="1394462"/>
            <a:ext cx="285234" cy="745236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1371600">
              <a:defRPr/>
            </a:pPr>
            <a:endParaRPr lang="en-US" sz="2700">
              <a:solidFill>
                <a:prstClr val="black"/>
              </a:solidFill>
              <a:latin typeface="Calibri" panose="020F0502020204030204"/>
            </a:endParaRPr>
          </a:p>
        </p:txBody>
      </p:sp>
      <p:grpSp>
        <p:nvGrpSpPr>
          <p:cNvPr id="10" name="Group 9"/>
          <p:cNvGrpSpPr/>
          <p:nvPr/>
        </p:nvGrpSpPr>
        <p:grpSpPr>
          <a:xfrm>
            <a:off x="4124808" y="4763852"/>
            <a:ext cx="763923" cy="763923"/>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13" name="Group 12"/>
          <p:cNvGrpSpPr/>
          <p:nvPr/>
        </p:nvGrpSpPr>
        <p:grpSpPr>
          <a:xfrm>
            <a:off x="13392527" y="4761746"/>
            <a:ext cx="763923" cy="763923"/>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pic>
        <p:nvPicPr>
          <p:cNvPr id="40" name="Picture 5" descr="n3"/>
          <p:cNvPicPr>
            <a:picLocks noChangeAspect="1" noChangeArrowheads="1"/>
          </p:cNvPicPr>
          <p:nvPr/>
        </p:nvPicPr>
        <p:blipFill>
          <a:blip r:embed="rId9"/>
          <a:srcRect/>
          <a:stretch>
            <a:fillRect/>
          </a:stretch>
        </p:blipFill>
        <p:spPr bwMode="auto">
          <a:xfrm rot="10800000" flipV="1">
            <a:off x="2770388" y="458385"/>
            <a:ext cx="12713082" cy="257175"/>
          </a:xfrm>
          <a:prstGeom prst="rect">
            <a:avLst/>
          </a:prstGeom>
          <a:noFill/>
          <a:ln w="9525">
            <a:noFill/>
            <a:miter lim="800000"/>
            <a:headEnd/>
            <a:tailEnd/>
          </a:ln>
        </p:spPr>
      </p:pic>
      <p:grpSp>
        <p:nvGrpSpPr>
          <p:cNvPr id="26" name="Group 25"/>
          <p:cNvGrpSpPr/>
          <p:nvPr/>
        </p:nvGrpSpPr>
        <p:grpSpPr>
          <a:xfrm>
            <a:off x="15056538" y="175586"/>
            <a:ext cx="763923" cy="763923"/>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23" name="Group 22"/>
          <p:cNvGrpSpPr/>
          <p:nvPr/>
        </p:nvGrpSpPr>
        <p:grpSpPr>
          <a:xfrm>
            <a:off x="2457354" y="175586"/>
            <a:ext cx="763923" cy="763923"/>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pic>
        <p:nvPicPr>
          <p:cNvPr id="41" name="Picture 5" descr="n3"/>
          <p:cNvPicPr>
            <a:picLocks noChangeAspect="1" noChangeArrowheads="1"/>
          </p:cNvPicPr>
          <p:nvPr/>
        </p:nvPicPr>
        <p:blipFill>
          <a:blip r:embed="rId9"/>
          <a:srcRect/>
          <a:stretch>
            <a:fillRect/>
          </a:stretch>
        </p:blipFill>
        <p:spPr bwMode="auto">
          <a:xfrm rot="10800000" flipV="1">
            <a:off x="2770388" y="9754878"/>
            <a:ext cx="12713082" cy="257175"/>
          </a:xfrm>
          <a:prstGeom prst="rect">
            <a:avLst/>
          </a:prstGeom>
          <a:noFill/>
          <a:ln w="9525">
            <a:noFill/>
            <a:miter lim="800000"/>
            <a:headEnd/>
            <a:tailEnd/>
          </a:ln>
        </p:spPr>
      </p:pic>
      <p:grpSp>
        <p:nvGrpSpPr>
          <p:cNvPr id="17" name="Group 16"/>
          <p:cNvGrpSpPr/>
          <p:nvPr/>
        </p:nvGrpSpPr>
        <p:grpSpPr>
          <a:xfrm>
            <a:off x="2457354" y="9506217"/>
            <a:ext cx="763923" cy="763923"/>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20" name="Group 19"/>
          <p:cNvGrpSpPr/>
          <p:nvPr/>
        </p:nvGrpSpPr>
        <p:grpSpPr>
          <a:xfrm>
            <a:off x="15056538" y="9506217"/>
            <a:ext cx="763923" cy="763923"/>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pic>
        <p:nvPicPr>
          <p:cNvPr id="30" name="nhacnen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15316200" y="9601200"/>
            <a:ext cx="685800" cy="685800"/>
          </a:xfrm>
          <a:prstGeom prst="rect">
            <a:avLst/>
          </a:prstGeom>
        </p:spPr>
      </p:pic>
      <p:pic>
        <p:nvPicPr>
          <p:cNvPr id="31" name="Picture 30">
            <a:hlinkHover r:id="rId12" highlightClick="1">
              <a:snd r:embed="rId11" name="applause.wav"/>
            </a:hlinkHover>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360329" y="8313098"/>
            <a:ext cx="2061243" cy="1973903"/>
          </a:xfrm>
          <a:prstGeom prst="rect">
            <a:avLst/>
          </a:prstGeom>
        </p:spPr>
      </p:pic>
    </p:spTree>
    <p:extLst>
      <p:ext uri="{BB962C8B-B14F-4D97-AF65-F5344CB8AC3E}">
        <p14:creationId xmlns:p14="http://schemas.microsoft.com/office/powerpoint/2010/main" val="20482462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5"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6"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childTnLst>
                          </p:cTn>
                        </p:par>
                        <p:par>
                          <p:cTn id="32" fill="hold">
                            <p:stCondLst>
                              <p:cond delay="500"/>
                            </p:stCondLst>
                            <p:childTnLst>
                              <p:par>
                                <p:cTn id="33" presetID="50" presetClass="entr" presetSubtype="0" decel="10000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700" fill="hold"/>
                                        <p:tgtEl>
                                          <p:spTgt spid="9"/>
                                        </p:tgtEl>
                                        <p:attrNameLst>
                                          <p:attrName>ppt_w</p:attrName>
                                        </p:attrNameLst>
                                      </p:cBhvr>
                                      <p:tavLst>
                                        <p:tav tm="0">
                                          <p:val>
                                            <p:strVal val="#ppt_w+.3"/>
                                          </p:val>
                                        </p:tav>
                                        <p:tav tm="100000">
                                          <p:val>
                                            <p:strVal val="#ppt_w"/>
                                          </p:val>
                                        </p:tav>
                                      </p:tavLst>
                                    </p:anim>
                                    <p:anim calcmode="lin" valueType="num">
                                      <p:cBhvr>
                                        <p:cTn id="36" dur="700" fill="hold"/>
                                        <p:tgtEl>
                                          <p:spTgt spid="9"/>
                                        </p:tgtEl>
                                        <p:attrNameLst>
                                          <p:attrName>ppt_h</p:attrName>
                                        </p:attrNameLst>
                                      </p:cBhvr>
                                      <p:tavLst>
                                        <p:tav tm="0">
                                          <p:val>
                                            <p:strVal val="#ppt_h"/>
                                          </p:val>
                                        </p:tav>
                                        <p:tav tm="100000">
                                          <p:val>
                                            <p:strVal val="#ppt_h"/>
                                          </p:val>
                                        </p:tav>
                                      </p:tavLst>
                                    </p:anim>
                                    <p:animEffect transition="in" filter="fade">
                                      <p:cBhvr>
                                        <p:cTn id="37" dur="700"/>
                                        <p:tgtEl>
                                          <p:spTgt spid="9"/>
                                        </p:tgtEl>
                                      </p:cBhvr>
                                    </p:animEffect>
                                  </p:childTnLst>
                                </p:cTn>
                              </p:par>
                              <p:par>
                                <p:cTn id="38" presetID="50" presetClass="entr" presetSubtype="0" decel="10000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700" fill="hold"/>
                                        <p:tgtEl>
                                          <p:spTgt spid="8"/>
                                        </p:tgtEl>
                                        <p:attrNameLst>
                                          <p:attrName>ppt_w</p:attrName>
                                        </p:attrNameLst>
                                      </p:cBhvr>
                                      <p:tavLst>
                                        <p:tav tm="0">
                                          <p:val>
                                            <p:strVal val="#ppt_w+.3"/>
                                          </p:val>
                                        </p:tav>
                                        <p:tav tm="100000">
                                          <p:val>
                                            <p:strVal val="#ppt_w"/>
                                          </p:val>
                                        </p:tav>
                                      </p:tavLst>
                                    </p:anim>
                                    <p:anim calcmode="lin" valueType="num">
                                      <p:cBhvr>
                                        <p:cTn id="41" dur="700" fill="hold"/>
                                        <p:tgtEl>
                                          <p:spTgt spid="8"/>
                                        </p:tgtEl>
                                        <p:attrNameLst>
                                          <p:attrName>ppt_h</p:attrName>
                                        </p:attrNameLst>
                                      </p:cBhvr>
                                      <p:tavLst>
                                        <p:tav tm="0">
                                          <p:val>
                                            <p:strVal val="#ppt_h"/>
                                          </p:val>
                                        </p:tav>
                                        <p:tav tm="100000">
                                          <p:val>
                                            <p:strVal val="#ppt_h"/>
                                          </p:val>
                                        </p:tav>
                                      </p:tavLst>
                                    </p:anim>
                                    <p:animEffect transition="in" filter="fade">
                                      <p:cBhvr>
                                        <p:cTn id="42" dur="7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suonho.wav"/>
                                        </p:tgtEl>
                                      </p:cMediaNode>
                                    </p:audio>
                                  </p:subTnLst>
                                </p:cTn>
                              </p:par>
                            </p:childTnLst>
                          </p:cTn>
                        </p:par>
                        <p:par>
                          <p:cTn id="43" fill="hold">
                            <p:stCondLst>
                              <p:cond delay="1500"/>
                            </p:stCondLst>
                            <p:childTnLst>
                              <p:par>
                                <p:cTn id="44" presetID="14" presetClass="entr" presetSubtype="10"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randombar(horizontal)">
                                      <p:cBhvr>
                                        <p:cTn id="46" dur="400"/>
                                        <p:tgtEl>
                                          <p:spTgt spid="5"/>
                                        </p:tgtEl>
                                      </p:cBhvr>
                                    </p:animEffect>
                                  </p:childTnLst>
                                  <p:subTnLst>
                                    <p:audio>
                                      <p:cMediaNode>
                                        <p:cTn display="0" masterRel="sameClick">
                                          <p:stCondLst>
                                            <p:cond evt="begin" delay="0">
                                              <p:tn val="44"/>
                                            </p:cond>
                                          </p:stCondLst>
                                          <p:endCondLst>
                                            <p:cond evt="onStopAudio" delay="0">
                                              <p:tgtEl>
                                                <p:sldTgt/>
                                              </p:tgtEl>
                                            </p:cond>
                                          </p:endCondLst>
                                        </p:cTn>
                                        <p:tgtEl>
                                          <p:sndTgt r:embed="rId8" name="fins__success-2.wav"/>
                                        </p:tgtEl>
                                      </p:cMediaNode>
                                    </p:audio>
                                  </p:subTnLst>
                                </p:cTn>
                              </p:par>
                            </p:childTnLst>
                          </p:cTn>
                        </p:par>
                        <p:par>
                          <p:cTn id="47" fill="hold">
                            <p:stCondLst>
                              <p:cond delay="2000"/>
                            </p:stCondLst>
                            <p:childTnLst>
                              <p:par>
                                <p:cTn id="48" presetID="1" presetClass="mediacall" presetSubtype="0" fill="hold" nodeType="afterEffect">
                                  <p:stCondLst>
                                    <p:cond delay="0"/>
                                  </p:stCondLst>
                                  <p:childTnLst>
                                    <p:cmd type="call" cmd="playFrom(0.0)">
                                      <p:cBhvr>
                                        <p:cTn id="49" dur="9566"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50" fill="hold" display="0">
                  <p:stCondLst>
                    <p:cond delay="indefinite"/>
                  </p:stCondLst>
                  <p:endCondLst>
                    <p:cond evt="onStopAudio" delay="0">
                      <p:tgtEl>
                        <p:sldTgt/>
                      </p:tgtEl>
                    </p:cond>
                  </p:endCondLst>
                </p:cTn>
                <p:tgtEl>
                  <p:spTgt spid="30"/>
                </p:tgtEl>
              </p:cMediaNode>
            </p:audio>
          </p:childTnLst>
        </p:cTn>
      </p:par>
    </p:tnLst>
    <p:bldLst>
      <p:bldP spid="2" grpId="0"/>
      <p:bldP spid="5" grpId="0" animBg="1"/>
      <p:bldP spid="8" grpId="0" animBg="1"/>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09600" y="495300"/>
            <a:ext cx="17068800" cy="9162128"/>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8" name="Rectangle 2"/>
          <p:cNvSpPr>
            <a:spLocks noChangeArrowheads="1"/>
          </p:cNvSpPr>
          <p:nvPr/>
        </p:nvSpPr>
        <p:spPr bwMode="auto">
          <a:xfrm>
            <a:off x="4758156" y="495300"/>
            <a:ext cx="8372972" cy="754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7160" tIns="68580" rIns="137160" bIns="685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4000" b="1" dirty="0" smtClean="0">
                <a:solidFill>
                  <a:srgbClr val="C00000"/>
                </a:solidFill>
                <a:ea typeface="Times New Roman" panose="02020603050405020304" pitchFamily="18" charset="0"/>
              </a:rPr>
              <a:t>PHIẾU HỌC TẬP SỐ 2</a:t>
            </a:r>
            <a:endParaRPr lang="en-US" sz="4000" dirty="0">
              <a:solidFill>
                <a:srgbClr val="C00000"/>
              </a:solidFill>
            </a:endParaRPr>
          </a:p>
        </p:txBody>
      </p:sp>
      <p:sp>
        <p:nvSpPr>
          <p:cNvPr id="13" name="TextBox 12"/>
          <p:cNvSpPr txBox="1"/>
          <p:nvPr/>
        </p:nvSpPr>
        <p:spPr>
          <a:xfrm>
            <a:off x="1066800" y="1224121"/>
            <a:ext cx="16154400" cy="1077218"/>
          </a:xfrm>
          <a:prstGeom prst="rect">
            <a:avLst/>
          </a:prstGeom>
          <a:noFill/>
        </p:spPr>
        <p:txBody>
          <a:bodyPr wrap="square" rtlCol="0">
            <a:spAutoFit/>
          </a:bodyPr>
          <a:lstStyle/>
          <a:p>
            <a:r>
              <a:rPr lang="vi-VN" sz="3200" b="1" i="1" dirty="0">
                <a:solidFill>
                  <a:prstClr val="black"/>
                </a:solidFill>
                <a:latin typeface="Times New Roman" panose="02020603050405020304" pitchFamily="18" charset="0"/>
                <a:cs typeface="Times New Roman" panose="02020603050405020304" pitchFamily="18" charset="0"/>
              </a:rPr>
              <a:t>Nghiên cứu thông tin SGK trang 180, hoạt động theo </a:t>
            </a:r>
            <a:r>
              <a:rPr lang="vi-VN" sz="3200" b="1" i="1" dirty="0" smtClean="0">
                <a:solidFill>
                  <a:prstClr val="black"/>
                </a:solidFill>
                <a:latin typeface="Times New Roman" panose="02020603050405020304" pitchFamily="18" charset="0"/>
                <a:cs typeface="Times New Roman" panose="02020603050405020304" pitchFamily="18" charset="0"/>
              </a:rPr>
              <a:t>nhóm</a:t>
            </a:r>
            <a:r>
              <a:rPr lang="en-US" sz="3200" b="1" i="1" dirty="0" smtClean="0">
                <a:solidFill>
                  <a:prstClr val="black"/>
                </a:solidFill>
                <a:latin typeface="Times New Roman" panose="02020603050405020304" pitchFamily="18" charset="0"/>
                <a:cs typeface="Times New Roman" panose="02020603050405020304" pitchFamily="18" charset="0"/>
              </a:rPr>
              <a:t> </a:t>
            </a:r>
            <a:r>
              <a:rPr lang="vi-VN" sz="3200" b="1" i="1" dirty="0" smtClean="0">
                <a:solidFill>
                  <a:prstClr val="black"/>
                </a:solidFill>
                <a:latin typeface="Times New Roman" panose="02020603050405020304" pitchFamily="18" charset="0"/>
                <a:cs typeface="Times New Roman" panose="02020603050405020304" pitchFamily="18" charset="0"/>
              </a:rPr>
              <a:t>và </a:t>
            </a:r>
            <a:r>
              <a:rPr lang="vi-VN" sz="3200" b="1" i="1" dirty="0">
                <a:solidFill>
                  <a:prstClr val="black"/>
                </a:solidFill>
                <a:latin typeface="Times New Roman" panose="02020603050405020304" pitchFamily="18" charset="0"/>
                <a:cs typeface="Times New Roman" panose="02020603050405020304" pitchFamily="18" charset="0"/>
              </a:rPr>
              <a:t>hoàn thành phiếu học tập số 2 trong thời gian 5 phút.</a:t>
            </a:r>
            <a:endParaRPr lang="en-US" sz="3200" b="1" i="1" dirty="0">
              <a:solidFill>
                <a:prstClr val="black"/>
              </a:solidFill>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75381580"/>
              </p:ext>
            </p:extLst>
          </p:nvPr>
        </p:nvGraphicFramePr>
        <p:xfrm>
          <a:off x="1104900" y="2501108"/>
          <a:ext cx="16192500" cy="6661020"/>
        </p:xfrm>
        <a:graphic>
          <a:graphicData uri="http://schemas.openxmlformats.org/drawingml/2006/table">
            <a:tbl>
              <a:tblPr bandRow="1">
                <a:tableStyleId>{5C22544A-7EE6-4342-B048-85BDC9FD1C3A}</a:tableStyleId>
              </a:tblPr>
              <a:tblGrid>
                <a:gridCol w="5600700"/>
                <a:gridCol w="6324600"/>
                <a:gridCol w="4267200"/>
              </a:tblGrid>
              <a:tr h="1371599">
                <a:tc>
                  <a:txBody>
                    <a:bodyPr/>
                    <a:lstStyle/>
                    <a:p>
                      <a:pPr marL="0" marR="0" algn="ctr">
                        <a:lnSpc>
                          <a:spcPct val="120000"/>
                        </a:lnSpc>
                        <a:spcBef>
                          <a:spcPts val="0"/>
                        </a:spcBef>
                        <a:spcAft>
                          <a:spcPts val="800"/>
                        </a:spcAft>
                      </a:pPr>
                      <a:r>
                        <a:rPr lang="vi-VN" sz="3400" b="1" dirty="0">
                          <a:effectLst/>
                        </a:rPr>
                        <a:t>Bộ nhiễm sắc thể ban đầu của loài </a:t>
                      </a:r>
                      <a:endParaRPr lang="en-US" sz="3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800"/>
                        </a:spcAft>
                      </a:pPr>
                      <a:r>
                        <a:rPr lang="vi-VN" sz="3400" b="1" dirty="0">
                          <a:effectLst/>
                        </a:rPr>
                        <a:t>Bộ NST bị biến đổi số lượng</a:t>
                      </a:r>
                      <a:endParaRPr lang="en-US" sz="3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800"/>
                        </a:spcAft>
                      </a:pPr>
                      <a:r>
                        <a:rPr lang="vi-VN" sz="3400" b="1" dirty="0">
                          <a:effectLst/>
                        </a:rPr>
                        <a:t>Điểm sai khác so với bộ NST ban đầu</a:t>
                      </a:r>
                      <a:endParaRPr lang="en-US" sz="3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600200">
                <a:tc rowSpan="3">
                  <a:txBody>
                    <a:bodyPr/>
                    <a:lstStyle/>
                    <a:p>
                      <a:pPr marL="0" marR="0" algn="ctr">
                        <a:lnSpc>
                          <a:spcPct val="120000"/>
                        </a:lnSpc>
                        <a:spcBef>
                          <a:spcPts val="0"/>
                        </a:spcBef>
                        <a:spcAft>
                          <a:spcPts val="800"/>
                        </a:spcAft>
                        <a:tabLst>
                          <a:tab pos="13970" algn="l"/>
                        </a:tabLst>
                      </a:pPr>
                      <a:endParaRPr lang="vi-VN" sz="3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800"/>
                        </a:spcAft>
                      </a:pPr>
                      <a:endParaRPr lang="vi-VN" sz="3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800"/>
                        </a:spcAft>
                      </a:pPr>
                      <a:r>
                        <a:rPr lang="vi-VN" sz="3600" b="1">
                          <a:effectLst/>
                        </a:rPr>
                        <a:t> </a:t>
                      </a:r>
                      <a:endParaRPr lang="en-US" sz="2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784221">
                <a:tc vMerge="1">
                  <a:txBody>
                    <a:bodyPr/>
                    <a:lstStyle/>
                    <a:p>
                      <a:endParaRPr lang="en-US"/>
                    </a:p>
                  </a:txBody>
                  <a:tcPr/>
                </a:tc>
                <a:tc>
                  <a:txBody>
                    <a:bodyPr/>
                    <a:lstStyle/>
                    <a:p>
                      <a:pPr marL="0" marR="0" algn="ctr">
                        <a:lnSpc>
                          <a:spcPct val="120000"/>
                        </a:lnSpc>
                        <a:spcBef>
                          <a:spcPts val="0"/>
                        </a:spcBef>
                        <a:spcAft>
                          <a:spcPts val="800"/>
                        </a:spcAft>
                      </a:pPr>
                      <a:endParaRPr lang="vi-VN" sz="3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800"/>
                        </a:spcAft>
                      </a:pPr>
                      <a:r>
                        <a:rPr lang="vi-VN" sz="3600" b="1" dirty="0">
                          <a:effectLst/>
                        </a:rPr>
                        <a:t> </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905000">
                <a:tc vMerge="1">
                  <a:txBody>
                    <a:bodyPr/>
                    <a:lstStyle/>
                    <a:p>
                      <a:endParaRPr lang="en-US"/>
                    </a:p>
                  </a:txBody>
                  <a:tcPr/>
                </a:tc>
                <a:tc>
                  <a:txBody>
                    <a:bodyPr/>
                    <a:lstStyle/>
                    <a:p>
                      <a:pPr marL="0" marR="0" algn="ctr">
                        <a:lnSpc>
                          <a:spcPct val="120000"/>
                        </a:lnSpc>
                        <a:spcBef>
                          <a:spcPts val="0"/>
                        </a:spcBef>
                        <a:spcAft>
                          <a:spcPts val="800"/>
                        </a:spcAft>
                      </a:pPr>
                      <a:endParaRPr lang="vi-VN" sz="3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800"/>
                        </a:spcAft>
                      </a:pPr>
                      <a:r>
                        <a:rPr lang="vi-VN" sz="3600" b="1" dirty="0">
                          <a:effectLst/>
                        </a:rPr>
                        <a:t> </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pSp>
        <p:nvGrpSpPr>
          <p:cNvPr id="7" name="Group 6"/>
          <p:cNvGrpSpPr/>
          <p:nvPr/>
        </p:nvGrpSpPr>
        <p:grpSpPr>
          <a:xfrm>
            <a:off x="1098663" y="5470731"/>
            <a:ext cx="5621904" cy="1941352"/>
            <a:chOff x="1346366" y="7672412"/>
            <a:chExt cx="4749040" cy="1639935"/>
          </a:xfrm>
        </p:grpSpPr>
        <p:pic>
          <p:nvPicPr>
            <p:cNvPr id="6" name="Picture 5"/>
            <p:cNvPicPr>
              <a:picLocks noChangeAspect="1"/>
            </p:cNvPicPr>
            <p:nvPr/>
          </p:nvPicPr>
          <p:blipFill rotWithShape="1">
            <a:blip r:embed="rId3">
              <a:clrChange>
                <a:clrFrom>
                  <a:srgbClr val="FEFEFE"/>
                </a:clrFrom>
                <a:clrTo>
                  <a:srgbClr val="FEFEFE">
                    <a:alpha val="0"/>
                  </a:srgbClr>
                </a:clrTo>
              </a:clrChange>
            </a:blip>
            <a:srcRect l="80697" t="14183" r="10532" b="55971"/>
            <a:stretch/>
          </p:blipFill>
          <p:spPr>
            <a:xfrm>
              <a:off x="1346366" y="7672412"/>
              <a:ext cx="762000" cy="1524000"/>
            </a:xfrm>
            <a:prstGeom prst="rect">
              <a:avLst/>
            </a:prstGeom>
          </p:spPr>
        </p:pic>
        <p:pic>
          <p:nvPicPr>
            <p:cNvPr id="22" name="Picture 21"/>
            <p:cNvPicPr>
              <a:picLocks noChangeAspect="1"/>
            </p:cNvPicPr>
            <p:nvPr/>
          </p:nvPicPr>
          <p:blipFill rotWithShape="1">
            <a:blip r:embed="rId3">
              <a:clrChange>
                <a:clrFrom>
                  <a:srgbClr val="FEFEFE"/>
                </a:clrFrom>
                <a:clrTo>
                  <a:srgbClr val="FEFEFE">
                    <a:alpha val="0"/>
                  </a:srgbClr>
                </a:clrTo>
              </a:clrChange>
            </a:blip>
            <a:srcRect l="80697" t="14183" r="10532" b="55971"/>
            <a:stretch/>
          </p:blipFill>
          <p:spPr>
            <a:xfrm>
              <a:off x="1814933" y="7672412"/>
              <a:ext cx="762000" cy="1524000"/>
            </a:xfrm>
            <a:prstGeom prst="rect">
              <a:avLst/>
            </a:prstGeom>
          </p:spPr>
        </p:pic>
        <p:pic>
          <p:nvPicPr>
            <p:cNvPr id="31" name="Picture 30"/>
            <p:cNvPicPr>
              <a:picLocks noChangeAspect="1"/>
            </p:cNvPicPr>
            <p:nvPr/>
          </p:nvPicPr>
          <p:blipFill rotWithShape="1">
            <a:blip r:embed="rId3">
              <a:clrChange>
                <a:clrFrom>
                  <a:srgbClr val="FEFEFE"/>
                </a:clrFrom>
                <a:clrTo>
                  <a:srgbClr val="FEFEFE">
                    <a:alpha val="0"/>
                  </a:srgbClr>
                </a:clrTo>
              </a:clrChange>
            </a:blip>
            <a:srcRect l="88980" t="15236" r="2249" b="54918"/>
            <a:stretch/>
          </p:blipFill>
          <p:spPr>
            <a:xfrm>
              <a:off x="3756631" y="7737196"/>
              <a:ext cx="762000" cy="1524000"/>
            </a:xfrm>
            <a:prstGeom prst="rect">
              <a:avLst/>
            </a:prstGeom>
          </p:spPr>
        </p:pic>
        <p:pic>
          <p:nvPicPr>
            <p:cNvPr id="32" name="Picture 31"/>
            <p:cNvPicPr>
              <a:picLocks noChangeAspect="1"/>
            </p:cNvPicPr>
            <p:nvPr/>
          </p:nvPicPr>
          <p:blipFill rotWithShape="1">
            <a:blip r:embed="rId3">
              <a:clrChange>
                <a:clrFrom>
                  <a:srgbClr val="FEFEFE"/>
                </a:clrFrom>
                <a:clrTo>
                  <a:srgbClr val="FEFEFE">
                    <a:alpha val="0"/>
                  </a:srgbClr>
                </a:clrTo>
              </a:clrChange>
            </a:blip>
            <a:srcRect l="48833" t="61498" r="42396" b="8656"/>
            <a:stretch/>
          </p:blipFill>
          <p:spPr>
            <a:xfrm>
              <a:off x="4924507" y="7782861"/>
              <a:ext cx="762000" cy="1524000"/>
            </a:xfrm>
            <a:prstGeom prst="rect">
              <a:avLst/>
            </a:prstGeom>
          </p:spPr>
        </p:pic>
        <p:pic>
          <p:nvPicPr>
            <p:cNvPr id="33" name="Picture 32"/>
            <p:cNvPicPr>
              <a:picLocks noChangeAspect="1"/>
            </p:cNvPicPr>
            <p:nvPr/>
          </p:nvPicPr>
          <p:blipFill rotWithShape="1">
            <a:blip r:embed="rId3">
              <a:clrChange>
                <a:clrFrom>
                  <a:srgbClr val="FEFEFE"/>
                </a:clrFrom>
                <a:clrTo>
                  <a:srgbClr val="FEFEFE">
                    <a:alpha val="0"/>
                  </a:srgbClr>
                </a:clrTo>
              </a:clrChange>
            </a:blip>
            <a:srcRect l="48833" t="61498" r="42396" b="8656"/>
            <a:stretch/>
          </p:blipFill>
          <p:spPr>
            <a:xfrm>
              <a:off x="5333406" y="7781179"/>
              <a:ext cx="762000" cy="1524000"/>
            </a:xfrm>
            <a:prstGeom prst="rect">
              <a:avLst/>
            </a:prstGeom>
          </p:spPr>
        </p:pic>
        <p:pic>
          <p:nvPicPr>
            <p:cNvPr id="46" name="Picture 45"/>
            <p:cNvPicPr>
              <a:picLocks noChangeAspect="1"/>
            </p:cNvPicPr>
            <p:nvPr/>
          </p:nvPicPr>
          <p:blipFill rotWithShape="1">
            <a:blip r:embed="rId3">
              <a:clrChange>
                <a:clrFrom>
                  <a:srgbClr val="FEFEFE"/>
                </a:clrFrom>
                <a:clrTo>
                  <a:srgbClr val="FEFEFE">
                    <a:alpha val="0"/>
                  </a:srgbClr>
                </a:clrTo>
              </a:clrChange>
            </a:blip>
            <a:srcRect l="72930" t="16191" r="18299" b="53963"/>
            <a:stretch/>
          </p:blipFill>
          <p:spPr>
            <a:xfrm>
              <a:off x="2614762" y="7781179"/>
              <a:ext cx="762000" cy="1524000"/>
            </a:xfrm>
            <a:prstGeom prst="rect">
              <a:avLst/>
            </a:prstGeom>
          </p:spPr>
        </p:pic>
        <p:pic>
          <p:nvPicPr>
            <p:cNvPr id="69" name="Picture 68"/>
            <p:cNvPicPr>
              <a:picLocks noChangeAspect="1"/>
            </p:cNvPicPr>
            <p:nvPr/>
          </p:nvPicPr>
          <p:blipFill rotWithShape="1">
            <a:blip r:embed="rId3">
              <a:clrChange>
                <a:clrFrom>
                  <a:srgbClr val="FEFEFE"/>
                </a:clrFrom>
                <a:clrTo>
                  <a:srgbClr val="FEFEFE">
                    <a:alpha val="0"/>
                  </a:srgbClr>
                </a:clrTo>
              </a:clrChange>
            </a:blip>
            <a:srcRect l="88692" t="16471" r="2537" b="56892"/>
            <a:stretch/>
          </p:blipFill>
          <p:spPr>
            <a:xfrm>
              <a:off x="4185249" y="7807676"/>
              <a:ext cx="762000" cy="1360161"/>
            </a:xfrm>
            <a:prstGeom prst="rect">
              <a:avLst/>
            </a:prstGeom>
          </p:spPr>
        </p:pic>
        <p:pic>
          <p:nvPicPr>
            <p:cNvPr id="70" name="Picture 69"/>
            <p:cNvPicPr>
              <a:picLocks noChangeAspect="1"/>
            </p:cNvPicPr>
            <p:nvPr/>
          </p:nvPicPr>
          <p:blipFill rotWithShape="1">
            <a:blip r:embed="rId3">
              <a:clrChange>
                <a:clrFrom>
                  <a:srgbClr val="FEFEFE"/>
                </a:clrFrom>
                <a:clrTo>
                  <a:srgbClr val="FEFEFE">
                    <a:alpha val="0"/>
                  </a:srgbClr>
                </a:clrTo>
              </a:clrChange>
            </a:blip>
            <a:srcRect l="72930" t="16191" r="18299" b="53963"/>
            <a:stretch/>
          </p:blipFill>
          <p:spPr>
            <a:xfrm>
              <a:off x="3027217" y="7788347"/>
              <a:ext cx="762000" cy="1524000"/>
            </a:xfrm>
            <a:prstGeom prst="rect">
              <a:avLst/>
            </a:prstGeom>
          </p:spPr>
        </p:pic>
      </p:grpSp>
      <p:grpSp>
        <p:nvGrpSpPr>
          <p:cNvPr id="9" name="Group 8"/>
          <p:cNvGrpSpPr/>
          <p:nvPr/>
        </p:nvGrpSpPr>
        <p:grpSpPr>
          <a:xfrm>
            <a:off x="6882692" y="3768945"/>
            <a:ext cx="6126426" cy="1822263"/>
            <a:chOff x="7162800" y="4905445"/>
            <a:chExt cx="5486400" cy="1631891"/>
          </a:xfrm>
        </p:grpSpPr>
        <p:pic>
          <p:nvPicPr>
            <p:cNvPr id="43" name="Picture 42"/>
            <p:cNvPicPr>
              <a:picLocks noChangeAspect="1"/>
            </p:cNvPicPr>
            <p:nvPr/>
          </p:nvPicPr>
          <p:blipFill rotWithShape="1">
            <a:blip r:embed="rId3">
              <a:clrChange>
                <a:clrFrom>
                  <a:srgbClr val="FEFEFE"/>
                </a:clrFrom>
                <a:clrTo>
                  <a:srgbClr val="FEFEFE">
                    <a:alpha val="0"/>
                  </a:srgbClr>
                </a:clrTo>
              </a:clrChange>
            </a:blip>
            <a:srcRect l="88980" t="15236" r="2249" b="54918"/>
            <a:stretch/>
          </p:blipFill>
          <p:spPr>
            <a:xfrm>
              <a:off x="9908935" y="4964998"/>
              <a:ext cx="762000" cy="1524000"/>
            </a:xfrm>
            <a:prstGeom prst="rect">
              <a:avLst/>
            </a:prstGeom>
          </p:spPr>
        </p:pic>
        <p:pic>
          <p:nvPicPr>
            <p:cNvPr id="44" name="Picture 43"/>
            <p:cNvPicPr>
              <a:picLocks noChangeAspect="1"/>
            </p:cNvPicPr>
            <p:nvPr/>
          </p:nvPicPr>
          <p:blipFill rotWithShape="1">
            <a:blip r:embed="rId3">
              <a:clrChange>
                <a:clrFrom>
                  <a:srgbClr val="FEFEFE"/>
                </a:clrFrom>
                <a:clrTo>
                  <a:srgbClr val="FEFEFE">
                    <a:alpha val="0"/>
                  </a:srgbClr>
                </a:clrTo>
              </a:clrChange>
            </a:blip>
            <a:srcRect l="88980" t="15236" r="2249" b="54918"/>
            <a:stretch/>
          </p:blipFill>
          <p:spPr>
            <a:xfrm>
              <a:off x="10346127" y="4970375"/>
              <a:ext cx="762000" cy="1524000"/>
            </a:xfrm>
            <a:prstGeom prst="rect">
              <a:avLst/>
            </a:prstGeom>
          </p:spPr>
        </p:pic>
        <p:pic>
          <p:nvPicPr>
            <p:cNvPr id="47" name="Picture 46"/>
            <p:cNvPicPr>
              <a:picLocks noChangeAspect="1"/>
            </p:cNvPicPr>
            <p:nvPr/>
          </p:nvPicPr>
          <p:blipFill rotWithShape="1">
            <a:blip r:embed="rId3">
              <a:clrChange>
                <a:clrFrom>
                  <a:srgbClr val="FEFEFE"/>
                </a:clrFrom>
                <a:clrTo>
                  <a:srgbClr val="FEFEFE">
                    <a:alpha val="0"/>
                  </a:srgbClr>
                </a:clrTo>
              </a:clrChange>
            </a:blip>
            <a:srcRect l="48833" t="61498" r="42396" b="8656"/>
            <a:stretch/>
          </p:blipFill>
          <p:spPr>
            <a:xfrm>
              <a:off x="11125200" y="4995032"/>
              <a:ext cx="762000" cy="1524000"/>
            </a:xfrm>
            <a:prstGeom prst="rect">
              <a:avLst/>
            </a:prstGeom>
          </p:spPr>
        </p:pic>
        <p:pic>
          <p:nvPicPr>
            <p:cNvPr id="48" name="Picture 47"/>
            <p:cNvPicPr>
              <a:picLocks noChangeAspect="1"/>
            </p:cNvPicPr>
            <p:nvPr/>
          </p:nvPicPr>
          <p:blipFill rotWithShape="1">
            <a:blip r:embed="rId3">
              <a:clrChange>
                <a:clrFrom>
                  <a:srgbClr val="FEFEFE"/>
                </a:clrFrom>
                <a:clrTo>
                  <a:srgbClr val="FEFEFE">
                    <a:alpha val="0"/>
                  </a:srgbClr>
                </a:clrTo>
              </a:clrChange>
            </a:blip>
            <a:srcRect l="48833" t="61498" r="42396" b="8656"/>
            <a:stretch/>
          </p:blipFill>
          <p:spPr>
            <a:xfrm>
              <a:off x="11502613" y="4995032"/>
              <a:ext cx="762000" cy="1524000"/>
            </a:xfrm>
            <a:prstGeom prst="rect">
              <a:avLst/>
            </a:prstGeom>
          </p:spPr>
        </p:pic>
        <p:pic>
          <p:nvPicPr>
            <p:cNvPr id="49" name="Picture 48"/>
            <p:cNvPicPr>
              <a:picLocks noChangeAspect="1"/>
            </p:cNvPicPr>
            <p:nvPr/>
          </p:nvPicPr>
          <p:blipFill rotWithShape="1">
            <a:blip r:embed="rId3">
              <a:clrChange>
                <a:clrFrom>
                  <a:srgbClr val="FEFEFE"/>
                </a:clrFrom>
                <a:clrTo>
                  <a:srgbClr val="FEFEFE">
                    <a:alpha val="0"/>
                  </a:srgbClr>
                </a:clrTo>
              </a:clrChange>
            </a:blip>
            <a:srcRect l="48833" t="61498" r="42396" b="8656"/>
            <a:stretch/>
          </p:blipFill>
          <p:spPr>
            <a:xfrm>
              <a:off x="11887200" y="4995032"/>
              <a:ext cx="762000" cy="1524000"/>
            </a:xfrm>
            <a:prstGeom prst="rect">
              <a:avLst/>
            </a:prstGeom>
          </p:spPr>
        </p:pic>
        <p:pic>
          <p:nvPicPr>
            <p:cNvPr id="50" name="Picture 49"/>
            <p:cNvPicPr>
              <a:picLocks noChangeAspect="1"/>
            </p:cNvPicPr>
            <p:nvPr/>
          </p:nvPicPr>
          <p:blipFill rotWithShape="1">
            <a:blip r:embed="rId3">
              <a:clrChange>
                <a:clrFrom>
                  <a:srgbClr val="FEFEFE"/>
                </a:clrFrom>
                <a:clrTo>
                  <a:srgbClr val="FEFEFE">
                    <a:alpha val="0"/>
                  </a:srgbClr>
                </a:clrTo>
              </a:clrChange>
            </a:blip>
            <a:srcRect l="80697" t="14183" r="10532" b="55971"/>
            <a:stretch/>
          </p:blipFill>
          <p:spPr>
            <a:xfrm>
              <a:off x="7162800" y="4905445"/>
              <a:ext cx="762000" cy="1524000"/>
            </a:xfrm>
            <a:prstGeom prst="rect">
              <a:avLst/>
            </a:prstGeom>
          </p:spPr>
        </p:pic>
        <p:pic>
          <p:nvPicPr>
            <p:cNvPr id="51" name="Picture 50"/>
            <p:cNvPicPr>
              <a:picLocks noChangeAspect="1"/>
            </p:cNvPicPr>
            <p:nvPr/>
          </p:nvPicPr>
          <p:blipFill rotWithShape="1">
            <a:blip r:embed="rId3">
              <a:clrChange>
                <a:clrFrom>
                  <a:srgbClr val="FEFEFE"/>
                </a:clrFrom>
                <a:clrTo>
                  <a:srgbClr val="FEFEFE">
                    <a:alpha val="0"/>
                  </a:srgbClr>
                </a:clrTo>
              </a:clrChange>
            </a:blip>
            <a:srcRect l="80829" t="14419" r="10400" b="55735"/>
            <a:stretch/>
          </p:blipFill>
          <p:spPr>
            <a:xfrm>
              <a:off x="7602794" y="4913137"/>
              <a:ext cx="762000" cy="1524000"/>
            </a:xfrm>
            <a:prstGeom prst="rect">
              <a:avLst/>
            </a:prstGeom>
          </p:spPr>
        </p:pic>
        <p:pic>
          <p:nvPicPr>
            <p:cNvPr id="73" name="Picture 72"/>
            <p:cNvPicPr>
              <a:picLocks noChangeAspect="1"/>
            </p:cNvPicPr>
            <p:nvPr/>
          </p:nvPicPr>
          <p:blipFill rotWithShape="1">
            <a:blip r:embed="rId3">
              <a:clrChange>
                <a:clrFrom>
                  <a:srgbClr val="FEFEFE"/>
                </a:clrFrom>
                <a:clrTo>
                  <a:srgbClr val="FEFEFE">
                    <a:alpha val="0"/>
                  </a:srgbClr>
                </a:clrTo>
              </a:clrChange>
            </a:blip>
            <a:srcRect l="72930" t="16191" r="18299" b="53963"/>
            <a:stretch/>
          </p:blipFill>
          <p:spPr>
            <a:xfrm>
              <a:off x="8584505" y="5004255"/>
              <a:ext cx="766541" cy="1533081"/>
            </a:xfrm>
            <a:prstGeom prst="rect">
              <a:avLst/>
            </a:prstGeom>
          </p:spPr>
        </p:pic>
        <p:pic>
          <p:nvPicPr>
            <p:cNvPr id="74" name="Picture 73"/>
            <p:cNvPicPr>
              <a:picLocks noChangeAspect="1"/>
            </p:cNvPicPr>
            <p:nvPr/>
          </p:nvPicPr>
          <p:blipFill rotWithShape="1">
            <a:blip r:embed="rId3">
              <a:clrChange>
                <a:clrFrom>
                  <a:srgbClr val="FEFEFE"/>
                </a:clrFrom>
                <a:clrTo>
                  <a:srgbClr val="FEFEFE">
                    <a:alpha val="0"/>
                  </a:srgbClr>
                </a:clrTo>
              </a:clrChange>
            </a:blip>
            <a:srcRect l="72930" t="16191" r="18299" b="53963"/>
            <a:stretch/>
          </p:blipFill>
          <p:spPr>
            <a:xfrm>
              <a:off x="8984849" y="5004255"/>
              <a:ext cx="766541" cy="1533081"/>
            </a:xfrm>
            <a:prstGeom prst="rect">
              <a:avLst/>
            </a:prstGeom>
          </p:spPr>
        </p:pic>
      </p:grpSp>
      <p:grpSp>
        <p:nvGrpSpPr>
          <p:cNvPr id="75" name="Group 74"/>
          <p:cNvGrpSpPr/>
          <p:nvPr/>
        </p:nvGrpSpPr>
        <p:grpSpPr>
          <a:xfrm>
            <a:off x="6986509" y="5475780"/>
            <a:ext cx="6022609" cy="1801808"/>
            <a:chOff x="7054559" y="4905445"/>
            <a:chExt cx="5458035" cy="1632902"/>
          </a:xfrm>
        </p:grpSpPr>
        <p:pic>
          <p:nvPicPr>
            <p:cNvPr id="76" name="Picture 75"/>
            <p:cNvPicPr>
              <a:picLocks noChangeAspect="1"/>
            </p:cNvPicPr>
            <p:nvPr/>
          </p:nvPicPr>
          <p:blipFill rotWithShape="1">
            <a:blip r:embed="rId3">
              <a:clrChange>
                <a:clrFrom>
                  <a:srgbClr val="FEFEFE"/>
                </a:clrFrom>
                <a:clrTo>
                  <a:srgbClr val="FEFEFE">
                    <a:alpha val="0"/>
                  </a:srgbClr>
                </a:clrTo>
              </a:clrChange>
            </a:blip>
            <a:srcRect l="88980" t="15236" r="2249" b="54918"/>
            <a:stretch/>
          </p:blipFill>
          <p:spPr>
            <a:xfrm>
              <a:off x="9793721" y="4962883"/>
              <a:ext cx="762000" cy="1524000"/>
            </a:xfrm>
            <a:prstGeom prst="rect">
              <a:avLst/>
            </a:prstGeom>
          </p:spPr>
        </p:pic>
        <p:pic>
          <p:nvPicPr>
            <p:cNvPr id="77" name="Picture 76"/>
            <p:cNvPicPr>
              <a:picLocks noChangeAspect="1"/>
            </p:cNvPicPr>
            <p:nvPr/>
          </p:nvPicPr>
          <p:blipFill rotWithShape="1">
            <a:blip r:embed="rId3">
              <a:clrChange>
                <a:clrFrom>
                  <a:srgbClr val="FEFEFE"/>
                </a:clrFrom>
                <a:clrTo>
                  <a:srgbClr val="FEFEFE">
                    <a:alpha val="0"/>
                  </a:srgbClr>
                </a:clrTo>
              </a:clrChange>
            </a:blip>
            <a:srcRect l="88980" t="15236" r="2249" b="54918"/>
            <a:stretch/>
          </p:blipFill>
          <p:spPr>
            <a:xfrm>
              <a:off x="10133605" y="4962884"/>
              <a:ext cx="762000" cy="1524001"/>
            </a:xfrm>
            <a:prstGeom prst="rect">
              <a:avLst/>
            </a:prstGeom>
          </p:spPr>
        </p:pic>
        <p:pic>
          <p:nvPicPr>
            <p:cNvPr id="78" name="Picture 77"/>
            <p:cNvPicPr>
              <a:picLocks noChangeAspect="1"/>
            </p:cNvPicPr>
            <p:nvPr/>
          </p:nvPicPr>
          <p:blipFill rotWithShape="1">
            <a:blip r:embed="rId3">
              <a:clrChange>
                <a:clrFrom>
                  <a:srgbClr val="FEFEFE"/>
                </a:clrFrom>
                <a:clrTo>
                  <a:srgbClr val="FEFEFE">
                    <a:alpha val="0"/>
                  </a:srgbClr>
                </a:clrTo>
              </a:clrChange>
            </a:blip>
            <a:srcRect l="48833" t="61498" r="42396" b="8656"/>
            <a:stretch/>
          </p:blipFill>
          <p:spPr>
            <a:xfrm>
              <a:off x="11146992" y="4995032"/>
              <a:ext cx="762000" cy="1524000"/>
            </a:xfrm>
            <a:prstGeom prst="rect">
              <a:avLst/>
            </a:prstGeom>
          </p:spPr>
        </p:pic>
        <p:pic>
          <p:nvPicPr>
            <p:cNvPr id="79" name="Picture 78"/>
            <p:cNvPicPr>
              <a:picLocks noChangeAspect="1"/>
            </p:cNvPicPr>
            <p:nvPr/>
          </p:nvPicPr>
          <p:blipFill rotWithShape="1">
            <a:blip r:embed="rId3">
              <a:clrChange>
                <a:clrFrom>
                  <a:srgbClr val="FEFEFE"/>
                </a:clrFrom>
                <a:clrTo>
                  <a:srgbClr val="FEFEFE">
                    <a:alpha val="0"/>
                  </a:srgbClr>
                </a:clrTo>
              </a:clrChange>
            </a:blip>
            <a:srcRect l="48833" t="61498" r="42396" b="8656"/>
            <a:stretch/>
          </p:blipFill>
          <p:spPr>
            <a:xfrm>
              <a:off x="11448793" y="4995032"/>
              <a:ext cx="762000" cy="1524000"/>
            </a:xfrm>
            <a:prstGeom prst="rect">
              <a:avLst/>
            </a:prstGeom>
          </p:spPr>
        </p:pic>
        <p:pic>
          <p:nvPicPr>
            <p:cNvPr id="80" name="Picture 79"/>
            <p:cNvPicPr>
              <a:picLocks noChangeAspect="1"/>
            </p:cNvPicPr>
            <p:nvPr/>
          </p:nvPicPr>
          <p:blipFill rotWithShape="1">
            <a:blip r:embed="rId3">
              <a:clrChange>
                <a:clrFrom>
                  <a:srgbClr val="FEFEFE"/>
                </a:clrFrom>
                <a:clrTo>
                  <a:srgbClr val="FEFEFE">
                    <a:alpha val="0"/>
                  </a:srgbClr>
                </a:clrTo>
              </a:clrChange>
            </a:blip>
            <a:srcRect l="48833" t="61498" r="42396" b="8656"/>
            <a:stretch/>
          </p:blipFill>
          <p:spPr>
            <a:xfrm>
              <a:off x="11750594" y="4995032"/>
              <a:ext cx="762000" cy="1524000"/>
            </a:xfrm>
            <a:prstGeom prst="rect">
              <a:avLst/>
            </a:prstGeom>
          </p:spPr>
        </p:pic>
        <p:pic>
          <p:nvPicPr>
            <p:cNvPr id="81" name="Picture 80"/>
            <p:cNvPicPr>
              <a:picLocks noChangeAspect="1"/>
            </p:cNvPicPr>
            <p:nvPr/>
          </p:nvPicPr>
          <p:blipFill rotWithShape="1">
            <a:blip r:embed="rId3">
              <a:clrChange>
                <a:clrFrom>
                  <a:srgbClr val="FEFEFE"/>
                </a:clrFrom>
                <a:clrTo>
                  <a:srgbClr val="FEFEFE">
                    <a:alpha val="0"/>
                  </a:srgbClr>
                </a:clrTo>
              </a:clrChange>
            </a:blip>
            <a:srcRect l="80697" t="14183" r="10532" b="55971"/>
            <a:stretch/>
          </p:blipFill>
          <p:spPr>
            <a:xfrm>
              <a:off x="7054559" y="4905445"/>
              <a:ext cx="762000" cy="1524000"/>
            </a:xfrm>
            <a:prstGeom prst="rect">
              <a:avLst/>
            </a:prstGeom>
          </p:spPr>
        </p:pic>
        <p:pic>
          <p:nvPicPr>
            <p:cNvPr id="82" name="Picture 81"/>
            <p:cNvPicPr>
              <a:picLocks noChangeAspect="1"/>
            </p:cNvPicPr>
            <p:nvPr/>
          </p:nvPicPr>
          <p:blipFill rotWithShape="1">
            <a:blip r:embed="rId3">
              <a:clrChange>
                <a:clrFrom>
                  <a:srgbClr val="FEFEFE"/>
                </a:clrFrom>
                <a:clrTo>
                  <a:srgbClr val="FEFEFE">
                    <a:alpha val="0"/>
                  </a:srgbClr>
                </a:clrTo>
              </a:clrChange>
            </a:blip>
            <a:srcRect l="80829" t="14419" r="10400" b="55735"/>
            <a:stretch/>
          </p:blipFill>
          <p:spPr>
            <a:xfrm>
              <a:off x="7391542" y="4905445"/>
              <a:ext cx="762000" cy="1524000"/>
            </a:xfrm>
            <a:prstGeom prst="rect">
              <a:avLst/>
            </a:prstGeom>
          </p:spPr>
        </p:pic>
        <p:pic>
          <p:nvPicPr>
            <p:cNvPr id="83" name="Picture 82"/>
            <p:cNvPicPr>
              <a:picLocks noChangeAspect="1"/>
            </p:cNvPicPr>
            <p:nvPr/>
          </p:nvPicPr>
          <p:blipFill rotWithShape="1">
            <a:blip r:embed="rId3">
              <a:clrChange>
                <a:clrFrom>
                  <a:srgbClr val="FEFEFE"/>
                </a:clrFrom>
                <a:clrTo>
                  <a:srgbClr val="FEFEFE">
                    <a:alpha val="0"/>
                  </a:srgbClr>
                </a:clrTo>
              </a:clrChange>
            </a:blip>
            <a:srcRect l="72930" t="16191" r="18299" b="53963"/>
            <a:stretch/>
          </p:blipFill>
          <p:spPr>
            <a:xfrm>
              <a:off x="8440450" y="5004255"/>
              <a:ext cx="766541" cy="1533081"/>
            </a:xfrm>
            <a:prstGeom prst="rect">
              <a:avLst/>
            </a:prstGeom>
          </p:spPr>
        </p:pic>
        <p:pic>
          <p:nvPicPr>
            <p:cNvPr id="84" name="Picture 83"/>
            <p:cNvPicPr>
              <a:picLocks noChangeAspect="1"/>
            </p:cNvPicPr>
            <p:nvPr/>
          </p:nvPicPr>
          <p:blipFill rotWithShape="1">
            <a:blip r:embed="rId3">
              <a:clrChange>
                <a:clrFrom>
                  <a:srgbClr val="FEFEFE"/>
                </a:clrFrom>
                <a:clrTo>
                  <a:srgbClr val="FEFEFE">
                    <a:alpha val="0"/>
                  </a:srgbClr>
                </a:clrTo>
              </a:clrChange>
            </a:blip>
            <a:srcRect l="72930" t="16191" r="18299" b="53963"/>
            <a:stretch/>
          </p:blipFill>
          <p:spPr>
            <a:xfrm>
              <a:off x="8762806" y="5005266"/>
              <a:ext cx="766541" cy="1533081"/>
            </a:xfrm>
            <a:prstGeom prst="rect">
              <a:avLst/>
            </a:prstGeom>
          </p:spPr>
        </p:pic>
        <p:pic>
          <p:nvPicPr>
            <p:cNvPr id="85" name="Picture 84"/>
            <p:cNvPicPr>
              <a:picLocks noChangeAspect="1"/>
            </p:cNvPicPr>
            <p:nvPr/>
          </p:nvPicPr>
          <p:blipFill rotWithShape="1">
            <a:blip r:embed="rId3">
              <a:clrChange>
                <a:clrFrom>
                  <a:srgbClr val="FEFEFE"/>
                </a:clrFrom>
                <a:clrTo>
                  <a:srgbClr val="FEFEFE">
                    <a:alpha val="0"/>
                  </a:srgbClr>
                </a:clrTo>
              </a:clrChange>
            </a:blip>
            <a:srcRect l="80829" t="14419" r="10400" b="55735"/>
            <a:stretch/>
          </p:blipFill>
          <p:spPr>
            <a:xfrm>
              <a:off x="7734980" y="4905445"/>
              <a:ext cx="762000" cy="1524000"/>
            </a:xfrm>
            <a:prstGeom prst="rect">
              <a:avLst/>
            </a:prstGeom>
          </p:spPr>
        </p:pic>
        <p:pic>
          <p:nvPicPr>
            <p:cNvPr id="86" name="Picture 85"/>
            <p:cNvPicPr>
              <a:picLocks noChangeAspect="1"/>
            </p:cNvPicPr>
            <p:nvPr/>
          </p:nvPicPr>
          <p:blipFill rotWithShape="1">
            <a:blip r:embed="rId3">
              <a:clrChange>
                <a:clrFrom>
                  <a:srgbClr val="FEFEFE"/>
                </a:clrFrom>
                <a:clrTo>
                  <a:srgbClr val="FEFEFE">
                    <a:alpha val="0"/>
                  </a:srgbClr>
                </a:clrTo>
              </a:clrChange>
            </a:blip>
            <a:srcRect l="72930" t="16191" r="18299" b="53963"/>
            <a:stretch/>
          </p:blipFill>
          <p:spPr>
            <a:xfrm>
              <a:off x="9095189" y="5004255"/>
              <a:ext cx="766541" cy="1533081"/>
            </a:xfrm>
            <a:prstGeom prst="rect">
              <a:avLst/>
            </a:prstGeom>
          </p:spPr>
        </p:pic>
        <p:pic>
          <p:nvPicPr>
            <p:cNvPr id="87" name="Picture 86"/>
            <p:cNvPicPr>
              <a:picLocks noChangeAspect="1"/>
            </p:cNvPicPr>
            <p:nvPr/>
          </p:nvPicPr>
          <p:blipFill rotWithShape="1">
            <a:blip r:embed="rId3">
              <a:clrChange>
                <a:clrFrom>
                  <a:srgbClr val="FEFEFE"/>
                </a:clrFrom>
                <a:clrTo>
                  <a:srgbClr val="FEFEFE">
                    <a:alpha val="0"/>
                  </a:srgbClr>
                </a:clrTo>
              </a:clrChange>
            </a:blip>
            <a:srcRect l="88980" t="15236" r="2249" b="54918"/>
            <a:stretch/>
          </p:blipFill>
          <p:spPr>
            <a:xfrm>
              <a:off x="10422607" y="4962694"/>
              <a:ext cx="762000" cy="1524000"/>
            </a:xfrm>
            <a:prstGeom prst="rect">
              <a:avLst/>
            </a:prstGeom>
          </p:spPr>
        </p:pic>
      </p:grpSp>
      <p:grpSp>
        <p:nvGrpSpPr>
          <p:cNvPr id="88" name="Group 87"/>
          <p:cNvGrpSpPr/>
          <p:nvPr/>
        </p:nvGrpSpPr>
        <p:grpSpPr>
          <a:xfrm>
            <a:off x="6676430" y="7458443"/>
            <a:ext cx="6454698" cy="1668997"/>
            <a:chOff x="6693937" y="4922681"/>
            <a:chExt cx="6307541" cy="1630946"/>
          </a:xfrm>
        </p:grpSpPr>
        <p:pic>
          <p:nvPicPr>
            <p:cNvPr id="89" name="Picture 88"/>
            <p:cNvPicPr>
              <a:picLocks noChangeAspect="1"/>
            </p:cNvPicPr>
            <p:nvPr/>
          </p:nvPicPr>
          <p:blipFill rotWithShape="1">
            <a:blip r:embed="rId3">
              <a:clrChange>
                <a:clrFrom>
                  <a:srgbClr val="FEFEFE"/>
                </a:clrFrom>
                <a:clrTo>
                  <a:srgbClr val="FEFEFE">
                    <a:alpha val="0"/>
                  </a:srgbClr>
                </a:clrTo>
              </a:clrChange>
            </a:blip>
            <a:srcRect l="88980" t="15236" r="2249" b="54918"/>
            <a:stretch/>
          </p:blipFill>
          <p:spPr>
            <a:xfrm>
              <a:off x="9922375" y="4979161"/>
              <a:ext cx="762000" cy="1524000"/>
            </a:xfrm>
            <a:prstGeom prst="rect">
              <a:avLst/>
            </a:prstGeom>
          </p:spPr>
        </p:pic>
        <p:pic>
          <p:nvPicPr>
            <p:cNvPr id="90" name="Picture 89"/>
            <p:cNvPicPr>
              <a:picLocks noChangeAspect="1"/>
            </p:cNvPicPr>
            <p:nvPr/>
          </p:nvPicPr>
          <p:blipFill rotWithShape="1">
            <a:blip r:embed="rId3">
              <a:clrChange>
                <a:clrFrom>
                  <a:srgbClr val="FEFEFE"/>
                </a:clrFrom>
                <a:clrTo>
                  <a:srgbClr val="FEFEFE">
                    <a:alpha val="0"/>
                  </a:srgbClr>
                </a:clrTo>
              </a:clrChange>
            </a:blip>
            <a:srcRect l="88980" t="15236" r="2249" b="54918"/>
            <a:stretch/>
          </p:blipFill>
          <p:spPr>
            <a:xfrm>
              <a:off x="10227243" y="4981914"/>
              <a:ext cx="762000" cy="1524001"/>
            </a:xfrm>
            <a:prstGeom prst="rect">
              <a:avLst/>
            </a:prstGeom>
          </p:spPr>
        </p:pic>
        <p:pic>
          <p:nvPicPr>
            <p:cNvPr id="91" name="Picture 90"/>
            <p:cNvPicPr>
              <a:picLocks noChangeAspect="1"/>
            </p:cNvPicPr>
            <p:nvPr/>
          </p:nvPicPr>
          <p:blipFill rotWithShape="1">
            <a:blip r:embed="rId3">
              <a:clrChange>
                <a:clrFrom>
                  <a:srgbClr val="FEFEFE"/>
                </a:clrFrom>
                <a:clrTo>
                  <a:srgbClr val="FEFEFE">
                    <a:alpha val="0"/>
                  </a:srgbClr>
                </a:clrTo>
              </a:clrChange>
            </a:blip>
            <a:srcRect l="48833" t="61498" r="42396" b="8656"/>
            <a:stretch/>
          </p:blipFill>
          <p:spPr>
            <a:xfrm>
              <a:off x="11422829" y="4979973"/>
              <a:ext cx="762000" cy="1524000"/>
            </a:xfrm>
            <a:prstGeom prst="rect">
              <a:avLst/>
            </a:prstGeom>
          </p:spPr>
        </p:pic>
        <p:pic>
          <p:nvPicPr>
            <p:cNvPr id="92" name="Picture 91"/>
            <p:cNvPicPr>
              <a:picLocks noChangeAspect="1"/>
            </p:cNvPicPr>
            <p:nvPr/>
          </p:nvPicPr>
          <p:blipFill rotWithShape="1">
            <a:blip r:embed="rId3">
              <a:clrChange>
                <a:clrFrom>
                  <a:srgbClr val="FEFEFE"/>
                </a:clrFrom>
                <a:clrTo>
                  <a:srgbClr val="FEFEFE">
                    <a:alpha val="0"/>
                  </a:srgbClr>
                </a:clrTo>
              </a:clrChange>
            </a:blip>
            <a:srcRect l="48833" t="61498" r="42396" b="8656"/>
            <a:stretch/>
          </p:blipFill>
          <p:spPr>
            <a:xfrm>
              <a:off x="11689529" y="4979973"/>
              <a:ext cx="762000" cy="1524000"/>
            </a:xfrm>
            <a:prstGeom prst="rect">
              <a:avLst/>
            </a:prstGeom>
          </p:spPr>
        </p:pic>
        <p:pic>
          <p:nvPicPr>
            <p:cNvPr id="93" name="Picture 92"/>
            <p:cNvPicPr>
              <a:picLocks noChangeAspect="1"/>
            </p:cNvPicPr>
            <p:nvPr/>
          </p:nvPicPr>
          <p:blipFill rotWithShape="1">
            <a:blip r:embed="rId3">
              <a:clrChange>
                <a:clrFrom>
                  <a:srgbClr val="FEFEFE"/>
                </a:clrFrom>
                <a:clrTo>
                  <a:srgbClr val="FEFEFE">
                    <a:alpha val="0"/>
                  </a:srgbClr>
                </a:clrTo>
              </a:clrChange>
            </a:blip>
            <a:srcRect l="48833" t="61498" r="42396" b="8656"/>
            <a:stretch/>
          </p:blipFill>
          <p:spPr>
            <a:xfrm>
              <a:off x="11991329" y="4979973"/>
              <a:ext cx="762000" cy="1524000"/>
            </a:xfrm>
            <a:prstGeom prst="rect">
              <a:avLst/>
            </a:prstGeom>
          </p:spPr>
        </p:pic>
        <p:pic>
          <p:nvPicPr>
            <p:cNvPr id="96" name="Picture 95"/>
            <p:cNvPicPr>
              <a:picLocks noChangeAspect="1"/>
            </p:cNvPicPr>
            <p:nvPr/>
          </p:nvPicPr>
          <p:blipFill rotWithShape="1">
            <a:blip r:embed="rId3">
              <a:clrChange>
                <a:clrFrom>
                  <a:srgbClr val="FEFEFE"/>
                </a:clrFrom>
                <a:clrTo>
                  <a:srgbClr val="FEFEFE">
                    <a:alpha val="0"/>
                  </a:srgbClr>
                </a:clrTo>
              </a:clrChange>
            </a:blip>
            <a:srcRect l="72930" t="16191" r="18299" b="53963"/>
            <a:stretch/>
          </p:blipFill>
          <p:spPr>
            <a:xfrm>
              <a:off x="8317113" y="5010731"/>
              <a:ext cx="766541" cy="1533081"/>
            </a:xfrm>
            <a:prstGeom prst="rect">
              <a:avLst/>
            </a:prstGeom>
          </p:spPr>
        </p:pic>
        <p:pic>
          <p:nvPicPr>
            <p:cNvPr id="105" name="Picture 104"/>
            <p:cNvPicPr>
              <a:picLocks noChangeAspect="1"/>
            </p:cNvPicPr>
            <p:nvPr/>
          </p:nvPicPr>
          <p:blipFill rotWithShape="1">
            <a:blip r:embed="rId3">
              <a:clrChange>
                <a:clrFrom>
                  <a:srgbClr val="FEFEFE"/>
                </a:clrFrom>
                <a:clrTo>
                  <a:srgbClr val="FEFEFE">
                    <a:alpha val="0"/>
                  </a:srgbClr>
                </a:clrTo>
              </a:clrChange>
            </a:blip>
            <a:srcRect l="80829" t="14419" r="10400" b="55735"/>
            <a:stretch/>
          </p:blipFill>
          <p:spPr>
            <a:xfrm>
              <a:off x="6693937" y="4922846"/>
              <a:ext cx="762000" cy="1524000"/>
            </a:xfrm>
            <a:prstGeom prst="rect">
              <a:avLst/>
            </a:prstGeom>
          </p:spPr>
        </p:pic>
        <p:pic>
          <p:nvPicPr>
            <p:cNvPr id="94" name="Picture 93"/>
            <p:cNvPicPr>
              <a:picLocks noChangeAspect="1"/>
            </p:cNvPicPr>
            <p:nvPr/>
          </p:nvPicPr>
          <p:blipFill rotWithShape="1">
            <a:blip r:embed="rId3">
              <a:clrChange>
                <a:clrFrom>
                  <a:srgbClr val="FEFEFE"/>
                </a:clrFrom>
                <a:clrTo>
                  <a:srgbClr val="FEFEFE">
                    <a:alpha val="0"/>
                  </a:srgbClr>
                </a:clrTo>
              </a:clrChange>
            </a:blip>
            <a:srcRect l="80697" t="14183" r="10532" b="55971"/>
            <a:stretch/>
          </p:blipFill>
          <p:spPr>
            <a:xfrm>
              <a:off x="7026152" y="4922681"/>
              <a:ext cx="762000" cy="1524000"/>
            </a:xfrm>
            <a:prstGeom prst="rect">
              <a:avLst/>
            </a:prstGeom>
          </p:spPr>
        </p:pic>
        <p:pic>
          <p:nvPicPr>
            <p:cNvPr id="95" name="Picture 94"/>
            <p:cNvPicPr>
              <a:picLocks noChangeAspect="1"/>
            </p:cNvPicPr>
            <p:nvPr/>
          </p:nvPicPr>
          <p:blipFill rotWithShape="1">
            <a:blip r:embed="rId3">
              <a:clrChange>
                <a:clrFrom>
                  <a:srgbClr val="FEFEFE"/>
                </a:clrFrom>
                <a:clrTo>
                  <a:srgbClr val="FEFEFE">
                    <a:alpha val="0"/>
                  </a:srgbClr>
                </a:clrTo>
              </a:clrChange>
            </a:blip>
            <a:srcRect l="80829" t="14419" r="10400" b="55735"/>
            <a:stretch/>
          </p:blipFill>
          <p:spPr>
            <a:xfrm>
              <a:off x="7314800" y="4922681"/>
              <a:ext cx="762000" cy="1524000"/>
            </a:xfrm>
            <a:prstGeom prst="rect">
              <a:avLst/>
            </a:prstGeom>
          </p:spPr>
        </p:pic>
        <p:pic>
          <p:nvPicPr>
            <p:cNvPr id="97" name="Picture 96"/>
            <p:cNvPicPr>
              <a:picLocks noChangeAspect="1"/>
            </p:cNvPicPr>
            <p:nvPr/>
          </p:nvPicPr>
          <p:blipFill rotWithShape="1">
            <a:blip r:embed="rId3">
              <a:clrChange>
                <a:clrFrom>
                  <a:srgbClr val="FEFEFE"/>
                </a:clrFrom>
                <a:clrTo>
                  <a:srgbClr val="FEFEFE">
                    <a:alpha val="0"/>
                  </a:srgbClr>
                </a:clrTo>
              </a:clrChange>
            </a:blip>
            <a:srcRect l="72930" t="16191" r="18299" b="53963"/>
            <a:stretch/>
          </p:blipFill>
          <p:spPr>
            <a:xfrm>
              <a:off x="8639469" y="5011742"/>
              <a:ext cx="766541" cy="1533081"/>
            </a:xfrm>
            <a:prstGeom prst="rect">
              <a:avLst/>
            </a:prstGeom>
          </p:spPr>
        </p:pic>
        <p:pic>
          <p:nvPicPr>
            <p:cNvPr id="98" name="Picture 97"/>
            <p:cNvPicPr>
              <a:picLocks noChangeAspect="1"/>
            </p:cNvPicPr>
            <p:nvPr/>
          </p:nvPicPr>
          <p:blipFill rotWithShape="1">
            <a:blip r:embed="rId3">
              <a:clrChange>
                <a:clrFrom>
                  <a:srgbClr val="FEFEFE"/>
                </a:clrFrom>
                <a:clrTo>
                  <a:srgbClr val="FEFEFE">
                    <a:alpha val="0"/>
                  </a:srgbClr>
                </a:clrTo>
              </a:clrChange>
            </a:blip>
            <a:srcRect l="80829" t="14419" r="10400" b="55735"/>
            <a:stretch/>
          </p:blipFill>
          <p:spPr>
            <a:xfrm>
              <a:off x="7600438" y="4922683"/>
              <a:ext cx="762000" cy="1524000"/>
            </a:xfrm>
            <a:prstGeom prst="rect">
              <a:avLst/>
            </a:prstGeom>
          </p:spPr>
        </p:pic>
        <p:pic>
          <p:nvPicPr>
            <p:cNvPr id="99" name="Picture 98"/>
            <p:cNvPicPr>
              <a:picLocks noChangeAspect="1"/>
            </p:cNvPicPr>
            <p:nvPr/>
          </p:nvPicPr>
          <p:blipFill rotWithShape="1">
            <a:blip r:embed="rId3">
              <a:clrChange>
                <a:clrFrom>
                  <a:srgbClr val="FEFEFE"/>
                </a:clrFrom>
                <a:clrTo>
                  <a:srgbClr val="FEFEFE">
                    <a:alpha val="0"/>
                  </a:srgbClr>
                </a:clrTo>
              </a:clrChange>
            </a:blip>
            <a:srcRect l="72930" t="16191" r="18299" b="53963"/>
            <a:stretch/>
          </p:blipFill>
          <p:spPr>
            <a:xfrm>
              <a:off x="8971851" y="5010731"/>
              <a:ext cx="766541" cy="1533081"/>
            </a:xfrm>
            <a:prstGeom prst="rect">
              <a:avLst/>
            </a:prstGeom>
          </p:spPr>
        </p:pic>
        <p:pic>
          <p:nvPicPr>
            <p:cNvPr id="100" name="Picture 99"/>
            <p:cNvPicPr>
              <a:picLocks noChangeAspect="1"/>
            </p:cNvPicPr>
            <p:nvPr/>
          </p:nvPicPr>
          <p:blipFill rotWithShape="1">
            <a:blip r:embed="rId3">
              <a:clrChange>
                <a:clrFrom>
                  <a:srgbClr val="FEFEFE"/>
                </a:clrFrom>
                <a:clrTo>
                  <a:srgbClr val="FEFEFE">
                    <a:alpha val="0"/>
                  </a:srgbClr>
                </a:clrTo>
              </a:clrChange>
            </a:blip>
            <a:srcRect l="88980" t="15236" r="2249" b="54918"/>
            <a:stretch/>
          </p:blipFill>
          <p:spPr>
            <a:xfrm>
              <a:off x="10516246" y="4981724"/>
              <a:ext cx="762000" cy="1524000"/>
            </a:xfrm>
            <a:prstGeom prst="rect">
              <a:avLst/>
            </a:prstGeom>
          </p:spPr>
        </p:pic>
        <p:pic>
          <p:nvPicPr>
            <p:cNvPr id="102" name="Picture 101"/>
            <p:cNvPicPr>
              <a:picLocks noChangeAspect="1"/>
            </p:cNvPicPr>
            <p:nvPr/>
          </p:nvPicPr>
          <p:blipFill rotWithShape="1">
            <a:blip r:embed="rId3">
              <a:clrChange>
                <a:clrFrom>
                  <a:srgbClr val="FEFEFE"/>
                </a:clrFrom>
                <a:clrTo>
                  <a:srgbClr val="FEFEFE">
                    <a:alpha val="0"/>
                  </a:srgbClr>
                </a:clrTo>
              </a:clrChange>
            </a:blip>
            <a:srcRect l="72930" t="16191" r="18299" b="53963"/>
            <a:stretch/>
          </p:blipFill>
          <p:spPr>
            <a:xfrm>
              <a:off x="9267712" y="5020546"/>
              <a:ext cx="766541" cy="1533081"/>
            </a:xfrm>
            <a:prstGeom prst="rect">
              <a:avLst/>
            </a:prstGeom>
          </p:spPr>
        </p:pic>
        <p:pic>
          <p:nvPicPr>
            <p:cNvPr id="103" name="Picture 102"/>
            <p:cNvPicPr>
              <a:picLocks noChangeAspect="1"/>
            </p:cNvPicPr>
            <p:nvPr/>
          </p:nvPicPr>
          <p:blipFill rotWithShape="1">
            <a:blip r:embed="rId3">
              <a:clrChange>
                <a:clrFrom>
                  <a:srgbClr val="FEFEFE"/>
                </a:clrFrom>
                <a:clrTo>
                  <a:srgbClr val="FEFEFE">
                    <a:alpha val="0"/>
                  </a:srgbClr>
                </a:clrTo>
              </a:clrChange>
            </a:blip>
            <a:srcRect l="88980" t="15236" r="2249" b="54918"/>
            <a:stretch/>
          </p:blipFill>
          <p:spPr>
            <a:xfrm>
              <a:off x="10773919" y="4979161"/>
              <a:ext cx="762000" cy="1524000"/>
            </a:xfrm>
            <a:prstGeom prst="rect">
              <a:avLst/>
            </a:prstGeom>
          </p:spPr>
        </p:pic>
        <p:pic>
          <p:nvPicPr>
            <p:cNvPr id="104" name="Picture 103"/>
            <p:cNvPicPr>
              <a:picLocks noChangeAspect="1"/>
            </p:cNvPicPr>
            <p:nvPr/>
          </p:nvPicPr>
          <p:blipFill rotWithShape="1">
            <a:blip r:embed="rId3">
              <a:clrChange>
                <a:clrFrom>
                  <a:srgbClr val="FEFEFE"/>
                </a:clrFrom>
                <a:clrTo>
                  <a:srgbClr val="FEFEFE">
                    <a:alpha val="0"/>
                  </a:srgbClr>
                </a:clrTo>
              </a:clrChange>
            </a:blip>
            <a:srcRect l="48833" t="61498" r="42396" b="8656"/>
            <a:stretch/>
          </p:blipFill>
          <p:spPr>
            <a:xfrm>
              <a:off x="12239478" y="4979161"/>
              <a:ext cx="762000" cy="1524000"/>
            </a:xfrm>
            <a:prstGeom prst="rect">
              <a:avLst/>
            </a:prstGeom>
          </p:spPr>
        </p:pic>
      </p:grpSp>
    </p:spTree>
    <p:extLst>
      <p:ext uri="{BB962C8B-B14F-4D97-AF65-F5344CB8AC3E}">
        <p14:creationId xmlns:p14="http://schemas.microsoft.com/office/powerpoint/2010/main" val="1358347738"/>
      </p:ext>
    </p:extLst>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Rounded Corners 2">
            <a:extLst>
              <a:ext uri="{FF2B5EF4-FFF2-40B4-BE49-F238E27FC236}">
                <a16:creationId xmlns="" xmlns:a16="http://schemas.microsoft.com/office/drawing/2014/main" id="{5A6B3BA1-8666-A331-E464-C01C206EADF4}"/>
              </a:ext>
            </a:extLst>
          </p:cNvPr>
          <p:cNvSpPr/>
          <p:nvPr/>
        </p:nvSpPr>
        <p:spPr>
          <a:xfrm>
            <a:off x="1981200" y="1793056"/>
            <a:ext cx="14592927" cy="1716647"/>
          </a:xfrm>
          <a:prstGeom prst="roundRect">
            <a:avLst>
              <a:gd name="adj" fmla="val 5251"/>
            </a:avLst>
          </a:prstGeom>
          <a:solidFill>
            <a:srgbClr val="D2FADC"/>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solidFill>
                <a:prstClr val="white"/>
              </a:solidFill>
            </a:endParaRPr>
          </a:p>
        </p:txBody>
      </p:sp>
      <p:grpSp>
        <p:nvGrpSpPr>
          <p:cNvPr id="140" name="Group 139">
            <a:extLst>
              <a:ext uri="{FF2B5EF4-FFF2-40B4-BE49-F238E27FC236}">
                <a16:creationId xmlns="" xmlns:a16="http://schemas.microsoft.com/office/drawing/2014/main" id="{98C443AA-CB7F-E5DA-346F-76A4D52E8B70}"/>
              </a:ext>
            </a:extLst>
          </p:cNvPr>
          <p:cNvGrpSpPr/>
          <p:nvPr/>
        </p:nvGrpSpPr>
        <p:grpSpPr>
          <a:xfrm>
            <a:off x="1484301" y="1261232"/>
            <a:ext cx="993798" cy="926665"/>
            <a:chOff x="990600" y="498177"/>
            <a:chExt cx="1524000" cy="1421051"/>
          </a:xfrm>
        </p:grpSpPr>
        <p:sp>
          <p:nvSpPr>
            <p:cNvPr id="141" name="Oval Callout 13">
              <a:extLst>
                <a:ext uri="{FF2B5EF4-FFF2-40B4-BE49-F238E27FC236}">
                  <a16:creationId xmlns="" xmlns:a16="http://schemas.microsoft.com/office/drawing/2014/main" id="{09895639-6814-C1BB-C6EA-254D4FB49F00}"/>
                </a:ext>
              </a:extLst>
            </p:cNvPr>
            <p:cNvSpPr/>
            <p:nvPr/>
          </p:nvSpPr>
          <p:spPr>
            <a:xfrm>
              <a:off x="990600" y="498177"/>
              <a:ext cx="1524000" cy="1421051"/>
            </a:xfrm>
            <a:prstGeom prst="wedgeEllipseCallout">
              <a:avLst>
                <a:gd name="adj1" fmla="val -1478"/>
                <a:gd name="adj2" fmla="val 62500"/>
              </a:avLst>
            </a:prstGeom>
            <a:solidFill>
              <a:schemeClr val="bg1"/>
            </a:solidFill>
            <a:ln w="171450">
              <a:gradFill flip="none" rotWithShape="1">
                <a:gsLst>
                  <a:gs pos="0">
                    <a:srgbClr val="FFFF00">
                      <a:lumMod val="98000"/>
                    </a:srgbClr>
                  </a:gs>
                  <a:gs pos="48000">
                    <a:srgbClr val="92D050"/>
                  </a:gs>
                  <a:gs pos="100000">
                    <a:srgbClr val="00A249"/>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42" name="Picture 141">
              <a:extLst>
                <a:ext uri="{FF2B5EF4-FFF2-40B4-BE49-F238E27FC236}">
                  <a16:creationId xmlns="" xmlns:a16="http://schemas.microsoft.com/office/drawing/2014/main" id="{099F6027-95A4-F721-FB15-2FC8C620EE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19" y="672134"/>
              <a:ext cx="1066762" cy="1066762"/>
            </a:xfrm>
            <a:prstGeom prst="rect">
              <a:avLst/>
            </a:prstGeom>
          </p:spPr>
        </p:pic>
      </p:grpSp>
      <p:sp>
        <p:nvSpPr>
          <p:cNvPr id="143" name="Rectangle 142"/>
          <p:cNvSpPr/>
          <p:nvPr/>
        </p:nvSpPr>
        <p:spPr>
          <a:xfrm>
            <a:off x="2974998" y="1822341"/>
            <a:ext cx="12802031" cy="1569660"/>
          </a:xfrm>
          <a:prstGeom prst="rect">
            <a:avLst/>
          </a:prstGeom>
        </p:spPr>
        <p:txBody>
          <a:bodyPr wrap="square">
            <a:spAutoFit/>
          </a:bodyPr>
          <a:lstStyle/>
          <a:p>
            <a:pPr algn="just">
              <a:lnSpc>
                <a:spcPct val="150000"/>
              </a:lnSpc>
            </a:pPr>
            <a:r>
              <a:rPr lang="en-US" sz="3200" b="1" dirty="0">
                <a:solidFill>
                  <a:srgbClr val="222222"/>
                </a:solidFill>
                <a:latin typeface="Arial" panose="020B0604020202020204" pitchFamily="34" charset="0"/>
                <a:cs typeface="Arial" panose="020B0604020202020204" pitchFamily="34" charset="0"/>
              </a:rPr>
              <a:t>N</a:t>
            </a:r>
            <a:r>
              <a:rPr lang="vi-VN" sz="3200" b="1" dirty="0" smtClean="0">
                <a:solidFill>
                  <a:srgbClr val="222222"/>
                </a:solidFill>
                <a:latin typeface="Arial" panose="020B0604020202020204" pitchFamily="34" charset="0"/>
                <a:cs typeface="Arial" panose="020B0604020202020204" pitchFamily="34" charset="0"/>
              </a:rPr>
              <a:t>ghiên </a:t>
            </a:r>
            <a:r>
              <a:rPr lang="vi-VN" sz="3200" b="1" dirty="0">
                <a:solidFill>
                  <a:srgbClr val="222222"/>
                </a:solidFill>
                <a:latin typeface="Arial" panose="020B0604020202020204" pitchFamily="34" charset="0"/>
                <a:cs typeface="Arial" panose="020B0604020202020204" pitchFamily="34" charset="0"/>
              </a:rPr>
              <a:t>cứu thông tin SGK trang 180, hoạt động theo nhóm 4HS và hoàn thành phiếu học tập số </a:t>
            </a:r>
            <a:r>
              <a:rPr lang="vi-VN" sz="3200" b="1" dirty="0" smtClean="0">
                <a:solidFill>
                  <a:srgbClr val="222222"/>
                </a:solidFill>
                <a:latin typeface="Arial" panose="020B0604020202020204" pitchFamily="34" charset="0"/>
                <a:cs typeface="Arial" panose="020B0604020202020204" pitchFamily="34" charset="0"/>
              </a:rPr>
              <a:t>2.</a:t>
            </a:r>
            <a:endParaRPr lang="vi-VN" sz="3200" b="1" dirty="0">
              <a:solidFill>
                <a:srgbClr val="222222"/>
              </a:solidFill>
              <a:latin typeface="Arial" panose="020B0604020202020204" pitchFamily="34" charset="0"/>
              <a:cs typeface="Arial" panose="020B0604020202020204" pitchFamily="34" charset="0"/>
            </a:endParaRPr>
          </a:p>
        </p:txBody>
      </p:sp>
      <p:sp>
        <p:nvSpPr>
          <p:cNvPr id="20" name="TextBox 3"/>
          <p:cNvSpPr txBox="1"/>
          <p:nvPr/>
        </p:nvSpPr>
        <p:spPr>
          <a:xfrm>
            <a:off x="3838254" y="593588"/>
            <a:ext cx="10382892" cy="487313"/>
          </a:xfrm>
          <a:prstGeom prst="rect">
            <a:avLst/>
          </a:prstGeom>
        </p:spPr>
        <p:txBody>
          <a:bodyPr wrap="square" lIns="0" tIns="0" rIns="0" bIns="0" rtlCol="0" anchor="t">
            <a:spAutoFit/>
          </a:bodyPr>
          <a:lstStyle/>
          <a:p>
            <a:pPr algn="ctr">
              <a:lnSpc>
                <a:spcPts val="3779"/>
              </a:lnSpc>
            </a:pPr>
            <a:r>
              <a:rPr lang="en-US" sz="5400" b="1" dirty="0" smtClean="0">
                <a:solidFill>
                  <a:srgbClr val="C00000"/>
                </a:solidFill>
                <a:latin typeface="Arial" panose="020B0604020202020204" pitchFamily="34" charset="0"/>
                <a:ea typeface="Alatsi"/>
                <a:cs typeface="Arial" panose="020B0604020202020204" pitchFamily="34" charset="0"/>
                <a:sym typeface="Alatsi"/>
              </a:rPr>
              <a:t>HOẠT ĐỘNG</a:t>
            </a:r>
            <a:endParaRPr lang="en-US" sz="5400" b="1" dirty="0">
              <a:solidFill>
                <a:srgbClr val="C00000"/>
              </a:solidFill>
              <a:latin typeface="Arial" panose="020B0604020202020204" pitchFamily="34" charset="0"/>
              <a:ea typeface="Alatsi"/>
              <a:cs typeface="Arial" panose="020B0604020202020204" pitchFamily="34" charset="0"/>
              <a:sym typeface="Alatsi"/>
            </a:endParaRPr>
          </a:p>
        </p:txBody>
      </p:sp>
      <p:sp>
        <p:nvSpPr>
          <p:cNvPr id="21" name="AutoShape 4"/>
          <p:cNvSpPr/>
          <p:nvPr/>
        </p:nvSpPr>
        <p:spPr>
          <a:xfrm>
            <a:off x="153" y="824866"/>
            <a:ext cx="6570591" cy="0"/>
          </a:xfrm>
          <a:prstGeom prst="line">
            <a:avLst/>
          </a:prstGeom>
          <a:ln w="114300" cap="flat">
            <a:gradFill>
              <a:gsLst>
                <a:gs pos="0">
                  <a:srgbClr val="5DE0E6">
                    <a:alpha val="100000"/>
                  </a:srgbClr>
                </a:gs>
                <a:gs pos="100000">
                  <a:srgbClr val="004AAD">
                    <a:alpha val="100000"/>
                  </a:srgbClr>
                </a:gs>
              </a:gsLst>
              <a:lin ang="0"/>
            </a:gradFill>
            <a:prstDash val="solid"/>
            <a:headEnd type="none" w="sm" len="sm"/>
            <a:tailEnd type="none" w="sm" len="sm"/>
          </a:ln>
        </p:spPr>
        <p:txBody>
          <a:bodyPr/>
          <a:lstStyle/>
          <a:p>
            <a:endParaRPr lang="vi-VN"/>
          </a:p>
        </p:txBody>
      </p:sp>
      <p:grpSp>
        <p:nvGrpSpPr>
          <p:cNvPr id="22" name="Group 9"/>
          <p:cNvGrpSpPr/>
          <p:nvPr/>
        </p:nvGrpSpPr>
        <p:grpSpPr>
          <a:xfrm>
            <a:off x="153" y="-44139"/>
            <a:ext cx="1449213" cy="1673225"/>
            <a:chOff x="0" y="0"/>
            <a:chExt cx="703982" cy="812800"/>
          </a:xfrm>
        </p:grpSpPr>
        <p:sp>
          <p:nvSpPr>
            <p:cNvPr id="23" name="Freeform 10"/>
            <p:cNvSpPr/>
            <p:nvPr/>
          </p:nvSpPr>
          <p:spPr>
            <a:xfrm>
              <a:off x="0" y="0"/>
              <a:ext cx="703982" cy="812800"/>
            </a:xfrm>
            <a:custGeom>
              <a:avLst/>
              <a:gdLst/>
              <a:ahLst/>
              <a:cxnLst/>
              <a:rect l="l" t="t" r="r" b="b"/>
              <a:pathLst>
                <a:path w="703982" h="812800">
                  <a:moveTo>
                    <a:pt x="234787" y="793731"/>
                  </a:moveTo>
                  <a:cubicBezTo>
                    <a:pt x="270879" y="805245"/>
                    <a:pt x="311910" y="812800"/>
                    <a:pt x="352180" y="812800"/>
                  </a:cubicBezTo>
                  <a:cubicBezTo>
                    <a:pt x="392452" y="812800"/>
                    <a:pt x="431204" y="806323"/>
                    <a:pt x="466915" y="794809"/>
                  </a:cubicBezTo>
                  <a:cubicBezTo>
                    <a:pt x="467675" y="794450"/>
                    <a:pt x="468435" y="794450"/>
                    <a:pt x="469194" y="794090"/>
                  </a:cubicBezTo>
                  <a:cubicBezTo>
                    <a:pt x="603304" y="748035"/>
                    <a:pt x="702082" y="626421"/>
                    <a:pt x="703982" y="484298"/>
                  </a:cubicBezTo>
                  <a:lnTo>
                    <a:pt x="703982" y="0"/>
                  </a:lnTo>
                  <a:lnTo>
                    <a:pt x="0" y="0"/>
                  </a:lnTo>
                  <a:lnTo>
                    <a:pt x="0" y="483939"/>
                  </a:lnTo>
                  <a:cubicBezTo>
                    <a:pt x="1900" y="627140"/>
                    <a:pt x="99158" y="748755"/>
                    <a:pt x="234787" y="793731"/>
                  </a:cubicBezTo>
                  <a:close/>
                </a:path>
              </a:pathLst>
            </a:custGeom>
            <a:gradFill rotWithShape="1">
              <a:gsLst>
                <a:gs pos="0">
                  <a:srgbClr val="5DE0E6">
                    <a:alpha val="100000"/>
                  </a:srgbClr>
                </a:gs>
                <a:gs pos="100000">
                  <a:srgbClr val="004AAD">
                    <a:alpha val="100000"/>
                  </a:srgbClr>
                </a:gs>
              </a:gsLst>
              <a:lin ang="0"/>
            </a:gradFill>
          </p:spPr>
          <p:txBody>
            <a:bodyPr/>
            <a:lstStyle/>
            <a:p>
              <a:endParaRPr lang="vi-VN"/>
            </a:p>
          </p:txBody>
        </p:sp>
        <p:sp>
          <p:nvSpPr>
            <p:cNvPr id="24" name="TextBox 11"/>
            <p:cNvSpPr txBox="1"/>
            <p:nvPr/>
          </p:nvSpPr>
          <p:spPr>
            <a:xfrm>
              <a:off x="0" y="-47625"/>
              <a:ext cx="703982" cy="733425"/>
            </a:xfrm>
            <a:prstGeom prst="rect">
              <a:avLst/>
            </a:prstGeom>
          </p:spPr>
          <p:txBody>
            <a:bodyPr lIns="50800" tIns="50800" rIns="50800" bIns="50800" rtlCol="0" anchor="ctr"/>
            <a:lstStyle/>
            <a:p>
              <a:pPr algn="ctr">
                <a:lnSpc>
                  <a:spcPts val="2659"/>
                </a:lnSpc>
              </a:pPr>
              <a:endParaRPr/>
            </a:p>
          </p:txBody>
        </p:sp>
      </p:grpSp>
      <p:sp>
        <p:nvSpPr>
          <p:cNvPr id="25" name="AutoShape 4"/>
          <p:cNvSpPr/>
          <p:nvPr/>
        </p:nvSpPr>
        <p:spPr>
          <a:xfrm>
            <a:off x="11277600" y="833225"/>
            <a:ext cx="7010400" cy="11864"/>
          </a:xfrm>
          <a:prstGeom prst="line">
            <a:avLst/>
          </a:prstGeom>
          <a:ln w="114300" cap="flat">
            <a:gradFill>
              <a:gsLst>
                <a:gs pos="0">
                  <a:srgbClr val="5DE0E6">
                    <a:alpha val="100000"/>
                  </a:srgbClr>
                </a:gs>
                <a:gs pos="100000">
                  <a:srgbClr val="004AAD">
                    <a:alpha val="100000"/>
                  </a:srgbClr>
                </a:gs>
              </a:gsLst>
              <a:lin ang="0"/>
            </a:gradFill>
            <a:prstDash val="solid"/>
            <a:headEnd type="none" w="sm" len="sm"/>
            <a:tailEnd type="none" w="sm" len="sm"/>
          </a:ln>
        </p:spPr>
        <p:txBody>
          <a:bodyPr/>
          <a:lstStyle/>
          <a:p>
            <a:endParaRPr lang="vi-VN"/>
          </a:p>
        </p:txBody>
      </p:sp>
      <p:graphicFrame>
        <p:nvGraphicFramePr>
          <p:cNvPr id="26" name="Table 25"/>
          <p:cNvGraphicFramePr>
            <a:graphicFrameLocks noGrp="1"/>
          </p:cNvGraphicFramePr>
          <p:nvPr>
            <p:extLst>
              <p:ext uri="{D42A27DB-BD31-4B8C-83A1-F6EECF244321}">
                <p14:modId xmlns:p14="http://schemas.microsoft.com/office/powerpoint/2010/main" val="1474787159"/>
              </p:ext>
            </p:extLst>
          </p:nvPr>
        </p:nvGraphicFramePr>
        <p:xfrm>
          <a:off x="1375031" y="3889990"/>
          <a:ext cx="15805263" cy="5910816"/>
        </p:xfrm>
        <a:graphic>
          <a:graphicData uri="http://schemas.openxmlformats.org/drawingml/2006/table">
            <a:tbl>
              <a:tblPr bandRow="1">
                <a:tableStyleId>{5C22544A-7EE6-4342-B048-85BDC9FD1C3A}</a:tableStyleId>
              </a:tblPr>
              <a:tblGrid>
                <a:gridCol w="4756263"/>
                <a:gridCol w="5562600"/>
                <a:gridCol w="5486400"/>
              </a:tblGrid>
              <a:tr h="1217121">
                <a:tc>
                  <a:txBody>
                    <a:bodyPr/>
                    <a:lstStyle/>
                    <a:p>
                      <a:pPr marL="0" marR="0" algn="ctr">
                        <a:lnSpc>
                          <a:spcPct val="120000"/>
                        </a:lnSpc>
                        <a:spcBef>
                          <a:spcPts val="0"/>
                        </a:spcBef>
                        <a:spcAft>
                          <a:spcPts val="800"/>
                        </a:spcAft>
                      </a:pPr>
                      <a:r>
                        <a:rPr lang="vi-VN" sz="3000" b="1" dirty="0">
                          <a:effectLst/>
                        </a:rPr>
                        <a:t>Bộ nhiễm sắc thể ban đầu của loài </a:t>
                      </a:r>
                      <a:endParaRPr lang="en-US" sz="3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0314" marR="6031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800"/>
                        </a:spcAft>
                      </a:pPr>
                      <a:r>
                        <a:rPr lang="vi-VN" sz="3000" b="1" dirty="0">
                          <a:effectLst/>
                        </a:rPr>
                        <a:t>Bộ NST bị biến đổi số lượng</a:t>
                      </a:r>
                      <a:endParaRPr lang="en-US" sz="3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0314" marR="6031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800"/>
                        </a:spcAft>
                      </a:pPr>
                      <a:r>
                        <a:rPr lang="vi-VN" sz="3000" b="1" dirty="0">
                          <a:effectLst/>
                        </a:rPr>
                        <a:t>Điểm sai khác so với bộ NST ban đầu</a:t>
                      </a:r>
                      <a:endParaRPr lang="en-US" sz="3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0314" marR="6031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419976">
                <a:tc rowSpan="3">
                  <a:txBody>
                    <a:bodyPr/>
                    <a:lstStyle/>
                    <a:p>
                      <a:pPr marL="0" marR="0" algn="ctr">
                        <a:lnSpc>
                          <a:spcPct val="120000"/>
                        </a:lnSpc>
                        <a:spcBef>
                          <a:spcPts val="0"/>
                        </a:spcBef>
                        <a:spcAft>
                          <a:spcPts val="800"/>
                        </a:spcAft>
                        <a:tabLst>
                          <a:tab pos="13970" algn="l"/>
                        </a:tabLst>
                      </a:pPr>
                      <a:endParaRPr lang="vi-VN"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314" marR="6031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800"/>
                        </a:spcAft>
                      </a:pPr>
                      <a:endParaRPr lang="vi-VN"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314" marR="6031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800"/>
                        </a:spcAft>
                      </a:pPr>
                      <a:r>
                        <a:rPr lang="vi-VN" sz="3200" b="1" dirty="0">
                          <a:effectLst/>
                        </a:rPr>
                        <a:t> </a:t>
                      </a:r>
                      <a:endParaRPr lang="en-US" sz="2500" b="1" dirty="0">
                        <a:effectLst/>
                        <a:latin typeface="Calibri" panose="020F0502020204030204" pitchFamily="34" charset="0"/>
                        <a:ea typeface="Calibri" panose="020F0502020204030204" pitchFamily="34" charset="0"/>
                        <a:cs typeface="Times New Roman" panose="02020603050405020304" pitchFamily="18" charset="0"/>
                      </a:endParaRPr>
                    </a:p>
                  </a:txBody>
                  <a:tcPr marL="60314" marR="603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583271">
                <a:tc vMerge="1">
                  <a:txBody>
                    <a:bodyPr/>
                    <a:lstStyle/>
                    <a:p>
                      <a:endParaRPr lang="en-US"/>
                    </a:p>
                  </a:txBody>
                  <a:tcPr/>
                </a:tc>
                <a:tc>
                  <a:txBody>
                    <a:bodyPr/>
                    <a:lstStyle/>
                    <a:p>
                      <a:pPr marL="0" marR="0" algn="ctr">
                        <a:lnSpc>
                          <a:spcPct val="120000"/>
                        </a:lnSpc>
                        <a:spcBef>
                          <a:spcPts val="0"/>
                        </a:spcBef>
                        <a:spcAft>
                          <a:spcPts val="800"/>
                        </a:spcAft>
                      </a:pPr>
                      <a:endParaRPr lang="vi-VN"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314" marR="6031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800"/>
                        </a:spcAft>
                      </a:pPr>
                      <a:r>
                        <a:rPr lang="vi-VN" sz="3200" b="1" dirty="0">
                          <a:effectLst/>
                        </a:rPr>
                        <a:t> </a:t>
                      </a:r>
                      <a:endParaRPr lang="en-US" sz="2500" b="1" dirty="0">
                        <a:effectLst/>
                        <a:latin typeface="Calibri" panose="020F0502020204030204" pitchFamily="34" charset="0"/>
                        <a:ea typeface="Calibri" panose="020F0502020204030204" pitchFamily="34" charset="0"/>
                        <a:cs typeface="Times New Roman" panose="02020603050405020304" pitchFamily="18" charset="0"/>
                      </a:endParaRPr>
                    </a:p>
                  </a:txBody>
                  <a:tcPr marL="60314" marR="603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690448">
                <a:tc vMerge="1">
                  <a:txBody>
                    <a:bodyPr/>
                    <a:lstStyle/>
                    <a:p>
                      <a:endParaRPr lang="en-US"/>
                    </a:p>
                  </a:txBody>
                  <a:tcPr/>
                </a:tc>
                <a:tc>
                  <a:txBody>
                    <a:bodyPr/>
                    <a:lstStyle/>
                    <a:p>
                      <a:pPr marL="0" marR="0" algn="ctr">
                        <a:lnSpc>
                          <a:spcPct val="120000"/>
                        </a:lnSpc>
                        <a:spcBef>
                          <a:spcPts val="0"/>
                        </a:spcBef>
                        <a:spcAft>
                          <a:spcPts val="800"/>
                        </a:spcAft>
                      </a:pPr>
                      <a:endParaRPr lang="vi-VN"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314" marR="6031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800"/>
                        </a:spcAft>
                      </a:pPr>
                      <a:r>
                        <a:rPr lang="vi-VN" sz="3200" b="1" dirty="0">
                          <a:effectLst/>
                        </a:rPr>
                        <a:t> </a:t>
                      </a:r>
                      <a:endParaRPr lang="en-US" sz="2500" b="1" dirty="0">
                        <a:effectLst/>
                        <a:latin typeface="Calibri" panose="020F0502020204030204" pitchFamily="34" charset="0"/>
                        <a:ea typeface="Calibri" panose="020F0502020204030204" pitchFamily="34" charset="0"/>
                        <a:cs typeface="Times New Roman" panose="02020603050405020304" pitchFamily="18" charset="0"/>
                      </a:endParaRPr>
                    </a:p>
                  </a:txBody>
                  <a:tcPr marL="60314" marR="603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pSp>
        <p:nvGrpSpPr>
          <p:cNvPr id="27" name="Group 26"/>
          <p:cNvGrpSpPr/>
          <p:nvPr/>
        </p:nvGrpSpPr>
        <p:grpSpPr>
          <a:xfrm>
            <a:off x="1331356" y="6499603"/>
            <a:ext cx="4944285" cy="1707357"/>
            <a:chOff x="1346366" y="7672412"/>
            <a:chExt cx="4749040" cy="1639935"/>
          </a:xfrm>
        </p:grpSpPr>
        <p:pic>
          <p:nvPicPr>
            <p:cNvPr id="36" name="Picture 35"/>
            <p:cNvPicPr>
              <a:picLocks noChangeAspect="1"/>
            </p:cNvPicPr>
            <p:nvPr/>
          </p:nvPicPr>
          <p:blipFill rotWithShape="1">
            <a:blip r:embed="rId3">
              <a:clrChange>
                <a:clrFrom>
                  <a:srgbClr val="FEFEFE"/>
                </a:clrFrom>
                <a:clrTo>
                  <a:srgbClr val="FEFEFE">
                    <a:alpha val="0"/>
                  </a:srgbClr>
                </a:clrTo>
              </a:clrChange>
            </a:blip>
            <a:srcRect l="80697" t="14183" r="10532" b="55971"/>
            <a:stretch/>
          </p:blipFill>
          <p:spPr>
            <a:xfrm>
              <a:off x="1346366" y="7672412"/>
              <a:ext cx="762000" cy="1524000"/>
            </a:xfrm>
            <a:prstGeom prst="rect">
              <a:avLst/>
            </a:prstGeom>
          </p:spPr>
        </p:pic>
        <p:pic>
          <p:nvPicPr>
            <p:cNvPr id="37" name="Picture 36"/>
            <p:cNvPicPr>
              <a:picLocks noChangeAspect="1"/>
            </p:cNvPicPr>
            <p:nvPr/>
          </p:nvPicPr>
          <p:blipFill rotWithShape="1">
            <a:blip r:embed="rId3">
              <a:clrChange>
                <a:clrFrom>
                  <a:srgbClr val="FEFEFE"/>
                </a:clrFrom>
                <a:clrTo>
                  <a:srgbClr val="FEFEFE">
                    <a:alpha val="0"/>
                  </a:srgbClr>
                </a:clrTo>
              </a:clrChange>
            </a:blip>
            <a:srcRect l="80697" t="14183" r="10532" b="55971"/>
            <a:stretch/>
          </p:blipFill>
          <p:spPr>
            <a:xfrm>
              <a:off x="1814933" y="7672412"/>
              <a:ext cx="762000" cy="1524000"/>
            </a:xfrm>
            <a:prstGeom prst="rect">
              <a:avLst/>
            </a:prstGeom>
          </p:spPr>
        </p:pic>
        <p:pic>
          <p:nvPicPr>
            <p:cNvPr id="38" name="Picture 37"/>
            <p:cNvPicPr>
              <a:picLocks noChangeAspect="1"/>
            </p:cNvPicPr>
            <p:nvPr/>
          </p:nvPicPr>
          <p:blipFill rotWithShape="1">
            <a:blip r:embed="rId3">
              <a:clrChange>
                <a:clrFrom>
                  <a:srgbClr val="FEFEFE"/>
                </a:clrFrom>
                <a:clrTo>
                  <a:srgbClr val="FEFEFE">
                    <a:alpha val="0"/>
                  </a:srgbClr>
                </a:clrTo>
              </a:clrChange>
            </a:blip>
            <a:srcRect l="88980" t="15236" r="2249" b="54918"/>
            <a:stretch/>
          </p:blipFill>
          <p:spPr>
            <a:xfrm>
              <a:off x="3756631" y="7737196"/>
              <a:ext cx="762000" cy="1524000"/>
            </a:xfrm>
            <a:prstGeom prst="rect">
              <a:avLst/>
            </a:prstGeom>
          </p:spPr>
        </p:pic>
        <p:pic>
          <p:nvPicPr>
            <p:cNvPr id="39" name="Picture 38"/>
            <p:cNvPicPr>
              <a:picLocks noChangeAspect="1"/>
            </p:cNvPicPr>
            <p:nvPr/>
          </p:nvPicPr>
          <p:blipFill rotWithShape="1">
            <a:blip r:embed="rId3">
              <a:clrChange>
                <a:clrFrom>
                  <a:srgbClr val="FEFEFE"/>
                </a:clrFrom>
                <a:clrTo>
                  <a:srgbClr val="FEFEFE">
                    <a:alpha val="0"/>
                  </a:srgbClr>
                </a:clrTo>
              </a:clrChange>
            </a:blip>
            <a:srcRect l="48833" t="61498" r="42396" b="8656"/>
            <a:stretch/>
          </p:blipFill>
          <p:spPr>
            <a:xfrm>
              <a:off x="4924507" y="7782861"/>
              <a:ext cx="762000" cy="1524000"/>
            </a:xfrm>
            <a:prstGeom prst="rect">
              <a:avLst/>
            </a:prstGeom>
          </p:spPr>
        </p:pic>
        <p:pic>
          <p:nvPicPr>
            <p:cNvPr id="40" name="Picture 39"/>
            <p:cNvPicPr>
              <a:picLocks noChangeAspect="1"/>
            </p:cNvPicPr>
            <p:nvPr/>
          </p:nvPicPr>
          <p:blipFill rotWithShape="1">
            <a:blip r:embed="rId3">
              <a:clrChange>
                <a:clrFrom>
                  <a:srgbClr val="FEFEFE"/>
                </a:clrFrom>
                <a:clrTo>
                  <a:srgbClr val="FEFEFE">
                    <a:alpha val="0"/>
                  </a:srgbClr>
                </a:clrTo>
              </a:clrChange>
            </a:blip>
            <a:srcRect l="48833" t="61498" r="42396" b="8656"/>
            <a:stretch/>
          </p:blipFill>
          <p:spPr>
            <a:xfrm>
              <a:off x="5333406" y="7781179"/>
              <a:ext cx="762000" cy="1524000"/>
            </a:xfrm>
            <a:prstGeom prst="rect">
              <a:avLst/>
            </a:prstGeom>
          </p:spPr>
        </p:pic>
        <p:pic>
          <p:nvPicPr>
            <p:cNvPr id="41" name="Picture 40"/>
            <p:cNvPicPr>
              <a:picLocks noChangeAspect="1"/>
            </p:cNvPicPr>
            <p:nvPr/>
          </p:nvPicPr>
          <p:blipFill rotWithShape="1">
            <a:blip r:embed="rId3">
              <a:clrChange>
                <a:clrFrom>
                  <a:srgbClr val="FEFEFE"/>
                </a:clrFrom>
                <a:clrTo>
                  <a:srgbClr val="FEFEFE">
                    <a:alpha val="0"/>
                  </a:srgbClr>
                </a:clrTo>
              </a:clrChange>
            </a:blip>
            <a:srcRect l="72930" t="16191" r="18299" b="53963"/>
            <a:stretch/>
          </p:blipFill>
          <p:spPr>
            <a:xfrm>
              <a:off x="2614762" y="7781179"/>
              <a:ext cx="762000" cy="1524000"/>
            </a:xfrm>
            <a:prstGeom prst="rect">
              <a:avLst/>
            </a:prstGeom>
          </p:spPr>
        </p:pic>
        <p:pic>
          <p:nvPicPr>
            <p:cNvPr id="42" name="Picture 41"/>
            <p:cNvPicPr>
              <a:picLocks noChangeAspect="1"/>
            </p:cNvPicPr>
            <p:nvPr/>
          </p:nvPicPr>
          <p:blipFill rotWithShape="1">
            <a:blip r:embed="rId3">
              <a:clrChange>
                <a:clrFrom>
                  <a:srgbClr val="FEFEFE"/>
                </a:clrFrom>
                <a:clrTo>
                  <a:srgbClr val="FEFEFE">
                    <a:alpha val="0"/>
                  </a:srgbClr>
                </a:clrTo>
              </a:clrChange>
            </a:blip>
            <a:srcRect l="88692" t="16471" r="2537" b="56892"/>
            <a:stretch/>
          </p:blipFill>
          <p:spPr>
            <a:xfrm>
              <a:off x="4185249" y="7807676"/>
              <a:ext cx="762000" cy="1360161"/>
            </a:xfrm>
            <a:prstGeom prst="rect">
              <a:avLst/>
            </a:prstGeom>
          </p:spPr>
        </p:pic>
        <p:pic>
          <p:nvPicPr>
            <p:cNvPr id="43" name="Picture 42"/>
            <p:cNvPicPr>
              <a:picLocks noChangeAspect="1"/>
            </p:cNvPicPr>
            <p:nvPr/>
          </p:nvPicPr>
          <p:blipFill rotWithShape="1">
            <a:blip r:embed="rId3">
              <a:clrChange>
                <a:clrFrom>
                  <a:srgbClr val="FEFEFE"/>
                </a:clrFrom>
                <a:clrTo>
                  <a:srgbClr val="FEFEFE">
                    <a:alpha val="0"/>
                  </a:srgbClr>
                </a:clrTo>
              </a:clrChange>
            </a:blip>
            <a:srcRect l="72930" t="16191" r="18299" b="53963"/>
            <a:stretch/>
          </p:blipFill>
          <p:spPr>
            <a:xfrm>
              <a:off x="3027217" y="7788347"/>
              <a:ext cx="762000" cy="1524000"/>
            </a:xfrm>
            <a:prstGeom prst="rect">
              <a:avLst/>
            </a:prstGeom>
          </p:spPr>
        </p:pic>
      </p:grpSp>
      <p:grpSp>
        <p:nvGrpSpPr>
          <p:cNvPr id="44" name="Group 43"/>
          <p:cNvGrpSpPr/>
          <p:nvPr/>
        </p:nvGrpSpPr>
        <p:grpSpPr>
          <a:xfrm>
            <a:off x="6291679" y="4964428"/>
            <a:ext cx="5387996" cy="1602622"/>
            <a:chOff x="7162800" y="4905445"/>
            <a:chExt cx="5486400" cy="1631891"/>
          </a:xfrm>
        </p:grpSpPr>
        <p:pic>
          <p:nvPicPr>
            <p:cNvPr id="45" name="Picture 44"/>
            <p:cNvPicPr>
              <a:picLocks noChangeAspect="1"/>
            </p:cNvPicPr>
            <p:nvPr/>
          </p:nvPicPr>
          <p:blipFill rotWithShape="1">
            <a:blip r:embed="rId3">
              <a:clrChange>
                <a:clrFrom>
                  <a:srgbClr val="FEFEFE"/>
                </a:clrFrom>
                <a:clrTo>
                  <a:srgbClr val="FEFEFE">
                    <a:alpha val="0"/>
                  </a:srgbClr>
                </a:clrTo>
              </a:clrChange>
            </a:blip>
            <a:srcRect l="88980" t="15236" r="2249" b="54918"/>
            <a:stretch/>
          </p:blipFill>
          <p:spPr>
            <a:xfrm>
              <a:off x="9908935" y="4964998"/>
              <a:ext cx="762000" cy="1524000"/>
            </a:xfrm>
            <a:prstGeom prst="rect">
              <a:avLst/>
            </a:prstGeom>
          </p:spPr>
        </p:pic>
        <p:pic>
          <p:nvPicPr>
            <p:cNvPr id="46" name="Picture 45"/>
            <p:cNvPicPr>
              <a:picLocks noChangeAspect="1"/>
            </p:cNvPicPr>
            <p:nvPr/>
          </p:nvPicPr>
          <p:blipFill rotWithShape="1">
            <a:blip r:embed="rId3">
              <a:clrChange>
                <a:clrFrom>
                  <a:srgbClr val="FEFEFE"/>
                </a:clrFrom>
                <a:clrTo>
                  <a:srgbClr val="FEFEFE">
                    <a:alpha val="0"/>
                  </a:srgbClr>
                </a:clrTo>
              </a:clrChange>
            </a:blip>
            <a:srcRect l="88980" t="15236" r="2249" b="54918"/>
            <a:stretch/>
          </p:blipFill>
          <p:spPr>
            <a:xfrm>
              <a:off x="10346127" y="4970375"/>
              <a:ext cx="762000" cy="1524000"/>
            </a:xfrm>
            <a:prstGeom prst="rect">
              <a:avLst/>
            </a:prstGeom>
          </p:spPr>
        </p:pic>
        <p:pic>
          <p:nvPicPr>
            <p:cNvPr id="47" name="Picture 46"/>
            <p:cNvPicPr>
              <a:picLocks noChangeAspect="1"/>
            </p:cNvPicPr>
            <p:nvPr/>
          </p:nvPicPr>
          <p:blipFill rotWithShape="1">
            <a:blip r:embed="rId3">
              <a:clrChange>
                <a:clrFrom>
                  <a:srgbClr val="FEFEFE"/>
                </a:clrFrom>
                <a:clrTo>
                  <a:srgbClr val="FEFEFE">
                    <a:alpha val="0"/>
                  </a:srgbClr>
                </a:clrTo>
              </a:clrChange>
            </a:blip>
            <a:srcRect l="48833" t="61498" r="42396" b="8656"/>
            <a:stretch/>
          </p:blipFill>
          <p:spPr>
            <a:xfrm>
              <a:off x="11125200" y="4995032"/>
              <a:ext cx="762000" cy="1524000"/>
            </a:xfrm>
            <a:prstGeom prst="rect">
              <a:avLst/>
            </a:prstGeom>
          </p:spPr>
        </p:pic>
        <p:pic>
          <p:nvPicPr>
            <p:cNvPr id="48" name="Picture 47"/>
            <p:cNvPicPr>
              <a:picLocks noChangeAspect="1"/>
            </p:cNvPicPr>
            <p:nvPr/>
          </p:nvPicPr>
          <p:blipFill rotWithShape="1">
            <a:blip r:embed="rId3">
              <a:clrChange>
                <a:clrFrom>
                  <a:srgbClr val="FEFEFE"/>
                </a:clrFrom>
                <a:clrTo>
                  <a:srgbClr val="FEFEFE">
                    <a:alpha val="0"/>
                  </a:srgbClr>
                </a:clrTo>
              </a:clrChange>
            </a:blip>
            <a:srcRect l="48833" t="61498" r="42396" b="8656"/>
            <a:stretch/>
          </p:blipFill>
          <p:spPr>
            <a:xfrm>
              <a:off x="11502613" y="4995032"/>
              <a:ext cx="762000" cy="1524000"/>
            </a:xfrm>
            <a:prstGeom prst="rect">
              <a:avLst/>
            </a:prstGeom>
          </p:spPr>
        </p:pic>
        <p:pic>
          <p:nvPicPr>
            <p:cNvPr id="49" name="Picture 48"/>
            <p:cNvPicPr>
              <a:picLocks noChangeAspect="1"/>
            </p:cNvPicPr>
            <p:nvPr/>
          </p:nvPicPr>
          <p:blipFill rotWithShape="1">
            <a:blip r:embed="rId3">
              <a:clrChange>
                <a:clrFrom>
                  <a:srgbClr val="FEFEFE"/>
                </a:clrFrom>
                <a:clrTo>
                  <a:srgbClr val="FEFEFE">
                    <a:alpha val="0"/>
                  </a:srgbClr>
                </a:clrTo>
              </a:clrChange>
            </a:blip>
            <a:srcRect l="48833" t="61498" r="42396" b="8656"/>
            <a:stretch/>
          </p:blipFill>
          <p:spPr>
            <a:xfrm>
              <a:off x="11887200" y="4995032"/>
              <a:ext cx="762000" cy="1524000"/>
            </a:xfrm>
            <a:prstGeom prst="rect">
              <a:avLst/>
            </a:prstGeom>
          </p:spPr>
        </p:pic>
        <p:pic>
          <p:nvPicPr>
            <p:cNvPr id="50" name="Picture 49"/>
            <p:cNvPicPr>
              <a:picLocks noChangeAspect="1"/>
            </p:cNvPicPr>
            <p:nvPr/>
          </p:nvPicPr>
          <p:blipFill rotWithShape="1">
            <a:blip r:embed="rId3">
              <a:clrChange>
                <a:clrFrom>
                  <a:srgbClr val="FEFEFE"/>
                </a:clrFrom>
                <a:clrTo>
                  <a:srgbClr val="FEFEFE">
                    <a:alpha val="0"/>
                  </a:srgbClr>
                </a:clrTo>
              </a:clrChange>
            </a:blip>
            <a:srcRect l="80697" t="14183" r="10532" b="55971"/>
            <a:stretch/>
          </p:blipFill>
          <p:spPr>
            <a:xfrm>
              <a:off x="7162800" y="4905445"/>
              <a:ext cx="762000" cy="1524000"/>
            </a:xfrm>
            <a:prstGeom prst="rect">
              <a:avLst/>
            </a:prstGeom>
          </p:spPr>
        </p:pic>
        <p:pic>
          <p:nvPicPr>
            <p:cNvPr id="51" name="Picture 50"/>
            <p:cNvPicPr>
              <a:picLocks noChangeAspect="1"/>
            </p:cNvPicPr>
            <p:nvPr/>
          </p:nvPicPr>
          <p:blipFill rotWithShape="1">
            <a:blip r:embed="rId3">
              <a:clrChange>
                <a:clrFrom>
                  <a:srgbClr val="FEFEFE"/>
                </a:clrFrom>
                <a:clrTo>
                  <a:srgbClr val="FEFEFE">
                    <a:alpha val="0"/>
                  </a:srgbClr>
                </a:clrTo>
              </a:clrChange>
            </a:blip>
            <a:srcRect l="80829" t="14419" r="10400" b="55735"/>
            <a:stretch/>
          </p:blipFill>
          <p:spPr>
            <a:xfrm>
              <a:off x="7602794" y="4913137"/>
              <a:ext cx="762000" cy="1524000"/>
            </a:xfrm>
            <a:prstGeom prst="rect">
              <a:avLst/>
            </a:prstGeom>
          </p:spPr>
        </p:pic>
        <p:pic>
          <p:nvPicPr>
            <p:cNvPr id="52" name="Picture 51"/>
            <p:cNvPicPr>
              <a:picLocks noChangeAspect="1"/>
            </p:cNvPicPr>
            <p:nvPr/>
          </p:nvPicPr>
          <p:blipFill rotWithShape="1">
            <a:blip r:embed="rId3">
              <a:clrChange>
                <a:clrFrom>
                  <a:srgbClr val="FEFEFE"/>
                </a:clrFrom>
                <a:clrTo>
                  <a:srgbClr val="FEFEFE">
                    <a:alpha val="0"/>
                  </a:srgbClr>
                </a:clrTo>
              </a:clrChange>
            </a:blip>
            <a:srcRect l="72930" t="16191" r="18299" b="53963"/>
            <a:stretch/>
          </p:blipFill>
          <p:spPr>
            <a:xfrm>
              <a:off x="8584505" y="5004255"/>
              <a:ext cx="766541" cy="1533081"/>
            </a:xfrm>
            <a:prstGeom prst="rect">
              <a:avLst/>
            </a:prstGeom>
          </p:spPr>
        </p:pic>
        <p:pic>
          <p:nvPicPr>
            <p:cNvPr id="53" name="Picture 52"/>
            <p:cNvPicPr>
              <a:picLocks noChangeAspect="1"/>
            </p:cNvPicPr>
            <p:nvPr/>
          </p:nvPicPr>
          <p:blipFill rotWithShape="1">
            <a:blip r:embed="rId3">
              <a:clrChange>
                <a:clrFrom>
                  <a:srgbClr val="FEFEFE"/>
                </a:clrFrom>
                <a:clrTo>
                  <a:srgbClr val="FEFEFE">
                    <a:alpha val="0"/>
                  </a:srgbClr>
                </a:clrTo>
              </a:clrChange>
            </a:blip>
            <a:srcRect l="72930" t="16191" r="18299" b="53963"/>
            <a:stretch/>
          </p:blipFill>
          <p:spPr>
            <a:xfrm>
              <a:off x="8984849" y="5004255"/>
              <a:ext cx="766541" cy="1533081"/>
            </a:xfrm>
            <a:prstGeom prst="rect">
              <a:avLst/>
            </a:prstGeom>
          </p:spPr>
        </p:pic>
      </p:grpSp>
      <p:grpSp>
        <p:nvGrpSpPr>
          <p:cNvPr id="54" name="Group 53"/>
          <p:cNvGrpSpPr/>
          <p:nvPr/>
        </p:nvGrpSpPr>
        <p:grpSpPr>
          <a:xfrm>
            <a:off x="6185494" y="6540025"/>
            <a:ext cx="5296692" cy="1584633"/>
            <a:chOff x="7054559" y="4905445"/>
            <a:chExt cx="5458035" cy="1632902"/>
          </a:xfrm>
        </p:grpSpPr>
        <p:pic>
          <p:nvPicPr>
            <p:cNvPr id="55" name="Picture 54"/>
            <p:cNvPicPr>
              <a:picLocks noChangeAspect="1"/>
            </p:cNvPicPr>
            <p:nvPr/>
          </p:nvPicPr>
          <p:blipFill rotWithShape="1">
            <a:blip r:embed="rId3">
              <a:clrChange>
                <a:clrFrom>
                  <a:srgbClr val="FEFEFE"/>
                </a:clrFrom>
                <a:clrTo>
                  <a:srgbClr val="FEFEFE">
                    <a:alpha val="0"/>
                  </a:srgbClr>
                </a:clrTo>
              </a:clrChange>
            </a:blip>
            <a:srcRect l="88980" t="15236" r="2249" b="54918"/>
            <a:stretch/>
          </p:blipFill>
          <p:spPr>
            <a:xfrm>
              <a:off x="9793721" y="4962883"/>
              <a:ext cx="762000" cy="1524000"/>
            </a:xfrm>
            <a:prstGeom prst="rect">
              <a:avLst/>
            </a:prstGeom>
          </p:spPr>
        </p:pic>
        <p:pic>
          <p:nvPicPr>
            <p:cNvPr id="56" name="Picture 55"/>
            <p:cNvPicPr>
              <a:picLocks noChangeAspect="1"/>
            </p:cNvPicPr>
            <p:nvPr/>
          </p:nvPicPr>
          <p:blipFill rotWithShape="1">
            <a:blip r:embed="rId3">
              <a:clrChange>
                <a:clrFrom>
                  <a:srgbClr val="FEFEFE"/>
                </a:clrFrom>
                <a:clrTo>
                  <a:srgbClr val="FEFEFE">
                    <a:alpha val="0"/>
                  </a:srgbClr>
                </a:clrTo>
              </a:clrChange>
            </a:blip>
            <a:srcRect l="88980" t="15236" r="2249" b="54918"/>
            <a:stretch/>
          </p:blipFill>
          <p:spPr>
            <a:xfrm>
              <a:off x="10133605" y="4962884"/>
              <a:ext cx="762000" cy="1524001"/>
            </a:xfrm>
            <a:prstGeom prst="rect">
              <a:avLst/>
            </a:prstGeom>
          </p:spPr>
        </p:pic>
        <p:pic>
          <p:nvPicPr>
            <p:cNvPr id="57" name="Picture 56"/>
            <p:cNvPicPr>
              <a:picLocks noChangeAspect="1"/>
            </p:cNvPicPr>
            <p:nvPr/>
          </p:nvPicPr>
          <p:blipFill rotWithShape="1">
            <a:blip r:embed="rId3">
              <a:clrChange>
                <a:clrFrom>
                  <a:srgbClr val="FEFEFE"/>
                </a:clrFrom>
                <a:clrTo>
                  <a:srgbClr val="FEFEFE">
                    <a:alpha val="0"/>
                  </a:srgbClr>
                </a:clrTo>
              </a:clrChange>
            </a:blip>
            <a:srcRect l="48833" t="61498" r="42396" b="8656"/>
            <a:stretch/>
          </p:blipFill>
          <p:spPr>
            <a:xfrm>
              <a:off x="11146992" y="4995032"/>
              <a:ext cx="762000" cy="1524000"/>
            </a:xfrm>
            <a:prstGeom prst="rect">
              <a:avLst/>
            </a:prstGeom>
          </p:spPr>
        </p:pic>
        <p:pic>
          <p:nvPicPr>
            <p:cNvPr id="58" name="Picture 57"/>
            <p:cNvPicPr>
              <a:picLocks noChangeAspect="1"/>
            </p:cNvPicPr>
            <p:nvPr/>
          </p:nvPicPr>
          <p:blipFill rotWithShape="1">
            <a:blip r:embed="rId3">
              <a:clrChange>
                <a:clrFrom>
                  <a:srgbClr val="FEFEFE"/>
                </a:clrFrom>
                <a:clrTo>
                  <a:srgbClr val="FEFEFE">
                    <a:alpha val="0"/>
                  </a:srgbClr>
                </a:clrTo>
              </a:clrChange>
            </a:blip>
            <a:srcRect l="48833" t="61498" r="42396" b="8656"/>
            <a:stretch/>
          </p:blipFill>
          <p:spPr>
            <a:xfrm>
              <a:off x="11448793" y="4995032"/>
              <a:ext cx="762000" cy="1524000"/>
            </a:xfrm>
            <a:prstGeom prst="rect">
              <a:avLst/>
            </a:prstGeom>
          </p:spPr>
        </p:pic>
        <p:pic>
          <p:nvPicPr>
            <p:cNvPr id="59" name="Picture 58"/>
            <p:cNvPicPr>
              <a:picLocks noChangeAspect="1"/>
            </p:cNvPicPr>
            <p:nvPr/>
          </p:nvPicPr>
          <p:blipFill rotWithShape="1">
            <a:blip r:embed="rId3">
              <a:clrChange>
                <a:clrFrom>
                  <a:srgbClr val="FEFEFE"/>
                </a:clrFrom>
                <a:clrTo>
                  <a:srgbClr val="FEFEFE">
                    <a:alpha val="0"/>
                  </a:srgbClr>
                </a:clrTo>
              </a:clrChange>
            </a:blip>
            <a:srcRect l="48833" t="61498" r="42396" b="8656"/>
            <a:stretch/>
          </p:blipFill>
          <p:spPr>
            <a:xfrm>
              <a:off x="11750594" y="4995032"/>
              <a:ext cx="762000" cy="1524000"/>
            </a:xfrm>
            <a:prstGeom prst="rect">
              <a:avLst/>
            </a:prstGeom>
          </p:spPr>
        </p:pic>
        <p:pic>
          <p:nvPicPr>
            <p:cNvPr id="60" name="Picture 59"/>
            <p:cNvPicPr>
              <a:picLocks noChangeAspect="1"/>
            </p:cNvPicPr>
            <p:nvPr/>
          </p:nvPicPr>
          <p:blipFill rotWithShape="1">
            <a:blip r:embed="rId3">
              <a:clrChange>
                <a:clrFrom>
                  <a:srgbClr val="FEFEFE"/>
                </a:clrFrom>
                <a:clrTo>
                  <a:srgbClr val="FEFEFE">
                    <a:alpha val="0"/>
                  </a:srgbClr>
                </a:clrTo>
              </a:clrChange>
            </a:blip>
            <a:srcRect l="80697" t="14183" r="10532" b="55971"/>
            <a:stretch/>
          </p:blipFill>
          <p:spPr>
            <a:xfrm>
              <a:off x="7054559" y="4905445"/>
              <a:ext cx="762000" cy="1524000"/>
            </a:xfrm>
            <a:prstGeom prst="rect">
              <a:avLst/>
            </a:prstGeom>
          </p:spPr>
        </p:pic>
        <p:pic>
          <p:nvPicPr>
            <p:cNvPr id="61" name="Picture 60"/>
            <p:cNvPicPr>
              <a:picLocks noChangeAspect="1"/>
            </p:cNvPicPr>
            <p:nvPr/>
          </p:nvPicPr>
          <p:blipFill rotWithShape="1">
            <a:blip r:embed="rId3">
              <a:clrChange>
                <a:clrFrom>
                  <a:srgbClr val="FEFEFE"/>
                </a:clrFrom>
                <a:clrTo>
                  <a:srgbClr val="FEFEFE">
                    <a:alpha val="0"/>
                  </a:srgbClr>
                </a:clrTo>
              </a:clrChange>
            </a:blip>
            <a:srcRect l="80829" t="14419" r="10400" b="55735"/>
            <a:stretch/>
          </p:blipFill>
          <p:spPr>
            <a:xfrm>
              <a:off x="7391542" y="4905445"/>
              <a:ext cx="762000" cy="1524000"/>
            </a:xfrm>
            <a:prstGeom prst="rect">
              <a:avLst/>
            </a:prstGeom>
          </p:spPr>
        </p:pic>
        <p:pic>
          <p:nvPicPr>
            <p:cNvPr id="62" name="Picture 61"/>
            <p:cNvPicPr>
              <a:picLocks noChangeAspect="1"/>
            </p:cNvPicPr>
            <p:nvPr/>
          </p:nvPicPr>
          <p:blipFill rotWithShape="1">
            <a:blip r:embed="rId3">
              <a:clrChange>
                <a:clrFrom>
                  <a:srgbClr val="FEFEFE"/>
                </a:clrFrom>
                <a:clrTo>
                  <a:srgbClr val="FEFEFE">
                    <a:alpha val="0"/>
                  </a:srgbClr>
                </a:clrTo>
              </a:clrChange>
            </a:blip>
            <a:srcRect l="72930" t="16191" r="18299" b="53963"/>
            <a:stretch/>
          </p:blipFill>
          <p:spPr>
            <a:xfrm>
              <a:off x="8440450" y="5004255"/>
              <a:ext cx="766541" cy="1533081"/>
            </a:xfrm>
            <a:prstGeom prst="rect">
              <a:avLst/>
            </a:prstGeom>
          </p:spPr>
        </p:pic>
        <p:pic>
          <p:nvPicPr>
            <p:cNvPr id="63" name="Picture 62"/>
            <p:cNvPicPr>
              <a:picLocks noChangeAspect="1"/>
            </p:cNvPicPr>
            <p:nvPr/>
          </p:nvPicPr>
          <p:blipFill rotWithShape="1">
            <a:blip r:embed="rId3">
              <a:clrChange>
                <a:clrFrom>
                  <a:srgbClr val="FEFEFE"/>
                </a:clrFrom>
                <a:clrTo>
                  <a:srgbClr val="FEFEFE">
                    <a:alpha val="0"/>
                  </a:srgbClr>
                </a:clrTo>
              </a:clrChange>
            </a:blip>
            <a:srcRect l="72930" t="16191" r="18299" b="53963"/>
            <a:stretch/>
          </p:blipFill>
          <p:spPr>
            <a:xfrm>
              <a:off x="8762806" y="5005266"/>
              <a:ext cx="766541" cy="1533081"/>
            </a:xfrm>
            <a:prstGeom prst="rect">
              <a:avLst/>
            </a:prstGeom>
          </p:spPr>
        </p:pic>
        <p:pic>
          <p:nvPicPr>
            <p:cNvPr id="64" name="Picture 63"/>
            <p:cNvPicPr>
              <a:picLocks noChangeAspect="1"/>
            </p:cNvPicPr>
            <p:nvPr/>
          </p:nvPicPr>
          <p:blipFill rotWithShape="1">
            <a:blip r:embed="rId3">
              <a:clrChange>
                <a:clrFrom>
                  <a:srgbClr val="FEFEFE"/>
                </a:clrFrom>
                <a:clrTo>
                  <a:srgbClr val="FEFEFE">
                    <a:alpha val="0"/>
                  </a:srgbClr>
                </a:clrTo>
              </a:clrChange>
            </a:blip>
            <a:srcRect l="80829" t="14419" r="10400" b="55735"/>
            <a:stretch/>
          </p:blipFill>
          <p:spPr>
            <a:xfrm>
              <a:off x="7734980" y="4905445"/>
              <a:ext cx="762000" cy="1524000"/>
            </a:xfrm>
            <a:prstGeom prst="rect">
              <a:avLst/>
            </a:prstGeom>
          </p:spPr>
        </p:pic>
        <p:pic>
          <p:nvPicPr>
            <p:cNvPr id="65" name="Picture 64"/>
            <p:cNvPicPr>
              <a:picLocks noChangeAspect="1"/>
            </p:cNvPicPr>
            <p:nvPr/>
          </p:nvPicPr>
          <p:blipFill rotWithShape="1">
            <a:blip r:embed="rId3">
              <a:clrChange>
                <a:clrFrom>
                  <a:srgbClr val="FEFEFE"/>
                </a:clrFrom>
                <a:clrTo>
                  <a:srgbClr val="FEFEFE">
                    <a:alpha val="0"/>
                  </a:srgbClr>
                </a:clrTo>
              </a:clrChange>
            </a:blip>
            <a:srcRect l="72930" t="16191" r="18299" b="53963"/>
            <a:stretch/>
          </p:blipFill>
          <p:spPr>
            <a:xfrm>
              <a:off x="9095189" y="5004255"/>
              <a:ext cx="766541" cy="1533081"/>
            </a:xfrm>
            <a:prstGeom prst="rect">
              <a:avLst/>
            </a:prstGeom>
          </p:spPr>
        </p:pic>
        <p:pic>
          <p:nvPicPr>
            <p:cNvPr id="66" name="Picture 65"/>
            <p:cNvPicPr>
              <a:picLocks noChangeAspect="1"/>
            </p:cNvPicPr>
            <p:nvPr/>
          </p:nvPicPr>
          <p:blipFill rotWithShape="1">
            <a:blip r:embed="rId3">
              <a:clrChange>
                <a:clrFrom>
                  <a:srgbClr val="FEFEFE"/>
                </a:clrFrom>
                <a:clrTo>
                  <a:srgbClr val="FEFEFE">
                    <a:alpha val="0"/>
                  </a:srgbClr>
                </a:clrTo>
              </a:clrChange>
            </a:blip>
            <a:srcRect l="88980" t="15236" r="2249" b="54918"/>
            <a:stretch/>
          </p:blipFill>
          <p:spPr>
            <a:xfrm>
              <a:off x="10422607" y="4962694"/>
              <a:ext cx="762000" cy="1524000"/>
            </a:xfrm>
            <a:prstGeom prst="rect">
              <a:avLst/>
            </a:prstGeom>
          </p:spPr>
        </p:pic>
      </p:grpSp>
      <p:grpSp>
        <p:nvGrpSpPr>
          <p:cNvPr id="67" name="Group 66"/>
          <p:cNvGrpSpPr/>
          <p:nvPr/>
        </p:nvGrpSpPr>
        <p:grpSpPr>
          <a:xfrm>
            <a:off x="6185494" y="8268362"/>
            <a:ext cx="5676701" cy="1467830"/>
            <a:chOff x="6693937" y="4922681"/>
            <a:chExt cx="6307541" cy="1630946"/>
          </a:xfrm>
        </p:grpSpPr>
        <p:pic>
          <p:nvPicPr>
            <p:cNvPr id="68" name="Picture 67"/>
            <p:cNvPicPr>
              <a:picLocks noChangeAspect="1"/>
            </p:cNvPicPr>
            <p:nvPr/>
          </p:nvPicPr>
          <p:blipFill rotWithShape="1">
            <a:blip r:embed="rId3">
              <a:clrChange>
                <a:clrFrom>
                  <a:srgbClr val="FEFEFE"/>
                </a:clrFrom>
                <a:clrTo>
                  <a:srgbClr val="FEFEFE">
                    <a:alpha val="0"/>
                  </a:srgbClr>
                </a:clrTo>
              </a:clrChange>
            </a:blip>
            <a:srcRect l="88980" t="15236" r="2249" b="54918"/>
            <a:stretch/>
          </p:blipFill>
          <p:spPr>
            <a:xfrm>
              <a:off x="9922375" y="4979161"/>
              <a:ext cx="762000" cy="1524000"/>
            </a:xfrm>
            <a:prstGeom prst="rect">
              <a:avLst/>
            </a:prstGeom>
          </p:spPr>
        </p:pic>
        <p:pic>
          <p:nvPicPr>
            <p:cNvPr id="69" name="Picture 68"/>
            <p:cNvPicPr>
              <a:picLocks noChangeAspect="1"/>
            </p:cNvPicPr>
            <p:nvPr/>
          </p:nvPicPr>
          <p:blipFill rotWithShape="1">
            <a:blip r:embed="rId3">
              <a:clrChange>
                <a:clrFrom>
                  <a:srgbClr val="FEFEFE"/>
                </a:clrFrom>
                <a:clrTo>
                  <a:srgbClr val="FEFEFE">
                    <a:alpha val="0"/>
                  </a:srgbClr>
                </a:clrTo>
              </a:clrChange>
            </a:blip>
            <a:srcRect l="88980" t="15236" r="2249" b="54918"/>
            <a:stretch/>
          </p:blipFill>
          <p:spPr>
            <a:xfrm>
              <a:off x="10227243" y="4981914"/>
              <a:ext cx="762000" cy="1524001"/>
            </a:xfrm>
            <a:prstGeom prst="rect">
              <a:avLst/>
            </a:prstGeom>
          </p:spPr>
        </p:pic>
        <p:pic>
          <p:nvPicPr>
            <p:cNvPr id="70" name="Picture 69"/>
            <p:cNvPicPr>
              <a:picLocks noChangeAspect="1"/>
            </p:cNvPicPr>
            <p:nvPr/>
          </p:nvPicPr>
          <p:blipFill rotWithShape="1">
            <a:blip r:embed="rId3">
              <a:clrChange>
                <a:clrFrom>
                  <a:srgbClr val="FEFEFE"/>
                </a:clrFrom>
                <a:clrTo>
                  <a:srgbClr val="FEFEFE">
                    <a:alpha val="0"/>
                  </a:srgbClr>
                </a:clrTo>
              </a:clrChange>
            </a:blip>
            <a:srcRect l="48833" t="61498" r="42396" b="8656"/>
            <a:stretch/>
          </p:blipFill>
          <p:spPr>
            <a:xfrm>
              <a:off x="11422829" y="4979973"/>
              <a:ext cx="762000" cy="1524000"/>
            </a:xfrm>
            <a:prstGeom prst="rect">
              <a:avLst/>
            </a:prstGeom>
          </p:spPr>
        </p:pic>
        <p:pic>
          <p:nvPicPr>
            <p:cNvPr id="71" name="Picture 70"/>
            <p:cNvPicPr>
              <a:picLocks noChangeAspect="1"/>
            </p:cNvPicPr>
            <p:nvPr/>
          </p:nvPicPr>
          <p:blipFill rotWithShape="1">
            <a:blip r:embed="rId3">
              <a:clrChange>
                <a:clrFrom>
                  <a:srgbClr val="FEFEFE"/>
                </a:clrFrom>
                <a:clrTo>
                  <a:srgbClr val="FEFEFE">
                    <a:alpha val="0"/>
                  </a:srgbClr>
                </a:clrTo>
              </a:clrChange>
            </a:blip>
            <a:srcRect l="48833" t="61498" r="42396" b="8656"/>
            <a:stretch/>
          </p:blipFill>
          <p:spPr>
            <a:xfrm>
              <a:off x="11689529" y="4979973"/>
              <a:ext cx="762000" cy="1524000"/>
            </a:xfrm>
            <a:prstGeom prst="rect">
              <a:avLst/>
            </a:prstGeom>
          </p:spPr>
        </p:pic>
        <p:pic>
          <p:nvPicPr>
            <p:cNvPr id="72" name="Picture 71"/>
            <p:cNvPicPr>
              <a:picLocks noChangeAspect="1"/>
            </p:cNvPicPr>
            <p:nvPr/>
          </p:nvPicPr>
          <p:blipFill rotWithShape="1">
            <a:blip r:embed="rId3">
              <a:clrChange>
                <a:clrFrom>
                  <a:srgbClr val="FEFEFE"/>
                </a:clrFrom>
                <a:clrTo>
                  <a:srgbClr val="FEFEFE">
                    <a:alpha val="0"/>
                  </a:srgbClr>
                </a:clrTo>
              </a:clrChange>
            </a:blip>
            <a:srcRect l="48833" t="61498" r="42396" b="8656"/>
            <a:stretch/>
          </p:blipFill>
          <p:spPr>
            <a:xfrm>
              <a:off x="11991329" y="4979973"/>
              <a:ext cx="762000" cy="1524000"/>
            </a:xfrm>
            <a:prstGeom prst="rect">
              <a:avLst/>
            </a:prstGeom>
          </p:spPr>
        </p:pic>
        <p:pic>
          <p:nvPicPr>
            <p:cNvPr id="73" name="Picture 72"/>
            <p:cNvPicPr>
              <a:picLocks noChangeAspect="1"/>
            </p:cNvPicPr>
            <p:nvPr/>
          </p:nvPicPr>
          <p:blipFill rotWithShape="1">
            <a:blip r:embed="rId3">
              <a:clrChange>
                <a:clrFrom>
                  <a:srgbClr val="FEFEFE"/>
                </a:clrFrom>
                <a:clrTo>
                  <a:srgbClr val="FEFEFE">
                    <a:alpha val="0"/>
                  </a:srgbClr>
                </a:clrTo>
              </a:clrChange>
            </a:blip>
            <a:srcRect l="72930" t="16191" r="18299" b="53963"/>
            <a:stretch/>
          </p:blipFill>
          <p:spPr>
            <a:xfrm>
              <a:off x="8317113" y="5010731"/>
              <a:ext cx="766541" cy="1533081"/>
            </a:xfrm>
            <a:prstGeom prst="rect">
              <a:avLst/>
            </a:prstGeom>
          </p:spPr>
        </p:pic>
        <p:pic>
          <p:nvPicPr>
            <p:cNvPr id="74" name="Picture 73"/>
            <p:cNvPicPr>
              <a:picLocks noChangeAspect="1"/>
            </p:cNvPicPr>
            <p:nvPr/>
          </p:nvPicPr>
          <p:blipFill rotWithShape="1">
            <a:blip r:embed="rId3">
              <a:clrChange>
                <a:clrFrom>
                  <a:srgbClr val="FEFEFE"/>
                </a:clrFrom>
                <a:clrTo>
                  <a:srgbClr val="FEFEFE">
                    <a:alpha val="0"/>
                  </a:srgbClr>
                </a:clrTo>
              </a:clrChange>
            </a:blip>
            <a:srcRect l="80829" t="14419" r="10400" b="55735"/>
            <a:stretch/>
          </p:blipFill>
          <p:spPr>
            <a:xfrm>
              <a:off x="6693937" y="4922846"/>
              <a:ext cx="762000" cy="1524000"/>
            </a:xfrm>
            <a:prstGeom prst="rect">
              <a:avLst/>
            </a:prstGeom>
          </p:spPr>
        </p:pic>
        <p:pic>
          <p:nvPicPr>
            <p:cNvPr id="75" name="Picture 74"/>
            <p:cNvPicPr>
              <a:picLocks noChangeAspect="1"/>
            </p:cNvPicPr>
            <p:nvPr/>
          </p:nvPicPr>
          <p:blipFill rotWithShape="1">
            <a:blip r:embed="rId3">
              <a:clrChange>
                <a:clrFrom>
                  <a:srgbClr val="FEFEFE"/>
                </a:clrFrom>
                <a:clrTo>
                  <a:srgbClr val="FEFEFE">
                    <a:alpha val="0"/>
                  </a:srgbClr>
                </a:clrTo>
              </a:clrChange>
            </a:blip>
            <a:srcRect l="80697" t="14183" r="10532" b="55971"/>
            <a:stretch/>
          </p:blipFill>
          <p:spPr>
            <a:xfrm>
              <a:off x="7026152" y="4922681"/>
              <a:ext cx="762000" cy="1524000"/>
            </a:xfrm>
            <a:prstGeom prst="rect">
              <a:avLst/>
            </a:prstGeom>
          </p:spPr>
        </p:pic>
        <p:pic>
          <p:nvPicPr>
            <p:cNvPr id="76" name="Picture 75"/>
            <p:cNvPicPr>
              <a:picLocks noChangeAspect="1"/>
            </p:cNvPicPr>
            <p:nvPr/>
          </p:nvPicPr>
          <p:blipFill rotWithShape="1">
            <a:blip r:embed="rId3">
              <a:clrChange>
                <a:clrFrom>
                  <a:srgbClr val="FEFEFE"/>
                </a:clrFrom>
                <a:clrTo>
                  <a:srgbClr val="FEFEFE">
                    <a:alpha val="0"/>
                  </a:srgbClr>
                </a:clrTo>
              </a:clrChange>
            </a:blip>
            <a:srcRect l="80829" t="14419" r="10400" b="55735"/>
            <a:stretch/>
          </p:blipFill>
          <p:spPr>
            <a:xfrm>
              <a:off x="7314800" y="4922681"/>
              <a:ext cx="762000" cy="1524000"/>
            </a:xfrm>
            <a:prstGeom prst="rect">
              <a:avLst/>
            </a:prstGeom>
          </p:spPr>
        </p:pic>
        <p:pic>
          <p:nvPicPr>
            <p:cNvPr id="77" name="Picture 76"/>
            <p:cNvPicPr>
              <a:picLocks noChangeAspect="1"/>
            </p:cNvPicPr>
            <p:nvPr/>
          </p:nvPicPr>
          <p:blipFill rotWithShape="1">
            <a:blip r:embed="rId3">
              <a:clrChange>
                <a:clrFrom>
                  <a:srgbClr val="FEFEFE"/>
                </a:clrFrom>
                <a:clrTo>
                  <a:srgbClr val="FEFEFE">
                    <a:alpha val="0"/>
                  </a:srgbClr>
                </a:clrTo>
              </a:clrChange>
            </a:blip>
            <a:srcRect l="72930" t="16191" r="18299" b="53963"/>
            <a:stretch/>
          </p:blipFill>
          <p:spPr>
            <a:xfrm>
              <a:off x="8639469" y="5011742"/>
              <a:ext cx="766541" cy="1533081"/>
            </a:xfrm>
            <a:prstGeom prst="rect">
              <a:avLst/>
            </a:prstGeom>
          </p:spPr>
        </p:pic>
        <p:pic>
          <p:nvPicPr>
            <p:cNvPr id="78" name="Picture 77"/>
            <p:cNvPicPr>
              <a:picLocks noChangeAspect="1"/>
            </p:cNvPicPr>
            <p:nvPr/>
          </p:nvPicPr>
          <p:blipFill rotWithShape="1">
            <a:blip r:embed="rId3">
              <a:clrChange>
                <a:clrFrom>
                  <a:srgbClr val="FEFEFE"/>
                </a:clrFrom>
                <a:clrTo>
                  <a:srgbClr val="FEFEFE">
                    <a:alpha val="0"/>
                  </a:srgbClr>
                </a:clrTo>
              </a:clrChange>
            </a:blip>
            <a:srcRect l="80829" t="14419" r="10400" b="55735"/>
            <a:stretch/>
          </p:blipFill>
          <p:spPr>
            <a:xfrm>
              <a:off x="7600438" y="4922683"/>
              <a:ext cx="762000" cy="1524000"/>
            </a:xfrm>
            <a:prstGeom prst="rect">
              <a:avLst/>
            </a:prstGeom>
          </p:spPr>
        </p:pic>
        <p:pic>
          <p:nvPicPr>
            <p:cNvPr id="79" name="Picture 78"/>
            <p:cNvPicPr>
              <a:picLocks noChangeAspect="1"/>
            </p:cNvPicPr>
            <p:nvPr/>
          </p:nvPicPr>
          <p:blipFill rotWithShape="1">
            <a:blip r:embed="rId3">
              <a:clrChange>
                <a:clrFrom>
                  <a:srgbClr val="FEFEFE"/>
                </a:clrFrom>
                <a:clrTo>
                  <a:srgbClr val="FEFEFE">
                    <a:alpha val="0"/>
                  </a:srgbClr>
                </a:clrTo>
              </a:clrChange>
            </a:blip>
            <a:srcRect l="72930" t="16191" r="18299" b="53963"/>
            <a:stretch/>
          </p:blipFill>
          <p:spPr>
            <a:xfrm>
              <a:off x="8971851" y="5010731"/>
              <a:ext cx="766541" cy="1533081"/>
            </a:xfrm>
            <a:prstGeom prst="rect">
              <a:avLst/>
            </a:prstGeom>
          </p:spPr>
        </p:pic>
        <p:pic>
          <p:nvPicPr>
            <p:cNvPr id="80" name="Picture 79"/>
            <p:cNvPicPr>
              <a:picLocks noChangeAspect="1"/>
            </p:cNvPicPr>
            <p:nvPr/>
          </p:nvPicPr>
          <p:blipFill rotWithShape="1">
            <a:blip r:embed="rId3">
              <a:clrChange>
                <a:clrFrom>
                  <a:srgbClr val="FEFEFE"/>
                </a:clrFrom>
                <a:clrTo>
                  <a:srgbClr val="FEFEFE">
                    <a:alpha val="0"/>
                  </a:srgbClr>
                </a:clrTo>
              </a:clrChange>
            </a:blip>
            <a:srcRect l="88980" t="15236" r="2249" b="54918"/>
            <a:stretch/>
          </p:blipFill>
          <p:spPr>
            <a:xfrm>
              <a:off x="10516246" y="4981724"/>
              <a:ext cx="762000" cy="1524000"/>
            </a:xfrm>
            <a:prstGeom prst="rect">
              <a:avLst/>
            </a:prstGeom>
          </p:spPr>
        </p:pic>
        <p:pic>
          <p:nvPicPr>
            <p:cNvPr id="81" name="Picture 80"/>
            <p:cNvPicPr>
              <a:picLocks noChangeAspect="1"/>
            </p:cNvPicPr>
            <p:nvPr/>
          </p:nvPicPr>
          <p:blipFill rotWithShape="1">
            <a:blip r:embed="rId3">
              <a:clrChange>
                <a:clrFrom>
                  <a:srgbClr val="FEFEFE"/>
                </a:clrFrom>
                <a:clrTo>
                  <a:srgbClr val="FEFEFE">
                    <a:alpha val="0"/>
                  </a:srgbClr>
                </a:clrTo>
              </a:clrChange>
            </a:blip>
            <a:srcRect l="72930" t="16191" r="18299" b="53963"/>
            <a:stretch/>
          </p:blipFill>
          <p:spPr>
            <a:xfrm>
              <a:off x="9267712" y="5020546"/>
              <a:ext cx="766541" cy="1533081"/>
            </a:xfrm>
            <a:prstGeom prst="rect">
              <a:avLst/>
            </a:prstGeom>
          </p:spPr>
        </p:pic>
        <p:pic>
          <p:nvPicPr>
            <p:cNvPr id="82" name="Picture 81"/>
            <p:cNvPicPr>
              <a:picLocks noChangeAspect="1"/>
            </p:cNvPicPr>
            <p:nvPr/>
          </p:nvPicPr>
          <p:blipFill rotWithShape="1">
            <a:blip r:embed="rId3">
              <a:clrChange>
                <a:clrFrom>
                  <a:srgbClr val="FEFEFE"/>
                </a:clrFrom>
                <a:clrTo>
                  <a:srgbClr val="FEFEFE">
                    <a:alpha val="0"/>
                  </a:srgbClr>
                </a:clrTo>
              </a:clrChange>
            </a:blip>
            <a:srcRect l="88980" t="15236" r="2249" b="54918"/>
            <a:stretch/>
          </p:blipFill>
          <p:spPr>
            <a:xfrm>
              <a:off x="10773919" y="4979161"/>
              <a:ext cx="762000" cy="1524000"/>
            </a:xfrm>
            <a:prstGeom prst="rect">
              <a:avLst/>
            </a:prstGeom>
          </p:spPr>
        </p:pic>
        <p:pic>
          <p:nvPicPr>
            <p:cNvPr id="83" name="Picture 82"/>
            <p:cNvPicPr>
              <a:picLocks noChangeAspect="1"/>
            </p:cNvPicPr>
            <p:nvPr/>
          </p:nvPicPr>
          <p:blipFill rotWithShape="1">
            <a:blip r:embed="rId3">
              <a:clrChange>
                <a:clrFrom>
                  <a:srgbClr val="FEFEFE"/>
                </a:clrFrom>
                <a:clrTo>
                  <a:srgbClr val="FEFEFE">
                    <a:alpha val="0"/>
                  </a:srgbClr>
                </a:clrTo>
              </a:clrChange>
            </a:blip>
            <a:srcRect l="48833" t="61498" r="42396" b="8656"/>
            <a:stretch/>
          </p:blipFill>
          <p:spPr>
            <a:xfrm>
              <a:off x="12239478" y="4979161"/>
              <a:ext cx="762000" cy="1524000"/>
            </a:xfrm>
            <a:prstGeom prst="rect">
              <a:avLst/>
            </a:prstGeom>
          </p:spPr>
        </p:pic>
      </p:grpSp>
      <p:sp>
        <p:nvSpPr>
          <p:cNvPr id="2" name="Rectangle 1"/>
          <p:cNvSpPr/>
          <p:nvPr/>
        </p:nvSpPr>
        <p:spPr>
          <a:xfrm>
            <a:off x="11974292" y="5287960"/>
            <a:ext cx="5008032" cy="1052596"/>
          </a:xfrm>
          <a:prstGeom prst="rect">
            <a:avLst/>
          </a:prstGeom>
        </p:spPr>
        <p:txBody>
          <a:bodyPr wrap="square">
            <a:spAutoFit/>
          </a:bodyPr>
          <a:lstStyle/>
          <a:p>
            <a:pPr algn="just">
              <a:lnSpc>
                <a:spcPct val="130000"/>
              </a:lnSpc>
            </a:pPr>
            <a:r>
              <a:rPr lang="vi-VN" sz="2400" b="1" i="1" dirty="0">
                <a:solidFill>
                  <a:srgbClr val="FF0000"/>
                </a:solidFill>
                <a:latin typeface="Arial" panose="020B0604020202020204" pitchFamily="34" charset="0"/>
                <a:cs typeface="Arial" panose="020B0604020202020204" pitchFamily="34" charset="0"/>
              </a:rPr>
              <a:t>Có thêm </a:t>
            </a:r>
            <a:r>
              <a:rPr lang="vi-VN" sz="2400" b="1" i="1" u="sng" dirty="0">
                <a:solidFill>
                  <a:srgbClr val="FF0000"/>
                </a:solidFill>
                <a:latin typeface="Arial" panose="020B0604020202020204" pitchFamily="34" charset="0"/>
                <a:cs typeface="Arial" panose="020B0604020202020204" pitchFamily="34" charset="0"/>
              </a:rPr>
              <a:t>1 chiếc </a:t>
            </a:r>
            <a:r>
              <a:rPr lang="vi-VN" sz="2400" b="1" i="1" dirty="0">
                <a:solidFill>
                  <a:srgbClr val="FF0000"/>
                </a:solidFill>
                <a:latin typeface="Arial" panose="020B0604020202020204" pitchFamily="34" charset="0"/>
                <a:cs typeface="Arial" panose="020B0604020202020204" pitchFamily="34" charset="0"/>
              </a:rPr>
              <a:t>NST ở </a:t>
            </a:r>
            <a:r>
              <a:rPr lang="vi-VN" sz="2400" b="1" i="1" u="sng" dirty="0">
                <a:solidFill>
                  <a:srgbClr val="FF0000"/>
                </a:solidFill>
                <a:latin typeface="Arial" panose="020B0604020202020204" pitchFamily="34" charset="0"/>
                <a:cs typeface="Arial" panose="020B0604020202020204" pitchFamily="34" charset="0"/>
              </a:rPr>
              <a:t>cặp số</a:t>
            </a:r>
            <a:r>
              <a:rPr lang="vi-VN" sz="2400" b="1" i="1" dirty="0">
                <a:solidFill>
                  <a:srgbClr val="FF0000"/>
                </a:solidFill>
                <a:latin typeface="Arial" panose="020B0604020202020204" pitchFamily="34" charset="0"/>
                <a:cs typeface="Arial" panose="020B0604020202020204" pitchFamily="34" charset="0"/>
              </a:rPr>
              <a:t> 4</a:t>
            </a:r>
            <a:endParaRPr lang="en-US" sz="2400" b="1" i="1" dirty="0">
              <a:solidFill>
                <a:srgbClr val="FF0000"/>
              </a:solidFill>
              <a:latin typeface="Arial" panose="020B0604020202020204" pitchFamily="34" charset="0"/>
              <a:cs typeface="Arial" panose="020B0604020202020204" pitchFamily="34" charset="0"/>
            </a:endParaRPr>
          </a:p>
          <a:p>
            <a:pPr algn="just">
              <a:lnSpc>
                <a:spcPct val="130000"/>
              </a:lnSpc>
            </a:pPr>
            <a:r>
              <a:rPr lang="en-US" sz="2400" b="1" i="1" dirty="0" smtClean="0">
                <a:solidFill>
                  <a:srgbClr val="FF0000"/>
                </a:solidFill>
                <a:latin typeface="Arial" panose="020B0604020202020204" pitchFamily="34" charset="0"/>
                <a:cs typeface="Arial" panose="020B0604020202020204" pitchFamily="34" charset="0"/>
              </a:rPr>
              <a:t>=&gt; </a:t>
            </a:r>
            <a:r>
              <a:rPr lang="vi-VN" sz="2400" b="1" i="1" dirty="0" smtClean="0">
                <a:solidFill>
                  <a:srgbClr val="FF0000"/>
                </a:solidFill>
                <a:latin typeface="Arial" panose="020B0604020202020204" pitchFamily="34" charset="0"/>
                <a:cs typeface="Arial" panose="020B0604020202020204" pitchFamily="34" charset="0"/>
              </a:rPr>
              <a:t>Thể </a:t>
            </a:r>
            <a:r>
              <a:rPr lang="vi-VN" sz="2400" b="1" i="1" dirty="0">
                <a:solidFill>
                  <a:srgbClr val="FF0000"/>
                </a:solidFill>
                <a:latin typeface="Arial" panose="020B0604020202020204" pitchFamily="34" charset="0"/>
                <a:cs typeface="Arial" panose="020B0604020202020204" pitchFamily="34" charset="0"/>
              </a:rPr>
              <a:t>dị </a:t>
            </a:r>
            <a:r>
              <a:rPr lang="vi-VN" sz="2400" b="1" i="1" dirty="0" smtClean="0">
                <a:solidFill>
                  <a:srgbClr val="FF0000"/>
                </a:solidFill>
                <a:latin typeface="Arial" panose="020B0604020202020204" pitchFamily="34" charset="0"/>
                <a:cs typeface="Arial" panose="020B0604020202020204" pitchFamily="34" charset="0"/>
              </a:rPr>
              <a:t>bội</a:t>
            </a:r>
            <a:endParaRPr lang="en-US" sz="2400" b="1" i="1" dirty="0">
              <a:solidFill>
                <a:srgbClr val="FF0000"/>
              </a:solidFill>
              <a:latin typeface="Arial" panose="020B0604020202020204" pitchFamily="34" charset="0"/>
              <a:cs typeface="Arial" panose="020B0604020202020204" pitchFamily="34" charset="0"/>
            </a:endParaRPr>
          </a:p>
        </p:txBody>
      </p:sp>
      <p:sp>
        <p:nvSpPr>
          <p:cNvPr id="84" name="Rectangle 83"/>
          <p:cNvSpPr/>
          <p:nvPr/>
        </p:nvSpPr>
        <p:spPr>
          <a:xfrm>
            <a:off x="12039600" y="6515100"/>
            <a:ext cx="4692882" cy="1532727"/>
          </a:xfrm>
          <a:prstGeom prst="rect">
            <a:avLst/>
          </a:prstGeom>
        </p:spPr>
        <p:txBody>
          <a:bodyPr wrap="square">
            <a:spAutoFit/>
          </a:bodyPr>
          <a:lstStyle/>
          <a:p>
            <a:pPr algn="just">
              <a:lnSpc>
                <a:spcPct val="130000"/>
              </a:lnSpc>
            </a:pPr>
            <a:r>
              <a:rPr lang="vi-VN" sz="2400" b="1" i="1" dirty="0">
                <a:solidFill>
                  <a:srgbClr val="FF0000"/>
                </a:solidFill>
                <a:latin typeface="Arial" panose="020B0604020202020204" pitchFamily="34" charset="0"/>
                <a:cs typeface="Arial" panose="020B0604020202020204" pitchFamily="34" charset="0"/>
              </a:rPr>
              <a:t>Có thêm </a:t>
            </a:r>
            <a:r>
              <a:rPr lang="vi-VN" sz="2400" b="1" i="1" u="sng" dirty="0">
                <a:solidFill>
                  <a:srgbClr val="FF0000"/>
                </a:solidFill>
                <a:latin typeface="Arial" panose="020B0604020202020204" pitchFamily="34" charset="0"/>
                <a:cs typeface="Arial" panose="020B0604020202020204" pitchFamily="34" charset="0"/>
              </a:rPr>
              <a:t>1 chiếc NST </a:t>
            </a:r>
            <a:r>
              <a:rPr lang="vi-VN" sz="2400" b="1" i="1" dirty="0">
                <a:solidFill>
                  <a:srgbClr val="FF0000"/>
                </a:solidFill>
                <a:latin typeface="Arial" panose="020B0604020202020204" pitchFamily="34" charset="0"/>
                <a:cs typeface="Arial" panose="020B0604020202020204" pitchFamily="34" charset="0"/>
              </a:rPr>
              <a:t>ở </a:t>
            </a:r>
            <a:r>
              <a:rPr lang="vi-VN" sz="2400" b="1" i="1" u="sng" dirty="0">
                <a:solidFill>
                  <a:srgbClr val="FF0000"/>
                </a:solidFill>
                <a:latin typeface="Arial" panose="020B0604020202020204" pitchFamily="34" charset="0"/>
                <a:cs typeface="Arial" panose="020B0604020202020204" pitchFamily="34" charset="0"/>
              </a:rPr>
              <a:t>tất cả các cặp</a:t>
            </a:r>
            <a:endParaRPr lang="en-US" sz="2400" b="1" i="1" u="sng" dirty="0">
              <a:solidFill>
                <a:srgbClr val="FF0000"/>
              </a:solidFill>
              <a:latin typeface="Arial" panose="020B0604020202020204" pitchFamily="34" charset="0"/>
              <a:cs typeface="Arial" panose="020B0604020202020204" pitchFamily="34" charset="0"/>
            </a:endParaRPr>
          </a:p>
          <a:p>
            <a:pPr algn="just">
              <a:lnSpc>
                <a:spcPct val="130000"/>
              </a:lnSpc>
            </a:pPr>
            <a:r>
              <a:rPr lang="en-US" sz="2400" b="1" i="1" dirty="0" smtClean="0">
                <a:solidFill>
                  <a:srgbClr val="FF0000"/>
                </a:solidFill>
                <a:latin typeface="Arial" panose="020B0604020202020204" pitchFamily="34" charset="0"/>
                <a:cs typeface="Arial" panose="020B0604020202020204" pitchFamily="34" charset="0"/>
              </a:rPr>
              <a:t>=&gt; </a:t>
            </a:r>
            <a:r>
              <a:rPr lang="vi-VN" sz="2400" b="1" i="1" dirty="0" smtClean="0">
                <a:solidFill>
                  <a:srgbClr val="FF0000"/>
                </a:solidFill>
                <a:latin typeface="Arial" panose="020B0604020202020204" pitchFamily="34" charset="0"/>
                <a:cs typeface="Arial" panose="020B0604020202020204" pitchFamily="34" charset="0"/>
              </a:rPr>
              <a:t>Thể </a:t>
            </a:r>
            <a:r>
              <a:rPr lang="vi-VN" sz="2400" b="1" i="1" dirty="0">
                <a:solidFill>
                  <a:srgbClr val="FF0000"/>
                </a:solidFill>
                <a:latin typeface="Arial" panose="020B0604020202020204" pitchFamily="34" charset="0"/>
                <a:cs typeface="Arial" panose="020B0604020202020204" pitchFamily="34" charset="0"/>
              </a:rPr>
              <a:t>đa bội lẻ</a:t>
            </a:r>
            <a:endParaRPr lang="en-US" sz="2400" b="1" i="1" dirty="0">
              <a:solidFill>
                <a:srgbClr val="FF0000"/>
              </a:solidFill>
              <a:latin typeface="Arial" panose="020B0604020202020204" pitchFamily="34" charset="0"/>
              <a:cs typeface="Arial" panose="020B0604020202020204" pitchFamily="34" charset="0"/>
            </a:endParaRPr>
          </a:p>
        </p:txBody>
      </p:sp>
      <p:sp>
        <p:nvSpPr>
          <p:cNvPr id="85" name="Rectangle 84"/>
          <p:cNvSpPr/>
          <p:nvPr/>
        </p:nvSpPr>
        <p:spPr>
          <a:xfrm>
            <a:off x="11974292" y="8182773"/>
            <a:ext cx="4942108" cy="1532727"/>
          </a:xfrm>
          <a:prstGeom prst="rect">
            <a:avLst/>
          </a:prstGeom>
        </p:spPr>
        <p:txBody>
          <a:bodyPr wrap="square">
            <a:spAutoFit/>
          </a:bodyPr>
          <a:lstStyle/>
          <a:p>
            <a:pPr algn="just">
              <a:lnSpc>
                <a:spcPct val="130000"/>
              </a:lnSpc>
            </a:pPr>
            <a:r>
              <a:rPr lang="vi-VN" sz="2400" b="1" i="1" dirty="0">
                <a:solidFill>
                  <a:srgbClr val="FF0000"/>
                </a:solidFill>
                <a:latin typeface="Arial" panose="020B0604020202020204" pitchFamily="34" charset="0"/>
                <a:cs typeface="Arial" panose="020B0604020202020204" pitchFamily="34" charset="0"/>
              </a:rPr>
              <a:t>Có thêm 1 chiếc NST ở </a:t>
            </a:r>
            <a:r>
              <a:rPr lang="vi-VN" sz="2400" b="1" i="1" u="sng" dirty="0">
                <a:solidFill>
                  <a:srgbClr val="FF0000"/>
                </a:solidFill>
                <a:latin typeface="Arial" panose="020B0604020202020204" pitchFamily="34" charset="0"/>
                <a:cs typeface="Arial" panose="020B0604020202020204" pitchFamily="34" charset="0"/>
              </a:rPr>
              <a:t>tất cả các cặp</a:t>
            </a:r>
            <a:endParaRPr lang="en-US" sz="2400" b="1" i="1" u="sng" dirty="0">
              <a:solidFill>
                <a:srgbClr val="FF0000"/>
              </a:solidFill>
              <a:latin typeface="Arial" panose="020B0604020202020204" pitchFamily="34" charset="0"/>
              <a:cs typeface="Arial" panose="020B0604020202020204" pitchFamily="34" charset="0"/>
            </a:endParaRPr>
          </a:p>
          <a:p>
            <a:pPr algn="just">
              <a:lnSpc>
                <a:spcPct val="130000"/>
              </a:lnSpc>
            </a:pPr>
            <a:r>
              <a:rPr lang="en-US" sz="2400" b="1" i="1" dirty="0" smtClean="0">
                <a:solidFill>
                  <a:srgbClr val="FF0000"/>
                </a:solidFill>
                <a:latin typeface="Arial" panose="020B0604020202020204" pitchFamily="34" charset="0"/>
                <a:cs typeface="Arial" panose="020B0604020202020204" pitchFamily="34" charset="0"/>
              </a:rPr>
              <a:t>=&gt; </a:t>
            </a:r>
            <a:r>
              <a:rPr lang="vi-VN" sz="2400" b="1" i="1" dirty="0" smtClean="0">
                <a:solidFill>
                  <a:srgbClr val="FF0000"/>
                </a:solidFill>
                <a:latin typeface="Arial" panose="020B0604020202020204" pitchFamily="34" charset="0"/>
                <a:cs typeface="Arial" panose="020B0604020202020204" pitchFamily="34" charset="0"/>
              </a:rPr>
              <a:t>Thể </a:t>
            </a:r>
            <a:r>
              <a:rPr lang="vi-VN" sz="2400" b="1" i="1" dirty="0">
                <a:solidFill>
                  <a:srgbClr val="FF0000"/>
                </a:solidFill>
                <a:latin typeface="Arial" panose="020B0604020202020204" pitchFamily="34" charset="0"/>
                <a:cs typeface="Arial" panose="020B0604020202020204" pitchFamily="34" charset="0"/>
              </a:rPr>
              <a:t>đa bội chẵn</a:t>
            </a:r>
            <a:endParaRPr lang="en-US" sz="2400" b="1"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9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9"/>
                                        </p:tgtEl>
                                        <p:attrNameLst>
                                          <p:attrName>style.visibility</p:attrName>
                                        </p:attrNameLst>
                                      </p:cBhvr>
                                      <p:to>
                                        <p:strVal val="visible"/>
                                      </p:to>
                                    </p:set>
                                    <p:animEffect transition="in" filter="fade">
                                      <p:cBhvr>
                                        <p:cTn id="7" dur="1000"/>
                                        <p:tgtEl>
                                          <p:spTgt spid="139"/>
                                        </p:tgtEl>
                                      </p:cBhvr>
                                    </p:animEffect>
                                    <p:anim calcmode="lin" valueType="num">
                                      <p:cBhvr>
                                        <p:cTn id="8" dur="1000" fill="hold"/>
                                        <p:tgtEl>
                                          <p:spTgt spid="139"/>
                                        </p:tgtEl>
                                        <p:attrNameLst>
                                          <p:attrName>ppt_x</p:attrName>
                                        </p:attrNameLst>
                                      </p:cBhvr>
                                      <p:tavLst>
                                        <p:tav tm="0">
                                          <p:val>
                                            <p:strVal val="#ppt_x"/>
                                          </p:val>
                                        </p:tav>
                                        <p:tav tm="100000">
                                          <p:val>
                                            <p:strVal val="#ppt_x"/>
                                          </p:val>
                                        </p:tav>
                                      </p:tavLst>
                                    </p:anim>
                                    <p:anim calcmode="lin" valueType="num">
                                      <p:cBhvr>
                                        <p:cTn id="9" dur="1000" fill="hold"/>
                                        <p:tgtEl>
                                          <p:spTgt spid="13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40"/>
                                        </p:tgtEl>
                                        <p:attrNameLst>
                                          <p:attrName>style.visibility</p:attrName>
                                        </p:attrNameLst>
                                      </p:cBhvr>
                                      <p:to>
                                        <p:strVal val="visible"/>
                                      </p:to>
                                    </p:set>
                                    <p:animEffect transition="in" filter="fade">
                                      <p:cBhvr>
                                        <p:cTn id="13" dur="500"/>
                                        <p:tgtEl>
                                          <p:spTgt spid="140"/>
                                        </p:tgtEl>
                                      </p:cBhvr>
                                    </p:animEffect>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143"/>
                                        </p:tgtEl>
                                        <p:attrNameLst>
                                          <p:attrName>style.visibility</p:attrName>
                                        </p:attrNameLst>
                                      </p:cBhvr>
                                      <p:to>
                                        <p:strVal val="visible"/>
                                      </p:to>
                                    </p:set>
                                    <p:animEffect transition="in" filter="fade">
                                      <p:cBhvr>
                                        <p:cTn id="17" dur="1000"/>
                                        <p:tgtEl>
                                          <p:spTgt spid="143"/>
                                        </p:tgtEl>
                                      </p:cBhvr>
                                    </p:animEffect>
                                    <p:anim calcmode="lin" valueType="num">
                                      <p:cBhvr>
                                        <p:cTn id="18" dur="1000" fill="hold"/>
                                        <p:tgtEl>
                                          <p:spTgt spid="143"/>
                                        </p:tgtEl>
                                        <p:attrNameLst>
                                          <p:attrName>ppt_x</p:attrName>
                                        </p:attrNameLst>
                                      </p:cBhvr>
                                      <p:tavLst>
                                        <p:tav tm="0">
                                          <p:val>
                                            <p:strVal val="#ppt_x"/>
                                          </p:val>
                                        </p:tav>
                                        <p:tav tm="100000">
                                          <p:val>
                                            <p:strVal val="#ppt_x"/>
                                          </p:val>
                                        </p:tav>
                                      </p:tavLst>
                                    </p:anim>
                                    <p:anim calcmode="lin" valueType="num">
                                      <p:cBhvr>
                                        <p:cTn id="19" dur="1000" fill="hold"/>
                                        <p:tgtEl>
                                          <p:spTgt spid="1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animBg="1"/>
      <p:bldP spid="143"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artisticBlur/>
                    </a14:imgEffect>
                  </a14:imgLayer>
                </a14:imgProps>
              </a:ext>
            </a:extLst>
          </a:blip>
          <a:stretch>
            <a:fillRect/>
          </a:stretch>
        </p:blipFill>
        <p:spPr>
          <a:xfrm>
            <a:off x="28577" y="-1"/>
            <a:ext cx="18230846" cy="10287002"/>
          </a:xfrm>
          <a:prstGeom prst="rect">
            <a:avLst/>
          </a:prstGeom>
        </p:spPr>
      </p:pic>
      <p:pic>
        <p:nvPicPr>
          <p:cNvPr id="9218" name="Picture 2" descr="thinking person 8&quot; Illustration - Download for free – Iconduck">
            <a:extLst>
              <a:ext uri="{FF2B5EF4-FFF2-40B4-BE49-F238E27FC236}">
                <a16:creationId xmlns="" xmlns:a16="http://schemas.microsoft.com/office/drawing/2014/main" id="{EF4987E3-4851-3CBC-B3CB-C10B20061C2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5156" y="3291204"/>
            <a:ext cx="5365766" cy="6959600"/>
          </a:xfrm>
          <a:prstGeom prst="rect">
            <a:avLst/>
          </a:prstGeom>
          <a:noFill/>
          <a:extLst>
            <a:ext uri="{909E8E84-426E-40DD-AFC4-6F175D3DCCD1}">
              <a14:hiddenFill xmlns:a14="http://schemas.microsoft.com/office/drawing/2010/main">
                <a:solidFill>
                  <a:srgbClr val="FFFFFF"/>
                </a:solidFill>
              </a14:hiddenFill>
            </a:ext>
          </a:extLst>
        </p:spPr>
      </p:pic>
      <p:sp>
        <p:nvSpPr>
          <p:cNvPr id="4" name="Cloud Callout 3"/>
          <p:cNvSpPr/>
          <p:nvPr/>
        </p:nvSpPr>
        <p:spPr>
          <a:xfrm>
            <a:off x="6477000" y="342900"/>
            <a:ext cx="9677400" cy="6972564"/>
          </a:xfrm>
          <a:prstGeom prst="cloudCallout">
            <a:avLst>
              <a:gd name="adj1" fmla="val -57471"/>
              <a:gd name="adj2" fmla="val 3042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 xmlns:a16="http://schemas.microsoft.com/office/drawing/2014/main" id="{26773BA1-ABB0-82BC-5442-8ADE2AB4BE27}"/>
              </a:ext>
            </a:extLst>
          </p:cNvPr>
          <p:cNvSpPr txBox="1"/>
          <p:nvPr/>
        </p:nvSpPr>
        <p:spPr>
          <a:xfrm>
            <a:off x="6667501" y="2743468"/>
            <a:ext cx="8829675" cy="2308324"/>
          </a:xfrm>
          <a:prstGeom prst="rect">
            <a:avLst/>
          </a:prstGeom>
          <a:noFill/>
        </p:spPr>
        <p:txBody>
          <a:bodyPr wrap="square" rtlCol="0">
            <a:spAutoFit/>
          </a:bodyPr>
          <a:lstStyle/>
          <a:p>
            <a:pPr algn="ctr">
              <a:lnSpc>
                <a:spcPct val="150000"/>
              </a:lnSpc>
            </a:pPr>
            <a:r>
              <a:rPr lang="en-US" sz="4800" b="1" dirty="0" smtClean="0">
                <a:solidFill>
                  <a:srgbClr val="C00000"/>
                </a:solidFill>
                <a:latin typeface="Arial" panose="020B0604020202020204" pitchFamily="34" charset="0"/>
                <a:cs typeface="Arial" panose="020B0604020202020204" pitchFamily="34" charset="0"/>
              </a:rPr>
              <a:t>(?) Đ</a:t>
            </a:r>
            <a:r>
              <a:rPr lang="vi-VN" sz="4800" b="1" dirty="0" smtClean="0">
                <a:solidFill>
                  <a:srgbClr val="C00000"/>
                </a:solidFill>
                <a:latin typeface="Arial" panose="020B0604020202020204" pitchFamily="34" charset="0"/>
                <a:cs typeface="Arial" panose="020B0604020202020204" pitchFamily="34" charset="0"/>
              </a:rPr>
              <a:t>ột </a:t>
            </a:r>
            <a:r>
              <a:rPr lang="vi-VN" sz="4800" b="1" dirty="0">
                <a:solidFill>
                  <a:srgbClr val="C00000"/>
                </a:solidFill>
                <a:latin typeface="Arial" panose="020B0604020202020204" pitchFamily="34" charset="0"/>
                <a:cs typeface="Arial" panose="020B0604020202020204" pitchFamily="34" charset="0"/>
              </a:rPr>
              <a:t>biến </a:t>
            </a:r>
            <a:r>
              <a:rPr lang="en-US" sz="4800" b="1" dirty="0" err="1" smtClean="0">
                <a:solidFill>
                  <a:srgbClr val="C00000"/>
                </a:solidFill>
                <a:latin typeface="Arial" panose="020B0604020202020204" pitchFamily="34" charset="0"/>
                <a:cs typeface="Arial" panose="020B0604020202020204" pitchFamily="34" charset="0"/>
              </a:rPr>
              <a:t>số</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lượng</a:t>
            </a:r>
            <a:r>
              <a:rPr lang="en-US" sz="4800" b="1" dirty="0" smtClean="0">
                <a:solidFill>
                  <a:srgbClr val="C00000"/>
                </a:solidFill>
                <a:latin typeface="Arial" panose="020B0604020202020204" pitchFamily="34" charset="0"/>
                <a:cs typeface="Arial" panose="020B0604020202020204" pitchFamily="34" charset="0"/>
              </a:rPr>
              <a:t> </a:t>
            </a:r>
            <a:r>
              <a:rPr lang="vi-VN" sz="4800" b="1" dirty="0" smtClean="0">
                <a:solidFill>
                  <a:srgbClr val="C00000"/>
                </a:solidFill>
                <a:latin typeface="Arial" panose="020B0604020202020204" pitchFamily="34" charset="0"/>
                <a:cs typeface="Arial" panose="020B0604020202020204" pitchFamily="34" charset="0"/>
              </a:rPr>
              <a:t>NST</a:t>
            </a:r>
            <a:r>
              <a:rPr lang="vi-VN" sz="4800" b="1" dirty="0">
                <a:solidFill>
                  <a:srgbClr val="C00000"/>
                </a:solidFill>
                <a:latin typeface="Arial" panose="020B0604020202020204" pitchFamily="34" charset="0"/>
                <a:cs typeface="Arial" panose="020B0604020202020204" pitchFamily="34" charset="0"/>
              </a:rPr>
              <a:t>? Lấy ví dụ minh họa.</a:t>
            </a:r>
            <a:endParaRPr lang="en-US" sz="48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70230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p:cTn id="7" dur="500" fill="hold"/>
                                        <p:tgtEl>
                                          <p:spTgt spid="9218"/>
                                        </p:tgtEl>
                                        <p:attrNameLst>
                                          <p:attrName>ppt_w</p:attrName>
                                        </p:attrNameLst>
                                      </p:cBhvr>
                                      <p:tavLst>
                                        <p:tav tm="0">
                                          <p:val>
                                            <p:fltVal val="0"/>
                                          </p:val>
                                        </p:tav>
                                        <p:tav tm="100000">
                                          <p:val>
                                            <p:strVal val="#ppt_w"/>
                                          </p:val>
                                        </p:tav>
                                      </p:tavLst>
                                    </p:anim>
                                    <p:anim calcmode="lin" valueType="num">
                                      <p:cBhvr>
                                        <p:cTn id="8" dur="500" fill="hold"/>
                                        <p:tgtEl>
                                          <p:spTgt spid="9218"/>
                                        </p:tgtEl>
                                        <p:attrNameLst>
                                          <p:attrName>ppt_h</p:attrName>
                                        </p:attrNameLst>
                                      </p:cBhvr>
                                      <p:tavLst>
                                        <p:tav tm="0">
                                          <p:val>
                                            <p:fltVal val="0"/>
                                          </p:val>
                                        </p:tav>
                                        <p:tav tm="100000">
                                          <p:val>
                                            <p:strVal val="#ppt_h"/>
                                          </p:val>
                                        </p:tav>
                                      </p:tavLst>
                                    </p:anim>
                                    <p:animEffect transition="in" filter="fade">
                                      <p:cBhvr>
                                        <p:cTn id="9" dur="500"/>
                                        <p:tgtEl>
                                          <p:spTgt spid="9218"/>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F4FCCA5F-FD59-4059-BF15-13694D957318}"/>
              </a:ext>
            </a:extLst>
          </p:cNvPr>
          <p:cNvSpPr/>
          <p:nvPr/>
        </p:nvSpPr>
        <p:spPr>
          <a:xfrm>
            <a:off x="-3682" y="0"/>
            <a:ext cx="18288000" cy="10287000"/>
          </a:xfrm>
          <a:prstGeom prst="rect">
            <a:avLst/>
          </a:prstGeom>
          <a:solidFill>
            <a:srgbClr val="2B5A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4" name="Rectangle: Rounded Corners 3">
            <a:extLst>
              <a:ext uri="{FF2B5EF4-FFF2-40B4-BE49-F238E27FC236}">
                <a16:creationId xmlns="" xmlns:a16="http://schemas.microsoft.com/office/drawing/2014/main" id="{63E98E2D-228C-4EF7-A323-CBD16426AD43}"/>
              </a:ext>
            </a:extLst>
          </p:cNvPr>
          <p:cNvSpPr/>
          <p:nvPr/>
        </p:nvSpPr>
        <p:spPr>
          <a:xfrm>
            <a:off x="3487951" y="306030"/>
            <a:ext cx="14454981" cy="9731829"/>
          </a:xfrm>
          <a:prstGeom prst="roundRect">
            <a:avLst>
              <a:gd name="adj" fmla="val 55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latin typeface="#9Slide03 FS Neusa Bold" panose="00000800000000000000" pitchFamily="2" charset="0"/>
            </a:endParaRPr>
          </a:p>
        </p:txBody>
      </p:sp>
      <p:sp>
        <p:nvSpPr>
          <p:cNvPr id="5" name="Rectangle: Rounded Corners 4">
            <a:extLst>
              <a:ext uri="{FF2B5EF4-FFF2-40B4-BE49-F238E27FC236}">
                <a16:creationId xmlns="" xmlns:a16="http://schemas.microsoft.com/office/drawing/2014/main" id="{C9094B58-A2FC-4D5E-A6B6-5B30B17EDCB8}"/>
              </a:ext>
            </a:extLst>
          </p:cNvPr>
          <p:cNvSpPr/>
          <p:nvPr/>
        </p:nvSpPr>
        <p:spPr>
          <a:xfrm>
            <a:off x="282362" y="228600"/>
            <a:ext cx="2942719" cy="9731829"/>
          </a:xfrm>
          <a:prstGeom prst="roundRect">
            <a:avLst>
              <a:gd name="adj" fmla="val 1626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grpSp>
        <p:nvGrpSpPr>
          <p:cNvPr id="22" name="Group 21">
            <a:extLst>
              <a:ext uri="{FF2B5EF4-FFF2-40B4-BE49-F238E27FC236}">
                <a16:creationId xmlns="" xmlns:a16="http://schemas.microsoft.com/office/drawing/2014/main" id="{712A8869-B093-4728-88EB-27834EF214CF}"/>
              </a:ext>
            </a:extLst>
          </p:cNvPr>
          <p:cNvGrpSpPr/>
          <p:nvPr/>
        </p:nvGrpSpPr>
        <p:grpSpPr>
          <a:xfrm>
            <a:off x="2733729" y="1060879"/>
            <a:ext cx="1376622" cy="7971143"/>
            <a:chOff x="1912541" y="663100"/>
            <a:chExt cx="917748" cy="5314095"/>
          </a:xfrm>
        </p:grpSpPr>
        <p:sp>
          <p:nvSpPr>
            <p:cNvPr id="23" name="Oval 22">
              <a:extLst>
                <a:ext uri="{FF2B5EF4-FFF2-40B4-BE49-F238E27FC236}">
                  <a16:creationId xmlns="" xmlns:a16="http://schemas.microsoft.com/office/drawing/2014/main" id="{3B90E48B-090F-4560-B6E3-6F5C7DCE03C1}"/>
                </a:ext>
              </a:extLst>
            </p:cNvPr>
            <p:cNvSpPr/>
            <p:nvPr/>
          </p:nvSpPr>
          <p:spPr>
            <a:xfrm>
              <a:off x="2525488" y="718457"/>
              <a:ext cx="304801" cy="304801"/>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0000800000000000000" pitchFamily="2" charset="0"/>
              </a:endParaRPr>
            </a:p>
          </p:txBody>
        </p:sp>
        <p:sp>
          <p:nvSpPr>
            <p:cNvPr id="24" name="Oval 23">
              <a:extLst>
                <a:ext uri="{FF2B5EF4-FFF2-40B4-BE49-F238E27FC236}">
                  <a16:creationId xmlns="" xmlns:a16="http://schemas.microsoft.com/office/drawing/2014/main" id="{69A78142-CE81-4702-8F70-4AF87E09BB06}"/>
                </a:ext>
              </a:extLst>
            </p:cNvPr>
            <p:cNvSpPr/>
            <p:nvPr/>
          </p:nvSpPr>
          <p:spPr>
            <a:xfrm>
              <a:off x="1959429" y="761999"/>
              <a:ext cx="239483" cy="239483"/>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0000800000000000000" pitchFamily="2" charset="0"/>
              </a:endParaRPr>
            </a:p>
          </p:txBody>
        </p:sp>
        <p:sp>
          <p:nvSpPr>
            <p:cNvPr id="25" name="Arc 24">
              <a:extLst>
                <a:ext uri="{FF2B5EF4-FFF2-40B4-BE49-F238E27FC236}">
                  <a16:creationId xmlns="" xmlns:a16="http://schemas.microsoft.com/office/drawing/2014/main" id="{5EBFDC6F-E5FA-45A2-BDDE-02FF92E58FD4}"/>
                </a:ext>
              </a:extLst>
            </p:cNvPr>
            <p:cNvSpPr/>
            <p:nvPr/>
          </p:nvSpPr>
          <p:spPr>
            <a:xfrm rot="16354267">
              <a:off x="2144891" y="635453"/>
              <a:ext cx="437279" cy="492573"/>
            </a:xfrm>
            <a:prstGeom prst="arc">
              <a:avLst>
                <a:gd name="adj1" fmla="val 16200000"/>
                <a:gd name="adj2" fmla="val 5252761"/>
              </a:avLst>
            </a:prstGeom>
            <a:ln w="57150" cap="rnd">
              <a:gradFill>
                <a:gsLst>
                  <a:gs pos="0">
                    <a:schemeClr val="accent5">
                      <a:lumMod val="20000"/>
                      <a:lumOff val="80000"/>
                    </a:schemeClr>
                  </a:gs>
                  <a:gs pos="100000">
                    <a:srgbClr val="50745F"/>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latin typeface="#9Slide03 FS Neusa Bold" panose="00000800000000000000" pitchFamily="2" charset="0"/>
              </a:endParaRPr>
            </a:p>
          </p:txBody>
        </p:sp>
        <p:sp>
          <p:nvSpPr>
            <p:cNvPr id="26" name="Oval 25">
              <a:extLst>
                <a:ext uri="{FF2B5EF4-FFF2-40B4-BE49-F238E27FC236}">
                  <a16:creationId xmlns="" xmlns:a16="http://schemas.microsoft.com/office/drawing/2014/main" id="{6E6BF0BB-50EA-424C-899D-58771658167E}"/>
                </a:ext>
              </a:extLst>
            </p:cNvPr>
            <p:cNvSpPr/>
            <p:nvPr/>
          </p:nvSpPr>
          <p:spPr>
            <a:xfrm>
              <a:off x="2519627" y="1328059"/>
              <a:ext cx="304801" cy="304801"/>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0000800000000000000" pitchFamily="2" charset="0"/>
              </a:endParaRPr>
            </a:p>
          </p:txBody>
        </p:sp>
        <p:sp>
          <p:nvSpPr>
            <p:cNvPr id="27" name="Oval 26">
              <a:extLst>
                <a:ext uri="{FF2B5EF4-FFF2-40B4-BE49-F238E27FC236}">
                  <a16:creationId xmlns="" xmlns:a16="http://schemas.microsoft.com/office/drawing/2014/main" id="{8D47E34B-3EC6-4F99-B942-9B26E0F30957}"/>
                </a:ext>
              </a:extLst>
            </p:cNvPr>
            <p:cNvSpPr/>
            <p:nvPr/>
          </p:nvSpPr>
          <p:spPr>
            <a:xfrm>
              <a:off x="1953568" y="1371601"/>
              <a:ext cx="239483" cy="239483"/>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0000800000000000000" pitchFamily="2" charset="0"/>
              </a:endParaRPr>
            </a:p>
          </p:txBody>
        </p:sp>
        <p:sp>
          <p:nvSpPr>
            <p:cNvPr id="28" name="Arc 27">
              <a:extLst>
                <a:ext uri="{FF2B5EF4-FFF2-40B4-BE49-F238E27FC236}">
                  <a16:creationId xmlns="" xmlns:a16="http://schemas.microsoft.com/office/drawing/2014/main" id="{41088189-D941-4D68-95E7-3F43A708B9D8}"/>
                </a:ext>
              </a:extLst>
            </p:cNvPr>
            <p:cNvSpPr/>
            <p:nvPr/>
          </p:nvSpPr>
          <p:spPr>
            <a:xfrm rot="16354267">
              <a:off x="2139030" y="1245055"/>
              <a:ext cx="437279" cy="492573"/>
            </a:xfrm>
            <a:prstGeom prst="arc">
              <a:avLst>
                <a:gd name="adj1" fmla="val 16200000"/>
                <a:gd name="adj2" fmla="val 5252761"/>
              </a:avLst>
            </a:prstGeom>
            <a:ln w="57150" cap="rnd">
              <a:gradFill>
                <a:gsLst>
                  <a:gs pos="0">
                    <a:schemeClr val="accent5">
                      <a:lumMod val="20000"/>
                      <a:lumOff val="80000"/>
                    </a:schemeClr>
                  </a:gs>
                  <a:gs pos="100000">
                    <a:srgbClr val="50745F"/>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latin typeface="#9Slide03 FS Neusa Bold" panose="00000800000000000000" pitchFamily="2" charset="0"/>
              </a:endParaRPr>
            </a:p>
          </p:txBody>
        </p:sp>
        <p:sp>
          <p:nvSpPr>
            <p:cNvPr id="29" name="Oval 28">
              <a:extLst>
                <a:ext uri="{FF2B5EF4-FFF2-40B4-BE49-F238E27FC236}">
                  <a16:creationId xmlns="" xmlns:a16="http://schemas.microsoft.com/office/drawing/2014/main" id="{805F6122-ACEB-479C-B09D-761EB6633B4F}"/>
                </a:ext>
              </a:extLst>
            </p:cNvPr>
            <p:cNvSpPr/>
            <p:nvPr/>
          </p:nvSpPr>
          <p:spPr>
            <a:xfrm>
              <a:off x="2513766" y="1937661"/>
              <a:ext cx="304801" cy="304801"/>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0000800000000000000" pitchFamily="2" charset="0"/>
              </a:endParaRPr>
            </a:p>
          </p:txBody>
        </p:sp>
        <p:sp>
          <p:nvSpPr>
            <p:cNvPr id="30" name="Oval 29">
              <a:extLst>
                <a:ext uri="{FF2B5EF4-FFF2-40B4-BE49-F238E27FC236}">
                  <a16:creationId xmlns="" xmlns:a16="http://schemas.microsoft.com/office/drawing/2014/main" id="{25CB4B2D-3CFB-44AC-9581-DC3C513D19DA}"/>
                </a:ext>
              </a:extLst>
            </p:cNvPr>
            <p:cNvSpPr/>
            <p:nvPr/>
          </p:nvSpPr>
          <p:spPr>
            <a:xfrm>
              <a:off x="1947707" y="1981203"/>
              <a:ext cx="239483" cy="239483"/>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0000800000000000000" pitchFamily="2" charset="0"/>
              </a:endParaRPr>
            </a:p>
          </p:txBody>
        </p:sp>
        <p:sp>
          <p:nvSpPr>
            <p:cNvPr id="31" name="Arc 30">
              <a:extLst>
                <a:ext uri="{FF2B5EF4-FFF2-40B4-BE49-F238E27FC236}">
                  <a16:creationId xmlns="" xmlns:a16="http://schemas.microsoft.com/office/drawing/2014/main" id="{35E00C8A-0A19-401C-9D2E-3B66E44FC19C}"/>
                </a:ext>
              </a:extLst>
            </p:cNvPr>
            <p:cNvSpPr/>
            <p:nvPr/>
          </p:nvSpPr>
          <p:spPr>
            <a:xfrm rot="16354267">
              <a:off x="2133169" y="1854657"/>
              <a:ext cx="437279" cy="492573"/>
            </a:xfrm>
            <a:prstGeom prst="arc">
              <a:avLst>
                <a:gd name="adj1" fmla="val 16200000"/>
                <a:gd name="adj2" fmla="val 5252761"/>
              </a:avLst>
            </a:prstGeom>
            <a:ln w="57150" cap="rnd">
              <a:gradFill>
                <a:gsLst>
                  <a:gs pos="0">
                    <a:schemeClr val="accent5">
                      <a:lumMod val="20000"/>
                      <a:lumOff val="80000"/>
                    </a:schemeClr>
                  </a:gs>
                  <a:gs pos="100000">
                    <a:srgbClr val="50745F"/>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latin typeface="#9Slide03 FS Neusa Bold" panose="00000800000000000000" pitchFamily="2" charset="0"/>
              </a:endParaRPr>
            </a:p>
          </p:txBody>
        </p:sp>
        <p:sp>
          <p:nvSpPr>
            <p:cNvPr id="32" name="Oval 31">
              <a:extLst>
                <a:ext uri="{FF2B5EF4-FFF2-40B4-BE49-F238E27FC236}">
                  <a16:creationId xmlns="" xmlns:a16="http://schemas.microsoft.com/office/drawing/2014/main" id="{2937099E-F673-452E-BE42-C69C479D0726}"/>
                </a:ext>
              </a:extLst>
            </p:cNvPr>
            <p:cNvSpPr/>
            <p:nvPr/>
          </p:nvSpPr>
          <p:spPr>
            <a:xfrm>
              <a:off x="2507905" y="2547263"/>
              <a:ext cx="304801" cy="304801"/>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0000800000000000000" pitchFamily="2" charset="0"/>
              </a:endParaRPr>
            </a:p>
          </p:txBody>
        </p:sp>
        <p:sp>
          <p:nvSpPr>
            <p:cNvPr id="33" name="Oval 32">
              <a:extLst>
                <a:ext uri="{FF2B5EF4-FFF2-40B4-BE49-F238E27FC236}">
                  <a16:creationId xmlns="" xmlns:a16="http://schemas.microsoft.com/office/drawing/2014/main" id="{AF7EDB00-862C-468E-A0E0-40551AB2BA0B}"/>
                </a:ext>
              </a:extLst>
            </p:cNvPr>
            <p:cNvSpPr/>
            <p:nvPr/>
          </p:nvSpPr>
          <p:spPr>
            <a:xfrm>
              <a:off x="1941846" y="2590805"/>
              <a:ext cx="239483" cy="239483"/>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0000800000000000000" pitchFamily="2" charset="0"/>
              </a:endParaRPr>
            </a:p>
          </p:txBody>
        </p:sp>
        <p:sp>
          <p:nvSpPr>
            <p:cNvPr id="34" name="Arc 33">
              <a:extLst>
                <a:ext uri="{FF2B5EF4-FFF2-40B4-BE49-F238E27FC236}">
                  <a16:creationId xmlns="" xmlns:a16="http://schemas.microsoft.com/office/drawing/2014/main" id="{73C4E2D7-5198-4701-AB32-417E198BFAB4}"/>
                </a:ext>
              </a:extLst>
            </p:cNvPr>
            <p:cNvSpPr/>
            <p:nvPr/>
          </p:nvSpPr>
          <p:spPr>
            <a:xfrm rot="16354267">
              <a:off x="2127308" y="2464259"/>
              <a:ext cx="437279" cy="492573"/>
            </a:xfrm>
            <a:prstGeom prst="arc">
              <a:avLst>
                <a:gd name="adj1" fmla="val 16200000"/>
                <a:gd name="adj2" fmla="val 5252761"/>
              </a:avLst>
            </a:prstGeom>
            <a:ln w="57150" cap="rnd">
              <a:gradFill>
                <a:gsLst>
                  <a:gs pos="0">
                    <a:schemeClr val="accent5">
                      <a:lumMod val="20000"/>
                      <a:lumOff val="80000"/>
                    </a:schemeClr>
                  </a:gs>
                  <a:gs pos="100000">
                    <a:srgbClr val="50745F"/>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latin typeface="#9Slide03 FS Neusa Bold" panose="00000800000000000000" pitchFamily="2" charset="0"/>
              </a:endParaRPr>
            </a:p>
          </p:txBody>
        </p:sp>
        <p:sp>
          <p:nvSpPr>
            <p:cNvPr id="35" name="Oval 34">
              <a:extLst>
                <a:ext uri="{FF2B5EF4-FFF2-40B4-BE49-F238E27FC236}">
                  <a16:creationId xmlns="" xmlns:a16="http://schemas.microsoft.com/office/drawing/2014/main" id="{9804FC13-865C-4C26-B808-6759A81677B3}"/>
                </a:ext>
              </a:extLst>
            </p:cNvPr>
            <p:cNvSpPr/>
            <p:nvPr/>
          </p:nvSpPr>
          <p:spPr>
            <a:xfrm>
              <a:off x="2502044" y="3156865"/>
              <a:ext cx="304801" cy="304801"/>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0000800000000000000" pitchFamily="2" charset="0"/>
              </a:endParaRPr>
            </a:p>
          </p:txBody>
        </p:sp>
        <p:sp>
          <p:nvSpPr>
            <p:cNvPr id="36" name="Oval 35">
              <a:extLst>
                <a:ext uri="{FF2B5EF4-FFF2-40B4-BE49-F238E27FC236}">
                  <a16:creationId xmlns="" xmlns:a16="http://schemas.microsoft.com/office/drawing/2014/main" id="{94BEB14B-9913-4B8F-B1D1-101CCEC68ABC}"/>
                </a:ext>
              </a:extLst>
            </p:cNvPr>
            <p:cNvSpPr/>
            <p:nvPr/>
          </p:nvSpPr>
          <p:spPr>
            <a:xfrm>
              <a:off x="1935985" y="3200407"/>
              <a:ext cx="239483" cy="239483"/>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0000800000000000000" pitchFamily="2" charset="0"/>
              </a:endParaRPr>
            </a:p>
          </p:txBody>
        </p:sp>
        <p:sp>
          <p:nvSpPr>
            <p:cNvPr id="37" name="Arc 36">
              <a:extLst>
                <a:ext uri="{FF2B5EF4-FFF2-40B4-BE49-F238E27FC236}">
                  <a16:creationId xmlns="" xmlns:a16="http://schemas.microsoft.com/office/drawing/2014/main" id="{101248C2-457E-4ABF-92A3-B35485462923}"/>
                </a:ext>
              </a:extLst>
            </p:cNvPr>
            <p:cNvSpPr/>
            <p:nvPr/>
          </p:nvSpPr>
          <p:spPr>
            <a:xfrm rot="16354267">
              <a:off x="2121447" y="3073861"/>
              <a:ext cx="437279" cy="492573"/>
            </a:xfrm>
            <a:prstGeom prst="arc">
              <a:avLst>
                <a:gd name="adj1" fmla="val 16200000"/>
                <a:gd name="adj2" fmla="val 5252761"/>
              </a:avLst>
            </a:prstGeom>
            <a:ln w="57150" cap="rnd">
              <a:gradFill>
                <a:gsLst>
                  <a:gs pos="0">
                    <a:schemeClr val="accent5">
                      <a:lumMod val="20000"/>
                      <a:lumOff val="80000"/>
                    </a:schemeClr>
                  </a:gs>
                  <a:gs pos="100000">
                    <a:srgbClr val="50745F"/>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latin typeface="#9Slide03 FS Neusa Bold" panose="00000800000000000000" pitchFamily="2" charset="0"/>
              </a:endParaRPr>
            </a:p>
          </p:txBody>
        </p:sp>
        <p:sp>
          <p:nvSpPr>
            <p:cNvPr id="38" name="Oval 37">
              <a:extLst>
                <a:ext uri="{FF2B5EF4-FFF2-40B4-BE49-F238E27FC236}">
                  <a16:creationId xmlns="" xmlns:a16="http://schemas.microsoft.com/office/drawing/2014/main" id="{92A7D6B8-B612-4120-A620-4E8F4FD7DBEC}"/>
                </a:ext>
              </a:extLst>
            </p:cNvPr>
            <p:cNvSpPr/>
            <p:nvPr/>
          </p:nvSpPr>
          <p:spPr>
            <a:xfrm>
              <a:off x="2496183" y="3766467"/>
              <a:ext cx="304801" cy="304801"/>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0000800000000000000" pitchFamily="2" charset="0"/>
              </a:endParaRPr>
            </a:p>
          </p:txBody>
        </p:sp>
        <p:sp>
          <p:nvSpPr>
            <p:cNvPr id="39" name="Oval 38">
              <a:extLst>
                <a:ext uri="{FF2B5EF4-FFF2-40B4-BE49-F238E27FC236}">
                  <a16:creationId xmlns="" xmlns:a16="http://schemas.microsoft.com/office/drawing/2014/main" id="{C68150D1-F624-48F9-BE1D-31E92B96CDCE}"/>
                </a:ext>
              </a:extLst>
            </p:cNvPr>
            <p:cNvSpPr/>
            <p:nvPr/>
          </p:nvSpPr>
          <p:spPr>
            <a:xfrm>
              <a:off x="1930124" y="3810009"/>
              <a:ext cx="239483" cy="239483"/>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0000800000000000000" pitchFamily="2" charset="0"/>
              </a:endParaRPr>
            </a:p>
          </p:txBody>
        </p:sp>
        <p:sp>
          <p:nvSpPr>
            <p:cNvPr id="40" name="Arc 39">
              <a:extLst>
                <a:ext uri="{FF2B5EF4-FFF2-40B4-BE49-F238E27FC236}">
                  <a16:creationId xmlns="" xmlns:a16="http://schemas.microsoft.com/office/drawing/2014/main" id="{A7D083C0-DD11-4FEF-990D-D51419A043E8}"/>
                </a:ext>
              </a:extLst>
            </p:cNvPr>
            <p:cNvSpPr/>
            <p:nvPr/>
          </p:nvSpPr>
          <p:spPr>
            <a:xfrm rot="16354267">
              <a:off x="2115586" y="3683463"/>
              <a:ext cx="437279" cy="492573"/>
            </a:xfrm>
            <a:prstGeom prst="arc">
              <a:avLst>
                <a:gd name="adj1" fmla="val 16200000"/>
                <a:gd name="adj2" fmla="val 5252761"/>
              </a:avLst>
            </a:prstGeom>
            <a:ln w="57150" cap="rnd">
              <a:gradFill>
                <a:gsLst>
                  <a:gs pos="0">
                    <a:schemeClr val="accent5">
                      <a:lumMod val="20000"/>
                      <a:lumOff val="80000"/>
                    </a:schemeClr>
                  </a:gs>
                  <a:gs pos="100000">
                    <a:srgbClr val="50745F"/>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latin typeface="#9Slide03 FS Neusa Bold" panose="00000800000000000000" pitchFamily="2" charset="0"/>
              </a:endParaRPr>
            </a:p>
          </p:txBody>
        </p:sp>
        <p:sp>
          <p:nvSpPr>
            <p:cNvPr id="41" name="Oval 40">
              <a:extLst>
                <a:ext uri="{FF2B5EF4-FFF2-40B4-BE49-F238E27FC236}">
                  <a16:creationId xmlns="" xmlns:a16="http://schemas.microsoft.com/office/drawing/2014/main" id="{9498C938-8CD6-4214-8665-05CA882BDE4E}"/>
                </a:ext>
              </a:extLst>
            </p:cNvPr>
            <p:cNvSpPr/>
            <p:nvPr/>
          </p:nvSpPr>
          <p:spPr>
            <a:xfrm>
              <a:off x="2490322" y="4376069"/>
              <a:ext cx="304801" cy="304801"/>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0000800000000000000" pitchFamily="2" charset="0"/>
              </a:endParaRPr>
            </a:p>
          </p:txBody>
        </p:sp>
        <p:sp>
          <p:nvSpPr>
            <p:cNvPr id="42" name="Oval 41">
              <a:extLst>
                <a:ext uri="{FF2B5EF4-FFF2-40B4-BE49-F238E27FC236}">
                  <a16:creationId xmlns="" xmlns:a16="http://schemas.microsoft.com/office/drawing/2014/main" id="{4BF20C65-5494-46A5-8F5D-42FBBE3D5C2C}"/>
                </a:ext>
              </a:extLst>
            </p:cNvPr>
            <p:cNvSpPr/>
            <p:nvPr/>
          </p:nvSpPr>
          <p:spPr>
            <a:xfrm>
              <a:off x="1924263" y="4419611"/>
              <a:ext cx="239483" cy="239483"/>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0000800000000000000" pitchFamily="2" charset="0"/>
              </a:endParaRPr>
            </a:p>
          </p:txBody>
        </p:sp>
        <p:sp>
          <p:nvSpPr>
            <p:cNvPr id="43" name="Arc 42">
              <a:extLst>
                <a:ext uri="{FF2B5EF4-FFF2-40B4-BE49-F238E27FC236}">
                  <a16:creationId xmlns="" xmlns:a16="http://schemas.microsoft.com/office/drawing/2014/main" id="{9CB3F162-4EB9-42B3-969E-3F867698325D}"/>
                </a:ext>
              </a:extLst>
            </p:cNvPr>
            <p:cNvSpPr/>
            <p:nvPr/>
          </p:nvSpPr>
          <p:spPr>
            <a:xfrm rot="16354267">
              <a:off x="2109725" y="4293065"/>
              <a:ext cx="437279" cy="492573"/>
            </a:xfrm>
            <a:prstGeom prst="arc">
              <a:avLst>
                <a:gd name="adj1" fmla="val 16200000"/>
                <a:gd name="adj2" fmla="val 5252761"/>
              </a:avLst>
            </a:prstGeom>
            <a:ln w="57150" cap="rnd">
              <a:gradFill>
                <a:gsLst>
                  <a:gs pos="0">
                    <a:schemeClr val="accent5">
                      <a:lumMod val="20000"/>
                      <a:lumOff val="80000"/>
                    </a:schemeClr>
                  </a:gs>
                  <a:gs pos="100000">
                    <a:srgbClr val="50745F"/>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latin typeface="#9Slide03 FS Neusa Bold" panose="00000800000000000000" pitchFamily="2" charset="0"/>
              </a:endParaRPr>
            </a:p>
          </p:txBody>
        </p:sp>
        <p:sp>
          <p:nvSpPr>
            <p:cNvPr id="44" name="Oval 43">
              <a:extLst>
                <a:ext uri="{FF2B5EF4-FFF2-40B4-BE49-F238E27FC236}">
                  <a16:creationId xmlns="" xmlns:a16="http://schemas.microsoft.com/office/drawing/2014/main" id="{BE822D10-C526-416C-A720-C15C16A75757}"/>
                </a:ext>
              </a:extLst>
            </p:cNvPr>
            <p:cNvSpPr/>
            <p:nvPr/>
          </p:nvSpPr>
          <p:spPr>
            <a:xfrm>
              <a:off x="2484461" y="4985671"/>
              <a:ext cx="304801" cy="304801"/>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0000800000000000000" pitchFamily="2" charset="0"/>
              </a:endParaRPr>
            </a:p>
          </p:txBody>
        </p:sp>
        <p:sp>
          <p:nvSpPr>
            <p:cNvPr id="45" name="Oval 44">
              <a:extLst>
                <a:ext uri="{FF2B5EF4-FFF2-40B4-BE49-F238E27FC236}">
                  <a16:creationId xmlns="" xmlns:a16="http://schemas.microsoft.com/office/drawing/2014/main" id="{6AE37839-E046-4BDD-85C1-C954EADF23CA}"/>
                </a:ext>
              </a:extLst>
            </p:cNvPr>
            <p:cNvSpPr/>
            <p:nvPr/>
          </p:nvSpPr>
          <p:spPr>
            <a:xfrm>
              <a:off x="1918402" y="5029213"/>
              <a:ext cx="239483" cy="239483"/>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0000800000000000000" pitchFamily="2" charset="0"/>
              </a:endParaRPr>
            </a:p>
          </p:txBody>
        </p:sp>
        <p:sp>
          <p:nvSpPr>
            <p:cNvPr id="46" name="Arc 45">
              <a:extLst>
                <a:ext uri="{FF2B5EF4-FFF2-40B4-BE49-F238E27FC236}">
                  <a16:creationId xmlns="" xmlns:a16="http://schemas.microsoft.com/office/drawing/2014/main" id="{8645C152-FC14-4CFF-B2F7-6B474EEB2DDD}"/>
                </a:ext>
              </a:extLst>
            </p:cNvPr>
            <p:cNvSpPr/>
            <p:nvPr/>
          </p:nvSpPr>
          <p:spPr>
            <a:xfrm rot="16354267">
              <a:off x="2103864" y="4902667"/>
              <a:ext cx="437279" cy="492573"/>
            </a:xfrm>
            <a:prstGeom prst="arc">
              <a:avLst>
                <a:gd name="adj1" fmla="val 16200000"/>
                <a:gd name="adj2" fmla="val 5252761"/>
              </a:avLst>
            </a:prstGeom>
            <a:ln w="57150" cap="rnd">
              <a:gradFill>
                <a:gsLst>
                  <a:gs pos="0">
                    <a:schemeClr val="accent5">
                      <a:lumMod val="20000"/>
                      <a:lumOff val="80000"/>
                    </a:schemeClr>
                  </a:gs>
                  <a:gs pos="100000">
                    <a:srgbClr val="50745F"/>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latin typeface="#9Slide03 FS Neusa Bold" panose="00000800000000000000" pitchFamily="2" charset="0"/>
              </a:endParaRPr>
            </a:p>
          </p:txBody>
        </p:sp>
        <p:sp>
          <p:nvSpPr>
            <p:cNvPr id="53" name="Oval 52">
              <a:extLst>
                <a:ext uri="{FF2B5EF4-FFF2-40B4-BE49-F238E27FC236}">
                  <a16:creationId xmlns="" xmlns:a16="http://schemas.microsoft.com/office/drawing/2014/main" id="{6D85FC8E-DD74-47EF-A195-22D5CC795067}"/>
                </a:ext>
              </a:extLst>
            </p:cNvPr>
            <p:cNvSpPr/>
            <p:nvPr/>
          </p:nvSpPr>
          <p:spPr>
            <a:xfrm>
              <a:off x="2478600" y="5595273"/>
              <a:ext cx="304801" cy="304801"/>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0000800000000000000" pitchFamily="2" charset="0"/>
              </a:endParaRPr>
            </a:p>
          </p:txBody>
        </p:sp>
        <p:sp>
          <p:nvSpPr>
            <p:cNvPr id="54" name="Oval 53">
              <a:extLst>
                <a:ext uri="{FF2B5EF4-FFF2-40B4-BE49-F238E27FC236}">
                  <a16:creationId xmlns="" xmlns:a16="http://schemas.microsoft.com/office/drawing/2014/main" id="{9DC87557-5CDB-4B72-B9FC-E4784C425342}"/>
                </a:ext>
              </a:extLst>
            </p:cNvPr>
            <p:cNvSpPr/>
            <p:nvPr/>
          </p:nvSpPr>
          <p:spPr>
            <a:xfrm>
              <a:off x="1912541" y="5638815"/>
              <a:ext cx="239483" cy="239483"/>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0000800000000000000" pitchFamily="2" charset="0"/>
              </a:endParaRPr>
            </a:p>
          </p:txBody>
        </p:sp>
        <p:sp>
          <p:nvSpPr>
            <p:cNvPr id="55" name="Arc 54">
              <a:extLst>
                <a:ext uri="{FF2B5EF4-FFF2-40B4-BE49-F238E27FC236}">
                  <a16:creationId xmlns="" xmlns:a16="http://schemas.microsoft.com/office/drawing/2014/main" id="{C2F673F4-1B2A-4356-BA9F-81AEA12C015F}"/>
                </a:ext>
              </a:extLst>
            </p:cNvPr>
            <p:cNvSpPr/>
            <p:nvPr/>
          </p:nvSpPr>
          <p:spPr>
            <a:xfrm rot="16354267">
              <a:off x="2098003" y="5512269"/>
              <a:ext cx="437279" cy="492573"/>
            </a:xfrm>
            <a:prstGeom prst="arc">
              <a:avLst>
                <a:gd name="adj1" fmla="val 16200000"/>
                <a:gd name="adj2" fmla="val 5252761"/>
              </a:avLst>
            </a:prstGeom>
            <a:ln w="57150" cap="rnd">
              <a:gradFill>
                <a:gsLst>
                  <a:gs pos="0">
                    <a:schemeClr val="accent5">
                      <a:lumMod val="20000"/>
                      <a:lumOff val="80000"/>
                    </a:schemeClr>
                  </a:gs>
                  <a:gs pos="100000">
                    <a:srgbClr val="50745F"/>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latin typeface="#9Slide03 FS Neusa Bold" panose="00000800000000000000" pitchFamily="2" charset="0"/>
              </a:endParaRPr>
            </a:p>
          </p:txBody>
        </p:sp>
      </p:grpSp>
      <p:sp>
        <p:nvSpPr>
          <p:cNvPr id="15" name="TextBox 14">
            <a:extLst>
              <a:ext uri="{FF2B5EF4-FFF2-40B4-BE49-F238E27FC236}">
                <a16:creationId xmlns="" xmlns:a16="http://schemas.microsoft.com/office/drawing/2014/main" id="{65DEA8EA-0C63-815A-F13B-D259BE27DA0E}"/>
              </a:ext>
            </a:extLst>
          </p:cNvPr>
          <p:cNvSpPr txBox="1"/>
          <p:nvPr/>
        </p:nvSpPr>
        <p:spPr>
          <a:xfrm>
            <a:off x="-1127711" y="1411617"/>
            <a:ext cx="5436909" cy="830997"/>
          </a:xfrm>
          <a:prstGeom prst="rect">
            <a:avLst/>
          </a:prstGeom>
          <a:noFill/>
        </p:spPr>
        <p:txBody>
          <a:bodyPr wrap="square">
            <a:spAutoFit/>
          </a:bodyPr>
          <a:lstStyle/>
          <a:p>
            <a:pPr algn="ctr"/>
            <a:r>
              <a:rPr lang="en-US" sz="4800" b="1" dirty="0" err="1"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Bài</a:t>
            </a:r>
            <a:r>
              <a:rPr lang="en-US" sz="4800" b="1" dirty="0"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 37</a:t>
            </a:r>
            <a:endParaRPr lang="en-US" sz="4800" dirty="0">
              <a:solidFill>
                <a:srgbClr val="C00000"/>
              </a:solidFill>
              <a:latin typeface="Cambria" panose="02040503050406030204" pitchFamily="18" charset="0"/>
              <a:ea typeface="Cambria" panose="02040503050406030204" pitchFamily="18" charset="0"/>
            </a:endParaRPr>
          </a:p>
        </p:txBody>
      </p:sp>
      <p:sp>
        <p:nvSpPr>
          <p:cNvPr id="3" name="Rectangle 2">
            <a:extLst>
              <a:ext uri="{FF2B5EF4-FFF2-40B4-BE49-F238E27FC236}">
                <a16:creationId xmlns="" xmlns:a16="http://schemas.microsoft.com/office/drawing/2014/main" id="{A7FD1FA4-DFC6-B614-9DA5-390BC5D9E1A0}"/>
              </a:ext>
            </a:extLst>
          </p:cNvPr>
          <p:cNvSpPr/>
          <p:nvPr/>
        </p:nvSpPr>
        <p:spPr>
          <a:xfrm>
            <a:off x="325189" y="2184051"/>
            <a:ext cx="2531110" cy="6370975"/>
          </a:xfrm>
          <a:prstGeom prst="rect">
            <a:avLst/>
          </a:prstGeom>
          <a:noFill/>
        </p:spPr>
        <p:txBody>
          <a:bodyPr wrap="square" lIns="137160" tIns="68580" rIns="137160" bIns="68580">
            <a:spAutoFit/>
          </a:bodyPr>
          <a:lstStyle/>
          <a:p>
            <a:pPr algn="ctr">
              <a:lnSpc>
                <a:spcPct val="150000"/>
              </a:lnSpc>
            </a:pPr>
            <a:r>
              <a:rPr lang="en-US" sz="5400" b="1" dirty="0" smtClean="0">
                <a:ln w="9525">
                  <a:solidFill>
                    <a:srgbClr val="C00000"/>
                  </a:solidFill>
                  <a:prstDash val="solid"/>
                </a:ln>
                <a:solidFill>
                  <a:srgbClr val="C00000"/>
                </a:solidFill>
                <a:effectLst/>
                <a:latin typeface="Cambria" panose="02040503050406030204" pitchFamily="18" charset="0"/>
                <a:ea typeface="Cambria" panose="02040503050406030204" pitchFamily="18" charset="0"/>
              </a:rPr>
              <a:t>ĐỘT BIẾN NHIỄM SẮC THỂ</a:t>
            </a:r>
            <a:endParaRPr lang="en-US" sz="5400" b="1" dirty="0">
              <a:ln w="9525">
                <a:solidFill>
                  <a:srgbClr val="C00000"/>
                </a:solidFill>
                <a:prstDash val="solid"/>
              </a:ln>
              <a:solidFill>
                <a:srgbClr val="C00000"/>
              </a:solidFill>
              <a:effectLst/>
              <a:latin typeface="Cambria" panose="02040503050406030204" pitchFamily="18" charset="0"/>
              <a:ea typeface="Cambria" panose="02040503050406030204" pitchFamily="18" charset="0"/>
            </a:endParaRPr>
          </a:p>
        </p:txBody>
      </p:sp>
      <p:sp>
        <p:nvSpPr>
          <p:cNvPr id="73" name="Title 3">
            <a:extLst>
              <a:ext uri="{FF2B5EF4-FFF2-40B4-BE49-F238E27FC236}">
                <a16:creationId xmlns="" xmlns:a16="http://schemas.microsoft.com/office/drawing/2014/main" id="{5C4F71A2-2E36-AAB8-77AD-47D286AC1D68}"/>
              </a:ext>
            </a:extLst>
          </p:cNvPr>
          <p:cNvSpPr txBox="1">
            <a:spLocks/>
          </p:cNvSpPr>
          <p:nvPr/>
        </p:nvSpPr>
        <p:spPr>
          <a:xfrm>
            <a:off x="5273089" y="661084"/>
            <a:ext cx="15260342"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4800" dirty="0" smtClean="0">
                <a:gradFill>
                  <a:gsLst>
                    <a:gs pos="0">
                      <a:srgbClr val="008EDC"/>
                    </a:gs>
                    <a:gs pos="100000">
                      <a:srgbClr val="D30F64"/>
                    </a:gs>
                  </a:gsLst>
                  <a:lin ang="0" scaled="1"/>
                </a:gradFill>
                <a:latin typeface="Arial" panose="020B0604020202020204"/>
              </a:rPr>
              <a:t>II. ĐỘT BIẾN CẤU TRÚC NHIỄM SĂC THỂ</a:t>
            </a:r>
            <a:endParaRPr lang="en-US" sz="4800" dirty="0">
              <a:gradFill>
                <a:gsLst>
                  <a:gs pos="0">
                    <a:srgbClr val="008EDC"/>
                  </a:gs>
                  <a:gs pos="100000">
                    <a:srgbClr val="D30F64"/>
                  </a:gs>
                </a:gsLst>
                <a:lin ang="0" scaled="1"/>
              </a:gradFill>
              <a:latin typeface="Arial" panose="020B0604020202020204"/>
            </a:endParaRPr>
          </a:p>
        </p:txBody>
      </p:sp>
      <p:sp>
        <p:nvSpPr>
          <p:cNvPr id="74" name="Rectangle: Rounded Corners 17">
            <a:extLst>
              <a:ext uri="{FF2B5EF4-FFF2-40B4-BE49-F238E27FC236}">
                <a16:creationId xmlns="" xmlns:a16="http://schemas.microsoft.com/office/drawing/2014/main" id="{1BA0A7E7-4095-8F71-6CDD-DFD8B6D411F9}"/>
              </a:ext>
            </a:extLst>
          </p:cNvPr>
          <p:cNvSpPr/>
          <p:nvPr/>
        </p:nvSpPr>
        <p:spPr>
          <a:xfrm>
            <a:off x="5311026" y="1630969"/>
            <a:ext cx="5934974" cy="204143"/>
          </a:xfrm>
          <a:prstGeom prst="roundRect">
            <a:avLst>
              <a:gd name="adj" fmla="val 50000"/>
            </a:avLst>
          </a:prstGeom>
          <a:gradFill flip="none" rotWithShape="1">
            <a:gsLst>
              <a:gs pos="12000">
                <a:srgbClr val="008EDC"/>
              </a:gs>
              <a:gs pos="100000">
                <a:srgbClr val="D30F64"/>
              </a:gs>
            </a:gsLst>
            <a:lin ang="0" scaled="1"/>
            <a:tileRect/>
          </a:gradFill>
          <a:ln w="1270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smtClean="0">
              <a:ln>
                <a:noFill/>
              </a:ln>
              <a:solidFill>
                <a:prstClr val="black"/>
              </a:solidFill>
              <a:effectLst/>
              <a:uLnTx/>
              <a:uFillTx/>
              <a:latin typeface="Arial" panose="020B0604020202020204"/>
            </a:endParaRPr>
          </a:p>
        </p:txBody>
      </p:sp>
      <p:sp>
        <p:nvSpPr>
          <p:cNvPr id="75" name="Arrow: Pentagon 21">
            <a:extLst>
              <a:ext uri="{FF2B5EF4-FFF2-40B4-BE49-F238E27FC236}">
                <a16:creationId xmlns="" xmlns:a16="http://schemas.microsoft.com/office/drawing/2014/main" id="{201B79B0-A285-F849-0261-E8A34F1C557D}"/>
              </a:ext>
            </a:extLst>
          </p:cNvPr>
          <p:cNvSpPr/>
          <p:nvPr/>
        </p:nvSpPr>
        <p:spPr>
          <a:xfrm>
            <a:off x="4355639" y="941504"/>
            <a:ext cx="883547" cy="626949"/>
          </a:xfrm>
          <a:prstGeom prst="homePlate">
            <a:avLst>
              <a:gd name="adj" fmla="val 36170"/>
            </a:avLst>
          </a:prstGeom>
          <a:gradFill flip="none" rotWithShape="1">
            <a:gsLst>
              <a:gs pos="12000">
                <a:srgbClr val="008EDC"/>
              </a:gs>
              <a:gs pos="100000">
                <a:srgbClr val="D30F64"/>
              </a:gs>
            </a:gsLst>
            <a:lin ang="0" scaled="1"/>
            <a:tileRect/>
          </a:gradFill>
          <a:ln w="1270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smtClean="0">
              <a:ln>
                <a:noFill/>
              </a:ln>
              <a:solidFill>
                <a:prstClr val="black"/>
              </a:solidFill>
              <a:effectLst/>
              <a:uLnTx/>
              <a:uFillTx/>
              <a:latin typeface="Arial" panose="020B0604020202020204"/>
            </a:endParaRPr>
          </a:p>
        </p:txBody>
      </p:sp>
      <p:sp>
        <p:nvSpPr>
          <p:cNvPr id="84" name="Rectangle 83"/>
          <p:cNvSpPr/>
          <p:nvPr/>
        </p:nvSpPr>
        <p:spPr>
          <a:xfrm>
            <a:off x="4355639" y="3483996"/>
            <a:ext cx="5667833" cy="3785652"/>
          </a:xfrm>
          <a:prstGeom prst="rect">
            <a:avLst/>
          </a:prstGeom>
        </p:spPr>
        <p:txBody>
          <a:bodyPr wrap="square">
            <a:spAutoFit/>
          </a:bodyPr>
          <a:lstStyle/>
          <a:p>
            <a:pPr algn="just">
              <a:lnSpc>
                <a:spcPct val="150000"/>
              </a:lnSpc>
            </a:pPr>
            <a:r>
              <a:rPr lang="vi-VN" sz="3200" b="1" dirty="0" smtClean="0"/>
              <a:t>Đột biến số lượng nhiễm </a:t>
            </a:r>
            <a:r>
              <a:rPr lang="vi-VN" sz="3200" b="1" dirty="0"/>
              <a:t>sắc thể là những biến đổi về </a:t>
            </a:r>
            <a:r>
              <a:rPr lang="vi-VN" sz="3200" b="1" dirty="0">
                <a:solidFill>
                  <a:srgbClr val="FF0000"/>
                </a:solidFill>
              </a:rPr>
              <a:t>số lượng </a:t>
            </a:r>
            <a:r>
              <a:rPr lang="vi-VN" sz="3200" b="1" dirty="0"/>
              <a:t>xảy ra ở </a:t>
            </a:r>
            <a:r>
              <a:rPr lang="vi-VN" sz="3200" b="1" dirty="0">
                <a:solidFill>
                  <a:srgbClr val="FF0000"/>
                </a:solidFill>
              </a:rPr>
              <a:t>một hoặc một số cặp</a:t>
            </a:r>
            <a:r>
              <a:rPr lang="vi-VN" sz="3200" b="1" dirty="0"/>
              <a:t> nhiễm sắc thể hoặc ở </a:t>
            </a:r>
            <a:r>
              <a:rPr lang="vi-VN" sz="3200" b="1" dirty="0">
                <a:solidFill>
                  <a:srgbClr val="FF0000"/>
                </a:solidFill>
              </a:rPr>
              <a:t>cả bộ</a:t>
            </a:r>
            <a:r>
              <a:rPr lang="vi-VN" sz="3200" b="1" dirty="0"/>
              <a:t> nhiễm sắc thể.</a:t>
            </a:r>
            <a:endParaRPr lang="en-US" sz="3200" b="1" dirty="0"/>
          </a:p>
        </p:txBody>
      </p:sp>
      <p:sp>
        <p:nvSpPr>
          <p:cNvPr id="49" name="Rectangle: Rounded Corners 22">
            <a:extLst>
              <a:ext uri="{FF2B5EF4-FFF2-40B4-BE49-F238E27FC236}">
                <a16:creationId xmlns="" xmlns:a16="http://schemas.microsoft.com/office/drawing/2014/main" id="{C2F03C33-10B4-D8BB-46D6-8E3EED2B48E4}"/>
              </a:ext>
            </a:extLst>
          </p:cNvPr>
          <p:cNvSpPr/>
          <p:nvPr/>
        </p:nvSpPr>
        <p:spPr>
          <a:xfrm>
            <a:off x="4363626" y="2331858"/>
            <a:ext cx="3052316" cy="725890"/>
          </a:xfrm>
          <a:prstGeom prst="roundRect">
            <a:avLst>
              <a:gd name="adj" fmla="val 50000"/>
            </a:avLst>
          </a:prstGeom>
          <a:gradFill flip="none" rotWithShape="1">
            <a:gsLst>
              <a:gs pos="0">
                <a:srgbClr val="EEB902">
                  <a:tint val="66000"/>
                  <a:satMod val="160000"/>
                </a:srgbClr>
              </a:gs>
              <a:gs pos="50000">
                <a:srgbClr val="EEB902">
                  <a:tint val="44500"/>
                  <a:satMod val="160000"/>
                </a:srgbClr>
              </a:gs>
              <a:gs pos="100000">
                <a:srgbClr val="EEB902">
                  <a:tint val="23500"/>
                  <a:satMod val="160000"/>
                </a:srgbClr>
              </a:gs>
            </a:gsLst>
            <a:path path="circle">
              <a:fillToRect r="100000" b="100000"/>
            </a:path>
            <a:tileRect l="-100000" t="-100000"/>
          </a:gradFill>
          <a:ln w="12700" cap="flat">
            <a:noFill/>
            <a:prstDash val="solid"/>
            <a:miter/>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prstClr val="black"/>
                </a:solidFill>
                <a:effectLst/>
                <a:uLnTx/>
                <a:uFillTx/>
                <a:latin typeface="Arial" panose="020B0604020202020204"/>
              </a:rPr>
              <a:t>1. </a:t>
            </a:r>
            <a:r>
              <a:rPr lang="en-US" sz="2800" b="1" kern="0" dirty="0" err="1" smtClean="0">
                <a:solidFill>
                  <a:prstClr val="black"/>
                </a:solidFill>
                <a:latin typeface="Arial" panose="020B0604020202020204"/>
              </a:rPr>
              <a:t>Khái</a:t>
            </a:r>
            <a:r>
              <a:rPr lang="en-US" sz="2800" b="1" kern="0" dirty="0" smtClean="0">
                <a:solidFill>
                  <a:prstClr val="black"/>
                </a:solidFill>
                <a:latin typeface="Arial" panose="020B0604020202020204"/>
              </a:rPr>
              <a:t> </a:t>
            </a:r>
            <a:r>
              <a:rPr lang="en-US" sz="2800" b="1" kern="0" dirty="0" err="1" smtClean="0">
                <a:solidFill>
                  <a:prstClr val="black"/>
                </a:solidFill>
                <a:latin typeface="Arial" panose="020B0604020202020204"/>
              </a:rPr>
              <a:t>niệm</a:t>
            </a:r>
            <a:endParaRPr kumimoji="0" lang="en-US" sz="2800" b="1" i="0" u="none" strike="noStrike" kern="0" cap="none" spc="0" normalizeH="0" baseline="0" noProof="0" dirty="0" smtClean="0">
              <a:ln>
                <a:noFill/>
              </a:ln>
              <a:solidFill>
                <a:prstClr val="black"/>
              </a:solidFill>
              <a:effectLst/>
              <a:uLnTx/>
              <a:uFillTx/>
              <a:latin typeface="Arial" panose="020B0604020202020204"/>
            </a:endParaRPr>
          </a:p>
        </p:txBody>
      </p:sp>
      <p:pic>
        <p:nvPicPr>
          <p:cNvPr id="7182" name="Picture 14" descr="Arrow Transparent Background PNGs for Free Downlo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748890">
            <a:off x="7096477" y="7152143"/>
            <a:ext cx="2331581" cy="1963436"/>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hromosomal Mutation: Causes, Mechanism, Types, Exampl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75748" y="-2674609"/>
            <a:ext cx="7858125" cy="4124326"/>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10553481" y="1610802"/>
            <a:ext cx="6667719" cy="8301877"/>
            <a:chOff x="10454544" y="1452619"/>
            <a:chExt cx="6953138" cy="8657248"/>
          </a:xfrm>
        </p:grpSpPr>
        <p:pic>
          <p:nvPicPr>
            <p:cNvPr id="48" name="Picture 4" descr="Chromosomal Mutations II"/>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960" t="9956" r="2708" b="1557"/>
            <a:stretch/>
          </p:blipFill>
          <p:spPr bwMode="auto">
            <a:xfrm>
              <a:off x="10454544" y="1452619"/>
              <a:ext cx="6883222" cy="865724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2668671" y="1704375"/>
              <a:ext cx="2089460" cy="707886"/>
            </a:xfrm>
            <a:prstGeom prst="rect">
              <a:avLst/>
            </a:prstGeom>
            <a:solidFill>
              <a:schemeClr val="bg1"/>
            </a:solidFill>
          </p:spPr>
          <p:txBody>
            <a:bodyPr wrap="square" rtlCol="0">
              <a:spAutoFit/>
            </a:bodyPr>
            <a:lstStyle/>
            <a:p>
              <a:pPr algn="ctr"/>
              <a:r>
                <a:rPr lang="en-US" sz="2000" dirty="0" err="1" smtClean="0">
                  <a:latin typeface="Arial" panose="020B0604020202020204" pitchFamily="34" charset="0"/>
                  <a:cs typeface="Arial" panose="020B0604020202020204" pitchFamily="34" charset="0"/>
                </a:rPr>
                <a:t>Nhiễm</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sắc</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thể</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bình</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thường</a:t>
              </a:r>
              <a:endParaRPr lang="en-US" sz="2000" dirty="0">
                <a:latin typeface="Arial" panose="020B0604020202020204" pitchFamily="34" charset="0"/>
                <a:cs typeface="Arial" panose="020B0604020202020204" pitchFamily="34" charset="0"/>
              </a:endParaRPr>
            </a:p>
          </p:txBody>
        </p:sp>
        <p:sp>
          <p:nvSpPr>
            <p:cNvPr id="50" name="TextBox 49"/>
            <p:cNvSpPr txBox="1"/>
            <p:nvPr/>
          </p:nvSpPr>
          <p:spPr>
            <a:xfrm>
              <a:off x="11416057" y="4431041"/>
              <a:ext cx="2353405" cy="400110"/>
            </a:xfrm>
            <a:prstGeom prst="rect">
              <a:avLst/>
            </a:prstGeom>
            <a:solidFill>
              <a:schemeClr val="bg1"/>
            </a:solidFill>
          </p:spPr>
          <p:txBody>
            <a:bodyPr wrap="square" rtlCol="0">
              <a:spAutoFit/>
            </a:bodyPr>
            <a:lstStyle/>
            <a:p>
              <a:pPr algn="ctr"/>
              <a:r>
                <a:rPr lang="en-US" sz="2000" dirty="0" err="1" smtClean="0">
                  <a:latin typeface="Arial" panose="020B0604020202020204" pitchFamily="34" charset="0"/>
                  <a:cs typeface="Arial" panose="020B0604020202020204" pitchFamily="34" charset="0"/>
                </a:rPr>
                <a:t>Thừa</a:t>
              </a:r>
              <a:r>
                <a:rPr lang="en-US" sz="2000" dirty="0" smtClean="0">
                  <a:latin typeface="Arial" panose="020B0604020202020204" pitchFamily="34" charset="0"/>
                  <a:cs typeface="Arial" panose="020B0604020202020204" pitchFamily="34" charset="0"/>
                </a:rPr>
                <a:t> 1 NST</a:t>
              </a:r>
              <a:endParaRPr lang="en-US" sz="2000" dirty="0">
                <a:latin typeface="Arial" panose="020B0604020202020204" pitchFamily="34" charset="0"/>
                <a:cs typeface="Arial" panose="020B0604020202020204" pitchFamily="34" charset="0"/>
              </a:endParaRPr>
            </a:p>
          </p:txBody>
        </p:sp>
        <p:sp>
          <p:nvSpPr>
            <p:cNvPr id="51" name="TextBox 50"/>
            <p:cNvSpPr txBox="1"/>
            <p:nvPr/>
          </p:nvSpPr>
          <p:spPr>
            <a:xfrm>
              <a:off x="14758130" y="4431041"/>
              <a:ext cx="2248607" cy="400110"/>
            </a:xfrm>
            <a:prstGeom prst="rect">
              <a:avLst/>
            </a:prstGeom>
            <a:solidFill>
              <a:schemeClr val="bg1"/>
            </a:solidFill>
          </p:spPr>
          <p:txBody>
            <a:bodyPr wrap="square" rtlCol="0">
              <a:spAutoFit/>
            </a:bodyPr>
            <a:lstStyle/>
            <a:p>
              <a:pPr algn="ctr"/>
              <a:r>
                <a:rPr lang="en-US" sz="2000" dirty="0" err="1" smtClean="0">
                  <a:latin typeface="Arial" panose="020B0604020202020204" pitchFamily="34" charset="0"/>
                  <a:cs typeface="Arial" panose="020B0604020202020204" pitchFamily="34" charset="0"/>
                </a:rPr>
                <a:t>Mất</a:t>
              </a:r>
              <a:r>
                <a:rPr lang="en-US" sz="2000" dirty="0" smtClean="0">
                  <a:latin typeface="Arial" panose="020B0604020202020204" pitchFamily="34" charset="0"/>
                  <a:cs typeface="Arial" panose="020B0604020202020204" pitchFamily="34" charset="0"/>
                </a:rPr>
                <a:t> 1 NST</a:t>
              </a:r>
              <a:endParaRPr lang="en-US" sz="2000" dirty="0">
                <a:latin typeface="Arial" panose="020B0604020202020204" pitchFamily="34" charset="0"/>
                <a:cs typeface="Arial" panose="020B0604020202020204" pitchFamily="34" charset="0"/>
              </a:endParaRPr>
            </a:p>
          </p:txBody>
        </p:sp>
        <p:sp>
          <p:nvSpPr>
            <p:cNvPr id="56" name="TextBox 55"/>
            <p:cNvSpPr txBox="1"/>
            <p:nvPr/>
          </p:nvSpPr>
          <p:spPr>
            <a:xfrm>
              <a:off x="12072220" y="7342132"/>
              <a:ext cx="2118449" cy="400110"/>
            </a:xfrm>
            <a:prstGeom prst="rect">
              <a:avLst/>
            </a:prstGeom>
            <a:solidFill>
              <a:schemeClr val="bg1"/>
            </a:solidFill>
          </p:spPr>
          <p:txBody>
            <a:bodyPr wrap="square" rtlCol="0">
              <a:spAutoFit/>
            </a:bodyPr>
            <a:lstStyle/>
            <a:p>
              <a:r>
                <a:rPr lang="en-US" sz="2000" dirty="0" err="1" smtClean="0">
                  <a:latin typeface="Arial" panose="020B0604020202020204" pitchFamily="34" charset="0"/>
                  <a:cs typeface="Arial" panose="020B0604020202020204" pitchFamily="34" charset="0"/>
                </a:rPr>
                <a:t>Quy</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mô</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lớn</a:t>
              </a:r>
              <a:endParaRPr lang="en-US" sz="2000" dirty="0">
                <a:latin typeface="Arial" panose="020B0604020202020204" pitchFamily="34" charset="0"/>
                <a:cs typeface="Arial" panose="020B0604020202020204" pitchFamily="34" charset="0"/>
              </a:endParaRPr>
            </a:p>
          </p:txBody>
        </p:sp>
        <p:sp>
          <p:nvSpPr>
            <p:cNvPr id="59" name="TextBox 58"/>
            <p:cNvSpPr txBox="1"/>
            <p:nvPr/>
          </p:nvSpPr>
          <p:spPr>
            <a:xfrm>
              <a:off x="12072220" y="7358342"/>
              <a:ext cx="2685910" cy="400110"/>
            </a:xfrm>
            <a:prstGeom prst="rect">
              <a:avLst/>
            </a:prstGeom>
            <a:solidFill>
              <a:schemeClr val="bg1"/>
            </a:solidFill>
          </p:spPr>
          <p:txBody>
            <a:bodyPr wrap="square" rtlCol="0">
              <a:spAutoFit/>
            </a:bodyPr>
            <a:lstStyle/>
            <a:p>
              <a:r>
                <a:rPr lang="en-US" sz="2000" dirty="0" err="1" smtClean="0">
                  <a:latin typeface="Arial" panose="020B0604020202020204" pitchFamily="34" charset="0"/>
                  <a:cs typeface="Arial" panose="020B0604020202020204" pitchFamily="34" charset="0"/>
                </a:rPr>
                <a:t>Đột</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biến</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số</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lượng</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lớn</a:t>
              </a:r>
              <a:endParaRPr lang="en-US" sz="2000" dirty="0">
                <a:latin typeface="Arial" panose="020B0604020202020204" pitchFamily="34" charset="0"/>
                <a:cs typeface="Arial" panose="020B0604020202020204" pitchFamily="34" charset="0"/>
              </a:endParaRPr>
            </a:p>
          </p:txBody>
        </p:sp>
        <p:sp>
          <p:nvSpPr>
            <p:cNvPr id="60" name="TextBox 59"/>
            <p:cNvSpPr txBox="1"/>
            <p:nvPr/>
          </p:nvSpPr>
          <p:spPr>
            <a:xfrm>
              <a:off x="13433042" y="9572424"/>
              <a:ext cx="3974640" cy="400110"/>
            </a:xfrm>
            <a:prstGeom prst="rect">
              <a:avLst/>
            </a:prstGeom>
            <a:solidFill>
              <a:schemeClr val="bg1"/>
            </a:solidFill>
          </p:spPr>
          <p:txBody>
            <a:bodyPr wrap="square" rtlCol="0">
              <a:spAutoFit/>
            </a:bodyPr>
            <a:lstStyle/>
            <a:p>
              <a:r>
                <a:rPr lang="en-US" sz="2000" dirty="0" err="1" smtClean="0">
                  <a:latin typeface="Arial" panose="020B0604020202020204" pitchFamily="34" charset="0"/>
                  <a:cs typeface="Arial" panose="020B0604020202020204" pitchFamily="34" charset="0"/>
                </a:rPr>
                <a:t>Thêm</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nhiều</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cặp</a:t>
              </a:r>
              <a:r>
                <a:rPr lang="en-US" sz="2000" dirty="0" smtClean="0">
                  <a:latin typeface="Arial" panose="020B0604020202020204" pitchFamily="34" charset="0"/>
                  <a:cs typeface="Arial" panose="020B0604020202020204" pitchFamily="34" charset="0"/>
                </a:rPr>
                <a:t> NST (</a:t>
              </a:r>
              <a:r>
                <a:rPr lang="en-US" sz="2000" dirty="0" err="1" smtClean="0">
                  <a:latin typeface="Arial" panose="020B0604020202020204" pitchFamily="34" charset="0"/>
                  <a:cs typeface="Arial" panose="020B0604020202020204" pitchFamily="34" charset="0"/>
                </a:rPr>
                <a:t>Đa</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bội</a:t>
              </a:r>
              <a:r>
                <a:rPr lang="en-US" sz="2000" dirty="0" smtClean="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1032335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additive="base">
                                        <p:cTn id="7" dur="500" fill="hold"/>
                                        <p:tgtEl>
                                          <p:spTgt spid="84"/>
                                        </p:tgtEl>
                                        <p:attrNameLst>
                                          <p:attrName>ppt_x</p:attrName>
                                        </p:attrNameLst>
                                      </p:cBhvr>
                                      <p:tavLst>
                                        <p:tav tm="0">
                                          <p:val>
                                            <p:strVal val="#ppt_x"/>
                                          </p:val>
                                        </p:tav>
                                        <p:tav tm="100000">
                                          <p:val>
                                            <p:strVal val="#ppt_x"/>
                                          </p:val>
                                        </p:tav>
                                      </p:tavLst>
                                    </p:anim>
                                    <p:anim calcmode="lin" valueType="num">
                                      <p:cBhvr additive="base">
                                        <p:cTn id="8"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7182"/>
                                        </p:tgtEl>
                                        <p:attrNameLst>
                                          <p:attrName>style.visibility</p:attrName>
                                        </p:attrNameLst>
                                      </p:cBhvr>
                                      <p:to>
                                        <p:strVal val="visible"/>
                                      </p:to>
                                    </p:set>
                                    <p:animEffect transition="in" filter="wipe(left)">
                                      <p:cBhvr>
                                        <p:cTn id="13" dur="500"/>
                                        <p:tgtEl>
                                          <p:spTgt spid="7182"/>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itle 3">
            <a:extLst>
              <a:ext uri="{FF2B5EF4-FFF2-40B4-BE49-F238E27FC236}">
                <a16:creationId xmlns="" xmlns:a16="http://schemas.microsoft.com/office/drawing/2014/main" id="{5C4F71A2-2E36-AAB8-77AD-47D286AC1D68}"/>
              </a:ext>
            </a:extLst>
          </p:cNvPr>
          <p:cNvSpPr txBox="1">
            <a:spLocks/>
          </p:cNvSpPr>
          <p:nvPr/>
        </p:nvSpPr>
        <p:spPr>
          <a:xfrm>
            <a:off x="1172979" y="702567"/>
            <a:ext cx="16640991"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6000" dirty="0">
                <a:gradFill>
                  <a:gsLst>
                    <a:gs pos="0">
                      <a:srgbClr val="008EDC"/>
                    </a:gs>
                    <a:gs pos="100000">
                      <a:srgbClr val="D30F64"/>
                    </a:gs>
                  </a:gsLst>
                  <a:lin ang="0" scaled="1"/>
                </a:gradFill>
              </a:rPr>
              <a:t>ĐỘT BIẾN SỐ LƯỢNG NHIỄM SẮC THỂ</a:t>
            </a:r>
            <a:endParaRPr lang="ru-RU" sz="6000" dirty="0">
              <a:gradFill>
                <a:gsLst>
                  <a:gs pos="0">
                    <a:srgbClr val="008EDC"/>
                  </a:gs>
                  <a:gs pos="100000">
                    <a:srgbClr val="D30F64"/>
                  </a:gs>
                </a:gsLst>
                <a:lin ang="0" scaled="1"/>
              </a:gradFill>
            </a:endParaRPr>
          </a:p>
        </p:txBody>
      </p:sp>
      <p:sp>
        <p:nvSpPr>
          <p:cNvPr id="18" name="Rectangle: Rounded Corners 17">
            <a:extLst>
              <a:ext uri="{FF2B5EF4-FFF2-40B4-BE49-F238E27FC236}">
                <a16:creationId xmlns="" xmlns:a16="http://schemas.microsoft.com/office/drawing/2014/main" id="{1BA0A7E7-4095-8F71-6CDD-DFD8B6D411F9}"/>
              </a:ext>
            </a:extLst>
          </p:cNvPr>
          <p:cNvSpPr/>
          <p:nvPr/>
        </p:nvSpPr>
        <p:spPr>
          <a:xfrm>
            <a:off x="1371599" y="1883044"/>
            <a:ext cx="5934974" cy="204143"/>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22" name="Arrow: Pentagon 21">
            <a:extLst>
              <a:ext uri="{FF2B5EF4-FFF2-40B4-BE49-F238E27FC236}">
                <a16:creationId xmlns="" xmlns:a16="http://schemas.microsoft.com/office/drawing/2014/main" id="{201B79B0-A285-F849-0261-E8A34F1C557D}"/>
              </a:ext>
            </a:extLst>
          </p:cNvPr>
          <p:cNvSpPr/>
          <p:nvPr/>
        </p:nvSpPr>
        <p:spPr>
          <a:xfrm>
            <a:off x="1" y="893073"/>
            <a:ext cx="883547" cy="626949"/>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4" name="AutoShape 5">
            <a:extLst>
              <a:ext uri="{FF2B5EF4-FFF2-40B4-BE49-F238E27FC236}">
                <a16:creationId xmlns="" xmlns:a16="http://schemas.microsoft.com/office/drawing/2014/main" id="{10F6D7BE-F7ED-919C-8E28-86C44E30E3BC}"/>
              </a:ext>
            </a:extLst>
          </p:cNvPr>
          <p:cNvSpPr>
            <a:spLocks noChangeArrowheads="1"/>
          </p:cNvSpPr>
          <p:nvPr/>
        </p:nvSpPr>
        <p:spPr bwMode="auto">
          <a:xfrm>
            <a:off x="1803522" y="6668230"/>
            <a:ext cx="4016275" cy="2062199"/>
          </a:xfrm>
          <a:prstGeom prst="roundRect">
            <a:avLst>
              <a:gd name="adj" fmla="val 16667"/>
            </a:avLst>
          </a:prstGeom>
          <a:solidFill>
            <a:srgbClr val="BDFFDB"/>
          </a:solidFill>
          <a:ln w="38100">
            <a:solidFill>
              <a:schemeClr val="tx1"/>
            </a:solidFill>
            <a:round/>
            <a:headEnd/>
            <a:tailEnd/>
          </a:ln>
          <a:effectLst/>
        </p:spPr>
        <p:txBody>
          <a:bodyPr wrap="none" anchor="ctr"/>
          <a:lstStyle>
            <a:lvl1pPr>
              <a:spcBef>
                <a:spcPct val="20000"/>
              </a:spcBef>
              <a:buClr>
                <a:schemeClr val="tx2"/>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endParaRPr lang="en-US" altLang="en-US" sz="2700">
              <a:solidFill>
                <a:prstClr val="black"/>
              </a:solidFill>
              <a:latin typeface="Verdana" panose="020B0604030504040204" pitchFamily="34" charset="0"/>
            </a:endParaRPr>
          </a:p>
        </p:txBody>
      </p:sp>
      <p:sp>
        <p:nvSpPr>
          <p:cNvPr id="5" name="Text Box 6">
            <a:extLst>
              <a:ext uri="{FF2B5EF4-FFF2-40B4-BE49-F238E27FC236}">
                <a16:creationId xmlns="" xmlns:a16="http://schemas.microsoft.com/office/drawing/2014/main" id="{E132011B-CBE0-A2F3-4149-C7B1D0648D80}"/>
              </a:ext>
            </a:extLst>
          </p:cNvPr>
          <p:cNvSpPr txBox="1">
            <a:spLocks noChangeArrowheads="1"/>
          </p:cNvSpPr>
          <p:nvPr/>
        </p:nvSpPr>
        <p:spPr bwMode="auto">
          <a:xfrm>
            <a:off x="1931898" y="7038967"/>
            <a:ext cx="3708885" cy="1501758"/>
          </a:xfrm>
          <a:prstGeom prst="rect">
            <a:avLst/>
          </a:prstGeom>
          <a:noFill/>
        </p:spPr>
        <p:txBody>
          <a:bodyPr wrap="square">
            <a:spAutoFit/>
          </a:bodyPr>
          <a:lstStyle>
            <a:defPPr>
              <a:defRPr lang="ru-RU"/>
            </a:defPPr>
            <a:lvl1pPr indent="0" algn="just">
              <a:lnSpc>
                <a:spcPct val="120000"/>
              </a:lnSpc>
              <a:spcAft>
                <a:spcPts val="1200"/>
              </a:spcAft>
              <a:buFont typeface="Wingdings" panose="05000000000000000000" pitchFamily="2" charset="2"/>
              <a:buNone/>
              <a:defRPr sz="2400" b="1"/>
            </a:lvl1pPr>
          </a:lstStyle>
          <a:p>
            <a:pPr algn="ctr"/>
            <a:r>
              <a:rPr lang="en-US" altLang="en-US" sz="4000" dirty="0" err="1">
                <a:solidFill>
                  <a:prstClr val="black"/>
                </a:solidFill>
              </a:rPr>
              <a:t>Đột</a:t>
            </a:r>
            <a:r>
              <a:rPr lang="en-US" altLang="en-US" sz="4000" dirty="0">
                <a:solidFill>
                  <a:prstClr val="black"/>
                </a:solidFill>
              </a:rPr>
              <a:t> </a:t>
            </a:r>
            <a:r>
              <a:rPr lang="en-US" altLang="en-US" sz="4000" dirty="0" err="1">
                <a:solidFill>
                  <a:prstClr val="black"/>
                </a:solidFill>
              </a:rPr>
              <a:t>biến</a:t>
            </a:r>
            <a:r>
              <a:rPr lang="en-US" altLang="en-US" sz="4000" dirty="0">
                <a:solidFill>
                  <a:prstClr val="black"/>
                </a:solidFill>
              </a:rPr>
              <a:t> </a:t>
            </a:r>
            <a:r>
              <a:rPr lang="en-US" altLang="en-US" sz="4000" dirty="0" err="1">
                <a:solidFill>
                  <a:prstClr val="black"/>
                </a:solidFill>
              </a:rPr>
              <a:t>lệch</a:t>
            </a:r>
            <a:r>
              <a:rPr lang="en-US" altLang="en-US" sz="4000" dirty="0">
                <a:solidFill>
                  <a:prstClr val="black"/>
                </a:solidFill>
              </a:rPr>
              <a:t> </a:t>
            </a:r>
            <a:r>
              <a:rPr lang="en-US" altLang="en-US" sz="4000" dirty="0" err="1">
                <a:solidFill>
                  <a:prstClr val="black"/>
                </a:solidFill>
              </a:rPr>
              <a:t>bội</a:t>
            </a:r>
            <a:endParaRPr lang="en-US" altLang="en-US" sz="4000" dirty="0">
              <a:solidFill>
                <a:prstClr val="black"/>
              </a:solidFill>
            </a:endParaRPr>
          </a:p>
        </p:txBody>
      </p:sp>
      <p:sp>
        <p:nvSpPr>
          <p:cNvPr id="6" name="AutoShape 9">
            <a:extLst>
              <a:ext uri="{FF2B5EF4-FFF2-40B4-BE49-F238E27FC236}">
                <a16:creationId xmlns="" xmlns:a16="http://schemas.microsoft.com/office/drawing/2014/main" id="{A015B3FB-9640-CBD3-A9FC-00C08ECC375E}"/>
              </a:ext>
            </a:extLst>
          </p:cNvPr>
          <p:cNvSpPr>
            <a:spLocks noChangeAspect="1" noChangeArrowheads="1" noTextEdit="1"/>
          </p:cNvSpPr>
          <p:nvPr/>
        </p:nvSpPr>
        <p:spPr bwMode="gray">
          <a:xfrm flipH="1">
            <a:off x="9897613" y="3886200"/>
            <a:ext cx="1691617" cy="2314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2700">
              <a:solidFill>
                <a:prstClr val="black"/>
              </a:solidFill>
            </a:endParaRPr>
          </a:p>
        </p:txBody>
      </p:sp>
      <p:grpSp>
        <p:nvGrpSpPr>
          <p:cNvPr id="7" name="Group 11">
            <a:extLst>
              <a:ext uri="{FF2B5EF4-FFF2-40B4-BE49-F238E27FC236}">
                <a16:creationId xmlns="" xmlns:a16="http://schemas.microsoft.com/office/drawing/2014/main" id="{2EAFC14A-35A5-11B0-1B1F-B9A6D4ECDB02}"/>
              </a:ext>
            </a:extLst>
          </p:cNvPr>
          <p:cNvGrpSpPr>
            <a:grpSpLocks/>
          </p:cNvGrpSpPr>
          <p:nvPr/>
        </p:nvGrpSpPr>
        <p:grpSpPr bwMode="auto">
          <a:xfrm>
            <a:off x="6434960" y="3351866"/>
            <a:ext cx="5238135" cy="2466854"/>
            <a:chOff x="1997" y="1314"/>
            <a:chExt cx="1889" cy="1009"/>
          </a:xfrm>
        </p:grpSpPr>
        <p:grpSp>
          <p:nvGrpSpPr>
            <p:cNvPr id="8" name="Group 12">
              <a:extLst>
                <a:ext uri="{FF2B5EF4-FFF2-40B4-BE49-F238E27FC236}">
                  <a16:creationId xmlns="" xmlns:a16="http://schemas.microsoft.com/office/drawing/2014/main" id="{A5A562C0-A1C7-A018-387C-067B472A2566}"/>
                </a:ext>
              </a:extLst>
            </p:cNvPr>
            <p:cNvGrpSpPr>
              <a:grpSpLocks/>
            </p:cNvGrpSpPr>
            <p:nvPr/>
          </p:nvGrpSpPr>
          <p:grpSpPr bwMode="auto">
            <a:xfrm>
              <a:off x="1997" y="1404"/>
              <a:ext cx="1889" cy="919"/>
              <a:chOff x="1973" y="1027"/>
              <a:chExt cx="1926" cy="937"/>
            </a:xfrm>
          </p:grpSpPr>
          <p:sp>
            <p:nvSpPr>
              <p:cNvPr id="13" name="Oval 13">
                <a:extLst>
                  <a:ext uri="{FF2B5EF4-FFF2-40B4-BE49-F238E27FC236}">
                    <a16:creationId xmlns="" xmlns:a16="http://schemas.microsoft.com/office/drawing/2014/main" id="{2CBD0820-4B17-581C-2C9B-2C4304080386}"/>
                  </a:ext>
                </a:extLst>
              </p:cNvPr>
              <p:cNvSpPr>
                <a:spLocks noChangeArrowheads="1"/>
              </p:cNvSpPr>
              <p:nvPr/>
            </p:nvSpPr>
            <p:spPr bwMode="gray">
              <a:xfrm>
                <a:off x="1994" y="1057"/>
                <a:ext cx="1905" cy="907"/>
              </a:xfrm>
              <a:prstGeom prst="ellipse">
                <a:avLst/>
              </a:prstGeom>
              <a:gradFill rotWithShape="1">
                <a:gsLst>
                  <a:gs pos="0">
                    <a:schemeClr val="hlink"/>
                  </a:gs>
                  <a:gs pos="100000">
                    <a:schemeClr val="hlink">
                      <a:gamma/>
                      <a:shade val="48627"/>
                      <a:invGamma/>
                    </a:scheme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sz="2700">
                  <a:solidFill>
                    <a:prstClr val="black"/>
                  </a:solidFill>
                </a:endParaRPr>
              </a:p>
            </p:txBody>
          </p:sp>
          <p:sp>
            <p:nvSpPr>
              <p:cNvPr id="14" name="Oval 14">
                <a:extLst>
                  <a:ext uri="{FF2B5EF4-FFF2-40B4-BE49-F238E27FC236}">
                    <a16:creationId xmlns="" xmlns:a16="http://schemas.microsoft.com/office/drawing/2014/main" id="{CAC4607E-BE00-EB90-AE78-B4FB1A028D35}"/>
                  </a:ext>
                </a:extLst>
              </p:cNvPr>
              <p:cNvSpPr>
                <a:spLocks noChangeArrowheads="1"/>
              </p:cNvSpPr>
              <p:nvPr/>
            </p:nvSpPr>
            <p:spPr bwMode="gray">
              <a:xfrm>
                <a:off x="1973" y="1027"/>
                <a:ext cx="1905" cy="907"/>
              </a:xfrm>
              <a:prstGeom prst="ellipse">
                <a:avLst/>
              </a:prstGeom>
              <a:gradFill rotWithShape="1">
                <a:gsLst>
                  <a:gs pos="0">
                    <a:schemeClr val="hlink">
                      <a:gamma/>
                      <a:tint val="44314"/>
                      <a:invGamma/>
                    </a:schemeClr>
                  </a:gs>
                  <a:gs pos="100000">
                    <a:schemeClr val="hlink"/>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sz="2700">
                  <a:solidFill>
                    <a:prstClr val="black"/>
                  </a:solidFill>
                </a:endParaRPr>
              </a:p>
            </p:txBody>
          </p:sp>
        </p:grpSp>
        <p:sp>
          <p:nvSpPr>
            <p:cNvPr id="9" name="Oval 15">
              <a:extLst>
                <a:ext uri="{FF2B5EF4-FFF2-40B4-BE49-F238E27FC236}">
                  <a16:creationId xmlns="" xmlns:a16="http://schemas.microsoft.com/office/drawing/2014/main" id="{CED97659-3414-EBD8-EB5F-6EC766D2B6B1}"/>
                </a:ext>
              </a:extLst>
            </p:cNvPr>
            <p:cNvSpPr>
              <a:spLocks noChangeArrowheads="1"/>
            </p:cNvSpPr>
            <p:nvPr/>
          </p:nvSpPr>
          <p:spPr bwMode="gray">
            <a:xfrm>
              <a:off x="2086" y="1314"/>
              <a:ext cx="1691" cy="845"/>
            </a:xfrm>
            <a:prstGeom prst="ellipse">
              <a:avLst/>
            </a:prstGeom>
            <a:gradFill rotWithShape="1">
              <a:gsLst>
                <a:gs pos="0">
                  <a:schemeClr val="accent1">
                    <a:gamma/>
                    <a:shade val="46275"/>
                    <a:invGamma/>
                  </a:schemeClr>
                </a:gs>
                <a:gs pos="100000">
                  <a:schemeClr val="accent1"/>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defRPr/>
              </a:pPr>
              <a:endParaRPr lang="en-US" sz="2700">
                <a:solidFill>
                  <a:prstClr val="black"/>
                </a:solidFill>
              </a:endParaRPr>
            </a:p>
          </p:txBody>
        </p:sp>
        <p:sp>
          <p:nvSpPr>
            <p:cNvPr id="10" name="Oval 16">
              <a:extLst>
                <a:ext uri="{FF2B5EF4-FFF2-40B4-BE49-F238E27FC236}">
                  <a16:creationId xmlns="" xmlns:a16="http://schemas.microsoft.com/office/drawing/2014/main" id="{EBB7E2BA-35A7-B2E2-C1C9-3F20C0D1754B}"/>
                </a:ext>
              </a:extLst>
            </p:cNvPr>
            <p:cNvSpPr>
              <a:spLocks noChangeArrowheads="1"/>
            </p:cNvSpPr>
            <p:nvPr/>
          </p:nvSpPr>
          <p:spPr bwMode="gray">
            <a:xfrm>
              <a:off x="2108" y="1319"/>
              <a:ext cx="1650" cy="824"/>
            </a:xfrm>
            <a:prstGeom prst="ellipse">
              <a:avLst/>
            </a:prstGeom>
            <a:gradFill rotWithShape="1">
              <a:gsLst>
                <a:gs pos="0">
                  <a:schemeClr val="accent1">
                    <a:alpha val="0"/>
                  </a:schemeClr>
                </a:gs>
                <a:gs pos="100000">
                  <a:schemeClr val="accent1">
                    <a:gamma/>
                    <a:tint val="34902"/>
                    <a:invGamma/>
                  </a:scheme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defRPr/>
              </a:pPr>
              <a:endParaRPr lang="en-US" sz="2700">
                <a:solidFill>
                  <a:prstClr val="black"/>
                </a:solidFill>
              </a:endParaRPr>
            </a:p>
          </p:txBody>
        </p:sp>
        <p:sp>
          <p:nvSpPr>
            <p:cNvPr id="11" name="Oval 17">
              <a:extLst>
                <a:ext uri="{FF2B5EF4-FFF2-40B4-BE49-F238E27FC236}">
                  <a16:creationId xmlns="" xmlns:a16="http://schemas.microsoft.com/office/drawing/2014/main" id="{BE190BBB-7DC1-A888-03C5-E91587B36E5C}"/>
                </a:ext>
              </a:extLst>
            </p:cNvPr>
            <p:cNvSpPr>
              <a:spLocks noChangeArrowheads="1"/>
            </p:cNvSpPr>
            <p:nvPr/>
          </p:nvSpPr>
          <p:spPr bwMode="gray">
            <a:xfrm>
              <a:off x="2125" y="1327"/>
              <a:ext cx="1570" cy="770"/>
            </a:xfrm>
            <a:prstGeom prst="ellipse">
              <a:avLst/>
            </a:prstGeom>
            <a:gradFill rotWithShape="1">
              <a:gsLst>
                <a:gs pos="0">
                  <a:schemeClr val="accent1">
                    <a:gamma/>
                    <a:shade val="79216"/>
                    <a:invGamma/>
                  </a:schemeClr>
                </a:gs>
                <a:gs pos="100000">
                  <a:schemeClr val="accent1">
                    <a:alpha val="48000"/>
                  </a:scheme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defRPr/>
              </a:pPr>
              <a:endParaRPr lang="en-US" sz="2700">
                <a:solidFill>
                  <a:prstClr val="black"/>
                </a:solidFill>
              </a:endParaRPr>
            </a:p>
          </p:txBody>
        </p:sp>
        <p:sp>
          <p:nvSpPr>
            <p:cNvPr id="12" name="Oval 18">
              <a:extLst>
                <a:ext uri="{FF2B5EF4-FFF2-40B4-BE49-F238E27FC236}">
                  <a16:creationId xmlns="" xmlns:a16="http://schemas.microsoft.com/office/drawing/2014/main" id="{FA505056-C10C-3A04-0C27-84D6DA1C4FC4}"/>
                </a:ext>
              </a:extLst>
            </p:cNvPr>
            <p:cNvSpPr>
              <a:spLocks noChangeArrowheads="1"/>
            </p:cNvSpPr>
            <p:nvPr/>
          </p:nvSpPr>
          <p:spPr bwMode="gray">
            <a:xfrm>
              <a:off x="2208" y="1344"/>
              <a:ext cx="1382" cy="624"/>
            </a:xfrm>
            <a:prstGeom prst="ellipse">
              <a:avLst/>
            </a:prstGeom>
            <a:gradFill rotWithShape="1">
              <a:gsLst>
                <a:gs pos="0">
                  <a:schemeClr val="accent1">
                    <a:gamma/>
                    <a:tint val="0"/>
                    <a:invGamma/>
                  </a:schemeClr>
                </a:gs>
                <a:gs pos="100000">
                  <a:schemeClr val="accent1">
                    <a:alpha val="38000"/>
                  </a:scheme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defRPr/>
              </a:pPr>
              <a:endParaRPr lang="en-US" sz="2700">
                <a:solidFill>
                  <a:prstClr val="black"/>
                </a:solidFill>
              </a:endParaRPr>
            </a:p>
          </p:txBody>
        </p:sp>
      </p:grpSp>
      <p:sp>
        <p:nvSpPr>
          <p:cNvPr id="15" name="Text Box 19">
            <a:extLst>
              <a:ext uri="{FF2B5EF4-FFF2-40B4-BE49-F238E27FC236}">
                <a16:creationId xmlns="" xmlns:a16="http://schemas.microsoft.com/office/drawing/2014/main" id="{BE9DA6FC-0E63-DBF1-167B-59D0199CB344}"/>
              </a:ext>
            </a:extLst>
          </p:cNvPr>
          <p:cNvSpPr txBox="1">
            <a:spLocks noChangeArrowheads="1"/>
          </p:cNvSpPr>
          <p:nvPr/>
        </p:nvSpPr>
        <p:spPr bwMode="auto">
          <a:xfrm>
            <a:off x="7696200" y="3924300"/>
            <a:ext cx="277276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4000" b="1" dirty="0" err="1">
                <a:solidFill>
                  <a:prstClr val="white"/>
                </a:solidFill>
              </a:rPr>
              <a:t>Phân</a:t>
            </a:r>
            <a:r>
              <a:rPr lang="en-US" altLang="en-US" sz="4000" b="1" dirty="0">
                <a:solidFill>
                  <a:prstClr val="white"/>
                </a:solidFill>
              </a:rPr>
              <a:t> </a:t>
            </a:r>
            <a:r>
              <a:rPr lang="en-US" altLang="en-US" sz="4000" b="1" dirty="0" err="1">
                <a:solidFill>
                  <a:prstClr val="white"/>
                </a:solidFill>
              </a:rPr>
              <a:t>loại</a:t>
            </a:r>
            <a:endParaRPr lang="en-US" altLang="en-US" sz="2400" dirty="0">
              <a:solidFill>
                <a:prstClr val="white"/>
              </a:solidFill>
            </a:endParaRPr>
          </a:p>
        </p:txBody>
      </p:sp>
      <p:sp>
        <p:nvSpPr>
          <p:cNvPr id="16" name="AutoShape 5">
            <a:extLst>
              <a:ext uri="{FF2B5EF4-FFF2-40B4-BE49-F238E27FC236}">
                <a16:creationId xmlns="" xmlns:a16="http://schemas.microsoft.com/office/drawing/2014/main" id="{7D34E99A-F3C2-0E1D-4DCD-BF2917F77EF4}"/>
              </a:ext>
            </a:extLst>
          </p:cNvPr>
          <p:cNvSpPr>
            <a:spLocks noChangeArrowheads="1"/>
          </p:cNvSpPr>
          <p:nvPr/>
        </p:nvSpPr>
        <p:spPr bwMode="auto">
          <a:xfrm>
            <a:off x="12670143" y="6668230"/>
            <a:ext cx="4016275" cy="2062199"/>
          </a:xfrm>
          <a:prstGeom prst="roundRect">
            <a:avLst>
              <a:gd name="adj" fmla="val 16667"/>
            </a:avLst>
          </a:prstGeom>
          <a:solidFill>
            <a:schemeClr val="accent2">
              <a:lumMod val="20000"/>
              <a:lumOff val="80000"/>
            </a:schemeClr>
          </a:solidFill>
          <a:ln w="38100">
            <a:solidFill>
              <a:schemeClr val="tx1"/>
            </a:solidFill>
            <a:round/>
            <a:headEnd/>
            <a:tailEnd/>
          </a:ln>
          <a:effectLst/>
        </p:spPr>
        <p:txBody>
          <a:bodyPr wrap="none" anchor="ctr"/>
          <a:lstStyle>
            <a:lvl1pPr>
              <a:spcBef>
                <a:spcPct val="20000"/>
              </a:spcBef>
              <a:buClr>
                <a:schemeClr val="tx2"/>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endParaRPr lang="en-US" altLang="en-US" sz="2700">
              <a:solidFill>
                <a:prstClr val="black"/>
              </a:solidFill>
              <a:latin typeface="Verdana" panose="020B0604030504040204" pitchFamily="34" charset="0"/>
            </a:endParaRPr>
          </a:p>
        </p:txBody>
      </p:sp>
      <p:sp>
        <p:nvSpPr>
          <p:cNvPr id="19" name="Text Box 6">
            <a:extLst>
              <a:ext uri="{FF2B5EF4-FFF2-40B4-BE49-F238E27FC236}">
                <a16:creationId xmlns="" xmlns:a16="http://schemas.microsoft.com/office/drawing/2014/main" id="{CCCAE6B9-3075-9680-8468-EBFDE65274E6}"/>
              </a:ext>
            </a:extLst>
          </p:cNvPr>
          <p:cNvSpPr txBox="1">
            <a:spLocks noChangeArrowheads="1"/>
          </p:cNvSpPr>
          <p:nvPr/>
        </p:nvSpPr>
        <p:spPr bwMode="auto">
          <a:xfrm>
            <a:off x="13069184" y="7038967"/>
            <a:ext cx="3218192" cy="1501758"/>
          </a:xfrm>
          <a:prstGeom prst="rect">
            <a:avLst/>
          </a:prstGeom>
          <a:noFill/>
        </p:spPr>
        <p:txBody>
          <a:bodyPr wrap="square">
            <a:spAutoFit/>
          </a:bodyPr>
          <a:lstStyle>
            <a:defPPr>
              <a:defRPr lang="ru-RU"/>
            </a:defPPr>
            <a:lvl1pPr indent="0" algn="just">
              <a:lnSpc>
                <a:spcPct val="120000"/>
              </a:lnSpc>
              <a:spcAft>
                <a:spcPts val="1200"/>
              </a:spcAft>
              <a:buFont typeface="Wingdings" panose="05000000000000000000" pitchFamily="2" charset="2"/>
              <a:buNone/>
              <a:defRPr sz="2400" b="1"/>
            </a:lvl1pPr>
          </a:lstStyle>
          <a:p>
            <a:pPr algn="ctr"/>
            <a:r>
              <a:rPr lang="en-US" altLang="en-US" sz="4000" dirty="0" err="1">
                <a:solidFill>
                  <a:prstClr val="black"/>
                </a:solidFill>
              </a:rPr>
              <a:t>Đột</a:t>
            </a:r>
            <a:r>
              <a:rPr lang="en-US" altLang="en-US" sz="4000" dirty="0">
                <a:solidFill>
                  <a:prstClr val="black"/>
                </a:solidFill>
              </a:rPr>
              <a:t> </a:t>
            </a:r>
            <a:r>
              <a:rPr lang="en-US" altLang="en-US" sz="4000" dirty="0" err="1">
                <a:solidFill>
                  <a:prstClr val="black"/>
                </a:solidFill>
              </a:rPr>
              <a:t>biến</a:t>
            </a:r>
            <a:r>
              <a:rPr lang="en-US" altLang="en-US" sz="4000" dirty="0">
                <a:solidFill>
                  <a:prstClr val="black"/>
                </a:solidFill>
              </a:rPr>
              <a:t> </a:t>
            </a:r>
            <a:r>
              <a:rPr lang="en-US" altLang="en-US" sz="4000" dirty="0" err="1">
                <a:solidFill>
                  <a:prstClr val="black"/>
                </a:solidFill>
              </a:rPr>
              <a:t>đa</a:t>
            </a:r>
            <a:r>
              <a:rPr lang="en-US" altLang="en-US" sz="4000" dirty="0">
                <a:solidFill>
                  <a:prstClr val="black"/>
                </a:solidFill>
              </a:rPr>
              <a:t> </a:t>
            </a:r>
            <a:r>
              <a:rPr lang="en-US" altLang="en-US" sz="4000" dirty="0" err="1">
                <a:solidFill>
                  <a:prstClr val="black"/>
                </a:solidFill>
              </a:rPr>
              <a:t>bội</a:t>
            </a:r>
            <a:endParaRPr lang="en-US" altLang="en-US" sz="4000" dirty="0">
              <a:solidFill>
                <a:prstClr val="black"/>
              </a:solidFill>
            </a:endParaRPr>
          </a:p>
        </p:txBody>
      </p:sp>
      <p:sp>
        <p:nvSpPr>
          <p:cNvPr id="20" name="Freeform 8">
            <a:extLst>
              <a:ext uri="{FF2B5EF4-FFF2-40B4-BE49-F238E27FC236}">
                <a16:creationId xmlns="" xmlns:a16="http://schemas.microsoft.com/office/drawing/2014/main" id="{02E80737-E382-7AF2-53A4-4E3F0D6DAEEC}"/>
              </a:ext>
            </a:extLst>
          </p:cNvPr>
          <p:cNvSpPr>
            <a:spLocks/>
          </p:cNvSpPr>
          <p:nvPr/>
        </p:nvSpPr>
        <p:spPr bwMode="gray">
          <a:xfrm>
            <a:off x="6218759" y="5884403"/>
            <a:ext cx="2317763" cy="2308630"/>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accent1"/>
              </a:gs>
              <a:gs pos="100000">
                <a:schemeClr val="accent1">
                  <a:gamma/>
                  <a:tint val="31765"/>
                  <a:invGamma/>
                </a:schemeClr>
              </a:gs>
            </a:gsLst>
            <a:lin ang="0" scaled="1"/>
          </a:gradFill>
          <a:ln>
            <a:noFill/>
          </a:ln>
          <a:extLst>
            <a:ext uri="{91240B29-F687-4F45-9708-019B960494DF}">
              <a14:hiddenLine xmlns:a14="http://schemas.microsoft.com/office/drawing/2010/main" w="0">
                <a:solidFill>
                  <a:srgbClr val="00A06C"/>
                </a:solidFill>
                <a:prstDash val="solid"/>
                <a:round/>
                <a:headEnd/>
                <a:tailEnd/>
              </a14:hiddenLine>
            </a:ext>
          </a:extLst>
        </p:spPr>
        <p:txBody>
          <a:bodyPr/>
          <a:lstStyle/>
          <a:p>
            <a:pPr>
              <a:defRPr/>
            </a:pPr>
            <a:endParaRPr lang="en-US" sz="2700">
              <a:solidFill>
                <a:prstClr val="black"/>
              </a:solidFill>
            </a:endParaRPr>
          </a:p>
        </p:txBody>
      </p:sp>
      <p:sp>
        <p:nvSpPr>
          <p:cNvPr id="21" name="Freeform 10">
            <a:extLst>
              <a:ext uri="{FF2B5EF4-FFF2-40B4-BE49-F238E27FC236}">
                <a16:creationId xmlns="" xmlns:a16="http://schemas.microsoft.com/office/drawing/2014/main" id="{ED1C43FB-98FD-2E1A-AC78-476DB982FCD2}"/>
              </a:ext>
            </a:extLst>
          </p:cNvPr>
          <p:cNvSpPr>
            <a:spLocks/>
          </p:cNvSpPr>
          <p:nvPr/>
        </p:nvSpPr>
        <p:spPr bwMode="gray">
          <a:xfrm flipH="1">
            <a:off x="9692474" y="5955954"/>
            <a:ext cx="2578707" cy="2308630"/>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accent1"/>
              </a:gs>
              <a:gs pos="100000">
                <a:schemeClr val="accent1">
                  <a:gamma/>
                  <a:tint val="31765"/>
                  <a:invGamma/>
                </a:schemeClr>
              </a:gs>
            </a:gsLst>
            <a:lin ang="0" scaled="1"/>
          </a:gradFill>
          <a:ln>
            <a:noFill/>
          </a:ln>
          <a:extLst>
            <a:ext uri="{91240B29-F687-4F45-9708-019B960494DF}">
              <a14:hiddenLine xmlns:a14="http://schemas.microsoft.com/office/drawing/2010/main" w="0">
                <a:solidFill>
                  <a:srgbClr val="00A06C"/>
                </a:solidFill>
                <a:prstDash val="solid"/>
                <a:round/>
                <a:headEnd/>
                <a:tailEnd/>
              </a14:hiddenLine>
            </a:ext>
          </a:extLst>
        </p:spPr>
        <p:txBody>
          <a:bodyPr/>
          <a:lstStyle/>
          <a:p>
            <a:pPr>
              <a:defRPr/>
            </a:pPr>
            <a:endParaRPr lang="en-US" sz="2700">
              <a:solidFill>
                <a:prstClr val="black"/>
              </a:solidFill>
            </a:endParaRPr>
          </a:p>
        </p:txBody>
      </p:sp>
    </p:spTree>
    <p:extLst>
      <p:ext uri="{BB962C8B-B14F-4D97-AF65-F5344CB8AC3E}">
        <p14:creationId xmlns:p14="http://schemas.microsoft.com/office/powerpoint/2010/main" val="964588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grpId="0" nodeType="withEffect" nodePh="1">
                                  <p:stCondLst>
                                    <p:cond delay="0"/>
                                  </p:stCondLst>
                                  <p:endCondLst>
                                    <p:cond evt="begin" delay="0">
                                      <p:tn val="11"/>
                                    </p:cond>
                                  </p:end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6"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circle(in)">
                                      <p:cBhvr>
                                        <p:cTn id="25" dur="2000"/>
                                        <p:tgtEl>
                                          <p:spTgt spid="19"/>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circle(in)">
                                      <p:cBhvr>
                                        <p:cTn id="28" dur="2000"/>
                                        <p:tgtEl>
                                          <p:spTgt spid="20"/>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circle(in)">
                                      <p:cBhvr>
                                        <p:cTn id="31"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15" grpId="0"/>
      <p:bldP spid="16" grpId="0" animBg="1"/>
      <p:bldP spid="19" grpId="0"/>
      <p:bldP spid="20" grpId="0" animBg="1"/>
      <p:bldP spid="21"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itle 3">
            <a:extLst>
              <a:ext uri="{FF2B5EF4-FFF2-40B4-BE49-F238E27FC236}">
                <a16:creationId xmlns="" xmlns:a16="http://schemas.microsoft.com/office/drawing/2014/main" id="{5C4F71A2-2E36-AAB8-77AD-47D286AC1D68}"/>
              </a:ext>
            </a:extLst>
          </p:cNvPr>
          <p:cNvSpPr txBox="1">
            <a:spLocks/>
          </p:cNvSpPr>
          <p:nvPr/>
        </p:nvSpPr>
        <p:spPr>
          <a:xfrm>
            <a:off x="1172979" y="702564"/>
            <a:ext cx="16640991"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6000" dirty="0">
                <a:gradFill>
                  <a:gsLst>
                    <a:gs pos="0">
                      <a:srgbClr val="008EDC"/>
                    </a:gs>
                    <a:gs pos="100000">
                      <a:srgbClr val="D30F64"/>
                    </a:gs>
                  </a:gsLst>
                  <a:lin ang="0" scaled="1"/>
                </a:gradFill>
              </a:rPr>
              <a:t>ĐỘT BIẾN SỐ LƯỢNG NHIỄM SẮC THỂ</a:t>
            </a:r>
            <a:endParaRPr lang="ru-RU" sz="6000" dirty="0">
              <a:gradFill>
                <a:gsLst>
                  <a:gs pos="0">
                    <a:srgbClr val="008EDC"/>
                  </a:gs>
                  <a:gs pos="100000">
                    <a:srgbClr val="D30F64"/>
                  </a:gs>
                </a:gsLst>
                <a:lin ang="0" scaled="1"/>
              </a:gradFill>
            </a:endParaRPr>
          </a:p>
        </p:txBody>
      </p:sp>
      <p:sp>
        <p:nvSpPr>
          <p:cNvPr id="18" name="Rectangle: Rounded Corners 17">
            <a:extLst>
              <a:ext uri="{FF2B5EF4-FFF2-40B4-BE49-F238E27FC236}">
                <a16:creationId xmlns="" xmlns:a16="http://schemas.microsoft.com/office/drawing/2014/main" id="{1BA0A7E7-4095-8F71-6CDD-DFD8B6D411F9}"/>
              </a:ext>
            </a:extLst>
          </p:cNvPr>
          <p:cNvSpPr/>
          <p:nvPr/>
        </p:nvSpPr>
        <p:spPr>
          <a:xfrm>
            <a:off x="1371599" y="1883041"/>
            <a:ext cx="5934974" cy="204143"/>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22" name="Arrow: Pentagon 21">
            <a:extLst>
              <a:ext uri="{FF2B5EF4-FFF2-40B4-BE49-F238E27FC236}">
                <a16:creationId xmlns="" xmlns:a16="http://schemas.microsoft.com/office/drawing/2014/main" id="{201B79B0-A285-F849-0261-E8A34F1C557D}"/>
              </a:ext>
            </a:extLst>
          </p:cNvPr>
          <p:cNvSpPr/>
          <p:nvPr/>
        </p:nvSpPr>
        <p:spPr>
          <a:xfrm>
            <a:off x="1" y="893070"/>
            <a:ext cx="883547" cy="626949"/>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grpSp>
        <p:nvGrpSpPr>
          <p:cNvPr id="9" name="Group 8">
            <a:extLst>
              <a:ext uri="{FF2B5EF4-FFF2-40B4-BE49-F238E27FC236}">
                <a16:creationId xmlns="" xmlns:a16="http://schemas.microsoft.com/office/drawing/2014/main" id="{4A02CAE4-DDCE-0016-14E1-81B4C76AACF9}"/>
              </a:ext>
            </a:extLst>
          </p:cNvPr>
          <p:cNvGrpSpPr/>
          <p:nvPr/>
        </p:nvGrpSpPr>
        <p:grpSpPr>
          <a:xfrm>
            <a:off x="4093710" y="2505078"/>
            <a:ext cx="10880413" cy="1792337"/>
            <a:chOff x="1093913" y="2788078"/>
            <a:chExt cx="10092059" cy="1194891"/>
          </a:xfrm>
        </p:grpSpPr>
        <p:sp>
          <p:nvSpPr>
            <p:cNvPr id="5" name="Rectangle: Rounded Corners 4">
              <a:extLst>
                <a:ext uri="{FF2B5EF4-FFF2-40B4-BE49-F238E27FC236}">
                  <a16:creationId xmlns="" xmlns:a16="http://schemas.microsoft.com/office/drawing/2014/main" id="{4CE275F6-6618-73EE-92BE-6B51C637EA7D}"/>
                </a:ext>
              </a:extLst>
            </p:cNvPr>
            <p:cNvSpPr/>
            <p:nvPr/>
          </p:nvSpPr>
          <p:spPr>
            <a:xfrm>
              <a:off x="1093913" y="2788078"/>
              <a:ext cx="10092059" cy="1194891"/>
            </a:xfrm>
            <a:prstGeom prst="roundRect">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8" name="TextBox 7">
              <a:extLst>
                <a:ext uri="{FF2B5EF4-FFF2-40B4-BE49-F238E27FC236}">
                  <a16:creationId xmlns="" xmlns:a16="http://schemas.microsoft.com/office/drawing/2014/main" id="{43598AE7-BD34-EF80-D9DF-CC596DFB405E}"/>
                </a:ext>
              </a:extLst>
            </p:cNvPr>
            <p:cNvSpPr txBox="1"/>
            <p:nvPr/>
          </p:nvSpPr>
          <p:spPr>
            <a:xfrm>
              <a:off x="1242573" y="2884232"/>
              <a:ext cx="9794738" cy="1021818"/>
            </a:xfrm>
            <a:prstGeom prst="rect">
              <a:avLst/>
            </a:prstGeom>
            <a:noFill/>
          </p:spPr>
          <p:txBody>
            <a:bodyPr wrap="square">
              <a:spAutoFit/>
            </a:bodyPr>
            <a:lstStyle>
              <a:defPPr>
                <a:defRPr lang="ru-RU"/>
              </a:defPPr>
              <a:lvl1pPr marL="342900" indent="-342900" algn="just">
                <a:lnSpc>
                  <a:spcPct val="130000"/>
                </a:lnSpc>
                <a:spcBef>
                  <a:spcPts val="1200"/>
                </a:spcBef>
                <a:buFont typeface="Wingdings" panose="05000000000000000000" pitchFamily="2" charset="2"/>
                <a:buChar char="v"/>
                <a:defRPr sz="2400"/>
              </a:lvl1pPr>
            </a:lstStyle>
            <a:p>
              <a:pPr marL="0" indent="0">
                <a:buFont typeface="Wingdings" panose="05000000000000000000" pitchFamily="2" charset="2"/>
                <a:buNone/>
              </a:pPr>
              <a:r>
                <a:rPr lang="en-US" sz="3600" b="1" dirty="0">
                  <a:solidFill>
                    <a:prstClr val="white"/>
                  </a:solidFill>
                </a:rPr>
                <a:t>Cho </a:t>
              </a:r>
              <a:r>
                <a:rPr lang="en-US" sz="3600" b="1" dirty="0" err="1">
                  <a:solidFill>
                    <a:prstClr val="white"/>
                  </a:solidFill>
                </a:rPr>
                <a:t>biết</a:t>
              </a:r>
              <a:r>
                <a:rPr lang="en-US" sz="3600" b="1" dirty="0">
                  <a:solidFill>
                    <a:prstClr val="white"/>
                  </a:solidFill>
                </a:rPr>
                <a:t> </a:t>
              </a:r>
              <a:r>
                <a:rPr lang="en-US" sz="3600" b="1" dirty="0" err="1">
                  <a:solidFill>
                    <a:prstClr val="white"/>
                  </a:solidFill>
                </a:rPr>
                <a:t>tế</a:t>
              </a:r>
              <a:r>
                <a:rPr lang="en-US" sz="3600" b="1" dirty="0">
                  <a:solidFill>
                    <a:prstClr val="white"/>
                  </a:solidFill>
                </a:rPr>
                <a:t> </a:t>
              </a:r>
              <a:r>
                <a:rPr lang="en-US" sz="3600" b="1" dirty="0" err="1">
                  <a:solidFill>
                    <a:prstClr val="white"/>
                  </a:solidFill>
                </a:rPr>
                <a:t>bào</a:t>
              </a:r>
              <a:r>
                <a:rPr lang="en-US" sz="3600" b="1" dirty="0">
                  <a:solidFill>
                    <a:prstClr val="white"/>
                  </a:solidFill>
                </a:rPr>
                <a:t> </a:t>
              </a:r>
              <a:r>
                <a:rPr lang="en-US" sz="3600" b="1" dirty="0" err="1">
                  <a:solidFill>
                    <a:prstClr val="white"/>
                  </a:solidFill>
                </a:rPr>
                <a:t>nào</a:t>
              </a:r>
              <a:r>
                <a:rPr lang="en-US" sz="3600" b="1" dirty="0">
                  <a:solidFill>
                    <a:prstClr val="white"/>
                  </a:solidFill>
                </a:rPr>
                <a:t> </a:t>
              </a:r>
              <a:r>
                <a:rPr lang="en-US" sz="3600" b="1" dirty="0" err="1">
                  <a:solidFill>
                    <a:prstClr val="white"/>
                  </a:solidFill>
                </a:rPr>
                <a:t>trong</a:t>
              </a:r>
              <a:r>
                <a:rPr lang="en-US" sz="3600" b="1" dirty="0">
                  <a:solidFill>
                    <a:prstClr val="white"/>
                  </a:solidFill>
                </a:rPr>
                <a:t> </a:t>
              </a:r>
              <a:r>
                <a:rPr lang="en-US" sz="3600" b="1" dirty="0" err="1">
                  <a:solidFill>
                    <a:prstClr val="white"/>
                  </a:solidFill>
                </a:rPr>
                <a:t>hình</a:t>
              </a:r>
              <a:r>
                <a:rPr lang="en-US" sz="3600" b="1" dirty="0">
                  <a:solidFill>
                    <a:prstClr val="white"/>
                  </a:solidFill>
                </a:rPr>
                <a:t> </a:t>
              </a:r>
              <a:r>
                <a:rPr lang="en-US" sz="3600" b="1" dirty="0" err="1">
                  <a:solidFill>
                    <a:prstClr val="white"/>
                  </a:solidFill>
                </a:rPr>
                <a:t>dưới</a:t>
              </a:r>
              <a:r>
                <a:rPr lang="en-US" sz="3600" b="1" dirty="0">
                  <a:solidFill>
                    <a:prstClr val="white"/>
                  </a:solidFill>
                </a:rPr>
                <a:t> </a:t>
              </a:r>
              <a:r>
                <a:rPr lang="en-US" sz="3600" b="1" dirty="0" err="1">
                  <a:solidFill>
                    <a:prstClr val="white"/>
                  </a:solidFill>
                </a:rPr>
                <a:t>đây</a:t>
              </a:r>
              <a:r>
                <a:rPr lang="en-US" sz="3600" b="1" dirty="0">
                  <a:solidFill>
                    <a:prstClr val="white"/>
                  </a:solidFill>
                </a:rPr>
                <a:t> </a:t>
              </a:r>
              <a:r>
                <a:rPr lang="en-US" sz="3600" b="1" dirty="0" err="1">
                  <a:solidFill>
                    <a:prstClr val="white"/>
                  </a:solidFill>
                </a:rPr>
                <a:t>mang</a:t>
              </a:r>
              <a:r>
                <a:rPr lang="en-US" sz="3600" b="1" dirty="0">
                  <a:solidFill>
                    <a:prstClr val="white"/>
                  </a:solidFill>
                </a:rPr>
                <a:t> </a:t>
              </a:r>
              <a:r>
                <a:rPr lang="en-US" sz="3600" b="1" dirty="0" err="1">
                  <a:solidFill>
                    <a:prstClr val="white"/>
                  </a:solidFill>
                </a:rPr>
                <a:t>đột</a:t>
              </a:r>
              <a:r>
                <a:rPr lang="en-US" sz="3600" b="1" dirty="0">
                  <a:solidFill>
                    <a:prstClr val="white"/>
                  </a:solidFill>
                </a:rPr>
                <a:t> </a:t>
              </a:r>
              <a:r>
                <a:rPr lang="en-US" sz="3600" b="1" dirty="0" err="1">
                  <a:solidFill>
                    <a:prstClr val="white"/>
                  </a:solidFill>
                </a:rPr>
                <a:t>biến</a:t>
              </a:r>
              <a:r>
                <a:rPr lang="en-US" sz="3600" b="1" dirty="0">
                  <a:solidFill>
                    <a:prstClr val="white"/>
                  </a:solidFill>
                </a:rPr>
                <a:t> </a:t>
              </a:r>
              <a:r>
                <a:rPr lang="en-US" sz="3600" b="1" dirty="0" err="1">
                  <a:solidFill>
                    <a:prstClr val="white"/>
                  </a:solidFill>
                </a:rPr>
                <a:t>lệch</a:t>
              </a:r>
              <a:r>
                <a:rPr lang="en-US" sz="3600" b="1" dirty="0">
                  <a:solidFill>
                    <a:prstClr val="white"/>
                  </a:solidFill>
                </a:rPr>
                <a:t> </a:t>
              </a:r>
              <a:r>
                <a:rPr lang="en-US" sz="3600" b="1" dirty="0" err="1">
                  <a:solidFill>
                    <a:prstClr val="white"/>
                  </a:solidFill>
                </a:rPr>
                <a:t>bội</a:t>
              </a:r>
              <a:r>
                <a:rPr lang="en-US" sz="3600" b="1" dirty="0">
                  <a:solidFill>
                    <a:prstClr val="white"/>
                  </a:solidFill>
                </a:rPr>
                <a:t>, </a:t>
              </a:r>
              <a:r>
                <a:rPr lang="en-US" sz="3600" b="1" dirty="0" err="1">
                  <a:solidFill>
                    <a:prstClr val="white"/>
                  </a:solidFill>
                </a:rPr>
                <a:t>tế</a:t>
              </a:r>
              <a:r>
                <a:rPr lang="en-US" sz="3600" b="1" dirty="0">
                  <a:solidFill>
                    <a:prstClr val="white"/>
                  </a:solidFill>
                </a:rPr>
                <a:t> </a:t>
              </a:r>
              <a:r>
                <a:rPr lang="en-US" sz="3600" b="1" dirty="0" err="1">
                  <a:solidFill>
                    <a:prstClr val="white"/>
                  </a:solidFill>
                </a:rPr>
                <a:t>bào</a:t>
              </a:r>
              <a:r>
                <a:rPr lang="en-US" sz="3600" b="1" dirty="0">
                  <a:solidFill>
                    <a:prstClr val="white"/>
                  </a:solidFill>
                </a:rPr>
                <a:t> </a:t>
              </a:r>
              <a:r>
                <a:rPr lang="en-US" sz="3600" b="1" dirty="0" err="1">
                  <a:solidFill>
                    <a:prstClr val="white"/>
                  </a:solidFill>
                </a:rPr>
                <a:t>mang</a:t>
              </a:r>
              <a:r>
                <a:rPr lang="en-US" sz="3600" b="1" dirty="0">
                  <a:solidFill>
                    <a:prstClr val="white"/>
                  </a:solidFill>
                </a:rPr>
                <a:t> </a:t>
              </a:r>
              <a:r>
                <a:rPr lang="en-US" sz="3600" b="1" dirty="0" err="1">
                  <a:solidFill>
                    <a:prstClr val="white"/>
                  </a:solidFill>
                </a:rPr>
                <a:t>đột</a:t>
              </a:r>
              <a:r>
                <a:rPr lang="en-US" sz="3600" b="1" dirty="0">
                  <a:solidFill>
                    <a:prstClr val="white"/>
                  </a:solidFill>
                </a:rPr>
                <a:t> </a:t>
              </a:r>
              <a:r>
                <a:rPr lang="en-US" sz="3600" b="1" dirty="0" err="1">
                  <a:solidFill>
                    <a:prstClr val="white"/>
                  </a:solidFill>
                </a:rPr>
                <a:t>biến</a:t>
              </a:r>
              <a:r>
                <a:rPr lang="en-US" sz="3600" b="1" dirty="0">
                  <a:solidFill>
                    <a:prstClr val="white"/>
                  </a:solidFill>
                </a:rPr>
                <a:t> </a:t>
              </a:r>
              <a:r>
                <a:rPr lang="en-US" sz="3600" b="1" dirty="0" err="1">
                  <a:solidFill>
                    <a:prstClr val="white"/>
                  </a:solidFill>
                </a:rPr>
                <a:t>đa</a:t>
              </a:r>
              <a:r>
                <a:rPr lang="en-US" sz="3600" b="1" dirty="0">
                  <a:solidFill>
                    <a:prstClr val="white"/>
                  </a:solidFill>
                </a:rPr>
                <a:t> </a:t>
              </a:r>
              <a:r>
                <a:rPr lang="en-US" sz="3600" b="1" dirty="0" err="1">
                  <a:solidFill>
                    <a:prstClr val="white"/>
                  </a:solidFill>
                </a:rPr>
                <a:t>bội</a:t>
              </a:r>
              <a:r>
                <a:rPr lang="en-US" sz="3600" b="1" dirty="0">
                  <a:solidFill>
                    <a:prstClr val="white"/>
                  </a:solidFill>
                </a:rPr>
                <a:t>?</a:t>
              </a:r>
            </a:p>
          </p:txBody>
        </p:sp>
      </p:grpSp>
      <p:graphicFrame>
        <p:nvGraphicFramePr>
          <p:cNvPr id="10" name="Table 9">
            <a:extLst>
              <a:ext uri="{FF2B5EF4-FFF2-40B4-BE49-F238E27FC236}">
                <a16:creationId xmlns="" xmlns:a16="http://schemas.microsoft.com/office/drawing/2014/main" id="{DF5920FA-FFD3-A6D3-C3F6-AE079799ABF1}"/>
              </a:ext>
            </a:extLst>
          </p:cNvPr>
          <p:cNvGraphicFramePr>
            <a:graphicFrameLocks noGrp="1"/>
          </p:cNvGraphicFramePr>
          <p:nvPr/>
        </p:nvGraphicFramePr>
        <p:xfrm>
          <a:off x="382570" y="5200952"/>
          <a:ext cx="17149207" cy="3648818"/>
        </p:xfrm>
        <a:graphic>
          <a:graphicData uri="http://schemas.openxmlformats.org/drawingml/2006/table">
            <a:tbl>
              <a:tblPr firstRow="1" bandRow="1">
                <a:tableStyleId>{5940675A-B579-460E-94D1-54222C63F5DA}</a:tableStyleId>
              </a:tblPr>
              <a:tblGrid>
                <a:gridCol w="5175056">
                  <a:extLst>
                    <a:ext uri="{9D8B030D-6E8A-4147-A177-3AD203B41FA5}">
                      <a16:colId xmlns="" xmlns:a16="http://schemas.microsoft.com/office/drawing/2014/main" val="1735388945"/>
                    </a:ext>
                  </a:extLst>
                </a:gridCol>
                <a:gridCol w="3113288">
                  <a:extLst>
                    <a:ext uri="{9D8B030D-6E8A-4147-A177-3AD203B41FA5}">
                      <a16:colId xmlns="" xmlns:a16="http://schemas.microsoft.com/office/drawing/2014/main" val="4163867937"/>
                    </a:ext>
                  </a:extLst>
                </a:gridCol>
                <a:gridCol w="3206118">
                  <a:extLst>
                    <a:ext uri="{9D8B030D-6E8A-4147-A177-3AD203B41FA5}">
                      <a16:colId xmlns="" xmlns:a16="http://schemas.microsoft.com/office/drawing/2014/main" val="611210712"/>
                    </a:ext>
                  </a:extLst>
                </a:gridCol>
                <a:gridCol w="2924262">
                  <a:extLst>
                    <a:ext uri="{9D8B030D-6E8A-4147-A177-3AD203B41FA5}">
                      <a16:colId xmlns="" xmlns:a16="http://schemas.microsoft.com/office/drawing/2014/main" val="4276710217"/>
                    </a:ext>
                  </a:extLst>
                </a:gridCol>
                <a:gridCol w="2730483">
                  <a:extLst>
                    <a:ext uri="{9D8B030D-6E8A-4147-A177-3AD203B41FA5}">
                      <a16:colId xmlns="" xmlns:a16="http://schemas.microsoft.com/office/drawing/2014/main" val="3421087103"/>
                    </a:ext>
                  </a:extLst>
                </a:gridCol>
              </a:tblGrid>
              <a:tr h="685800">
                <a:tc>
                  <a:txBody>
                    <a:bodyPr/>
                    <a:lstStyle/>
                    <a:p>
                      <a:pPr algn="ctr"/>
                      <a:r>
                        <a:rPr lang="en-US" sz="3600" b="1" dirty="0" err="1"/>
                        <a:t>Tế</a:t>
                      </a:r>
                      <a:r>
                        <a:rPr lang="en-US" sz="3600" b="1" dirty="0"/>
                        <a:t> </a:t>
                      </a:r>
                      <a:r>
                        <a:rPr lang="en-US" sz="3600" b="1" dirty="0" err="1"/>
                        <a:t>bào</a:t>
                      </a:r>
                      <a:r>
                        <a:rPr lang="en-US" sz="3600" b="1" dirty="0"/>
                        <a:t> </a:t>
                      </a:r>
                      <a:r>
                        <a:rPr lang="en-US" sz="3600" b="1" dirty="0" err="1"/>
                        <a:t>lưỡng</a:t>
                      </a:r>
                      <a:r>
                        <a:rPr lang="en-US" sz="3600" b="1" dirty="0"/>
                        <a:t> </a:t>
                      </a:r>
                      <a:r>
                        <a:rPr lang="en-US" sz="3600" b="1" dirty="0" err="1"/>
                        <a:t>bội</a:t>
                      </a:r>
                      <a:r>
                        <a:rPr lang="en-US" sz="3600" b="1" dirty="0"/>
                        <a:t> (2n)</a:t>
                      </a:r>
                    </a:p>
                  </a:txBody>
                  <a:tcPr marL="137160" marR="137160" marT="68580" marB="68580" anchor="ctr">
                    <a:solidFill>
                      <a:schemeClr val="bg2">
                        <a:lumMod val="20000"/>
                        <a:lumOff val="80000"/>
                      </a:schemeClr>
                    </a:solidFill>
                  </a:tcPr>
                </a:tc>
                <a:tc gridSpan="4">
                  <a:txBody>
                    <a:bodyPr/>
                    <a:lstStyle/>
                    <a:p>
                      <a:pPr algn="ctr"/>
                      <a:r>
                        <a:rPr lang="en-US" sz="3600" b="1"/>
                        <a:t>Tế bào đột biến số lượng NST</a:t>
                      </a:r>
                    </a:p>
                  </a:txBody>
                  <a:tcPr marL="137160" marR="137160" marT="68580" marB="68580" anchor="ctr">
                    <a:solidFill>
                      <a:schemeClr val="bg2">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2339769696"/>
                  </a:ext>
                </a:extLst>
              </a:tr>
              <a:tr h="2963018">
                <a:tc>
                  <a:txBody>
                    <a:bodyPr/>
                    <a:lstStyle/>
                    <a:p>
                      <a:pPr algn="ctr"/>
                      <a:endParaRPr lang="en-US" sz="3600" b="1" dirty="0"/>
                    </a:p>
                  </a:txBody>
                  <a:tcPr marL="137160" marR="137160" marT="68580" marB="68580" anchor="ctr"/>
                </a:tc>
                <a:tc>
                  <a:txBody>
                    <a:bodyPr/>
                    <a:lstStyle/>
                    <a:p>
                      <a:pPr algn="ctr"/>
                      <a:endParaRPr lang="en-US" sz="3600" b="1"/>
                    </a:p>
                  </a:txBody>
                  <a:tcPr marL="137160" marR="137160" marT="68580" marB="68580" anchor="ctr"/>
                </a:tc>
                <a:tc>
                  <a:txBody>
                    <a:bodyPr/>
                    <a:lstStyle/>
                    <a:p>
                      <a:pPr algn="ctr"/>
                      <a:endParaRPr lang="en-US" sz="3600" b="1"/>
                    </a:p>
                  </a:txBody>
                  <a:tcPr marL="137160" marR="137160" marT="68580" marB="68580" anchor="ctr"/>
                </a:tc>
                <a:tc>
                  <a:txBody>
                    <a:bodyPr/>
                    <a:lstStyle/>
                    <a:p>
                      <a:pPr algn="ctr"/>
                      <a:endParaRPr lang="en-US" sz="3600" b="1"/>
                    </a:p>
                  </a:txBody>
                  <a:tcPr marL="137160" marR="137160" marT="68580" marB="68580" anchor="ctr"/>
                </a:tc>
                <a:tc>
                  <a:txBody>
                    <a:bodyPr/>
                    <a:lstStyle/>
                    <a:p>
                      <a:pPr algn="ctr"/>
                      <a:endParaRPr lang="en-US" sz="3600" b="1" dirty="0"/>
                    </a:p>
                  </a:txBody>
                  <a:tcPr marL="137160" marR="137160" marT="68580" marB="68580" anchor="ctr"/>
                </a:tc>
                <a:extLst>
                  <a:ext uri="{0D108BD9-81ED-4DB2-BD59-A6C34878D82A}">
                    <a16:rowId xmlns="" xmlns:a16="http://schemas.microsoft.com/office/drawing/2014/main" val="2355979789"/>
                  </a:ext>
                </a:extLst>
              </a:tr>
            </a:tbl>
          </a:graphicData>
        </a:graphic>
      </p:graphicFrame>
      <p:grpSp>
        <p:nvGrpSpPr>
          <p:cNvPr id="11" name="Group 10">
            <a:extLst>
              <a:ext uri="{FF2B5EF4-FFF2-40B4-BE49-F238E27FC236}">
                <a16:creationId xmlns="" xmlns:a16="http://schemas.microsoft.com/office/drawing/2014/main" id="{12440B2D-E26B-A28D-9973-5E22E770AC50}"/>
              </a:ext>
            </a:extLst>
          </p:cNvPr>
          <p:cNvGrpSpPr/>
          <p:nvPr/>
        </p:nvGrpSpPr>
        <p:grpSpPr>
          <a:xfrm>
            <a:off x="1761360" y="6170877"/>
            <a:ext cx="2461305" cy="2461305"/>
            <a:chOff x="485250" y="3166741"/>
            <a:chExt cx="1640870" cy="1640870"/>
          </a:xfrm>
        </p:grpSpPr>
        <p:sp>
          <p:nvSpPr>
            <p:cNvPr id="12" name="Flowchart: Connector 11">
              <a:extLst>
                <a:ext uri="{FF2B5EF4-FFF2-40B4-BE49-F238E27FC236}">
                  <a16:creationId xmlns="" xmlns:a16="http://schemas.microsoft.com/office/drawing/2014/main" id="{B85ABB13-961D-0529-2A88-7A29A04073A9}"/>
                </a:ext>
              </a:extLst>
            </p:cNvPr>
            <p:cNvSpPr/>
            <p:nvPr/>
          </p:nvSpPr>
          <p:spPr>
            <a:xfrm>
              <a:off x="485250" y="3166741"/>
              <a:ext cx="1640870" cy="1640870"/>
            </a:xfrm>
            <a:prstGeom prst="flowChartConnector">
              <a:avLst/>
            </a:prstGeom>
            <a:noFill/>
            <a:ln w="28575" cap="flat">
              <a:solidFill>
                <a:schemeClr val="bg2"/>
              </a:solidFill>
              <a:prstDash val="solid"/>
              <a:miter/>
            </a:ln>
          </p:spPr>
          <p:txBody>
            <a:bodyPr rtlCol="0" anchor="ctr"/>
            <a:lstStyle/>
            <a:p>
              <a:endParaRPr lang="en-US" sz="2700" dirty="0">
                <a:solidFill>
                  <a:prstClr val="black"/>
                </a:solidFill>
              </a:endParaRPr>
            </a:p>
          </p:txBody>
        </p:sp>
        <p:pic>
          <p:nvPicPr>
            <p:cNvPr id="13" name="Picture 2" descr="Meiosis | Concise Medical Knowledge">
              <a:extLst>
                <a:ext uri="{FF2B5EF4-FFF2-40B4-BE49-F238E27FC236}">
                  <a16:creationId xmlns="" xmlns:a16="http://schemas.microsoft.com/office/drawing/2014/main" id="{A423362A-DDCF-4C76-4574-9A6E39AB4A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324" t="46177" r="57025" b="41022"/>
            <a:stretch/>
          </p:blipFill>
          <p:spPr bwMode="auto">
            <a:xfrm>
              <a:off x="914399" y="3284925"/>
              <a:ext cx="303439" cy="7195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Meiosis | Concise Medical Knowledge">
              <a:extLst>
                <a:ext uri="{FF2B5EF4-FFF2-40B4-BE49-F238E27FC236}">
                  <a16:creationId xmlns="" xmlns:a16="http://schemas.microsoft.com/office/drawing/2014/main" id="{A7DB3D7F-1075-66A3-584A-AAA817FB2E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046" t="40900" r="51527" b="48384"/>
            <a:stretch/>
          </p:blipFill>
          <p:spPr bwMode="auto">
            <a:xfrm>
              <a:off x="1217838" y="3354783"/>
              <a:ext cx="371814" cy="63256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Meiosis | Concise Medical Knowledge">
              <a:extLst>
                <a:ext uri="{FF2B5EF4-FFF2-40B4-BE49-F238E27FC236}">
                  <a16:creationId xmlns="" xmlns:a16="http://schemas.microsoft.com/office/drawing/2014/main" id="{161BBA4A-8CAA-274A-786C-442206F901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685" t="59796" r="10016" b="26462"/>
            <a:stretch/>
          </p:blipFill>
          <p:spPr bwMode="auto">
            <a:xfrm rot="4353237">
              <a:off x="1403784" y="4175391"/>
              <a:ext cx="185868" cy="51189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Meiosis | Concise Medical Knowledge">
              <a:extLst>
                <a:ext uri="{FF2B5EF4-FFF2-40B4-BE49-F238E27FC236}">
                  <a16:creationId xmlns="" xmlns:a16="http://schemas.microsoft.com/office/drawing/2014/main" id="{374F32D9-B1BF-CFF4-4684-094280D78F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685" t="32966" r="9805" b="53047"/>
            <a:stretch/>
          </p:blipFill>
          <p:spPr bwMode="auto">
            <a:xfrm rot="4471386">
              <a:off x="1389008" y="4010438"/>
              <a:ext cx="185869" cy="4966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 xmlns:a16="http://schemas.microsoft.com/office/drawing/2014/main" id="{C5048770-0464-59D3-8E98-1746FAA802AB}"/>
              </a:ext>
            </a:extLst>
          </p:cNvPr>
          <p:cNvGrpSpPr/>
          <p:nvPr/>
        </p:nvGrpSpPr>
        <p:grpSpPr>
          <a:xfrm>
            <a:off x="5885337" y="6170877"/>
            <a:ext cx="2461305" cy="2461305"/>
            <a:chOff x="485250" y="3166741"/>
            <a:chExt cx="1640870" cy="1640870"/>
          </a:xfrm>
        </p:grpSpPr>
        <p:sp>
          <p:nvSpPr>
            <p:cNvPr id="20" name="Flowchart: Connector 19">
              <a:extLst>
                <a:ext uri="{FF2B5EF4-FFF2-40B4-BE49-F238E27FC236}">
                  <a16:creationId xmlns="" xmlns:a16="http://schemas.microsoft.com/office/drawing/2014/main" id="{6C66842F-C6A9-906E-BE9E-F1B0736D299B}"/>
                </a:ext>
              </a:extLst>
            </p:cNvPr>
            <p:cNvSpPr/>
            <p:nvPr/>
          </p:nvSpPr>
          <p:spPr>
            <a:xfrm>
              <a:off x="485250" y="3166741"/>
              <a:ext cx="1640870" cy="1640870"/>
            </a:xfrm>
            <a:prstGeom prst="flowChartConnector">
              <a:avLst/>
            </a:prstGeom>
            <a:noFill/>
            <a:ln w="28575" cap="flat">
              <a:solidFill>
                <a:schemeClr val="bg2"/>
              </a:solidFill>
              <a:prstDash val="solid"/>
              <a:miter/>
            </a:ln>
          </p:spPr>
          <p:txBody>
            <a:bodyPr rtlCol="0" anchor="ctr"/>
            <a:lstStyle/>
            <a:p>
              <a:endParaRPr lang="en-US" sz="2700" dirty="0">
                <a:solidFill>
                  <a:prstClr val="black"/>
                </a:solidFill>
              </a:endParaRPr>
            </a:p>
          </p:txBody>
        </p:sp>
        <p:pic>
          <p:nvPicPr>
            <p:cNvPr id="21" name="Picture 2" descr="Meiosis | Concise Medical Knowledge">
              <a:extLst>
                <a:ext uri="{FF2B5EF4-FFF2-40B4-BE49-F238E27FC236}">
                  <a16:creationId xmlns="" xmlns:a16="http://schemas.microsoft.com/office/drawing/2014/main" id="{1474A96B-B72D-42A0-5A6C-CA3073C73B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324" t="46177" r="57025" b="41022"/>
            <a:stretch/>
          </p:blipFill>
          <p:spPr bwMode="auto">
            <a:xfrm>
              <a:off x="914399" y="3284925"/>
              <a:ext cx="303439" cy="71951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Meiosis | Concise Medical Knowledge">
              <a:extLst>
                <a:ext uri="{FF2B5EF4-FFF2-40B4-BE49-F238E27FC236}">
                  <a16:creationId xmlns="" xmlns:a16="http://schemas.microsoft.com/office/drawing/2014/main" id="{BB86EA3A-C859-925E-E78C-EA34B01EF1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046" t="40900" r="51527" b="48384"/>
            <a:stretch/>
          </p:blipFill>
          <p:spPr bwMode="auto">
            <a:xfrm>
              <a:off x="1217838" y="3354783"/>
              <a:ext cx="371814" cy="63256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Meiosis | Concise Medical Knowledge">
              <a:extLst>
                <a:ext uri="{FF2B5EF4-FFF2-40B4-BE49-F238E27FC236}">
                  <a16:creationId xmlns="" xmlns:a16="http://schemas.microsoft.com/office/drawing/2014/main" id="{68666AE2-64DF-75F1-006E-33883E4EA9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685" t="59796" r="10016" b="26462"/>
            <a:stretch/>
          </p:blipFill>
          <p:spPr bwMode="auto">
            <a:xfrm rot="4353237">
              <a:off x="1403784" y="4175391"/>
              <a:ext cx="185868" cy="51189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Meiosis | Concise Medical Knowledge">
              <a:extLst>
                <a:ext uri="{FF2B5EF4-FFF2-40B4-BE49-F238E27FC236}">
                  <a16:creationId xmlns="" xmlns:a16="http://schemas.microsoft.com/office/drawing/2014/main" id="{A9F39FAE-CE41-DBB3-E449-6DEB256C18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685" t="32966" r="9805" b="53047"/>
            <a:stretch/>
          </p:blipFill>
          <p:spPr bwMode="auto">
            <a:xfrm rot="4471386">
              <a:off x="1389008" y="4010438"/>
              <a:ext cx="185869" cy="49661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Meiosis | Concise Medical Knowledge">
              <a:extLst>
                <a:ext uri="{FF2B5EF4-FFF2-40B4-BE49-F238E27FC236}">
                  <a16:creationId xmlns="" xmlns:a16="http://schemas.microsoft.com/office/drawing/2014/main" id="{AB0D2FD0-5DAE-DAA7-846F-D381F8AAD3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324" t="46177" r="57025" b="41022"/>
            <a:stretch/>
          </p:blipFill>
          <p:spPr bwMode="auto">
            <a:xfrm>
              <a:off x="628298" y="3627417"/>
              <a:ext cx="303439" cy="71951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 xmlns:a16="http://schemas.microsoft.com/office/drawing/2014/main" id="{6706FA12-BBFD-63D0-C688-3DAAB9672E06}"/>
              </a:ext>
            </a:extLst>
          </p:cNvPr>
          <p:cNvGrpSpPr/>
          <p:nvPr/>
        </p:nvGrpSpPr>
        <p:grpSpPr>
          <a:xfrm>
            <a:off x="9065341" y="6170877"/>
            <a:ext cx="2461305" cy="2461305"/>
            <a:chOff x="485250" y="3166741"/>
            <a:chExt cx="1640870" cy="1640870"/>
          </a:xfrm>
        </p:grpSpPr>
        <p:sp>
          <p:nvSpPr>
            <p:cNvPr id="29" name="Flowchart: Connector 28">
              <a:extLst>
                <a:ext uri="{FF2B5EF4-FFF2-40B4-BE49-F238E27FC236}">
                  <a16:creationId xmlns="" xmlns:a16="http://schemas.microsoft.com/office/drawing/2014/main" id="{14B9B073-FE4C-1823-3D52-9A00A2193949}"/>
                </a:ext>
              </a:extLst>
            </p:cNvPr>
            <p:cNvSpPr/>
            <p:nvPr/>
          </p:nvSpPr>
          <p:spPr>
            <a:xfrm>
              <a:off x="485250" y="3166741"/>
              <a:ext cx="1640870" cy="1640870"/>
            </a:xfrm>
            <a:prstGeom prst="flowChartConnector">
              <a:avLst/>
            </a:prstGeom>
            <a:noFill/>
            <a:ln w="28575" cap="flat">
              <a:solidFill>
                <a:schemeClr val="bg2"/>
              </a:solidFill>
              <a:prstDash val="solid"/>
              <a:miter/>
            </a:ln>
          </p:spPr>
          <p:txBody>
            <a:bodyPr rtlCol="0" anchor="ctr"/>
            <a:lstStyle/>
            <a:p>
              <a:endParaRPr lang="en-US" sz="2700" dirty="0">
                <a:solidFill>
                  <a:prstClr val="black"/>
                </a:solidFill>
              </a:endParaRPr>
            </a:p>
          </p:txBody>
        </p:sp>
        <p:pic>
          <p:nvPicPr>
            <p:cNvPr id="30" name="Picture 2" descr="Meiosis | Concise Medical Knowledge">
              <a:extLst>
                <a:ext uri="{FF2B5EF4-FFF2-40B4-BE49-F238E27FC236}">
                  <a16:creationId xmlns="" xmlns:a16="http://schemas.microsoft.com/office/drawing/2014/main" id="{11F095FE-3230-D3AF-7092-711DF53615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324" t="46177" r="57025" b="41022"/>
            <a:stretch/>
          </p:blipFill>
          <p:spPr bwMode="auto">
            <a:xfrm>
              <a:off x="914399" y="3284925"/>
              <a:ext cx="303439" cy="71951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Meiosis | Concise Medical Knowledge">
              <a:extLst>
                <a:ext uri="{FF2B5EF4-FFF2-40B4-BE49-F238E27FC236}">
                  <a16:creationId xmlns="" xmlns:a16="http://schemas.microsoft.com/office/drawing/2014/main" id="{47A1748D-2F07-29C9-CEFD-936CCFB355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046" t="40900" r="51527" b="48384"/>
            <a:stretch/>
          </p:blipFill>
          <p:spPr bwMode="auto">
            <a:xfrm>
              <a:off x="1217838" y="3354783"/>
              <a:ext cx="371814" cy="63256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Meiosis | Concise Medical Knowledge">
              <a:extLst>
                <a:ext uri="{FF2B5EF4-FFF2-40B4-BE49-F238E27FC236}">
                  <a16:creationId xmlns="" xmlns:a16="http://schemas.microsoft.com/office/drawing/2014/main" id="{43247029-888A-3590-42C1-FA59EC4D9E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685" t="59796" r="10016" b="26462"/>
            <a:stretch/>
          </p:blipFill>
          <p:spPr bwMode="auto">
            <a:xfrm rot="4353237">
              <a:off x="1403784" y="4175391"/>
              <a:ext cx="185868" cy="5118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 xmlns:a16="http://schemas.microsoft.com/office/drawing/2014/main" id="{D1C12664-E7D0-D72E-3B6A-6D3FA74B012C}"/>
              </a:ext>
            </a:extLst>
          </p:cNvPr>
          <p:cNvGrpSpPr/>
          <p:nvPr/>
        </p:nvGrpSpPr>
        <p:grpSpPr>
          <a:xfrm>
            <a:off x="12099745" y="6170877"/>
            <a:ext cx="2461305" cy="2461305"/>
            <a:chOff x="485250" y="3166741"/>
            <a:chExt cx="1640870" cy="1640870"/>
          </a:xfrm>
        </p:grpSpPr>
        <p:sp>
          <p:nvSpPr>
            <p:cNvPr id="34" name="Flowchart: Connector 33">
              <a:extLst>
                <a:ext uri="{FF2B5EF4-FFF2-40B4-BE49-F238E27FC236}">
                  <a16:creationId xmlns="" xmlns:a16="http://schemas.microsoft.com/office/drawing/2014/main" id="{415A074F-682B-F394-4A72-3C60C7740271}"/>
                </a:ext>
              </a:extLst>
            </p:cNvPr>
            <p:cNvSpPr/>
            <p:nvPr/>
          </p:nvSpPr>
          <p:spPr>
            <a:xfrm>
              <a:off x="485250" y="3166741"/>
              <a:ext cx="1640870" cy="1640870"/>
            </a:xfrm>
            <a:prstGeom prst="flowChartConnector">
              <a:avLst/>
            </a:prstGeom>
            <a:noFill/>
            <a:ln w="28575" cap="flat">
              <a:solidFill>
                <a:schemeClr val="bg2"/>
              </a:solidFill>
              <a:prstDash val="solid"/>
              <a:miter/>
            </a:ln>
          </p:spPr>
          <p:txBody>
            <a:bodyPr rtlCol="0" anchor="ctr"/>
            <a:lstStyle/>
            <a:p>
              <a:endParaRPr lang="en-US" sz="2700" dirty="0">
                <a:solidFill>
                  <a:prstClr val="black"/>
                </a:solidFill>
              </a:endParaRPr>
            </a:p>
          </p:txBody>
        </p:sp>
        <p:pic>
          <p:nvPicPr>
            <p:cNvPr id="35" name="Picture 2" descr="Meiosis | Concise Medical Knowledge">
              <a:extLst>
                <a:ext uri="{FF2B5EF4-FFF2-40B4-BE49-F238E27FC236}">
                  <a16:creationId xmlns="" xmlns:a16="http://schemas.microsoft.com/office/drawing/2014/main" id="{34E677A2-3A23-AF53-0882-12D00DC1FB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324" t="46177" r="57025" b="41022"/>
            <a:stretch/>
          </p:blipFill>
          <p:spPr bwMode="auto">
            <a:xfrm>
              <a:off x="914399" y="3284925"/>
              <a:ext cx="303439" cy="71951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Meiosis | Concise Medical Knowledge">
              <a:extLst>
                <a:ext uri="{FF2B5EF4-FFF2-40B4-BE49-F238E27FC236}">
                  <a16:creationId xmlns="" xmlns:a16="http://schemas.microsoft.com/office/drawing/2014/main" id="{834C3C47-B76F-187E-18AD-81C4D610A2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046" t="40900" r="51527" b="48384"/>
            <a:stretch/>
          </p:blipFill>
          <p:spPr bwMode="auto">
            <a:xfrm>
              <a:off x="1217838" y="3354783"/>
              <a:ext cx="371814" cy="63256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Meiosis | Concise Medical Knowledge">
              <a:extLst>
                <a:ext uri="{FF2B5EF4-FFF2-40B4-BE49-F238E27FC236}">
                  <a16:creationId xmlns="" xmlns:a16="http://schemas.microsoft.com/office/drawing/2014/main" id="{C0DD8443-E3E1-0EFE-6AAA-E2961BC731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685" t="59796" r="10016" b="26462"/>
            <a:stretch/>
          </p:blipFill>
          <p:spPr bwMode="auto">
            <a:xfrm rot="4353237">
              <a:off x="1403784" y="4175391"/>
              <a:ext cx="185868" cy="51189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Meiosis | Concise Medical Knowledge">
              <a:extLst>
                <a:ext uri="{FF2B5EF4-FFF2-40B4-BE49-F238E27FC236}">
                  <a16:creationId xmlns="" xmlns:a16="http://schemas.microsoft.com/office/drawing/2014/main" id="{70CA2EED-5907-7656-7B30-3A86A73E42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685" t="32966" r="9805" b="53047"/>
            <a:stretch/>
          </p:blipFill>
          <p:spPr bwMode="auto">
            <a:xfrm rot="4471386">
              <a:off x="1389008" y="4010438"/>
              <a:ext cx="185869" cy="49661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Meiosis | Concise Medical Knowledge">
              <a:extLst>
                <a:ext uri="{FF2B5EF4-FFF2-40B4-BE49-F238E27FC236}">
                  <a16:creationId xmlns="" xmlns:a16="http://schemas.microsoft.com/office/drawing/2014/main" id="{BB0561CD-11C9-2549-2C77-DD84A37648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324" t="46177" r="57025" b="41022"/>
            <a:stretch/>
          </p:blipFill>
          <p:spPr bwMode="auto">
            <a:xfrm>
              <a:off x="628298" y="3627417"/>
              <a:ext cx="303439" cy="71951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Meiosis | Concise Medical Knowledge">
              <a:extLst>
                <a:ext uri="{FF2B5EF4-FFF2-40B4-BE49-F238E27FC236}">
                  <a16:creationId xmlns="" xmlns:a16="http://schemas.microsoft.com/office/drawing/2014/main" id="{4FD63011-78DD-EABA-01A7-F308C423C1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685" t="59796" r="10016" b="26462"/>
            <a:stretch/>
          </p:blipFill>
          <p:spPr bwMode="auto">
            <a:xfrm rot="4353237">
              <a:off x="1389008" y="4374275"/>
              <a:ext cx="185868" cy="5118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 xmlns:a16="http://schemas.microsoft.com/office/drawing/2014/main" id="{ED4E4607-2039-4E3A-E934-AF7B6AD8E380}"/>
              </a:ext>
            </a:extLst>
          </p:cNvPr>
          <p:cNvGrpSpPr/>
          <p:nvPr/>
        </p:nvGrpSpPr>
        <p:grpSpPr>
          <a:xfrm>
            <a:off x="14952336" y="6170877"/>
            <a:ext cx="2461305" cy="2461305"/>
            <a:chOff x="485250" y="3166741"/>
            <a:chExt cx="1640870" cy="1640870"/>
          </a:xfrm>
        </p:grpSpPr>
        <p:sp>
          <p:nvSpPr>
            <p:cNvPr id="42" name="Flowchart: Connector 41">
              <a:extLst>
                <a:ext uri="{FF2B5EF4-FFF2-40B4-BE49-F238E27FC236}">
                  <a16:creationId xmlns="" xmlns:a16="http://schemas.microsoft.com/office/drawing/2014/main" id="{F92A51A7-E796-474A-A3C1-A3F329823B0E}"/>
                </a:ext>
              </a:extLst>
            </p:cNvPr>
            <p:cNvSpPr/>
            <p:nvPr/>
          </p:nvSpPr>
          <p:spPr>
            <a:xfrm>
              <a:off x="485250" y="3166741"/>
              <a:ext cx="1640870" cy="1640870"/>
            </a:xfrm>
            <a:prstGeom prst="flowChartConnector">
              <a:avLst/>
            </a:prstGeom>
            <a:noFill/>
            <a:ln w="28575" cap="flat">
              <a:solidFill>
                <a:schemeClr val="bg2"/>
              </a:solidFill>
              <a:prstDash val="solid"/>
              <a:miter/>
            </a:ln>
          </p:spPr>
          <p:txBody>
            <a:bodyPr rtlCol="0" anchor="ctr"/>
            <a:lstStyle/>
            <a:p>
              <a:endParaRPr lang="en-US" sz="2700" dirty="0">
                <a:solidFill>
                  <a:prstClr val="black"/>
                </a:solidFill>
              </a:endParaRPr>
            </a:p>
          </p:txBody>
        </p:sp>
        <p:pic>
          <p:nvPicPr>
            <p:cNvPr id="43" name="Picture 2" descr="Meiosis | Concise Medical Knowledge">
              <a:extLst>
                <a:ext uri="{FF2B5EF4-FFF2-40B4-BE49-F238E27FC236}">
                  <a16:creationId xmlns="" xmlns:a16="http://schemas.microsoft.com/office/drawing/2014/main" id="{8E210979-6EE7-9B34-605C-2B9FC30C19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324" t="46177" r="57025" b="41022"/>
            <a:stretch/>
          </p:blipFill>
          <p:spPr bwMode="auto">
            <a:xfrm>
              <a:off x="914399" y="3284925"/>
              <a:ext cx="303439" cy="71951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Meiosis | Concise Medical Knowledge">
              <a:extLst>
                <a:ext uri="{FF2B5EF4-FFF2-40B4-BE49-F238E27FC236}">
                  <a16:creationId xmlns="" xmlns:a16="http://schemas.microsoft.com/office/drawing/2014/main" id="{EB507A32-8E73-5188-4592-F66AB0CA65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046" t="40900" r="51527" b="48384"/>
            <a:stretch/>
          </p:blipFill>
          <p:spPr bwMode="auto">
            <a:xfrm>
              <a:off x="1217838" y="3354783"/>
              <a:ext cx="371814" cy="63256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Meiosis | Concise Medical Knowledge">
              <a:extLst>
                <a:ext uri="{FF2B5EF4-FFF2-40B4-BE49-F238E27FC236}">
                  <a16:creationId xmlns="" xmlns:a16="http://schemas.microsoft.com/office/drawing/2014/main" id="{0333E352-71B0-916E-7FF9-816F0D0F96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685" t="59796" r="10016" b="26462"/>
            <a:stretch/>
          </p:blipFill>
          <p:spPr bwMode="auto">
            <a:xfrm rot="4353237">
              <a:off x="1200128" y="4252714"/>
              <a:ext cx="185868" cy="51189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Meiosis | Concise Medical Knowledge">
              <a:extLst>
                <a:ext uri="{FF2B5EF4-FFF2-40B4-BE49-F238E27FC236}">
                  <a16:creationId xmlns="" xmlns:a16="http://schemas.microsoft.com/office/drawing/2014/main" id="{53B8CCF1-CDAB-B9A7-A178-0A082BDC26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685" t="32966" r="9805" b="53047"/>
            <a:stretch/>
          </p:blipFill>
          <p:spPr bwMode="auto">
            <a:xfrm rot="4471386">
              <a:off x="1586649" y="4004756"/>
              <a:ext cx="185869" cy="49661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Meiosis | Concise Medical Knowledge">
              <a:extLst>
                <a:ext uri="{FF2B5EF4-FFF2-40B4-BE49-F238E27FC236}">
                  <a16:creationId xmlns="" xmlns:a16="http://schemas.microsoft.com/office/drawing/2014/main" id="{657D23F8-5004-DAD1-FAD6-8A8C94813C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324" t="46177" r="57025" b="41022"/>
            <a:stretch/>
          </p:blipFill>
          <p:spPr bwMode="auto">
            <a:xfrm>
              <a:off x="628298" y="3627417"/>
              <a:ext cx="303439" cy="71951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Meiosis | Concise Medical Knowledge">
              <a:extLst>
                <a:ext uri="{FF2B5EF4-FFF2-40B4-BE49-F238E27FC236}">
                  <a16:creationId xmlns="" xmlns:a16="http://schemas.microsoft.com/office/drawing/2014/main" id="{5AD92EB8-5E9A-3092-65E1-5F7E4A4FFF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685" t="59796" r="10016" b="26462"/>
            <a:stretch/>
          </p:blipFill>
          <p:spPr bwMode="auto">
            <a:xfrm rot="4353237">
              <a:off x="1389008" y="4374275"/>
              <a:ext cx="185868" cy="51189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Meiosis | Concise Medical Knowledge">
              <a:extLst>
                <a:ext uri="{FF2B5EF4-FFF2-40B4-BE49-F238E27FC236}">
                  <a16:creationId xmlns="" xmlns:a16="http://schemas.microsoft.com/office/drawing/2014/main" id="{B07ED0BD-D1B5-A6FF-F457-00CA570445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046" t="40900" r="51527" b="48384"/>
            <a:stretch/>
          </p:blipFill>
          <p:spPr bwMode="auto">
            <a:xfrm>
              <a:off x="1571495" y="3522874"/>
              <a:ext cx="371814" cy="63256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Meiosis | Concise Medical Knowledge">
              <a:extLst>
                <a:ext uri="{FF2B5EF4-FFF2-40B4-BE49-F238E27FC236}">
                  <a16:creationId xmlns="" xmlns:a16="http://schemas.microsoft.com/office/drawing/2014/main" id="{BD433653-A5BE-00A0-2334-F0852394DA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685" t="32966" r="9805" b="53047"/>
            <a:stretch/>
          </p:blipFill>
          <p:spPr bwMode="auto">
            <a:xfrm rot="4471386">
              <a:off x="1114280" y="3981818"/>
              <a:ext cx="185869" cy="496619"/>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TextBox 50">
            <a:extLst>
              <a:ext uri="{FF2B5EF4-FFF2-40B4-BE49-F238E27FC236}">
                <a16:creationId xmlns="" xmlns:a16="http://schemas.microsoft.com/office/drawing/2014/main" id="{31E42D75-AB6C-DA0D-2F62-E6DC5A94A5AC}"/>
              </a:ext>
            </a:extLst>
          </p:cNvPr>
          <p:cNvSpPr txBox="1"/>
          <p:nvPr/>
        </p:nvSpPr>
        <p:spPr>
          <a:xfrm>
            <a:off x="6593644" y="8855705"/>
            <a:ext cx="1371993" cy="646331"/>
          </a:xfrm>
          <a:prstGeom prst="rect">
            <a:avLst/>
          </a:prstGeom>
          <a:noFill/>
        </p:spPr>
        <p:txBody>
          <a:bodyPr wrap="square" rtlCol="0">
            <a:spAutoFit/>
          </a:bodyPr>
          <a:lstStyle/>
          <a:p>
            <a:pPr algn="ctr"/>
            <a:r>
              <a:rPr lang="en-US" sz="3600" b="1">
                <a:solidFill>
                  <a:prstClr val="black"/>
                </a:solidFill>
              </a:rPr>
              <a:t>a) </a:t>
            </a:r>
          </a:p>
        </p:txBody>
      </p:sp>
      <p:sp>
        <p:nvSpPr>
          <p:cNvPr id="52" name="TextBox 51">
            <a:extLst>
              <a:ext uri="{FF2B5EF4-FFF2-40B4-BE49-F238E27FC236}">
                <a16:creationId xmlns="" xmlns:a16="http://schemas.microsoft.com/office/drawing/2014/main" id="{8BBBB730-ABA8-F4EC-9622-C2E51DBC7D82}"/>
              </a:ext>
            </a:extLst>
          </p:cNvPr>
          <p:cNvSpPr txBox="1"/>
          <p:nvPr/>
        </p:nvSpPr>
        <p:spPr>
          <a:xfrm>
            <a:off x="9757982" y="8885690"/>
            <a:ext cx="1529249" cy="646331"/>
          </a:xfrm>
          <a:prstGeom prst="rect">
            <a:avLst/>
          </a:prstGeom>
          <a:noFill/>
        </p:spPr>
        <p:txBody>
          <a:bodyPr wrap="square" rtlCol="0">
            <a:spAutoFit/>
          </a:bodyPr>
          <a:lstStyle/>
          <a:p>
            <a:pPr algn="ctr"/>
            <a:r>
              <a:rPr lang="en-US" sz="3600" b="1">
                <a:solidFill>
                  <a:prstClr val="black"/>
                </a:solidFill>
              </a:rPr>
              <a:t>b) </a:t>
            </a:r>
          </a:p>
        </p:txBody>
      </p:sp>
      <p:sp>
        <p:nvSpPr>
          <p:cNvPr id="53" name="TextBox 52">
            <a:extLst>
              <a:ext uri="{FF2B5EF4-FFF2-40B4-BE49-F238E27FC236}">
                <a16:creationId xmlns="" xmlns:a16="http://schemas.microsoft.com/office/drawing/2014/main" id="{FF23E50F-82DD-E559-2643-3BDF6DCD760A}"/>
              </a:ext>
            </a:extLst>
          </p:cNvPr>
          <p:cNvSpPr txBox="1"/>
          <p:nvPr/>
        </p:nvSpPr>
        <p:spPr>
          <a:xfrm>
            <a:off x="12741438" y="8890789"/>
            <a:ext cx="1529249" cy="646331"/>
          </a:xfrm>
          <a:prstGeom prst="rect">
            <a:avLst/>
          </a:prstGeom>
          <a:noFill/>
        </p:spPr>
        <p:txBody>
          <a:bodyPr wrap="square" rtlCol="0">
            <a:spAutoFit/>
          </a:bodyPr>
          <a:lstStyle/>
          <a:p>
            <a:pPr algn="ctr"/>
            <a:r>
              <a:rPr lang="en-US" sz="3600" b="1">
                <a:solidFill>
                  <a:prstClr val="black"/>
                </a:solidFill>
              </a:rPr>
              <a:t>c) </a:t>
            </a:r>
          </a:p>
        </p:txBody>
      </p:sp>
      <p:sp>
        <p:nvSpPr>
          <p:cNvPr id="54" name="TextBox 53">
            <a:extLst>
              <a:ext uri="{FF2B5EF4-FFF2-40B4-BE49-F238E27FC236}">
                <a16:creationId xmlns="" xmlns:a16="http://schemas.microsoft.com/office/drawing/2014/main" id="{6EE3905D-116D-4ECF-B2BA-80195E327897}"/>
              </a:ext>
            </a:extLst>
          </p:cNvPr>
          <p:cNvSpPr txBox="1"/>
          <p:nvPr/>
        </p:nvSpPr>
        <p:spPr>
          <a:xfrm>
            <a:off x="15594029" y="8885690"/>
            <a:ext cx="1529249" cy="646331"/>
          </a:xfrm>
          <a:prstGeom prst="rect">
            <a:avLst/>
          </a:prstGeom>
          <a:noFill/>
        </p:spPr>
        <p:txBody>
          <a:bodyPr wrap="square" rtlCol="0">
            <a:spAutoFit/>
          </a:bodyPr>
          <a:lstStyle/>
          <a:p>
            <a:pPr algn="ctr"/>
            <a:r>
              <a:rPr lang="en-US" sz="3600" b="1">
                <a:solidFill>
                  <a:prstClr val="black"/>
                </a:solidFill>
              </a:rPr>
              <a:t>d) </a:t>
            </a:r>
          </a:p>
        </p:txBody>
      </p:sp>
    </p:spTree>
    <p:extLst>
      <p:ext uri="{BB962C8B-B14F-4D97-AF65-F5344CB8AC3E}">
        <p14:creationId xmlns:p14="http://schemas.microsoft.com/office/powerpoint/2010/main" val="91946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itle 3">
            <a:extLst>
              <a:ext uri="{FF2B5EF4-FFF2-40B4-BE49-F238E27FC236}">
                <a16:creationId xmlns="" xmlns:a16="http://schemas.microsoft.com/office/drawing/2014/main" id="{5C4F71A2-2E36-AAB8-77AD-47D286AC1D68}"/>
              </a:ext>
            </a:extLst>
          </p:cNvPr>
          <p:cNvSpPr txBox="1">
            <a:spLocks/>
          </p:cNvSpPr>
          <p:nvPr/>
        </p:nvSpPr>
        <p:spPr>
          <a:xfrm>
            <a:off x="1172979" y="702564"/>
            <a:ext cx="16640991"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6000" dirty="0">
                <a:gradFill>
                  <a:gsLst>
                    <a:gs pos="0">
                      <a:srgbClr val="008EDC"/>
                    </a:gs>
                    <a:gs pos="100000">
                      <a:srgbClr val="D30F64"/>
                    </a:gs>
                  </a:gsLst>
                  <a:lin ang="0" scaled="1"/>
                </a:gradFill>
              </a:rPr>
              <a:t>ĐỘT BIẾN SỐ LƯỢNG NHIỄM SẮC THỂ</a:t>
            </a:r>
            <a:endParaRPr lang="ru-RU" sz="6000" dirty="0">
              <a:gradFill>
                <a:gsLst>
                  <a:gs pos="0">
                    <a:srgbClr val="008EDC"/>
                  </a:gs>
                  <a:gs pos="100000">
                    <a:srgbClr val="D30F64"/>
                  </a:gs>
                </a:gsLst>
                <a:lin ang="0" scaled="1"/>
              </a:gradFill>
            </a:endParaRPr>
          </a:p>
        </p:txBody>
      </p:sp>
      <p:sp>
        <p:nvSpPr>
          <p:cNvPr id="18" name="Rectangle: Rounded Corners 17">
            <a:extLst>
              <a:ext uri="{FF2B5EF4-FFF2-40B4-BE49-F238E27FC236}">
                <a16:creationId xmlns="" xmlns:a16="http://schemas.microsoft.com/office/drawing/2014/main" id="{1BA0A7E7-4095-8F71-6CDD-DFD8B6D411F9}"/>
              </a:ext>
            </a:extLst>
          </p:cNvPr>
          <p:cNvSpPr/>
          <p:nvPr/>
        </p:nvSpPr>
        <p:spPr>
          <a:xfrm>
            <a:off x="1371599" y="1883041"/>
            <a:ext cx="5934974" cy="204143"/>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22" name="Arrow: Pentagon 21">
            <a:extLst>
              <a:ext uri="{FF2B5EF4-FFF2-40B4-BE49-F238E27FC236}">
                <a16:creationId xmlns="" xmlns:a16="http://schemas.microsoft.com/office/drawing/2014/main" id="{201B79B0-A285-F849-0261-E8A34F1C557D}"/>
              </a:ext>
            </a:extLst>
          </p:cNvPr>
          <p:cNvSpPr/>
          <p:nvPr/>
        </p:nvSpPr>
        <p:spPr>
          <a:xfrm>
            <a:off x="1" y="893070"/>
            <a:ext cx="883547" cy="626949"/>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graphicFrame>
        <p:nvGraphicFramePr>
          <p:cNvPr id="10" name="Table 9">
            <a:extLst>
              <a:ext uri="{FF2B5EF4-FFF2-40B4-BE49-F238E27FC236}">
                <a16:creationId xmlns="" xmlns:a16="http://schemas.microsoft.com/office/drawing/2014/main" id="{DF5920FA-FFD3-A6D3-C3F6-AE079799ABF1}"/>
              </a:ext>
            </a:extLst>
          </p:cNvPr>
          <p:cNvGraphicFramePr>
            <a:graphicFrameLocks noGrp="1"/>
          </p:cNvGraphicFramePr>
          <p:nvPr>
            <p:extLst>
              <p:ext uri="{D42A27DB-BD31-4B8C-83A1-F6EECF244321}">
                <p14:modId xmlns:p14="http://schemas.microsoft.com/office/powerpoint/2010/main" val="805551733"/>
              </p:ext>
            </p:extLst>
          </p:nvPr>
        </p:nvGraphicFramePr>
        <p:xfrm>
          <a:off x="664764" y="3474179"/>
          <a:ext cx="17096696" cy="3648818"/>
        </p:xfrm>
        <a:graphic>
          <a:graphicData uri="http://schemas.openxmlformats.org/drawingml/2006/table">
            <a:tbl>
              <a:tblPr firstRow="1" bandRow="1">
                <a:tableStyleId>{5940675A-B579-460E-94D1-54222C63F5DA}</a:tableStyleId>
              </a:tblPr>
              <a:tblGrid>
                <a:gridCol w="5122545">
                  <a:extLst>
                    <a:ext uri="{9D8B030D-6E8A-4147-A177-3AD203B41FA5}">
                      <a16:colId xmlns="" xmlns:a16="http://schemas.microsoft.com/office/drawing/2014/main" val="1735388945"/>
                    </a:ext>
                  </a:extLst>
                </a:gridCol>
                <a:gridCol w="3113288">
                  <a:extLst>
                    <a:ext uri="{9D8B030D-6E8A-4147-A177-3AD203B41FA5}">
                      <a16:colId xmlns="" xmlns:a16="http://schemas.microsoft.com/office/drawing/2014/main" val="4163867937"/>
                    </a:ext>
                  </a:extLst>
                </a:gridCol>
                <a:gridCol w="3206118">
                  <a:extLst>
                    <a:ext uri="{9D8B030D-6E8A-4147-A177-3AD203B41FA5}">
                      <a16:colId xmlns="" xmlns:a16="http://schemas.microsoft.com/office/drawing/2014/main" val="611210712"/>
                    </a:ext>
                  </a:extLst>
                </a:gridCol>
                <a:gridCol w="2924262">
                  <a:extLst>
                    <a:ext uri="{9D8B030D-6E8A-4147-A177-3AD203B41FA5}">
                      <a16:colId xmlns="" xmlns:a16="http://schemas.microsoft.com/office/drawing/2014/main" val="4276710217"/>
                    </a:ext>
                  </a:extLst>
                </a:gridCol>
                <a:gridCol w="2730483">
                  <a:extLst>
                    <a:ext uri="{9D8B030D-6E8A-4147-A177-3AD203B41FA5}">
                      <a16:colId xmlns="" xmlns:a16="http://schemas.microsoft.com/office/drawing/2014/main" val="3421087103"/>
                    </a:ext>
                  </a:extLst>
                </a:gridCol>
              </a:tblGrid>
              <a:tr h="685800">
                <a:tc>
                  <a:txBody>
                    <a:bodyPr/>
                    <a:lstStyle/>
                    <a:p>
                      <a:pPr algn="ctr"/>
                      <a:r>
                        <a:rPr lang="en-US" sz="3600" b="1" dirty="0" err="1"/>
                        <a:t>Tế</a:t>
                      </a:r>
                      <a:r>
                        <a:rPr lang="en-US" sz="3600" b="1" dirty="0"/>
                        <a:t> </a:t>
                      </a:r>
                      <a:r>
                        <a:rPr lang="en-US" sz="3600" b="1" dirty="0" err="1"/>
                        <a:t>bào</a:t>
                      </a:r>
                      <a:r>
                        <a:rPr lang="en-US" sz="3600" b="1" dirty="0"/>
                        <a:t> </a:t>
                      </a:r>
                      <a:r>
                        <a:rPr lang="en-US" sz="3600" b="1" dirty="0" err="1"/>
                        <a:t>lưỡng</a:t>
                      </a:r>
                      <a:r>
                        <a:rPr lang="en-US" sz="3600" b="1" dirty="0"/>
                        <a:t> </a:t>
                      </a:r>
                      <a:r>
                        <a:rPr lang="en-US" sz="3600" b="1" dirty="0" err="1"/>
                        <a:t>bội</a:t>
                      </a:r>
                      <a:r>
                        <a:rPr lang="en-US" sz="3600" b="1" dirty="0"/>
                        <a:t> (2n)</a:t>
                      </a:r>
                    </a:p>
                  </a:txBody>
                  <a:tcPr marL="137160" marR="137160" marT="68580" marB="68580" anchor="ctr">
                    <a:solidFill>
                      <a:schemeClr val="bg2">
                        <a:lumMod val="20000"/>
                        <a:lumOff val="80000"/>
                      </a:schemeClr>
                    </a:solidFill>
                  </a:tcPr>
                </a:tc>
                <a:tc gridSpan="4">
                  <a:txBody>
                    <a:bodyPr/>
                    <a:lstStyle/>
                    <a:p>
                      <a:pPr algn="ctr"/>
                      <a:r>
                        <a:rPr lang="en-US" sz="3600" b="1" dirty="0" err="1"/>
                        <a:t>Tế</a:t>
                      </a:r>
                      <a:r>
                        <a:rPr lang="en-US" sz="3600" b="1" dirty="0"/>
                        <a:t> </a:t>
                      </a:r>
                      <a:r>
                        <a:rPr lang="en-US" sz="3600" b="1" dirty="0" err="1"/>
                        <a:t>bào</a:t>
                      </a:r>
                      <a:r>
                        <a:rPr lang="en-US" sz="3600" b="1" dirty="0"/>
                        <a:t> </a:t>
                      </a:r>
                      <a:r>
                        <a:rPr lang="en-US" sz="3600" b="1" dirty="0" err="1"/>
                        <a:t>đột</a:t>
                      </a:r>
                      <a:r>
                        <a:rPr lang="en-US" sz="3600" b="1" dirty="0"/>
                        <a:t> </a:t>
                      </a:r>
                      <a:r>
                        <a:rPr lang="en-US" sz="3600" b="1" dirty="0" err="1"/>
                        <a:t>biến</a:t>
                      </a:r>
                      <a:r>
                        <a:rPr lang="en-US" sz="3600" b="1" dirty="0"/>
                        <a:t> </a:t>
                      </a:r>
                      <a:r>
                        <a:rPr lang="en-US" sz="3600" b="1" dirty="0" err="1"/>
                        <a:t>số</a:t>
                      </a:r>
                      <a:r>
                        <a:rPr lang="en-US" sz="3600" b="1" dirty="0"/>
                        <a:t> </a:t>
                      </a:r>
                      <a:r>
                        <a:rPr lang="en-US" sz="3600" b="1" dirty="0" err="1"/>
                        <a:t>lượng</a:t>
                      </a:r>
                      <a:r>
                        <a:rPr lang="en-US" sz="3600" b="1" dirty="0"/>
                        <a:t> NST</a:t>
                      </a:r>
                    </a:p>
                  </a:txBody>
                  <a:tcPr marL="137160" marR="137160" marT="68580" marB="68580" anchor="ctr">
                    <a:solidFill>
                      <a:schemeClr val="bg2">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2339769696"/>
                  </a:ext>
                </a:extLst>
              </a:tr>
              <a:tr h="2963018">
                <a:tc>
                  <a:txBody>
                    <a:bodyPr/>
                    <a:lstStyle/>
                    <a:p>
                      <a:pPr algn="ctr"/>
                      <a:endParaRPr lang="en-US" sz="3600" b="1" dirty="0"/>
                    </a:p>
                  </a:txBody>
                  <a:tcPr marL="137160" marR="137160" marT="68580" marB="68580" anchor="ctr"/>
                </a:tc>
                <a:tc>
                  <a:txBody>
                    <a:bodyPr/>
                    <a:lstStyle/>
                    <a:p>
                      <a:pPr algn="ctr"/>
                      <a:endParaRPr lang="en-US" sz="3600" b="1" dirty="0"/>
                    </a:p>
                  </a:txBody>
                  <a:tcPr marL="137160" marR="137160" marT="68580" marB="68580" anchor="ctr"/>
                </a:tc>
                <a:tc>
                  <a:txBody>
                    <a:bodyPr/>
                    <a:lstStyle/>
                    <a:p>
                      <a:pPr algn="ctr"/>
                      <a:endParaRPr lang="en-US" sz="3600" b="1" dirty="0"/>
                    </a:p>
                  </a:txBody>
                  <a:tcPr marL="137160" marR="137160" marT="68580" marB="68580" anchor="ctr"/>
                </a:tc>
                <a:tc>
                  <a:txBody>
                    <a:bodyPr/>
                    <a:lstStyle/>
                    <a:p>
                      <a:pPr algn="ctr"/>
                      <a:endParaRPr lang="en-US" sz="3600" b="1"/>
                    </a:p>
                  </a:txBody>
                  <a:tcPr marL="137160" marR="137160" marT="68580" marB="68580" anchor="ctr"/>
                </a:tc>
                <a:tc>
                  <a:txBody>
                    <a:bodyPr/>
                    <a:lstStyle/>
                    <a:p>
                      <a:pPr algn="ctr"/>
                      <a:endParaRPr lang="en-US" sz="3600" b="1" dirty="0"/>
                    </a:p>
                  </a:txBody>
                  <a:tcPr marL="137160" marR="137160" marT="68580" marB="68580" anchor="ctr"/>
                </a:tc>
                <a:extLst>
                  <a:ext uri="{0D108BD9-81ED-4DB2-BD59-A6C34878D82A}">
                    <a16:rowId xmlns="" xmlns:a16="http://schemas.microsoft.com/office/drawing/2014/main" val="2355979789"/>
                  </a:ext>
                </a:extLst>
              </a:tr>
            </a:tbl>
          </a:graphicData>
        </a:graphic>
      </p:graphicFrame>
      <p:grpSp>
        <p:nvGrpSpPr>
          <p:cNvPr id="11" name="Group 10">
            <a:extLst>
              <a:ext uri="{FF2B5EF4-FFF2-40B4-BE49-F238E27FC236}">
                <a16:creationId xmlns="" xmlns:a16="http://schemas.microsoft.com/office/drawing/2014/main" id="{12440B2D-E26B-A28D-9973-5E22E770AC50}"/>
              </a:ext>
            </a:extLst>
          </p:cNvPr>
          <p:cNvGrpSpPr/>
          <p:nvPr/>
        </p:nvGrpSpPr>
        <p:grpSpPr>
          <a:xfrm>
            <a:off x="1949919" y="4381500"/>
            <a:ext cx="2461305" cy="2461305"/>
            <a:chOff x="485250" y="3166741"/>
            <a:chExt cx="1640870" cy="1640870"/>
          </a:xfrm>
        </p:grpSpPr>
        <p:sp>
          <p:nvSpPr>
            <p:cNvPr id="12" name="Flowchart: Connector 11">
              <a:extLst>
                <a:ext uri="{FF2B5EF4-FFF2-40B4-BE49-F238E27FC236}">
                  <a16:creationId xmlns="" xmlns:a16="http://schemas.microsoft.com/office/drawing/2014/main" id="{B85ABB13-961D-0529-2A88-7A29A04073A9}"/>
                </a:ext>
              </a:extLst>
            </p:cNvPr>
            <p:cNvSpPr/>
            <p:nvPr/>
          </p:nvSpPr>
          <p:spPr>
            <a:xfrm>
              <a:off x="485250" y="3166741"/>
              <a:ext cx="1640870" cy="1640870"/>
            </a:xfrm>
            <a:prstGeom prst="flowChartConnector">
              <a:avLst/>
            </a:prstGeom>
            <a:noFill/>
            <a:ln w="28575" cap="flat">
              <a:solidFill>
                <a:schemeClr val="bg2"/>
              </a:solidFill>
              <a:prstDash val="solid"/>
              <a:miter/>
            </a:ln>
          </p:spPr>
          <p:txBody>
            <a:bodyPr rtlCol="0" anchor="ctr"/>
            <a:lstStyle/>
            <a:p>
              <a:endParaRPr lang="en-US" sz="2700" dirty="0">
                <a:solidFill>
                  <a:prstClr val="black"/>
                </a:solidFill>
              </a:endParaRPr>
            </a:p>
          </p:txBody>
        </p:sp>
        <p:pic>
          <p:nvPicPr>
            <p:cNvPr id="13" name="Picture 2" descr="Meiosis | Concise Medical Knowledge">
              <a:extLst>
                <a:ext uri="{FF2B5EF4-FFF2-40B4-BE49-F238E27FC236}">
                  <a16:creationId xmlns="" xmlns:a16="http://schemas.microsoft.com/office/drawing/2014/main" id="{A423362A-DDCF-4C76-4574-9A6E39AB4A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324" t="46177" r="57025" b="41022"/>
            <a:stretch/>
          </p:blipFill>
          <p:spPr bwMode="auto">
            <a:xfrm>
              <a:off x="914399" y="3284925"/>
              <a:ext cx="303439" cy="7195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Meiosis | Concise Medical Knowledge">
              <a:extLst>
                <a:ext uri="{FF2B5EF4-FFF2-40B4-BE49-F238E27FC236}">
                  <a16:creationId xmlns="" xmlns:a16="http://schemas.microsoft.com/office/drawing/2014/main" id="{A7DB3D7F-1075-66A3-584A-AAA817FB2E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046" t="40900" r="51527" b="48384"/>
            <a:stretch/>
          </p:blipFill>
          <p:spPr bwMode="auto">
            <a:xfrm>
              <a:off x="1217838" y="3354783"/>
              <a:ext cx="371814" cy="63256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Meiosis | Concise Medical Knowledge">
              <a:extLst>
                <a:ext uri="{FF2B5EF4-FFF2-40B4-BE49-F238E27FC236}">
                  <a16:creationId xmlns="" xmlns:a16="http://schemas.microsoft.com/office/drawing/2014/main" id="{161BBA4A-8CAA-274A-786C-442206F901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685" t="59796" r="10016" b="26462"/>
            <a:stretch/>
          </p:blipFill>
          <p:spPr bwMode="auto">
            <a:xfrm rot="4353237">
              <a:off x="1403784" y="4175391"/>
              <a:ext cx="185868" cy="51189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Meiosis | Concise Medical Knowledge">
              <a:extLst>
                <a:ext uri="{FF2B5EF4-FFF2-40B4-BE49-F238E27FC236}">
                  <a16:creationId xmlns="" xmlns:a16="http://schemas.microsoft.com/office/drawing/2014/main" id="{374F32D9-B1BF-CFF4-4684-094280D78F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685" t="32966" r="9805" b="53047"/>
            <a:stretch/>
          </p:blipFill>
          <p:spPr bwMode="auto">
            <a:xfrm rot="4471386">
              <a:off x="1389008" y="4010438"/>
              <a:ext cx="185869" cy="4966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 xmlns:a16="http://schemas.microsoft.com/office/drawing/2014/main" id="{C5048770-0464-59D3-8E98-1746FAA802AB}"/>
              </a:ext>
            </a:extLst>
          </p:cNvPr>
          <p:cNvGrpSpPr/>
          <p:nvPr/>
        </p:nvGrpSpPr>
        <p:grpSpPr>
          <a:xfrm>
            <a:off x="6073896" y="4381500"/>
            <a:ext cx="2461305" cy="2461305"/>
            <a:chOff x="485250" y="3166741"/>
            <a:chExt cx="1640870" cy="1640870"/>
          </a:xfrm>
        </p:grpSpPr>
        <p:sp>
          <p:nvSpPr>
            <p:cNvPr id="20" name="Flowchart: Connector 19">
              <a:extLst>
                <a:ext uri="{FF2B5EF4-FFF2-40B4-BE49-F238E27FC236}">
                  <a16:creationId xmlns="" xmlns:a16="http://schemas.microsoft.com/office/drawing/2014/main" id="{6C66842F-C6A9-906E-BE9E-F1B0736D299B}"/>
                </a:ext>
              </a:extLst>
            </p:cNvPr>
            <p:cNvSpPr/>
            <p:nvPr/>
          </p:nvSpPr>
          <p:spPr>
            <a:xfrm>
              <a:off x="485250" y="3166741"/>
              <a:ext cx="1640870" cy="1640870"/>
            </a:xfrm>
            <a:prstGeom prst="flowChartConnector">
              <a:avLst/>
            </a:prstGeom>
            <a:noFill/>
            <a:ln w="28575" cap="flat">
              <a:solidFill>
                <a:schemeClr val="bg2"/>
              </a:solidFill>
              <a:prstDash val="solid"/>
              <a:miter/>
            </a:ln>
          </p:spPr>
          <p:txBody>
            <a:bodyPr rtlCol="0" anchor="ctr"/>
            <a:lstStyle/>
            <a:p>
              <a:endParaRPr lang="en-US" sz="2700" dirty="0">
                <a:solidFill>
                  <a:prstClr val="black"/>
                </a:solidFill>
              </a:endParaRPr>
            </a:p>
          </p:txBody>
        </p:sp>
        <p:pic>
          <p:nvPicPr>
            <p:cNvPr id="21" name="Picture 2" descr="Meiosis | Concise Medical Knowledge">
              <a:extLst>
                <a:ext uri="{FF2B5EF4-FFF2-40B4-BE49-F238E27FC236}">
                  <a16:creationId xmlns="" xmlns:a16="http://schemas.microsoft.com/office/drawing/2014/main" id="{1474A96B-B72D-42A0-5A6C-CA3073C73B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324" t="46177" r="57025" b="41022"/>
            <a:stretch/>
          </p:blipFill>
          <p:spPr bwMode="auto">
            <a:xfrm>
              <a:off x="914399" y="3284925"/>
              <a:ext cx="303439" cy="71951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Meiosis | Concise Medical Knowledge">
              <a:extLst>
                <a:ext uri="{FF2B5EF4-FFF2-40B4-BE49-F238E27FC236}">
                  <a16:creationId xmlns="" xmlns:a16="http://schemas.microsoft.com/office/drawing/2014/main" id="{BB86EA3A-C859-925E-E78C-EA34B01EF1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046" t="40900" r="51527" b="48384"/>
            <a:stretch/>
          </p:blipFill>
          <p:spPr bwMode="auto">
            <a:xfrm>
              <a:off x="1217838" y="3354783"/>
              <a:ext cx="371814" cy="63256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Meiosis | Concise Medical Knowledge">
              <a:extLst>
                <a:ext uri="{FF2B5EF4-FFF2-40B4-BE49-F238E27FC236}">
                  <a16:creationId xmlns="" xmlns:a16="http://schemas.microsoft.com/office/drawing/2014/main" id="{68666AE2-64DF-75F1-006E-33883E4EA9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685" t="59796" r="10016" b="26462"/>
            <a:stretch/>
          </p:blipFill>
          <p:spPr bwMode="auto">
            <a:xfrm rot="4353237">
              <a:off x="1403784" y="4175391"/>
              <a:ext cx="185868" cy="51189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Meiosis | Concise Medical Knowledge">
              <a:extLst>
                <a:ext uri="{FF2B5EF4-FFF2-40B4-BE49-F238E27FC236}">
                  <a16:creationId xmlns="" xmlns:a16="http://schemas.microsoft.com/office/drawing/2014/main" id="{A9F39FAE-CE41-DBB3-E449-6DEB256C18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685" t="32966" r="9805" b="53047"/>
            <a:stretch/>
          </p:blipFill>
          <p:spPr bwMode="auto">
            <a:xfrm rot="4471386">
              <a:off x="1389008" y="4010438"/>
              <a:ext cx="185869" cy="49661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Meiosis | Concise Medical Knowledge">
              <a:extLst>
                <a:ext uri="{FF2B5EF4-FFF2-40B4-BE49-F238E27FC236}">
                  <a16:creationId xmlns="" xmlns:a16="http://schemas.microsoft.com/office/drawing/2014/main" id="{AB0D2FD0-5DAE-DAA7-846F-D381F8AAD3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324" t="46177" r="57025" b="41022"/>
            <a:stretch/>
          </p:blipFill>
          <p:spPr bwMode="auto">
            <a:xfrm>
              <a:off x="628298" y="3627417"/>
              <a:ext cx="303439" cy="71951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 xmlns:a16="http://schemas.microsoft.com/office/drawing/2014/main" id="{6706FA12-BBFD-63D0-C688-3DAAB9672E06}"/>
              </a:ext>
            </a:extLst>
          </p:cNvPr>
          <p:cNvGrpSpPr/>
          <p:nvPr/>
        </p:nvGrpSpPr>
        <p:grpSpPr>
          <a:xfrm>
            <a:off x="9253900" y="4381500"/>
            <a:ext cx="2461305" cy="2461305"/>
            <a:chOff x="485250" y="3166741"/>
            <a:chExt cx="1640870" cy="1640870"/>
          </a:xfrm>
        </p:grpSpPr>
        <p:sp>
          <p:nvSpPr>
            <p:cNvPr id="29" name="Flowchart: Connector 28">
              <a:extLst>
                <a:ext uri="{FF2B5EF4-FFF2-40B4-BE49-F238E27FC236}">
                  <a16:creationId xmlns="" xmlns:a16="http://schemas.microsoft.com/office/drawing/2014/main" id="{14B9B073-FE4C-1823-3D52-9A00A2193949}"/>
                </a:ext>
              </a:extLst>
            </p:cNvPr>
            <p:cNvSpPr/>
            <p:nvPr/>
          </p:nvSpPr>
          <p:spPr>
            <a:xfrm>
              <a:off x="485250" y="3166741"/>
              <a:ext cx="1640870" cy="1640870"/>
            </a:xfrm>
            <a:prstGeom prst="flowChartConnector">
              <a:avLst/>
            </a:prstGeom>
            <a:noFill/>
            <a:ln w="28575" cap="flat">
              <a:solidFill>
                <a:schemeClr val="bg2"/>
              </a:solidFill>
              <a:prstDash val="solid"/>
              <a:miter/>
            </a:ln>
          </p:spPr>
          <p:txBody>
            <a:bodyPr rtlCol="0" anchor="ctr"/>
            <a:lstStyle/>
            <a:p>
              <a:endParaRPr lang="en-US" sz="2700" dirty="0">
                <a:solidFill>
                  <a:prstClr val="black"/>
                </a:solidFill>
              </a:endParaRPr>
            </a:p>
          </p:txBody>
        </p:sp>
        <p:pic>
          <p:nvPicPr>
            <p:cNvPr id="30" name="Picture 2" descr="Meiosis | Concise Medical Knowledge">
              <a:extLst>
                <a:ext uri="{FF2B5EF4-FFF2-40B4-BE49-F238E27FC236}">
                  <a16:creationId xmlns="" xmlns:a16="http://schemas.microsoft.com/office/drawing/2014/main" id="{11F095FE-3230-D3AF-7092-711DF53615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324" t="46177" r="57025" b="41022"/>
            <a:stretch/>
          </p:blipFill>
          <p:spPr bwMode="auto">
            <a:xfrm>
              <a:off x="914399" y="3284925"/>
              <a:ext cx="303439" cy="71951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Meiosis | Concise Medical Knowledge">
              <a:extLst>
                <a:ext uri="{FF2B5EF4-FFF2-40B4-BE49-F238E27FC236}">
                  <a16:creationId xmlns="" xmlns:a16="http://schemas.microsoft.com/office/drawing/2014/main" id="{47A1748D-2F07-29C9-CEFD-936CCFB355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046" t="40900" r="51527" b="48384"/>
            <a:stretch/>
          </p:blipFill>
          <p:spPr bwMode="auto">
            <a:xfrm>
              <a:off x="1217838" y="3354783"/>
              <a:ext cx="371814" cy="63256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Meiosis | Concise Medical Knowledge">
              <a:extLst>
                <a:ext uri="{FF2B5EF4-FFF2-40B4-BE49-F238E27FC236}">
                  <a16:creationId xmlns="" xmlns:a16="http://schemas.microsoft.com/office/drawing/2014/main" id="{43247029-888A-3590-42C1-FA59EC4D9E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685" t="59796" r="10016" b="26462"/>
            <a:stretch/>
          </p:blipFill>
          <p:spPr bwMode="auto">
            <a:xfrm rot="4353237">
              <a:off x="1403784" y="4175391"/>
              <a:ext cx="185868" cy="5118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 xmlns:a16="http://schemas.microsoft.com/office/drawing/2014/main" id="{D1C12664-E7D0-D72E-3B6A-6D3FA74B012C}"/>
              </a:ext>
            </a:extLst>
          </p:cNvPr>
          <p:cNvGrpSpPr/>
          <p:nvPr/>
        </p:nvGrpSpPr>
        <p:grpSpPr>
          <a:xfrm>
            <a:off x="12288304" y="4381500"/>
            <a:ext cx="2461305" cy="2461305"/>
            <a:chOff x="485250" y="3166741"/>
            <a:chExt cx="1640870" cy="1640870"/>
          </a:xfrm>
        </p:grpSpPr>
        <p:sp>
          <p:nvSpPr>
            <p:cNvPr id="34" name="Flowchart: Connector 33">
              <a:extLst>
                <a:ext uri="{FF2B5EF4-FFF2-40B4-BE49-F238E27FC236}">
                  <a16:creationId xmlns="" xmlns:a16="http://schemas.microsoft.com/office/drawing/2014/main" id="{415A074F-682B-F394-4A72-3C60C7740271}"/>
                </a:ext>
              </a:extLst>
            </p:cNvPr>
            <p:cNvSpPr/>
            <p:nvPr/>
          </p:nvSpPr>
          <p:spPr>
            <a:xfrm>
              <a:off x="485250" y="3166741"/>
              <a:ext cx="1640870" cy="1640870"/>
            </a:xfrm>
            <a:prstGeom prst="flowChartConnector">
              <a:avLst/>
            </a:prstGeom>
            <a:noFill/>
            <a:ln w="28575" cap="flat">
              <a:solidFill>
                <a:schemeClr val="bg2"/>
              </a:solidFill>
              <a:prstDash val="solid"/>
              <a:miter/>
            </a:ln>
          </p:spPr>
          <p:txBody>
            <a:bodyPr rtlCol="0" anchor="ctr"/>
            <a:lstStyle/>
            <a:p>
              <a:endParaRPr lang="en-US" sz="2700" dirty="0">
                <a:solidFill>
                  <a:prstClr val="black"/>
                </a:solidFill>
              </a:endParaRPr>
            </a:p>
          </p:txBody>
        </p:sp>
        <p:pic>
          <p:nvPicPr>
            <p:cNvPr id="35" name="Picture 2" descr="Meiosis | Concise Medical Knowledge">
              <a:extLst>
                <a:ext uri="{FF2B5EF4-FFF2-40B4-BE49-F238E27FC236}">
                  <a16:creationId xmlns="" xmlns:a16="http://schemas.microsoft.com/office/drawing/2014/main" id="{34E677A2-3A23-AF53-0882-12D00DC1FB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324" t="46177" r="57025" b="41022"/>
            <a:stretch/>
          </p:blipFill>
          <p:spPr bwMode="auto">
            <a:xfrm>
              <a:off x="914399" y="3284925"/>
              <a:ext cx="303439" cy="71951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Meiosis | Concise Medical Knowledge">
              <a:extLst>
                <a:ext uri="{FF2B5EF4-FFF2-40B4-BE49-F238E27FC236}">
                  <a16:creationId xmlns="" xmlns:a16="http://schemas.microsoft.com/office/drawing/2014/main" id="{834C3C47-B76F-187E-18AD-81C4D610A2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046" t="40900" r="51527" b="48384"/>
            <a:stretch/>
          </p:blipFill>
          <p:spPr bwMode="auto">
            <a:xfrm>
              <a:off x="1217838" y="3354783"/>
              <a:ext cx="371814" cy="63256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Meiosis | Concise Medical Knowledge">
              <a:extLst>
                <a:ext uri="{FF2B5EF4-FFF2-40B4-BE49-F238E27FC236}">
                  <a16:creationId xmlns="" xmlns:a16="http://schemas.microsoft.com/office/drawing/2014/main" id="{C0DD8443-E3E1-0EFE-6AAA-E2961BC731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685" t="59796" r="10016" b="26462"/>
            <a:stretch/>
          </p:blipFill>
          <p:spPr bwMode="auto">
            <a:xfrm rot="4353237">
              <a:off x="1403784" y="4175391"/>
              <a:ext cx="185868" cy="51189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Meiosis | Concise Medical Knowledge">
              <a:extLst>
                <a:ext uri="{FF2B5EF4-FFF2-40B4-BE49-F238E27FC236}">
                  <a16:creationId xmlns="" xmlns:a16="http://schemas.microsoft.com/office/drawing/2014/main" id="{70CA2EED-5907-7656-7B30-3A86A73E42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685" t="32966" r="9805" b="53047"/>
            <a:stretch/>
          </p:blipFill>
          <p:spPr bwMode="auto">
            <a:xfrm rot="4471386">
              <a:off x="1389008" y="4010438"/>
              <a:ext cx="185869" cy="49661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Meiosis | Concise Medical Knowledge">
              <a:extLst>
                <a:ext uri="{FF2B5EF4-FFF2-40B4-BE49-F238E27FC236}">
                  <a16:creationId xmlns="" xmlns:a16="http://schemas.microsoft.com/office/drawing/2014/main" id="{BB0561CD-11C9-2549-2C77-DD84A37648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324" t="46177" r="57025" b="41022"/>
            <a:stretch/>
          </p:blipFill>
          <p:spPr bwMode="auto">
            <a:xfrm>
              <a:off x="628298" y="3627417"/>
              <a:ext cx="303439" cy="71951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Meiosis | Concise Medical Knowledge">
              <a:extLst>
                <a:ext uri="{FF2B5EF4-FFF2-40B4-BE49-F238E27FC236}">
                  <a16:creationId xmlns="" xmlns:a16="http://schemas.microsoft.com/office/drawing/2014/main" id="{4FD63011-78DD-EABA-01A7-F308C423C1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685" t="59796" r="10016" b="26462"/>
            <a:stretch/>
          </p:blipFill>
          <p:spPr bwMode="auto">
            <a:xfrm rot="4353237">
              <a:off x="1389008" y="4374275"/>
              <a:ext cx="185868" cy="5118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 xmlns:a16="http://schemas.microsoft.com/office/drawing/2014/main" id="{ED4E4607-2039-4E3A-E934-AF7B6AD8E380}"/>
              </a:ext>
            </a:extLst>
          </p:cNvPr>
          <p:cNvGrpSpPr/>
          <p:nvPr/>
        </p:nvGrpSpPr>
        <p:grpSpPr>
          <a:xfrm>
            <a:off x="15140895" y="4381500"/>
            <a:ext cx="2461305" cy="2461305"/>
            <a:chOff x="485250" y="3166741"/>
            <a:chExt cx="1640870" cy="1640870"/>
          </a:xfrm>
        </p:grpSpPr>
        <p:sp>
          <p:nvSpPr>
            <p:cNvPr id="42" name="Flowchart: Connector 41">
              <a:extLst>
                <a:ext uri="{FF2B5EF4-FFF2-40B4-BE49-F238E27FC236}">
                  <a16:creationId xmlns="" xmlns:a16="http://schemas.microsoft.com/office/drawing/2014/main" id="{F92A51A7-E796-474A-A3C1-A3F329823B0E}"/>
                </a:ext>
              </a:extLst>
            </p:cNvPr>
            <p:cNvSpPr/>
            <p:nvPr/>
          </p:nvSpPr>
          <p:spPr>
            <a:xfrm>
              <a:off x="485250" y="3166741"/>
              <a:ext cx="1640870" cy="1640870"/>
            </a:xfrm>
            <a:prstGeom prst="flowChartConnector">
              <a:avLst/>
            </a:prstGeom>
            <a:noFill/>
            <a:ln w="28575" cap="flat">
              <a:solidFill>
                <a:schemeClr val="bg2"/>
              </a:solidFill>
              <a:prstDash val="solid"/>
              <a:miter/>
            </a:ln>
          </p:spPr>
          <p:txBody>
            <a:bodyPr rtlCol="0" anchor="ctr"/>
            <a:lstStyle/>
            <a:p>
              <a:endParaRPr lang="en-US" sz="2700" dirty="0">
                <a:solidFill>
                  <a:prstClr val="black"/>
                </a:solidFill>
              </a:endParaRPr>
            </a:p>
          </p:txBody>
        </p:sp>
        <p:pic>
          <p:nvPicPr>
            <p:cNvPr id="43" name="Picture 2" descr="Meiosis | Concise Medical Knowledge">
              <a:extLst>
                <a:ext uri="{FF2B5EF4-FFF2-40B4-BE49-F238E27FC236}">
                  <a16:creationId xmlns="" xmlns:a16="http://schemas.microsoft.com/office/drawing/2014/main" id="{8E210979-6EE7-9B34-605C-2B9FC30C19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324" t="46177" r="57025" b="41022"/>
            <a:stretch/>
          </p:blipFill>
          <p:spPr bwMode="auto">
            <a:xfrm>
              <a:off x="914399" y="3284925"/>
              <a:ext cx="303439" cy="71951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Meiosis | Concise Medical Knowledge">
              <a:extLst>
                <a:ext uri="{FF2B5EF4-FFF2-40B4-BE49-F238E27FC236}">
                  <a16:creationId xmlns="" xmlns:a16="http://schemas.microsoft.com/office/drawing/2014/main" id="{EB507A32-8E73-5188-4592-F66AB0CA65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046" t="40900" r="51527" b="48384"/>
            <a:stretch/>
          </p:blipFill>
          <p:spPr bwMode="auto">
            <a:xfrm>
              <a:off x="1217838" y="3354783"/>
              <a:ext cx="371814" cy="63256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Meiosis | Concise Medical Knowledge">
              <a:extLst>
                <a:ext uri="{FF2B5EF4-FFF2-40B4-BE49-F238E27FC236}">
                  <a16:creationId xmlns="" xmlns:a16="http://schemas.microsoft.com/office/drawing/2014/main" id="{0333E352-71B0-916E-7FF9-816F0D0F96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685" t="59796" r="10016" b="26462"/>
            <a:stretch/>
          </p:blipFill>
          <p:spPr bwMode="auto">
            <a:xfrm rot="4353237">
              <a:off x="1200128" y="4252714"/>
              <a:ext cx="185868" cy="51189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Meiosis | Concise Medical Knowledge">
              <a:extLst>
                <a:ext uri="{FF2B5EF4-FFF2-40B4-BE49-F238E27FC236}">
                  <a16:creationId xmlns="" xmlns:a16="http://schemas.microsoft.com/office/drawing/2014/main" id="{53B8CCF1-CDAB-B9A7-A178-0A082BDC26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685" t="32966" r="9805" b="53047"/>
            <a:stretch/>
          </p:blipFill>
          <p:spPr bwMode="auto">
            <a:xfrm rot="4471386">
              <a:off x="1586649" y="4004756"/>
              <a:ext cx="185869" cy="49661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Meiosis | Concise Medical Knowledge">
              <a:extLst>
                <a:ext uri="{FF2B5EF4-FFF2-40B4-BE49-F238E27FC236}">
                  <a16:creationId xmlns="" xmlns:a16="http://schemas.microsoft.com/office/drawing/2014/main" id="{657D23F8-5004-DAD1-FAD6-8A8C94813C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324" t="46177" r="57025" b="41022"/>
            <a:stretch/>
          </p:blipFill>
          <p:spPr bwMode="auto">
            <a:xfrm>
              <a:off x="628298" y="3627417"/>
              <a:ext cx="303439" cy="71951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Meiosis | Concise Medical Knowledge">
              <a:extLst>
                <a:ext uri="{FF2B5EF4-FFF2-40B4-BE49-F238E27FC236}">
                  <a16:creationId xmlns="" xmlns:a16="http://schemas.microsoft.com/office/drawing/2014/main" id="{5AD92EB8-5E9A-3092-65E1-5F7E4A4FFF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685" t="59796" r="10016" b="26462"/>
            <a:stretch/>
          </p:blipFill>
          <p:spPr bwMode="auto">
            <a:xfrm rot="4353237">
              <a:off x="1389008" y="4374275"/>
              <a:ext cx="185868" cy="51189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Meiosis | Concise Medical Knowledge">
              <a:extLst>
                <a:ext uri="{FF2B5EF4-FFF2-40B4-BE49-F238E27FC236}">
                  <a16:creationId xmlns="" xmlns:a16="http://schemas.microsoft.com/office/drawing/2014/main" id="{B07ED0BD-D1B5-A6FF-F457-00CA570445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046" t="40900" r="51527" b="48384"/>
            <a:stretch/>
          </p:blipFill>
          <p:spPr bwMode="auto">
            <a:xfrm>
              <a:off x="1571495" y="3522874"/>
              <a:ext cx="371814" cy="63256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Meiosis | Concise Medical Knowledge">
              <a:extLst>
                <a:ext uri="{FF2B5EF4-FFF2-40B4-BE49-F238E27FC236}">
                  <a16:creationId xmlns="" xmlns:a16="http://schemas.microsoft.com/office/drawing/2014/main" id="{BD433653-A5BE-00A0-2334-F0852394DA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685" t="32966" r="9805" b="53047"/>
            <a:stretch/>
          </p:blipFill>
          <p:spPr bwMode="auto">
            <a:xfrm rot="4471386">
              <a:off x="1114280" y="3981818"/>
              <a:ext cx="185869" cy="496619"/>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TextBox 50">
            <a:extLst>
              <a:ext uri="{FF2B5EF4-FFF2-40B4-BE49-F238E27FC236}">
                <a16:creationId xmlns="" xmlns:a16="http://schemas.microsoft.com/office/drawing/2014/main" id="{31E42D75-AB6C-DA0D-2F62-E6DC5A94A5AC}"/>
              </a:ext>
            </a:extLst>
          </p:cNvPr>
          <p:cNvSpPr txBox="1"/>
          <p:nvPr/>
        </p:nvSpPr>
        <p:spPr>
          <a:xfrm>
            <a:off x="6875838" y="7128932"/>
            <a:ext cx="1371993" cy="646331"/>
          </a:xfrm>
          <a:prstGeom prst="rect">
            <a:avLst/>
          </a:prstGeom>
          <a:noFill/>
        </p:spPr>
        <p:txBody>
          <a:bodyPr wrap="square" rtlCol="0">
            <a:spAutoFit/>
          </a:bodyPr>
          <a:lstStyle/>
          <a:p>
            <a:pPr algn="ctr"/>
            <a:r>
              <a:rPr lang="en-US" sz="3600" b="1">
                <a:solidFill>
                  <a:prstClr val="black"/>
                </a:solidFill>
              </a:rPr>
              <a:t>a) </a:t>
            </a:r>
          </a:p>
        </p:txBody>
      </p:sp>
      <p:sp>
        <p:nvSpPr>
          <p:cNvPr id="52" name="TextBox 51">
            <a:extLst>
              <a:ext uri="{FF2B5EF4-FFF2-40B4-BE49-F238E27FC236}">
                <a16:creationId xmlns="" xmlns:a16="http://schemas.microsoft.com/office/drawing/2014/main" id="{8BBBB730-ABA8-F4EC-9622-C2E51DBC7D82}"/>
              </a:ext>
            </a:extLst>
          </p:cNvPr>
          <p:cNvSpPr txBox="1"/>
          <p:nvPr/>
        </p:nvSpPr>
        <p:spPr>
          <a:xfrm>
            <a:off x="10040176" y="7158917"/>
            <a:ext cx="1529249" cy="646331"/>
          </a:xfrm>
          <a:prstGeom prst="rect">
            <a:avLst/>
          </a:prstGeom>
          <a:noFill/>
        </p:spPr>
        <p:txBody>
          <a:bodyPr wrap="square" rtlCol="0">
            <a:spAutoFit/>
          </a:bodyPr>
          <a:lstStyle/>
          <a:p>
            <a:pPr algn="ctr"/>
            <a:r>
              <a:rPr lang="en-US" sz="3600" b="1">
                <a:solidFill>
                  <a:prstClr val="black"/>
                </a:solidFill>
              </a:rPr>
              <a:t>b) </a:t>
            </a:r>
          </a:p>
        </p:txBody>
      </p:sp>
      <p:sp>
        <p:nvSpPr>
          <p:cNvPr id="53" name="TextBox 52">
            <a:extLst>
              <a:ext uri="{FF2B5EF4-FFF2-40B4-BE49-F238E27FC236}">
                <a16:creationId xmlns="" xmlns:a16="http://schemas.microsoft.com/office/drawing/2014/main" id="{FF23E50F-82DD-E559-2643-3BDF6DCD760A}"/>
              </a:ext>
            </a:extLst>
          </p:cNvPr>
          <p:cNvSpPr txBox="1"/>
          <p:nvPr/>
        </p:nvSpPr>
        <p:spPr>
          <a:xfrm>
            <a:off x="13023632" y="7164016"/>
            <a:ext cx="1529249" cy="646331"/>
          </a:xfrm>
          <a:prstGeom prst="rect">
            <a:avLst/>
          </a:prstGeom>
          <a:noFill/>
        </p:spPr>
        <p:txBody>
          <a:bodyPr wrap="square" rtlCol="0">
            <a:spAutoFit/>
          </a:bodyPr>
          <a:lstStyle/>
          <a:p>
            <a:pPr algn="ctr"/>
            <a:r>
              <a:rPr lang="en-US" sz="3600" b="1">
                <a:solidFill>
                  <a:prstClr val="black"/>
                </a:solidFill>
              </a:rPr>
              <a:t>c) </a:t>
            </a:r>
          </a:p>
        </p:txBody>
      </p:sp>
      <p:sp>
        <p:nvSpPr>
          <p:cNvPr id="54" name="TextBox 53">
            <a:extLst>
              <a:ext uri="{FF2B5EF4-FFF2-40B4-BE49-F238E27FC236}">
                <a16:creationId xmlns="" xmlns:a16="http://schemas.microsoft.com/office/drawing/2014/main" id="{6EE3905D-116D-4ECF-B2BA-80195E327897}"/>
              </a:ext>
            </a:extLst>
          </p:cNvPr>
          <p:cNvSpPr txBox="1"/>
          <p:nvPr/>
        </p:nvSpPr>
        <p:spPr>
          <a:xfrm>
            <a:off x="15876223" y="7158917"/>
            <a:ext cx="1529249" cy="646331"/>
          </a:xfrm>
          <a:prstGeom prst="rect">
            <a:avLst/>
          </a:prstGeom>
          <a:noFill/>
        </p:spPr>
        <p:txBody>
          <a:bodyPr wrap="square" rtlCol="0">
            <a:spAutoFit/>
          </a:bodyPr>
          <a:lstStyle/>
          <a:p>
            <a:pPr algn="ctr"/>
            <a:r>
              <a:rPr lang="en-US" sz="3600" b="1">
                <a:solidFill>
                  <a:prstClr val="black"/>
                </a:solidFill>
              </a:rPr>
              <a:t>d) </a:t>
            </a:r>
          </a:p>
        </p:txBody>
      </p:sp>
      <p:sp>
        <p:nvSpPr>
          <p:cNvPr id="4" name="Left Brace 3">
            <a:extLst>
              <a:ext uri="{FF2B5EF4-FFF2-40B4-BE49-F238E27FC236}">
                <a16:creationId xmlns="" xmlns:a16="http://schemas.microsoft.com/office/drawing/2014/main" id="{55CC1F08-0FC6-40E6-E29A-31158348D362}"/>
              </a:ext>
            </a:extLst>
          </p:cNvPr>
          <p:cNvSpPr/>
          <p:nvPr/>
        </p:nvSpPr>
        <p:spPr>
          <a:xfrm rot="16200000">
            <a:off x="8836232" y="6145100"/>
            <a:ext cx="615545" cy="4028174"/>
          </a:xfrm>
          <a:prstGeom prst="leftBrace">
            <a:avLst/>
          </a:prstGeom>
          <a:ln w="28575">
            <a:solidFill>
              <a:srgbClr val="00896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endParaRPr>
          </a:p>
        </p:txBody>
      </p:sp>
      <p:sp>
        <p:nvSpPr>
          <p:cNvPr id="6" name="Left Brace 5">
            <a:extLst>
              <a:ext uri="{FF2B5EF4-FFF2-40B4-BE49-F238E27FC236}">
                <a16:creationId xmlns="" xmlns:a16="http://schemas.microsoft.com/office/drawing/2014/main" id="{DAB43810-86F8-1349-F0F1-694AD96CA3DB}"/>
              </a:ext>
            </a:extLst>
          </p:cNvPr>
          <p:cNvSpPr/>
          <p:nvPr/>
        </p:nvSpPr>
        <p:spPr>
          <a:xfrm rot="16200000">
            <a:off x="14555660" y="6145100"/>
            <a:ext cx="615545" cy="4028174"/>
          </a:xfrm>
          <a:prstGeom prst="leftBrace">
            <a:avLst/>
          </a:prstGeom>
          <a:ln w="28575">
            <a:solidFill>
              <a:srgbClr val="763CE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endParaRPr>
          </a:p>
        </p:txBody>
      </p:sp>
      <p:sp>
        <p:nvSpPr>
          <p:cNvPr id="7" name="TextBox 6">
            <a:extLst>
              <a:ext uri="{FF2B5EF4-FFF2-40B4-BE49-F238E27FC236}">
                <a16:creationId xmlns="" xmlns:a16="http://schemas.microsoft.com/office/drawing/2014/main" id="{B245CFC6-541F-553A-FD9A-9851571D3E53}"/>
              </a:ext>
            </a:extLst>
          </p:cNvPr>
          <p:cNvSpPr txBox="1"/>
          <p:nvPr/>
        </p:nvSpPr>
        <p:spPr>
          <a:xfrm>
            <a:off x="7573849" y="8579831"/>
            <a:ext cx="3037715" cy="646331"/>
          </a:xfrm>
          <a:prstGeom prst="rect">
            <a:avLst/>
          </a:prstGeom>
          <a:noFill/>
        </p:spPr>
        <p:txBody>
          <a:bodyPr wrap="square" rtlCol="0">
            <a:spAutoFit/>
          </a:bodyPr>
          <a:lstStyle/>
          <a:p>
            <a:pPr algn="ctr"/>
            <a:r>
              <a:rPr lang="en-US" sz="3600" b="1">
                <a:solidFill>
                  <a:srgbClr val="008965"/>
                </a:solidFill>
              </a:rPr>
              <a:t>Lệch bội</a:t>
            </a:r>
          </a:p>
        </p:txBody>
      </p:sp>
      <p:sp>
        <p:nvSpPr>
          <p:cNvPr id="28" name="TextBox 27">
            <a:extLst>
              <a:ext uri="{FF2B5EF4-FFF2-40B4-BE49-F238E27FC236}">
                <a16:creationId xmlns="" xmlns:a16="http://schemas.microsoft.com/office/drawing/2014/main" id="{5524F799-C2EE-3202-BECB-0607D26AC7D8}"/>
              </a:ext>
            </a:extLst>
          </p:cNvPr>
          <p:cNvSpPr txBox="1"/>
          <p:nvPr/>
        </p:nvSpPr>
        <p:spPr>
          <a:xfrm>
            <a:off x="13344574" y="8579831"/>
            <a:ext cx="3037715" cy="646331"/>
          </a:xfrm>
          <a:prstGeom prst="rect">
            <a:avLst/>
          </a:prstGeom>
          <a:noFill/>
        </p:spPr>
        <p:txBody>
          <a:bodyPr wrap="square" rtlCol="0">
            <a:spAutoFit/>
          </a:bodyPr>
          <a:lstStyle/>
          <a:p>
            <a:pPr algn="ctr"/>
            <a:r>
              <a:rPr lang="en-US" sz="3600" b="1">
                <a:solidFill>
                  <a:srgbClr val="763CEB"/>
                </a:solidFill>
              </a:rPr>
              <a:t>Đa bội</a:t>
            </a:r>
          </a:p>
        </p:txBody>
      </p:sp>
    </p:spTree>
    <p:extLst>
      <p:ext uri="{BB962C8B-B14F-4D97-AF65-F5344CB8AC3E}">
        <p14:creationId xmlns:p14="http://schemas.microsoft.com/office/powerpoint/2010/main" val="349575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circle(in)">
                                      <p:cBhvr>
                                        <p:cTn id="18"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P spid="28"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4" name="Group 13"/>
          <p:cNvGrpSpPr/>
          <p:nvPr/>
        </p:nvGrpSpPr>
        <p:grpSpPr>
          <a:xfrm>
            <a:off x="6473716" y="2150469"/>
            <a:ext cx="11164767" cy="7543800"/>
            <a:chOff x="10261284" y="2897764"/>
            <a:chExt cx="6174165" cy="4171755"/>
          </a:xfrm>
        </p:grpSpPr>
        <p:grpSp>
          <p:nvGrpSpPr>
            <p:cNvPr id="13" name="Group 12"/>
            <p:cNvGrpSpPr/>
            <p:nvPr/>
          </p:nvGrpSpPr>
          <p:grpSpPr>
            <a:xfrm>
              <a:off x="10283105" y="2976844"/>
              <a:ext cx="6152344" cy="4092675"/>
              <a:chOff x="9940205" y="2405344"/>
              <a:chExt cx="6152344" cy="4092675"/>
            </a:xfrm>
          </p:grpSpPr>
          <p:sp>
            <p:nvSpPr>
              <p:cNvPr id="20" name="TextBox 19"/>
              <p:cNvSpPr txBox="1"/>
              <p:nvPr/>
            </p:nvSpPr>
            <p:spPr>
              <a:xfrm rot="5400000">
                <a:off x="13947603" y="4353072"/>
                <a:ext cx="4034590" cy="255303"/>
              </a:xfrm>
              <a:prstGeom prst="rect">
                <a:avLst/>
              </a:prstGeom>
              <a:solidFill>
                <a:schemeClr val="bg1"/>
              </a:solidFill>
              <a:ln>
                <a:solidFill>
                  <a:schemeClr val="bg1"/>
                </a:solidFill>
              </a:ln>
            </p:spPr>
            <p:txBody>
              <a:bodyPr wrap="square" rtlCol="0">
                <a:spAutoFit/>
              </a:bodyPr>
              <a:lstStyle/>
              <a:p>
                <a:pPr algn="ctr"/>
                <a:r>
                  <a:rPr lang="en-US" sz="2400" dirty="0" err="1">
                    <a:solidFill>
                      <a:prstClr val="black"/>
                    </a:solidFill>
                  </a:rPr>
                  <a:t>Hợp</a:t>
                </a:r>
                <a:r>
                  <a:rPr lang="en-US" sz="2400" dirty="0">
                    <a:solidFill>
                      <a:prstClr val="black"/>
                    </a:solidFill>
                  </a:rPr>
                  <a:t> </a:t>
                </a:r>
                <a:r>
                  <a:rPr lang="en-US" sz="2400" dirty="0" err="1">
                    <a:solidFill>
                      <a:prstClr val="black"/>
                    </a:solidFill>
                  </a:rPr>
                  <a:t>tử</a:t>
                </a:r>
                <a:r>
                  <a:rPr lang="en-US" sz="2400" dirty="0">
                    <a:solidFill>
                      <a:prstClr val="black"/>
                    </a:solidFill>
                  </a:rPr>
                  <a:t> </a:t>
                </a:r>
                <a:r>
                  <a:rPr lang="en-US" sz="2400" dirty="0" err="1">
                    <a:solidFill>
                      <a:prstClr val="black"/>
                    </a:solidFill>
                  </a:rPr>
                  <a:t>đột</a:t>
                </a:r>
                <a:r>
                  <a:rPr lang="en-US" sz="2400" dirty="0">
                    <a:solidFill>
                      <a:prstClr val="black"/>
                    </a:solidFill>
                  </a:rPr>
                  <a:t> </a:t>
                </a:r>
                <a:r>
                  <a:rPr lang="en-US" sz="2400" dirty="0" err="1">
                    <a:solidFill>
                      <a:prstClr val="black"/>
                    </a:solidFill>
                  </a:rPr>
                  <a:t>biến</a:t>
                </a:r>
                <a:r>
                  <a:rPr lang="en-US" sz="2400" dirty="0">
                    <a:solidFill>
                      <a:prstClr val="black"/>
                    </a:solidFill>
                  </a:rPr>
                  <a:t> 3n</a:t>
                </a:r>
              </a:p>
            </p:txBody>
          </p:sp>
          <p:pic>
            <p:nvPicPr>
              <p:cNvPr id="2058" name="Picture 10" descr="https://ressources.unisciel.fr/intro_biologie_evolution/res/fig3_40_1.png"/>
              <p:cNvPicPr>
                <a:picLocks noChangeAspect="1" noChangeArrowheads="1"/>
              </p:cNvPicPr>
              <p:nvPr/>
            </p:nvPicPr>
            <p:blipFill rotWithShape="1">
              <a:blip r:embed="rId2">
                <a:extLst>
                  <a:ext uri="{28A0092B-C50C-407E-A947-70E740481C1C}">
                    <a14:useLocalDpi xmlns:a14="http://schemas.microsoft.com/office/drawing/2010/main" val="0"/>
                  </a:ext>
                </a:extLst>
              </a:blip>
              <a:srcRect r="18466"/>
              <a:stretch/>
            </p:blipFill>
            <p:spPr bwMode="auto">
              <a:xfrm>
                <a:off x="9940205" y="2405344"/>
                <a:ext cx="5452196" cy="3332880"/>
              </a:xfrm>
              <a:prstGeom prst="rect">
                <a:avLst/>
              </a:prstGeom>
              <a:noFill/>
              <a:extLst>
                <a:ext uri="{909E8E84-426E-40DD-AFC4-6F175D3DCCD1}">
                  <a14:hiddenFill xmlns:a14="http://schemas.microsoft.com/office/drawing/2010/main">
                    <a:solidFill>
                      <a:srgbClr val="FFFFFF"/>
                    </a:solidFill>
                  </a14:hiddenFill>
                </a:ext>
              </a:extLst>
            </p:spPr>
          </p:pic>
          <p:sp>
            <p:nvSpPr>
              <p:cNvPr id="10" name="Right Brace 9"/>
              <p:cNvSpPr/>
              <p:nvPr/>
            </p:nvSpPr>
            <p:spPr>
              <a:xfrm>
                <a:off x="15392401" y="3566827"/>
                <a:ext cx="342900" cy="1692212"/>
              </a:xfrm>
              <a:prstGeom prst="rightBrace">
                <a:avLst>
                  <a:gd name="adj1" fmla="val 3833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sp>
          <p:nvSpPr>
            <p:cNvPr id="19" name="TextBox 18"/>
            <p:cNvSpPr txBox="1"/>
            <p:nvPr/>
          </p:nvSpPr>
          <p:spPr>
            <a:xfrm>
              <a:off x="11988996" y="3146806"/>
              <a:ext cx="1763866" cy="286197"/>
            </a:xfrm>
            <a:prstGeom prst="rect">
              <a:avLst/>
            </a:prstGeom>
            <a:solidFill>
              <a:schemeClr val="bg1"/>
            </a:solidFill>
            <a:ln>
              <a:solidFill>
                <a:schemeClr val="bg1"/>
              </a:solidFill>
            </a:ln>
          </p:spPr>
          <p:txBody>
            <a:bodyPr wrap="square" rtlCol="0">
              <a:spAutoFit/>
            </a:bodyPr>
            <a:lstStyle/>
            <a:p>
              <a:pPr algn="ctr"/>
              <a:r>
                <a:rPr lang="en-US" sz="2400" dirty="0" err="1">
                  <a:solidFill>
                    <a:prstClr val="black"/>
                  </a:solidFill>
                </a:rPr>
                <a:t>Giảm</a:t>
              </a:r>
              <a:r>
                <a:rPr lang="en-US" sz="2400" dirty="0">
                  <a:solidFill>
                    <a:prstClr val="black"/>
                  </a:solidFill>
                </a:rPr>
                <a:t> </a:t>
              </a:r>
              <a:r>
                <a:rPr lang="en-US" sz="2400" dirty="0" err="1">
                  <a:solidFill>
                    <a:prstClr val="black"/>
                  </a:solidFill>
                </a:rPr>
                <a:t>phân</a:t>
              </a:r>
              <a:r>
                <a:rPr lang="en-US" sz="2400" dirty="0">
                  <a:solidFill>
                    <a:prstClr val="black"/>
                  </a:solidFill>
                </a:rPr>
                <a:t> II</a:t>
              </a:r>
            </a:p>
          </p:txBody>
        </p:sp>
        <p:sp>
          <p:nvSpPr>
            <p:cNvPr id="3" name="TextBox 2"/>
            <p:cNvSpPr txBox="1"/>
            <p:nvPr/>
          </p:nvSpPr>
          <p:spPr>
            <a:xfrm>
              <a:off x="10261284" y="3944449"/>
              <a:ext cx="1763866" cy="286197"/>
            </a:xfrm>
            <a:prstGeom prst="rect">
              <a:avLst/>
            </a:prstGeom>
            <a:solidFill>
              <a:schemeClr val="bg1"/>
            </a:solidFill>
            <a:ln>
              <a:solidFill>
                <a:schemeClr val="bg1"/>
              </a:solidFill>
            </a:ln>
          </p:spPr>
          <p:txBody>
            <a:bodyPr wrap="square" rtlCol="0">
              <a:spAutoFit/>
            </a:bodyPr>
            <a:lstStyle/>
            <a:p>
              <a:pPr algn="ctr"/>
              <a:r>
                <a:rPr lang="en-US" sz="2400" dirty="0" err="1">
                  <a:solidFill>
                    <a:prstClr val="black"/>
                  </a:solidFill>
                </a:rPr>
                <a:t>Giảm</a:t>
              </a:r>
              <a:r>
                <a:rPr lang="en-US" sz="2400" dirty="0">
                  <a:solidFill>
                    <a:prstClr val="black"/>
                  </a:solidFill>
                </a:rPr>
                <a:t> </a:t>
              </a:r>
              <a:r>
                <a:rPr lang="en-US" sz="2400" dirty="0" err="1">
                  <a:solidFill>
                    <a:prstClr val="black"/>
                  </a:solidFill>
                </a:rPr>
                <a:t>phân</a:t>
              </a:r>
              <a:r>
                <a:rPr lang="en-US" sz="2400" dirty="0">
                  <a:solidFill>
                    <a:prstClr val="black"/>
                  </a:solidFill>
                </a:rPr>
                <a:t> I</a:t>
              </a:r>
            </a:p>
          </p:txBody>
        </p:sp>
        <p:sp>
          <p:nvSpPr>
            <p:cNvPr id="29" name="TextBox 28"/>
            <p:cNvSpPr txBox="1"/>
            <p:nvPr/>
          </p:nvSpPr>
          <p:spPr>
            <a:xfrm>
              <a:off x="14102941" y="2897764"/>
              <a:ext cx="1763866" cy="324356"/>
            </a:xfrm>
            <a:prstGeom prst="rect">
              <a:avLst/>
            </a:prstGeom>
            <a:solidFill>
              <a:schemeClr val="bg1"/>
            </a:solidFill>
            <a:ln>
              <a:solidFill>
                <a:schemeClr val="bg1"/>
              </a:solidFill>
            </a:ln>
          </p:spPr>
          <p:txBody>
            <a:bodyPr wrap="square" rtlCol="0">
              <a:spAutoFit/>
            </a:bodyPr>
            <a:lstStyle/>
            <a:p>
              <a:pPr algn="ctr"/>
              <a:r>
                <a:rPr lang="en-US" sz="2800" dirty="0" err="1">
                  <a:solidFill>
                    <a:prstClr val="black"/>
                  </a:solidFill>
                </a:rPr>
                <a:t>Hợp</a:t>
              </a:r>
              <a:r>
                <a:rPr lang="en-US" sz="2800" dirty="0">
                  <a:solidFill>
                    <a:prstClr val="black"/>
                  </a:solidFill>
                </a:rPr>
                <a:t> </a:t>
              </a:r>
              <a:r>
                <a:rPr lang="en-US" sz="2800" dirty="0" err="1">
                  <a:solidFill>
                    <a:prstClr val="black"/>
                  </a:solidFill>
                </a:rPr>
                <a:t>tử</a:t>
              </a:r>
              <a:endParaRPr lang="en-US" sz="2800" dirty="0">
                <a:solidFill>
                  <a:prstClr val="black"/>
                </a:solidFill>
              </a:endParaRPr>
            </a:p>
          </p:txBody>
        </p:sp>
        <p:sp>
          <p:nvSpPr>
            <p:cNvPr id="30" name="TextBox 29"/>
            <p:cNvSpPr txBox="1"/>
            <p:nvPr/>
          </p:nvSpPr>
          <p:spPr>
            <a:xfrm>
              <a:off x="12025150" y="4567778"/>
              <a:ext cx="2021969" cy="204242"/>
            </a:xfrm>
            <a:prstGeom prst="rect">
              <a:avLst/>
            </a:prstGeom>
            <a:solidFill>
              <a:schemeClr val="bg1"/>
            </a:solidFill>
            <a:ln>
              <a:solidFill>
                <a:schemeClr val="bg1"/>
              </a:solidFill>
            </a:ln>
          </p:spPr>
          <p:txBody>
            <a:bodyPr wrap="square" rtlCol="0">
              <a:spAutoFit/>
            </a:bodyPr>
            <a:lstStyle/>
            <a:p>
              <a:pPr algn="ctr"/>
              <a:r>
                <a:rPr lang="en-US" dirty="0" err="1">
                  <a:solidFill>
                    <a:prstClr val="black"/>
                  </a:solidFill>
                </a:rPr>
                <a:t>Nhiễm</a:t>
              </a:r>
              <a:r>
                <a:rPr lang="en-US" dirty="0">
                  <a:solidFill>
                    <a:prstClr val="black"/>
                  </a:solidFill>
                </a:rPr>
                <a:t> </a:t>
              </a:r>
              <a:r>
                <a:rPr lang="en-US" dirty="0" err="1">
                  <a:solidFill>
                    <a:prstClr val="black"/>
                  </a:solidFill>
                </a:rPr>
                <a:t>sắc</a:t>
              </a:r>
              <a:r>
                <a:rPr lang="en-US" dirty="0">
                  <a:solidFill>
                    <a:prstClr val="black"/>
                  </a:solidFill>
                </a:rPr>
                <a:t> </a:t>
              </a:r>
              <a:r>
                <a:rPr lang="en-US" dirty="0" err="1">
                  <a:solidFill>
                    <a:prstClr val="black"/>
                  </a:solidFill>
                </a:rPr>
                <a:t>thể</a:t>
              </a:r>
              <a:r>
                <a:rPr lang="en-US" dirty="0">
                  <a:solidFill>
                    <a:prstClr val="black"/>
                  </a:solidFill>
                </a:rPr>
                <a:t> </a:t>
              </a:r>
              <a:r>
                <a:rPr lang="en-US" dirty="0" err="1">
                  <a:solidFill>
                    <a:prstClr val="black"/>
                  </a:solidFill>
                </a:rPr>
                <a:t>không</a:t>
              </a:r>
              <a:r>
                <a:rPr lang="en-US" dirty="0">
                  <a:solidFill>
                    <a:prstClr val="black"/>
                  </a:solidFill>
                </a:rPr>
                <a:t> </a:t>
              </a:r>
              <a:r>
                <a:rPr lang="en-US" dirty="0" err="1">
                  <a:solidFill>
                    <a:prstClr val="black"/>
                  </a:solidFill>
                </a:rPr>
                <a:t>phân</a:t>
              </a:r>
              <a:r>
                <a:rPr lang="en-US" dirty="0">
                  <a:solidFill>
                    <a:prstClr val="black"/>
                  </a:solidFill>
                </a:rPr>
                <a:t> li</a:t>
              </a:r>
            </a:p>
          </p:txBody>
        </p:sp>
        <p:sp>
          <p:nvSpPr>
            <p:cNvPr id="32" name="TextBox 31"/>
            <p:cNvSpPr txBox="1"/>
            <p:nvPr/>
          </p:nvSpPr>
          <p:spPr>
            <a:xfrm>
              <a:off x="11969183" y="6080958"/>
              <a:ext cx="1771938" cy="209877"/>
            </a:xfrm>
            <a:prstGeom prst="rect">
              <a:avLst/>
            </a:prstGeom>
            <a:solidFill>
              <a:schemeClr val="bg1"/>
            </a:solidFill>
            <a:ln>
              <a:solidFill>
                <a:schemeClr val="bg1"/>
              </a:solidFill>
            </a:ln>
          </p:spPr>
          <p:txBody>
            <a:bodyPr wrap="square" rtlCol="0">
              <a:spAutoFit/>
            </a:bodyPr>
            <a:lstStyle/>
            <a:p>
              <a:pPr algn="ctr"/>
              <a:endParaRPr lang="en-US" sz="1600" dirty="0">
                <a:solidFill>
                  <a:prstClr val="black"/>
                </a:solidFill>
              </a:endParaRPr>
            </a:p>
          </p:txBody>
        </p:sp>
      </p:grpSp>
      <p:sp>
        <p:nvSpPr>
          <p:cNvPr id="17" name="Title 3">
            <a:extLst>
              <a:ext uri="{FF2B5EF4-FFF2-40B4-BE49-F238E27FC236}">
                <a16:creationId xmlns="" xmlns:a16="http://schemas.microsoft.com/office/drawing/2014/main" id="{5C4F71A2-2E36-AAB8-77AD-47D286AC1D68}"/>
              </a:ext>
            </a:extLst>
          </p:cNvPr>
          <p:cNvSpPr txBox="1">
            <a:spLocks/>
          </p:cNvSpPr>
          <p:nvPr/>
        </p:nvSpPr>
        <p:spPr>
          <a:xfrm>
            <a:off x="1172978" y="264414"/>
            <a:ext cx="16640991"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6000" dirty="0">
                <a:gradFill>
                  <a:gsLst>
                    <a:gs pos="0">
                      <a:srgbClr val="008EDC"/>
                    </a:gs>
                    <a:gs pos="100000">
                      <a:srgbClr val="D30F64"/>
                    </a:gs>
                  </a:gsLst>
                  <a:lin ang="0" scaled="1"/>
                </a:gradFill>
              </a:rPr>
              <a:t>ĐỘT BIẾN SỐ LƯỢNG NHIỄM SẮC THỂ</a:t>
            </a:r>
            <a:endParaRPr lang="ru-RU" sz="6000" dirty="0">
              <a:gradFill>
                <a:gsLst>
                  <a:gs pos="0">
                    <a:srgbClr val="008EDC"/>
                  </a:gs>
                  <a:gs pos="100000">
                    <a:srgbClr val="D30F64"/>
                  </a:gs>
                </a:gsLst>
                <a:lin ang="0" scaled="1"/>
              </a:gradFill>
            </a:endParaRPr>
          </a:p>
        </p:txBody>
      </p:sp>
      <p:sp>
        <p:nvSpPr>
          <p:cNvPr id="18" name="Rectangle: Rounded Corners 17">
            <a:extLst>
              <a:ext uri="{FF2B5EF4-FFF2-40B4-BE49-F238E27FC236}">
                <a16:creationId xmlns="" xmlns:a16="http://schemas.microsoft.com/office/drawing/2014/main" id="{1BA0A7E7-4095-8F71-6CDD-DFD8B6D411F9}"/>
              </a:ext>
            </a:extLst>
          </p:cNvPr>
          <p:cNvSpPr/>
          <p:nvPr/>
        </p:nvSpPr>
        <p:spPr>
          <a:xfrm>
            <a:off x="1297700" y="1250029"/>
            <a:ext cx="5934974" cy="204143"/>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22" name="Arrow: Pentagon 21">
            <a:extLst>
              <a:ext uri="{FF2B5EF4-FFF2-40B4-BE49-F238E27FC236}">
                <a16:creationId xmlns="" xmlns:a16="http://schemas.microsoft.com/office/drawing/2014/main" id="{201B79B0-A285-F849-0261-E8A34F1C557D}"/>
              </a:ext>
            </a:extLst>
          </p:cNvPr>
          <p:cNvSpPr/>
          <p:nvPr/>
        </p:nvSpPr>
        <p:spPr>
          <a:xfrm>
            <a:off x="0" y="454920"/>
            <a:ext cx="883547" cy="626949"/>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9" name="Rectangle: Rounded Corners 8">
            <a:extLst>
              <a:ext uri="{FF2B5EF4-FFF2-40B4-BE49-F238E27FC236}">
                <a16:creationId xmlns="" xmlns:a16="http://schemas.microsoft.com/office/drawing/2014/main" id="{1BC33448-EBD3-9326-BA0A-9BC34730D164}"/>
              </a:ext>
            </a:extLst>
          </p:cNvPr>
          <p:cNvSpPr/>
          <p:nvPr/>
        </p:nvSpPr>
        <p:spPr>
          <a:xfrm>
            <a:off x="813935" y="3010910"/>
            <a:ext cx="5680804" cy="5598123"/>
          </a:xfrm>
          <a:prstGeom prst="roundRect">
            <a:avLst>
              <a:gd name="adj" fmla="val 5073"/>
            </a:avLst>
          </a:prstGeom>
          <a:solidFill>
            <a:schemeClr val="bg1"/>
          </a:solidFill>
          <a:ln w="28575" cap="flat">
            <a:solidFill>
              <a:schemeClr val="bg1">
                <a:lumMod val="65000"/>
              </a:schemeClr>
            </a:solidFill>
            <a:prstDash val="sysDash"/>
            <a:miter/>
          </a:ln>
        </p:spPr>
        <p:txBody>
          <a:bodyPr rtlCol="0" anchor="ctr"/>
          <a:lstStyle/>
          <a:p>
            <a:endParaRPr lang="en-US" sz="2700" dirty="0">
              <a:solidFill>
                <a:prstClr val="black"/>
              </a:solidFill>
            </a:endParaRPr>
          </a:p>
        </p:txBody>
      </p:sp>
      <p:sp>
        <p:nvSpPr>
          <p:cNvPr id="11" name="TextBox 10">
            <a:extLst>
              <a:ext uri="{FF2B5EF4-FFF2-40B4-BE49-F238E27FC236}">
                <a16:creationId xmlns="" xmlns:a16="http://schemas.microsoft.com/office/drawing/2014/main" id="{58356FDA-2F5C-0691-81A7-2F8522C2A286}"/>
              </a:ext>
            </a:extLst>
          </p:cNvPr>
          <p:cNvSpPr txBox="1"/>
          <p:nvPr/>
        </p:nvSpPr>
        <p:spPr>
          <a:xfrm>
            <a:off x="971776" y="3383213"/>
            <a:ext cx="5380313" cy="5078313"/>
          </a:xfrm>
          <a:prstGeom prst="rect">
            <a:avLst/>
          </a:prstGeom>
          <a:noFill/>
        </p:spPr>
        <p:txBody>
          <a:bodyPr wrap="square">
            <a:spAutoFit/>
          </a:bodyPr>
          <a:lstStyle>
            <a:defPPr>
              <a:defRPr lang="ru-RU"/>
            </a:defPPr>
            <a:lvl1pPr algn="just">
              <a:lnSpc>
                <a:spcPct val="125000"/>
              </a:lnSpc>
              <a:defRPr sz="2400" b="1"/>
            </a:lvl1pPr>
          </a:lstStyle>
          <a:p>
            <a:pPr>
              <a:lnSpc>
                <a:spcPct val="150000"/>
              </a:lnSpc>
            </a:pPr>
            <a:r>
              <a:rPr lang="vi-VN" sz="3600" b="0" i="1" dirty="0">
                <a:solidFill>
                  <a:prstClr val="black"/>
                </a:solidFill>
              </a:rPr>
              <a:t>Sự bất thường này xảy ra do thừa một bộ nhiễm sắc thể, nó có thể xảy ra trong quá trình thụ tinh hoặc quá trình tạo trứng hoặc tinh trùng. </a:t>
            </a:r>
            <a:endParaRPr lang="en-US" sz="3600" b="0" i="1" dirty="0">
              <a:solidFill>
                <a:prstClr val="black"/>
              </a:solidFill>
            </a:endParaRPr>
          </a:p>
        </p:txBody>
      </p:sp>
      <p:sp>
        <p:nvSpPr>
          <p:cNvPr id="16" name="Rectangle: Rounded Corners 15">
            <a:extLst>
              <a:ext uri="{FF2B5EF4-FFF2-40B4-BE49-F238E27FC236}">
                <a16:creationId xmlns="" xmlns:a16="http://schemas.microsoft.com/office/drawing/2014/main" id="{5CF7B976-0178-F1FF-8F41-1D1E2AB7BC97}"/>
              </a:ext>
            </a:extLst>
          </p:cNvPr>
          <p:cNvSpPr/>
          <p:nvPr/>
        </p:nvSpPr>
        <p:spPr>
          <a:xfrm>
            <a:off x="1793023" y="2494764"/>
            <a:ext cx="3177767" cy="821531"/>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lgn="ctr"/>
            <a:r>
              <a:rPr lang="en-US" sz="3600" b="1" dirty="0" err="1">
                <a:solidFill>
                  <a:prstClr val="white"/>
                </a:solidFill>
              </a:rPr>
              <a:t>Thể</a:t>
            </a:r>
            <a:r>
              <a:rPr lang="en-US" sz="3600" b="1" dirty="0">
                <a:solidFill>
                  <a:prstClr val="white"/>
                </a:solidFill>
              </a:rPr>
              <a:t> </a:t>
            </a:r>
            <a:r>
              <a:rPr lang="en-US" sz="3600" b="1" dirty="0" err="1">
                <a:solidFill>
                  <a:prstClr val="white"/>
                </a:solidFill>
              </a:rPr>
              <a:t>đa</a:t>
            </a:r>
            <a:r>
              <a:rPr lang="en-US" sz="3600" b="1" dirty="0">
                <a:solidFill>
                  <a:prstClr val="white"/>
                </a:solidFill>
              </a:rPr>
              <a:t> </a:t>
            </a:r>
            <a:r>
              <a:rPr lang="en-US" sz="3600" b="1" dirty="0" err="1">
                <a:solidFill>
                  <a:prstClr val="white"/>
                </a:solidFill>
              </a:rPr>
              <a:t>bội</a:t>
            </a:r>
            <a:endParaRPr lang="en-US" sz="3600" b="1" dirty="0">
              <a:solidFill>
                <a:prstClr val="white"/>
              </a:solidFill>
            </a:endParaRPr>
          </a:p>
        </p:txBody>
      </p:sp>
    </p:spTree>
    <p:extLst>
      <p:ext uri="{BB962C8B-B14F-4D97-AF65-F5344CB8AC3E}">
        <p14:creationId xmlns:p14="http://schemas.microsoft.com/office/powerpoint/2010/main" val="766336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15" dur="500"/>
                                        <p:tgtEl>
                                          <p:spTgt spid="11">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build="p"/>
      <p:bldP spid="16"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 name="Rectangle: Rounded Corners 8">
            <a:extLst>
              <a:ext uri="{FF2B5EF4-FFF2-40B4-BE49-F238E27FC236}">
                <a16:creationId xmlns="" xmlns:a16="http://schemas.microsoft.com/office/drawing/2014/main" id="{1BC33448-EBD3-9326-BA0A-9BC34730D164}"/>
              </a:ext>
            </a:extLst>
          </p:cNvPr>
          <p:cNvSpPr/>
          <p:nvPr/>
        </p:nvSpPr>
        <p:spPr>
          <a:xfrm>
            <a:off x="1143000" y="3039939"/>
            <a:ext cx="5680804" cy="5598123"/>
          </a:xfrm>
          <a:prstGeom prst="roundRect">
            <a:avLst>
              <a:gd name="adj" fmla="val 5073"/>
            </a:avLst>
          </a:prstGeom>
          <a:solidFill>
            <a:schemeClr val="bg1"/>
          </a:solidFill>
          <a:ln w="28575" cap="flat">
            <a:solidFill>
              <a:schemeClr val="bg1">
                <a:lumMod val="65000"/>
              </a:schemeClr>
            </a:solidFill>
            <a:prstDash val="sysDash"/>
            <a:miter/>
          </a:ln>
        </p:spPr>
        <p:txBody>
          <a:bodyPr rtlCol="0" anchor="ctr"/>
          <a:lstStyle/>
          <a:p>
            <a:endParaRPr lang="en-US" sz="2700" dirty="0">
              <a:solidFill>
                <a:prstClr val="black"/>
              </a:solidFill>
            </a:endParaRPr>
          </a:p>
        </p:txBody>
      </p:sp>
      <p:grpSp>
        <p:nvGrpSpPr>
          <p:cNvPr id="11" name="Group 10"/>
          <p:cNvGrpSpPr/>
          <p:nvPr/>
        </p:nvGrpSpPr>
        <p:grpSpPr>
          <a:xfrm>
            <a:off x="7538085" y="708090"/>
            <a:ext cx="10806971" cy="8872922"/>
            <a:chOff x="8238183" y="1568012"/>
            <a:chExt cx="9803076" cy="8052237"/>
          </a:xfrm>
        </p:grpSpPr>
        <p:pic>
          <p:nvPicPr>
            <p:cNvPr id="3074" name="Picture 2" descr="Chapter 12: Concept 12.2"/>
            <p:cNvPicPr>
              <a:picLocks noChangeAspect="1" noChangeArrowheads="1"/>
            </p:cNvPicPr>
            <p:nvPr/>
          </p:nvPicPr>
          <p:blipFill rotWithShape="1">
            <a:blip r:embed="rId3">
              <a:extLst>
                <a:ext uri="{28A0092B-C50C-407E-A947-70E740481C1C}">
                  <a14:useLocalDpi xmlns:a14="http://schemas.microsoft.com/office/drawing/2010/main" val="0"/>
                </a:ext>
              </a:extLst>
            </a:blip>
            <a:srcRect r="7097"/>
            <a:stretch/>
          </p:blipFill>
          <p:spPr bwMode="auto">
            <a:xfrm>
              <a:off x="8238183" y="1568012"/>
              <a:ext cx="9336591" cy="805223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911771" y="1737723"/>
              <a:ext cx="3512458" cy="544524"/>
            </a:xfrm>
            <a:prstGeom prst="rect">
              <a:avLst/>
            </a:prstGeom>
            <a:solidFill>
              <a:schemeClr val="bg1"/>
            </a:solidFill>
            <a:ln w="12700" cap="flat">
              <a:noFill/>
              <a:prstDash val="solid"/>
              <a:miter/>
            </a:ln>
          </p:spPr>
          <p:txBody>
            <a:bodyPr rtlCol="0" anchor="ctr"/>
            <a:lstStyle/>
            <a:p>
              <a:endParaRPr lang="en-US" dirty="0">
                <a:solidFill>
                  <a:prstClr val="black"/>
                </a:solidFill>
              </a:endParaRPr>
            </a:p>
          </p:txBody>
        </p:sp>
        <p:sp>
          <p:nvSpPr>
            <p:cNvPr id="15" name="Rectangle 14"/>
            <p:cNvSpPr/>
            <p:nvPr/>
          </p:nvSpPr>
          <p:spPr>
            <a:xfrm>
              <a:off x="10998856" y="4110808"/>
              <a:ext cx="3512458" cy="544524"/>
            </a:xfrm>
            <a:prstGeom prst="rect">
              <a:avLst/>
            </a:prstGeom>
            <a:solidFill>
              <a:schemeClr val="bg1"/>
            </a:solidFill>
            <a:ln w="12700" cap="flat">
              <a:noFill/>
              <a:prstDash val="solid"/>
              <a:miter/>
            </a:ln>
          </p:spPr>
          <p:txBody>
            <a:bodyPr rtlCol="0" anchor="ctr"/>
            <a:lstStyle/>
            <a:p>
              <a:pPr algn="ctr"/>
              <a:r>
                <a:rPr lang="en-US" sz="2400" b="1" dirty="0" err="1">
                  <a:solidFill>
                    <a:srgbClr val="C00000"/>
                  </a:solidFill>
                </a:rPr>
                <a:t>Giảm</a:t>
              </a:r>
              <a:r>
                <a:rPr lang="en-US" sz="2400" b="1" dirty="0">
                  <a:solidFill>
                    <a:srgbClr val="C00000"/>
                  </a:solidFill>
                </a:rPr>
                <a:t> </a:t>
              </a:r>
              <a:r>
                <a:rPr lang="en-US" sz="2400" b="1" dirty="0" err="1">
                  <a:solidFill>
                    <a:srgbClr val="C00000"/>
                  </a:solidFill>
                </a:rPr>
                <a:t>phân</a:t>
              </a:r>
              <a:r>
                <a:rPr lang="en-US" sz="2400" b="1" dirty="0">
                  <a:solidFill>
                    <a:srgbClr val="C00000"/>
                  </a:solidFill>
                </a:rPr>
                <a:t> I</a:t>
              </a:r>
            </a:p>
          </p:txBody>
        </p:sp>
        <p:grpSp>
          <p:nvGrpSpPr>
            <p:cNvPr id="10" name="Group 9"/>
            <p:cNvGrpSpPr/>
            <p:nvPr/>
          </p:nvGrpSpPr>
          <p:grpSpPr>
            <a:xfrm>
              <a:off x="11771061" y="6653604"/>
              <a:ext cx="1994402" cy="747129"/>
              <a:chOff x="11771061" y="6653604"/>
              <a:chExt cx="1994402" cy="747129"/>
            </a:xfrm>
          </p:grpSpPr>
          <p:sp>
            <p:nvSpPr>
              <p:cNvPr id="19" name="Rectangle 18"/>
              <p:cNvSpPr/>
              <p:nvPr/>
            </p:nvSpPr>
            <p:spPr>
              <a:xfrm>
                <a:off x="11811000" y="6856209"/>
                <a:ext cx="1914525" cy="544524"/>
              </a:xfrm>
              <a:prstGeom prst="rect">
                <a:avLst/>
              </a:prstGeom>
              <a:solidFill>
                <a:schemeClr val="bg1"/>
              </a:solidFill>
              <a:ln w="12700" cap="flat">
                <a:noFill/>
                <a:prstDash val="solid"/>
                <a:miter/>
              </a:ln>
            </p:spPr>
            <p:txBody>
              <a:bodyPr rtlCol="0" anchor="ctr"/>
              <a:lstStyle/>
              <a:p>
                <a:pPr algn="ctr"/>
                <a:endParaRPr lang="en-US" sz="2000" b="1" dirty="0">
                  <a:solidFill>
                    <a:srgbClr val="C00000"/>
                  </a:solidFill>
                </a:endParaRPr>
              </a:p>
            </p:txBody>
          </p:sp>
          <p:sp>
            <p:nvSpPr>
              <p:cNvPr id="16" name="Rectangle 15"/>
              <p:cNvSpPr/>
              <p:nvPr/>
            </p:nvSpPr>
            <p:spPr>
              <a:xfrm>
                <a:off x="11771061" y="6653604"/>
                <a:ext cx="1994402" cy="544524"/>
              </a:xfrm>
              <a:prstGeom prst="rect">
                <a:avLst/>
              </a:prstGeom>
              <a:solidFill>
                <a:schemeClr val="bg1"/>
              </a:solidFill>
              <a:ln w="12700" cap="flat">
                <a:noFill/>
                <a:prstDash val="solid"/>
                <a:miter/>
              </a:ln>
            </p:spPr>
            <p:txBody>
              <a:bodyPr rtlCol="0" anchor="ctr"/>
              <a:lstStyle/>
              <a:p>
                <a:pPr algn="ctr"/>
                <a:r>
                  <a:rPr lang="en-US" sz="2000" b="1" dirty="0" err="1">
                    <a:solidFill>
                      <a:srgbClr val="C00000"/>
                    </a:solidFill>
                  </a:rPr>
                  <a:t>Giảm</a:t>
                </a:r>
                <a:r>
                  <a:rPr lang="en-US" sz="2000" b="1" dirty="0">
                    <a:solidFill>
                      <a:srgbClr val="C00000"/>
                    </a:solidFill>
                  </a:rPr>
                  <a:t> </a:t>
                </a:r>
                <a:r>
                  <a:rPr lang="en-US" sz="2000" b="1" dirty="0" err="1">
                    <a:solidFill>
                      <a:srgbClr val="C00000"/>
                    </a:solidFill>
                  </a:rPr>
                  <a:t>phân</a:t>
                </a:r>
                <a:r>
                  <a:rPr lang="en-US" sz="2000" b="1" dirty="0">
                    <a:solidFill>
                      <a:srgbClr val="C00000"/>
                    </a:solidFill>
                  </a:rPr>
                  <a:t> II</a:t>
                </a:r>
              </a:p>
            </p:txBody>
          </p:sp>
        </p:grpSp>
        <p:sp>
          <p:nvSpPr>
            <p:cNvPr id="20" name="Rectangle 19"/>
            <p:cNvSpPr/>
            <p:nvPr/>
          </p:nvSpPr>
          <p:spPr>
            <a:xfrm>
              <a:off x="8347949" y="4038204"/>
              <a:ext cx="2061753" cy="544524"/>
            </a:xfrm>
            <a:prstGeom prst="rect">
              <a:avLst/>
            </a:prstGeom>
            <a:solidFill>
              <a:schemeClr val="bg1"/>
            </a:solidFill>
            <a:ln w="12700" cap="flat">
              <a:noFill/>
              <a:prstDash val="solid"/>
              <a:miter/>
            </a:ln>
          </p:spPr>
          <p:txBody>
            <a:bodyPr rtlCol="0" anchor="ctr"/>
            <a:lstStyle/>
            <a:p>
              <a:pPr algn="ctr"/>
              <a:r>
                <a:rPr lang="en-US" dirty="0" err="1">
                  <a:solidFill>
                    <a:prstClr val="black"/>
                  </a:solidFill>
                </a:rPr>
                <a:t>Không</a:t>
              </a:r>
              <a:r>
                <a:rPr lang="en-US" dirty="0">
                  <a:solidFill>
                    <a:prstClr val="black"/>
                  </a:solidFill>
                </a:rPr>
                <a:t> </a:t>
              </a:r>
            </a:p>
            <a:p>
              <a:pPr algn="ctr"/>
              <a:r>
                <a:rPr lang="en-US" dirty="0" err="1">
                  <a:solidFill>
                    <a:prstClr val="black"/>
                  </a:solidFill>
                </a:rPr>
                <a:t>phân</a:t>
              </a:r>
              <a:r>
                <a:rPr lang="en-US" dirty="0">
                  <a:solidFill>
                    <a:prstClr val="black"/>
                  </a:solidFill>
                </a:rPr>
                <a:t> li</a:t>
              </a:r>
            </a:p>
          </p:txBody>
        </p:sp>
        <p:sp>
          <p:nvSpPr>
            <p:cNvPr id="21" name="Rectangle 20"/>
            <p:cNvSpPr/>
            <p:nvPr/>
          </p:nvSpPr>
          <p:spPr>
            <a:xfrm>
              <a:off x="16307405" y="6653604"/>
              <a:ext cx="1682099" cy="544524"/>
            </a:xfrm>
            <a:prstGeom prst="rect">
              <a:avLst/>
            </a:prstGeom>
            <a:solidFill>
              <a:schemeClr val="bg1"/>
            </a:solidFill>
            <a:ln w="12700" cap="flat">
              <a:noFill/>
              <a:prstDash val="solid"/>
              <a:miter/>
            </a:ln>
          </p:spPr>
          <p:txBody>
            <a:bodyPr rtlCol="0" anchor="ctr"/>
            <a:lstStyle/>
            <a:p>
              <a:r>
                <a:rPr lang="en-US" dirty="0" err="1">
                  <a:solidFill>
                    <a:prstClr val="black"/>
                  </a:solidFill>
                </a:rPr>
                <a:t>Không</a:t>
              </a:r>
              <a:r>
                <a:rPr lang="en-US" dirty="0">
                  <a:solidFill>
                    <a:prstClr val="black"/>
                  </a:solidFill>
                </a:rPr>
                <a:t> </a:t>
              </a:r>
            </a:p>
            <a:p>
              <a:r>
                <a:rPr lang="en-US" dirty="0" err="1">
                  <a:solidFill>
                    <a:prstClr val="black"/>
                  </a:solidFill>
                </a:rPr>
                <a:t>phân</a:t>
              </a:r>
              <a:r>
                <a:rPr lang="en-US" dirty="0">
                  <a:solidFill>
                    <a:prstClr val="black"/>
                  </a:solidFill>
                </a:rPr>
                <a:t> li</a:t>
              </a:r>
            </a:p>
          </p:txBody>
        </p:sp>
        <p:sp>
          <p:nvSpPr>
            <p:cNvPr id="23" name="Rectangle 22"/>
            <p:cNvSpPr/>
            <p:nvPr/>
          </p:nvSpPr>
          <p:spPr>
            <a:xfrm>
              <a:off x="13097817" y="1737723"/>
              <a:ext cx="4943442" cy="544524"/>
            </a:xfrm>
            <a:prstGeom prst="rect">
              <a:avLst/>
            </a:prstGeom>
            <a:solidFill>
              <a:schemeClr val="bg1"/>
            </a:solidFill>
            <a:ln w="12700" cap="flat">
              <a:noFill/>
              <a:prstDash val="solid"/>
              <a:miter/>
            </a:ln>
          </p:spPr>
          <p:txBody>
            <a:bodyPr rtlCol="0" anchor="ctr"/>
            <a:lstStyle/>
            <a:p>
              <a:endParaRPr lang="en-US" dirty="0">
                <a:solidFill>
                  <a:prstClr val="black"/>
                </a:solidFill>
              </a:endParaRPr>
            </a:p>
          </p:txBody>
        </p:sp>
        <p:sp>
          <p:nvSpPr>
            <p:cNvPr id="24" name="Rectangle 23"/>
            <p:cNvSpPr/>
            <p:nvPr/>
          </p:nvSpPr>
          <p:spPr>
            <a:xfrm>
              <a:off x="8480991" y="8918174"/>
              <a:ext cx="8756694" cy="544524"/>
            </a:xfrm>
            <a:prstGeom prst="rect">
              <a:avLst/>
            </a:prstGeom>
            <a:solidFill>
              <a:schemeClr val="bg1"/>
            </a:solidFill>
            <a:ln w="12700" cap="flat">
              <a:noFill/>
              <a:prstDash val="solid"/>
              <a:miter/>
            </a:ln>
          </p:spPr>
          <p:txBody>
            <a:bodyPr rtlCol="0" anchor="ctr"/>
            <a:lstStyle/>
            <a:p>
              <a:r>
                <a:rPr lang="en-US" sz="2000" dirty="0">
                  <a:solidFill>
                    <a:prstClr val="black"/>
                  </a:solidFill>
                </a:rPr>
                <a:t>   n + 1	    n + 1	          n – 1        n - 1	      n+1          n - 1	n	 n</a:t>
              </a:r>
            </a:p>
          </p:txBody>
        </p:sp>
      </p:grpSp>
      <p:sp>
        <p:nvSpPr>
          <p:cNvPr id="12" name="TextBox 11"/>
          <p:cNvSpPr txBox="1"/>
          <p:nvPr/>
        </p:nvSpPr>
        <p:spPr>
          <a:xfrm>
            <a:off x="9396865" y="9494946"/>
            <a:ext cx="7794625" cy="461665"/>
          </a:xfrm>
          <a:prstGeom prst="rect">
            <a:avLst/>
          </a:prstGeom>
          <a:noFill/>
        </p:spPr>
        <p:txBody>
          <a:bodyPr wrap="square" rtlCol="0">
            <a:spAutoFit/>
          </a:bodyPr>
          <a:lstStyle/>
          <a:p>
            <a:r>
              <a:rPr lang="en-US" sz="2400" b="1" dirty="0" err="1">
                <a:solidFill>
                  <a:prstClr val="black"/>
                </a:solidFill>
              </a:rPr>
              <a:t>Hình</a:t>
            </a:r>
            <a:r>
              <a:rPr lang="en-US" sz="2400" b="1" dirty="0">
                <a:solidFill>
                  <a:prstClr val="black"/>
                </a:solidFill>
              </a:rPr>
              <a:t>. </a:t>
            </a:r>
            <a:r>
              <a:rPr lang="en-US" sz="2400" i="1" dirty="0" err="1">
                <a:solidFill>
                  <a:prstClr val="black"/>
                </a:solidFill>
              </a:rPr>
              <a:t>Cơ</a:t>
            </a:r>
            <a:r>
              <a:rPr lang="en-US" sz="2400" i="1" dirty="0">
                <a:solidFill>
                  <a:prstClr val="black"/>
                </a:solidFill>
              </a:rPr>
              <a:t> </a:t>
            </a:r>
            <a:r>
              <a:rPr lang="en-US" sz="2400" i="1" dirty="0" err="1">
                <a:solidFill>
                  <a:prstClr val="black"/>
                </a:solidFill>
              </a:rPr>
              <a:t>chế</a:t>
            </a:r>
            <a:r>
              <a:rPr lang="en-US" sz="2400" i="1" dirty="0">
                <a:solidFill>
                  <a:prstClr val="black"/>
                </a:solidFill>
              </a:rPr>
              <a:t> </a:t>
            </a:r>
            <a:r>
              <a:rPr lang="en-US" sz="2400" i="1" dirty="0" err="1">
                <a:solidFill>
                  <a:prstClr val="black"/>
                </a:solidFill>
              </a:rPr>
              <a:t>phát</a:t>
            </a:r>
            <a:r>
              <a:rPr lang="en-US" sz="2400" i="1" dirty="0">
                <a:solidFill>
                  <a:prstClr val="black"/>
                </a:solidFill>
              </a:rPr>
              <a:t> </a:t>
            </a:r>
            <a:r>
              <a:rPr lang="en-US" sz="2400" i="1" dirty="0" err="1">
                <a:solidFill>
                  <a:prstClr val="black"/>
                </a:solidFill>
              </a:rPr>
              <a:t>sinh</a:t>
            </a:r>
            <a:r>
              <a:rPr lang="en-US" sz="2400" i="1" dirty="0">
                <a:solidFill>
                  <a:prstClr val="black"/>
                </a:solidFill>
              </a:rPr>
              <a:t> </a:t>
            </a:r>
            <a:r>
              <a:rPr lang="en-US" sz="2400" i="1" dirty="0" err="1">
                <a:solidFill>
                  <a:prstClr val="black"/>
                </a:solidFill>
              </a:rPr>
              <a:t>giao</a:t>
            </a:r>
            <a:r>
              <a:rPr lang="en-US" sz="2400" i="1" dirty="0">
                <a:solidFill>
                  <a:prstClr val="black"/>
                </a:solidFill>
              </a:rPr>
              <a:t> </a:t>
            </a:r>
            <a:r>
              <a:rPr lang="en-US" sz="2400" i="1" dirty="0" err="1">
                <a:solidFill>
                  <a:prstClr val="black"/>
                </a:solidFill>
              </a:rPr>
              <a:t>tử</a:t>
            </a:r>
            <a:r>
              <a:rPr lang="en-US" sz="2400" i="1" dirty="0">
                <a:solidFill>
                  <a:prstClr val="black"/>
                </a:solidFill>
              </a:rPr>
              <a:t> </a:t>
            </a:r>
            <a:r>
              <a:rPr lang="en-US" sz="2400" i="1" dirty="0" err="1">
                <a:solidFill>
                  <a:prstClr val="black"/>
                </a:solidFill>
              </a:rPr>
              <a:t>đột</a:t>
            </a:r>
            <a:r>
              <a:rPr lang="en-US" sz="2400" i="1" dirty="0">
                <a:solidFill>
                  <a:prstClr val="black"/>
                </a:solidFill>
              </a:rPr>
              <a:t> </a:t>
            </a:r>
            <a:r>
              <a:rPr lang="en-US" sz="2400" i="1" dirty="0" err="1">
                <a:solidFill>
                  <a:prstClr val="black"/>
                </a:solidFill>
              </a:rPr>
              <a:t>biến</a:t>
            </a:r>
            <a:r>
              <a:rPr lang="en-US" sz="2400" i="1" dirty="0">
                <a:solidFill>
                  <a:prstClr val="black"/>
                </a:solidFill>
              </a:rPr>
              <a:t> </a:t>
            </a:r>
            <a:r>
              <a:rPr lang="en-US" sz="2400" i="1" dirty="0" err="1">
                <a:solidFill>
                  <a:prstClr val="black"/>
                </a:solidFill>
              </a:rPr>
              <a:t>lệch</a:t>
            </a:r>
            <a:r>
              <a:rPr lang="en-US" sz="2400" i="1" dirty="0">
                <a:solidFill>
                  <a:prstClr val="black"/>
                </a:solidFill>
              </a:rPr>
              <a:t> </a:t>
            </a:r>
            <a:r>
              <a:rPr lang="en-US" sz="2400" i="1" dirty="0" err="1">
                <a:solidFill>
                  <a:prstClr val="black"/>
                </a:solidFill>
              </a:rPr>
              <a:t>bội</a:t>
            </a:r>
            <a:endParaRPr lang="en-US" sz="2400" b="1" i="1" dirty="0">
              <a:solidFill>
                <a:prstClr val="black"/>
              </a:solidFill>
            </a:endParaRPr>
          </a:p>
        </p:txBody>
      </p:sp>
      <p:sp>
        <p:nvSpPr>
          <p:cNvPr id="27" name="Rectangle 26"/>
          <p:cNvSpPr/>
          <p:nvPr/>
        </p:nvSpPr>
        <p:spPr>
          <a:xfrm>
            <a:off x="1301131" y="3244082"/>
            <a:ext cx="5364542" cy="5171737"/>
          </a:xfrm>
          <a:prstGeom prst="rect">
            <a:avLst/>
          </a:prstGeom>
        </p:spPr>
        <p:txBody>
          <a:bodyPr wrap="square">
            <a:spAutoFit/>
          </a:bodyPr>
          <a:lstStyle/>
          <a:p>
            <a:pPr algn="just">
              <a:lnSpc>
                <a:spcPct val="150000"/>
              </a:lnSpc>
              <a:defRPr/>
            </a:pPr>
            <a:r>
              <a:rPr lang="en-US" sz="3200" i="1" dirty="0" err="1">
                <a:solidFill>
                  <a:prstClr val="black"/>
                </a:solidFill>
              </a:rPr>
              <a:t>Sự</a:t>
            </a:r>
            <a:r>
              <a:rPr lang="en-US" sz="3200" i="1" dirty="0">
                <a:solidFill>
                  <a:prstClr val="black"/>
                </a:solidFill>
              </a:rPr>
              <a:t> </a:t>
            </a:r>
            <a:r>
              <a:rPr lang="vi-VN" sz="3200" i="1" dirty="0">
                <a:solidFill>
                  <a:prstClr val="black"/>
                </a:solidFill>
              </a:rPr>
              <a:t>kết hợp giữa các loại giao tử đột biến với nhau hoặc với giao tử bình thường sẽ tạo ra những thể lệch bội: </a:t>
            </a:r>
            <a:r>
              <a:rPr lang="en-US" sz="3200" i="1" dirty="0">
                <a:solidFill>
                  <a:prstClr val="black"/>
                </a:solidFill>
              </a:rPr>
              <a:t>n (</a:t>
            </a:r>
            <a:r>
              <a:rPr lang="en-US" sz="3200" i="1" dirty="0" err="1">
                <a:solidFill>
                  <a:prstClr val="black"/>
                </a:solidFill>
              </a:rPr>
              <a:t>thể</a:t>
            </a:r>
            <a:r>
              <a:rPr lang="en-US" sz="3200" i="1" dirty="0">
                <a:solidFill>
                  <a:prstClr val="black"/>
                </a:solidFill>
              </a:rPr>
              <a:t> </a:t>
            </a:r>
            <a:r>
              <a:rPr lang="en-US" sz="3200" i="1" dirty="0" err="1">
                <a:solidFill>
                  <a:prstClr val="black"/>
                </a:solidFill>
              </a:rPr>
              <a:t>vô</a:t>
            </a:r>
            <a:r>
              <a:rPr lang="en-US" sz="3200" i="1" dirty="0">
                <a:solidFill>
                  <a:prstClr val="black"/>
                </a:solidFill>
              </a:rPr>
              <a:t> </a:t>
            </a:r>
            <a:r>
              <a:rPr lang="en-US" sz="3200" i="1" dirty="0" err="1">
                <a:solidFill>
                  <a:prstClr val="black"/>
                </a:solidFill>
              </a:rPr>
              <a:t>nhiễm</a:t>
            </a:r>
            <a:r>
              <a:rPr lang="en-US" sz="3200" i="1" dirty="0">
                <a:solidFill>
                  <a:prstClr val="black"/>
                </a:solidFill>
              </a:rPr>
              <a:t>), </a:t>
            </a:r>
            <a:r>
              <a:rPr lang="vi-VN" sz="3200" i="1" dirty="0">
                <a:solidFill>
                  <a:prstClr val="black"/>
                </a:solidFill>
              </a:rPr>
              <a:t>n+1 (thể </a:t>
            </a:r>
            <a:r>
              <a:rPr lang="en-US" sz="3200" i="1" dirty="0">
                <a:solidFill>
                  <a:prstClr val="black"/>
                </a:solidFill>
              </a:rPr>
              <a:t>tam </a:t>
            </a:r>
            <a:r>
              <a:rPr lang="en-US" sz="3200" i="1" dirty="0" err="1">
                <a:solidFill>
                  <a:prstClr val="black"/>
                </a:solidFill>
              </a:rPr>
              <a:t>nhiễm</a:t>
            </a:r>
            <a:r>
              <a:rPr lang="vi-VN" sz="3200" i="1" dirty="0">
                <a:solidFill>
                  <a:prstClr val="black"/>
                </a:solidFill>
              </a:rPr>
              <a:t> ) và n-1 (thể </a:t>
            </a:r>
            <a:r>
              <a:rPr lang="en-US" sz="3200" i="1" dirty="0" err="1">
                <a:solidFill>
                  <a:prstClr val="black"/>
                </a:solidFill>
              </a:rPr>
              <a:t>đơn</a:t>
            </a:r>
            <a:r>
              <a:rPr lang="vi-VN" sz="3200" i="1" dirty="0">
                <a:solidFill>
                  <a:prstClr val="black"/>
                </a:solidFill>
              </a:rPr>
              <a:t> nhiễm)</a:t>
            </a:r>
            <a:endParaRPr lang="en-US" sz="3200" i="1" dirty="0">
              <a:solidFill>
                <a:srgbClr val="002060"/>
              </a:solidFill>
              <a:cs typeface="Arial" panose="020B0604020202020204" pitchFamily="34" charset="0"/>
            </a:endParaRPr>
          </a:p>
        </p:txBody>
      </p:sp>
      <p:sp>
        <p:nvSpPr>
          <p:cNvPr id="17" name="Title 3">
            <a:extLst>
              <a:ext uri="{FF2B5EF4-FFF2-40B4-BE49-F238E27FC236}">
                <a16:creationId xmlns="" xmlns:a16="http://schemas.microsoft.com/office/drawing/2014/main" id="{5C4F71A2-2E36-AAB8-77AD-47D286AC1D68}"/>
              </a:ext>
            </a:extLst>
          </p:cNvPr>
          <p:cNvSpPr txBox="1">
            <a:spLocks/>
          </p:cNvSpPr>
          <p:nvPr/>
        </p:nvSpPr>
        <p:spPr>
          <a:xfrm>
            <a:off x="1143000" y="439230"/>
            <a:ext cx="15260342"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5400" dirty="0">
                <a:gradFill>
                  <a:gsLst>
                    <a:gs pos="0">
                      <a:srgbClr val="008EDC"/>
                    </a:gs>
                    <a:gs pos="100000">
                      <a:srgbClr val="D30F64"/>
                    </a:gs>
                  </a:gsLst>
                  <a:lin ang="0" scaled="1"/>
                </a:gradFill>
              </a:rPr>
              <a:t>ĐỘT BIẾN SỐ LƯỢNG NHIỄM SẮC THỂ</a:t>
            </a:r>
            <a:endParaRPr lang="ru-RU" sz="5400" dirty="0">
              <a:gradFill>
                <a:gsLst>
                  <a:gs pos="0">
                    <a:srgbClr val="008EDC"/>
                  </a:gs>
                  <a:gs pos="100000">
                    <a:srgbClr val="D30F64"/>
                  </a:gs>
                </a:gsLst>
                <a:lin ang="0" scaled="1"/>
              </a:gradFill>
            </a:endParaRPr>
          </a:p>
        </p:txBody>
      </p:sp>
      <p:sp>
        <p:nvSpPr>
          <p:cNvPr id="18" name="Rectangle: Rounded Corners 17">
            <a:extLst>
              <a:ext uri="{FF2B5EF4-FFF2-40B4-BE49-F238E27FC236}">
                <a16:creationId xmlns="" xmlns:a16="http://schemas.microsoft.com/office/drawing/2014/main" id="{1BA0A7E7-4095-8F71-6CDD-DFD8B6D411F9}"/>
              </a:ext>
            </a:extLst>
          </p:cNvPr>
          <p:cNvSpPr/>
          <p:nvPr/>
        </p:nvSpPr>
        <p:spPr>
          <a:xfrm>
            <a:off x="1274046" y="1409115"/>
            <a:ext cx="5934974" cy="204143"/>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22" name="Arrow: Pentagon 21">
            <a:extLst>
              <a:ext uri="{FF2B5EF4-FFF2-40B4-BE49-F238E27FC236}">
                <a16:creationId xmlns="" xmlns:a16="http://schemas.microsoft.com/office/drawing/2014/main" id="{201B79B0-A285-F849-0261-E8A34F1C557D}"/>
              </a:ext>
            </a:extLst>
          </p:cNvPr>
          <p:cNvSpPr/>
          <p:nvPr/>
        </p:nvSpPr>
        <p:spPr>
          <a:xfrm>
            <a:off x="-29979" y="702647"/>
            <a:ext cx="883547" cy="626949"/>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29" name="Rectangle: Rounded Corners 15">
            <a:extLst>
              <a:ext uri="{FF2B5EF4-FFF2-40B4-BE49-F238E27FC236}">
                <a16:creationId xmlns="" xmlns:a16="http://schemas.microsoft.com/office/drawing/2014/main" id="{5CF7B976-0178-F1FF-8F41-1D1E2AB7BC97}"/>
              </a:ext>
            </a:extLst>
          </p:cNvPr>
          <p:cNvSpPr/>
          <p:nvPr/>
        </p:nvSpPr>
        <p:spPr>
          <a:xfrm>
            <a:off x="2314282" y="2425030"/>
            <a:ext cx="3177767" cy="821531"/>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lgn="ctr"/>
            <a:r>
              <a:rPr lang="en-US" sz="3200" b="1" dirty="0" err="1">
                <a:solidFill>
                  <a:prstClr val="white"/>
                </a:solidFill>
              </a:rPr>
              <a:t>Thể</a:t>
            </a:r>
            <a:r>
              <a:rPr lang="en-US" sz="3200" b="1" dirty="0">
                <a:solidFill>
                  <a:prstClr val="white"/>
                </a:solidFill>
              </a:rPr>
              <a:t> </a:t>
            </a:r>
            <a:r>
              <a:rPr lang="en-US" sz="3200" b="1" dirty="0" err="1">
                <a:solidFill>
                  <a:prstClr val="white"/>
                </a:solidFill>
              </a:rPr>
              <a:t>lệch</a:t>
            </a:r>
            <a:r>
              <a:rPr lang="en-US" sz="3200" b="1" dirty="0">
                <a:solidFill>
                  <a:prstClr val="white"/>
                </a:solidFill>
              </a:rPr>
              <a:t> </a:t>
            </a:r>
            <a:r>
              <a:rPr lang="en-US" sz="3200" b="1" dirty="0" err="1">
                <a:solidFill>
                  <a:prstClr val="white"/>
                </a:solidFill>
              </a:rPr>
              <a:t>bội</a:t>
            </a:r>
            <a:endParaRPr lang="en-US" sz="3200" b="1" dirty="0">
              <a:solidFill>
                <a:prstClr val="white"/>
              </a:solidFill>
            </a:endParaRPr>
          </a:p>
        </p:txBody>
      </p:sp>
    </p:spTree>
    <p:extLst>
      <p:ext uri="{BB962C8B-B14F-4D97-AF65-F5344CB8AC3E}">
        <p14:creationId xmlns:p14="http://schemas.microsoft.com/office/powerpoint/2010/main" val="107351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12" grpId="0"/>
      <p:bldP spid="29"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Rectangle: Rounded Corners 22">
            <a:extLst>
              <a:ext uri="{FF2B5EF4-FFF2-40B4-BE49-F238E27FC236}">
                <a16:creationId xmlns="" xmlns:a16="http://schemas.microsoft.com/office/drawing/2014/main" id="{C2F03C33-10B4-D8BB-46D6-8E3EED2B48E4}"/>
              </a:ext>
            </a:extLst>
          </p:cNvPr>
          <p:cNvSpPr/>
          <p:nvPr/>
        </p:nvSpPr>
        <p:spPr>
          <a:xfrm>
            <a:off x="1304026" y="2174476"/>
            <a:ext cx="3052316" cy="725890"/>
          </a:xfrm>
          <a:prstGeom prst="roundRect">
            <a:avLst>
              <a:gd name="adj" fmla="val 50000"/>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path path="circle">
              <a:fillToRect r="100000" b="100000"/>
            </a:path>
            <a:tileRect l="-100000" t="-100000"/>
          </a:gradFill>
          <a:ln w="12700" cap="flat">
            <a:noFill/>
            <a:prstDash val="solid"/>
            <a:miter/>
          </a:ln>
        </p:spPr>
        <p:txBody>
          <a:bodyPr rtlCol="0" anchor="ctr"/>
          <a:lstStyle/>
          <a:p>
            <a:pPr algn="ctr"/>
            <a:r>
              <a:rPr lang="en-US" sz="2800" b="1" dirty="0" err="1">
                <a:solidFill>
                  <a:prstClr val="black"/>
                </a:solidFill>
              </a:rPr>
              <a:t>Lệch</a:t>
            </a:r>
            <a:r>
              <a:rPr lang="en-US" sz="2800" b="1" dirty="0">
                <a:solidFill>
                  <a:prstClr val="black"/>
                </a:solidFill>
              </a:rPr>
              <a:t> </a:t>
            </a:r>
            <a:r>
              <a:rPr lang="en-US" sz="2800" b="1" dirty="0" err="1">
                <a:solidFill>
                  <a:prstClr val="black"/>
                </a:solidFill>
              </a:rPr>
              <a:t>bội</a:t>
            </a:r>
            <a:endParaRPr lang="en-US" sz="2800" b="1" dirty="0">
              <a:solidFill>
                <a:prstClr val="black"/>
              </a:solidFill>
            </a:endParaRPr>
          </a:p>
        </p:txBody>
      </p:sp>
      <p:pic>
        <p:nvPicPr>
          <p:cNvPr id="3082" name="Picture 10" descr="https://bio3400.nicerweb.com/Locked/media/ch08/08_03-trisom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9775" y="1312362"/>
            <a:ext cx="7697190" cy="78810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3651" y="9534023"/>
            <a:ext cx="18352248" cy="461665"/>
          </a:xfrm>
          <a:prstGeom prst="rect">
            <a:avLst/>
          </a:prstGeom>
          <a:noFill/>
        </p:spPr>
        <p:txBody>
          <a:bodyPr wrap="square" rtlCol="0">
            <a:spAutoFit/>
          </a:bodyPr>
          <a:lstStyle/>
          <a:p>
            <a:r>
              <a:rPr lang="vi-VN" sz="2400" b="1" dirty="0">
                <a:solidFill>
                  <a:prstClr val="black"/>
                </a:solidFill>
              </a:rPr>
              <a:t>Hình. </a:t>
            </a:r>
            <a:r>
              <a:rPr lang="vi-VN" sz="2400" dirty="0">
                <a:solidFill>
                  <a:prstClr val="black"/>
                </a:solidFill>
              </a:rPr>
              <a:t>Hình dạng quả của thể lưỡng bội và các thể ba ở cà độc dược (chú thích: 2n + C1: thừa một nhiễm sắc thể ở cặp số 1,...)</a:t>
            </a:r>
            <a:endParaRPr lang="en-US" sz="2400" dirty="0">
              <a:solidFill>
                <a:prstClr val="black"/>
              </a:solidFill>
            </a:endParaRPr>
          </a:p>
        </p:txBody>
      </p:sp>
      <p:sp>
        <p:nvSpPr>
          <p:cNvPr id="5" name="Rectangle 4"/>
          <p:cNvSpPr/>
          <p:nvPr/>
        </p:nvSpPr>
        <p:spPr>
          <a:xfrm>
            <a:off x="1304026" y="3543300"/>
            <a:ext cx="6506474" cy="4247317"/>
          </a:xfrm>
          <a:prstGeom prst="rect">
            <a:avLst/>
          </a:prstGeom>
        </p:spPr>
        <p:txBody>
          <a:bodyPr wrap="square">
            <a:spAutoFit/>
          </a:bodyPr>
          <a:lstStyle/>
          <a:p>
            <a:pPr algn="just">
              <a:lnSpc>
                <a:spcPct val="150000"/>
              </a:lnSpc>
            </a:pPr>
            <a:r>
              <a:rPr lang="en-US" sz="3600" i="1" dirty="0">
                <a:solidFill>
                  <a:prstClr val="black"/>
                </a:solidFill>
              </a:rPr>
              <a:t>Ở </a:t>
            </a:r>
            <a:r>
              <a:rPr lang="en-US" sz="3600" i="1" dirty="0" err="1">
                <a:solidFill>
                  <a:prstClr val="black"/>
                </a:solidFill>
              </a:rPr>
              <a:t>thực</a:t>
            </a:r>
            <a:r>
              <a:rPr lang="en-US" sz="3600" i="1" dirty="0">
                <a:solidFill>
                  <a:prstClr val="black"/>
                </a:solidFill>
              </a:rPr>
              <a:t> </a:t>
            </a:r>
            <a:r>
              <a:rPr lang="en-US" sz="3600" i="1" dirty="0" err="1">
                <a:solidFill>
                  <a:prstClr val="black"/>
                </a:solidFill>
              </a:rPr>
              <a:t>vật</a:t>
            </a:r>
            <a:r>
              <a:rPr lang="en-US" sz="3600" i="1" dirty="0">
                <a:solidFill>
                  <a:prstClr val="black"/>
                </a:solidFill>
              </a:rPr>
              <a:t>, </a:t>
            </a:r>
            <a:r>
              <a:rPr lang="en-US" sz="3600" i="1" dirty="0" err="1">
                <a:solidFill>
                  <a:prstClr val="black"/>
                </a:solidFill>
              </a:rPr>
              <a:t>đột</a:t>
            </a:r>
            <a:r>
              <a:rPr lang="en-US" sz="3600" i="1" dirty="0">
                <a:solidFill>
                  <a:prstClr val="black"/>
                </a:solidFill>
              </a:rPr>
              <a:t> </a:t>
            </a:r>
            <a:r>
              <a:rPr lang="en-US" sz="3600" i="1" dirty="0" err="1">
                <a:solidFill>
                  <a:prstClr val="black"/>
                </a:solidFill>
              </a:rPr>
              <a:t>biến</a:t>
            </a:r>
            <a:r>
              <a:rPr lang="en-US" sz="3600" i="1" dirty="0">
                <a:solidFill>
                  <a:prstClr val="black"/>
                </a:solidFill>
              </a:rPr>
              <a:t> </a:t>
            </a:r>
            <a:r>
              <a:rPr lang="en-US" sz="3600" i="1" dirty="0" err="1">
                <a:solidFill>
                  <a:prstClr val="black"/>
                </a:solidFill>
              </a:rPr>
              <a:t>lệch</a:t>
            </a:r>
            <a:r>
              <a:rPr lang="en-US" sz="3600" i="1" dirty="0">
                <a:solidFill>
                  <a:prstClr val="black"/>
                </a:solidFill>
              </a:rPr>
              <a:t> </a:t>
            </a:r>
            <a:r>
              <a:rPr lang="en-US" sz="3600" i="1" dirty="0" err="1">
                <a:solidFill>
                  <a:prstClr val="black"/>
                </a:solidFill>
              </a:rPr>
              <a:t>bội</a:t>
            </a:r>
            <a:r>
              <a:rPr lang="en-US" sz="3600" i="1" dirty="0">
                <a:solidFill>
                  <a:prstClr val="black"/>
                </a:solidFill>
              </a:rPr>
              <a:t> </a:t>
            </a:r>
            <a:r>
              <a:rPr lang="en-US" sz="3600" i="1" dirty="0" err="1">
                <a:solidFill>
                  <a:prstClr val="black"/>
                </a:solidFill>
              </a:rPr>
              <a:t>được</a:t>
            </a:r>
            <a:r>
              <a:rPr lang="en-US" sz="3600" i="1" dirty="0">
                <a:solidFill>
                  <a:prstClr val="black"/>
                </a:solidFill>
              </a:rPr>
              <a:t> </a:t>
            </a:r>
            <a:r>
              <a:rPr lang="en-US" sz="3600" i="1" dirty="0" err="1">
                <a:solidFill>
                  <a:prstClr val="black"/>
                </a:solidFill>
              </a:rPr>
              <a:t>phát</a:t>
            </a:r>
            <a:r>
              <a:rPr lang="en-US" sz="3600" i="1" dirty="0">
                <a:solidFill>
                  <a:prstClr val="black"/>
                </a:solidFill>
              </a:rPr>
              <a:t> </a:t>
            </a:r>
            <a:r>
              <a:rPr lang="en-US" sz="3600" i="1" dirty="0" err="1">
                <a:solidFill>
                  <a:prstClr val="black"/>
                </a:solidFill>
              </a:rPr>
              <a:t>hiện</a:t>
            </a:r>
            <a:r>
              <a:rPr lang="en-US" sz="3600" i="1" dirty="0">
                <a:solidFill>
                  <a:prstClr val="black"/>
                </a:solidFill>
              </a:rPr>
              <a:t> ở </a:t>
            </a:r>
            <a:r>
              <a:rPr lang="en-US" sz="3600" i="1" dirty="0" err="1">
                <a:solidFill>
                  <a:prstClr val="black"/>
                </a:solidFill>
              </a:rPr>
              <a:t>cà</a:t>
            </a:r>
            <a:r>
              <a:rPr lang="en-US" sz="3600" i="1" dirty="0">
                <a:solidFill>
                  <a:prstClr val="black"/>
                </a:solidFill>
              </a:rPr>
              <a:t> </a:t>
            </a:r>
            <a:r>
              <a:rPr lang="en-US" sz="3600" i="1" dirty="0" err="1">
                <a:solidFill>
                  <a:prstClr val="black"/>
                </a:solidFill>
              </a:rPr>
              <a:t>độc</a:t>
            </a:r>
            <a:r>
              <a:rPr lang="en-US" sz="3600" i="1" dirty="0">
                <a:solidFill>
                  <a:prstClr val="black"/>
                </a:solidFill>
              </a:rPr>
              <a:t> </a:t>
            </a:r>
            <a:r>
              <a:rPr lang="en-US" sz="3600" i="1" dirty="0" err="1">
                <a:solidFill>
                  <a:prstClr val="black"/>
                </a:solidFill>
              </a:rPr>
              <a:t>dược</a:t>
            </a:r>
            <a:r>
              <a:rPr lang="en-US" sz="3600" i="1" dirty="0">
                <a:solidFill>
                  <a:prstClr val="black"/>
                </a:solidFill>
              </a:rPr>
              <a:t>, </a:t>
            </a:r>
            <a:r>
              <a:rPr lang="en-US" sz="3600" i="1" dirty="0" err="1">
                <a:solidFill>
                  <a:prstClr val="black"/>
                </a:solidFill>
              </a:rPr>
              <a:t>cà</a:t>
            </a:r>
            <a:r>
              <a:rPr lang="en-US" sz="3600" i="1" dirty="0">
                <a:solidFill>
                  <a:prstClr val="black"/>
                </a:solidFill>
              </a:rPr>
              <a:t> </a:t>
            </a:r>
            <a:r>
              <a:rPr lang="en-US" sz="3600" i="1" dirty="0" err="1">
                <a:solidFill>
                  <a:prstClr val="black"/>
                </a:solidFill>
              </a:rPr>
              <a:t>chua</a:t>
            </a:r>
            <a:r>
              <a:rPr lang="en-US" sz="3600" i="1" dirty="0">
                <a:solidFill>
                  <a:prstClr val="black"/>
                </a:solidFill>
              </a:rPr>
              <a:t>, </a:t>
            </a:r>
            <a:r>
              <a:rPr lang="en-US" sz="3600" i="1" dirty="0" err="1">
                <a:solidFill>
                  <a:prstClr val="black"/>
                </a:solidFill>
              </a:rPr>
              <a:t>thuốc</a:t>
            </a:r>
            <a:r>
              <a:rPr lang="en-US" sz="3600" i="1" dirty="0">
                <a:solidFill>
                  <a:prstClr val="black"/>
                </a:solidFill>
              </a:rPr>
              <a:t> </a:t>
            </a:r>
            <a:r>
              <a:rPr lang="en-US" sz="3600" i="1" dirty="0" err="1">
                <a:solidFill>
                  <a:prstClr val="black"/>
                </a:solidFill>
              </a:rPr>
              <a:t>lá</a:t>
            </a:r>
            <a:r>
              <a:rPr lang="en-US" sz="3600" i="1" dirty="0">
                <a:solidFill>
                  <a:prstClr val="black"/>
                </a:solidFill>
              </a:rPr>
              <a:t>,...; </a:t>
            </a:r>
            <a:r>
              <a:rPr lang="en-US" sz="3600" i="1" dirty="0" err="1">
                <a:solidFill>
                  <a:prstClr val="black"/>
                </a:solidFill>
              </a:rPr>
              <a:t>lệch</a:t>
            </a:r>
            <a:r>
              <a:rPr lang="en-US" sz="3600" i="1" dirty="0">
                <a:solidFill>
                  <a:prstClr val="black"/>
                </a:solidFill>
              </a:rPr>
              <a:t> </a:t>
            </a:r>
            <a:r>
              <a:rPr lang="en-US" sz="3600" i="1" dirty="0" err="1">
                <a:solidFill>
                  <a:prstClr val="black"/>
                </a:solidFill>
              </a:rPr>
              <a:t>bội</a:t>
            </a:r>
            <a:r>
              <a:rPr lang="en-US" sz="3600" i="1" dirty="0">
                <a:solidFill>
                  <a:prstClr val="black"/>
                </a:solidFill>
              </a:rPr>
              <a:t> ở </a:t>
            </a:r>
            <a:r>
              <a:rPr lang="en-US" sz="3600" i="1" dirty="0" err="1">
                <a:solidFill>
                  <a:prstClr val="black"/>
                </a:solidFill>
              </a:rPr>
              <a:t>mỗi</a:t>
            </a:r>
            <a:r>
              <a:rPr lang="en-US" sz="3600" i="1" dirty="0">
                <a:solidFill>
                  <a:prstClr val="black"/>
                </a:solidFill>
              </a:rPr>
              <a:t> </a:t>
            </a:r>
            <a:r>
              <a:rPr lang="en-US" sz="3600" i="1" dirty="0" err="1">
                <a:solidFill>
                  <a:prstClr val="black"/>
                </a:solidFill>
              </a:rPr>
              <a:t>cặp</a:t>
            </a:r>
            <a:r>
              <a:rPr lang="en-US" sz="3600" i="1" dirty="0">
                <a:solidFill>
                  <a:prstClr val="black"/>
                </a:solidFill>
              </a:rPr>
              <a:t> </a:t>
            </a:r>
            <a:r>
              <a:rPr lang="en-US" sz="3600" i="1" dirty="0" err="1">
                <a:solidFill>
                  <a:prstClr val="black"/>
                </a:solidFill>
              </a:rPr>
              <a:t>nhiễm</a:t>
            </a:r>
            <a:r>
              <a:rPr lang="en-US" sz="3600" i="1" dirty="0">
                <a:solidFill>
                  <a:prstClr val="black"/>
                </a:solidFill>
              </a:rPr>
              <a:t> </a:t>
            </a:r>
            <a:r>
              <a:rPr lang="en-US" sz="3600" i="1" dirty="0" err="1">
                <a:solidFill>
                  <a:prstClr val="black"/>
                </a:solidFill>
              </a:rPr>
              <a:t>sắc</a:t>
            </a:r>
            <a:r>
              <a:rPr lang="en-US" sz="3600" i="1" dirty="0">
                <a:solidFill>
                  <a:prstClr val="black"/>
                </a:solidFill>
              </a:rPr>
              <a:t> </a:t>
            </a:r>
            <a:r>
              <a:rPr lang="en-US" sz="3600" i="1" dirty="0" err="1">
                <a:solidFill>
                  <a:prstClr val="black"/>
                </a:solidFill>
              </a:rPr>
              <a:t>thể</a:t>
            </a:r>
            <a:r>
              <a:rPr lang="en-US" sz="3600" i="1" dirty="0">
                <a:solidFill>
                  <a:prstClr val="black"/>
                </a:solidFill>
              </a:rPr>
              <a:t> </a:t>
            </a:r>
            <a:r>
              <a:rPr lang="en-US" sz="3600" i="1" dirty="0" err="1">
                <a:solidFill>
                  <a:prstClr val="black"/>
                </a:solidFill>
              </a:rPr>
              <a:t>sẽ</a:t>
            </a:r>
            <a:r>
              <a:rPr lang="en-US" sz="3600" i="1" dirty="0">
                <a:solidFill>
                  <a:prstClr val="black"/>
                </a:solidFill>
              </a:rPr>
              <a:t> </a:t>
            </a:r>
            <a:r>
              <a:rPr lang="en-US" sz="3600" i="1" dirty="0" err="1">
                <a:solidFill>
                  <a:prstClr val="black"/>
                </a:solidFill>
              </a:rPr>
              <a:t>cho</a:t>
            </a:r>
            <a:r>
              <a:rPr lang="en-US" sz="3600" i="1" dirty="0">
                <a:solidFill>
                  <a:prstClr val="black"/>
                </a:solidFill>
              </a:rPr>
              <a:t> </a:t>
            </a:r>
            <a:r>
              <a:rPr lang="en-US" sz="3600" i="1" dirty="0" err="1">
                <a:solidFill>
                  <a:prstClr val="black"/>
                </a:solidFill>
              </a:rPr>
              <a:t>kiểu</a:t>
            </a:r>
            <a:r>
              <a:rPr lang="en-US" sz="3600" i="1" dirty="0">
                <a:solidFill>
                  <a:prstClr val="black"/>
                </a:solidFill>
              </a:rPr>
              <a:t> </a:t>
            </a:r>
            <a:r>
              <a:rPr lang="en-US" sz="3600" i="1" dirty="0" err="1">
                <a:solidFill>
                  <a:prstClr val="black"/>
                </a:solidFill>
              </a:rPr>
              <a:t>hình</a:t>
            </a:r>
            <a:r>
              <a:rPr lang="en-US" sz="3600" i="1" dirty="0">
                <a:solidFill>
                  <a:prstClr val="black"/>
                </a:solidFill>
              </a:rPr>
              <a:t> </a:t>
            </a:r>
            <a:r>
              <a:rPr lang="en-US" sz="3600" i="1" dirty="0" err="1">
                <a:solidFill>
                  <a:prstClr val="black"/>
                </a:solidFill>
              </a:rPr>
              <a:t>đặc</a:t>
            </a:r>
            <a:r>
              <a:rPr lang="en-US" sz="3600" i="1" dirty="0">
                <a:solidFill>
                  <a:prstClr val="black"/>
                </a:solidFill>
              </a:rPr>
              <a:t> </a:t>
            </a:r>
            <a:r>
              <a:rPr lang="en-US" sz="3600" i="1" dirty="0" err="1">
                <a:solidFill>
                  <a:prstClr val="black"/>
                </a:solidFill>
              </a:rPr>
              <a:t>trưng</a:t>
            </a:r>
            <a:r>
              <a:rPr lang="en-US" sz="3600" i="1" dirty="0">
                <a:solidFill>
                  <a:prstClr val="black"/>
                </a:solidFill>
              </a:rPr>
              <a:t>. </a:t>
            </a:r>
          </a:p>
        </p:txBody>
      </p:sp>
      <p:sp>
        <p:nvSpPr>
          <p:cNvPr id="9" name="Title 3">
            <a:extLst>
              <a:ext uri="{FF2B5EF4-FFF2-40B4-BE49-F238E27FC236}">
                <a16:creationId xmlns="" xmlns:a16="http://schemas.microsoft.com/office/drawing/2014/main" id="{5C4F71A2-2E36-AAB8-77AD-47D286AC1D68}"/>
              </a:ext>
            </a:extLst>
          </p:cNvPr>
          <p:cNvSpPr txBox="1">
            <a:spLocks/>
          </p:cNvSpPr>
          <p:nvPr/>
        </p:nvSpPr>
        <p:spPr>
          <a:xfrm>
            <a:off x="1143000" y="439230"/>
            <a:ext cx="15260342"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5400" dirty="0">
                <a:gradFill>
                  <a:gsLst>
                    <a:gs pos="0">
                      <a:srgbClr val="008EDC"/>
                    </a:gs>
                    <a:gs pos="100000">
                      <a:srgbClr val="D30F64"/>
                    </a:gs>
                  </a:gsLst>
                  <a:lin ang="0" scaled="1"/>
                </a:gradFill>
              </a:rPr>
              <a:t>ĐỘT BIẾN SỐ LƯỢNG NHIỄM SẮC THỂ</a:t>
            </a:r>
            <a:endParaRPr lang="ru-RU" sz="5400" dirty="0">
              <a:gradFill>
                <a:gsLst>
                  <a:gs pos="0">
                    <a:srgbClr val="008EDC"/>
                  </a:gs>
                  <a:gs pos="100000">
                    <a:srgbClr val="D30F64"/>
                  </a:gs>
                </a:gsLst>
                <a:lin ang="0" scaled="1"/>
              </a:gradFill>
            </a:endParaRPr>
          </a:p>
        </p:txBody>
      </p:sp>
      <p:sp>
        <p:nvSpPr>
          <p:cNvPr id="10" name="Rectangle: Rounded Corners 17">
            <a:extLst>
              <a:ext uri="{FF2B5EF4-FFF2-40B4-BE49-F238E27FC236}">
                <a16:creationId xmlns="" xmlns:a16="http://schemas.microsoft.com/office/drawing/2014/main" id="{1BA0A7E7-4095-8F71-6CDD-DFD8B6D411F9}"/>
              </a:ext>
            </a:extLst>
          </p:cNvPr>
          <p:cNvSpPr/>
          <p:nvPr/>
        </p:nvSpPr>
        <p:spPr>
          <a:xfrm>
            <a:off x="1274046" y="1409115"/>
            <a:ext cx="5934974" cy="204143"/>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11" name="Arrow: Pentagon 21">
            <a:extLst>
              <a:ext uri="{FF2B5EF4-FFF2-40B4-BE49-F238E27FC236}">
                <a16:creationId xmlns="" xmlns:a16="http://schemas.microsoft.com/office/drawing/2014/main" id="{201B79B0-A285-F849-0261-E8A34F1C557D}"/>
              </a:ext>
            </a:extLst>
          </p:cNvPr>
          <p:cNvSpPr/>
          <p:nvPr/>
        </p:nvSpPr>
        <p:spPr>
          <a:xfrm>
            <a:off x="-29979" y="702647"/>
            <a:ext cx="883547" cy="626949"/>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Tree>
    <p:extLst>
      <p:ext uri="{BB962C8B-B14F-4D97-AF65-F5344CB8AC3E}">
        <p14:creationId xmlns:p14="http://schemas.microsoft.com/office/powerpoint/2010/main" val="27599368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2621907" cy="10287000"/>
            <a:chOff x="0" y="0"/>
            <a:chExt cx="545881" cy="2141755"/>
          </a:xfrm>
        </p:grpSpPr>
        <p:sp>
          <p:nvSpPr>
            <p:cNvPr id="3" name="Freeform 3"/>
            <p:cNvSpPr/>
            <p:nvPr/>
          </p:nvSpPr>
          <p:spPr>
            <a:xfrm>
              <a:off x="0" y="0"/>
              <a:ext cx="545881" cy="2141755"/>
            </a:xfrm>
            <a:custGeom>
              <a:avLst/>
              <a:gdLst/>
              <a:ahLst/>
              <a:cxnLst/>
              <a:rect l="l" t="t" r="r" b="b"/>
              <a:pathLst>
                <a:path w="545881" h="2141755">
                  <a:moveTo>
                    <a:pt x="0" y="0"/>
                  </a:moveTo>
                  <a:lnTo>
                    <a:pt x="545881" y="0"/>
                  </a:lnTo>
                  <a:lnTo>
                    <a:pt x="545881" y="2141755"/>
                  </a:lnTo>
                  <a:lnTo>
                    <a:pt x="0" y="2141755"/>
                  </a:lnTo>
                  <a:close/>
                </a:path>
              </a:pathLst>
            </a:custGeom>
            <a:gradFill rotWithShape="1">
              <a:gsLst>
                <a:gs pos="0">
                  <a:srgbClr val="5DE0E6">
                    <a:alpha val="100000"/>
                  </a:srgbClr>
                </a:gs>
                <a:gs pos="100000">
                  <a:srgbClr val="004AAD">
                    <a:alpha val="100000"/>
                  </a:srgbClr>
                </a:gs>
              </a:gsLst>
              <a:lin ang="0"/>
            </a:gradFill>
            <a:ln cap="sq">
              <a:noFill/>
              <a:prstDash val="solid"/>
              <a:miter/>
            </a:ln>
          </p:spPr>
          <p:txBody>
            <a:bodyPr/>
            <a:lstStyle/>
            <a:p>
              <a:endParaRPr lang="vi-VN"/>
            </a:p>
          </p:txBody>
        </p:sp>
        <p:sp>
          <p:nvSpPr>
            <p:cNvPr id="4" name="TextBox 4"/>
            <p:cNvSpPr txBox="1"/>
            <p:nvPr/>
          </p:nvSpPr>
          <p:spPr>
            <a:xfrm>
              <a:off x="0" y="-47625"/>
              <a:ext cx="545881" cy="2189380"/>
            </a:xfrm>
            <a:prstGeom prst="rect">
              <a:avLst/>
            </a:prstGeom>
          </p:spPr>
          <p:txBody>
            <a:bodyPr lIns="50800" tIns="50800" rIns="50800" bIns="50800" rtlCol="0" anchor="ctr"/>
            <a:lstStyle/>
            <a:p>
              <a:pPr algn="ctr">
                <a:lnSpc>
                  <a:spcPts val="3079"/>
                </a:lnSpc>
              </a:pPr>
              <a:endParaRPr/>
            </a:p>
          </p:txBody>
        </p:sp>
      </p:grpSp>
      <p:grpSp>
        <p:nvGrpSpPr>
          <p:cNvPr id="5" name="Group 5"/>
          <p:cNvGrpSpPr/>
          <p:nvPr/>
        </p:nvGrpSpPr>
        <p:grpSpPr>
          <a:xfrm>
            <a:off x="2621907" y="-38100"/>
            <a:ext cx="15666093" cy="5867400"/>
            <a:chOff x="0" y="0"/>
            <a:chExt cx="20888124" cy="7823200"/>
          </a:xfrm>
        </p:grpSpPr>
        <p:pic>
          <p:nvPicPr>
            <p:cNvPr id="6" name="Picture 6"/>
            <p:cNvPicPr>
              <a:picLocks noChangeAspect="1"/>
            </p:cNvPicPr>
            <p:nvPr/>
          </p:nvPicPr>
          <p:blipFill rotWithShape="1">
            <a:blip r:embed="rId2"/>
            <a:srcRect t="19735" b="4906"/>
            <a:stretch/>
          </p:blipFill>
          <p:spPr>
            <a:xfrm>
              <a:off x="0" y="0"/>
              <a:ext cx="20888124" cy="7823200"/>
            </a:xfrm>
            <a:prstGeom prst="rect">
              <a:avLst/>
            </a:prstGeom>
          </p:spPr>
        </p:pic>
      </p:grpSp>
      <p:sp>
        <p:nvSpPr>
          <p:cNvPr id="7" name="AutoShape 7"/>
          <p:cNvSpPr/>
          <p:nvPr/>
        </p:nvSpPr>
        <p:spPr>
          <a:xfrm flipH="1">
            <a:off x="2209800" y="2662753"/>
            <a:ext cx="0" cy="5527611"/>
          </a:xfrm>
          <a:prstGeom prst="line">
            <a:avLst/>
          </a:prstGeom>
          <a:ln w="123825" cap="flat">
            <a:solidFill>
              <a:srgbClr val="FAF2EA"/>
            </a:solidFill>
            <a:prstDash val="solid"/>
            <a:headEnd type="none" w="sm" len="sm"/>
            <a:tailEnd type="none" w="sm" len="sm"/>
          </a:ln>
        </p:spPr>
        <p:txBody>
          <a:bodyPr/>
          <a:lstStyle/>
          <a:p>
            <a:endParaRPr lang="vi-VN"/>
          </a:p>
        </p:txBody>
      </p:sp>
      <p:sp>
        <p:nvSpPr>
          <p:cNvPr id="8" name="Freeform 8"/>
          <p:cNvSpPr/>
          <p:nvPr/>
        </p:nvSpPr>
        <p:spPr>
          <a:xfrm>
            <a:off x="16811207" y="8866909"/>
            <a:ext cx="448093" cy="448093"/>
          </a:xfrm>
          <a:custGeom>
            <a:avLst/>
            <a:gdLst/>
            <a:ahLst/>
            <a:cxnLst/>
            <a:rect l="l" t="t" r="r" b="b"/>
            <a:pathLst>
              <a:path w="448093" h="448093">
                <a:moveTo>
                  <a:pt x="0" y="0"/>
                </a:moveTo>
                <a:lnTo>
                  <a:pt x="448093" y="0"/>
                </a:lnTo>
                <a:lnTo>
                  <a:pt x="448093" y="448093"/>
                </a:lnTo>
                <a:lnTo>
                  <a:pt x="0" y="44809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vi-VN"/>
          </a:p>
        </p:txBody>
      </p:sp>
      <p:sp>
        <p:nvSpPr>
          <p:cNvPr id="9" name="TextBox 9"/>
          <p:cNvSpPr txBox="1"/>
          <p:nvPr/>
        </p:nvSpPr>
        <p:spPr>
          <a:xfrm>
            <a:off x="3397498" y="6532646"/>
            <a:ext cx="13861802" cy="1333698"/>
          </a:xfrm>
          <a:prstGeom prst="rect">
            <a:avLst/>
          </a:prstGeom>
        </p:spPr>
        <p:txBody>
          <a:bodyPr lIns="0" tIns="0" rIns="0" bIns="0" rtlCol="0" anchor="t">
            <a:spAutoFit/>
          </a:bodyPr>
          <a:lstStyle/>
          <a:p>
            <a:pPr algn="l">
              <a:lnSpc>
                <a:spcPts val="10362"/>
              </a:lnSpc>
            </a:pPr>
            <a:r>
              <a:rPr lang="en-US" sz="7401" dirty="0" smtClean="0">
                <a:solidFill>
                  <a:srgbClr val="C50B0B"/>
                </a:solidFill>
                <a:latin typeface="Paytone One"/>
                <a:ea typeface="Paytone One"/>
                <a:cs typeface="Paytone One"/>
                <a:sym typeface="Paytone One"/>
              </a:rPr>
              <a:t>ĐỘT </a:t>
            </a:r>
            <a:r>
              <a:rPr lang="en-US" sz="7401" dirty="0">
                <a:solidFill>
                  <a:srgbClr val="C50B0B"/>
                </a:solidFill>
                <a:latin typeface="Paytone One"/>
                <a:ea typeface="Paytone One"/>
                <a:cs typeface="Paytone One"/>
                <a:sym typeface="Paytone One"/>
              </a:rPr>
              <a:t>BIẾN NHIỄM SẮC THỂ</a:t>
            </a:r>
          </a:p>
        </p:txBody>
      </p:sp>
      <p:sp>
        <p:nvSpPr>
          <p:cNvPr id="10" name="TextBox 10"/>
          <p:cNvSpPr txBox="1"/>
          <p:nvPr/>
        </p:nvSpPr>
        <p:spPr>
          <a:xfrm>
            <a:off x="3397498" y="8384891"/>
            <a:ext cx="9915717" cy="1086424"/>
          </a:xfrm>
          <a:prstGeom prst="rect">
            <a:avLst/>
          </a:prstGeom>
        </p:spPr>
        <p:txBody>
          <a:bodyPr lIns="0" tIns="0" rIns="0" bIns="0" rtlCol="0" anchor="t">
            <a:spAutoFit/>
          </a:bodyPr>
          <a:lstStyle/>
          <a:p>
            <a:pPr algn="l">
              <a:lnSpc>
                <a:spcPts val="4481"/>
              </a:lnSpc>
            </a:pPr>
            <a:r>
              <a:rPr lang="en-US" sz="2801" dirty="0">
                <a:solidFill>
                  <a:srgbClr val="000000"/>
                </a:solidFill>
                <a:latin typeface="Saira Bold"/>
                <a:ea typeface="Saira Bold"/>
                <a:cs typeface="Saira Bold"/>
                <a:sym typeface="Saira Bold"/>
              </a:rPr>
              <a:t>GIÁO VIÊN:</a:t>
            </a:r>
          </a:p>
          <a:p>
            <a:pPr algn="l">
              <a:lnSpc>
                <a:spcPts val="4481"/>
              </a:lnSpc>
            </a:pPr>
            <a:r>
              <a:rPr lang="en-US" sz="2801" dirty="0">
                <a:solidFill>
                  <a:srgbClr val="000000"/>
                </a:solidFill>
                <a:latin typeface="Saira Bold"/>
                <a:ea typeface="Saira Bold"/>
                <a:cs typeface="Saira Bold"/>
                <a:sym typeface="Saira Bold"/>
              </a:rPr>
              <a:t>TRƯỜNG</a:t>
            </a:r>
          </a:p>
        </p:txBody>
      </p:sp>
      <p:sp>
        <p:nvSpPr>
          <p:cNvPr id="11" name="TextBox 11"/>
          <p:cNvSpPr txBox="1"/>
          <p:nvPr/>
        </p:nvSpPr>
        <p:spPr>
          <a:xfrm>
            <a:off x="-1408242" y="316836"/>
            <a:ext cx="5438390" cy="646431"/>
          </a:xfrm>
          <a:prstGeom prst="rect">
            <a:avLst/>
          </a:prstGeom>
        </p:spPr>
        <p:txBody>
          <a:bodyPr lIns="0" tIns="0" rIns="0" bIns="0" rtlCol="0" anchor="t">
            <a:spAutoFit/>
          </a:bodyPr>
          <a:lstStyle/>
          <a:p>
            <a:pPr algn="ctr">
              <a:lnSpc>
                <a:spcPts val="5319"/>
              </a:lnSpc>
              <a:spcBef>
                <a:spcPct val="0"/>
              </a:spcBef>
            </a:pPr>
            <a:r>
              <a:rPr lang="en-US" sz="3799" spc="759" dirty="0">
                <a:solidFill>
                  <a:srgbClr val="FAF2EA"/>
                </a:solidFill>
                <a:latin typeface="Roboto Bold"/>
                <a:ea typeface="Roboto Bold"/>
                <a:cs typeface="Roboto Bold"/>
                <a:sym typeface="Roboto Bold"/>
              </a:rPr>
              <a:t>KHTN9</a:t>
            </a:r>
          </a:p>
        </p:txBody>
      </p:sp>
      <p:sp>
        <p:nvSpPr>
          <p:cNvPr id="12" name="TextBox 12"/>
          <p:cNvSpPr txBox="1"/>
          <p:nvPr/>
        </p:nvSpPr>
        <p:spPr>
          <a:xfrm rot="-5400000">
            <a:off x="128526" y="4754002"/>
            <a:ext cx="2879686" cy="778996"/>
          </a:xfrm>
          <a:prstGeom prst="rect">
            <a:avLst/>
          </a:prstGeom>
        </p:spPr>
        <p:txBody>
          <a:bodyPr lIns="0" tIns="0" rIns="0" bIns="0" rtlCol="0" anchor="t">
            <a:spAutoFit/>
          </a:bodyPr>
          <a:lstStyle/>
          <a:p>
            <a:pPr algn="ctr">
              <a:lnSpc>
                <a:spcPts val="5879"/>
              </a:lnSpc>
              <a:spcBef>
                <a:spcPct val="0"/>
              </a:spcBef>
            </a:pPr>
            <a:r>
              <a:rPr lang="en-US" sz="6600" spc="419" dirty="0">
                <a:solidFill>
                  <a:schemeClr val="bg1"/>
                </a:solidFill>
                <a:latin typeface="Roboto Bold"/>
                <a:ea typeface="Roboto Bold"/>
                <a:cs typeface="Roboto Bold"/>
                <a:sym typeface="Roboto Bold"/>
              </a:rPr>
              <a:t>BÀI 41</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500"/>
                            </p:stCondLst>
                            <p:childTnLst>
                              <p:par>
                                <p:cTn id="13" presetID="2" presetClass="entr" presetSubtype="1"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childTnLst>
                          </p:cTn>
                        </p:par>
                        <p:par>
                          <p:cTn id="17" fill="hold">
                            <p:stCondLst>
                              <p:cond delay="1000"/>
                            </p:stCondLst>
                            <p:childTnLst>
                              <p:par>
                                <p:cTn id="18" presetID="2" presetClass="entr" presetSubtype="8"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0-#ppt_w/2"/>
                                          </p:val>
                                        </p:tav>
                                        <p:tav tm="100000">
                                          <p:val>
                                            <p:strVal val="#ppt_x"/>
                                          </p:val>
                                        </p:tav>
                                      </p:tavLst>
                                    </p:anim>
                                    <p:anim calcmode="lin" valueType="num">
                                      <p:cBhvr additive="base">
                                        <p:cTn id="21" dur="500" fill="hold"/>
                                        <p:tgtEl>
                                          <p:spTgt spid="12"/>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ntr" presetSubtype="8"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0-#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par>
                                <p:cTn id="27" presetID="53" presetClass="entr" presetSubtype="16"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p:bldP spid="11" grpId="0"/>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59C1C9"/>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07751"/>
            <a:ext cx="16230600" cy="8250549"/>
            <a:chOff x="0" y="0"/>
            <a:chExt cx="5760316" cy="2928158"/>
          </a:xfrm>
        </p:grpSpPr>
        <p:sp>
          <p:nvSpPr>
            <p:cNvPr id="3" name="Freeform 3"/>
            <p:cNvSpPr/>
            <p:nvPr/>
          </p:nvSpPr>
          <p:spPr>
            <a:xfrm>
              <a:off x="0" y="0"/>
              <a:ext cx="5760315" cy="2928158"/>
            </a:xfrm>
            <a:custGeom>
              <a:avLst/>
              <a:gdLst/>
              <a:ahLst/>
              <a:cxnLst/>
              <a:rect l="l" t="t" r="r" b="b"/>
              <a:pathLst>
                <a:path w="5760315" h="2928158">
                  <a:moveTo>
                    <a:pt x="33867" y="0"/>
                  </a:moveTo>
                  <a:lnTo>
                    <a:pt x="5726449" y="0"/>
                  </a:lnTo>
                  <a:cubicBezTo>
                    <a:pt x="5745153" y="0"/>
                    <a:pt x="5760315" y="15163"/>
                    <a:pt x="5760315" y="33867"/>
                  </a:cubicBezTo>
                  <a:lnTo>
                    <a:pt x="5760315" y="2894292"/>
                  </a:lnTo>
                  <a:cubicBezTo>
                    <a:pt x="5760315" y="2912996"/>
                    <a:pt x="5745153" y="2928158"/>
                    <a:pt x="5726449" y="2928158"/>
                  </a:cubicBezTo>
                  <a:lnTo>
                    <a:pt x="33867" y="2928158"/>
                  </a:lnTo>
                  <a:cubicBezTo>
                    <a:pt x="15163" y="2928158"/>
                    <a:pt x="0" y="2912996"/>
                    <a:pt x="0" y="2894292"/>
                  </a:cubicBezTo>
                  <a:lnTo>
                    <a:pt x="0" y="33867"/>
                  </a:lnTo>
                  <a:cubicBezTo>
                    <a:pt x="0" y="15163"/>
                    <a:pt x="15163" y="0"/>
                    <a:pt x="33867"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4"/>
            <p:cNvSpPr txBox="1"/>
            <p:nvPr/>
          </p:nvSpPr>
          <p:spPr>
            <a:xfrm>
              <a:off x="0" y="-28575"/>
              <a:ext cx="5760316" cy="2956733"/>
            </a:xfrm>
            <a:prstGeom prst="rect">
              <a:avLst/>
            </a:prstGeom>
          </p:spPr>
          <p:txBody>
            <a:bodyPr lIns="24438" tIns="24438" rIns="24438" bIns="24438" rtlCol="0" anchor="ctr"/>
            <a:lstStyle/>
            <a:p>
              <a:pPr marL="0" marR="0" lvl="0" indent="0" algn="ctr" defTabSz="914400" rtl="0" eaLnBrk="1" fontAlgn="auto" latinLnBrk="0" hangingPunct="1">
                <a:lnSpc>
                  <a:spcPts val="1953"/>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146" name="Picture 2">
            <a:extLst>
              <a:ext uri="{FF2B5EF4-FFF2-40B4-BE49-F238E27FC236}">
                <a16:creationId xmlns="" xmlns:a16="http://schemas.microsoft.com/office/drawing/2014/main" id="{4A96BB16-BA61-F20A-4410-DD38A27E02BE}"/>
              </a:ext>
            </a:extLst>
          </p:cNvPr>
          <p:cNvPicPr>
            <a:picLocks noChangeAspect="1" noChangeArrowheads="1"/>
          </p:cNvPicPr>
          <p:nvPr/>
        </p:nvPicPr>
        <p:blipFill>
          <a:blip r:embed="rId2">
            <a:clrChange>
              <a:clrFrom>
                <a:srgbClr val="F6FFFF"/>
              </a:clrFrom>
              <a:clrTo>
                <a:srgbClr val="F6FFFF">
                  <a:alpha val="0"/>
                </a:srgbClr>
              </a:clrTo>
            </a:clrChange>
            <a:extLst>
              <a:ext uri="{28A0092B-C50C-407E-A947-70E740481C1C}">
                <a14:useLocalDpi xmlns:a14="http://schemas.microsoft.com/office/drawing/2010/main" val="0"/>
              </a:ext>
            </a:extLst>
          </a:blip>
          <a:srcRect/>
          <a:stretch>
            <a:fillRect/>
          </a:stretch>
        </p:blipFill>
        <p:spPr bwMode="auto">
          <a:xfrm>
            <a:off x="12460159" y="1292611"/>
            <a:ext cx="6825742" cy="899438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 xmlns:a16="http://schemas.microsoft.com/office/drawing/2014/main" id="{F6628570-2743-1117-263F-BA4E9A4F68B4}"/>
              </a:ext>
            </a:extLst>
          </p:cNvPr>
          <p:cNvGrpSpPr/>
          <p:nvPr/>
        </p:nvGrpSpPr>
        <p:grpSpPr>
          <a:xfrm>
            <a:off x="1600200" y="1409700"/>
            <a:ext cx="12373979" cy="2057400"/>
            <a:chOff x="668718" y="2691444"/>
            <a:chExt cx="16535770" cy="2749378"/>
          </a:xfrm>
        </p:grpSpPr>
        <p:sp>
          <p:nvSpPr>
            <p:cNvPr id="8" name="Rectangle: Rounded Corners 10">
              <a:extLst>
                <a:ext uri="{FF2B5EF4-FFF2-40B4-BE49-F238E27FC236}">
                  <a16:creationId xmlns="" xmlns:a16="http://schemas.microsoft.com/office/drawing/2014/main" id="{2FCB3A4F-3A54-8102-BB18-DBEEBCFC5D69}"/>
                </a:ext>
              </a:extLst>
            </p:cNvPr>
            <p:cNvSpPr/>
            <p:nvPr/>
          </p:nvSpPr>
          <p:spPr>
            <a:xfrm>
              <a:off x="1116748" y="3253669"/>
              <a:ext cx="16087740" cy="2187153"/>
            </a:xfrm>
            <a:prstGeom prst="roundRect">
              <a:avLst>
                <a:gd name="adj" fmla="val 6602"/>
              </a:avLst>
            </a:prstGeom>
            <a:solidFill>
              <a:schemeClr val="accent6">
                <a:lumMod val="40000"/>
                <a:lumOff val="60000"/>
              </a:schemeClr>
            </a:solidFill>
            <a:ln w="762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TextBox 8">
              <a:extLst>
                <a:ext uri="{FF2B5EF4-FFF2-40B4-BE49-F238E27FC236}">
                  <a16:creationId xmlns="" xmlns:a16="http://schemas.microsoft.com/office/drawing/2014/main" id="{3BF2AD71-AD35-0FC6-4E60-F069FAA24659}"/>
                </a:ext>
              </a:extLst>
            </p:cNvPr>
            <p:cNvSpPr txBox="1"/>
            <p:nvPr/>
          </p:nvSpPr>
          <p:spPr>
            <a:xfrm>
              <a:off x="1877393" y="3231571"/>
              <a:ext cx="15188888" cy="2150806"/>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vi-VN" sz="4000" b="1" i="1"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Lấy thêm ví dụ về đột biến </a:t>
              </a:r>
              <a:r>
                <a:rPr kumimoji="0" lang="vi-VN" sz="4000" b="1" i="1"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gene</a:t>
              </a:r>
              <a:r>
                <a:rPr kumimoji="0" lang="vi-VN" sz="4000" b="1" i="1"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ở vật nuôi và cây trồng.</a:t>
              </a:r>
            </a:p>
          </p:txBody>
        </p:sp>
        <p:sp>
          <p:nvSpPr>
            <p:cNvPr id="11" name="Oval Callout 13">
              <a:extLst>
                <a:ext uri="{FF2B5EF4-FFF2-40B4-BE49-F238E27FC236}">
                  <a16:creationId xmlns="" xmlns:a16="http://schemas.microsoft.com/office/drawing/2014/main" id="{4436EBC1-3667-8777-128A-CD1E919D7CF7}"/>
                </a:ext>
              </a:extLst>
            </p:cNvPr>
            <p:cNvSpPr/>
            <p:nvPr/>
          </p:nvSpPr>
          <p:spPr>
            <a:xfrm>
              <a:off x="668718" y="2691444"/>
              <a:ext cx="1259522" cy="1220317"/>
            </a:xfrm>
            <a:prstGeom prst="wedgeEllipseCallout">
              <a:avLst>
                <a:gd name="adj1" fmla="val -1478"/>
                <a:gd name="adj2" fmla="val 62500"/>
              </a:avLst>
            </a:prstGeom>
            <a:solidFill>
              <a:sysClr val="window" lastClr="FFFFFF"/>
            </a:solidFill>
            <a:ln w="171450" cap="flat" cmpd="sng" algn="ctr">
              <a:solidFill>
                <a:schemeClr val="accent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6150" name="Picture 6">
            <a:extLst>
              <a:ext uri="{FF2B5EF4-FFF2-40B4-BE49-F238E27FC236}">
                <a16:creationId xmlns="" xmlns:a16="http://schemas.microsoft.com/office/drawing/2014/main" id="{78A31FA9-3DBE-1E82-D63D-15A2EDF4D109}"/>
              </a:ext>
            </a:extLst>
          </p:cNvPr>
          <p:cNvPicPr>
            <a:picLocks noChangeAspect="1" noChangeArrowheads="1"/>
          </p:cNvPicPr>
          <p:nvPr/>
        </p:nvPicPr>
        <p:blipFill>
          <a:blip r:embed="rId3"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1638249" y="1476493"/>
            <a:ext cx="866422" cy="77675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 xmlns:a16="http://schemas.microsoft.com/office/drawing/2014/main" id="{F992521C-F93B-AC28-D614-9A41EA7933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1408" y="4000945"/>
            <a:ext cx="5121925" cy="45346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 xmlns:a16="http://schemas.microsoft.com/office/drawing/2014/main" id="{E1892F70-49B0-1384-3E42-F1B797C9D9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2943" y="3989839"/>
            <a:ext cx="6751236" cy="4534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4216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150"/>
                                        </p:tgtEl>
                                        <p:attrNameLst>
                                          <p:attrName>style.visibility</p:attrName>
                                        </p:attrNameLst>
                                      </p:cBhvr>
                                      <p:to>
                                        <p:strVal val="visible"/>
                                      </p:to>
                                    </p:set>
                                    <p:animEffect transition="in" filter="fade">
                                      <p:cBhvr>
                                        <p:cTn id="7" dur="1000"/>
                                        <p:tgtEl>
                                          <p:spTgt spid="6150"/>
                                        </p:tgtEl>
                                      </p:cBhvr>
                                    </p:animEffect>
                                    <p:anim calcmode="lin" valueType="num">
                                      <p:cBhvr>
                                        <p:cTn id="8" dur="1000" fill="hold"/>
                                        <p:tgtEl>
                                          <p:spTgt spid="6150"/>
                                        </p:tgtEl>
                                        <p:attrNameLst>
                                          <p:attrName>ppt_x</p:attrName>
                                        </p:attrNameLst>
                                      </p:cBhvr>
                                      <p:tavLst>
                                        <p:tav tm="0">
                                          <p:val>
                                            <p:strVal val="#ppt_x"/>
                                          </p:val>
                                        </p:tav>
                                        <p:tav tm="100000">
                                          <p:val>
                                            <p:strVal val="#ppt_x"/>
                                          </p:val>
                                        </p:tav>
                                      </p:tavLst>
                                    </p:anim>
                                    <p:anim calcmode="lin" valueType="num">
                                      <p:cBhvr>
                                        <p:cTn id="9" dur="1000" fill="hold"/>
                                        <p:tgtEl>
                                          <p:spTgt spid="615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fade">
                                      <p:cBhvr>
                                        <p:cTn id="19" dur="1000"/>
                                        <p:tgtEl>
                                          <p:spTgt spid="2050"/>
                                        </p:tgtEl>
                                      </p:cBhvr>
                                    </p:animEffect>
                                    <p:anim calcmode="lin" valueType="num">
                                      <p:cBhvr>
                                        <p:cTn id="20" dur="1000" fill="hold"/>
                                        <p:tgtEl>
                                          <p:spTgt spid="2050"/>
                                        </p:tgtEl>
                                        <p:attrNameLst>
                                          <p:attrName>ppt_x</p:attrName>
                                        </p:attrNameLst>
                                      </p:cBhvr>
                                      <p:tavLst>
                                        <p:tav tm="0">
                                          <p:val>
                                            <p:strVal val="#ppt_x"/>
                                          </p:val>
                                        </p:tav>
                                        <p:tav tm="100000">
                                          <p:val>
                                            <p:strVal val="#ppt_x"/>
                                          </p:val>
                                        </p:tav>
                                      </p:tavLst>
                                    </p:anim>
                                    <p:anim calcmode="lin" valueType="num">
                                      <p:cBhvr>
                                        <p:cTn id="21" dur="1000" fill="hold"/>
                                        <p:tgtEl>
                                          <p:spTgt spid="205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fade">
                                      <p:cBhvr>
                                        <p:cTn id="24" dur="1000"/>
                                        <p:tgtEl>
                                          <p:spTgt spid="2052"/>
                                        </p:tgtEl>
                                      </p:cBhvr>
                                    </p:animEffect>
                                    <p:anim calcmode="lin" valueType="num">
                                      <p:cBhvr>
                                        <p:cTn id="25" dur="1000" fill="hold"/>
                                        <p:tgtEl>
                                          <p:spTgt spid="2052"/>
                                        </p:tgtEl>
                                        <p:attrNameLst>
                                          <p:attrName>ppt_x</p:attrName>
                                        </p:attrNameLst>
                                      </p:cBhvr>
                                      <p:tavLst>
                                        <p:tav tm="0">
                                          <p:val>
                                            <p:strVal val="#ppt_x"/>
                                          </p:val>
                                        </p:tav>
                                        <p:tav tm="100000">
                                          <p:val>
                                            <p:strVal val="#ppt_x"/>
                                          </p:val>
                                        </p:tav>
                                      </p:tavLst>
                                    </p:anim>
                                    <p:anim calcmode="lin" valueType="num">
                                      <p:cBhvr>
                                        <p:cTn id="26"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rgbClr val="FFE6FA"/>
        </a:solidFill>
        <a:effectLst/>
      </p:bgPr>
    </p:bg>
    <p:spTree>
      <p:nvGrpSpPr>
        <p:cNvPr id="1" name=""/>
        <p:cNvGrpSpPr/>
        <p:nvPr/>
      </p:nvGrpSpPr>
      <p:grpSpPr>
        <a:xfrm>
          <a:off x="0" y="0"/>
          <a:ext cx="0" cy="0"/>
          <a:chOff x="0" y="0"/>
          <a:chExt cx="0" cy="0"/>
        </a:xfrm>
      </p:grpSpPr>
      <p:sp>
        <p:nvSpPr>
          <p:cNvPr id="17" name="Title 3">
            <a:extLst>
              <a:ext uri="{FF2B5EF4-FFF2-40B4-BE49-F238E27FC236}">
                <a16:creationId xmlns="" xmlns:a16="http://schemas.microsoft.com/office/drawing/2014/main" id="{5C4F71A2-2E36-AAB8-77AD-47D286AC1D68}"/>
              </a:ext>
            </a:extLst>
          </p:cNvPr>
          <p:cNvSpPr txBox="1">
            <a:spLocks/>
          </p:cNvSpPr>
          <p:nvPr/>
        </p:nvSpPr>
        <p:spPr>
          <a:xfrm>
            <a:off x="1179906" y="571500"/>
            <a:ext cx="16456449"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pPr>
              <a:defRPr/>
            </a:pPr>
            <a:r>
              <a:rPr lang="en-US" sz="6000" dirty="0">
                <a:gradFill>
                  <a:gsLst>
                    <a:gs pos="0">
                      <a:srgbClr val="008EDC"/>
                    </a:gs>
                    <a:gs pos="100000">
                      <a:srgbClr val="D30F64"/>
                    </a:gs>
                  </a:gsLst>
                  <a:lin ang="0" scaled="1"/>
                </a:gradFill>
              </a:rPr>
              <a:t>ĐỘT BIẾN SỐ LƯỢNG NHIỄM SẮC THỂ</a:t>
            </a:r>
            <a:endParaRPr lang="ru-RU" sz="6000" dirty="0">
              <a:gradFill>
                <a:gsLst>
                  <a:gs pos="0">
                    <a:srgbClr val="008EDC"/>
                  </a:gs>
                  <a:gs pos="100000">
                    <a:srgbClr val="D30F64"/>
                  </a:gs>
                </a:gsLst>
                <a:lin ang="0" scaled="1"/>
              </a:gradFill>
            </a:endParaRPr>
          </a:p>
        </p:txBody>
      </p:sp>
      <p:sp>
        <p:nvSpPr>
          <p:cNvPr id="18" name="Rectangle: Rounded Corners 17">
            <a:extLst>
              <a:ext uri="{FF2B5EF4-FFF2-40B4-BE49-F238E27FC236}">
                <a16:creationId xmlns="" xmlns:a16="http://schemas.microsoft.com/office/drawing/2014/main" id="{1BA0A7E7-4095-8F71-6CDD-DFD8B6D411F9}"/>
              </a:ext>
            </a:extLst>
          </p:cNvPr>
          <p:cNvSpPr/>
          <p:nvPr/>
        </p:nvSpPr>
        <p:spPr>
          <a:xfrm>
            <a:off x="1378526" y="1751977"/>
            <a:ext cx="5869158" cy="204143"/>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defRPr/>
            </a:pPr>
            <a:endParaRPr lang="en-US" sz="2700" dirty="0">
              <a:solidFill>
                <a:prstClr val="black"/>
              </a:solidFill>
            </a:endParaRPr>
          </a:p>
        </p:txBody>
      </p:sp>
      <p:sp>
        <p:nvSpPr>
          <p:cNvPr id="22" name="Arrow: Pentagon 21">
            <a:extLst>
              <a:ext uri="{FF2B5EF4-FFF2-40B4-BE49-F238E27FC236}">
                <a16:creationId xmlns="" xmlns:a16="http://schemas.microsoft.com/office/drawing/2014/main" id="{201B79B0-A285-F849-0261-E8A34F1C557D}"/>
              </a:ext>
            </a:extLst>
          </p:cNvPr>
          <p:cNvSpPr/>
          <p:nvPr/>
        </p:nvSpPr>
        <p:spPr>
          <a:xfrm>
            <a:off x="6928" y="762006"/>
            <a:ext cx="873749" cy="626949"/>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defRPr/>
            </a:pPr>
            <a:endParaRPr lang="en-US" sz="2700" dirty="0">
              <a:solidFill>
                <a:prstClr val="black"/>
              </a:solidFill>
            </a:endParaRPr>
          </a:p>
        </p:txBody>
      </p:sp>
      <p:sp>
        <p:nvSpPr>
          <p:cNvPr id="2" name="Rectangle: Rounded Corners 1">
            <a:extLst>
              <a:ext uri="{FF2B5EF4-FFF2-40B4-BE49-F238E27FC236}">
                <a16:creationId xmlns="" xmlns:a16="http://schemas.microsoft.com/office/drawing/2014/main" id="{36BD1148-AA9A-2217-4B75-2AA4D234EF2E}"/>
              </a:ext>
            </a:extLst>
          </p:cNvPr>
          <p:cNvSpPr/>
          <p:nvPr/>
        </p:nvSpPr>
        <p:spPr>
          <a:xfrm>
            <a:off x="1359476" y="2382852"/>
            <a:ext cx="5009488" cy="841472"/>
          </a:xfrm>
          <a:prstGeom prst="roundRect">
            <a:avLst>
              <a:gd name="adj" fmla="val 50000"/>
            </a:avLst>
          </a:prstGeom>
          <a:solidFill>
            <a:srgbClr val="763CEB"/>
          </a:solidFill>
          <a:ln w="12700" cap="flat">
            <a:noFill/>
            <a:prstDash val="solid"/>
            <a:miter/>
          </a:ln>
        </p:spPr>
        <p:txBody>
          <a:bodyPr rtlCol="0" anchor="ctr"/>
          <a:lstStyle/>
          <a:p>
            <a:pPr algn="ctr">
              <a:defRPr/>
            </a:pPr>
            <a:r>
              <a:rPr lang="en-US" sz="3600" b="1" dirty="0" err="1">
                <a:solidFill>
                  <a:prstClr val="white"/>
                </a:solidFill>
              </a:rPr>
              <a:t>Tác</a:t>
            </a:r>
            <a:r>
              <a:rPr lang="en-US" sz="3600" b="1" dirty="0">
                <a:solidFill>
                  <a:prstClr val="white"/>
                </a:solidFill>
              </a:rPr>
              <a:t> </a:t>
            </a:r>
            <a:r>
              <a:rPr lang="en-US" sz="3600" b="1" dirty="0" err="1">
                <a:solidFill>
                  <a:prstClr val="white"/>
                </a:solidFill>
              </a:rPr>
              <a:t>hại</a:t>
            </a:r>
            <a:endParaRPr lang="en-US" sz="3600" b="1" dirty="0">
              <a:solidFill>
                <a:prstClr val="white"/>
              </a:solidFill>
            </a:endParaRPr>
          </a:p>
        </p:txBody>
      </p:sp>
      <p:sp>
        <p:nvSpPr>
          <p:cNvPr id="16" name="Rectangle: Rounded Corners 15">
            <a:extLst>
              <a:ext uri="{FF2B5EF4-FFF2-40B4-BE49-F238E27FC236}">
                <a16:creationId xmlns="" xmlns:a16="http://schemas.microsoft.com/office/drawing/2014/main" id="{5CF7B976-0178-F1FF-8F41-1D1E2AB7BC97}"/>
              </a:ext>
            </a:extLst>
          </p:cNvPr>
          <p:cNvSpPr/>
          <p:nvPr/>
        </p:nvSpPr>
        <p:spPr>
          <a:xfrm>
            <a:off x="1122529" y="4094330"/>
            <a:ext cx="3151250" cy="794853"/>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lgn="ctr">
              <a:defRPr/>
            </a:pPr>
            <a:r>
              <a:rPr lang="en-US" sz="4200" b="1">
                <a:solidFill>
                  <a:prstClr val="white"/>
                </a:solidFill>
              </a:rPr>
              <a:t>Tác hại</a:t>
            </a:r>
            <a:endParaRPr lang="en-US" sz="4200" b="1" dirty="0">
              <a:solidFill>
                <a:prstClr val="white"/>
              </a:solidFill>
            </a:endParaRPr>
          </a:p>
        </p:txBody>
      </p:sp>
      <p:pic>
        <p:nvPicPr>
          <p:cNvPr id="4" name="Picture 2" descr="Chromosomal analysis of fetus">
            <a:extLst>
              <a:ext uri="{FF2B5EF4-FFF2-40B4-BE49-F238E27FC236}">
                <a16:creationId xmlns="" xmlns:a16="http://schemas.microsoft.com/office/drawing/2014/main" id="{6AA127EE-F858-C990-2734-973CE66F6E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385" b="13046"/>
          <a:stretch/>
        </p:blipFill>
        <p:spPr bwMode="auto">
          <a:xfrm>
            <a:off x="424752" y="3480174"/>
            <a:ext cx="18977244" cy="616318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 xmlns:a16="http://schemas.microsoft.com/office/drawing/2014/main" id="{674503EA-F159-5118-16B8-DB72E5ADD00D}"/>
              </a:ext>
            </a:extLst>
          </p:cNvPr>
          <p:cNvSpPr/>
          <p:nvPr/>
        </p:nvSpPr>
        <p:spPr>
          <a:xfrm>
            <a:off x="11008111" y="3944244"/>
            <a:ext cx="7394509" cy="5592590"/>
          </a:xfrm>
          <a:prstGeom prst="rect">
            <a:avLst/>
          </a:prstGeom>
          <a:solidFill>
            <a:srgbClr val="FFE6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sp>
        <p:nvSpPr>
          <p:cNvPr id="7" name="TextBox 6">
            <a:extLst>
              <a:ext uri="{FF2B5EF4-FFF2-40B4-BE49-F238E27FC236}">
                <a16:creationId xmlns="" xmlns:a16="http://schemas.microsoft.com/office/drawing/2014/main" id="{89D44421-F4EB-DE39-AFAB-C9E4085C99A9}"/>
              </a:ext>
            </a:extLst>
          </p:cNvPr>
          <p:cNvSpPr txBox="1"/>
          <p:nvPr/>
        </p:nvSpPr>
        <p:spPr>
          <a:xfrm>
            <a:off x="10877908" y="4094330"/>
            <a:ext cx="7018221" cy="646331"/>
          </a:xfrm>
          <a:prstGeom prst="rect">
            <a:avLst/>
          </a:prstGeom>
          <a:noFill/>
        </p:spPr>
        <p:txBody>
          <a:bodyPr wrap="square" rtlCol="0">
            <a:spAutoFit/>
          </a:bodyPr>
          <a:lstStyle/>
          <a:p>
            <a:pPr>
              <a:defRPr/>
            </a:pPr>
            <a:r>
              <a:rPr lang="en-US" sz="3600">
                <a:solidFill>
                  <a:prstClr val="black"/>
                </a:solidFill>
              </a:rPr>
              <a:t>Hội chứng Patau’s</a:t>
            </a:r>
          </a:p>
        </p:txBody>
      </p:sp>
      <p:sp>
        <p:nvSpPr>
          <p:cNvPr id="10" name="TextBox 9">
            <a:extLst>
              <a:ext uri="{FF2B5EF4-FFF2-40B4-BE49-F238E27FC236}">
                <a16:creationId xmlns="" xmlns:a16="http://schemas.microsoft.com/office/drawing/2014/main" id="{8999649A-8DA2-1ACB-FB22-6D6E911B98D8}"/>
              </a:ext>
            </a:extLst>
          </p:cNvPr>
          <p:cNvSpPr txBox="1"/>
          <p:nvPr/>
        </p:nvSpPr>
        <p:spPr>
          <a:xfrm>
            <a:off x="10877908" y="5244596"/>
            <a:ext cx="7018221" cy="646331"/>
          </a:xfrm>
          <a:prstGeom prst="rect">
            <a:avLst/>
          </a:prstGeom>
          <a:noFill/>
        </p:spPr>
        <p:txBody>
          <a:bodyPr wrap="square" rtlCol="0">
            <a:spAutoFit/>
          </a:bodyPr>
          <a:lstStyle/>
          <a:p>
            <a:pPr>
              <a:defRPr/>
            </a:pPr>
            <a:r>
              <a:rPr lang="en-US" sz="3600">
                <a:solidFill>
                  <a:prstClr val="black"/>
                </a:solidFill>
              </a:rPr>
              <a:t>Hội chứng Down</a:t>
            </a:r>
          </a:p>
        </p:txBody>
      </p:sp>
      <p:sp>
        <p:nvSpPr>
          <p:cNvPr id="12" name="TextBox 11">
            <a:extLst>
              <a:ext uri="{FF2B5EF4-FFF2-40B4-BE49-F238E27FC236}">
                <a16:creationId xmlns="" xmlns:a16="http://schemas.microsoft.com/office/drawing/2014/main" id="{C0F15FCD-83A5-D355-1AD6-0EF17C29F104}"/>
              </a:ext>
            </a:extLst>
          </p:cNvPr>
          <p:cNvSpPr txBox="1"/>
          <p:nvPr/>
        </p:nvSpPr>
        <p:spPr>
          <a:xfrm>
            <a:off x="10877908" y="6394292"/>
            <a:ext cx="7018221" cy="646331"/>
          </a:xfrm>
          <a:prstGeom prst="rect">
            <a:avLst/>
          </a:prstGeom>
          <a:noFill/>
        </p:spPr>
        <p:txBody>
          <a:bodyPr wrap="square" rtlCol="0">
            <a:spAutoFit/>
          </a:bodyPr>
          <a:lstStyle/>
          <a:p>
            <a:pPr>
              <a:defRPr/>
            </a:pPr>
            <a:r>
              <a:rPr lang="en-US" sz="3600" dirty="0" err="1">
                <a:solidFill>
                  <a:prstClr val="black"/>
                </a:solidFill>
              </a:rPr>
              <a:t>Hội</a:t>
            </a:r>
            <a:r>
              <a:rPr lang="en-US" sz="3600" dirty="0">
                <a:solidFill>
                  <a:prstClr val="black"/>
                </a:solidFill>
              </a:rPr>
              <a:t> </a:t>
            </a:r>
            <a:r>
              <a:rPr lang="en-US" sz="3600" dirty="0" err="1">
                <a:solidFill>
                  <a:prstClr val="black"/>
                </a:solidFill>
              </a:rPr>
              <a:t>chứng</a:t>
            </a:r>
            <a:r>
              <a:rPr lang="en-US" sz="3600" dirty="0">
                <a:solidFill>
                  <a:prstClr val="black"/>
                </a:solidFill>
              </a:rPr>
              <a:t> Edward</a:t>
            </a:r>
          </a:p>
        </p:txBody>
      </p:sp>
      <p:sp>
        <p:nvSpPr>
          <p:cNvPr id="13" name="TextBox 12">
            <a:extLst>
              <a:ext uri="{FF2B5EF4-FFF2-40B4-BE49-F238E27FC236}">
                <a16:creationId xmlns="" xmlns:a16="http://schemas.microsoft.com/office/drawing/2014/main" id="{652F7EE7-2A28-B10C-B6BA-6D53728BADD6}"/>
              </a:ext>
            </a:extLst>
          </p:cNvPr>
          <p:cNvSpPr txBox="1"/>
          <p:nvPr/>
        </p:nvSpPr>
        <p:spPr>
          <a:xfrm>
            <a:off x="10877908" y="7430390"/>
            <a:ext cx="7018221" cy="646331"/>
          </a:xfrm>
          <a:prstGeom prst="rect">
            <a:avLst/>
          </a:prstGeom>
          <a:noFill/>
        </p:spPr>
        <p:txBody>
          <a:bodyPr wrap="square" rtlCol="0">
            <a:spAutoFit/>
          </a:bodyPr>
          <a:lstStyle/>
          <a:p>
            <a:pPr>
              <a:defRPr/>
            </a:pPr>
            <a:r>
              <a:rPr lang="en-US" sz="3600" dirty="0" err="1">
                <a:solidFill>
                  <a:prstClr val="black"/>
                </a:solidFill>
              </a:rPr>
              <a:t>Hội</a:t>
            </a:r>
            <a:r>
              <a:rPr lang="en-US" sz="3600" dirty="0">
                <a:solidFill>
                  <a:prstClr val="black"/>
                </a:solidFill>
              </a:rPr>
              <a:t> </a:t>
            </a:r>
            <a:r>
              <a:rPr lang="en-US" sz="3600" dirty="0" err="1">
                <a:solidFill>
                  <a:prstClr val="black"/>
                </a:solidFill>
              </a:rPr>
              <a:t>chứng</a:t>
            </a:r>
            <a:r>
              <a:rPr lang="en-US" sz="3600" dirty="0">
                <a:solidFill>
                  <a:prstClr val="black"/>
                </a:solidFill>
              </a:rPr>
              <a:t> Turner</a:t>
            </a:r>
          </a:p>
        </p:txBody>
      </p:sp>
      <p:sp>
        <p:nvSpPr>
          <p:cNvPr id="14" name="TextBox 13">
            <a:extLst>
              <a:ext uri="{FF2B5EF4-FFF2-40B4-BE49-F238E27FC236}">
                <a16:creationId xmlns="" xmlns:a16="http://schemas.microsoft.com/office/drawing/2014/main" id="{F18A8446-7D66-FC68-9CB3-586071A4BBCC}"/>
              </a:ext>
            </a:extLst>
          </p:cNvPr>
          <p:cNvSpPr txBox="1"/>
          <p:nvPr/>
        </p:nvSpPr>
        <p:spPr>
          <a:xfrm>
            <a:off x="10877908" y="8558654"/>
            <a:ext cx="7018221" cy="646331"/>
          </a:xfrm>
          <a:prstGeom prst="rect">
            <a:avLst/>
          </a:prstGeom>
          <a:noFill/>
        </p:spPr>
        <p:txBody>
          <a:bodyPr wrap="square" rtlCol="0">
            <a:spAutoFit/>
          </a:bodyPr>
          <a:lstStyle/>
          <a:p>
            <a:pPr>
              <a:defRPr/>
            </a:pPr>
            <a:r>
              <a:rPr lang="en-US" sz="3600">
                <a:solidFill>
                  <a:prstClr val="black"/>
                </a:solidFill>
              </a:rPr>
              <a:t>Hội chứng Klinefelter</a:t>
            </a:r>
          </a:p>
        </p:txBody>
      </p:sp>
    </p:spTree>
    <p:extLst>
      <p:ext uri="{BB962C8B-B14F-4D97-AF65-F5344CB8AC3E}">
        <p14:creationId xmlns:p14="http://schemas.microsoft.com/office/powerpoint/2010/main" val="350071156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itle 3">
            <a:extLst>
              <a:ext uri="{FF2B5EF4-FFF2-40B4-BE49-F238E27FC236}">
                <a16:creationId xmlns="" xmlns:a16="http://schemas.microsoft.com/office/drawing/2014/main" id="{5C4F71A2-2E36-AAB8-77AD-47D286AC1D68}"/>
              </a:ext>
            </a:extLst>
          </p:cNvPr>
          <p:cNvSpPr txBox="1">
            <a:spLocks/>
          </p:cNvSpPr>
          <p:nvPr/>
        </p:nvSpPr>
        <p:spPr>
          <a:xfrm>
            <a:off x="1172979" y="675356"/>
            <a:ext cx="16640991"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6000" dirty="0">
                <a:gradFill>
                  <a:gsLst>
                    <a:gs pos="0">
                      <a:srgbClr val="008EDC"/>
                    </a:gs>
                    <a:gs pos="100000">
                      <a:srgbClr val="D30F64"/>
                    </a:gs>
                  </a:gsLst>
                  <a:lin ang="0" scaled="1"/>
                </a:gradFill>
              </a:rPr>
              <a:t>ĐỘT BIẾN SỐ LƯỢNG NHIỄM SẮC THỂ</a:t>
            </a:r>
            <a:endParaRPr lang="ru-RU" sz="6000" dirty="0">
              <a:gradFill>
                <a:gsLst>
                  <a:gs pos="0">
                    <a:srgbClr val="008EDC"/>
                  </a:gs>
                  <a:gs pos="100000">
                    <a:srgbClr val="D30F64"/>
                  </a:gs>
                </a:gsLst>
                <a:lin ang="0" scaled="1"/>
              </a:gradFill>
            </a:endParaRPr>
          </a:p>
        </p:txBody>
      </p:sp>
      <p:sp>
        <p:nvSpPr>
          <p:cNvPr id="22" name="Arrow: Pentagon 21">
            <a:extLst>
              <a:ext uri="{FF2B5EF4-FFF2-40B4-BE49-F238E27FC236}">
                <a16:creationId xmlns="" xmlns:a16="http://schemas.microsoft.com/office/drawing/2014/main" id="{201B79B0-A285-F849-0261-E8A34F1C557D}"/>
              </a:ext>
            </a:extLst>
          </p:cNvPr>
          <p:cNvSpPr/>
          <p:nvPr/>
        </p:nvSpPr>
        <p:spPr>
          <a:xfrm>
            <a:off x="1" y="865862"/>
            <a:ext cx="883547" cy="626949"/>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grpSp>
        <p:nvGrpSpPr>
          <p:cNvPr id="3" name="Group 2">
            <a:extLst>
              <a:ext uri="{FF2B5EF4-FFF2-40B4-BE49-F238E27FC236}">
                <a16:creationId xmlns="" xmlns:a16="http://schemas.microsoft.com/office/drawing/2014/main" id="{64109371-20F1-3A1A-BF3C-2B3C1E92D74F}"/>
              </a:ext>
            </a:extLst>
          </p:cNvPr>
          <p:cNvGrpSpPr/>
          <p:nvPr/>
        </p:nvGrpSpPr>
        <p:grpSpPr>
          <a:xfrm>
            <a:off x="917203" y="2270566"/>
            <a:ext cx="16896767" cy="7863560"/>
            <a:chOff x="1127573" y="1037816"/>
            <a:chExt cx="11264511" cy="5242373"/>
          </a:xfrm>
        </p:grpSpPr>
        <p:pic>
          <p:nvPicPr>
            <p:cNvPr id="4" name="Picture 2" descr="Edward Syndrome | Symptoms of Edward Syndrome | Cause of Edward Syndrome |  Trisomy 18 | USMLE">
              <a:extLst>
                <a:ext uri="{FF2B5EF4-FFF2-40B4-BE49-F238E27FC236}">
                  <a16:creationId xmlns="" xmlns:a16="http://schemas.microsoft.com/office/drawing/2014/main" id="{5ECFBCEC-C761-B022-26C2-B586ED4904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736" t="19304" r="5032" b="7485"/>
            <a:stretch/>
          </p:blipFill>
          <p:spPr bwMode="auto">
            <a:xfrm>
              <a:off x="1660505" y="1194891"/>
              <a:ext cx="9660103" cy="50207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 xmlns:a16="http://schemas.microsoft.com/office/drawing/2014/main" id="{E9D34D24-EDD8-D2CC-D380-B02EDC25BBD6}"/>
                </a:ext>
              </a:extLst>
            </p:cNvPr>
            <p:cNvSpPr/>
            <p:nvPr/>
          </p:nvSpPr>
          <p:spPr>
            <a:xfrm>
              <a:off x="1194891" y="1037816"/>
              <a:ext cx="5076883" cy="9200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6" name="Rectangle 5">
              <a:extLst>
                <a:ext uri="{FF2B5EF4-FFF2-40B4-BE49-F238E27FC236}">
                  <a16:creationId xmlns="" xmlns:a16="http://schemas.microsoft.com/office/drawing/2014/main" id="{22E45314-EE30-5ED1-1002-B035104A39BF}"/>
                </a:ext>
              </a:extLst>
            </p:cNvPr>
            <p:cNvSpPr/>
            <p:nvPr/>
          </p:nvSpPr>
          <p:spPr>
            <a:xfrm>
              <a:off x="1127573" y="5360179"/>
              <a:ext cx="5076883" cy="9200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7" name="Rectangle 6">
              <a:extLst>
                <a:ext uri="{FF2B5EF4-FFF2-40B4-BE49-F238E27FC236}">
                  <a16:creationId xmlns="" xmlns:a16="http://schemas.microsoft.com/office/drawing/2014/main" id="{47EFF22E-EF35-6422-6E20-96B71172D7CF}"/>
                </a:ext>
              </a:extLst>
            </p:cNvPr>
            <p:cNvSpPr/>
            <p:nvPr/>
          </p:nvSpPr>
          <p:spPr>
            <a:xfrm>
              <a:off x="8313747" y="5870673"/>
              <a:ext cx="925619" cy="3450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8" name="Rectangle 7">
              <a:extLst>
                <a:ext uri="{FF2B5EF4-FFF2-40B4-BE49-F238E27FC236}">
                  <a16:creationId xmlns="" xmlns:a16="http://schemas.microsoft.com/office/drawing/2014/main" id="{052EC179-451F-4DFD-2C3D-1E747D659DBD}"/>
                </a:ext>
              </a:extLst>
            </p:cNvPr>
            <p:cNvSpPr/>
            <p:nvPr/>
          </p:nvSpPr>
          <p:spPr>
            <a:xfrm>
              <a:off x="10114498" y="4406511"/>
              <a:ext cx="1301478" cy="6311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9" name="Rectangle 8">
              <a:extLst>
                <a:ext uri="{FF2B5EF4-FFF2-40B4-BE49-F238E27FC236}">
                  <a16:creationId xmlns="" xmlns:a16="http://schemas.microsoft.com/office/drawing/2014/main" id="{69E8A4F3-47F1-CF16-0606-280A989FE124}"/>
                </a:ext>
              </a:extLst>
            </p:cNvPr>
            <p:cNvSpPr/>
            <p:nvPr/>
          </p:nvSpPr>
          <p:spPr>
            <a:xfrm>
              <a:off x="9463758" y="3553819"/>
              <a:ext cx="1458553" cy="7376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10" name="Rectangle 9">
              <a:extLst>
                <a:ext uri="{FF2B5EF4-FFF2-40B4-BE49-F238E27FC236}">
                  <a16:creationId xmlns="" xmlns:a16="http://schemas.microsoft.com/office/drawing/2014/main" id="{6D007B4B-F641-914B-3FFA-4B87536250C0}"/>
                </a:ext>
              </a:extLst>
            </p:cNvPr>
            <p:cNvSpPr/>
            <p:nvPr/>
          </p:nvSpPr>
          <p:spPr>
            <a:xfrm>
              <a:off x="9693760" y="2213073"/>
              <a:ext cx="1458553" cy="7376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11" name="Rectangle 10">
              <a:extLst>
                <a:ext uri="{FF2B5EF4-FFF2-40B4-BE49-F238E27FC236}">
                  <a16:creationId xmlns="" xmlns:a16="http://schemas.microsoft.com/office/drawing/2014/main" id="{9E281D50-BB69-0838-CFC1-1B4C0C990292}"/>
                </a:ext>
              </a:extLst>
            </p:cNvPr>
            <p:cNvSpPr/>
            <p:nvPr/>
          </p:nvSpPr>
          <p:spPr>
            <a:xfrm>
              <a:off x="6563485" y="2260755"/>
              <a:ext cx="807812" cy="3309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12" name="Rectangle 11">
              <a:extLst>
                <a:ext uri="{FF2B5EF4-FFF2-40B4-BE49-F238E27FC236}">
                  <a16:creationId xmlns="" xmlns:a16="http://schemas.microsoft.com/office/drawing/2014/main" id="{6C68BF9E-E2DB-F86F-B162-D56AC995F190}"/>
                </a:ext>
              </a:extLst>
            </p:cNvPr>
            <p:cNvSpPr/>
            <p:nvPr/>
          </p:nvSpPr>
          <p:spPr>
            <a:xfrm>
              <a:off x="6386775" y="2458501"/>
              <a:ext cx="807812" cy="3309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13" name="Rectangle 12">
              <a:extLst>
                <a:ext uri="{FF2B5EF4-FFF2-40B4-BE49-F238E27FC236}">
                  <a16:creationId xmlns="" xmlns:a16="http://schemas.microsoft.com/office/drawing/2014/main" id="{DE13D481-10F2-5ECC-A929-CCCDD071DF65}"/>
                </a:ext>
              </a:extLst>
            </p:cNvPr>
            <p:cNvSpPr/>
            <p:nvPr/>
          </p:nvSpPr>
          <p:spPr>
            <a:xfrm>
              <a:off x="5932380" y="3270130"/>
              <a:ext cx="908790" cy="5034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14" name="TextBox 13">
              <a:extLst>
                <a:ext uri="{FF2B5EF4-FFF2-40B4-BE49-F238E27FC236}">
                  <a16:creationId xmlns="" xmlns:a16="http://schemas.microsoft.com/office/drawing/2014/main" id="{3D047E13-890C-2D49-E3ED-233BF3D6E63A}"/>
                </a:ext>
              </a:extLst>
            </p:cNvPr>
            <p:cNvSpPr txBox="1"/>
            <p:nvPr/>
          </p:nvSpPr>
          <p:spPr>
            <a:xfrm>
              <a:off x="9606806" y="2426244"/>
              <a:ext cx="2785278" cy="467821"/>
            </a:xfrm>
            <a:prstGeom prst="rect">
              <a:avLst/>
            </a:prstGeom>
            <a:noFill/>
          </p:spPr>
          <p:txBody>
            <a:bodyPr wrap="square" rtlCol="0">
              <a:spAutoFit/>
            </a:bodyPr>
            <a:lstStyle/>
            <a:p>
              <a:pPr>
                <a:lnSpc>
                  <a:spcPct val="120000"/>
                </a:lnSpc>
              </a:pPr>
              <a:r>
                <a:rPr lang="en-US" sz="3300">
                  <a:solidFill>
                    <a:prstClr val="black"/>
                  </a:solidFill>
                  <a:cs typeface="Times New Roman" panose="02020603050405020304" pitchFamily="18" charset="0"/>
                </a:rPr>
                <a:t>Giảm trương lực cơ</a:t>
              </a:r>
            </a:p>
          </p:txBody>
        </p:sp>
        <p:sp>
          <p:nvSpPr>
            <p:cNvPr id="15" name="TextBox 14">
              <a:extLst>
                <a:ext uri="{FF2B5EF4-FFF2-40B4-BE49-F238E27FC236}">
                  <a16:creationId xmlns="" xmlns:a16="http://schemas.microsoft.com/office/drawing/2014/main" id="{C8803A4A-2BDA-730C-D572-37577B867BC4}"/>
                </a:ext>
              </a:extLst>
            </p:cNvPr>
            <p:cNvSpPr txBox="1"/>
            <p:nvPr/>
          </p:nvSpPr>
          <p:spPr>
            <a:xfrm>
              <a:off x="9489000" y="3553819"/>
              <a:ext cx="2903084" cy="467821"/>
            </a:xfrm>
            <a:prstGeom prst="rect">
              <a:avLst/>
            </a:prstGeom>
            <a:noFill/>
          </p:spPr>
          <p:txBody>
            <a:bodyPr wrap="square" rtlCol="0">
              <a:spAutoFit/>
            </a:bodyPr>
            <a:lstStyle/>
            <a:p>
              <a:pPr>
                <a:lnSpc>
                  <a:spcPct val="120000"/>
                </a:lnSpc>
              </a:pPr>
              <a:r>
                <a:rPr lang="en-US" sz="3300">
                  <a:solidFill>
                    <a:prstClr val="black"/>
                  </a:solidFill>
                  <a:cs typeface="Times New Roman" panose="02020603050405020304" pitchFamily="18" charset="0"/>
                </a:rPr>
                <a:t>Tim/phổi bất thường</a:t>
              </a:r>
            </a:p>
          </p:txBody>
        </p:sp>
        <p:sp>
          <p:nvSpPr>
            <p:cNvPr id="16" name="TextBox 15">
              <a:extLst>
                <a:ext uri="{FF2B5EF4-FFF2-40B4-BE49-F238E27FC236}">
                  <a16:creationId xmlns="" xmlns:a16="http://schemas.microsoft.com/office/drawing/2014/main" id="{8757C227-0022-E6D1-5DDF-1DE5C5C60259}"/>
                </a:ext>
              </a:extLst>
            </p:cNvPr>
            <p:cNvSpPr txBox="1"/>
            <p:nvPr/>
          </p:nvSpPr>
          <p:spPr>
            <a:xfrm>
              <a:off x="10041570" y="4398192"/>
              <a:ext cx="2288805" cy="874085"/>
            </a:xfrm>
            <a:prstGeom prst="rect">
              <a:avLst/>
            </a:prstGeom>
            <a:noFill/>
          </p:spPr>
          <p:txBody>
            <a:bodyPr wrap="square" rtlCol="0">
              <a:spAutoFit/>
            </a:bodyPr>
            <a:lstStyle/>
            <a:p>
              <a:pPr>
                <a:lnSpc>
                  <a:spcPct val="120000"/>
                </a:lnSpc>
              </a:pPr>
              <a:r>
                <a:rPr lang="en-US" sz="3300">
                  <a:solidFill>
                    <a:prstClr val="black"/>
                  </a:solidFill>
                  <a:cs typeface="Times New Roman" panose="02020603050405020304" pitchFamily="18" charset="0"/>
                </a:rPr>
                <a:t>Ngón tay chồng chéo lên nhau</a:t>
              </a:r>
            </a:p>
          </p:txBody>
        </p:sp>
        <p:sp>
          <p:nvSpPr>
            <p:cNvPr id="19" name="TextBox 18">
              <a:extLst>
                <a:ext uri="{FF2B5EF4-FFF2-40B4-BE49-F238E27FC236}">
                  <a16:creationId xmlns="" xmlns:a16="http://schemas.microsoft.com/office/drawing/2014/main" id="{3EB001D4-D5FE-B8CF-4637-B6340E0B9C5E}"/>
                </a:ext>
              </a:extLst>
            </p:cNvPr>
            <p:cNvSpPr txBox="1"/>
            <p:nvPr/>
          </p:nvSpPr>
          <p:spPr>
            <a:xfrm>
              <a:off x="5314223" y="5258626"/>
              <a:ext cx="2013922" cy="874085"/>
            </a:xfrm>
            <a:prstGeom prst="rect">
              <a:avLst/>
            </a:prstGeom>
            <a:noFill/>
          </p:spPr>
          <p:txBody>
            <a:bodyPr wrap="square" rtlCol="0">
              <a:spAutoFit/>
            </a:bodyPr>
            <a:lstStyle/>
            <a:p>
              <a:pPr>
                <a:lnSpc>
                  <a:spcPct val="120000"/>
                </a:lnSpc>
              </a:pPr>
              <a:r>
                <a:rPr lang="en-US" sz="3300">
                  <a:solidFill>
                    <a:prstClr val="black"/>
                  </a:solidFill>
                  <a:cs typeface="Times New Roman" panose="02020603050405020304" pitchFamily="18" charset="0"/>
                </a:rPr>
                <a:t>Bàn chân khập khiểng</a:t>
              </a:r>
            </a:p>
          </p:txBody>
        </p:sp>
        <p:sp>
          <p:nvSpPr>
            <p:cNvPr id="20" name="TextBox 19">
              <a:extLst>
                <a:ext uri="{FF2B5EF4-FFF2-40B4-BE49-F238E27FC236}">
                  <a16:creationId xmlns="" xmlns:a16="http://schemas.microsoft.com/office/drawing/2014/main" id="{A992A44E-9B27-4721-DC69-4CDFB9E76471}"/>
                </a:ext>
              </a:extLst>
            </p:cNvPr>
            <p:cNvSpPr txBox="1"/>
            <p:nvPr/>
          </p:nvSpPr>
          <p:spPr>
            <a:xfrm>
              <a:off x="6204456" y="1828797"/>
              <a:ext cx="1306386" cy="467821"/>
            </a:xfrm>
            <a:prstGeom prst="rect">
              <a:avLst/>
            </a:prstGeom>
            <a:noFill/>
          </p:spPr>
          <p:txBody>
            <a:bodyPr wrap="square" rtlCol="0">
              <a:spAutoFit/>
            </a:bodyPr>
            <a:lstStyle/>
            <a:p>
              <a:pPr>
                <a:lnSpc>
                  <a:spcPct val="120000"/>
                </a:lnSpc>
              </a:pPr>
              <a:r>
                <a:rPr lang="en-US" sz="3300">
                  <a:solidFill>
                    <a:prstClr val="black"/>
                  </a:solidFill>
                  <a:cs typeface="Times New Roman" panose="02020603050405020304" pitchFamily="18" charset="0"/>
                </a:rPr>
                <a:t>Tai thấp</a:t>
              </a:r>
            </a:p>
          </p:txBody>
        </p:sp>
        <p:sp>
          <p:nvSpPr>
            <p:cNvPr id="21" name="Rectangle 20">
              <a:extLst>
                <a:ext uri="{FF2B5EF4-FFF2-40B4-BE49-F238E27FC236}">
                  <a16:creationId xmlns="" xmlns:a16="http://schemas.microsoft.com/office/drawing/2014/main" id="{43B66D39-D3AA-C71E-AF0F-B9C8569949F2}"/>
                </a:ext>
              </a:extLst>
            </p:cNvPr>
            <p:cNvSpPr/>
            <p:nvPr/>
          </p:nvSpPr>
          <p:spPr>
            <a:xfrm>
              <a:off x="6028275" y="3701043"/>
              <a:ext cx="660906" cy="2874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25" name="TextBox 24">
              <a:extLst>
                <a:ext uri="{FF2B5EF4-FFF2-40B4-BE49-F238E27FC236}">
                  <a16:creationId xmlns="" xmlns:a16="http://schemas.microsoft.com/office/drawing/2014/main" id="{01A7B16E-51AC-4816-44DB-9C5F7EF14A82}"/>
                </a:ext>
              </a:extLst>
            </p:cNvPr>
            <p:cNvSpPr txBox="1"/>
            <p:nvPr/>
          </p:nvSpPr>
          <p:spPr>
            <a:xfrm>
              <a:off x="5961773" y="3629877"/>
              <a:ext cx="752649" cy="504753"/>
            </a:xfrm>
            <a:prstGeom prst="rect">
              <a:avLst/>
            </a:prstGeom>
            <a:noFill/>
          </p:spPr>
          <p:txBody>
            <a:bodyPr wrap="square" rtlCol="0">
              <a:spAutoFit/>
            </a:bodyPr>
            <a:lstStyle/>
            <a:p>
              <a:pPr>
                <a:lnSpc>
                  <a:spcPct val="120000"/>
                </a:lnSpc>
              </a:pPr>
              <a:r>
                <a:rPr lang="en-US" sz="3600" b="1">
                  <a:solidFill>
                    <a:srgbClr val="008965"/>
                  </a:solidFill>
                  <a:cs typeface="Times New Roman" panose="02020603050405020304" pitchFamily="18" charset="0"/>
                </a:rPr>
                <a:t>18</a:t>
              </a:r>
            </a:p>
          </p:txBody>
        </p:sp>
      </p:grpSp>
      <p:sp>
        <p:nvSpPr>
          <p:cNvPr id="23" name="Rectangle: Rounded Corners 22">
            <a:extLst>
              <a:ext uri="{FF2B5EF4-FFF2-40B4-BE49-F238E27FC236}">
                <a16:creationId xmlns="" xmlns:a16="http://schemas.microsoft.com/office/drawing/2014/main" id="{1BA0A7E7-4095-8F71-6CDD-DFD8B6D411F9}"/>
              </a:ext>
            </a:extLst>
          </p:cNvPr>
          <p:cNvSpPr/>
          <p:nvPr/>
        </p:nvSpPr>
        <p:spPr>
          <a:xfrm>
            <a:off x="1371599" y="1855832"/>
            <a:ext cx="5934974" cy="204143"/>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24" name="Rectangle: Rounded Corners 23">
            <a:extLst>
              <a:ext uri="{FF2B5EF4-FFF2-40B4-BE49-F238E27FC236}">
                <a16:creationId xmlns="" xmlns:a16="http://schemas.microsoft.com/office/drawing/2014/main" id="{36BD1148-AA9A-2217-4B75-2AA4D234EF2E}"/>
              </a:ext>
            </a:extLst>
          </p:cNvPr>
          <p:cNvSpPr/>
          <p:nvPr/>
        </p:nvSpPr>
        <p:spPr>
          <a:xfrm>
            <a:off x="1371600" y="2274154"/>
            <a:ext cx="3357477" cy="841472"/>
          </a:xfrm>
          <a:prstGeom prst="roundRect">
            <a:avLst>
              <a:gd name="adj" fmla="val 50000"/>
            </a:avLst>
          </a:prstGeom>
          <a:solidFill>
            <a:schemeClr val="accent2">
              <a:lumMod val="20000"/>
              <a:lumOff val="80000"/>
            </a:schemeClr>
          </a:solidFill>
          <a:ln w="12700" cap="flat">
            <a:noFill/>
            <a:prstDash val="solid"/>
            <a:miter/>
          </a:ln>
        </p:spPr>
        <p:txBody>
          <a:bodyPr rtlCol="0" anchor="ctr"/>
          <a:lstStyle/>
          <a:p>
            <a:pPr algn="ctr"/>
            <a:r>
              <a:rPr lang="en-US" sz="3600" b="1" dirty="0" err="1">
                <a:solidFill>
                  <a:prstClr val="black"/>
                </a:solidFill>
              </a:rPr>
              <a:t>Tác</a:t>
            </a:r>
            <a:r>
              <a:rPr lang="en-US" sz="3600" b="1" dirty="0">
                <a:solidFill>
                  <a:prstClr val="black"/>
                </a:solidFill>
              </a:rPr>
              <a:t> </a:t>
            </a:r>
            <a:r>
              <a:rPr lang="en-US" sz="3600" b="1" dirty="0" err="1">
                <a:solidFill>
                  <a:prstClr val="black"/>
                </a:solidFill>
              </a:rPr>
              <a:t>hại</a:t>
            </a:r>
            <a:endParaRPr lang="en-US" sz="3600" b="1" dirty="0">
              <a:solidFill>
                <a:prstClr val="black"/>
              </a:solidFill>
            </a:endParaRPr>
          </a:p>
        </p:txBody>
      </p:sp>
      <p:sp>
        <p:nvSpPr>
          <p:cNvPr id="27" name="TextBox 26">
            <a:extLst>
              <a:ext uri="{FF2B5EF4-FFF2-40B4-BE49-F238E27FC236}">
                <a16:creationId xmlns="" xmlns:a16="http://schemas.microsoft.com/office/drawing/2014/main" id="{8812868A-C9D9-D57F-4CD9-BC6F92FE15F1}"/>
              </a:ext>
            </a:extLst>
          </p:cNvPr>
          <p:cNvSpPr txBox="1"/>
          <p:nvPr/>
        </p:nvSpPr>
        <p:spPr>
          <a:xfrm>
            <a:off x="12632163" y="2618352"/>
            <a:ext cx="5181807" cy="738664"/>
          </a:xfrm>
          <a:prstGeom prst="rect">
            <a:avLst/>
          </a:prstGeom>
          <a:noFill/>
        </p:spPr>
        <p:txBody>
          <a:bodyPr wrap="square">
            <a:spAutoFit/>
          </a:bodyPr>
          <a:lstStyle/>
          <a:p>
            <a:r>
              <a:rPr lang="en-US" sz="4200" b="1">
                <a:solidFill>
                  <a:srgbClr val="006FC9"/>
                </a:solidFill>
              </a:rPr>
              <a:t>Hội chứng </a:t>
            </a:r>
            <a:r>
              <a:rPr lang="vi-VN" sz="4200" b="1">
                <a:solidFill>
                  <a:srgbClr val="006FC9"/>
                </a:solidFill>
              </a:rPr>
              <a:t>Edward</a:t>
            </a:r>
            <a:endParaRPr lang="en-US" sz="4200">
              <a:solidFill>
                <a:srgbClr val="006FC9"/>
              </a:solidFill>
            </a:endParaRPr>
          </a:p>
        </p:txBody>
      </p:sp>
    </p:spTree>
    <p:extLst>
      <p:ext uri="{BB962C8B-B14F-4D97-AF65-F5344CB8AC3E}">
        <p14:creationId xmlns:p14="http://schemas.microsoft.com/office/powerpoint/2010/main" val="19637905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2" name="Picture 2" descr="Down syndrome - symptoms, causes, diagnosis - medikamio">
            <a:extLst>
              <a:ext uri="{FF2B5EF4-FFF2-40B4-BE49-F238E27FC236}">
                <a16:creationId xmlns="" xmlns:a16="http://schemas.microsoft.com/office/drawing/2014/main" id="{FA535684-1156-F04D-8874-8A26D6863E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532" b="2556"/>
          <a:stretch/>
        </p:blipFill>
        <p:spPr bwMode="auto">
          <a:xfrm>
            <a:off x="9043023" y="71913"/>
            <a:ext cx="7835511" cy="10215087"/>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a:extLst>
              <a:ext uri="{FF2B5EF4-FFF2-40B4-BE49-F238E27FC236}">
                <a16:creationId xmlns="" xmlns:a16="http://schemas.microsoft.com/office/drawing/2014/main" id="{31E08B59-E80E-A64A-C561-8636AC1CC8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710" t="32705" r="10538"/>
          <a:stretch/>
        </p:blipFill>
        <p:spPr bwMode="auto">
          <a:xfrm>
            <a:off x="0" y="2948627"/>
            <a:ext cx="7835511" cy="73383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8AA30092-E3E3-5B34-B83F-57909FA964D7}"/>
              </a:ext>
            </a:extLst>
          </p:cNvPr>
          <p:cNvSpPr txBox="1"/>
          <p:nvPr/>
        </p:nvSpPr>
        <p:spPr>
          <a:xfrm>
            <a:off x="0" y="1011834"/>
            <a:ext cx="5755671" cy="1823576"/>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a:spAutoFit/>
          </a:bodyPr>
          <a:lstStyle>
            <a:defPPr>
              <a:defRPr lang="ru-RU"/>
            </a:defPPr>
            <a:lvl1pPr marL="342900" indent="-342900" algn="just">
              <a:lnSpc>
                <a:spcPct val="125000"/>
              </a:lnSpc>
              <a:buFont typeface="Wingdings" panose="05000000000000000000" pitchFamily="2" charset="2"/>
              <a:buChar char="v"/>
              <a:defRPr sz="2400" b="0"/>
            </a:lvl1pPr>
          </a:lstStyle>
          <a:p>
            <a:pPr marL="0" indent="0" algn="ctr">
              <a:buFont typeface="Wingdings" panose="05000000000000000000" pitchFamily="2" charset="2"/>
              <a:buNone/>
              <a:defRPr/>
            </a:pPr>
            <a:r>
              <a:rPr lang="en-US" sz="4800" b="1">
                <a:solidFill>
                  <a:prstClr val="white"/>
                </a:solidFill>
              </a:rPr>
              <a:t>H</a:t>
            </a:r>
            <a:r>
              <a:rPr lang="vi-VN" sz="4800" b="1">
                <a:solidFill>
                  <a:prstClr val="white"/>
                </a:solidFill>
              </a:rPr>
              <a:t>ội chứng Down </a:t>
            </a:r>
            <a:endParaRPr lang="en-US" sz="4800" b="1">
              <a:solidFill>
                <a:prstClr val="white"/>
              </a:solidFill>
            </a:endParaRPr>
          </a:p>
          <a:p>
            <a:pPr marL="0" indent="0" algn="ctr">
              <a:buFont typeface="Wingdings" panose="05000000000000000000" pitchFamily="2" charset="2"/>
              <a:buNone/>
              <a:defRPr/>
            </a:pPr>
            <a:r>
              <a:rPr lang="vi-VN" sz="4200" b="1">
                <a:solidFill>
                  <a:srgbClr val="FFFF00"/>
                </a:solidFill>
              </a:rPr>
              <a:t>3 NST số 21</a:t>
            </a:r>
            <a:endParaRPr lang="en-US" sz="4200">
              <a:solidFill>
                <a:srgbClr val="FFFF00"/>
              </a:solidFill>
            </a:endParaRPr>
          </a:p>
        </p:txBody>
      </p:sp>
    </p:spTree>
    <p:extLst>
      <p:ext uri="{BB962C8B-B14F-4D97-AF65-F5344CB8AC3E}">
        <p14:creationId xmlns:p14="http://schemas.microsoft.com/office/powerpoint/2010/main" val="14188105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8" descr="Down Syndrome Karyotype"/>
          <p:cNvPicPr>
            <a:picLocks noChangeAspect="1" noChangeArrowheads="1"/>
          </p:cNvPicPr>
          <p:nvPr/>
        </p:nvPicPr>
        <p:blipFill rotWithShape="1">
          <a:blip r:embed="rId3">
            <a:extLst>
              <a:ext uri="{28A0092B-C50C-407E-A947-70E740481C1C}">
                <a14:useLocalDpi xmlns:a14="http://schemas.microsoft.com/office/drawing/2010/main" val="0"/>
              </a:ext>
            </a:extLst>
          </a:blip>
          <a:srcRect b="5933"/>
          <a:stretch/>
        </p:blipFill>
        <p:spPr bwMode="auto">
          <a:xfrm>
            <a:off x="10568640" y="3771900"/>
            <a:ext cx="6708956" cy="65151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855962" y="647700"/>
            <a:ext cx="7516516" cy="3323987"/>
          </a:xfrm>
          <a:prstGeom prst="rect">
            <a:avLst/>
          </a:prstGeom>
          <a:ln w="38100">
            <a:gradFill>
              <a:gsLst>
                <a:gs pos="0">
                  <a:schemeClr val="accent3">
                    <a:lumMod val="75000"/>
                  </a:schemeClr>
                </a:gs>
                <a:gs pos="100000">
                  <a:schemeClr val="accent1">
                    <a:lumMod val="60000"/>
                    <a:lumOff val="40000"/>
                  </a:schemeClr>
                </a:gs>
                <a:gs pos="49000">
                  <a:schemeClr val="tx2">
                    <a:lumMod val="60000"/>
                    <a:lumOff val="40000"/>
                  </a:schemeClr>
                </a:gs>
                <a:gs pos="71000">
                  <a:schemeClr val="tx2">
                    <a:lumMod val="40000"/>
                    <a:lumOff val="60000"/>
                  </a:schemeClr>
                </a:gs>
              </a:gsLst>
              <a:lin ang="5400000" scaled="1"/>
            </a:gradFill>
            <a:prstDash val="sysDash"/>
          </a:ln>
        </p:spPr>
        <p:txBody>
          <a:bodyPr wrap="square">
            <a:spAutoFit/>
          </a:bodyPr>
          <a:lstStyle/>
          <a:p>
            <a:pPr>
              <a:lnSpc>
                <a:spcPct val="150000"/>
              </a:lnSpc>
              <a:defRPr/>
            </a:pPr>
            <a:r>
              <a:rPr lang="vi-VN" sz="2800" b="1" i="1" dirty="0">
                <a:solidFill>
                  <a:srgbClr val="FF0000"/>
                </a:solidFill>
              </a:rPr>
              <a:t>Người mắc hội chứng Down </a:t>
            </a:r>
            <a:r>
              <a:rPr lang="vi-VN" sz="2800" i="1" dirty="0">
                <a:solidFill>
                  <a:prstClr val="black"/>
                </a:solidFill>
              </a:rPr>
              <a:t>có bộ NST với </a:t>
            </a:r>
            <a:r>
              <a:rPr lang="vi-VN" sz="2800" b="1" i="1" dirty="0">
                <a:solidFill>
                  <a:srgbClr val="00B050"/>
                </a:solidFill>
              </a:rPr>
              <a:t>3 NST số 21</a:t>
            </a:r>
            <a:r>
              <a:rPr lang="vi-VN" sz="2800" i="1" dirty="0">
                <a:solidFill>
                  <a:prstClr val="black"/>
                </a:solidFill>
              </a:rPr>
              <a:t>: Có nhiều bất thường trên khuôn mặt (mũi tẹt, mắt chếch lên trên,…), tầm vóc thấp bé, dị tật tim, chậm phát triển và thường có tuổi thọ ngắn hơn người bình thường.</a:t>
            </a:r>
            <a:endParaRPr lang="en-US" sz="2800" i="1" dirty="0">
              <a:solidFill>
                <a:prstClr val="black"/>
              </a:solidFill>
            </a:endParaRPr>
          </a:p>
        </p:txBody>
      </p:sp>
      <p:sp>
        <p:nvSpPr>
          <p:cNvPr id="2" name="Rectangle 1"/>
          <p:cNvSpPr/>
          <p:nvPr/>
        </p:nvSpPr>
        <p:spPr>
          <a:xfrm>
            <a:off x="8990" y="1202290"/>
            <a:ext cx="7031699" cy="1846659"/>
          </a:xfrm>
          <a:prstGeom prst="rect">
            <a:avLst/>
          </a:prstGeom>
          <a:solidFill>
            <a:srgbClr val="CCFFCC"/>
          </a:solidFill>
        </p:spPr>
        <p:txBody>
          <a:bodyPr wrap="square">
            <a:spAutoFit/>
          </a:bodyPr>
          <a:lstStyle/>
          <a:p>
            <a:pPr algn="just">
              <a:lnSpc>
                <a:spcPct val="150000"/>
              </a:lnSpc>
              <a:defRPr/>
            </a:pPr>
            <a:r>
              <a:rPr lang="vi-VN" sz="2800" b="1" dirty="0">
                <a:solidFill>
                  <a:prstClr val="black"/>
                </a:solidFill>
              </a:rPr>
              <a:t>Đột biến lệch bội (Aneuploidy)</a:t>
            </a:r>
            <a:endParaRPr lang="en-US" sz="2800" dirty="0">
              <a:solidFill>
                <a:prstClr val="black"/>
              </a:solidFill>
            </a:endParaRPr>
          </a:p>
          <a:p>
            <a:pPr algn="just">
              <a:lnSpc>
                <a:spcPct val="150000"/>
              </a:lnSpc>
              <a:defRPr/>
            </a:pPr>
            <a:r>
              <a:rPr lang="vi-VN" sz="2400" dirty="0">
                <a:solidFill>
                  <a:prstClr val="black"/>
                </a:solidFill>
              </a:rPr>
              <a:t>Ví dụ: Hội chứng Down (trisomy 21) là một trường hợp lệch bội với ba nhiễm sắc thể số 21.</a:t>
            </a:r>
            <a:endParaRPr lang="vi-VN" sz="2000" dirty="0">
              <a:solidFill>
                <a:prstClr val="black"/>
              </a:solidFill>
            </a:endParaRPr>
          </a:p>
        </p:txBody>
      </p:sp>
      <p:pic>
        <p:nvPicPr>
          <p:cNvPr id="3080" name="Picture 8" descr="Arrow Png Images – Browse 702,419 Stock Photos, Vectors, and Video | Adobe  Stock"/>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2262889" flipH="1" flipV="1">
            <a:off x="6864316" y="2233469"/>
            <a:ext cx="3029660" cy="20197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Down Syndrome: Symptoms, Causes, Prevention and Treatments">
            <a:extLst>
              <a:ext uri="{FF2B5EF4-FFF2-40B4-BE49-F238E27FC236}">
                <a16:creationId xmlns="" xmlns:a16="http://schemas.microsoft.com/office/drawing/2014/main" id="{C508813B-1392-8AC0-A1E6-E1D807F6BDD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138" t="13894" r="4219" b="4072"/>
          <a:stretch/>
        </p:blipFill>
        <p:spPr bwMode="auto">
          <a:xfrm>
            <a:off x="-96510" y="5284421"/>
            <a:ext cx="10665150" cy="506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3885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additive="base">
                                        <p:cTn id="7" dur="500" fill="hold"/>
                                        <p:tgtEl>
                                          <p:spTgt spid="2">
                                            <p:bg/>
                                          </p:spTgt>
                                        </p:tgtEl>
                                        <p:attrNameLst>
                                          <p:attrName>ppt_x</p:attrName>
                                        </p:attrNameLst>
                                      </p:cBhvr>
                                      <p:tavLst>
                                        <p:tav tm="0">
                                          <p:val>
                                            <p:strVal val="#ppt_x"/>
                                          </p:val>
                                        </p:tav>
                                        <p:tav tm="100000">
                                          <p:val>
                                            <p:strVal val="#ppt_x"/>
                                          </p:val>
                                        </p:tav>
                                      </p:tavLst>
                                    </p:anim>
                                    <p:anim calcmode="lin" valueType="num">
                                      <p:cBhvr additive="base">
                                        <p:cTn id="8" dur="500" fill="hold"/>
                                        <p:tgtEl>
                                          <p:spTgt spid="2">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2" descr="Xyy syndrome hi-res stock photography and images - Alamy">
            <a:extLst>
              <a:ext uri="{FF2B5EF4-FFF2-40B4-BE49-F238E27FC236}">
                <a16:creationId xmlns="" xmlns:a16="http://schemas.microsoft.com/office/drawing/2014/main" id="{E9B26C98-BFC2-4E8B-BC22-9D58514A13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142" t="7117" r="6355" b="9202"/>
          <a:stretch/>
        </p:blipFill>
        <p:spPr bwMode="auto">
          <a:xfrm>
            <a:off x="320415" y="3028950"/>
            <a:ext cx="9110253" cy="700209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559305" y="424616"/>
            <a:ext cx="8266803" cy="1569660"/>
          </a:xfrm>
          <a:prstGeom prst="rect">
            <a:avLst/>
          </a:prstGeom>
          <a:ln w="38100">
            <a:gradFill>
              <a:gsLst>
                <a:gs pos="0">
                  <a:schemeClr val="accent3">
                    <a:lumMod val="75000"/>
                  </a:schemeClr>
                </a:gs>
                <a:gs pos="100000">
                  <a:schemeClr val="accent1">
                    <a:lumMod val="60000"/>
                    <a:lumOff val="40000"/>
                  </a:schemeClr>
                </a:gs>
                <a:gs pos="49000">
                  <a:schemeClr val="tx2">
                    <a:lumMod val="60000"/>
                    <a:lumOff val="40000"/>
                  </a:schemeClr>
                </a:gs>
                <a:gs pos="71000">
                  <a:schemeClr val="tx2">
                    <a:lumMod val="40000"/>
                    <a:lumOff val="60000"/>
                  </a:schemeClr>
                </a:gs>
              </a:gsLst>
              <a:lin ang="5400000" scaled="1"/>
            </a:gradFill>
            <a:prstDash val="sysDash"/>
          </a:ln>
        </p:spPr>
        <p:txBody>
          <a:bodyPr wrap="square">
            <a:spAutoFit/>
          </a:bodyPr>
          <a:lstStyle/>
          <a:p>
            <a:pPr>
              <a:lnSpc>
                <a:spcPct val="150000"/>
              </a:lnSpc>
              <a:buFont typeface="Wingdings" panose="05000000000000000000" pitchFamily="2" charset="2"/>
              <a:buNone/>
              <a:defRPr/>
            </a:pPr>
            <a:r>
              <a:rPr lang="vi-VN" sz="3200" b="1" i="1" dirty="0">
                <a:solidFill>
                  <a:srgbClr val="FF0000"/>
                </a:solidFill>
              </a:rPr>
              <a:t>(</a:t>
            </a:r>
            <a:r>
              <a:rPr lang="en-US" sz="3200" b="1" i="1" dirty="0">
                <a:solidFill>
                  <a:srgbClr val="FF0000"/>
                </a:solidFill>
              </a:rPr>
              <a:t>H</a:t>
            </a:r>
            <a:r>
              <a:rPr lang="vi-VN" sz="3200" b="1" i="1" dirty="0">
                <a:solidFill>
                  <a:srgbClr val="FF0000"/>
                </a:solidFill>
              </a:rPr>
              <a:t>ội chứng siêu nam): </a:t>
            </a:r>
            <a:r>
              <a:rPr lang="vi-VN" sz="3200" i="1" dirty="0">
                <a:solidFill>
                  <a:prstClr val="black"/>
                </a:solidFill>
              </a:rPr>
              <a:t>thường có rối loạn về hệ vận động (cơ, xương) và hệ thần kinh.</a:t>
            </a:r>
            <a:endParaRPr lang="en-US" sz="3200" i="1" dirty="0">
              <a:solidFill>
                <a:prstClr val="black"/>
              </a:solidFill>
            </a:endParaRPr>
          </a:p>
        </p:txBody>
      </p:sp>
      <p:sp>
        <p:nvSpPr>
          <p:cNvPr id="2" name="Rectangle 1"/>
          <p:cNvSpPr/>
          <p:nvPr/>
        </p:nvSpPr>
        <p:spPr>
          <a:xfrm>
            <a:off x="0" y="995261"/>
            <a:ext cx="7031699" cy="1709507"/>
          </a:xfrm>
          <a:prstGeom prst="rect">
            <a:avLst/>
          </a:prstGeom>
          <a:solidFill>
            <a:srgbClr val="CCFFCC"/>
          </a:solidFill>
        </p:spPr>
        <p:txBody>
          <a:bodyPr wrap="square">
            <a:spAutoFit/>
          </a:bodyPr>
          <a:lstStyle/>
          <a:p>
            <a:pPr algn="ctr">
              <a:lnSpc>
                <a:spcPct val="150000"/>
              </a:lnSpc>
              <a:defRPr/>
            </a:pPr>
            <a:r>
              <a:rPr lang="en-US" sz="4000" b="1" dirty="0">
                <a:solidFill>
                  <a:prstClr val="black"/>
                </a:solidFill>
              </a:rPr>
              <a:t>H</a:t>
            </a:r>
            <a:r>
              <a:rPr lang="vi-VN" sz="4000" b="1" dirty="0">
                <a:solidFill>
                  <a:prstClr val="black"/>
                </a:solidFill>
              </a:rPr>
              <a:t>ội chứng Jacob</a:t>
            </a:r>
            <a:endParaRPr lang="en-US" sz="4000" b="1" dirty="0">
              <a:solidFill>
                <a:prstClr val="black"/>
              </a:solidFill>
            </a:endParaRPr>
          </a:p>
          <a:p>
            <a:pPr algn="ctr">
              <a:lnSpc>
                <a:spcPct val="125000"/>
              </a:lnSpc>
              <a:defRPr/>
            </a:pPr>
            <a:r>
              <a:rPr lang="vi-VN" sz="4000" b="1" dirty="0">
                <a:solidFill>
                  <a:srgbClr val="FF0000"/>
                </a:solidFill>
              </a:rPr>
              <a:t>Kí hiệu XYY</a:t>
            </a:r>
            <a:endParaRPr lang="en-US" sz="4000" dirty="0">
              <a:solidFill>
                <a:srgbClr val="FF0000"/>
              </a:solidFill>
            </a:endParaRPr>
          </a:p>
        </p:txBody>
      </p:sp>
      <p:pic>
        <p:nvPicPr>
          <p:cNvPr id="3080" name="Picture 8" descr="Arrow Png Images – Browse 702,419 Stock Photos, Vectors, and Video | Adobe  Stock"/>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2262889" flipH="1" flipV="1">
            <a:off x="6799721" y="1530534"/>
            <a:ext cx="3029660" cy="20197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Biomedicines | Free Full-Text | Stiff Person Spectrum Disorders&amp;mdash;An  Update and Outlook on Clinical, Pathophysiological and Treatment  Perspectives">
            <a:extLst>
              <a:ext uri="{FF2B5EF4-FFF2-40B4-BE49-F238E27FC236}">
                <a16:creationId xmlns="" xmlns:a16="http://schemas.microsoft.com/office/drawing/2014/main" id="{0A5A372A-06D1-4B58-A382-FC75F8E14A2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9502"/>
          <a:stretch/>
        </p:blipFill>
        <p:spPr bwMode="auto">
          <a:xfrm>
            <a:off x="9958458" y="2356458"/>
            <a:ext cx="7848600" cy="7636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0542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additive="base">
                                        <p:cTn id="7" dur="500" fill="hold"/>
                                        <p:tgtEl>
                                          <p:spTgt spid="2">
                                            <p:bg/>
                                          </p:spTgt>
                                        </p:tgtEl>
                                        <p:attrNameLst>
                                          <p:attrName>ppt_x</p:attrName>
                                        </p:attrNameLst>
                                      </p:cBhvr>
                                      <p:tavLst>
                                        <p:tav tm="0">
                                          <p:val>
                                            <p:strVal val="#ppt_x"/>
                                          </p:val>
                                        </p:tav>
                                        <p:tav tm="100000">
                                          <p:val>
                                            <p:strVal val="#ppt_x"/>
                                          </p:val>
                                        </p:tav>
                                      </p:tavLst>
                                    </p:anim>
                                    <p:anim calcmode="lin" valueType="num">
                                      <p:cBhvr additive="base">
                                        <p:cTn id="8" dur="500" fill="hold"/>
                                        <p:tgtEl>
                                          <p:spTgt spid="2">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 name="Group 14">
            <a:extLst>
              <a:ext uri="{FF2B5EF4-FFF2-40B4-BE49-F238E27FC236}">
                <a16:creationId xmlns="" xmlns:a16="http://schemas.microsoft.com/office/drawing/2014/main" id="{92B876D9-C883-49F8-882F-59CE9BFAAEBA}"/>
              </a:ext>
            </a:extLst>
          </p:cNvPr>
          <p:cNvGrpSpPr/>
          <p:nvPr/>
        </p:nvGrpSpPr>
        <p:grpSpPr>
          <a:xfrm>
            <a:off x="7628232" y="3786008"/>
            <a:ext cx="10292453" cy="6585857"/>
            <a:chOff x="4734558" y="832085"/>
            <a:chExt cx="8945385" cy="5723905"/>
          </a:xfrm>
        </p:grpSpPr>
        <p:pic>
          <p:nvPicPr>
            <p:cNvPr id="16" name="Picture 2" descr="Genetic aspects of male infertility | Andrology Awareness Europe">
              <a:extLst>
                <a:ext uri="{FF2B5EF4-FFF2-40B4-BE49-F238E27FC236}">
                  <a16:creationId xmlns="" xmlns:a16="http://schemas.microsoft.com/office/drawing/2014/main" id="{26162CCE-C37B-4612-BA9B-E6D0224719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307" t="11498" r="34125"/>
            <a:stretch/>
          </p:blipFill>
          <p:spPr bwMode="auto">
            <a:xfrm>
              <a:off x="8661169" y="832085"/>
              <a:ext cx="2057489" cy="5723905"/>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 xmlns:a16="http://schemas.microsoft.com/office/drawing/2014/main" id="{50579DAF-11BC-4FF1-B9BD-13CB54473561}"/>
                </a:ext>
              </a:extLst>
            </p:cNvPr>
            <p:cNvSpPr/>
            <p:nvPr/>
          </p:nvSpPr>
          <p:spPr>
            <a:xfrm>
              <a:off x="6702362" y="1651819"/>
              <a:ext cx="1457141" cy="3834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3000">
                <a:solidFill>
                  <a:prstClr val="white"/>
                </a:solidFill>
              </a:endParaRPr>
            </a:p>
          </p:txBody>
        </p:sp>
        <p:sp>
          <p:nvSpPr>
            <p:cNvPr id="24" name="Rectangle 23">
              <a:extLst>
                <a:ext uri="{FF2B5EF4-FFF2-40B4-BE49-F238E27FC236}">
                  <a16:creationId xmlns="" xmlns:a16="http://schemas.microsoft.com/office/drawing/2014/main" id="{57207F3C-77E2-4F1E-997D-7E0BAB555AA4}"/>
                </a:ext>
              </a:extLst>
            </p:cNvPr>
            <p:cNvSpPr/>
            <p:nvPr/>
          </p:nvSpPr>
          <p:spPr>
            <a:xfrm>
              <a:off x="7371298" y="3045542"/>
              <a:ext cx="953387" cy="3834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3000">
                <a:solidFill>
                  <a:prstClr val="white"/>
                </a:solidFill>
              </a:endParaRPr>
            </a:p>
          </p:txBody>
        </p:sp>
        <p:sp>
          <p:nvSpPr>
            <p:cNvPr id="25" name="Rectangle 24">
              <a:extLst>
                <a:ext uri="{FF2B5EF4-FFF2-40B4-BE49-F238E27FC236}">
                  <a16:creationId xmlns="" xmlns:a16="http://schemas.microsoft.com/office/drawing/2014/main" id="{7231EFCD-14F1-47C4-AE66-F2A4ABB908A4}"/>
                </a:ext>
              </a:extLst>
            </p:cNvPr>
            <p:cNvSpPr/>
            <p:nvPr/>
          </p:nvSpPr>
          <p:spPr>
            <a:xfrm>
              <a:off x="7449836" y="4055806"/>
              <a:ext cx="1228810" cy="4630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3000">
                <a:solidFill>
                  <a:prstClr val="white"/>
                </a:solidFill>
              </a:endParaRPr>
            </a:p>
          </p:txBody>
        </p:sp>
        <p:sp>
          <p:nvSpPr>
            <p:cNvPr id="26" name="Rectangle 25">
              <a:extLst>
                <a:ext uri="{FF2B5EF4-FFF2-40B4-BE49-F238E27FC236}">
                  <a16:creationId xmlns="" xmlns:a16="http://schemas.microsoft.com/office/drawing/2014/main" id="{50433D58-37C2-4B7B-95B6-2136DEDF3A03}"/>
                </a:ext>
              </a:extLst>
            </p:cNvPr>
            <p:cNvSpPr/>
            <p:nvPr/>
          </p:nvSpPr>
          <p:spPr>
            <a:xfrm>
              <a:off x="10241975" y="2173912"/>
              <a:ext cx="1089853" cy="4630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3000">
                <a:solidFill>
                  <a:prstClr val="white"/>
                </a:solidFill>
              </a:endParaRPr>
            </a:p>
          </p:txBody>
        </p:sp>
        <p:sp>
          <p:nvSpPr>
            <p:cNvPr id="27" name="Rectangle 26">
              <a:extLst>
                <a:ext uri="{FF2B5EF4-FFF2-40B4-BE49-F238E27FC236}">
                  <a16:creationId xmlns="" xmlns:a16="http://schemas.microsoft.com/office/drawing/2014/main" id="{3C617BFF-46AF-4563-B3B3-BC1EC5D17B67}"/>
                </a:ext>
              </a:extLst>
            </p:cNvPr>
            <p:cNvSpPr/>
            <p:nvPr/>
          </p:nvSpPr>
          <p:spPr>
            <a:xfrm>
              <a:off x="10064994" y="899651"/>
              <a:ext cx="1875995" cy="4630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3000">
                <a:solidFill>
                  <a:prstClr val="white"/>
                </a:solidFill>
              </a:endParaRPr>
            </a:p>
          </p:txBody>
        </p:sp>
        <p:sp>
          <p:nvSpPr>
            <p:cNvPr id="28" name="TextBox 27">
              <a:extLst>
                <a:ext uri="{FF2B5EF4-FFF2-40B4-BE49-F238E27FC236}">
                  <a16:creationId xmlns="" xmlns:a16="http://schemas.microsoft.com/office/drawing/2014/main" id="{72E99689-27A6-43F2-8550-6B8098DA943B}"/>
                </a:ext>
              </a:extLst>
            </p:cNvPr>
            <p:cNvSpPr txBox="1"/>
            <p:nvPr/>
          </p:nvSpPr>
          <p:spPr>
            <a:xfrm>
              <a:off x="4899740" y="1377642"/>
              <a:ext cx="3259764" cy="1090879"/>
            </a:xfrm>
            <a:prstGeom prst="rect">
              <a:avLst/>
            </a:prstGeom>
            <a:noFill/>
          </p:spPr>
          <p:txBody>
            <a:bodyPr wrap="square" rtlCol="0">
              <a:spAutoFit/>
            </a:bodyPr>
            <a:lstStyle/>
            <a:p>
              <a:pPr algn="r">
                <a:lnSpc>
                  <a:spcPct val="120000"/>
                </a:lnSpc>
                <a:defRPr/>
              </a:pPr>
              <a:r>
                <a:rPr lang="en-US" sz="3300" dirty="0" err="1">
                  <a:solidFill>
                    <a:prstClr val="black"/>
                  </a:solidFill>
                </a:rPr>
                <a:t>Tuyến</a:t>
              </a:r>
              <a:r>
                <a:rPr lang="en-US" sz="3300" dirty="0">
                  <a:solidFill>
                    <a:prstClr val="black"/>
                  </a:solidFill>
                </a:rPr>
                <a:t> </a:t>
              </a:r>
              <a:r>
                <a:rPr lang="en-US" sz="3300" dirty="0" err="1">
                  <a:solidFill>
                    <a:prstClr val="black"/>
                  </a:solidFill>
                </a:rPr>
                <a:t>vú</a:t>
              </a:r>
              <a:r>
                <a:rPr lang="en-US" sz="3300" dirty="0">
                  <a:solidFill>
                    <a:prstClr val="black"/>
                  </a:solidFill>
                </a:rPr>
                <a:t> </a:t>
              </a:r>
              <a:r>
                <a:rPr lang="en-US" sz="3300" dirty="0" err="1">
                  <a:solidFill>
                    <a:prstClr val="black"/>
                  </a:solidFill>
                </a:rPr>
                <a:t>phát</a:t>
              </a:r>
              <a:r>
                <a:rPr lang="en-US" sz="3300" dirty="0">
                  <a:solidFill>
                    <a:prstClr val="black"/>
                  </a:solidFill>
                </a:rPr>
                <a:t> </a:t>
              </a:r>
              <a:r>
                <a:rPr lang="en-US" sz="3300" dirty="0" err="1">
                  <a:solidFill>
                    <a:prstClr val="black"/>
                  </a:solidFill>
                </a:rPr>
                <a:t>triển</a:t>
              </a:r>
              <a:endParaRPr lang="en-US" sz="3300" dirty="0">
                <a:solidFill>
                  <a:prstClr val="black"/>
                </a:solidFill>
              </a:endParaRPr>
            </a:p>
          </p:txBody>
        </p:sp>
        <p:sp>
          <p:nvSpPr>
            <p:cNvPr id="29" name="TextBox 28">
              <a:extLst>
                <a:ext uri="{FF2B5EF4-FFF2-40B4-BE49-F238E27FC236}">
                  <a16:creationId xmlns="" xmlns:a16="http://schemas.microsoft.com/office/drawing/2014/main" id="{740673A3-98CD-428A-8CE5-DE1ACEDB682D}"/>
                </a:ext>
              </a:extLst>
            </p:cNvPr>
            <p:cNvSpPr txBox="1"/>
            <p:nvPr/>
          </p:nvSpPr>
          <p:spPr>
            <a:xfrm>
              <a:off x="10364245" y="2099878"/>
              <a:ext cx="3315698" cy="561238"/>
            </a:xfrm>
            <a:prstGeom prst="rect">
              <a:avLst/>
            </a:prstGeom>
            <a:noFill/>
          </p:spPr>
          <p:txBody>
            <a:bodyPr wrap="square" rtlCol="0">
              <a:spAutoFit/>
            </a:bodyPr>
            <a:lstStyle>
              <a:defPPr>
                <a:defRPr lang="ru-RU"/>
              </a:defPPr>
              <a:lvl1pPr algn="ctr">
                <a:lnSpc>
                  <a:spcPct val="120000"/>
                </a:lnSpc>
                <a:defRPr sz="2000"/>
              </a:lvl1pPr>
            </a:lstStyle>
            <a:p>
              <a:pPr algn="l">
                <a:defRPr/>
              </a:pPr>
              <a:r>
                <a:rPr lang="en-US" sz="3300" dirty="0">
                  <a:solidFill>
                    <a:prstClr val="black"/>
                  </a:solidFill>
                </a:rPr>
                <a:t>Tay </a:t>
              </a:r>
              <a:r>
                <a:rPr lang="en-US" sz="3300" dirty="0" err="1">
                  <a:solidFill>
                    <a:prstClr val="black"/>
                  </a:solidFill>
                </a:rPr>
                <a:t>và</a:t>
              </a:r>
              <a:r>
                <a:rPr lang="en-US" sz="3300" dirty="0">
                  <a:solidFill>
                    <a:prstClr val="black"/>
                  </a:solidFill>
                </a:rPr>
                <a:t> </a:t>
              </a:r>
              <a:r>
                <a:rPr lang="en-US" sz="3300" dirty="0" err="1">
                  <a:solidFill>
                    <a:prstClr val="black"/>
                  </a:solidFill>
                </a:rPr>
                <a:t>chân</a:t>
              </a:r>
              <a:r>
                <a:rPr lang="en-US" sz="3300" dirty="0">
                  <a:solidFill>
                    <a:prstClr val="black"/>
                  </a:solidFill>
                </a:rPr>
                <a:t> </a:t>
              </a:r>
              <a:r>
                <a:rPr lang="en-US" sz="3300" dirty="0" err="1">
                  <a:solidFill>
                    <a:prstClr val="black"/>
                  </a:solidFill>
                </a:rPr>
                <a:t>dài</a:t>
              </a:r>
              <a:endParaRPr lang="en-US" sz="3300" dirty="0">
                <a:solidFill>
                  <a:prstClr val="black"/>
                </a:solidFill>
              </a:endParaRPr>
            </a:p>
          </p:txBody>
        </p:sp>
        <p:sp>
          <p:nvSpPr>
            <p:cNvPr id="30" name="TextBox 29">
              <a:extLst>
                <a:ext uri="{FF2B5EF4-FFF2-40B4-BE49-F238E27FC236}">
                  <a16:creationId xmlns="" xmlns:a16="http://schemas.microsoft.com/office/drawing/2014/main" id="{F2C10DFE-1B66-4BC5-8DCD-92637B620EBE}"/>
                </a:ext>
              </a:extLst>
            </p:cNvPr>
            <p:cNvSpPr txBox="1"/>
            <p:nvPr/>
          </p:nvSpPr>
          <p:spPr>
            <a:xfrm>
              <a:off x="6665826" y="4185860"/>
              <a:ext cx="2095410" cy="1090879"/>
            </a:xfrm>
            <a:prstGeom prst="rect">
              <a:avLst/>
            </a:prstGeom>
            <a:noFill/>
          </p:spPr>
          <p:txBody>
            <a:bodyPr wrap="square" rtlCol="0">
              <a:spAutoFit/>
            </a:bodyPr>
            <a:lstStyle/>
            <a:p>
              <a:pPr algn="r">
                <a:lnSpc>
                  <a:spcPct val="120000"/>
                </a:lnSpc>
                <a:defRPr/>
              </a:pPr>
              <a:r>
                <a:rPr lang="en-US" sz="3300" dirty="0" err="1">
                  <a:solidFill>
                    <a:prstClr val="black"/>
                  </a:solidFill>
                </a:rPr>
                <a:t>Tinh</a:t>
              </a:r>
              <a:r>
                <a:rPr lang="en-US" sz="3300" dirty="0">
                  <a:solidFill>
                    <a:prstClr val="black"/>
                  </a:solidFill>
                </a:rPr>
                <a:t> </a:t>
              </a:r>
              <a:r>
                <a:rPr lang="en-US" sz="3300" dirty="0" err="1">
                  <a:solidFill>
                    <a:prstClr val="black"/>
                  </a:solidFill>
                </a:rPr>
                <a:t>hoàn</a:t>
              </a:r>
              <a:r>
                <a:rPr lang="en-US" sz="3300" dirty="0">
                  <a:solidFill>
                    <a:prstClr val="black"/>
                  </a:solidFill>
                </a:rPr>
                <a:t> </a:t>
              </a:r>
              <a:r>
                <a:rPr lang="en-US" sz="3300" dirty="0" err="1">
                  <a:solidFill>
                    <a:prstClr val="black"/>
                  </a:solidFill>
                </a:rPr>
                <a:t>nhỏ</a:t>
              </a:r>
              <a:r>
                <a:rPr lang="en-US" sz="3300" dirty="0">
                  <a:solidFill>
                    <a:prstClr val="black"/>
                  </a:solidFill>
                </a:rPr>
                <a:t>, </a:t>
              </a:r>
              <a:r>
                <a:rPr lang="en-US" sz="3300" dirty="0" err="1">
                  <a:solidFill>
                    <a:prstClr val="black"/>
                  </a:solidFill>
                </a:rPr>
                <a:t>chắc</a:t>
              </a:r>
              <a:endParaRPr lang="en-US" sz="3300" dirty="0">
                <a:solidFill>
                  <a:prstClr val="black"/>
                </a:solidFill>
              </a:endParaRPr>
            </a:p>
          </p:txBody>
        </p:sp>
        <p:sp>
          <p:nvSpPr>
            <p:cNvPr id="31" name="TextBox 30">
              <a:extLst>
                <a:ext uri="{FF2B5EF4-FFF2-40B4-BE49-F238E27FC236}">
                  <a16:creationId xmlns="" xmlns:a16="http://schemas.microsoft.com/office/drawing/2014/main" id="{F9C7820B-6D80-4C84-BD53-1895C235415B}"/>
                </a:ext>
              </a:extLst>
            </p:cNvPr>
            <p:cNvSpPr txBox="1"/>
            <p:nvPr/>
          </p:nvSpPr>
          <p:spPr>
            <a:xfrm>
              <a:off x="4734558" y="2965008"/>
              <a:ext cx="3796605" cy="561238"/>
            </a:xfrm>
            <a:prstGeom prst="rect">
              <a:avLst/>
            </a:prstGeom>
            <a:noFill/>
          </p:spPr>
          <p:txBody>
            <a:bodyPr wrap="square" rtlCol="0">
              <a:spAutoFit/>
            </a:bodyPr>
            <a:lstStyle/>
            <a:p>
              <a:pPr algn="r">
                <a:lnSpc>
                  <a:spcPct val="120000"/>
                </a:lnSpc>
                <a:defRPr/>
              </a:pPr>
              <a:r>
                <a:rPr lang="en-US" sz="3300" dirty="0" err="1">
                  <a:solidFill>
                    <a:prstClr val="black"/>
                  </a:solidFill>
                </a:rPr>
                <a:t>Béo</a:t>
              </a:r>
              <a:r>
                <a:rPr lang="en-US" sz="3300" dirty="0">
                  <a:solidFill>
                    <a:prstClr val="black"/>
                  </a:solidFill>
                </a:rPr>
                <a:t> </a:t>
              </a:r>
              <a:r>
                <a:rPr lang="en-US" sz="3300" dirty="0" err="1">
                  <a:solidFill>
                    <a:prstClr val="black"/>
                  </a:solidFill>
                </a:rPr>
                <a:t>phì</a:t>
              </a:r>
              <a:r>
                <a:rPr lang="en-US" sz="3300" dirty="0">
                  <a:solidFill>
                    <a:prstClr val="black"/>
                  </a:solidFill>
                </a:rPr>
                <a:t> </a:t>
              </a:r>
              <a:r>
                <a:rPr lang="en-US" sz="3300" dirty="0" err="1">
                  <a:solidFill>
                    <a:prstClr val="black"/>
                  </a:solidFill>
                </a:rPr>
                <a:t>trung</a:t>
              </a:r>
              <a:r>
                <a:rPr lang="en-US" sz="3300" dirty="0">
                  <a:solidFill>
                    <a:prstClr val="black"/>
                  </a:solidFill>
                </a:rPr>
                <a:t> </a:t>
              </a:r>
              <a:r>
                <a:rPr lang="en-US" sz="3300" dirty="0" err="1">
                  <a:solidFill>
                    <a:prstClr val="black"/>
                  </a:solidFill>
                </a:rPr>
                <a:t>tâm</a:t>
              </a:r>
              <a:endParaRPr lang="en-US" sz="3300" dirty="0">
                <a:solidFill>
                  <a:prstClr val="black"/>
                </a:solidFill>
              </a:endParaRPr>
            </a:p>
          </p:txBody>
        </p:sp>
      </p:grpSp>
      <p:sp>
        <p:nvSpPr>
          <p:cNvPr id="17" name="Title 3">
            <a:extLst>
              <a:ext uri="{FF2B5EF4-FFF2-40B4-BE49-F238E27FC236}">
                <a16:creationId xmlns="" xmlns:a16="http://schemas.microsoft.com/office/drawing/2014/main" id="{5C4F71A2-2E36-AAB8-77AD-47D286AC1D68}"/>
              </a:ext>
            </a:extLst>
          </p:cNvPr>
          <p:cNvSpPr txBox="1">
            <a:spLocks/>
          </p:cNvSpPr>
          <p:nvPr/>
        </p:nvSpPr>
        <p:spPr>
          <a:xfrm>
            <a:off x="1172980" y="138334"/>
            <a:ext cx="15260342"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pPr>
              <a:defRPr/>
            </a:pPr>
            <a:r>
              <a:rPr lang="en-US" sz="5400" dirty="0">
                <a:gradFill>
                  <a:gsLst>
                    <a:gs pos="0">
                      <a:srgbClr val="008EDC"/>
                    </a:gs>
                    <a:gs pos="100000">
                      <a:srgbClr val="D30F64"/>
                    </a:gs>
                  </a:gsLst>
                  <a:lin ang="0" scaled="1"/>
                </a:gradFill>
              </a:rPr>
              <a:t>ĐỘT BIẾN SỐ LƯỢNG NHIỄM SẮC THỂ</a:t>
            </a:r>
            <a:endParaRPr lang="ru-RU" sz="5400" dirty="0">
              <a:gradFill>
                <a:gsLst>
                  <a:gs pos="0">
                    <a:srgbClr val="008EDC"/>
                  </a:gs>
                  <a:gs pos="100000">
                    <a:srgbClr val="D30F64"/>
                  </a:gs>
                </a:gsLst>
                <a:lin ang="0" scaled="1"/>
              </a:gradFill>
            </a:endParaRPr>
          </a:p>
        </p:txBody>
      </p:sp>
      <p:sp>
        <p:nvSpPr>
          <p:cNvPr id="18" name="Rectangle: Rounded Corners 17">
            <a:extLst>
              <a:ext uri="{FF2B5EF4-FFF2-40B4-BE49-F238E27FC236}">
                <a16:creationId xmlns="" xmlns:a16="http://schemas.microsoft.com/office/drawing/2014/main" id="{1BA0A7E7-4095-8F71-6CDD-DFD8B6D411F9}"/>
              </a:ext>
            </a:extLst>
          </p:cNvPr>
          <p:cNvSpPr/>
          <p:nvPr/>
        </p:nvSpPr>
        <p:spPr>
          <a:xfrm>
            <a:off x="1367284" y="1053157"/>
            <a:ext cx="5934974" cy="204143"/>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defRPr/>
            </a:pPr>
            <a:endParaRPr lang="en-US" sz="2700" dirty="0">
              <a:solidFill>
                <a:prstClr val="black"/>
              </a:solidFill>
            </a:endParaRPr>
          </a:p>
        </p:txBody>
      </p:sp>
      <p:sp>
        <p:nvSpPr>
          <p:cNvPr id="22" name="Arrow: Pentagon 21">
            <a:extLst>
              <a:ext uri="{FF2B5EF4-FFF2-40B4-BE49-F238E27FC236}">
                <a16:creationId xmlns="" xmlns:a16="http://schemas.microsoft.com/office/drawing/2014/main" id="{201B79B0-A285-F849-0261-E8A34F1C557D}"/>
              </a:ext>
            </a:extLst>
          </p:cNvPr>
          <p:cNvSpPr/>
          <p:nvPr/>
        </p:nvSpPr>
        <p:spPr>
          <a:xfrm>
            <a:off x="1" y="401751"/>
            <a:ext cx="883547" cy="626949"/>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defRPr/>
            </a:pPr>
            <a:endParaRPr lang="en-US" sz="2700" dirty="0">
              <a:solidFill>
                <a:prstClr val="black"/>
              </a:solidFill>
            </a:endParaRPr>
          </a:p>
        </p:txBody>
      </p:sp>
      <p:sp>
        <p:nvSpPr>
          <p:cNvPr id="23" name="Rectangle: Rounded Corners 22">
            <a:extLst>
              <a:ext uri="{FF2B5EF4-FFF2-40B4-BE49-F238E27FC236}">
                <a16:creationId xmlns="" xmlns:a16="http://schemas.microsoft.com/office/drawing/2014/main" id="{C2F03C33-10B4-D8BB-46D6-8E3EED2B48E4}"/>
              </a:ext>
            </a:extLst>
          </p:cNvPr>
          <p:cNvSpPr/>
          <p:nvPr/>
        </p:nvSpPr>
        <p:spPr>
          <a:xfrm>
            <a:off x="1367284" y="1660097"/>
            <a:ext cx="3052316" cy="725890"/>
          </a:xfrm>
          <a:prstGeom prst="roundRect">
            <a:avLst>
              <a:gd name="adj" fmla="val 50000"/>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path path="circle">
              <a:fillToRect r="100000" b="100000"/>
            </a:path>
            <a:tileRect l="-100000" t="-100000"/>
          </a:gradFill>
          <a:ln w="12700" cap="flat">
            <a:noFill/>
            <a:prstDash val="solid"/>
            <a:miter/>
          </a:ln>
        </p:spPr>
        <p:txBody>
          <a:bodyPr rtlCol="0" anchor="ctr"/>
          <a:lstStyle/>
          <a:p>
            <a:pPr algn="ctr">
              <a:defRPr/>
            </a:pPr>
            <a:r>
              <a:rPr lang="en-US" sz="2800" b="1" dirty="0" err="1">
                <a:solidFill>
                  <a:prstClr val="black"/>
                </a:solidFill>
              </a:rPr>
              <a:t>Lệch</a:t>
            </a:r>
            <a:r>
              <a:rPr lang="en-US" sz="2800" b="1" dirty="0">
                <a:solidFill>
                  <a:prstClr val="black"/>
                </a:solidFill>
              </a:rPr>
              <a:t> </a:t>
            </a:r>
            <a:r>
              <a:rPr lang="en-US" sz="2800" b="1" dirty="0" err="1">
                <a:solidFill>
                  <a:prstClr val="black"/>
                </a:solidFill>
              </a:rPr>
              <a:t>bội</a:t>
            </a:r>
            <a:endParaRPr lang="en-US" sz="2800" b="1" dirty="0">
              <a:solidFill>
                <a:prstClr val="black"/>
              </a:solidFill>
            </a:endParaRPr>
          </a:p>
        </p:txBody>
      </p:sp>
      <p:sp>
        <p:nvSpPr>
          <p:cNvPr id="4" name="Rectangle 3"/>
          <p:cNvSpPr/>
          <p:nvPr/>
        </p:nvSpPr>
        <p:spPr>
          <a:xfrm>
            <a:off x="7570260" y="1299483"/>
            <a:ext cx="10350425" cy="2332946"/>
          </a:xfrm>
          <a:prstGeom prst="rect">
            <a:avLst/>
          </a:prstGeom>
          <a:ln w="38100">
            <a:gradFill>
              <a:gsLst>
                <a:gs pos="0">
                  <a:schemeClr val="accent3">
                    <a:lumMod val="75000"/>
                  </a:schemeClr>
                </a:gs>
                <a:gs pos="100000">
                  <a:schemeClr val="accent1">
                    <a:lumMod val="60000"/>
                    <a:lumOff val="40000"/>
                  </a:schemeClr>
                </a:gs>
                <a:gs pos="49000">
                  <a:schemeClr val="tx2">
                    <a:lumMod val="60000"/>
                    <a:lumOff val="40000"/>
                  </a:schemeClr>
                </a:gs>
                <a:gs pos="71000">
                  <a:schemeClr val="tx2">
                    <a:lumMod val="40000"/>
                    <a:lumOff val="60000"/>
                  </a:schemeClr>
                </a:gs>
              </a:gsLst>
              <a:lin ang="5400000" scaled="1"/>
            </a:gradFill>
            <a:prstDash val="sysDash"/>
          </a:ln>
        </p:spPr>
        <p:txBody>
          <a:bodyPr wrap="square">
            <a:spAutoFit/>
          </a:bodyPr>
          <a:lstStyle/>
          <a:p>
            <a:pPr algn="just">
              <a:lnSpc>
                <a:spcPct val="130000"/>
              </a:lnSpc>
            </a:pPr>
            <a:r>
              <a:rPr lang="vi-VN" sz="2800" b="1" i="1" dirty="0">
                <a:solidFill>
                  <a:srgbClr val="FF0000"/>
                </a:solidFill>
              </a:rPr>
              <a:t>(</a:t>
            </a:r>
            <a:r>
              <a:rPr lang="en-US" sz="2800" b="1" i="1" dirty="0" err="1">
                <a:solidFill>
                  <a:srgbClr val="FF0000"/>
                </a:solidFill>
              </a:rPr>
              <a:t>Hội</a:t>
            </a:r>
            <a:r>
              <a:rPr lang="en-US" sz="2800" b="1" i="1" dirty="0">
                <a:solidFill>
                  <a:srgbClr val="FF0000"/>
                </a:solidFill>
              </a:rPr>
              <a:t> </a:t>
            </a:r>
            <a:r>
              <a:rPr lang="en-US" sz="2800" b="1" i="1" dirty="0" err="1">
                <a:solidFill>
                  <a:srgbClr val="FF0000"/>
                </a:solidFill>
              </a:rPr>
              <a:t>chứng</a:t>
            </a:r>
            <a:r>
              <a:rPr lang="en-US" sz="2800" b="1" i="1" dirty="0">
                <a:solidFill>
                  <a:srgbClr val="FF0000"/>
                </a:solidFill>
              </a:rPr>
              <a:t> Klinefelter</a:t>
            </a:r>
            <a:r>
              <a:rPr lang="vi-VN" sz="2800" b="1" i="1" dirty="0">
                <a:solidFill>
                  <a:srgbClr val="FF0000"/>
                </a:solidFill>
              </a:rPr>
              <a:t>): </a:t>
            </a:r>
            <a:r>
              <a:rPr lang="en-US" sz="2800" i="1" dirty="0" err="1">
                <a:solidFill>
                  <a:prstClr val="black"/>
                </a:solidFill>
              </a:rPr>
              <a:t>thường</a:t>
            </a:r>
            <a:r>
              <a:rPr lang="en-US" sz="2800" i="1" dirty="0">
                <a:solidFill>
                  <a:prstClr val="black"/>
                </a:solidFill>
              </a:rPr>
              <a:t> </a:t>
            </a:r>
            <a:r>
              <a:rPr lang="en-US" sz="2800" i="1" dirty="0" err="1">
                <a:solidFill>
                  <a:prstClr val="black"/>
                </a:solidFill>
              </a:rPr>
              <a:t>gây</a:t>
            </a:r>
            <a:r>
              <a:rPr lang="en-US" sz="2800" i="1" dirty="0">
                <a:solidFill>
                  <a:prstClr val="black"/>
                </a:solidFill>
              </a:rPr>
              <a:t> </a:t>
            </a:r>
            <a:r>
              <a:rPr lang="vi-VN" sz="2800" i="1" dirty="0">
                <a:solidFill>
                  <a:prstClr val="black"/>
                </a:solidFill>
              </a:rPr>
              <a:t>giảm khối lượng cơ</a:t>
            </a:r>
            <a:r>
              <a:rPr lang="en-US" sz="2800" i="1" dirty="0">
                <a:solidFill>
                  <a:prstClr val="black"/>
                </a:solidFill>
              </a:rPr>
              <a:t> </a:t>
            </a:r>
            <a:r>
              <a:rPr lang="en-US" sz="2800" i="1" dirty="0" err="1">
                <a:solidFill>
                  <a:prstClr val="black"/>
                </a:solidFill>
              </a:rPr>
              <a:t>trong</a:t>
            </a:r>
            <a:r>
              <a:rPr lang="en-US" sz="2800" i="1" dirty="0">
                <a:solidFill>
                  <a:prstClr val="black"/>
                </a:solidFill>
              </a:rPr>
              <a:t> </a:t>
            </a:r>
            <a:r>
              <a:rPr lang="vi-VN" sz="2800" i="1" dirty="0">
                <a:solidFill>
                  <a:prstClr val="black"/>
                </a:solidFill>
              </a:rPr>
              <a:t>cơ thể</a:t>
            </a:r>
            <a:r>
              <a:rPr lang="en-US" sz="2800" i="1" dirty="0">
                <a:solidFill>
                  <a:prstClr val="black"/>
                </a:solidFill>
              </a:rPr>
              <a:t>,</a:t>
            </a:r>
            <a:r>
              <a:rPr lang="vi-VN" sz="2800" i="1" dirty="0">
                <a:solidFill>
                  <a:prstClr val="black"/>
                </a:solidFill>
              </a:rPr>
              <a:t> lông mặt và mô vú mở rộng</a:t>
            </a:r>
            <a:r>
              <a:rPr lang="en-US" sz="2800" i="1" dirty="0">
                <a:solidFill>
                  <a:prstClr val="black"/>
                </a:solidFill>
              </a:rPr>
              <a:t>, </a:t>
            </a:r>
            <a:r>
              <a:rPr lang="en-US" sz="2800" i="1" dirty="0" err="1">
                <a:solidFill>
                  <a:prstClr val="black"/>
                </a:solidFill>
              </a:rPr>
              <a:t>tay</a:t>
            </a:r>
            <a:r>
              <a:rPr lang="en-US" sz="2800" i="1" dirty="0">
                <a:solidFill>
                  <a:prstClr val="black"/>
                </a:solidFill>
              </a:rPr>
              <a:t> </a:t>
            </a:r>
            <a:r>
              <a:rPr lang="en-US" sz="2800" i="1" dirty="0" err="1">
                <a:solidFill>
                  <a:prstClr val="black"/>
                </a:solidFill>
              </a:rPr>
              <a:t>chân</a:t>
            </a:r>
            <a:r>
              <a:rPr lang="en-US" sz="2800" i="1" dirty="0">
                <a:solidFill>
                  <a:prstClr val="black"/>
                </a:solidFill>
              </a:rPr>
              <a:t> </a:t>
            </a:r>
            <a:r>
              <a:rPr lang="en-US" sz="2800" i="1" dirty="0" err="1">
                <a:solidFill>
                  <a:prstClr val="black"/>
                </a:solidFill>
              </a:rPr>
              <a:t>dài</a:t>
            </a:r>
            <a:r>
              <a:rPr lang="en-US" sz="2800" i="1" dirty="0">
                <a:solidFill>
                  <a:prstClr val="black"/>
                </a:solidFill>
              </a:rPr>
              <a:t>, </a:t>
            </a:r>
            <a:r>
              <a:rPr lang="vi-VN" sz="2800" i="1" dirty="0">
                <a:solidFill>
                  <a:prstClr val="black"/>
                </a:solidFill>
              </a:rPr>
              <a:t>tinh hoàn</a:t>
            </a:r>
            <a:r>
              <a:rPr lang="en-US" sz="2800" i="1" dirty="0">
                <a:solidFill>
                  <a:prstClr val="black"/>
                </a:solidFill>
              </a:rPr>
              <a:t> </a:t>
            </a:r>
            <a:r>
              <a:rPr lang="en-US" sz="2800" i="1" dirty="0" err="1">
                <a:solidFill>
                  <a:prstClr val="black"/>
                </a:solidFill>
              </a:rPr>
              <a:t>phát</a:t>
            </a:r>
            <a:r>
              <a:rPr lang="en-US" sz="2800" i="1" dirty="0">
                <a:solidFill>
                  <a:prstClr val="black"/>
                </a:solidFill>
              </a:rPr>
              <a:t> </a:t>
            </a:r>
            <a:r>
              <a:rPr lang="en-US" sz="2800" i="1" dirty="0" err="1">
                <a:solidFill>
                  <a:prstClr val="black"/>
                </a:solidFill>
              </a:rPr>
              <a:t>triển</a:t>
            </a:r>
            <a:r>
              <a:rPr lang="en-US" sz="2800" i="1" dirty="0">
                <a:solidFill>
                  <a:prstClr val="black"/>
                </a:solidFill>
              </a:rPr>
              <a:t> </a:t>
            </a:r>
            <a:r>
              <a:rPr lang="en-US" sz="2800" i="1" dirty="0" err="1">
                <a:solidFill>
                  <a:prstClr val="black"/>
                </a:solidFill>
              </a:rPr>
              <a:t>kém</a:t>
            </a:r>
            <a:r>
              <a:rPr lang="en-US" sz="2800" i="1" dirty="0">
                <a:solidFill>
                  <a:prstClr val="black"/>
                </a:solidFill>
              </a:rPr>
              <a:t> </a:t>
            </a:r>
            <a:r>
              <a:rPr lang="en-US" sz="2800" i="1" dirty="0" err="1">
                <a:solidFill>
                  <a:prstClr val="black"/>
                </a:solidFill>
              </a:rPr>
              <a:t>nên</a:t>
            </a:r>
            <a:r>
              <a:rPr lang="en-US" sz="2800" i="1" dirty="0">
                <a:solidFill>
                  <a:prstClr val="black"/>
                </a:solidFill>
              </a:rPr>
              <a:t> </a:t>
            </a:r>
            <a:r>
              <a:rPr lang="en-US" sz="2800" i="1" dirty="0" err="1">
                <a:solidFill>
                  <a:prstClr val="black"/>
                </a:solidFill>
              </a:rPr>
              <a:t>nhỏ</a:t>
            </a:r>
            <a:r>
              <a:rPr lang="vi-VN" sz="2800" i="1" dirty="0">
                <a:solidFill>
                  <a:prstClr val="black"/>
                </a:solidFill>
              </a:rPr>
              <a:t> bình thường, </a:t>
            </a:r>
            <a:r>
              <a:rPr lang="en-US" sz="2800" i="1" dirty="0" err="1">
                <a:solidFill>
                  <a:prstClr val="black"/>
                </a:solidFill>
              </a:rPr>
              <a:t>nồng</a:t>
            </a:r>
            <a:r>
              <a:rPr lang="en-US" sz="2800" i="1" dirty="0">
                <a:solidFill>
                  <a:prstClr val="black"/>
                </a:solidFill>
              </a:rPr>
              <a:t> </a:t>
            </a:r>
            <a:r>
              <a:rPr lang="en-US" sz="2800" i="1" dirty="0" err="1">
                <a:solidFill>
                  <a:prstClr val="black"/>
                </a:solidFill>
              </a:rPr>
              <a:t>độ</a:t>
            </a:r>
            <a:r>
              <a:rPr lang="en-US" sz="2800" i="1" dirty="0">
                <a:solidFill>
                  <a:prstClr val="black"/>
                </a:solidFill>
              </a:rPr>
              <a:t> testosterone </a:t>
            </a:r>
            <a:r>
              <a:rPr lang="en-US" sz="2800" i="1" dirty="0" err="1">
                <a:solidFill>
                  <a:prstClr val="black"/>
                </a:solidFill>
              </a:rPr>
              <a:t>thấp</a:t>
            </a:r>
            <a:r>
              <a:rPr lang="en-US" sz="2800" i="1" dirty="0">
                <a:solidFill>
                  <a:prstClr val="black"/>
                </a:solidFill>
              </a:rPr>
              <a:t>, </a:t>
            </a:r>
            <a:r>
              <a:rPr lang="en-US" sz="2800" i="1" dirty="0" err="1">
                <a:solidFill>
                  <a:prstClr val="black"/>
                </a:solidFill>
              </a:rPr>
              <a:t>người</a:t>
            </a:r>
            <a:r>
              <a:rPr lang="en-US" sz="2800" i="1" dirty="0">
                <a:solidFill>
                  <a:prstClr val="black"/>
                </a:solidFill>
              </a:rPr>
              <a:t> </a:t>
            </a:r>
            <a:r>
              <a:rPr lang="en-US" sz="2800" i="1" dirty="0" err="1">
                <a:solidFill>
                  <a:prstClr val="black"/>
                </a:solidFill>
              </a:rPr>
              <a:t>mắc</a:t>
            </a:r>
            <a:r>
              <a:rPr lang="en-US" sz="2800" i="1" dirty="0">
                <a:solidFill>
                  <a:prstClr val="black"/>
                </a:solidFill>
              </a:rPr>
              <a:t> </a:t>
            </a:r>
            <a:r>
              <a:rPr lang="en-US" sz="2800" i="1" dirty="0" err="1">
                <a:solidFill>
                  <a:prstClr val="black"/>
                </a:solidFill>
              </a:rPr>
              <a:t>hội</a:t>
            </a:r>
            <a:r>
              <a:rPr lang="en-US" sz="2800" i="1" dirty="0">
                <a:solidFill>
                  <a:prstClr val="black"/>
                </a:solidFill>
              </a:rPr>
              <a:t> </a:t>
            </a:r>
            <a:r>
              <a:rPr lang="en-US" sz="2800" i="1" dirty="0" err="1">
                <a:solidFill>
                  <a:prstClr val="black"/>
                </a:solidFill>
              </a:rPr>
              <a:t>chứng</a:t>
            </a:r>
            <a:r>
              <a:rPr lang="en-US" sz="2800" i="1" dirty="0">
                <a:solidFill>
                  <a:prstClr val="black"/>
                </a:solidFill>
              </a:rPr>
              <a:t> </a:t>
            </a:r>
            <a:r>
              <a:rPr lang="en-US" sz="2800" i="1" dirty="0" err="1">
                <a:solidFill>
                  <a:prstClr val="black"/>
                </a:solidFill>
              </a:rPr>
              <a:t>này</a:t>
            </a:r>
            <a:r>
              <a:rPr lang="en-US" sz="2800" i="1" dirty="0">
                <a:solidFill>
                  <a:prstClr val="black"/>
                </a:solidFill>
              </a:rPr>
              <a:t> </a:t>
            </a:r>
            <a:r>
              <a:rPr lang="en-US" sz="2800" i="1" dirty="0" err="1">
                <a:solidFill>
                  <a:prstClr val="black"/>
                </a:solidFill>
              </a:rPr>
              <a:t>thường</a:t>
            </a:r>
            <a:r>
              <a:rPr lang="en-US" sz="2800" i="1" dirty="0">
                <a:solidFill>
                  <a:prstClr val="black"/>
                </a:solidFill>
              </a:rPr>
              <a:t> </a:t>
            </a:r>
            <a:r>
              <a:rPr lang="en-US" sz="2800" i="1" dirty="0" err="1">
                <a:solidFill>
                  <a:prstClr val="black"/>
                </a:solidFill>
              </a:rPr>
              <a:t>không</a:t>
            </a:r>
            <a:r>
              <a:rPr lang="en-US" sz="2800" i="1" dirty="0">
                <a:solidFill>
                  <a:prstClr val="black"/>
                </a:solidFill>
              </a:rPr>
              <a:t> </a:t>
            </a:r>
            <a:r>
              <a:rPr lang="en-US" sz="2800" i="1" dirty="0" err="1">
                <a:solidFill>
                  <a:prstClr val="black"/>
                </a:solidFill>
              </a:rPr>
              <a:t>có</a:t>
            </a:r>
            <a:r>
              <a:rPr lang="en-US" sz="2800" i="1" dirty="0">
                <a:solidFill>
                  <a:prstClr val="black"/>
                </a:solidFill>
              </a:rPr>
              <a:t> </a:t>
            </a:r>
            <a:r>
              <a:rPr lang="en-US" sz="2800" i="1" dirty="0" err="1">
                <a:solidFill>
                  <a:prstClr val="black"/>
                </a:solidFill>
              </a:rPr>
              <a:t>khả</a:t>
            </a:r>
            <a:r>
              <a:rPr lang="en-US" sz="2800" i="1" dirty="0">
                <a:solidFill>
                  <a:prstClr val="black"/>
                </a:solidFill>
              </a:rPr>
              <a:t> </a:t>
            </a:r>
            <a:r>
              <a:rPr lang="en-US" sz="2800" i="1" dirty="0" err="1">
                <a:solidFill>
                  <a:prstClr val="black"/>
                </a:solidFill>
              </a:rPr>
              <a:t>năng</a:t>
            </a:r>
            <a:r>
              <a:rPr lang="en-US" sz="2800" i="1" dirty="0">
                <a:solidFill>
                  <a:prstClr val="black"/>
                </a:solidFill>
              </a:rPr>
              <a:t> </a:t>
            </a:r>
            <a:r>
              <a:rPr lang="en-US" sz="2800" i="1" dirty="0" err="1">
                <a:solidFill>
                  <a:prstClr val="black"/>
                </a:solidFill>
              </a:rPr>
              <a:t>có</a:t>
            </a:r>
            <a:r>
              <a:rPr lang="en-US" sz="2800" i="1" dirty="0">
                <a:solidFill>
                  <a:prstClr val="black"/>
                </a:solidFill>
              </a:rPr>
              <a:t> con</a:t>
            </a:r>
          </a:p>
        </p:txBody>
      </p:sp>
      <p:sp>
        <p:nvSpPr>
          <p:cNvPr id="12" name="TextBox 11">
            <a:extLst>
              <a:ext uri="{FF2B5EF4-FFF2-40B4-BE49-F238E27FC236}">
                <a16:creationId xmlns="" xmlns:a16="http://schemas.microsoft.com/office/drawing/2014/main" id="{8BF4EDF6-92A5-4449-88FA-9D841E8C3887}"/>
              </a:ext>
            </a:extLst>
          </p:cNvPr>
          <p:cNvSpPr txBox="1"/>
          <p:nvPr/>
        </p:nvSpPr>
        <p:spPr>
          <a:xfrm>
            <a:off x="507119" y="2788784"/>
            <a:ext cx="5948872" cy="1339919"/>
          </a:xfrm>
          <a:prstGeom prst="rect">
            <a:avLst/>
          </a:prstGeom>
          <a:solidFill>
            <a:schemeClr val="accent4">
              <a:lumMod val="60000"/>
              <a:lumOff val="40000"/>
            </a:schemeClr>
          </a:solidFill>
          <a:ln>
            <a:noFill/>
          </a:ln>
        </p:spPr>
        <p:style>
          <a:lnRef idx="3">
            <a:schemeClr val="lt1"/>
          </a:lnRef>
          <a:fillRef idx="1">
            <a:schemeClr val="accent3"/>
          </a:fillRef>
          <a:effectRef idx="1">
            <a:schemeClr val="accent3"/>
          </a:effectRef>
          <a:fontRef idx="minor">
            <a:schemeClr val="lt1"/>
          </a:fontRef>
        </p:style>
        <p:txBody>
          <a:bodyPr wrap="square">
            <a:spAutoFit/>
          </a:bodyPr>
          <a:lstStyle>
            <a:defPPr>
              <a:defRPr lang="ru-RU"/>
            </a:defPPr>
            <a:lvl1pPr marL="342900" indent="-342900" algn="just">
              <a:lnSpc>
                <a:spcPct val="125000"/>
              </a:lnSpc>
              <a:buFont typeface="Wingdings" panose="05000000000000000000" pitchFamily="2" charset="2"/>
              <a:buChar char="v"/>
              <a:defRPr sz="2400" b="0"/>
            </a:lvl1pPr>
          </a:lstStyle>
          <a:p>
            <a:pPr marL="0" indent="0" algn="ctr">
              <a:buFont typeface="Wingdings" panose="05000000000000000000" pitchFamily="2" charset="2"/>
              <a:buNone/>
              <a:defRPr/>
            </a:pPr>
            <a:r>
              <a:rPr lang="en-US" sz="3600" b="1" dirty="0">
                <a:solidFill>
                  <a:prstClr val="white"/>
                </a:solidFill>
              </a:rPr>
              <a:t>H</a:t>
            </a:r>
            <a:r>
              <a:rPr lang="vi-VN" sz="3600" b="1" dirty="0">
                <a:solidFill>
                  <a:prstClr val="white"/>
                </a:solidFill>
              </a:rPr>
              <a:t>ội chứng </a:t>
            </a:r>
            <a:r>
              <a:rPr lang="en-US" sz="3600" b="1" dirty="0">
                <a:solidFill>
                  <a:prstClr val="white"/>
                </a:solidFill>
              </a:rPr>
              <a:t>Klinefelter</a:t>
            </a:r>
          </a:p>
          <a:p>
            <a:pPr marL="0" indent="0" algn="ctr">
              <a:buFont typeface="Wingdings" panose="05000000000000000000" pitchFamily="2" charset="2"/>
              <a:buNone/>
              <a:defRPr/>
            </a:pPr>
            <a:r>
              <a:rPr lang="en-US" sz="3200" b="1" dirty="0" err="1">
                <a:solidFill>
                  <a:srgbClr val="FFFF00"/>
                </a:solidFill>
              </a:rPr>
              <a:t>Kí</a:t>
            </a:r>
            <a:r>
              <a:rPr lang="en-US" sz="3200" b="1" dirty="0">
                <a:solidFill>
                  <a:srgbClr val="FFFF00"/>
                </a:solidFill>
              </a:rPr>
              <a:t> </a:t>
            </a:r>
            <a:r>
              <a:rPr lang="en-US" sz="3200" b="1" dirty="0" err="1">
                <a:solidFill>
                  <a:srgbClr val="FFFF00"/>
                </a:solidFill>
              </a:rPr>
              <a:t>hiệu</a:t>
            </a:r>
            <a:r>
              <a:rPr lang="en-US" sz="3200" b="1" dirty="0">
                <a:solidFill>
                  <a:srgbClr val="FFFF00"/>
                </a:solidFill>
              </a:rPr>
              <a:t> XXY</a:t>
            </a:r>
            <a:endParaRPr lang="en-US" sz="3200" dirty="0">
              <a:solidFill>
                <a:srgbClr val="FFFF00"/>
              </a:solidFill>
            </a:endParaRPr>
          </a:p>
        </p:txBody>
      </p:sp>
      <p:pic>
        <p:nvPicPr>
          <p:cNvPr id="14" name="Picture 2" descr="What is Klinefelter syndrome or XXY, what are the symptoms and what happens  when a male has an extra X chromosome? | The Sun">
            <a:extLst>
              <a:ext uri="{FF2B5EF4-FFF2-40B4-BE49-F238E27FC236}">
                <a16:creationId xmlns="" xmlns:a16="http://schemas.microsoft.com/office/drawing/2014/main" id="{AA0B7F1A-E37D-4FE2-A43C-3918C15859B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198" t="8589" r="7928"/>
          <a:stretch/>
        </p:blipFill>
        <p:spPr bwMode="auto">
          <a:xfrm>
            <a:off x="441774" y="4458752"/>
            <a:ext cx="7186458" cy="553852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Arrow Png Images – Browse 702,419 Stock Photos, Vectors, and Video | Adobe  Stock"/>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2262889" flipH="1" flipV="1">
            <a:off x="5417987" y="3118880"/>
            <a:ext cx="3029660" cy="2019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05806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4" descr="Patau syndrome karyotype (trisomy 13 Stock Photo - Alamy">
            <a:extLst>
              <a:ext uri="{FF2B5EF4-FFF2-40B4-BE49-F238E27FC236}">
                <a16:creationId xmlns="" xmlns:a16="http://schemas.microsoft.com/office/drawing/2014/main" id="{2AB05866-ED41-4A74-A20C-29F295B6B4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868" b="7731"/>
          <a:stretch/>
        </p:blipFill>
        <p:spPr bwMode="auto">
          <a:xfrm>
            <a:off x="8814784" y="2825991"/>
            <a:ext cx="8534400" cy="687127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Trisomy 13: MedlinePlus Genetics">
            <a:extLst>
              <a:ext uri="{FF2B5EF4-FFF2-40B4-BE49-F238E27FC236}">
                <a16:creationId xmlns="" xmlns:a16="http://schemas.microsoft.com/office/drawing/2014/main" id="{91B32C1C-B101-4EB1-A828-367684591173}"/>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4629" y="3379928"/>
            <a:ext cx="6831308" cy="709132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406186" y="582771"/>
            <a:ext cx="8229600" cy="1938992"/>
          </a:xfrm>
          <a:prstGeom prst="rect">
            <a:avLst/>
          </a:prstGeom>
          <a:ln w="38100">
            <a:gradFill>
              <a:gsLst>
                <a:gs pos="0">
                  <a:schemeClr val="accent3">
                    <a:lumMod val="75000"/>
                  </a:schemeClr>
                </a:gs>
                <a:gs pos="100000">
                  <a:schemeClr val="accent1">
                    <a:lumMod val="60000"/>
                    <a:lumOff val="40000"/>
                  </a:schemeClr>
                </a:gs>
                <a:gs pos="49000">
                  <a:schemeClr val="tx2">
                    <a:lumMod val="60000"/>
                    <a:lumOff val="40000"/>
                  </a:schemeClr>
                </a:gs>
                <a:gs pos="71000">
                  <a:schemeClr val="tx2">
                    <a:lumMod val="40000"/>
                    <a:lumOff val="60000"/>
                  </a:schemeClr>
                </a:gs>
              </a:gsLst>
              <a:lin ang="5400000" scaled="1"/>
            </a:gradFill>
            <a:prstDash val="sysDash"/>
          </a:ln>
        </p:spPr>
        <p:txBody>
          <a:bodyPr wrap="square">
            <a:spAutoFit/>
          </a:bodyPr>
          <a:lstStyle/>
          <a:p>
            <a:pPr>
              <a:lnSpc>
                <a:spcPct val="125000"/>
              </a:lnSpc>
              <a:buFont typeface="Wingdings" panose="05000000000000000000" pitchFamily="2" charset="2"/>
              <a:buNone/>
              <a:defRPr/>
            </a:pPr>
            <a:r>
              <a:rPr lang="vi-VN" sz="3200" b="1" i="1" dirty="0">
                <a:solidFill>
                  <a:srgbClr val="008965"/>
                </a:solidFill>
              </a:rPr>
              <a:t>Hơn 80% trẻ sinh ra tử vong </a:t>
            </a:r>
            <a:r>
              <a:rPr lang="vi-VN" sz="3200" i="1" dirty="0">
                <a:solidFill>
                  <a:prstClr val="black"/>
                </a:solidFill>
              </a:rPr>
              <a:t>trong năm đầu tiên. Tuy nhiên, vẫn có trẻ có thể sống tới tuổi vị thành niên mặc dù rất hiếm.</a:t>
            </a:r>
            <a:endParaRPr lang="en-US" sz="3200" i="1" dirty="0">
              <a:solidFill>
                <a:prstClr val="black"/>
              </a:solidFill>
            </a:endParaRPr>
          </a:p>
        </p:txBody>
      </p:sp>
      <p:pic>
        <p:nvPicPr>
          <p:cNvPr id="3080" name="Picture 8" descr="Arrow Png Images – Browse 702,419 Stock Photos, Vectors, and Video | Adobe  Stock"/>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2262889" flipH="1" flipV="1">
            <a:off x="6532471" y="1944401"/>
            <a:ext cx="3029660" cy="201977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 xmlns:a16="http://schemas.microsoft.com/office/drawing/2014/main" id="{F246D489-76FC-4057-B2AC-D9BB9B3F6511}"/>
              </a:ext>
            </a:extLst>
          </p:cNvPr>
          <p:cNvSpPr txBox="1"/>
          <p:nvPr/>
        </p:nvSpPr>
        <p:spPr>
          <a:xfrm>
            <a:off x="0" y="1104900"/>
            <a:ext cx="7575937" cy="1416863"/>
          </a:xfrm>
          <a:prstGeom prst="rect">
            <a:avLst/>
          </a:prstGeom>
          <a:solidFill>
            <a:srgbClr val="763CEB"/>
          </a:solidFill>
          <a:ln>
            <a:noFill/>
          </a:ln>
        </p:spPr>
        <p:style>
          <a:lnRef idx="3">
            <a:schemeClr val="lt1"/>
          </a:lnRef>
          <a:fillRef idx="1">
            <a:schemeClr val="accent3"/>
          </a:fillRef>
          <a:effectRef idx="1">
            <a:schemeClr val="accent3"/>
          </a:effectRef>
          <a:fontRef idx="minor">
            <a:schemeClr val="lt1"/>
          </a:fontRef>
        </p:style>
        <p:txBody>
          <a:bodyPr wrap="square">
            <a:spAutoFit/>
          </a:bodyPr>
          <a:lstStyle>
            <a:defPPr>
              <a:defRPr lang="ru-RU"/>
            </a:defPPr>
            <a:lvl1pPr marL="342900" indent="-342900" algn="just">
              <a:lnSpc>
                <a:spcPct val="125000"/>
              </a:lnSpc>
              <a:buFont typeface="Wingdings" panose="05000000000000000000" pitchFamily="2" charset="2"/>
              <a:buChar char="v"/>
              <a:defRPr sz="2400" b="0"/>
            </a:lvl1pPr>
          </a:lstStyle>
          <a:p>
            <a:pPr marL="0" indent="0" algn="ctr">
              <a:buFont typeface="Wingdings" panose="05000000000000000000" pitchFamily="2" charset="2"/>
              <a:buNone/>
              <a:defRPr/>
            </a:pPr>
            <a:r>
              <a:rPr lang="en-US" sz="4000" b="1" dirty="0">
                <a:solidFill>
                  <a:prstClr val="white"/>
                </a:solidFill>
              </a:rPr>
              <a:t>H</a:t>
            </a:r>
            <a:r>
              <a:rPr lang="vi-VN" sz="4000" b="1" dirty="0">
                <a:solidFill>
                  <a:prstClr val="white"/>
                </a:solidFill>
              </a:rPr>
              <a:t>ội chứng </a:t>
            </a:r>
            <a:r>
              <a:rPr lang="en-US" sz="4000" b="1" dirty="0">
                <a:solidFill>
                  <a:prstClr val="white"/>
                </a:solidFill>
              </a:rPr>
              <a:t>Patau</a:t>
            </a:r>
          </a:p>
          <a:p>
            <a:pPr marL="0" indent="0" algn="ctr">
              <a:buFont typeface="Wingdings" panose="05000000000000000000" pitchFamily="2" charset="2"/>
              <a:buNone/>
              <a:defRPr/>
            </a:pPr>
            <a:r>
              <a:rPr lang="vi-VN" sz="3200" b="1" dirty="0">
                <a:solidFill>
                  <a:srgbClr val="FFFF00"/>
                </a:solidFill>
              </a:rPr>
              <a:t>thừa một NST ở cặp NST số 13</a:t>
            </a:r>
            <a:endParaRPr lang="en-US" sz="3200" dirty="0">
              <a:solidFill>
                <a:srgbClr val="FFFF00"/>
              </a:solidFill>
            </a:endParaRPr>
          </a:p>
        </p:txBody>
      </p:sp>
    </p:spTree>
    <p:extLst>
      <p:ext uri="{BB962C8B-B14F-4D97-AF65-F5344CB8AC3E}">
        <p14:creationId xmlns:p14="http://schemas.microsoft.com/office/powerpoint/2010/main" val="329219741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itle 3">
            <a:extLst>
              <a:ext uri="{FF2B5EF4-FFF2-40B4-BE49-F238E27FC236}">
                <a16:creationId xmlns="" xmlns:a16="http://schemas.microsoft.com/office/drawing/2014/main" id="{5C4F71A2-2E36-AAB8-77AD-47D286AC1D68}"/>
              </a:ext>
            </a:extLst>
          </p:cNvPr>
          <p:cNvSpPr txBox="1">
            <a:spLocks/>
          </p:cNvSpPr>
          <p:nvPr/>
        </p:nvSpPr>
        <p:spPr>
          <a:xfrm>
            <a:off x="1163932" y="232900"/>
            <a:ext cx="16640991"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pPr>
              <a:defRPr/>
            </a:pPr>
            <a:r>
              <a:rPr lang="en-US" sz="6000" dirty="0">
                <a:gradFill>
                  <a:gsLst>
                    <a:gs pos="0">
                      <a:srgbClr val="008EDC"/>
                    </a:gs>
                    <a:gs pos="100000">
                      <a:srgbClr val="D30F64"/>
                    </a:gs>
                  </a:gsLst>
                  <a:lin ang="0" scaled="1"/>
                </a:gradFill>
              </a:rPr>
              <a:t>ĐỘT BIẾN SỐ LƯỢNG NHIỄM SẮC THỂ</a:t>
            </a:r>
            <a:endParaRPr lang="ru-RU" sz="6000" dirty="0">
              <a:gradFill>
                <a:gsLst>
                  <a:gs pos="0">
                    <a:srgbClr val="008EDC"/>
                  </a:gs>
                  <a:gs pos="100000">
                    <a:srgbClr val="D30F64"/>
                  </a:gs>
                </a:gsLst>
                <a:lin ang="0" scaled="1"/>
              </a:gradFill>
            </a:endParaRPr>
          </a:p>
        </p:txBody>
      </p:sp>
      <p:sp>
        <p:nvSpPr>
          <p:cNvPr id="18" name="Rectangle: Rounded Corners 17">
            <a:extLst>
              <a:ext uri="{FF2B5EF4-FFF2-40B4-BE49-F238E27FC236}">
                <a16:creationId xmlns="" xmlns:a16="http://schemas.microsoft.com/office/drawing/2014/main" id="{1BA0A7E7-4095-8F71-6CDD-DFD8B6D411F9}"/>
              </a:ext>
            </a:extLst>
          </p:cNvPr>
          <p:cNvSpPr/>
          <p:nvPr/>
        </p:nvSpPr>
        <p:spPr>
          <a:xfrm>
            <a:off x="1362552" y="1413377"/>
            <a:ext cx="5934974" cy="204143"/>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defRPr/>
            </a:pPr>
            <a:endParaRPr lang="en-US" sz="2700" dirty="0">
              <a:solidFill>
                <a:prstClr val="black"/>
              </a:solidFill>
            </a:endParaRPr>
          </a:p>
        </p:txBody>
      </p:sp>
      <p:sp>
        <p:nvSpPr>
          <p:cNvPr id="2" name="Rectangle: Rounded Corners 1">
            <a:extLst>
              <a:ext uri="{FF2B5EF4-FFF2-40B4-BE49-F238E27FC236}">
                <a16:creationId xmlns="" xmlns:a16="http://schemas.microsoft.com/office/drawing/2014/main" id="{36BD1148-AA9A-2217-4B75-2AA4D234EF2E}"/>
              </a:ext>
            </a:extLst>
          </p:cNvPr>
          <p:cNvSpPr/>
          <p:nvPr/>
        </p:nvSpPr>
        <p:spPr>
          <a:xfrm>
            <a:off x="1333499" y="1831698"/>
            <a:ext cx="7420455" cy="696397"/>
          </a:xfrm>
          <a:prstGeom prst="roundRect">
            <a:avLst>
              <a:gd name="adj" fmla="val 50000"/>
            </a:avLst>
          </a:prstGeom>
          <a:solidFill>
            <a:srgbClr val="763CEB"/>
          </a:solidFill>
          <a:ln w="12700" cap="flat">
            <a:noFill/>
            <a:prstDash val="solid"/>
            <a:miter/>
          </a:ln>
        </p:spPr>
        <p:txBody>
          <a:bodyPr rtlCol="0" anchor="ctr"/>
          <a:lstStyle/>
          <a:p>
            <a:pPr algn="ctr">
              <a:defRPr/>
            </a:pPr>
            <a:r>
              <a:rPr lang="en-US" sz="2800" b="1" dirty="0">
                <a:solidFill>
                  <a:prstClr val="white"/>
                </a:solidFill>
              </a:rPr>
              <a:t>Ý </a:t>
            </a:r>
            <a:r>
              <a:rPr lang="en-US" sz="2800" b="1" dirty="0" err="1">
                <a:solidFill>
                  <a:prstClr val="white"/>
                </a:solidFill>
              </a:rPr>
              <a:t>nghĩa</a:t>
            </a:r>
            <a:r>
              <a:rPr lang="en-US" sz="2800" b="1" dirty="0">
                <a:solidFill>
                  <a:prstClr val="white"/>
                </a:solidFill>
              </a:rPr>
              <a:t> </a:t>
            </a:r>
            <a:r>
              <a:rPr lang="en-US" sz="2800" b="1" dirty="0" err="1">
                <a:solidFill>
                  <a:prstClr val="white"/>
                </a:solidFill>
              </a:rPr>
              <a:t>của</a:t>
            </a:r>
            <a:r>
              <a:rPr lang="en-US" sz="2800" b="1" dirty="0">
                <a:solidFill>
                  <a:prstClr val="white"/>
                </a:solidFill>
              </a:rPr>
              <a:t> </a:t>
            </a:r>
            <a:r>
              <a:rPr lang="en-US" sz="2800" b="1" dirty="0" err="1">
                <a:solidFill>
                  <a:prstClr val="white"/>
                </a:solidFill>
              </a:rPr>
              <a:t>đột</a:t>
            </a:r>
            <a:r>
              <a:rPr lang="en-US" sz="2800" b="1" dirty="0">
                <a:solidFill>
                  <a:prstClr val="white"/>
                </a:solidFill>
              </a:rPr>
              <a:t> </a:t>
            </a:r>
            <a:r>
              <a:rPr lang="en-US" sz="2800" b="1" dirty="0" err="1">
                <a:solidFill>
                  <a:prstClr val="white"/>
                </a:solidFill>
              </a:rPr>
              <a:t>biến</a:t>
            </a:r>
            <a:r>
              <a:rPr lang="en-US" sz="2800" b="1" dirty="0">
                <a:solidFill>
                  <a:prstClr val="white"/>
                </a:solidFill>
              </a:rPr>
              <a:t> </a:t>
            </a:r>
            <a:r>
              <a:rPr lang="en-US" sz="2800" b="1" dirty="0" err="1">
                <a:solidFill>
                  <a:prstClr val="white"/>
                </a:solidFill>
              </a:rPr>
              <a:t>nhiễm</a:t>
            </a:r>
            <a:r>
              <a:rPr lang="en-US" sz="2800" b="1" dirty="0">
                <a:solidFill>
                  <a:prstClr val="white"/>
                </a:solidFill>
              </a:rPr>
              <a:t> </a:t>
            </a:r>
            <a:r>
              <a:rPr lang="en-US" sz="2800" b="1" dirty="0" err="1">
                <a:solidFill>
                  <a:prstClr val="white"/>
                </a:solidFill>
              </a:rPr>
              <a:t>sắc</a:t>
            </a:r>
            <a:r>
              <a:rPr lang="en-US" sz="2800" b="1" dirty="0">
                <a:solidFill>
                  <a:prstClr val="white"/>
                </a:solidFill>
              </a:rPr>
              <a:t> </a:t>
            </a:r>
            <a:r>
              <a:rPr lang="en-US" sz="2800" b="1" dirty="0" err="1">
                <a:solidFill>
                  <a:prstClr val="white"/>
                </a:solidFill>
              </a:rPr>
              <a:t>thể</a:t>
            </a:r>
            <a:endParaRPr lang="en-US" sz="2800" b="1" dirty="0">
              <a:solidFill>
                <a:prstClr val="white"/>
              </a:solidFill>
            </a:endParaRPr>
          </a:p>
        </p:txBody>
      </p:sp>
      <p:sp>
        <p:nvSpPr>
          <p:cNvPr id="12" name="Arrow: Pentagon 21">
            <a:extLst>
              <a:ext uri="{FF2B5EF4-FFF2-40B4-BE49-F238E27FC236}">
                <a16:creationId xmlns="" xmlns:a16="http://schemas.microsoft.com/office/drawing/2014/main" id="{201B79B0-A285-F849-0261-E8A34F1C557D}"/>
              </a:ext>
            </a:extLst>
          </p:cNvPr>
          <p:cNvSpPr/>
          <p:nvPr/>
        </p:nvSpPr>
        <p:spPr>
          <a:xfrm>
            <a:off x="-9046" y="423406"/>
            <a:ext cx="883547" cy="626949"/>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defRPr/>
            </a:pPr>
            <a:endParaRPr lang="en-US" sz="2700" dirty="0">
              <a:solidFill>
                <a:prstClr val="black"/>
              </a:solidFill>
            </a:endParaRPr>
          </a:p>
        </p:txBody>
      </p:sp>
      <p:pic>
        <p:nvPicPr>
          <p:cNvPr id="4098" name="Picture 2" descr="Chuối tiêu – món ăn và vị thuốc - Trung tâm y tế Q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8298" y="5400111"/>
            <a:ext cx="6938705" cy="435893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ow do plants with seedless fruit reprodu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2979" y="5584257"/>
            <a:ext cx="6938706" cy="390302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 xmlns:a16="http://schemas.microsoft.com/office/drawing/2014/main" id="{1E38367B-E47E-4271-8C22-D1316A61D54B}"/>
              </a:ext>
            </a:extLst>
          </p:cNvPr>
          <p:cNvSpPr/>
          <p:nvPr/>
        </p:nvSpPr>
        <p:spPr>
          <a:xfrm>
            <a:off x="1333499" y="2942830"/>
            <a:ext cx="15621001" cy="2597827"/>
          </a:xfrm>
          <a:prstGeom prst="rect">
            <a:avLst/>
          </a:prstGeom>
          <a:ln w="38100">
            <a:gradFill>
              <a:gsLst>
                <a:gs pos="0">
                  <a:schemeClr val="accent3">
                    <a:lumMod val="75000"/>
                  </a:schemeClr>
                </a:gs>
                <a:gs pos="100000">
                  <a:schemeClr val="accent1">
                    <a:lumMod val="60000"/>
                    <a:lumOff val="40000"/>
                  </a:schemeClr>
                </a:gs>
                <a:gs pos="49000">
                  <a:schemeClr val="tx2">
                    <a:lumMod val="60000"/>
                    <a:lumOff val="40000"/>
                  </a:schemeClr>
                </a:gs>
                <a:gs pos="71000">
                  <a:schemeClr val="tx2">
                    <a:lumMod val="40000"/>
                    <a:lumOff val="60000"/>
                  </a:schemeClr>
                </a:gs>
              </a:gsLst>
              <a:lin ang="5400000" scaled="1"/>
            </a:gradFill>
            <a:prstDash val="sysDash"/>
          </a:ln>
        </p:spPr>
        <p:txBody>
          <a:bodyPr wrap="square">
            <a:spAutoFit/>
          </a:bodyPr>
          <a:lstStyle/>
          <a:p>
            <a:pPr algn="just">
              <a:lnSpc>
                <a:spcPct val="150000"/>
              </a:lnSpc>
              <a:defRPr/>
            </a:pPr>
            <a:r>
              <a:rPr lang="vi-VN" sz="2800" b="1" i="1" dirty="0">
                <a:solidFill>
                  <a:srgbClr val="FF0000"/>
                </a:solidFill>
              </a:rPr>
              <a:t>Giống chuối 2n </a:t>
            </a:r>
            <a:r>
              <a:rPr lang="vi-VN" sz="2800" i="1" dirty="0">
                <a:solidFill>
                  <a:prstClr val="black"/>
                </a:solidFill>
              </a:rPr>
              <a:t>có số lượng nhiễm sắc thể tiêu biểu cho loài chuối, trong khi </a:t>
            </a:r>
            <a:r>
              <a:rPr lang="vi-VN" sz="2800" b="1" i="1" dirty="0">
                <a:solidFill>
                  <a:srgbClr val="00B050"/>
                </a:solidFill>
              </a:rPr>
              <a:t>giống chuối 3n </a:t>
            </a:r>
            <a:r>
              <a:rPr lang="vi-VN" sz="2800" i="1" dirty="0">
                <a:solidFill>
                  <a:prstClr val="black"/>
                </a:solidFill>
              </a:rPr>
              <a:t>có một bộ phận số nhiễm sắc thể gấp ba lần</a:t>
            </a:r>
            <a:r>
              <a:rPr lang="en-US" sz="2800" i="1" dirty="0">
                <a:solidFill>
                  <a:prstClr val="black"/>
                </a:solidFill>
              </a:rPr>
              <a:t>, </a:t>
            </a:r>
            <a:r>
              <a:rPr lang="en-US" sz="2800" i="1" dirty="0" err="1">
                <a:solidFill>
                  <a:prstClr val="black"/>
                </a:solidFill>
              </a:rPr>
              <a:t>tạo</a:t>
            </a:r>
            <a:r>
              <a:rPr lang="en-US" sz="2800" i="1" dirty="0">
                <a:solidFill>
                  <a:prstClr val="black"/>
                </a:solidFill>
              </a:rPr>
              <a:t> ra </a:t>
            </a:r>
            <a:r>
              <a:rPr lang="en-US" sz="2800" i="1" dirty="0" err="1">
                <a:solidFill>
                  <a:prstClr val="black"/>
                </a:solidFill>
              </a:rPr>
              <a:t>một</a:t>
            </a:r>
            <a:r>
              <a:rPr lang="en-US" sz="2800" i="1" dirty="0">
                <a:solidFill>
                  <a:prstClr val="black"/>
                </a:solidFill>
              </a:rPr>
              <a:t> </a:t>
            </a:r>
            <a:r>
              <a:rPr lang="en-US" sz="2800" i="1" dirty="0" err="1">
                <a:solidFill>
                  <a:prstClr val="black"/>
                </a:solidFill>
              </a:rPr>
              <a:t>đặc</a:t>
            </a:r>
            <a:r>
              <a:rPr lang="en-US" sz="2800" i="1" dirty="0">
                <a:solidFill>
                  <a:prstClr val="black"/>
                </a:solidFill>
              </a:rPr>
              <a:t> </a:t>
            </a:r>
            <a:r>
              <a:rPr lang="en-US" sz="2800" i="1" dirty="0" err="1">
                <a:solidFill>
                  <a:prstClr val="black"/>
                </a:solidFill>
              </a:rPr>
              <a:t>điểm</a:t>
            </a:r>
            <a:r>
              <a:rPr lang="en-US" sz="2800" i="1" dirty="0">
                <a:solidFill>
                  <a:prstClr val="black"/>
                </a:solidFill>
              </a:rPr>
              <a:t> </a:t>
            </a:r>
            <a:r>
              <a:rPr lang="en-US" sz="2800" i="1" dirty="0" err="1">
                <a:solidFill>
                  <a:prstClr val="black"/>
                </a:solidFill>
              </a:rPr>
              <a:t>tính</a:t>
            </a:r>
            <a:r>
              <a:rPr lang="en-US" sz="2800" i="1" dirty="0">
                <a:solidFill>
                  <a:prstClr val="black"/>
                </a:solidFill>
              </a:rPr>
              <a:t> </a:t>
            </a:r>
            <a:r>
              <a:rPr lang="en-US" sz="2800" i="1" dirty="0" err="1">
                <a:solidFill>
                  <a:prstClr val="black"/>
                </a:solidFill>
              </a:rPr>
              <a:t>trạng</a:t>
            </a:r>
            <a:r>
              <a:rPr lang="en-US" sz="2800" i="1" dirty="0">
                <a:solidFill>
                  <a:prstClr val="black"/>
                </a:solidFill>
              </a:rPr>
              <a:t> </a:t>
            </a:r>
            <a:r>
              <a:rPr lang="en-US" sz="2800" i="1" dirty="0" err="1">
                <a:solidFill>
                  <a:prstClr val="black"/>
                </a:solidFill>
              </a:rPr>
              <a:t>mới</a:t>
            </a:r>
            <a:r>
              <a:rPr lang="en-US" sz="2800" i="1" dirty="0">
                <a:solidFill>
                  <a:prstClr val="black"/>
                </a:solidFill>
              </a:rPr>
              <a:t> </a:t>
            </a:r>
            <a:r>
              <a:rPr lang="en-US" sz="2800" i="1" dirty="0" err="1">
                <a:solidFill>
                  <a:prstClr val="black"/>
                </a:solidFill>
              </a:rPr>
              <a:t>là</a:t>
            </a:r>
            <a:r>
              <a:rPr lang="en-US" sz="2800" i="1" dirty="0">
                <a:solidFill>
                  <a:prstClr val="black"/>
                </a:solidFill>
              </a:rPr>
              <a:t> </a:t>
            </a:r>
            <a:r>
              <a:rPr lang="en-US" sz="2800" i="1" dirty="0" err="1">
                <a:solidFill>
                  <a:prstClr val="black"/>
                </a:solidFill>
              </a:rPr>
              <a:t>không</a:t>
            </a:r>
            <a:r>
              <a:rPr lang="en-US" sz="2800" i="1" dirty="0">
                <a:solidFill>
                  <a:prstClr val="black"/>
                </a:solidFill>
              </a:rPr>
              <a:t> </a:t>
            </a:r>
            <a:r>
              <a:rPr lang="en-US" sz="2800" i="1" dirty="0" err="1">
                <a:solidFill>
                  <a:prstClr val="black"/>
                </a:solidFill>
              </a:rPr>
              <a:t>hạt</a:t>
            </a:r>
            <a:r>
              <a:rPr lang="vi-VN" sz="2800" i="1" dirty="0">
                <a:solidFill>
                  <a:prstClr val="black"/>
                </a:solidFill>
              </a:rPr>
              <a:t>. Điều này dẫn đến sự khác biệt trong cỡ trái,</a:t>
            </a:r>
            <a:r>
              <a:rPr lang="en-US" sz="2800" i="1" dirty="0">
                <a:solidFill>
                  <a:prstClr val="black"/>
                </a:solidFill>
              </a:rPr>
              <a:t> </a:t>
            </a:r>
            <a:r>
              <a:rPr lang="en-US" sz="2800" i="1" dirty="0" err="1">
                <a:solidFill>
                  <a:prstClr val="black"/>
                </a:solidFill>
              </a:rPr>
              <a:t>tính</a:t>
            </a:r>
            <a:r>
              <a:rPr lang="en-US" sz="2800" i="1" dirty="0">
                <a:solidFill>
                  <a:prstClr val="black"/>
                </a:solidFill>
              </a:rPr>
              <a:t> </a:t>
            </a:r>
            <a:r>
              <a:rPr lang="en-US" sz="2800" i="1" dirty="0" err="1">
                <a:solidFill>
                  <a:prstClr val="black"/>
                </a:solidFill>
              </a:rPr>
              <a:t>trạng</a:t>
            </a:r>
            <a:r>
              <a:rPr lang="en-US" sz="2800" i="1" dirty="0">
                <a:solidFill>
                  <a:prstClr val="black"/>
                </a:solidFill>
              </a:rPr>
              <a:t>,</a:t>
            </a:r>
            <a:r>
              <a:rPr lang="vi-VN" sz="2800" i="1" dirty="0">
                <a:solidFill>
                  <a:prstClr val="black"/>
                </a:solidFill>
              </a:rPr>
              <a:t> mức độ sinh sản và tính khả năng chịu đựng môi trường khác nhau giữa hai giống này.</a:t>
            </a:r>
            <a:endParaRPr lang="en-US" sz="2800" i="1" dirty="0">
              <a:solidFill>
                <a:prstClr val="black"/>
              </a:solidFill>
            </a:endParaRPr>
          </a:p>
        </p:txBody>
      </p:sp>
      <p:sp>
        <p:nvSpPr>
          <p:cNvPr id="4" name="TextBox 3">
            <a:extLst>
              <a:ext uri="{FF2B5EF4-FFF2-40B4-BE49-F238E27FC236}">
                <a16:creationId xmlns="" xmlns:a16="http://schemas.microsoft.com/office/drawing/2014/main" id="{16908B6A-FA2F-414D-A7AF-0099C174F2D6}"/>
              </a:ext>
            </a:extLst>
          </p:cNvPr>
          <p:cNvSpPr txBox="1"/>
          <p:nvPr/>
        </p:nvSpPr>
        <p:spPr>
          <a:xfrm>
            <a:off x="1192029" y="9530880"/>
            <a:ext cx="7315200" cy="523220"/>
          </a:xfrm>
          <a:prstGeom prst="rect">
            <a:avLst/>
          </a:prstGeom>
          <a:noFill/>
        </p:spPr>
        <p:txBody>
          <a:bodyPr wrap="square" rtlCol="0">
            <a:spAutoFit/>
          </a:bodyPr>
          <a:lstStyle/>
          <a:p>
            <a:pPr algn="ctr"/>
            <a:r>
              <a:rPr lang="en-US" sz="2800" b="1" dirty="0" err="1">
                <a:solidFill>
                  <a:prstClr val="black"/>
                </a:solidFill>
              </a:rPr>
              <a:t>Hình</a:t>
            </a:r>
            <a:r>
              <a:rPr lang="en-US" sz="2800" b="1" dirty="0">
                <a:solidFill>
                  <a:prstClr val="black"/>
                </a:solidFill>
              </a:rPr>
              <a:t>. </a:t>
            </a:r>
            <a:r>
              <a:rPr lang="en-US" sz="2800" dirty="0" err="1">
                <a:solidFill>
                  <a:prstClr val="black"/>
                </a:solidFill>
              </a:rPr>
              <a:t>Giống</a:t>
            </a:r>
            <a:r>
              <a:rPr lang="en-US" sz="2800" dirty="0">
                <a:solidFill>
                  <a:prstClr val="black"/>
                </a:solidFill>
              </a:rPr>
              <a:t> </a:t>
            </a:r>
            <a:r>
              <a:rPr lang="en-US" sz="2800" dirty="0" err="1">
                <a:solidFill>
                  <a:prstClr val="black"/>
                </a:solidFill>
              </a:rPr>
              <a:t>chuối</a:t>
            </a:r>
            <a:r>
              <a:rPr lang="en-US" sz="2800" dirty="0">
                <a:solidFill>
                  <a:prstClr val="black"/>
                </a:solidFill>
              </a:rPr>
              <a:t> 2n</a:t>
            </a:r>
            <a:endParaRPr lang="en-US" sz="2800" b="1" dirty="0">
              <a:solidFill>
                <a:prstClr val="black"/>
              </a:solidFill>
            </a:endParaRPr>
          </a:p>
        </p:txBody>
      </p:sp>
      <p:sp>
        <p:nvSpPr>
          <p:cNvPr id="13" name="TextBox 12">
            <a:extLst>
              <a:ext uri="{FF2B5EF4-FFF2-40B4-BE49-F238E27FC236}">
                <a16:creationId xmlns="" xmlns:a16="http://schemas.microsoft.com/office/drawing/2014/main" id="{6C575026-4704-4CFF-ADB3-19CDCCC12355}"/>
              </a:ext>
            </a:extLst>
          </p:cNvPr>
          <p:cNvSpPr txBox="1"/>
          <p:nvPr/>
        </p:nvSpPr>
        <p:spPr>
          <a:xfrm>
            <a:off x="9955031" y="9530880"/>
            <a:ext cx="7315200" cy="523220"/>
          </a:xfrm>
          <a:prstGeom prst="rect">
            <a:avLst/>
          </a:prstGeom>
          <a:noFill/>
        </p:spPr>
        <p:txBody>
          <a:bodyPr wrap="square" rtlCol="0">
            <a:spAutoFit/>
          </a:bodyPr>
          <a:lstStyle/>
          <a:p>
            <a:pPr algn="ctr"/>
            <a:r>
              <a:rPr lang="en-US" sz="2800" b="1" dirty="0" err="1">
                <a:solidFill>
                  <a:prstClr val="black"/>
                </a:solidFill>
              </a:rPr>
              <a:t>Hình</a:t>
            </a:r>
            <a:r>
              <a:rPr lang="en-US" sz="2800" b="1" dirty="0">
                <a:solidFill>
                  <a:prstClr val="black"/>
                </a:solidFill>
              </a:rPr>
              <a:t>. </a:t>
            </a:r>
            <a:r>
              <a:rPr lang="en-US" sz="2800" dirty="0" err="1">
                <a:solidFill>
                  <a:prstClr val="black"/>
                </a:solidFill>
              </a:rPr>
              <a:t>Giống</a:t>
            </a:r>
            <a:r>
              <a:rPr lang="en-US" sz="2800" dirty="0">
                <a:solidFill>
                  <a:prstClr val="black"/>
                </a:solidFill>
              </a:rPr>
              <a:t> </a:t>
            </a:r>
            <a:r>
              <a:rPr lang="en-US" sz="2800" dirty="0" err="1">
                <a:solidFill>
                  <a:prstClr val="black"/>
                </a:solidFill>
              </a:rPr>
              <a:t>chuối</a:t>
            </a:r>
            <a:r>
              <a:rPr lang="en-US" sz="2800" dirty="0">
                <a:solidFill>
                  <a:prstClr val="black"/>
                </a:solidFill>
              </a:rPr>
              <a:t> 3n</a:t>
            </a:r>
            <a:endParaRPr lang="en-US" sz="2800" b="1" dirty="0">
              <a:solidFill>
                <a:prstClr val="black"/>
              </a:solidFill>
            </a:endParaRPr>
          </a:p>
        </p:txBody>
      </p:sp>
    </p:spTree>
    <p:extLst>
      <p:ext uri="{BB962C8B-B14F-4D97-AF65-F5344CB8AC3E}">
        <p14:creationId xmlns:p14="http://schemas.microsoft.com/office/powerpoint/2010/main" val="311772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8" name="Rectangle: Rounded Corners 17">
            <a:extLst>
              <a:ext uri="{FF2B5EF4-FFF2-40B4-BE49-F238E27FC236}">
                <a16:creationId xmlns="" xmlns:a16="http://schemas.microsoft.com/office/drawing/2014/main" id="{79D9B6FE-A90D-E2F9-BB73-076937B509AA}"/>
              </a:ext>
            </a:extLst>
          </p:cNvPr>
          <p:cNvSpPr/>
          <p:nvPr/>
        </p:nvSpPr>
        <p:spPr>
          <a:xfrm>
            <a:off x="9393476" y="1230291"/>
            <a:ext cx="8086082" cy="7674226"/>
          </a:xfrm>
          <a:prstGeom prst="roundRect">
            <a:avLst>
              <a:gd name="adj" fmla="val 7507"/>
            </a:avLst>
          </a:prstGeom>
          <a:noFill/>
          <a:ln w="38100" cap="flat">
            <a:solidFill>
              <a:schemeClr val="accent1"/>
            </a:solidFill>
            <a:prstDash val="solid"/>
            <a:miter/>
          </a:ln>
        </p:spPr>
        <p:txBody>
          <a:bodyPr rtlCol="0" anchor="ctr"/>
          <a:lstStyle/>
          <a:p>
            <a:pPr>
              <a:defRPr/>
            </a:pPr>
            <a:endParaRPr lang="en-US" sz="2700" dirty="0">
              <a:solidFill>
                <a:prstClr val="black"/>
              </a:solidFill>
            </a:endParaRPr>
          </a:p>
        </p:txBody>
      </p:sp>
      <p:sp>
        <p:nvSpPr>
          <p:cNvPr id="19" name="Rectangle: Rounded Corners 18">
            <a:extLst>
              <a:ext uri="{FF2B5EF4-FFF2-40B4-BE49-F238E27FC236}">
                <a16:creationId xmlns="" xmlns:a16="http://schemas.microsoft.com/office/drawing/2014/main" id="{872F3ED1-A4C6-C502-962B-B5AA5DFFBD57}"/>
              </a:ext>
            </a:extLst>
          </p:cNvPr>
          <p:cNvSpPr/>
          <p:nvPr/>
        </p:nvSpPr>
        <p:spPr>
          <a:xfrm>
            <a:off x="8930665" y="912438"/>
            <a:ext cx="1480992" cy="923715"/>
          </a:xfrm>
          <a:prstGeom prst="roundRect">
            <a:avLst/>
          </a:prstGeom>
          <a:solidFill>
            <a:schemeClr val="bg1"/>
          </a:solidFill>
          <a:ln w="12700" cap="flat">
            <a:noFill/>
            <a:prstDash val="solid"/>
            <a:miter/>
          </a:ln>
        </p:spPr>
        <p:txBody>
          <a:bodyPr rtlCol="0" anchor="ctr"/>
          <a:lstStyle/>
          <a:p>
            <a:pPr>
              <a:defRPr/>
            </a:pPr>
            <a:endParaRPr lang="en-US" sz="2700" dirty="0">
              <a:solidFill>
                <a:prstClr val="black"/>
              </a:solidFill>
            </a:endParaRPr>
          </a:p>
        </p:txBody>
      </p:sp>
      <p:pic>
        <p:nvPicPr>
          <p:cNvPr id="22" name="Picture 2" descr="Play button click color icon Royalty Free Vector Image">
            <a:extLst>
              <a:ext uri="{FF2B5EF4-FFF2-40B4-BE49-F238E27FC236}">
                <a16:creationId xmlns="" xmlns:a16="http://schemas.microsoft.com/office/drawing/2014/main" id="{8EE0FCA9-5939-2729-9F2A-9132CFD969C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767" t="9816" r="25500" b="17792"/>
          <a:stretch/>
        </p:blipFill>
        <p:spPr bwMode="auto">
          <a:xfrm>
            <a:off x="9592787" y="638475"/>
            <a:ext cx="1029239" cy="1721883"/>
          </a:xfrm>
          <a:prstGeom prst="rect">
            <a:avLst/>
          </a:prstGeom>
          <a:noFill/>
          <a:extLst>
            <a:ext uri="{909E8E84-426E-40DD-AFC4-6F175D3DCCD1}">
              <a14:hiddenFill xmlns:a14="http://schemas.microsoft.com/office/drawing/2010/main">
                <a:solidFill>
                  <a:srgbClr val="FFFFFF"/>
                </a:solidFill>
              </a14:hiddenFill>
            </a:ext>
          </a:extLst>
        </p:spPr>
      </p:pic>
      <p:sp>
        <p:nvSpPr>
          <p:cNvPr id="23" name="Flowchart: Connector 22">
            <a:extLst>
              <a:ext uri="{FF2B5EF4-FFF2-40B4-BE49-F238E27FC236}">
                <a16:creationId xmlns="" xmlns:a16="http://schemas.microsoft.com/office/drawing/2014/main" id="{2ABEBB97-6DE5-D0E8-AEA6-E37C551FEA22}"/>
              </a:ext>
            </a:extLst>
          </p:cNvPr>
          <p:cNvSpPr/>
          <p:nvPr/>
        </p:nvSpPr>
        <p:spPr>
          <a:xfrm>
            <a:off x="10476334" y="1019923"/>
            <a:ext cx="420735" cy="420735"/>
          </a:xfrm>
          <a:prstGeom prst="flowChartConnector">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defRPr/>
            </a:pPr>
            <a:endParaRPr lang="en-US" sz="2700" dirty="0">
              <a:solidFill>
                <a:prstClr val="black"/>
              </a:solidFill>
            </a:endParaRPr>
          </a:p>
        </p:txBody>
      </p:sp>
      <p:sp>
        <p:nvSpPr>
          <p:cNvPr id="24" name="Flowchart: Connector 23">
            <a:extLst>
              <a:ext uri="{FF2B5EF4-FFF2-40B4-BE49-F238E27FC236}">
                <a16:creationId xmlns="" xmlns:a16="http://schemas.microsoft.com/office/drawing/2014/main" id="{A20244DE-9306-643E-504E-84092A828971}"/>
              </a:ext>
            </a:extLst>
          </p:cNvPr>
          <p:cNvSpPr/>
          <p:nvPr/>
        </p:nvSpPr>
        <p:spPr>
          <a:xfrm>
            <a:off x="9183108" y="1657243"/>
            <a:ext cx="420735" cy="420735"/>
          </a:xfrm>
          <a:prstGeom prst="flowChartConnector">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defRPr/>
            </a:pPr>
            <a:endParaRPr lang="en-US" sz="2700" dirty="0">
              <a:solidFill>
                <a:prstClr val="black"/>
              </a:solidFill>
            </a:endParaRPr>
          </a:p>
        </p:txBody>
      </p:sp>
      <p:sp>
        <p:nvSpPr>
          <p:cNvPr id="29" name="TextBox 28">
            <a:extLst>
              <a:ext uri="{FF2B5EF4-FFF2-40B4-BE49-F238E27FC236}">
                <a16:creationId xmlns="" xmlns:a16="http://schemas.microsoft.com/office/drawing/2014/main" id="{4C2081FA-E36F-5121-D09D-C22D17494F03}"/>
              </a:ext>
            </a:extLst>
          </p:cNvPr>
          <p:cNvSpPr txBox="1"/>
          <p:nvPr/>
        </p:nvSpPr>
        <p:spPr>
          <a:xfrm>
            <a:off x="9592786" y="2427969"/>
            <a:ext cx="7685286" cy="6254020"/>
          </a:xfrm>
          <a:prstGeom prst="rect">
            <a:avLst/>
          </a:prstGeom>
          <a:noFill/>
        </p:spPr>
        <p:txBody>
          <a:bodyPr wrap="square">
            <a:spAutoFit/>
          </a:bodyPr>
          <a:lstStyle/>
          <a:p>
            <a:pPr algn="just">
              <a:lnSpc>
                <a:spcPct val="130000"/>
              </a:lnSpc>
              <a:defRPr/>
            </a:pPr>
            <a:r>
              <a:rPr lang="vi-VN" sz="4400" b="1" dirty="0">
                <a:solidFill>
                  <a:prstClr val="black"/>
                </a:solidFill>
              </a:rPr>
              <a:t>Hiện nay, các nhà khoa học đã tạo được nhiều giống cây ăn quả không hạt có hàm lượng dinh dưỡng và giá trị thương mại cao</a:t>
            </a:r>
            <a:r>
              <a:rPr lang="en-US" sz="4400" b="1" dirty="0">
                <a:solidFill>
                  <a:prstClr val="black"/>
                </a:solidFill>
              </a:rPr>
              <a:t> </a:t>
            </a:r>
            <a:r>
              <a:rPr lang="en-US" sz="4400" b="1" dirty="0" err="1">
                <a:solidFill>
                  <a:prstClr val="black"/>
                </a:solidFill>
              </a:rPr>
              <a:t>nhờ</a:t>
            </a:r>
            <a:r>
              <a:rPr lang="en-US" sz="4400" b="1" dirty="0">
                <a:solidFill>
                  <a:prstClr val="black"/>
                </a:solidFill>
              </a:rPr>
              <a:t> </a:t>
            </a:r>
            <a:r>
              <a:rPr lang="en-US" sz="4400" b="1" dirty="0" err="1">
                <a:solidFill>
                  <a:prstClr val="black"/>
                </a:solidFill>
              </a:rPr>
              <a:t>tạo</a:t>
            </a:r>
            <a:r>
              <a:rPr lang="en-US" sz="4400" b="1" dirty="0">
                <a:solidFill>
                  <a:prstClr val="black"/>
                </a:solidFill>
              </a:rPr>
              <a:t> </a:t>
            </a:r>
            <a:r>
              <a:rPr lang="en-US" sz="4400" b="1" dirty="0" err="1">
                <a:solidFill>
                  <a:prstClr val="black"/>
                </a:solidFill>
              </a:rPr>
              <a:t>giống</a:t>
            </a:r>
            <a:r>
              <a:rPr lang="en-US" sz="4400" b="1" dirty="0">
                <a:solidFill>
                  <a:prstClr val="black"/>
                </a:solidFill>
              </a:rPr>
              <a:t> </a:t>
            </a:r>
            <a:r>
              <a:rPr lang="en-US" sz="4400" b="1" dirty="0" err="1">
                <a:solidFill>
                  <a:prstClr val="black"/>
                </a:solidFill>
              </a:rPr>
              <a:t>mới</a:t>
            </a:r>
            <a:r>
              <a:rPr lang="en-US" sz="4400" b="1" dirty="0">
                <a:solidFill>
                  <a:prstClr val="black"/>
                </a:solidFill>
              </a:rPr>
              <a:t> </a:t>
            </a:r>
            <a:r>
              <a:rPr lang="en-US" sz="4400" b="1" dirty="0" err="1">
                <a:solidFill>
                  <a:prstClr val="black"/>
                </a:solidFill>
              </a:rPr>
              <a:t>bằng</a:t>
            </a:r>
            <a:r>
              <a:rPr lang="en-US" sz="4400" b="1" dirty="0">
                <a:solidFill>
                  <a:prstClr val="black"/>
                </a:solidFill>
              </a:rPr>
              <a:t> </a:t>
            </a:r>
            <a:r>
              <a:rPr lang="en-US" sz="4400" b="1" dirty="0" err="1">
                <a:solidFill>
                  <a:prstClr val="black"/>
                </a:solidFill>
              </a:rPr>
              <a:t>đột</a:t>
            </a:r>
            <a:r>
              <a:rPr lang="en-US" sz="4400" b="1" dirty="0">
                <a:solidFill>
                  <a:prstClr val="black"/>
                </a:solidFill>
              </a:rPr>
              <a:t> </a:t>
            </a:r>
            <a:r>
              <a:rPr lang="en-US" sz="4400" b="1" dirty="0" err="1">
                <a:solidFill>
                  <a:prstClr val="black"/>
                </a:solidFill>
              </a:rPr>
              <a:t>biến</a:t>
            </a:r>
            <a:r>
              <a:rPr lang="en-US" sz="4400" b="1" dirty="0">
                <a:solidFill>
                  <a:prstClr val="black"/>
                </a:solidFill>
              </a:rPr>
              <a:t> </a:t>
            </a:r>
            <a:r>
              <a:rPr lang="en-US" sz="4400" b="1" dirty="0" err="1">
                <a:solidFill>
                  <a:prstClr val="black"/>
                </a:solidFill>
              </a:rPr>
              <a:t>đa</a:t>
            </a:r>
            <a:r>
              <a:rPr lang="en-US" sz="4400" b="1" dirty="0">
                <a:solidFill>
                  <a:prstClr val="black"/>
                </a:solidFill>
              </a:rPr>
              <a:t> </a:t>
            </a:r>
            <a:r>
              <a:rPr lang="en-US" sz="4400" b="1" dirty="0" err="1">
                <a:solidFill>
                  <a:prstClr val="black"/>
                </a:solidFill>
              </a:rPr>
              <a:t>bội</a:t>
            </a:r>
            <a:r>
              <a:rPr lang="en-US" sz="4400" b="1" dirty="0">
                <a:solidFill>
                  <a:prstClr val="black"/>
                </a:solidFill>
              </a:rPr>
              <a:t> </a:t>
            </a:r>
            <a:r>
              <a:rPr lang="en-US" sz="4400" b="1" dirty="0" err="1">
                <a:solidFill>
                  <a:prstClr val="black"/>
                </a:solidFill>
              </a:rPr>
              <a:t>lẻ</a:t>
            </a:r>
            <a:r>
              <a:rPr lang="en-US" sz="4400" b="1" dirty="0">
                <a:solidFill>
                  <a:prstClr val="black"/>
                </a:solidFill>
              </a:rPr>
              <a:t> </a:t>
            </a:r>
          </a:p>
        </p:txBody>
      </p:sp>
      <p:pic>
        <p:nvPicPr>
          <p:cNvPr id="1028" name="Picture 4" descr="Mini Seedless Watermelon 1ct – GroceriesToGo Aruba">
            <a:extLst>
              <a:ext uri="{FF2B5EF4-FFF2-40B4-BE49-F238E27FC236}">
                <a16:creationId xmlns="" xmlns:a16="http://schemas.microsoft.com/office/drawing/2014/main" id="{8D42C3D3-D21F-FB6F-3195-D6138DCB61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58" y="662659"/>
            <a:ext cx="8961683" cy="8961683"/>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 xmlns:a16="http://schemas.microsoft.com/office/drawing/2014/main" id="{8768AF0C-ED50-80DD-CE8D-C39BCCC3E174}"/>
              </a:ext>
            </a:extLst>
          </p:cNvPr>
          <p:cNvSpPr/>
          <p:nvPr/>
        </p:nvSpPr>
        <p:spPr>
          <a:xfrm>
            <a:off x="0" y="9811568"/>
            <a:ext cx="18288000" cy="475433"/>
          </a:xfrm>
          <a:prstGeom prst="rect">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defRPr/>
            </a:pPr>
            <a:endParaRPr lang="en-US" sz="2700" dirty="0">
              <a:solidFill>
                <a:prstClr val="black"/>
              </a:solidFill>
            </a:endParaRPr>
          </a:p>
        </p:txBody>
      </p:sp>
      <p:sp>
        <p:nvSpPr>
          <p:cNvPr id="31" name="Arrow: Pentagon 30">
            <a:extLst>
              <a:ext uri="{FF2B5EF4-FFF2-40B4-BE49-F238E27FC236}">
                <a16:creationId xmlns="" xmlns:a16="http://schemas.microsoft.com/office/drawing/2014/main" id="{59FE16C0-CF0D-01AC-6F06-FAFA188E7B39}"/>
              </a:ext>
            </a:extLst>
          </p:cNvPr>
          <p:cNvSpPr/>
          <p:nvPr/>
        </p:nvSpPr>
        <p:spPr>
          <a:xfrm rot="5400000">
            <a:off x="583421" y="47686"/>
            <a:ext cx="1290263" cy="1194896"/>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defRPr/>
            </a:pPr>
            <a:endParaRPr lang="en-US" sz="2700" dirty="0">
              <a:solidFill>
                <a:prstClr val="black"/>
              </a:solidFill>
            </a:endParaRPr>
          </a:p>
        </p:txBody>
      </p:sp>
      <p:sp>
        <p:nvSpPr>
          <p:cNvPr id="34" name="Title 1">
            <a:extLst>
              <a:ext uri="{FF2B5EF4-FFF2-40B4-BE49-F238E27FC236}">
                <a16:creationId xmlns="" xmlns:a16="http://schemas.microsoft.com/office/drawing/2014/main" id="{1E38EE8B-1608-4FFC-96B5-595AB97B845A}"/>
              </a:ext>
            </a:extLst>
          </p:cNvPr>
          <p:cNvSpPr>
            <a:spLocks noGrp="1"/>
          </p:cNvSpPr>
          <p:nvPr>
            <p:ph type="title"/>
          </p:nvPr>
        </p:nvSpPr>
        <p:spPr>
          <a:xfrm>
            <a:off x="10688259" y="1440659"/>
            <a:ext cx="3939177" cy="1038752"/>
          </a:xfrm>
        </p:spPr>
        <p:txBody>
          <a:bodyPr>
            <a:normAutofit/>
          </a:bodyPr>
          <a:lstStyle/>
          <a:p>
            <a:r>
              <a:rPr lang="en-US" sz="5400" dirty="0" err="1"/>
              <a:t>Vận</a:t>
            </a:r>
            <a:r>
              <a:rPr lang="en-US" sz="5400" dirty="0"/>
              <a:t> </a:t>
            </a:r>
            <a:r>
              <a:rPr lang="en-US" sz="5400" dirty="0" err="1"/>
              <a:t>dụng</a:t>
            </a:r>
            <a:endParaRPr lang="ru-RU" sz="5400" dirty="0"/>
          </a:p>
        </p:txBody>
      </p:sp>
    </p:spTree>
    <p:extLst>
      <p:ext uri="{BB962C8B-B14F-4D97-AF65-F5344CB8AC3E}">
        <p14:creationId xmlns:p14="http://schemas.microsoft.com/office/powerpoint/2010/main" val="12764645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685800" y="1172789"/>
            <a:ext cx="16972024" cy="8057186"/>
            <a:chOff x="0" y="-38100"/>
            <a:chExt cx="4371494" cy="1970640"/>
          </a:xfrm>
        </p:grpSpPr>
        <p:sp>
          <p:nvSpPr>
            <p:cNvPr id="3" name="Freeform 3"/>
            <p:cNvSpPr/>
            <p:nvPr/>
          </p:nvSpPr>
          <p:spPr>
            <a:xfrm>
              <a:off x="0" y="0"/>
              <a:ext cx="4371494" cy="1932540"/>
            </a:xfrm>
            <a:custGeom>
              <a:avLst/>
              <a:gdLst/>
              <a:ahLst/>
              <a:cxnLst/>
              <a:rect l="l" t="t" r="r" b="b"/>
              <a:pathLst>
                <a:path w="4274726" h="1874238">
                  <a:moveTo>
                    <a:pt x="24327" y="0"/>
                  </a:moveTo>
                  <a:lnTo>
                    <a:pt x="4250399" y="0"/>
                  </a:lnTo>
                  <a:cubicBezTo>
                    <a:pt x="4263834" y="0"/>
                    <a:pt x="4274726" y="10891"/>
                    <a:pt x="4274726" y="24327"/>
                  </a:cubicBezTo>
                  <a:lnTo>
                    <a:pt x="4274726" y="1849911"/>
                  </a:lnTo>
                  <a:cubicBezTo>
                    <a:pt x="4274726" y="1856363"/>
                    <a:pt x="4272163" y="1862550"/>
                    <a:pt x="4267601" y="1867112"/>
                  </a:cubicBezTo>
                  <a:cubicBezTo>
                    <a:pt x="4263039" y="1871675"/>
                    <a:pt x="4256851" y="1874238"/>
                    <a:pt x="4250399" y="1874238"/>
                  </a:cubicBezTo>
                  <a:lnTo>
                    <a:pt x="24327" y="1874238"/>
                  </a:lnTo>
                  <a:cubicBezTo>
                    <a:pt x="10891" y="1874238"/>
                    <a:pt x="0" y="1863346"/>
                    <a:pt x="0" y="1849911"/>
                  </a:cubicBezTo>
                  <a:lnTo>
                    <a:pt x="0" y="24327"/>
                  </a:lnTo>
                  <a:cubicBezTo>
                    <a:pt x="0" y="10891"/>
                    <a:pt x="10891" y="0"/>
                    <a:pt x="24327" y="0"/>
                  </a:cubicBezTo>
                  <a:close/>
                </a:path>
              </a:pathLst>
            </a:custGeom>
            <a:solidFill>
              <a:schemeClr val="accent6">
                <a:lumMod val="20000"/>
                <a:lumOff val="80000"/>
              </a:schemeClr>
            </a:solidFill>
            <a:ln w="8572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TextBox 4"/>
            <p:cNvSpPr txBox="1"/>
            <p:nvPr/>
          </p:nvSpPr>
          <p:spPr>
            <a:xfrm>
              <a:off x="0" y="-38100"/>
              <a:ext cx="4274726" cy="1912337"/>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 xmlns:a16="http://schemas.microsoft.com/office/drawing/2014/main" id="{A70E6E33-B84C-431E-AA41-2CCE02276558}"/>
              </a:ext>
            </a:extLst>
          </p:cNvPr>
          <p:cNvSpPr txBox="1"/>
          <p:nvPr/>
        </p:nvSpPr>
        <p:spPr>
          <a:xfrm>
            <a:off x="1230791" y="1831229"/>
            <a:ext cx="15534089" cy="6740307"/>
          </a:xfrm>
          <a:prstGeom prst="rect">
            <a:avLst/>
          </a:prstGeom>
          <a:noFill/>
        </p:spPr>
        <p:txBody>
          <a:bodyPr wrap="square" rtlCol="0">
            <a:spAutoFit/>
          </a:bodyPr>
          <a:lstStyle/>
          <a:p>
            <a:pPr marL="457200" lvl="0" indent="-457200" algn="just">
              <a:lnSpc>
                <a:spcPct val="150000"/>
              </a:lnSpc>
              <a:buFont typeface="Wingdings" panose="05000000000000000000" pitchFamily="2" charset="2"/>
              <a:buChar char="ü"/>
              <a:defRPr/>
            </a:pPr>
            <a:r>
              <a:rPr lang="vi-VN" sz="3200" dirty="0">
                <a:solidFill>
                  <a:prstClr val="black"/>
                </a:solidFill>
              </a:rPr>
              <a:t>- Nêu được khái niệm nhiễm sắc thể. Lấy được ví dụ chứng minh mỗi loài có bộ nhiễm sắc thể đặc trưng.</a:t>
            </a:r>
          </a:p>
          <a:p>
            <a:pPr marL="457200" lvl="0" indent="-457200" algn="just">
              <a:lnSpc>
                <a:spcPct val="150000"/>
              </a:lnSpc>
              <a:buFont typeface="Wingdings" panose="05000000000000000000" pitchFamily="2" charset="2"/>
              <a:buChar char="ü"/>
              <a:defRPr/>
            </a:pPr>
            <a:r>
              <a:rPr lang="vi-VN" sz="3200" dirty="0">
                <a:solidFill>
                  <a:prstClr val="black"/>
                </a:solidFill>
              </a:rPr>
              <a:t>– Phân biệt được bộ nhiễm sắc thể lưỡng bội, đơn bội. Lấy được ví dụ minh hoạ.</a:t>
            </a:r>
          </a:p>
          <a:p>
            <a:pPr marL="457200" lvl="0" indent="-457200" algn="just">
              <a:lnSpc>
                <a:spcPct val="150000"/>
              </a:lnSpc>
              <a:buFont typeface="Wingdings" panose="05000000000000000000" pitchFamily="2" charset="2"/>
              <a:buChar char="ü"/>
              <a:defRPr/>
            </a:pPr>
            <a:r>
              <a:rPr lang="vi-VN" sz="3200" dirty="0">
                <a:solidFill>
                  <a:prstClr val="black"/>
                </a:solidFill>
              </a:rPr>
              <a:t>Mô tả được hình dạng nhiễm sắc thể thông qua hình vẽ nhiễm sắc thể ở kì giữa với tâm động, các cánh.</a:t>
            </a:r>
          </a:p>
          <a:p>
            <a:pPr marL="457200" lvl="0" indent="-457200" algn="just">
              <a:lnSpc>
                <a:spcPct val="150000"/>
              </a:lnSpc>
              <a:buFont typeface="Wingdings" panose="05000000000000000000" pitchFamily="2" charset="2"/>
              <a:buChar char="ü"/>
              <a:defRPr/>
            </a:pPr>
            <a:r>
              <a:rPr lang="vi-VN" sz="3200" dirty="0">
                <a:solidFill>
                  <a:prstClr val="black"/>
                </a:solidFill>
              </a:rPr>
              <a:t>Dựa vào hình ảnh (hoặc mô hình, học liệu điện tử) mô tả được cấu trúc nhiễm sắc thể có lõi là DNA và cách sắp xếp của gene trên nhiễm sắc thể.</a:t>
            </a:r>
          </a:p>
          <a:p>
            <a:pPr marL="457200" lvl="0" indent="-457200" algn="just">
              <a:lnSpc>
                <a:spcPct val="150000"/>
              </a:lnSpc>
              <a:buFont typeface="Wingdings" panose="05000000000000000000" pitchFamily="2" charset="2"/>
              <a:buChar char="ü"/>
              <a:defRPr/>
            </a:pPr>
            <a:r>
              <a:rPr lang="vi-VN" sz="3200" dirty="0">
                <a:solidFill>
                  <a:prstClr val="black"/>
                </a:solidFill>
              </a:rPr>
              <a:t>- Nêu được khái niệm đột biến nhiễm sắc thể. Lấy được ví dụ minh hoạ. Trình bày được ý nghĩa và tác hại của đột biến nhiễm sắc thể.</a:t>
            </a:r>
            <a:endParaRPr kumimoji="0" lang="en-US" sz="3200" b="0" i="0" u="none" strike="noStrike" kern="1200" cap="none" spc="0" normalizeH="0" baseline="0" noProof="0" dirty="0">
              <a:ln>
                <a:noFill/>
              </a:ln>
              <a:solidFill>
                <a:prstClr val="black"/>
              </a:solidFill>
              <a:effectLst/>
              <a:uLnTx/>
              <a:uFillTx/>
              <a:latin typeface="Calibri"/>
            </a:endParaRPr>
          </a:p>
        </p:txBody>
      </p:sp>
      <p:sp>
        <p:nvSpPr>
          <p:cNvPr id="10" name="TextBox 9">
            <a:extLst>
              <a:ext uri="{FF2B5EF4-FFF2-40B4-BE49-F238E27FC236}">
                <a16:creationId xmlns="" xmlns:a16="http://schemas.microsoft.com/office/drawing/2014/main" id="{24BCD69D-9ECE-4F36-9742-64EC21B54B51}"/>
              </a:ext>
            </a:extLst>
          </p:cNvPr>
          <p:cNvSpPr txBox="1"/>
          <p:nvPr/>
        </p:nvSpPr>
        <p:spPr>
          <a:xfrm>
            <a:off x="5873635" y="788068"/>
            <a:ext cx="6248400" cy="769441"/>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MỤC</a:t>
            </a:r>
            <a:r>
              <a:rPr kumimoji="0" lang="en-US" sz="4400" b="1" i="0" u="none" strike="noStrike" kern="1200" cap="none" spc="0" normalizeH="0" noProof="0" dirty="0">
                <a:ln>
                  <a:noFill/>
                </a:ln>
                <a:solidFill>
                  <a:prstClr val="white"/>
                </a:solidFill>
                <a:effectLst/>
                <a:uLnTx/>
                <a:uFillTx/>
                <a:latin typeface="Calibri"/>
                <a:ea typeface="+mn-ea"/>
                <a:cs typeface="+mn-cs"/>
              </a:rPr>
              <a:t> TIÊU</a:t>
            </a:r>
            <a:endParaRPr kumimoji="0" lang="en-US" sz="44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30203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 calcmode="lin" valueType="num">
                                      <p:cBhvr additive="base">
                                        <p:cTn id="15"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 calcmode="lin" valueType="num">
                                      <p:cBhvr additive="base">
                                        <p:cTn id="2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 calcmode="lin" valueType="num">
                                      <p:cBhvr additive="base">
                                        <p:cTn id="2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anim calcmode="lin" valueType="num">
                                      <p:cBhvr additive="base">
                                        <p:cTn id="33"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9">
                                            <p:txEl>
                                              <p:pRg st="4" end="4"/>
                                            </p:txEl>
                                          </p:spTgt>
                                        </p:tgtEl>
                                        <p:attrNameLst>
                                          <p:attrName>style.visibility</p:attrName>
                                        </p:attrNameLst>
                                      </p:cBhvr>
                                      <p:to>
                                        <p:strVal val="visible"/>
                                      </p:to>
                                    </p:set>
                                    <p:anim calcmode="lin" valueType="num">
                                      <p:cBhvr additive="base">
                                        <p:cTn id="39"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7" y="5"/>
            <a:ext cx="13715999" cy="10455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cxnSp>
        <p:nvCxnSpPr>
          <p:cNvPr id="3" name="Straight Connector 2"/>
          <p:cNvCxnSpPr>
            <a:endCxn id="8" idx="1"/>
          </p:cNvCxnSpPr>
          <p:nvPr/>
        </p:nvCxnSpPr>
        <p:spPr>
          <a:xfrm>
            <a:off x="2785838" y="536057"/>
            <a:ext cx="1713572" cy="4584584"/>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13791143" y="5120642"/>
            <a:ext cx="1692327" cy="4677038"/>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514850" y="1394461"/>
            <a:ext cx="9258300" cy="7452362"/>
          </a:xfrm>
          <a:prstGeom prst="rect">
            <a:avLst/>
          </a:prstGeom>
          <a:solidFill>
            <a:srgbClr val="FF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en-US" sz="10500" b="1" dirty="0">
                <a:solidFill>
                  <a:prstClr val="white"/>
                </a:solidFill>
                <a:latin typeface="Arial" panose="020B0604020202020204" pitchFamily="34" charset="0"/>
                <a:cs typeface="Arial" panose="020B0604020202020204" pitchFamily="34" charset="0"/>
              </a:rPr>
              <a:t>LUYỆN TẬP</a:t>
            </a:r>
          </a:p>
        </p:txBody>
      </p:sp>
      <p:cxnSp>
        <p:nvCxnSpPr>
          <p:cNvPr id="6" name="Straight Connector 5"/>
          <p:cNvCxnSpPr>
            <a:stCxn id="8" idx="1"/>
          </p:cNvCxnSpPr>
          <p:nvPr/>
        </p:nvCxnSpPr>
        <p:spPr>
          <a:xfrm flipH="1">
            <a:off x="2787308" y="5120641"/>
            <a:ext cx="1712097" cy="4668143"/>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13791143" y="535062"/>
            <a:ext cx="1692327" cy="458557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4499410" y="1394461"/>
            <a:ext cx="294974" cy="745236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1371600">
              <a:defRPr/>
            </a:pPr>
            <a:endParaRPr lang="en-US" sz="2700">
              <a:solidFill>
                <a:prstClr val="black"/>
              </a:solidFill>
              <a:latin typeface="Calibri" panose="020F0502020204030204"/>
            </a:endParaRPr>
          </a:p>
        </p:txBody>
      </p:sp>
      <p:sp>
        <p:nvSpPr>
          <p:cNvPr id="9" name="Left Bracket 8"/>
          <p:cNvSpPr/>
          <p:nvPr/>
        </p:nvSpPr>
        <p:spPr>
          <a:xfrm rot="10800000">
            <a:off x="13505909" y="1394462"/>
            <a:ext cx="285234" cy="745236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1371600">
              <a:defRPr/>
            </a:pPr>
            <a:endParaRPr lang="en-US" sz="2700">
              <a:solidFill>
                <a:prstClr val="black"/>
              </a:solidFill>
              <a:latin typeface="Calibri" panose="020F0502020204030204"/>
            </a:endParaRPr>
          </a:p>
        </p:txBody>
      </p:sp>
      <p:grpSp>
        <p:nvGrpSpPr>
          <p:cNvPr id="10" name="Group 9"/>
          <p:cNvGrpSpPr/>
          <p:nvPr/>
        </p:nvGrpSpPr>
        <p:grpSpPr>
          <a:xfrm>
            <a:off x="4124808" y="4763852"/>
            <a:ext cx="763923" cy="763923"/>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13" name="Group 12"/>
          <p:cNvGrpSpPr/>
          <p:nvPr/>
        </p:nvGrpSpPr>
        <p:grpSpPr>
          <a:xfrm>
            <a:off x="13392527" y="4761746"/>
            <a:ext cx="763923" cy="763923"/>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pic>
        <p:nvPicPr>
          <p:cNvPr id="40" name="Picture 5" descr="n3"/>
          <p:cNvPicPr>
            <a:picLocks noChangeAspect="1" noChangeArrowheads="1"/>
          </p:cNvPicPr>
          <p:nvPr/>
        </p:nvPicPr>
        <p:blipFill>
          <a:blip r:embed="rId9"/>
          <a:srcRect/>
          <a:stretch>
            <a:fillRect/>
          </a:stretch>
        </p:blipFill>
        <p:spPr bwMode="auto">
          <a:xfrm rot="10800000" flipV="1">
            <a:off x="2770388" y="458385"/>
            <a:ext cx="12713082" cy="257175"/>
          </a:xfrm>
          <a:prstGeom prst="rect">
            <a:avLst/>
          </a:prstGeom>
          <a:noFill/>
          <a:ln w="9525">
            <a:noFill/>
            <a:miter lim="800000"/>
            <a:headEnd/>
            <a:tailEnd/>
          </a:ln>
        </p:spPr>
      </p:pic>
      <p:grpSp>
        <p:nvGrpSpPr>
          <p:cNvPr id="26" name="Group 25"/>
          <p:cNvGrpSpPr/>
          <p:nvPr/>
        </p:nvGrpSpPr>
        <p:grpSpPr>
          <a:xfrm>
            <a:off x="15056538" y="175586"/>
            <a:ext cx="763923" cy="763923"/>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23" name="Group 22"/>
          <p:cNvGrpSpPr/>
          <p:nvPr/>
        </p:nvGrpSpPr>
        <p:grpSpPr>
          <a:xfrm>
            <a:off x="2457354" y="175586"/>
            <a:ext cx="763923" cy="763923"/>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pic>
        <p:nvPicPr>
          <p:cNvPr id="41" name="Picture 5" descr="n3"/>
          <p:cNvPicPr>
            <a:picLocks noChangeAspect="1" noChangeArrowheads="1"/>
          </p:cNvPicPr>
          <p:nvPr/>
        </p:nvPicPr>
        <p:blipFill>
          <a:blip r:embed="rId9"/>
          <a:srcRect/>
          <a:stretch>
            <a:fillRect/>
          </a:stretch>
        </p:blipFill>
        <p:spPr bwMode="auto">
          <a:xfrm rot="10800000" flipV="1">
            <a:off x="2770388" y="9754878"/>
            <a:ext cx="12713082" cy="257175"/>
          </a:xfrm>
          <a:prstGeom prst="rect">
            <a:avLst/>
          </a:prstGeom>
          <a:noFill/>
          <a:ln w="9525">
            <a:noFill/>
            <a:miter lim="800000"/>
            <a:headEnd/>
            <a:tailEnd/>
          </a:ln>
        </p:spPr>
      </p:pic>
      <p:grpSp>
        <p:nvGrpSpPr>
          <p:cNvPr id="17" name="Group 16"/>
          <p:cNvGrpSpPr/>
          <p:nvPr/>
        </p:nvGrpSpPr>
        <p:grpSpPr>
          <a:xfrm>
            <a:off x="2457354" y="9506217"/>
            <a:ext cx="763923" cy="763923"/>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20" name="Group 19"/>
          <p:cNvGrpSpPr/>
          <p:nvPr/>
        </p:nvGrpSpPr>
        <p:grpSpPr>
          <a:xfrm>
            <a:off x="15056538" y="9506217"/>
            <a:ext cx="763923" cy="763923"/>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pic>
        <p:nvPicPr>
          <p:cNvPr id="30" name="nhacnen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15316200" y="9601200"/>
            <a:ext cx="685800" cy="685800"/>
          </a:xfrm>
          <a:prstGeom prst="rect">
            <a:avLst/>
          </a:prstGeom>
        </p:spPr>
      </p:pic>
      <p:pic>
        <p:nvPicPr>
          <p:cNvPr id="31" name="Picture 30">
            <a:hlinkHover r:id="rId12" highlightClick="1">
              <a:snd r:embed="rId11" name="applause.wav"/>
            </a:hlinkHover>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360329" y="8313098"/>
            <a:ext cx="2061243" cy="1973903"/>
          </a:xfrm>
          <a:prstGeom prst="rect">
            <a:avLst/>
          </a:prstGeom>
        </p:spPr>
      </p:pic>
    </p:spTree>
    <p:extLst>
      <p:ext uri="{BB962C8B-B14F-4D97-AF65-F5344CB8AC3E}">
        <p14:creationId xmlns:p14="http://schemas.microsoft.com/office/powerpoint/2010/main" val="42478386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5"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6"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childTnLst>
                          </p:cTn>
                        </p:par>
                        <p:par>
                          <p:cTn id="32" fill="hold">
                            <p:stCondLst>
                              <p:cond delay="500"/>
                            </p:stCondLst>
                            <p:childTnLst>
                              <p:par>
                                <p:cTn id="33" presetID="50" presetClass="entr" presetSubtype="0" decel="10000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700" fill="hold"/>
                                        <p:tgtEl>
                                          <p:spTgt spid="9"/>
                                        </p:tgtEl>
                                        <p:attrNameLst>
                                          <p:attrName>ppt_w</p:attrName>
                                        </p:attrNameLst>
                                      </p:cBhvr>
                                      <p:tavLst>
                                        <p:tav tm="0">
                                          <p:val>
                                            <p:strVal val="#ppt_w+.3"/>
                                          </p:val>
                                        </p:tav>
                                        <p:tav tm="100000">
                                          <p:val>
                                            <p:strVal val="#ppt_w"/>
                                          </p:val>
                                        </p:tav>
                                      </p:tavLst>
                                    </p:anim>
                                    <p:anim calcmode="lin" valueType="num">
                                      <p:cBhvr>
                                        <p:cTn id="36" dur="700" fill="hold"/>
                                        <p:tgtEl>
                                          <p:spTgt spid="9"/>
                                        </p:tgtEl>
                                        <p:attrNameLst>
                                          <p:attrName>ppt_h</p:attrName>
                                        </p:attrNameLst>
                                      </p:cBhvr>
                                      <p:tavLst>
                                        <p:tav tm="0">
                                          <p:val>
                                            <p:strVal val="#ppt_h"/>
                                          </p:val>
                                        </p:tav>
                                        <p:tav tm="100000">
                                          <p:val>
                                            <p:strVal val="#ppt_h"/>
                                          </p:val>
                                        </p:tav>
                                      </p:tavLst>
                                    </p:anim>
                                    <p:animEffect transition="in" filter="fade">
                                      <p:cBhvr>
                                        <p:cTn id="37" dur="700"/>
                                        <p:tgtEl>
                                          <p:spTgt spid="9"/>
                                        </p:tgtEl>
                                      </p:cBhvr>
                                    </p:animEffect>
                                  </p:childTnLst>
                                </p:cTn>
                              </p:par>
                              <p:par>
                                <p:cTn id="38" presetID="50" presetClass="entr" presetSubtype="0" decel="10000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700" fill="hold"/>
                                        <p:tgtEl>
                                          <p:spTgt spid="8"/>
                                        </p:tgtEl>
                                        <p:attrNameLst>
                                          <p:attrName>ppt_w</p:attrName>
                                        </p:attrNameLst>
                                      </p:cBhvr>
                                      <p:tavLst>
                                        <p:tav tm="0">
                                          <p:val>
                                            <p:strVal val="#ppt_w+.3"/>
                                          </p:val>
                                        </p:tav>
                                        <p:tav tm="100000">
                                          <p:val>
                                            <p:strVal val="#ppt_w"/>
                                          </p:val>
                                        </p:tav>
                                      </p:tavLst>
                                    </p:anim>
                                    <p:anim calcmode="lin" valueType="num">
                                      <p:cBhvr>
                                        <p:cTn id="41" dur="700" fill="hold"/>
                                        <p:tgtEl>
                                          <p:spTgt spid="8"/>
                                        </p:tgtEl>
                                        <p:attrNameLst>
                                          <p:attrName>ppt_h</p:attrName>
                                        </p:attrNameLst>
                                      </p:cBhvr>
                                      <p:tavLst>
                                        <p:tav tm="0">
                                          <p:val>
                                            <p:strVal val="#ppt_h"/>
                                          </p:val>
                                        </p:tav>
                                        <p:tav tm="100000">
                                          <p:val>
                                            <p:strVal val="#ppt_h"/>
                                          </p:val>
                                        </p:tav>
                                      </p:tavLst>
                                    </p:anim>
                                    <p:animEffect transition="in" filter="fade">
                                      <p:cBhvr>
                                        <p:cTn id="42" dur="7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suonho.wav"/>
                                        </p:tgtEl>
                                      </p:cMediaNode>
                                    </p:audio>
                                  </p:subTnLst>
                                </p:cTn>
                              </p:par>
                            </p:childTnLst>
                          </p:cTn>
                        </p:par>
                        <p:par>
                          <p:cTn id="43" fill="hold">
                            <p:stCondLst>
                              <p:cond delay="1500"/>
                            </p:stCondLst>
                            <p:childTnLst>
                              <p:par>
                                <p:cTn id="44" presetID="14" presetClass="entr" presetSubtype="10"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randombar(horizontal)">
                                      <p:cBhvr>
                                        <p:cTn id="46" dur="400"/>
                                        <p:tgtEl>
                                          <p:spTgt spid="5"/>
                                        </p:tgtEl>
                                      </p:cBhvr>
                                    </p:animEffect>
                                  </p:childTnLst>
                                  <p:subTnLst>
                                    <p:audio>
                                      <p:cMediaNode>
                                        <p:cTn display="0" masterRel="sameClick">
                                          <p:stCondLst>
                                            <p:cond evt="begin" delay="0">
                                              <p:tn val="44"/>
                                            </p:cond>
                                          </p:stCondLst>
                                          <p:endCondLst>
                                            <p:cond evt="onStopAudio" delay="0">
                                              <p:tgtEl>
                                                <p:sldTgt/>
                                              </p:tgtEl>
                                            </p:cond>
                                          </p:endCondLst>
                                        </p:cTn>
                                        <p:tgtEl>
                                          <p:sndTgt r:embed="rId8" name="fins__success-2.wav"/>
                                        </p:tgtEl>
                                      </p:cMediaNode>
                                    </p:audio>
                                  </p:subTnLst>
                                </p:cTn>
                              </p:par>
                            </p:childTnLst>
                          </p:cTn>
                        </p:par>
                        <p:par>
                          <p:cTn id="47" fill="hold">
                            <p:stCondLst>
                              <p:cond delay="2000"/>
                            </p:stCondLst>
                            <p:childTnLst>
                              <p:par>
                                <p:cTn id="48" presetID="1" presetClass="mediacall" presetSubtype="0" fill="hold" nodeType="afterEffect">
                                  <p:stCondLst>
                                    <p:cond delay="0"/>
                                  </p:stCondLst>
                                  <p:childTnLst>
                                    <p:cmd type="call" cmd="playFrom(0.0)">
                                      <p:cBhvr>
                                        <p:cTn id="49" dur="9566"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50" fill="hold" display="0">
                  <p:stCondLst>
                    <p:cond delay="indefinite"/>
                  </p:stCondLst>
                  <p:endCondLst>
                    <p:cond evt="onStopAudio" delay="0">
                      <p:tgtEl>
                        <p:sldTgt/>
                      </p:tgtEl>
                    </p:cond>
                  </p:endCondLst>
                </p:cTn>
                <p:tgtEl>
                  <p:spTgt spid="30"/>
                </p:tgtEl>
              </p:cMediaNode>
            </p:audio>
          </p:childTnLst>
        </p:cTn>
      </p:par>
    </p:tnLst>
    <p:bldLst>
      <p:bldP spid="2" grpId="0"/>
      <p:bldP spid="5" grpId="0" animBg="1"/>
      <p:bldP spid="8" grpId="0" animBg="1"/>
      <p:bldP spid="9"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86561C13-88E7-4A32-02C0-6362D1A1460A}"/>
              </a:ext>
            </a:extLst>
          </p:cNvPr>
          <p:cNvSpPr/>
          <p:nvPr/>
        </p:nvSpPr>
        <p:spPr>
          <a:xfrm>
            <a:off x="1102328" y="330308"/>
            <a:ext cx="16030050" cy="1455399"/>
          </a:xfrm>
          <a:prstGeom prst="rect">
            <a:avLst/>
          </a:prstGeom>
          <a:solidFill>
            <a:srgbClr val="F0E9FD"/>
          </a:solidFill>
          <a:ln w="28575" cap="flat">
            <a:solidFill>
              <a:srgbClr val="7030A0"/>
            </a:solidFill>
            <a:prstDash val="solid"/>
            <a:miter/>
          </a:ln>
        </p:spPr>
        <p:txBody>
          <a:bodyPr rtlCol="0" anchor="ctr"/>
          <a:lstStyle/>
          <a:p>
            <a:pPr>
              <a:defRPr/>
            </a:pPr>
            <a:endParaRPr lang="en-US" sz="2700" dirty="0">
              <a:solidFill>
                <a:prstClr val="black"/>
              </a:solidFill>
            </a:endParaRPr>
          </a:p>
        </p:txBody>
      </p:sp>
      <p:sp>
        <p:nvSpPr>
          <p:cNvPr id="8" name="TextBox 7">
            <a:extLst>
              <a:ext uri="{FF2B5EF4-FFF2-40B4-BE49-F238E27FC236}">
                <a16:creationId xmlns="" xmlns:a16="http://schemas.microsoft.com/office/drawing/2014/main" id="{0956A436-687A-15C0-4688-74616CB14D89}"/>
              </a:ext>
            </a:extLst>
          </p:cNvPr>
          <p:cNvSpPr txBox="1"/>
          <p:nvPr/>
        </p:nvSpPr>
        <p:spPr>
          <a:xfrm>
            <a:off x="1398947" y="330308"/>
            <a:ext cx="15587762" cy="1409297"/>
          </a:xfrm>
          <a:prstGeom prst="rect">
            <a:avLst/>
          </a:prstGeom>
          <a:noFill/>
        </p:spPr>
        <p:txBody>
          <a:bodyPr wrap="square">
            <a:spAutoFit/>
          </a:bodyPr>
          <a:lstStyle>
            <a:defPPr>
              <a:defRPr lang="ru-RU"/>
            </a:defPPr>
            <a:lvl1pPr algn="just">
              <a:lnSpc>
                <a:spcPct val="125000"/>
              </a:lnSpc>
              <a:defRPr sz="2400" b="1"/>
            </a:lvl1pPr>
          </a:lstStyle>
          <a:p>
            <a:pPr algn="l">
              <a:defRPr/>
            </a:pPr>
            <a:r>
              <a:rPr lang="vi-VN" sz="3600" dirty="0">
                <a:solidFill>
                  <a:prstClr val="black"/>
                </a:solidFill>
              </a:rPr>
              <a:t>– Trong các đột biến ở Hình sau, cho biết đột biến nào có lợi, đột biến nào có hại đối với con người.</a:t>
            </a:r>
          </a:p>
        </p:txBody>
      </p:sp>
      <p:sp>
        <p:nvSpPr>
          <p:cNvPr id="6" name="Rectangle: Rounded Corners 5">
            <a:extLst>
              <a:ext uri="{FF2B5EF4-FFF2-40B4-BE49-F238E27FC236}">
                <a16:creationId xmlns="" xmlns:a16="http://schemas.microsoft.com/office/drawing/2014/main" id="{4004730F-1411-FDE2-5934-5B8F786FD4EB}"/>
              </a:ext>
            </a:extLst>
          </p:cNvPr>
          <p:cNvSpPr/>
          <p:nvPr/>
        </p:nvSpPr>
        <p:spPr>
          <a:xfrm>
            <a:off x="521024" y="2015330"/>
            <a:ext cx="4037162" cy="7941363"/>
          </a:xfrm>
          <a:prstGeom prst="roundRect">
            <a:avLst>
              <a:gd name="adj" fmla="val 7265"/>
            </a:avLst>
          </a:prstGeom>
          <a:noFill/>
          <a:ln w="28575" cap="flat">
            <a:solidFill>
              <a:srgbClr val="7030A0"/>
            </a:solidFill>
            <a:prstDash val="solid"/>
            <a:miter/>
          </a:ln>
        </p:spPr>
        <p:txBody>
          <a:bodyPr rtlCol="0" anchor="ctr"/>
          <a:lstStyle/>
          <a:p>
            <a:pPr>
              <a:defRPr/>
            </a:pPr>
            <a:endParaRPr lang="en-US" sz="2700" dirty="0">
              <a:solidFill>
                <a:prstClr val="black"/>
              </a:solidFill>
            </a:endParaRPr>
          </a:p>
        </p:txBody>
      </p:sp>
      <p:sp>
        <p:nvSpPr>
          <p:cNvPr id="7" name="Rectangle: Rounded Corners 6">
            <a:extLst>
              <a:ext uri="{FF2B5EF4-FFF2-40B4-BE49-F238E27FC236}">
                <a16:creationId xmlns="" xmlns:a16="http://schemas.microsoft.com/office/drawing/2014/main" id="{D5ECE46C-B625-DE46-E4FD-490111389AAA}"/>
              </a:ext>
            </a:extLst>
          </p:cNvPr>
          <p:cNvSpPr/>
          <p:nvPr/>
        </p:nvSpPr>
        <p:spPr>
          <a:xfrm>
            <a:off x="4855798" y="2015329"/>
            <a:ext cx="4037162" cy="7941365"/>
          </a:xfrm>
          <a:prstGeom prst="roundRect">
            <a:avLst>
              <a:gd name="adj" fmla="val 7265"/>
            </a:avLst>
          </a:prstGeom>
          <a:noFill/>
          <a:ln w="28575" cap="flat">
            <a:solidFill>
              <a:srgbClr val="7030A0"/>
            </a:solidFill>
            <a:prstDash val="solid"/>
            <a:miter/>
          </a:ln>
        </p:spPr>
        <p:txBody>
          <a:bodyPr rtlCol="0" anchor="ctr"/>
          <a:lstStyle/>
          <a:p>
            <a:pPr>
              <a:defRPr/>
            </a:pPr>
            <a:endParaRPr lang="en-US" sz="2700" dirty="0">
              <a:solidFill>
                <a:prstClr val="black"/>
              </a:solidFill>
            </a:endParaRPr>
          </a:p>
        </p:txBody>
      </p:sp>
      <p:sp>
        <p:nvSpPr>
          <p:cNvPr id="10" name="Rectangle: Rounded Corners 9">
            <a:extLst>
              <a:ext uri="{FF2B5EF4-FFF2-40B4-BE49-F238E27FC236}">
                <a16:creationId xmlns="" xmlns:a16="http://schemas.microsoft.com/office/drawing/2014/main" id="{1161AC34-5275-24E6-8C4F-71CE75903F20}"/>
              </a:ext>
            </a:extLst>
          </p:cNvPr>
          <p:cNvSpPr/>
          <p:nvPr/>
        </p:nvSpPr>
        <p:spPr>
          <a:xfrm>
            <a:off x="9190571" y="2015330"/>
            <a:ext cx="4037162" cy="7941363"/>
          </a:xfrm>
          <a:prstGeom prst="roundRect">
            <a:avLst>
              <a:gd name="adj" fmla="val 7265"/>
            </a:avLst>
          </a:prstGeom>
          <a:noFill/>
          <a:ln w="28575" cap="flat">
            <a:solidFill>
              <a:srgbClr val="7030A0"/>
            </a:solidFill>
            <a:prstDash val="solid"/>
            <a:miter/>
          </a:ln>
        </p:spPr>
        <p:txBody>
          <a:bodyPr rtlCol="0" anchor="ctr"/>
          <a:lstStyle/>
          <a:p>
            <a:pPr>
              <a:defRPr/>
            </a:pPr>
            <a:endParaRPr lang="en-US" sz="2700" dirty="0">
              <a:solidFill>
                <a:prstClr val="black"/>
              </a:solidFill>
            </a:endParaRPr>
          </a:p>
        </p:txBody>
      </p:sp>
      <p:sp>
        <p:nvSpPr>
          <p:cNvPr id="12" name="Rectangle: Rounded Corners 11">
            <a:extLst>
              <a:ext uri="{FF2B5EF4-FFF2-40B4-BE49-F238E27FC236}">
                <a16:creationId xmlns="" xmlns:a16="http://schemas.microsoft.com/office/drawing/2014/main" id="{F0629CD3-1FD1-9B89-4D56-F4BF8F4EDF88}"/>
              </a:ext>
            </a:extLst>
          </p:cNvPr>
          <p:cNvSpPr/>
          <p:nvPr/>
        </p:nvSpPr>
        <p:spPr>
          <a:xfrm>
            <a:off x="13525344" y="2015330"/>
            <a:ext cx="4339116" cy="7941363"/>
          </a:xfrm>
          <a:prstGeom prst="roundRect">
            <a:avLst>
              <a:gd name="adj" fmla="val 7265"/>
            </a:avLst>
          </a:prstGeom>
          <a:noFill/>
          <a:ln w="28575" cap="flat">
            <a:solidFill>
              <a:srgbClr val="7030A0"/>
            </a:solidFill>
            <a:prstDash val="solid"/>
            <a:miter/>
          </a:ln>
        </p:spPr>
        <p:txBody>
          <a:bodyPr rtlCol="0" anchor="ctr"/>
          <a:lstStyle/>
          <a:p>
            <a:pPr>
              <a:defRPr/>
            </a:pPr>
            <a:endParaRPr lang="en-US" sz="2700" dirty="0">
              <a:solidFill>
                <a:prstClr val="black"/>
              </a:solidFill>
            </a:endParaRPr>
          </a:p>
        </p:txBody>
      </p:sp>
      <p:pic>
        <p:nvPicPr>
          <p:cNvPr id="24578" name="Picture 2" descr="Trái cây không hạt được tạo ra như thế nào?">
            <a:extLst>
              <a:ext uri="{FF2B5EF4-FFF2-40B4-BE49-F238E27FC236}">
                <a16:creationId xmlns="" xmlns:a16="http://schemas.microsoft.com/office/drawing/2014/main" id="{8234D090-3A50-E681-116E-EB46B0E3C0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22313" y="2473508"/>
            <a:ext cx="3746475" cy="2708564"/>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RAU SẠCH - CÀ CHUA -">
            <a:extLst>
              <a:ext uri="{FF2B5EF4-FFF2-40B4-BE49-F238E27FC236}">
                <a16:creationId xmlns="" xmlns:a16="http://schemas.microsoft.com/office/drawing/2014/main" id="{00DC1D68-B214-AB80-4C13-D5F1A7CAF2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84" t="6000" r="10212" b="20313"/>
          <a:stretch/>
        </p:blipFill>
        <p:spPr bwMode="auto">
          <a:xfrm>
            <a:off x="681593" y="2473508"/>
            <a:ext cx="3658121" cy="3667196"/>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Cri du chat hi-res stock photography and images - Alamy">
            <a:extLst>
              <a:ext uri="{FF2B5EF4-FFF2-40B4-BE49-F238E27FC236}">
                <a16:creationId xmlns="" xmlns:a16="http://schemas.microsoft.com/office/drawing/2014/main" id="{71CFBBF6-0414-D467-6910-FAB86AE5C9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928" t="27648" r="62654" b="12557"/>
          <a:stretch/>
        </p:blipFill>
        <p:spPr bwMode="auto">
          <a:xfrm>
            <a:off x="5259535" y="3732107"/>
            <a:ext cx="1140554" cy="3755598"/>
          </a:xfrm>
          <a:prstGeom prst="rect">
            <a:avLst/>
          </a:prstGeom>
          <a:noFill/>
          <a:extLst>
            <a:ext uri="{909E8E84-426E-40DD-AFC4-6F175D3DCCD1}">
              <a14:hiddenFill xmlns:a14="http://schemas.microsoft.com/office/drawing/2010/main">
                <a:solidFill>
                  <a:srgbClr val="FFFFFF"/>
                </a:solidFill>
              </a14:hiddenFill>
            </a:ext>
          </a:extLst>
        </p:spPr>
      </p:pic>
      <p:pic>
        <p:nvPicPr>
          <p:cNvPr id="24584" name="Picture 8" descr="Cri du chat hi-res stock photography and images - Alamy">
            <a:extLst>
              <a:ext uri="{FF2B5EF4-FFF2-40B4-BE49-F238E27FC236}">
                <a16:creationId xmlns="" xmlns:a16="http://schemas.microsoft.com/office/drawing/2014/main" id="{F61A6B5D-06B1-2E4B-CB9D-1C389BB5D8C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0701" t="28712" r="21018" b="12474"/>
          <a:stretch/>
        </p:blipFill>
        <p:spPr bwMode="auto">
          <a:xfrm>
            <a:off x="7472307" y="3732107"/>
            <a:ext cx="1091685" cy="3755598"/>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 xmlns:a16="http://schemas.microsoft.com/office/drawing/2014/main" id="{5EE63DD6-8BEB-45AE-BBBE-D12C450065E1}"/>
              </a:ext>
            </a:extLst>
          </p:cNvPr>
          <p:cNvGrpSpPr/>
          <p:nvPr/>
        </p:nvGrpSpPr>
        <p:grpSpPr>
          <a:xfrm>
            <a:off x="13713839" y="2347676"/>
            <a:ext cx="3943097" cy="4964687"/>
            <a:chOff x="9356165" y="1774104"/>
            <a:chExt cx="2628731" cy="3309791"/>
          </a:xfrm>
        </p:grpSpPr>
        <p:pic>
          <p:nvPicPr>
            <p:cNvPr id="24586" name="Picture 10" descr="Mắc hội chứng Klinefelter có con được không? Hướng xử lý thế nào?">
              <a:extLst>
                <a:ext uri="{FF2B5EF4-FFF2-40B4-BE49-F238E27FC236}">
                  <a16:creationId xmlns="" xmlns:a16="http://schemas.microsoft.com/office/drawing/2014/main" id="{330E6A3A-E587-84B3-7405-4D9ECCD8B7A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3000" t="2640" r="24666" b="2228"/>
            <a:stretch/>
          </p:blipFill>
          <p:spPr bwMode="auto">
            <a:xfrm>
              <a:off x="9554573" y="1774104"/>
              <a:ext cx="1484139" cy="330979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 xmlns:a16="http://schemas.microsoft.com/office/drawing/2014/main" id="{9A9D05C3-D148-714D-7694-9F78FE70B97A}"/>
                </a:ext>
              </a:extLst>
            </p:cNvPr>
            <p:cNvSpPr txBox="1"/>
            <p:nvPr/>
          </p:nvSpPr>
          <p:spPr>
            <a:xfrm>
              <a:off x="10568239" y="2027562"/>
              <a:ext cx="1416657" cy="261610"/>
            </a:xfrm>
            <a:prstGeom prst="rect">
              <a:avLst/>
            </a:prstGeom>
            <a:solidFill>
              <a:schemeClr val="bg1"/>
            </a:solidFill>
          </p:spPr>
          <p:txBody>
            <a:bodyPr wrap="square" rtlCol="0">
              <a:spAutoFit/>
            </a:bodyPr>
            <a:lstStyle/>
            <a:p>
              <a:pPr>
                <a:defRPr/>
              </a:pPr>
              <a:r>
                <a:rPr lang="en-US" sz="1950">
                  <a:solidFill>
                    <a:prstClr val="black"/>
                  </a:solidFill>
                </a:rPr>
                <a:t>Râu ít phát triển</a:t>
              </a:r>
            </a:p>
          </p:txBody>
        </p:sp>
        <p:sp>
          <p:nvSpPr>
            <p:cNvPr id="14" name="TextBox 13">
              <a:extLst>
                <a:ext uri="{FF2B5EF4-FFF2-40B4-BE49-F238E27FC236}">
                  <a16:creationId xmlns="" xmlns:a16="http://schemas.microsoft.com/office/drawing/2014/main" id="{4E26D679-25E9-6151-6A69-E6AAE5154690}"/>
                </a:ext>
              </a:extLst>
            </p:cNvPr>
            <p:cNvSpPr txBox="1"/>
            <p:nvPr/>
          </p:nvSpPr>
          <p:spPr>
            <a:xfrm>
              <a:off x="10861860" y="2558445"/>
              <a:ext cx="1123036" cy="461665"/>
            </a:xfrm>
            <a:prstGeom prst="rect">
              <a:avLst/>
            </a:prstGeom>
            <a:solidFill>
              <a:schemeClr val="bg1"/>
            </a:solidFill>
          </p:spPr>
          <p:txBody>
            <a:bodyPr wrap="square" rtlCol="0">
              <a:spAutoFit/>
            </a:bodyPr>
            <a:lstStyle/>
            <a:p>
              <a:pPr>
                <a:defRPr/>
              </a:pPr>
              <a:r>
                <a:rPr lang="en-US" sz="1950">
                  <a:solidFill>
                    <a:prstClr val="black"/>
                  </a:solidFill>
                </a:rPr>
                <a:t>Tuyến vú phát triển</a:t>
              </a:r>
            </a:p>
          </p:txBody>
        </p:sp>
        <p:sp>
          <p:nvSpPr>
            <p:cNvPr id="15" name="TextBox 14">
              <a:extLst>
                <a:ext uri="{FF2B5EF4-FFF2-40B4-BE49-F238E27FC236}">
                  <a16:creationId xmlns="" xmlns:a16="http://schemas.microsoft.com/office/drawing/2014/main" id="{DDDEFD32-22C5-9C3A-DFD0-FEFDB4560EEF}"/>
                </a:ext>
              </a:extLst>
            </p:cNvPr>
            <p:cNvSpPr txBox="1"/>
            <p:nvPr/>
          </p:nvSpPr>
          <p:spPr>
            <a:xfrm>
              <a:off x="10706068" y="4248687"/>
              <a:ext cx="1123035" cy="261610"/>
            </a:xfrm>
            <a:prstGeom prst="rect">
              <a:avLst/>
            </a:prstGeom>
            <a:solidFill>
              <a:schemeClr val="bg1"/>
            </a:solidFill>
          </p:spPr>
          <p:txBody>
            <a:bodyPr wrap="square" rtlCol="0">
              <a:spAutoFit/>
            </a:bodyPr>
            <a:lstStyle/>
            <a:p>
              <a:pPr>
                <a:defRPr/>
              </a:pPr>
              <a:r>
                <a:rPr lang="en-US" sz="1950">
                  <a:solidFill>
                    <a:prstClr val="black"/>
                  </a:solidFill>
                </a:rPr>
                <a:t>Chân dài</a:t>
              </a:r>
            </a:p>
          </p:txBody>
        </p:sp>
        <p:sp>
          <p:nvSpPr>
            <p:cNvPr id="19" name="TextBox 18">
              <a:extLst>
                <a:ext uri="{FF2B5EF4-FFF2-40B4-BE49-F238E27FC236}">
                  <a16:creationId xmlns="" xmlns:a16="http://schemas.microsoft.com/office/drawing/2014/main" id="{E7393E80-9654-17A4-E6E8-9B111DF98241}"/>
                </a:ext>
              </a:extLst>
            </p:cNvPr>
            <p:cNvSpPr txBox="1"/>
            <p:nvPr/>
          </p:nvSpPr>
          <p:spPr>
            <a:xfrm>
              <a:off x="9356165" y="3813010"/>
              <a:ext cx="659610" cy="661719"/>
            </a:xfrm>
            <a:prstGeom prst="rect">
              <a:avLst/>
            </a:prstGeom>
            <a:solidFill>
              <a:schemeClr val="bg1"/>
            </a:solidFill>
          </p:spPr>
          <p:txBody>
            <a:bodyPr wrap="square" rtlCol="0">
              <a:spAutoFit/>
            </a:bodyPr>
            <a:lstStyle/>
            <a:p>
              <a:pPr algn="r">
                <a:defRPr/>
              </a:pPr>
              <a:r>
                <a:rPr lang="en-US" sz="1950">
                  <a:solidFill>
                    <a:prstClr val="black"/>
                  </a:solidFill>
                </a:rPr>
                <a:t>Tinh hoàn teo</a:t>
              </a:r>
            </a:p>
          </p:txBody>
        </p:sp>
        <p:sp>
          <p:nvSpPr>
            <p:cNvPr id="20" name="Rectangle 19">
              <a:extLst>
                <a:ext uri="{FF2B5EF4-FFF2-40B4-BE49-F238E27FC236}">
                  <a16:creationId xmlns="" xmlns:a16="http://schemas.microsoft.com/office/drawing/2014/main" id="{76371C30-7A37-6B1D-4076-61B2738551CB}"/>
                </a:ext>
              </a:extLst>
            </p:cNvPr>
            <p:cNvSpPr/>
            <p:nvPr/>
          </p:nvSpPr>
          <p:spPr>
            <a:xfrm>
              <a:off x="9417223" y="1897990"/>
              <a:ext cx="416784" cy="1105800"/>
            </a:xfrm>
            <a:prstGeom prst="rect">
              <a:avLst/>
            </a:prstGeom>
            <a:solidFill>
              <a:schemeClr val="bg1"/>
            </a:solidFill>
            <a:ln w="12700" cap="flat">
              <a:noFill/>
              <a:prstDash val="solid"/>
              <a:miter/>
            </a:ln>
          </p:spPr>
          <p:txBody>
            <a:bodyPr rtlCol="0" anchor="ctr"/>
            <a:lstStyle/>
            <a:p>
              <a:pPr>
                <a:defRPr/>
              </a:pPr>
              <a:endParaRPr lang="en-US" sz="2700" dirty="0">
                <a:solidFill>
                  <a:prstClr val="black"/>
                </a:solidFill>
              </a:endParaRPr>
            </a:p>
          </p:txBody>
        </p:sp>
      </p:grpSp>
      <p:sp>
        <p:nvSpPr>
          <p:cNvPr id="23" name="TextBox 22">
            <a:extLst>
              <a:ext uri="{FF2B5EF4-FFF2-40B4-BE49-F238E27FC236}">
                <a16:creationId xmlns="" xmlns:a16="http://schemas.microsoft.com/office/drawing/2014/main" id="{8A451716-13DA-C977-1651-6834B9F9C736}"/>
              </a:ext>
            </a:extLst>
          </p:cNvPr>
          <p:cNvSpPr txBox="1"/>
          <p:nvPr/>
        </p:nvSpPr>
        <p:spPr>
          <a:xfrm>
            <a:off x="454395" y="7570394"/>
            <a:ext cx="3961050" cy="1200329"/>
          </a:xfrm>
          <a:prstGeom prst="rect">
            <a:avLst/>
          </a:prstGeom>
          <a:noFill/>
        </p:spPr>
        <p:txBody>
          <a:bodyPr wrap="square">
            <a:spAutoFit/>
          </a:bodyPr>
          <a:lstStyle>
            <a:defPPr>
              <a:defRPr lang="ru-RU"/>
            </a:defPPr>
            <a:lvl1pPr indent="0">
              <a:lnSpc>
                <a:spcPct val="125000"/>
              </a:lnSpc>
              <a:buFont typeface="Wingdings" panose="05000000000000000000" pitchFamily="2" charset="2"/>
              <a:buNone/>
              <a:defRPr sz="2400" b="1">
                <a:solidFill>
                  <a:srgbClr val="FF0000"/>
                </a:solidFill>
              </a:defRPr>
            </a:lvl1pPr>
          </a:lstStyle>
          <a:p>
            <a:pPr algn="ctr">
              <a:lnSpc>
                <a:spcPct val="120000"/>
              </a:lnSpc>
              <a:defRPr/>
            </a:pPr>
            <a:r>
              <a:rPr lang="en-US" sz="3000">
                <a:solidFill>
                  <a:prstClr val="black"/>
                </a:solidFill>
              </a:rPr>
              <a:t>a) Cà chua 3n quả to, không hạt</a:t>
            </a:r>
          </a:p>
        </p:txBody>
      </p:sp>
      <p:sp>
        <p:nvSpPr>
          <p:cNvPr id="24" name="TextBox 23">
            <a:extLst>
              <a:ext uri="{FF2B5EF4-FFF2-40B4-BE49-F238E27FC236}">
                <a16:creationId xmlns="" xmlns:a16="http://schemas.microsoft.com/office/drawing/2014/main" id="{41CE64A2-EE48-743D-92D5-EC1309074D2B}"/>
              </a:ext>
            </a:extLst>
          </p:cNvPr>
          <p:cNvSpPr txBox="1"/>
          <p:nvPr/>
        </p:nvSpPr>
        <p:spPr>
          <a:xfrm>
            <a:off x="5096305" y="2121788"/>
            <a:ext cx="1520807" cy="1615827"/>
          </a:xfrm>
          <a:prstGeom prst="rect">
            <a:avLst/>
          </a:prstGeom>
          <a:noFill/>
        </p:spPr>
        <p:txBody>
          <a:bodyPr wrap="square">
            <a:spAutoFit/>
          </a:bodyPr>
          <a:lstStyle>
            <a:defPPr>
              <a:defRPr lang="ru-RU"/>
            </a:defPPr>
            <a:lvl1pPr indent="0">
              <a:lnSpc>
                <a:spcPct val="125000"/>
              </a:lnSpc>
              <a:buFont typeface="Wingdings" panose="05000000000000000000" pitchFamily="2" charset="2"/>
              <a:buNone/>
              <a:defRPr sz="2400" b="1">
                <a:solidFill>
                  <a:srgbClr val="FF0000"/>
                </a:solidFill>
              </a:defRPr>
            </a:lvl1pPr>
          </a:lstStyle>
          <a:p>
            <a:pPr algn="ctr">
              <a:lnSpc>
                <a:spcPct val="110000"/>
              </a:lnSpc>
              <a:defRPr/>
            </a:pPr>
            <a:r>
              <a:rPr lang="en-US" sz="3000" b="0">
                <a:solidFill>
                  <a:prstClr val="black"/>
                </a:solidFill>
              </a:rPr>
              <a:t>NST bình thường</a:t>
            </a:r>
          </a:p>
        </p:txBody>
      </p:sp>
      <p:sp>
        <p:nvSpPr>
          <p:cNvPr id="25" name="TextBox 24">
            <a:extLst>
              <a:ext uri="{FF2B5EF4-FFF2-40B4-BE49-F238E27FC236}">
                <a16:creationId xmlns="" xmlns:a16="http://schemas.microsoft.com/office/drawing/2014/main" id="{0F4E45C9-327F-1E1E-174D-520B4474C1C7}"/>
              </a:ext>
            </a:extLst>
          </p:cNvPr>
          <p:cNvSpPr txBox="1"/>
          <p:nvPr/>
        </p:nvSpPr>
        <p:spPr>
          <a:xfrm>
            <a:off x="7007235" y="2121786"/>
            <a:ext cx="1682817" cy="1615827"/>
          </a:xfrm>
          <a:prstGeom prst="rect">
            <a:avLst/>
          </a:prstGeom>
          <a:noFill/>
        </p:spPr>
        <p:txBody>
          <a:bodyPr wrap="square">
            <a:spAutoFit/>
          </a:bodyPr>
          <a:lstStyle>
            <a:defPPr>
              <a:defRPr lang="ru-RU"/>
            </a:defPPr>
            <a:lvl1pPr indent="0">
              <a:lnSpc>
                <a:spcPct val="125000"/>
              </a:lnSpc>
              <a:buFont typeface="Wingdings" panose="05000000000000000000" pitchFamily="2" charset="2"/>
              <a:buNone/>
              <a:defRPr sz="2400" b="1">
                <a:solidFill>
                  <a:srgbClr val="FF0000"/>
                </a:solidFill>
              </a:defRPr>
            </a:lvl1pPr>
          </a:lstStyle>
          <a:p>
            <a:pPr algn="ctr">
              <a:lnSpc>
                <a:spcPct val="110000"/>
              </a:lnSpc>
              <a:defRPr/>
            </a:pPr>
            <a:r>
              <a:rPr lang="en-US" sz="3000" b="0">
                <a:solidFill>
                  <a:prstClr val="black"/>
                </a:solidFill>
              </a:rPr>
              <a:t>NST đột biến cấu trúc</a:t>
            </a:r>
          </a:p>
        </p:txBody>
      </p:sp>
      <p:sp>
        <p:nvSpPr>
          <p:cNvPr id="26" name="TextBox 25">
            <a:extLst>
              <a:ext uri="{FF2B5EF4-FFF2-40B4-BE49-F238E27FC236}">
                <a16:creationId xmlns="" xmlns:a16="http://schemas.microsoft.com/office/drawing/2014/main" id="{6C5BEF83-3C96-C226-E165-919D6FEF895E}"/>
              </a:ext>
            </a:extLst>
          </p:cNvPr>
          <p:cNvSpPr txBox="1"/>
          <p:nvPr/>
        </p:nvSpPr>
        <p:spPr>
          <a:xfrm>
            <a:off x="4893851" y="7570394"/>
            <a:ext cx="3999107" cy="2308324"/>
          </a:xfrm>
          <a:prstGeom prst="rect">
            <a:avLst/>
          </a:prstGeom>
          <a:noFill/>
        </p:spPr>
        <p:txBody>
          <a:bodyPr wrap="square">
            <a:spAutoFit/>
          </a:bodyPr>
          <a:lstStyle>
            <a:defPPr>
              <a:defRPr lang="ru-RU"/>
            </a:defPPr>
            <a:lvl1pPr indent="0">
              <a:lnSpc>
                <a:spcPct val="125000"/>
              </a:lnSpc>
              <a:buFont typeface="Wingdings" panose="05000000000000000000" pitchFamily="2" charset="2"/>
              <a:buNone/>
              <a:defRPr sz="2400" b="1">
                <a:solidFill>
                  <a:srgbClr val="FF0000"/>
                </a:solidFill>
              </a:defRPr>
            </a:lvl1pPr>
          </a:lstStyle>
          <a:p>
            <a:pPr algn="ctr">
              <a:lnSpc>
                <a:spcPct val="120000"/>
              </a:lnSpc>
              <a:defRPr/>
            </a:pPr>
            <a:r>
              <a:rPr lang="en-US" sz="3000">
                <a:solidFill>
                  <a:prstClr val="black"/>
                </a:solidFill>
              </a:rPr>
              <a:t>b) Cặp NST số 5 của người bình thường và của người bị hội chứng mèo kêu</a:t>
            </a:r>
          </a:p>
        </p:txBody>
      </p:sp>
      <p:sp>
        <p:nvSpPr>
          <p:cNvPr id="27" name="TextBox 26">
            <a:extLst>
              <a:ext uri="{FF2B5EF4-FFF2-40B4-BE49-F238E27FC236}">
                <a16:creationId xmlns="" xmlns:a16="http://schemas.microsoft.com/office/drawing/2014/main" id="{88866B17-AAFF-CBD6-54FF-556B67ABD36D}"/>
              </a:ext>
            </a:extLst>
          </p:cNvPr>
          <p:cNvSpPr txBox="1"/>
          <p:nvPr/>
        </p:nvSpPr>
        <p:spPr>
          <a:xfrm>
            <a:off x="9209597" y="7570392"/>
            <a:ext cx="3999107" cy="1200329"/>
          </a:xfrm>
          <a:prstGeom prst="rect">
            <a:avLst/>
          </a:prstGeom>
          <a:noFill/>
        </p:spPr>
        <p:txBody>
          <a:bodyPr wrap="square">
            <a:spAutoFit/>
          </a:bodyPr>
          <a:lstStyle>
            <a:defPPr>
              <a:defRPr lang="ru-RU"/>
            </a:defPPr>
            <a:lvl1pPr indent="0">
              <a:lnSpc>
                <a:spcPct val="125000"/>
              </a:lnSpc>
              <a:buFont typeface="Wingdings" panose="05000000000000000000" pitchFamily="2" charset="2"/>
              <a:buNone/>
              <a:defRPr sz="2400" b="1">
                <a:solidFill>
                  <a:srgbClr val="FF0000"/>
                </a:solidFill>
              </a:defRPr>
            </a:lvl1pPr>
          </a:lstStyle>
          <a:p>
            <a:pPr algn="ctr">
              <a:lnSpc>
                <a:spcPct val="120000"/>
              </a:lnSpc>
              <a:defRPr/>
            </a:pPr>
            <a:r>
              <a:rPr lang="en-US" sz="3000">
                <a:solidFill>
                  <a:prstClr val="black"/>
                </a:solidFill>
              </a:rPr>
              <a:t>c) Chuối tam bội không hạt</a:t>
            </a:r>
          </a:p>
        </p:txBody>
      </p:sp>
      <p:sp>
        <p:nvSpPr>
          <p:cNvPr id="28" name="TextBox 27">
            <a:extLst>
              <a:ext uri="{FF2B5EF4-FFF2-40B4-BE49-F238E27FC236}">
                <a16:creationId xmlns="" xmlns:a16="http://schemas.microsoft.com/office/drawing/2014/main" id="{309479BB-3840-07F7-7F41-1AD80087C26E}"/>
              </a:ext>
            </a:extLst>
          </p:cNvPr>
          <p:cNvSpPr txBox="1"/>
          <p:nvPr/>
        </p:nvSpPr>
        <p:spPr>
          <a:xfrm>
            <a:off x="13506315" y="7482722"/>
            <a:ext cx="4358145" cy="2308324"/>
          </a:xfrm>
          <a:prstGeom prst="rect">
            <a:avLst/>
          </a:prstGeom>
          <a:noFill/>
        </p:spPr>
        <p:txBody>
          <a:bodyPr wrap="square">
            <a:spAutoFit/>
          </a:bodyPr>
          <a:lstStyle>
            <a:defPPr>
              <a:defRPr lang="ru-RU"/>
            </a:defPPr>
            <a:lvl1pPr indent="0">
              <a:lnSpc>
                <a:spcPct val="125000"/>
              </a:lnSpc>
              <a:buFont typeface="Wingdings" panose="05000000000000000000" pitchFamily="2" charset="2"/>
              <a:buNone/>
              <a:defRPr sz="2400" b="1">
                <a:solidFill>
                  <a:srgbClr val="FF0000"/>
                </a:solidFill>
              </a:defRPr>
            </a:lvl1pPr>
          </a:lstStyle>
          <a:p>
            <a:pPr algn="ctr">
              <a:lnSpc>
                <a:spcPct val="120000"/>
              </a:lnSpc>
              <a:defRPr/>
            </a:pPr>
            <a:r>
              <a:rPr lang="en-US" sz="3000">
                <a:solidFill>
                  <a:prstClr val="black"/>
                </a:solidFill>
              </a:rPr>
              <a:t>d) Hội chứng Kinefelter (</a:t>
            </a:r>
            <a:r>
              <a:rPr lang="en-US" sz="3000" b="0">
                <a:solidFill>
                  <a:prstClr val="black"/>
                </a:solidFill>
              </a:rPr>
              <a:t>44A + XXY</a:t>
            </a:r>
            <a:r>
              <a:rPr lang="en-US" sz="3000">
                <a:solidFill>
                  <a:prstClr val="black"/>
                </a:solidFill>
              </a:rPr>
              <a:t>). Cơ thể có nhiều dị dạng, vô sinh</a:t>
            </a:r>
          </a:p>
        </p:txBody>
      </p:sp>
    </p:spTree>
    <p:extLst>
      <p:ext uri="{BB962C8B-B14F-4D97-AF65-F5344CB8AC3E}">
        <p14:creationId xmlns:p14="http://schemas.microsoft.com/office/powerpoint/2010/main" val="1103609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86561C13-88E7-4A32-02C0-6362D1A1460A}"/>
              </a:ext>
            </a:extLst>
          </p:cNvPr>
          <p:cNvSpPr/>
          <p:nvPr/>
        </p:nvSpPr>
        <p:spPr>
          <a:xfrm>
            <a:off x="1102328" y="330308"/>
            <a:ext cx="16030050" cy="1455399"/>
          </a:xfrm>
          <a:prstGeom prst="rect">
            <a:avLst/>
          </a:prstGeom>
          <a:solidFill>
            <a:srgbClr val="F0E9FD"/>
          </a:solidFill>
          <a:ln w="28575" cap="flat">
            <a:solidFill>
              <a:srgbClr val="7030A0"/>
            </a:solidFill>
            <a:prstDash val="solid"/>
            <a:miter/>
          </a:ln>
        </p:spPr>
        <p:txBody>
          <a:bodyPr rtlCol="0" anchor="ctr"/>
          <a:lstStyle/>
          <a:p>
            <a:pPr>
              <a:defRPr/>
            </a:pPr>
            <a:endParaRPr lang="en-US" sz="2700" dirty="0">
              <a:solidFill>
                <a:prstClr val="black"/>
              </a:solidFill>
            </a:endParaRPr>
          </a:p>
        </p:txBody>
      </p:sp>
      <p:sp>
        <p:nvSpPr>
          <p:cNvPr id="8" name="TextBox 7">
            <a:extLst>
              <a:ext uri="{FF2B5EF4-FFF2-40B4-BE49-F238E27FC236}">
                <a16:creationId xmlns="" xmlns:a16="http://schemas.microsoft.com/office/drawing/2014/main" id="{0956A436-687A-15C0-4688-74616CB14D89}"/>
              </a:ext>
            </a:extLst>
          </p:cNvPr>
          <p:cNvSpPr txBox="1"/>
          <p:nvPr/>
        </p:nvSpPr>
        <p:spPr>
          <a:xfrm>
            <a:off x="1398947" y="330308"/>
            <a:ext cx="15587762" cy="1409297"/>
          </a:xfrm>
          <a:prstGeom prst="rect">
            <a:avLst/>
          </a:prstGeom>
          <a:noFill/>
        </p:spPr>
        <p:txBody>
          <a:bodyPr wrap="square">
            <a:spAutoFit/>
          </a:bodyPr>
          <a:lstStyle>
            <a:defPPr>
              <a:defRPr lang="ru-RU"/>
            </a:defPPr>
            <a:lvl1pPr algn="just">
              <a:lnSpc>
                <a:spcPct val="125000"/>
              </a:lnSpc>
              <a:defRPr sz="2400" b="1"/>
            </a:lvl1pPr>
          </a:lstStyle>
          <a:p>
            <a:pPr algn="l">
              <a:defRPr/>
            </a:pPr>
            <a:r>
              <a:rPr lang="vi-VN" sz="3600" dirty="0">
                <a:solidFill>
                  <a:prstClr val="black"/>
                </a:solidFill>
              </a:rPr>
              <a:t>– Trong các đột biến ở Hình, cho biết đột biến nào có lợi, đột biến nào có hại đối với con người.</a:t>
            </a:r>
          </a:p>
        </p:txBody>
      </p:sp>
      <p:cxnSp>
        <p:nvCxnSpPr>
          <p:cNvPr id="3" name="Straight Connector 2">
            <a:extLst>
              <a:ext uri="{FF2B5EF4-FFF2-40B4-BE49-F238E27FC236}">
                <a16:creationId xmlns="" xmlns:a16="http://schemas.microsoft.com/office/drawing/2014/main" id="{DF030F55-A845-A222-E3DB-A1639F63D9A7}"/>
              </a:ext>
            </a:extLst>
          </p:cNvPr>
          <p:cNvCxnSpPr>
            <a:cxnSpLocks/>
          </p:cNvCxnSpPr>
          <p:nvPr/>
        </p:nvCxnSpPr>
        <p:spPr>
          <a:xfrm>
            <a:off x="3946505" y="1933253"/>
            <a:ext cx="11334635"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 xmlns:a16="http://schemas.microsoft.com/office/drawing/2014/main" id="{3C76E3DA-A594-D921-D8E7-43519A236916}"/>
              </a:ext>
            </a:extLst>
          </p:cNvPr>
          <p:cNvCxnSpPr>
            <a:cxnSpLocks/>
          </p:cNvCxnSpPr>
          <p:nvPr/>
        </p:nvCxnSpPr>
        <p:spPr>
          <a:xfrm>
            <a:off x="3946503" y="6005978"/>
            <a:ext cx="11334636"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E91C5B0F-1419-7CFF-DE08-5402F247ADCF}"/>
              </a:ext>
            </a:extLst>
          </p:cNvPr>
          <p:cNvCxnSpPr>
            <a:cxnSpLocks/>
          </p:cNvCxnSpPr>
          <p:nvPr/>
        </p:nvCxnSpPr>
        <p:spPr>
          <a:xfrm>
            <a:off x="5974455" y="1924838"/>
            <a:ext cx="0" cy="8031855"/>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 xmlns:a16="http://schemas.microsoft.com/office/drawing/2014/main" id="{4619418C-BEF5-0A7F-5E4B-75274F104934}"/>
              </a:ext>
            </a:extLst>
          </p:cNvPr>
          <p:cNvSpPr/>
          <p:nvPr/>
        </p:nvSpPr>
        <p:spPr>
          <a:xfrm>
            <a:off x="3946503" y="2366610"/>
            <a:ext cx="1865967" cy="3197595"/>
          </a:xfrm>
          <a:prstGeom prst="rect">
            <a:avLst/>
          </a:prstGeom>
          <a:noFill/>
          <a:ln w="12700" cap="flat">
            <a:noFill/>
            <a:prstDash val="solid"/>
            <a:miter/>
          </a:ln>
        </p:spPr>
        <p:txBody>
          <a:bodyPr rtlCol="0" anchor="ctr"/>
          <a:lstStyle/>
          <a:p>
            <a:pPr algn="ctr">
              <a:lnSpc>
                <a:spcPct val="120000"/>
              </a:lnSpc>
              <a:defRPr/>
            </a:pPr>
            <a:r>
              <a:rPr lang="en-US" sz="3600" b="1">
                <a:solidFill>
                  <a:srgbClr val="008965"/>
                </a:solidFill>
              </a:rPr>
              <a:t>Đột biến có lợi</a:t>
            </a:r>
            <a:endParaRPr lang="en-US" sz="3600" b="1" dirty="0">
              <a:solidFill>
                <a:srgbClr val="008965"/>
              </a:solidFill>
            </a:endParaRPr>
          </a:p>
        </p:txBody>
      </p:sp>
      <p:sp>
        <p:nvSpPr>
          <p:cNvPr id="22" name="Rectangle 21">
            <a:extLst>
              <a:ext uri="{FF2B5EF4-FFF2-40B4-BE49-F238E27FC236}">
                <a16:creationId xmlns="" xmlns:a16="http://schemas.microsoft.com/office/drawing/2014/main" id="{90306E15-BDAC-7D21-BA80-82383E82EC42}"/>
              </a:ext>
            </a:extLst>
          </p:cNvPr>
          <p:cNvSpPr/>
          <p:nvPr/>
        </p:nvSpPr>
        <p:spPr>
          <a:xfrm>
            <a:off x="3946503" y="6329943"/>
            <a:ext cx="1865967" cy="3197595"/>
          </a:xfrm>
          <a:prstGeom prst="rect">
            <a:avLst/>
          </a:prstGeom>
          <a:noFill/>
          <a:ln w="12700" cap="flat">
            <a:noFill/>
            <a:prstDash val="solid"/>
            <a:miter/>
          </a:ln>
        </p:spPr>
        <p:txBody>
          <a:bodyPr rtlCol="0" anchor="ctr"/>
          <a:lstStyle/>
          <a:p>
            <a:pPr algn="ctr">
              <a:lnSpc>
                <a:spcPct val="120000"/>
              </a:lnSpc>
              <a:defRPr/>
            </a:pPr>
            <a:r>
              <a:rPr lang="en-US" sz="3600" b="1">
                <a:solidFill>
                  <a:srgbClr val="FF0000"/>
                </a:solidFill>
              </a:rPr>
              <a:t>Đột biến có hại</a:t>
            </a:r>
            <a:endParaRPr lang="en-US" sz="3600" b="1" dirty="0">
              <a:solidFill>
                <a:srgbClr val="FF0000"/>
              </a:solidFill>
            </a:endParaRPr>
          </a:p>
        </p:txBody>
      </p:sp>
      <p:pic>
        <p:nvPicPr>
          <p:cNvPr id="34" name="Picture 33">
            <a:extLst>
              <a:ext uri="{FF2B5EF4-FFF2-40B4-BE49-F238E27FC236}">
                <a16:creationId xmlns="" xmlns:a16="http://schemas.microsoft.com/office/drawing/2014/main" id="{86A8838E-D8EE-35F1-1083-FB9CCBC75040}"/>
              </a:ext>
            </a:extLst>
          </p:cNvPr>
          <p:cNvPicPr>
            <a:picLocks noChangeAspect="1"/>
          </p:cNvPicPr>
          <p:nvPr/>
        </p:nvPicPr>
        <p:blipFill rotWithShape="1">
          <a:blip r:embed="rId2"/>
          <a:srcRect l="3465" t="3720" r="4310" b="3501"/>
          <a:stretch/>
        </p:blipFill>
        <p:spPr>
          <a:xfrm>
            <a:off x="6664466" y="2185698"/>
            <a:ext cx="2776857" cy="3567837"/>
          </a:xfrm>
          <a:prstGeom prst="rect">
            <a:avLst/>
          </a:prstGeom>
        </p:spPr>
      </p:pic>
      <p:pic>
        <p:nvPicPr>
          <p:cNvPr id="45" name="Picture 44">
            <a:extLst>
              <a:ext uri="{FF2B5EF4-FFF2-40B4-BE49-F238E27FC236}">
                <a16:creationId xmlns="" xmlns:a16="http://schemas.microsoft.com/office/drawing/2014/main" id="{9174A660-AC18-3DA0-3666-9BE914527BFC}"/>
              </a:ext>
            </a:extLst>
          </p:cNvPr>
          <p:cNvPicPr>
            <a:picLocks noChangeAspect="1"/>
          </p:cNvPicPr>
          <p:nvPr/>
        </p:nvPicPr>
        <p:blipFill rotWithShape="1">
          <a:blip r:embed="rId3"/>
          <a:srcRect t="2657"/>
          <a:stretch/>
        </p:blipFill>
        <p:spPr>
          <a:xfrm>
            <a:off x="11468768" y="2053161"/>
            <a:ext cx="3061848" cy="3824493"/>
          </a:xfrm>
          <a:prstGeom prst="rect">
            <a:avLst/>
          </a:prstGeom>
        </p:spPr>
      </p:pic>
      <p:cxnSp>
        <p:nvCxnSpPr>
          <p:cNvPr id="48" name="Straight Connector 47">
            <a:extLst>
              <a:ext uri="{FF2B5EF4-FFF2-40B4-BE49-F238E27FC236}">
                <a16:creationId xmlns="" xmlns:a16="http://schemas.microsoft.com/office/drawing/2014/main" id="{06F1106C-5C70-4F42-ABC8-A23FD3C15E94}"/>
              </a:ext>
            </a:extLst>
          </p:cNvPr>
          <p:cNvCxnSpPr>
            <a:cxnSpLocks/>
          </p:cNvCxnSpPr>
          <p:nvPr/>
        </p:nvCxnSpPr>
        <p:spPr>
          <a:xfrm>
            <a:off x="15264309" y="1924838"/>
            <a:ext cx="0" cy="8031855"/>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 xmlns:a16="http://schemas.microsoft.com/office/drawing/2014/main" id="{9F6176D0-0C41-276E-05A9-87AC8C4E9716}"/>
              </a:ext>
            </a:extLst>
          </p:cNvPr>
          <p:cNvCxnSpPr>
            <a:cxnSpLocks/>
          </p:cNvCxnSpPr>
          <p:nvPr/>
        </p:nvCxnSpPr>
        <p:spPr>
          <a:xfrm>
            <a:off x="3921263" y="9929313"/>
            <a:ext cx="11359877"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pic>
        <p:nvPicPr>
          <p:cNvPr id="60" name="Picture 59">
            <a:extLst>
              <a:ext uri="{FF2B5EF4-FFF2-40B4-BE49-F238E27FC236}">
                <a16:creationId xmlns="" xmlns:a16="http://schemas.microsoft.com/office/drawing/2014/main" id="{9A1B659C-20D9-88EC-65A2-79B46DB2F1C0}"/>
              </a:ext>
            </a:extLst>
          </p:cNvPr>
          <p:cNvPicPr>
            <a:picLocks noChangeAspect="1"/>
          </p:cNvPicPr>
          <p:nvPr/>
        </p:nvPicPr>
        <p:blipFill>
          <a:blip r:embed="rId4"/>
          <a:stretch>
            <a:fillRect/>
          </a:stretch>
        </p:blipFill>
        <p:spPr>
          <a:xfrm>
            <a:off x="6203761" y="6183582"/>
            <a:ext cx="4367243" cy="3718353"/>
          </a:xfrm>
          <a:prstGeom prst="rect">
            <a:avLst/>
          </a:prstGeom>
        </p:spPr>
      </p:pic>
      <p:pic>
        <p:nvPicPr>
          <p:cNvPr id="24605" name="Picture 24604">
            <a:extLst>
              <a:ext uri="{FF2B5EF4-FFF2-40B4-BE49-F238E27FC236}">
                <a16:creationId xmlns="" xmlns:a16="http://schemas.microsoft.com/office/drawing/2014/main" id="{B01919C2-8E6B-2F96-C882-D69F8E0B3F9D}"/>
              </a:ext>
            </a:extLst>
          </p:cNvPr>
          <p:cNvPicPr>
            <a:picLocks noChangeAspect="1"/>
          </p:cNvPicPr>
          <p:nvPr/>
        </p:nvPicPr>
        <p:blipFill>
          <a:blip r:embed="rId5"/>
          <a:stretch>
            <a:fillRect/>
          </a:stretch>
        </p:blipFill>
        <p:spPr>
          <a:xfrm>
            <a:off x="12313547" y="6130097"/>
            <a:ext cx="1718129" cy="2164602"/>
          </a:xfrm>
          <a:prstGeom prst="rect">
            <a:avLst/>
          </a:prstGeom>
        </p:spPr>
      </p:pic>
      <p:sp>
        <p:nvSpPr>
          <p:cNvPr id="24606" name="TextBox 24605">
            <a:extLst>
              <a:ext uri="{FF2B5EF4-FFF2-40B4-BE49-F238E27FC236}">
                <a16:creationId xmlns="" xmlns:a16="http://schemas.microsoft.com/office/drawing/2014/main" id="{74D0B31D-2AB4-65BC-86BE-FFBCA1DEBC8D}"/>
              </a:ext>
            </a:extLst>
          </p:cNvPr>
          <p:cNvSpPr txBox="1"/>
          <p:nvPr/>
        </p:nvSpPr>
        <p:spPr>
          <a:xfrm>
            <a:off x="11043611" y="8338604"/>
            <a:ext cx="3912162" cy="1421928"/>
          </a:xfrm>
          <a:prstGeom prst="rect">
            <a:avLst/>
          </a:prstGeom>
          <a:noFill/>
        </p:spPr>
        <p:txBody>
          <a:bodyPr wrap="square">
            <a:spAutoFit/>
          </a:bodyPr>
          <a:lstStyle>
            <a:defPPr>
              <a:defRPr lang="ru-RU"/>
            </a:defPPr>
            <a:lvl1pPr indent="0">
              <a:lnSpc>
                <a:spcPct val="125000"/>
              </a:lnSpc>
              <a:buFont typeface="Wingdings" panose="05000000000000000000" pitchFamily="2" charset="2"/>
              <a:buNone/>
              <a:defRPr sz="2400" b="1">
                <a:solidFill>
                  <a:srgbClr val="FF0000"/>
                </a:solidFill>
              </a:defRPr>
            </a:lvl1pPr>
          </a:lstStyle>
          <a:p>
            <a:pPr algn="ctr">
              <a:lnSpc>
                <a:spcPct val="120000"/>
              </a:lnSpc>
              <a:defRPr/>
            </a:pPr>
            <a:r>
              <a:rPr lang="en-US">
                <a:solidFill>
                  <a:prstClr val="black"/>
                </a:solidFill>
              </a:rPr>
              <a:t>d) Hội chứng Kinefelter (</a:t>
            </a:r>
            <a:r>
              <a:rPr lang="en-US" b="0">
                <a:solidFill>
                  <a:prstClr val="black"/>
                </a:solidFill>
              </a:rPr>
              <a:t>44A + XXY</a:t>
            </a:r>
            <a:r>
              <a:rPr lang="en-US">
                <a:solidFill>
                  <a:prstClr val="black"/>
                </a:solidFill>
              </a:rPr>
              <a:t>). Cơ thể có nhiều dị dạng, vô sinh</a:t>
            </a:r>
          </a:p>
        </p:txBody>
      </p:sp>
      <p:cxnSp>
        <p:nvCxnSpPr>
          <p:cNvPr id="24612" name="Straight Connector 24611">
            <a:extLst>
              <a:ext uri="{FF2B5EF4-FFF2-40B4-BE49-F238E27FC236}">
                <a16:creationId xmlns="" xmlns:a16="http://schemas.microsoft.com/office/drawing/2014/main" id="{25105AEE-37BD-9271-B074-08C25385B86F}"/>
              </a:ext>
            </a:extLst>
          </p:cNvPr>
          <p:cNvCxnSpPr>
            <a:cxnSpLocks/>
          </p:cNvCxnSpPr>
          <p:nvPr/>
        </p:nvCxnSpPr>
        <p:spPr>
          <a:xfrm>
            <a:off x="3946505" y="1916423"/>
            <a:ext cx="0" cy="8031855"/>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85371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681593" y="1077083"/>
            <a:ext cx="17191281" cy="8683997"/>
          </a:xfrm>
          <a:prstGeom prst="roundRect">
            <a:avLst>
              <a:gd name="adj" fmla="val 2086"/>
            </a:avLst>
          </a:prstGeom>
          <a:solidFill>
            <a:schemeClr val="bg1"/>
          </a:solidFill>
          <a:ln w="38100">
            <a:solidFill>
              <a:srgbClr val="4971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latin typeface="Arial"/>
            </a:endParaRPr>
          </a:p>
        </p:txBody>
      </p:sp>
      <p:grpSp>
        <p:nvGrpSpPr>
          <p:cNvPr id="3" name="Group 2"/>
          <p:cNvGrpSpPr/>
          <p:nvPr/>
        </p:nvGrpSpPr>
        <p:grpSpPr>
          <a:xfrm>
            <a:off x="400050" y="369680"/>
            <a:ext cx="7210356" cy="1371600"/>
            <a:chOff x="3620120" y="976704"/>
            <a:chExt cx="4806904" cy="914400"/>
          </a:xfrm>
        </p:grpSpPr>
        <p:sp>
          <p:nvSpPr>
            <p:cNvPr id="4" name="Rectangle: Rounded Corners 3"/>
            <p:cNvSpPr/>
            <p:nvPr/>
          </p:nvSpPr>
          <p:spPr>
            <a:xfrm>
              <a:off x="4114104" y="1077165"/>
              <a:ext cx="4312920" cy="727766"/>
            </a:xfrm>
            <a:prstGeom prst="roundRect">
              <a:avLst/>
            </a:prstGeom>
            <a:solidFill>
              <a:srgbClr val="497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a:endParaRPr>
            </a:p>
          </p:txBody>
        </p:sp>
        <p:sp>
          <p:nvSpPr>
            <p:cNvPr id="5" name="Oval 4"/>
            <p:cNvSpPr/>
            <p:nvPr/>
          </p:nvSpPr>
          <p:spPr>
            <a:xfrm>
              <a:off x="3620120" y="976704"/>
              <a:ext cx="914400" cy="914400"/>
            </a:xfrm>
            <a:prstGeom prst="ellipse">
              <a:avLst/>
            </a:prstGeom>
            <a:solidFill>
              <a:schemeClr val="bg1"/>
            </a:solidFill>
            <a:ln w="57150">
              <a:solidFill>
                <a:srgbClr val="355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a:endParaRPr>
            </a:p>
          </p:txBody>
        </p:sp>
        <p:pic>
          <p:nvPicPr>
            <p:cNvPr id="6" name="Picture 5" descr="Vector Illustration of Green Light Bulb Icon | Freestock icons"/>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3437" y="1077165"/>
              <a:ext cx="727766" cy="72776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596380" y="1204838"/>
              <a:ext cx="3671091" cy="492443"/>
            </a:xfrm>
            <a:prstGeom prst="rect">
              <a:avLst/>
            </a:prstGeom>
            <a:noFill/>
          </p:spPr>
          <p:txBody>
            <a:bodyPr wrap="none" rtlCol="0">
              <a:spAutoFit/>
            </a:bodyPr>
            <a:lstStyle/>
            <a:p>
              <a:pPr defTabSz="1371600">
                <a:defRPr/>
              </a:pPr>
              <a:r>
                <a:rPr lang="en-US" sz="4200" b="1">
                  <a:solidFill>
                    <a:prstClr val="white"/>
                  </a:solidFill>
                  <a:latin typeface="Arial" panose="020B0604020202020204"/>
                </a:rPr>
                <a:t>KIẾN THỨC CỐT LÕI</a:t>
              </a:r>
            </a:p>
          </p:txBody>
        </p:sp>
      </p:grpSp>
      <p:sp>
        <p:nvSpPr>
          <p:cNvPr id="8" name="Rectangle 7"/>
          <p:cNvSpPr/>
          <p:nvPr/>
        </p:nvSpPr>
        <p:spPr>
          <a:xfrm>
            <a:off x="1141026" y="5487988"/>
            <a:ext cx="16362045" cy="3448050"/>
          </a:xfrm>
          <a:prstGeom prst="rect">
            <a:avLst/>
          </a:prstGeom>
          <a:solidFill>
            <a:srgbClr val="FBE3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a:endParaRPr>
          </a:p>
        </p:txBody>
      </p:sp>
      <p:sp>
        <p:nvSpPr>
          <p:cNvPr id="9" name="Rectangle 8"/>
          <p:cNvSpPr/>
          <p:nvPr/>
        </p:nvSpPr>
        <p:spPr>
          <a:xfrm>
            <a:off x="1141026" y="2213293"/>
            <a:ext cx="16362045" cy="2767965"/>
          </a:xfrm>
          <a:prstGeom prst="rect">
            <a:avLst/>
          </a:prstGeom>
          <a:solidFill>
            <a:srgbClr val="FFF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a:endParaRPr>
          </a:p>
        </p:txBody>
      </p:sp>
      <p:sp>
        <p:nvSpPr>
          <p:cNvPr id="10" name="Oval 9"/>
          <p:cNvSpPr/>
          <p:nvPr/>
        </p:nvSpPr>
        <p:spPr>
          <a:xfrm>
            <a:off x="1393273" y="2681067"/>
            <a:ext cx="237932" cy="237932"/>
          </a:xfrm>
          <a:prstGeom prst="ellipse">
            <a:avLst/>
          </a:prstGeom>
          <a:solidFill>
            <a:srgbClr val="DB6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a:endParaRPr>
          </a:p>
        </p:txBody>
      </p:sp>
      <p:sp>
        <p:nvSpPr>
          <p:cNvPr id="11" name="Oval 10"/>
          <p:cNvSpPr/>
          <p:nvPr/>
        </p:nvSpPr>
        <p:spPr>
          <a:xfrm>
            <a:off x="1393273" y="5989003"/>
            <a:ext cx="237932" cy="237932"/>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a:endParaRPr>
          </a:p>
        </p:txBody>
      </p:sp>
      <p:sp>
        <p:nvSpPr>
          <p:cNvPr id="14" name="TextBox 13"/>
          <p:cNvSpPr txBox="1"/>
          <p:nvPr/>
        </p:nvSpPr>
        <p:spPr>
          <a:xfrm>
            <a:off x="1679231" y="2427151"/>
            <a:ext cx="15478307" cy="2258952"/>
          </a:xfrm>
          <a:prstGeom prst="rect">
            <a:avLst/>
          </a:prstGeom>
          <a:noFill/>
        </p:spPr>
        <p:txBody>
          <a:bodyPr wrap="square" rtlCol="0">
            <a:spAutoFit/>
          </a:bodyPr>
          <a:lstStyle>
            <a:defPPr>
              <a:defRPr lang="en-US"/>
            </a:defPPr>
            <a:lvl1pPr marR="0" lvl="0" indent="0" defTabSz="914400" fontAlgn="auto">
              <a:lnSpc>
                <a:spcPct val="115000"/>
              </a:lnSpc>
              <a:spcBef>
                <a:spcPts val="0"/>
              </a:spcBef>
              <a:spcAft>
                <a:spcPts val="0"/>
              </a:spcAft>
              <a:buClrTx/>
              <a:buSzTx/>
              <a:buFontTx/>
              <a:buNone/>
              <a:defRPr kumimoji="0" sz="2400" b="1" i="0" u="none" strike="noStrike" cap="none" spc="0" normalizeH="0" baseline="0">
                <a:ln>
                  <a:noFill/>
                </a:ln>
                <a:solidFill>
                  <a:prstClr val="black"/>
                </a:solidFill>
                <a:effectLst/>
                <a:uLnTx/>
                <a:uFillTx/>
                <a:latin typeface="Arial" panose="020B0604020202020204"/>
              </a:defRPr>
            </a:lvl1pPr>
          </a:lstStyle>
          <a:p>
            <a:pPr algn="just" defTabSz="1371600"/>
            <a:r>
              <a:rPr lang="vi-VN" sz="4200" dirty="0"/>
              <a:t>Nhiễm sắc thể </a:t>
            </a:r>
            <a:r>
              <a:rPr lang="vi-VN" sz="4200" b="0" dirty="0"/>
              <a:t>là cấu trúc mang thông tin di truyền của tế bào, được cấu tạo gồm DNA và </a:t>
            </a:r>
            <a:r>
              <a:rPr lang="vi-VN" sz="4200" b="0" dirty="0" err="1"/>
              <a:t>protein</a:t>
            </a:r>
            <a:r>
              <a:rPr lang="vi-VN" sz="4200" b="0" dirty="0"/>
              <a:t> loại </a:t>
            </a:r>
            <a:r>
              <a:rPr lang="vi-VN" sz="4200" b="0" dirty="0" err="1"/>
              <a:t>histone</a:t>
            </a:r>
            <a:r>
              <a:rPr lang="vi-VN" sz="4200" b="0" dirty="0"/>
              <a:t>. Mỗi loài sinh vật chứa bộ nhiễm sắc thể đặc trưng về số lượng và hình dạng.</a:t>
            </a:r>
          </a:p>
        </p:txBody>
      </p:sp>
      <p:sp>
        <p:nvSpPr>
          <p:cNvPr id="16" name="TextBox 15"/>
          <p:cNvSpPr txBox="1"/>
          <p:nvPr/>
        </p:nvSpPr>
        <p:spPr>
          <a:xfrm>
            <a:off x="1725625" y="5697255"/>
            <a:ext cx="15385517" cy="3745513"/>
          </a:xfrm>
          <a:prstGeom prst="rect">
            <a:avLst/>
          </a:prstGeom>
          <a:noFill/>
        </p:spPr>
        <p:txBody>
          <a:bodyPr wrap="square" rtlCol="0">
            <a:spAutoFit/>
          </a:bodyPr>
          <a:lstStyle>
            <a:defPPr>
              <a:defRPr lang="en-US"/>
            </a:defPPr>
            <a:lvl1pPr marR="0" lvl="0" indent="0" algn="just" defTabSz="914400" fontAlgn="auto">
              <a:lnSpc>
                <a:spcPct val="115000"/>
              </a:lnSpc>
              <a:spcBef>
                <a:spcPts val="0"/>
              </a:spcBef>
              <a:spcAft>
                <a:spcPts val="0"/>
              </a:spcAft>
              <a:buClrTx/>
              <a:buSzTx/>
              <a:buFontTx/>
              <a:buNone/>
              <a:defRPr kumimoji="0" sz="2400" b="1" i="0" u="none" strike="noStrike" cap="none" spc="0" normalizeH="0" baseline="0">
                <a:ln>
                  <a:noFill/>
                </a:ln>
                <a:solidFill>
                  <a:prstClr val="black"/>
                </a:solidFill>
                <a:effectLst/>
                <a:uLnTx/>
                <a:uFillTx/>
                <a:latin typeface="Arial" panose="020B0604020202020204"/>
              </a:defRPr>
            </a:lvl1pPr>
          </a:lstStyle>
          <a:p>
            <a:pPr defTabSz="1371600"/>
            <a:r>
              <a:rPr lang="vi-VN" sz="4200" dirty="0"/>
              <a:t>Bộ nhiễm sắc thể </a:t>
            </a:r>
            <a:r>
              <a:rPr lang="vi-VN" sz="4200" b="0" dirty="0"/>
              <a:t>được chia thành bộ nhiễm sắc thể lưỡng bội (chứa hai nhiễm sắc thể ở mỗi cập nhiễm sắc thể tương đồng) và đơn bội (chỉ chứa một nhiễm sắc thể của mỗi cặp nhiễm sắc thể tương đồng).</a:t>
            </a:r>
          </a:p>
          <a:p>
            <a:pPr defTabSz="1371600"/>
            <a:endParaRPr lang="vi-VN" sz="4200" b="0" dirty="0"/>
          </a:p>
        </p:txBody>
      </p:sp>
      <p:pic>
        <p:nvPicPr>
          <p:cNvPr id="19" name="Picture 4" descr="Handwriting - Free education ic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46680" y="-377190"/>
            <a:ext cx="2941320" cy="29413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681593" y="1077083"/>
            <a:ext cx="17191281" cy="8683997"/>
          </a:xfrm>
          <a:prstGeom prst="roundRect">
            <a:avLst>
              <a:gd name="adj" fmla="val 2086"/>
            </a:avLst>
          </a:prstGeom>
          <a:solidFill>
            <a:schemeClr val="bg1"/>
          </a:solidFill>
          <a:ln w="38100">
            <a:solidFill>
              <a:srgbClr val="4971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latin typeface="Arial"/>
            </a:endParaRPr>
          </a:p>
        </p:txBody>
      </p:sp>
      <p:grpSp>
        <p:nvGrpSpPr>
          <p:cNvPr id="3" name="Group 2"/>
          <p:cNvGrpSpPr/>
          <p:nvPr/>
        </p:nvGrpSpPr>
        <p:grpSpPr>
          <a:xfrm>
            <a:off x="400050" y="369680"/>
            <a:ext cx="7210356" cy="1371600"/>
            <a:chOff x="3620120" y="976704"/>
            <a:chExt cx="4806904" cy="914400"/>
          </a:xfrm>
        </p:grpSpPr>
        <p:sp>
          <p:nvSpPr>
            <p:cNvPr id="4" name="Rectangle: Rounded Corners 3"/>
            <p:cNvSpPr/>
            <p:nvPr/>
          </p:nvSpPr>
          <p:spPr>
            <a:xfrm>
              <a:off x="4114104" y="1077165"/>
              <a:ext cx="4312920" cy="727766"/>
            </a:xfrm>
            <a:prstGeom prst="roundRect">
              <a:avLst/>
            </a:prstGeom>
            <a:solidFill>
              <a:srgbClr val="497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a:endParaRPr>
            </a:p>
          </p:txBody>
        </p:sp>
        <p:sp>
          <p:nvSpPr>
            <p:cNvPr id="5" name="Oval 4"/>
            <p:cNvSpPr/>
            <p:nvPr/>
          </p:nvSpPr>
          <p:spPr>
            <a:xfrm>
              <a:off x="3620120" y="976704"/>
              <a:ext cx="914400" cy="914400"/>
            </a:xfrm>
            <a:prstGeom prst="ellipse">
              <a:avLst/>
            </a:prstGeom>
            <a:solidFill>
              <a:schemeClr val="bg1"/>
            </a:solidFill>
            <a:ln w="57150">
              <a:solidFill>
                <a:srgbClr val="355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a:endParaRPr>
            </a:p>
          </p:txBody>
        </p:sp>
        <p:pic>
          <p:nvPicPr>
            <p:cNvPr id="6" name="Picture 5" descr="Vector Illustration of Green Light Bulb Icon | Freestock icons"/>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3437" y="1077165"/>
              <a:ext cx="727766" cy="72776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596380" y="1204838"/>
              <a:ext cx="3671091" cy="492443"/>
            </a:xfrm>
            <a:prstGeom prst="rect">
              <a:avLst/>
            </a:prstGeom>
            <a:noFill/>
          </p:spPr>
          <p:txBody>
            <a:bodyPr wrap="none" rtlCol="0">
              <a:spAutoFit/>
            </a:bodyPr>
            <a:lstStyle/>
            <a:p>
              <a:pPr defTabSz="1371600">
                <a:defRPr/>
              </a:pPr>
              <a:r>
                <a:rPr lang="en-US" sz="4200" b="1">
                  <a:solidFill>
                    <a:prstClr val="white"/>
                  </a:solidFill>
                  <a:latin typeface="Arial" panose="020B0604020202020204"/>
                </a:rPr>
                <a:t>KIẾN THỨC CỐT LÕI</a:t>
              </a:r>
            </a:p>
          </p:txBody>
        </p:sp>
      </p:grpSp>
      <p:sp>
        <p:nvSpPr>
          <p:cNvPr id="8" name="Rectangle 7"/>
          <p:cNvSpPr/>
          <p:nvPr/>
        </p:nvSpPr>
        <p:spPr>
          <a:xfrm>
            <a:off x="1141026" y="4294472"/>
            <a:ext cx="16362045" cy="2220628"/>
          </a:xfrm>
          <a:prstGeom prst="rect">
            <a:avLst/>
          </a:prstGeom>
          <a:solidFill>
            <a:srgbClr val="FBE3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a:endParaRPr>
          </a:p>
        </p:txBody>
      </p:sp>
      <p:sp>
        <p:nvSpPr>
          <p:cNvPr id="9" name="Rectangle 8"/>
          <p:cNvSpPr/>
          <p:nvPr/>
        </p:nvSpPr>
        <p:spPr>
          <a:xfrm>
            <a:off x="1141026" y="2007257"/>
            <a:ext cx="16362045" cy="1937635"/>
          </a:xfrm>
          <a:prstGeom prst="rect">
            <a:avLst/>
          </a:prstGeom>
          <a:solidFill>
            <a:srgbClr val="FFF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a:endParaRPr>
          </a:p>
        </p:txBody>
      </p:sp>
      <p:sp>
        <p:nvSpPr>
          <p:cNvPr id="10" name="Oval 9"/>
          <p:cNvSpPr/>
          <p:nvPr/>
        </p:nvSpPr>
        <p:spPr>
          <a:xfrm>
            <a:off x="1393273" y="2425616"/>
            <a:ext cx="237932" cy="237932"/>
          </a:xfrm>
          <a:prstGeom prst="ellipse">
            <a:avLst/>
          </a:prstGeom>
          <a:solidFill>
            <a:srgbClr val="DB6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a:endParaRPr>
          </a:p>
        </p:txBody>
      </p:sp>
      <p:sp>
        <p:nvSpPr>
          <p:cNvPr id="11" name="Oval 10"/>
          <p:cNvSpPr/>
          <p:nvPr/>
        </p:nvSpPr>
        <p:spPr>
          <a:xfrm>
            <a:off x="1439669" y="4981210"/>
            <a:ext cx="237932" cy="237932"/>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a:endParaRPr>
          </a:p>
        </p:txBody>
      </p:sp>
      <p:sp>
        <p:nvSpPr>
          <p:cNvPr id="14" name="TextBox 13"/>
          <p:cNvSpPr txBox="1"/>
          <p:nvPr/>
        </p:nvSpPr>
        <p:spPr>
          <a:xfrm>
            <a:off x="1679231" y="2171700"/>
            <a:ext cx="15478307" cy="1515671"/>
          </a:xfrm>
          <a:prstGeom prst="rect">
            <a:avLst/>
          </a:prstGeom>
          <a:noFill/>
        </p:spPr>
        <p:txBody>
          <a:bodyPr wrap="square" rtlCol="0">
            <a:spAutoFit/>
          </a:bodyPr>
          <a:lstStyle>
            <a:defPPr>
              <a:defRPr lang="en-US"/>
            </a:defPPr>
            <a:lvl1pPr marR="0" lvl="0" indent="0" defTabSz="914400" fontAlgn="auto">
              <a:lnSpc>
                <a:spcPct val="115000"/>
              </a:lnSpc>
              <a:spcBef>
                <a:spcPts val="0"/>
              </a:spcBef>
              <a:spcAft>
                <a:spcPts val="0"/>
              </a:spcAft>
              <a:buClrTx/>
              <a:buSzTx/>
              <a:buFontTx/>
              <a:buNone/>
              <a:defRPr kumimoji="0" sz="2400" b="1" i="0" u="none" strike="noStrike" cap="none" spc="0" normalizeH="0" baseline="0">
                <a:ln>
                  <a:noFill/>
                </a:ln>
                <a:solidFill>
                  <a:prstClr val="black"/>
                </a:solidFill>
                <a:effectLst/>
                <a:uLnTx/>
                <a:uFillTx/>
                <a:latin typeface="Arial" panose="020B0604020202020204"/>
              </a:defRPr>
            </a:lvl1pPr>
          </a:lstStyle>
          <a:p>
            <a:pPr algn="just" defTabSz="1371600"/>
            <a:r>
              <a:rPr lang="vi-VN" sz="4200" dirty="0"/>
              <a:t>Nhiễm sắc thể có hình dạng đặc trưng </a:t>
            </a:r>
            <a:r>
              <a:rPr lang="vi-VN" sz="4200" b="0" dirty="0"/>
              <a:t>như tâm cân, tâm lệch, tâm mút.</a:t>
            </a:r>
          </a:p>
        </p:txBody>
      </p:sp>
      <p:sp>
        <p:nvSpPr>
          <p:cNvPr id="16" name="TextBox 15"/>
          <p:cNvSpPr txBox="1"/>
          <p:nvPr/>
        </p:nvSpPr>
        <p:spPr>
          <a:xfrm>
            <a:off x="1772021" y="4677358"/>
            <a:ext cx="15385517" cy="1515671"/>
          </a:xfrm>
          <a:prstGeom prst="rect">
            <a:avLst/>
          </a:prstGeom>
          <a:noFill/>
        </p:spPr>
        <p:txBody>
          <a:bodyPr wrap="square" rtlCol="0">
            <a:spAutoFit/>
          </a:bodyPr>
          <a:lstStyle>
            <a:defPPr>
              <a:defRPr lang="en-US"/>
            </a:defPPr>
            <a:lvl1pPr marR="0" lvl="0" indent="0" algn="just" defTabSz="914400" fontAlgn="auto">
              <a:lnSpc>
                <a:spcPct val="115000"/>
              </a:lnSpc>
              <a:spcBef>
                <a:spcPts val="0"/>
              </a:spcBef>
              <a:spcAft>
                <a:spcPts val="0"/>
              </a:spcAft>
              <a:buClrTx/>
              <a:buSzTx/>
              <a:buFontTx/>
              <a:buNone/>
              <a:defRPr kumimoji="0" sz="2400" b="1" i="0" u="none" strike="noStrike" cap="none" spc="0" normalizeH="0" baseline="0">
                <a:ln>
                  <a:noFill/>
                </a:ln>
                <a:solidFill>
                  <a:prstClr val="black"/>
                </a:solidFill>
                <a:effectLst/>
                <a:uLnTx/>
                <a:uFillTx/>
                <a:latin typeface="Arial" panose="020B0604020202020204"/>
              </a:defRPr>
            </a:lvl1pPr>
          </a:lstStyle>
          <a:p>
            <a:pPr defTabSz="1371600"/>
            <a:r>
              <a:rPr lang="vi-VN" sz="4200" dirty="0"/>
              <a:t>Tâm động </a:t>
            </a:r>
            <a:r>
              <a:rPr lang="vi-VN" sz="4200" b="0" dirty="0"/>
              <a:t>là vị trí liên kết nhiễm sắc thể với thoi phân bào, tâm động chia nhiễm sắc thể thành hai cánh.</a:t>
            </a:r>
          </a:p>
        </p:txBody>
      </p:sp>
      <p:pic>
        <p:nvPicPr>
          <p:cNvPr id="19" name="Picture 4" descr="Handwriting - Free education ic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46680" y="-377190"/>
            <a:ext cx="2941320" cy="294132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 xmlns:a16="http://schemas.microsoft.com/office/drawing/2014/main" id="{2BF9EEA6-64EC-CAC6-59FD-C1F5AC3A5B9C}"/>
              </a:ext>
            </a:extLst>
          </p:cNvPr>
          <p:cNvSpPr/>
          <p:nvPr/>
        </p:nvSpPr>
        <p:spPr>
          <a:xfrm>
            <a:off x="1141026" y="6819900"/>
            <a:ext cx="16362045" cy="24686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a:endParaRPr>
          </a:p>
        </p:txBody>
      </p:sp>
      <p:sp>
        <p:nvSpPr>
          <p:cNvPr id="13" name="Oval 12">
            <a:extLst>
              <a:ext uri="{FF2B5EF4-FFF2-40B4-BE49-F238E27FC236}">
                <a16:creationId xmlns="" xmlns:a16="http://schemas.microsoft.com/office/drawing/2014/main" id="{25F8AAA4-F072-C85F-B972-9AB9667F864B}"/>
              </a:ext>
            </a:extLst>
          </p:cNvPr>
          <p:cNvSpPr/>
          <p:nvPr/>
        </p:nvSpPr>
        <p:spPr>
          <a:xfrm>
            <a:off x="1439669" y="7261910"/>
            <a:ext cx="237932" cy="237932"/>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a:endParaRPr>
          </a:p>
        </p:txBody>
      </p:sp>
      <p:sp>
        <p:nvSpPr>
          <p:cNvPr id="15" name="TextBox 14">
            <a:extLst>
              <a:ext uri="{FF2B5EF4-FFF2-40B4-BE49-F238E27FC236}">
                <a16:creationId xmlns="" xmlns:a16="http://schemas.microsoft.com/office/drawing/2014/main" id="{9B9F4E61-480A-0B0F-0FA1-7337D912223F}"/>
              </a:ext>
            </a:extLst>
          </p:cNvPr>
          <p:cNvSpPr txBox="1"/>
          <p:nvPr/>
        </p:nvSpPr>
        <p:spPr>
          <a:xfrm>
            <a:off x="1864440" y="6962744"/>
            <a:ext cx="15327806" cy="2155783"/>
          </a:xfrm>
          <a:prstGeom prst="rect">
            <a:avLst/>
          </a:prstGeom>
          <a:noFill/>
        </p:spPr>
        <p:txBody>
          <a:bodyPr wrap="square" rtlCol="0">
            <a:spAutoFit/>
          </a:bodyPr>
          <a:lstStyle>
            <a:defPPr>
              <a:defRPr lang="en-US"/>
            </a:defPPr>
            <a:lvl1pPr marR="0" lvl="0" indent="0" algn="just" defTabSz="914400" fontAlgn="auto">
              <a:lnSpc>
                <a:spcPct val="115000"/>
              </a:lnSpc>
              <a:spcBef>
                <a:spcPts val="0"/>
              </a:spcBef>
              <a:spcAft>
                <a:spcPts val="0"/>
              </a:spcAft>
              <a:buClrTx/>
              <a:buSzTx/>
              <a:buFontTx/>
              <a:buNone/>
              <a:defRPr kumimoji="0" sz="2400" b="1" i="0" u="none" strike="noStrike" cap="none" spc="0" normalizeH="0" baseline="0">
                <a:ln>
                  <a:noFill/>
                </a:ln>
                <a:solidFill>
                  <a:prstClr val="black"/>
                </a:solidFill>
                <a:effectLst/>
                <a:uLnTx/>
                <a:uFillTx/>
                <a:latin typeface="Arial" panose="020B0604020202020204"/>
              </a:defRPr>
            </a:lvl1pPr>
          </a:lstStyle>
          <a:p>
            <a:pPr defTabSz="1371600"/>
            <a:r>
              <a:rPr lang="vi-VN" sz="4000" dirty="0"/>
              <a:t>Nhiễm sắc thể gồm hai dạng, </a:t>
            </a:r>
            <a:r>
              <a:rPr lang="vi-VN" sz="4000" b="0" dirty="0"/>
              <a:t>nhiễm sắc thể đơn và nhiễm sắc thể kép. Một nhiễm sắc thể kép gồm hai </a:t>
            </a:r>
            <a:r>
              <a:rPr lang="vi-VN" sz="4000" b="0" dirty="0" err="1"/>
              <a:t>chromatid</a:t>
            </a:r>
            <a:r>
              <a:rPr lang="vi-VN" sz="4000" b="0" dirty="0"/>
              <a:t> dính nhau tại tâm động.</a:t>
            </a:r>
          </a:p>
        </p:txBody>
      </p:sp>
    </p:spTree>
    <p:extLst>
      <p:ext uri="{BB962C8B-B14F-4D97-AF65-F5344CB8AC3E}">
        <p14:creationId xmlns:p14="http://schemas.microsoft.com/office/powerpoint/2010/main" val="33536139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681593" y="1077083"/>
            <a:ext cx="17191281" cy="8683997"/>
          </a:xfrm>
          <a:prstGeom prst="roundRect">
            <a:avLst>
              <a:gd name="adj" fmla="val 2086"/>
            </a:avLst>
          </a:prstGeom>
          <a:solidFill>
            <a:schemeClr val="bg1"/>
          </a:solidFill>
          <a:ln w="38100">
            <a:solidFill>
              <a:srgbClr val="4971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latin typeface="Arial"/>
            </a:endParaRPr>
          </a:p>
        </p:txBody>
      </p:sp>
      <p:grpSp>
        <p:nvGrpSpPr>
          <p:cNvPr id="3" name="Group 2"/>
          <p:cNvGrpSpPr/>
          <p:nvPr/>
        </p:nvGrpSpPr>
        <p:grpSpPr>
          <a:xfrm>
            <a:off x="400050" y="369680"/>
            <a:ext cx="7210356" cy="1371600"/>
            <a:chOff x="3620120" y="976704"/>
            <a:chExt cx="4806904" cy="914400"/>
          </a:xfrm>
        </p:grpSpPr>
        <p:sp>
          <p:nvSpPr>
            <p:cNvPr id="4" name="Rectangle: Rounded Corners 3"/>
            <p:cNvSpPr/>
            <p:nvPr/>
          </p:nvSpPr>
          <p:spPr>
            <a:xfrm>
              <a:off x="4114104" y="1077165"/>
              <a:ext cx="4312920" cy="727766"/>
            </a:xfrm>
            <a:prstGeom prst="roundRect">
              <a:avLst/>
            </a:prstGeom>
            <a:solidFill>
              <a:srgbClr val="497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a:endParaRPr>
            </a:p>
          </p:txBody>
        </p:sp>
        <p:sp>
          <p:nvSpPr>
            <p:cNvPr id="5" name="Oval 4"/>
            <p:cNvSpPr/>
            <p:nvPr/>
          </p:nvSpPr>
          <p:spPr>
            <a:xfrm>
              <a:off x="3620120" y="976704"/>
              <a:ext cx="914400" cy="914400"/>
            </a:xfrm>
            <a:prstGeom prst="ellipse">
              <a:avLst/>
            </a:prstGeom>
            <a:solidFill>
              <a:schemeClr val="bg1"/>
            </a:solidFill>
            <a:ln w="57150">
              <a:solidFill>
                <a:srgbClr val="355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a:endParaRPr>
            </a:p>
          </p:txBody>
        </p:sp>
        <p:pic>
          <p:nvPicPr>
            <p:cNvPr id="6" name="Picture 5" descr="Vector Illustration of Green Light Bulb Icon | Freestock icons"/>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3437" y="1077165"/>
              <a:ext cx="727766" cy="72776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596380" y="1204838"/>
              <a:ext cx="3671091" cy="492443"/>
            </a:xfrm>
            <a:prstGeom prst="rect">
              <a:avLst/>
            </a:prstGeom>
            <a:noFill/>
          </p:spPr>
          <p:txBody>
            <a:bodyPr wrap="none" rtlCol="0">
              <a:spAutoFit/>
            </a:bodyPr>
            <a:lstStyle/>
            <a:p>
              <a:pPr defTabSz="1371600">
                <a:defRPr/>
              </a:pPr>
              <a:r>
                <a:rPr lang="en-US" sz="4200" b="1">
                  <a:solidFill>
                    <a:prstClr val="white"/>
                  </a:solidFill>
                  <a:latin typeface="Arial" panose="020B0604020202020204"/>
                </a:rPr>
                <a:t>KIẾN THỨC CỐT LÕI</a:t>
              </a:r>
            </a:p>
          </p:txBody>
        </p:sp>
      </p:grpSp>
      <p:sp>
        <p:nvSpPr>
          <p:cNvPr id="9" name="Rectangle 8"/>
          <p:cNvSpPr/>
          <p:nvPr/>
        </p:nvSpPr>
        <p:spPr>
          <a:xfrm>
            <a:off x="1141026" y="2367665"/>
            <a:ext cx="16362045" cy="1937635"/>
          </a:xfrm>
          <a:prstGeom prst="rect">
            <a:avLst/>
          </a:prstGeom>
          <a:solidFill>
            <a:srgbClr val="FFF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a:endParaRPr>
          </a:p>
        </p:txBody>
      </p:sp>
      <p:sp>
        <p:nvSpPr>
          <p:cNvPr id="10" name="Oval 9"/>
          <p:cNvSpPr/>
          <p:nvPr/>
        </p:nvSpPr>
        <p:spPr>
          <a:xfrm>
            <a:off x="1393273" y="2786024"/>
            <a:ext cx="237932" cy="237932"/>
          </a:xfrm>
          <a:prstGeom prst="ellipse">
            <a:avLst/>
          </a:prstGeom>
          <a:solidFill>
            <a:srgbClr val="DB6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a:endParaRPr>
          </a:p>
        </p:txBody>
      </p:sp>
      <p:sp>
        <p:nvSpPr>
          <p:cNvPr id="14" name="TextBox 13"/>
          <p:cNvSpPr txBox="1"/>
          <p:nvPr/>
        </p:nvSpPr>
        <p:spPr>
          <a:xfrm>
            <a:off x="1679231" y="2532108"/>
            <a:ext cx="15478307" cy="1515671"/>
          </a:xfrm>
          <a:prstGeom prst="rect">
            <a:avLst/>
          </a:prstGeom>
          <a:noFill/>
        </p:spPr>
        <p:txBody>
          <a:bodyPr wrap="square" rtlCol="0">
            <a:spAutoFit/>
          </a:bodyPr>
          <a:lstStyle>
            <a:defPPr>
              <a:defRPr lang="en-US"/>
            </a:defPPr>
            <a:lvl1pPr marR="0" lvl="0" indent="0" defTabSz="914400" fontAlgn="auto">
              <a:lnSpc>
                <a:spcPct val="115000"/>
              </a:lnSpc>
              <a:spcBef>
                <a:spcPts val="0"/>
              </a:spcBef>
              <a:spcAft>
                <a:spcPts val="0"/>
              </a:spcAft>
              <a:buClrTx/>
              <a:buSzTx/>
              <a:buFontTx/>
              <a:buNone/>
              <a:defRPr kumimoji="0" sz="2400" b="1" i="0" u="none" strike="noStrike" cap="none" spc="0" normalizeH="0" baseline="0">
                <a:ln>
                  <a:noFill/>
                </a:ln>
                <a:solidFill>
                  <a:prstClr val="black"/>
                </a:solidFill>
                <a:effectLst/>
                <a:uLnTx/>
                <a:uFillTx/>
                <a:latin typeface="Arial" panose="020B0604020202020204"/>
              </a:defRPr>
            </a:lvl1pPr>
          </a:lstStyle>
          <a:p>
            <a:pPr algn="just" defTabSz="1371600"/>
            <a:r>
              <a:rPr lang="vi-VN" sz="4200" dirty="0"/>
              <a:t>Đột biến nhiễm sắc thể </a:t>
            </a:r>
            <a:r>
              <a:rPr lang="vi-VN" sz="4200" b="0" dirty="0"/>
              <a:t>là những biến đổi của nhiễm sắc thể liên quan đến cấu trúc và số lượng nhiễm sắc thể</a:t>
            </a:r>
          </a:p>
        </p:txBody>
      </p:sp>
      <p:pic>
        <p:nvPicPr>
          <p:cNvPr id="19" name="Picture 4" descr="Handwriting - Free education ic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46680" y="-377190"/>
            <a:ext cx="2941320" cy="294132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 xmlns:a16="http://schemas.microsoft.com/office/drawing/2014/main" id="{2BF9EEA6-64EC-CAC6-59FD-C1F5AC3A5B9C}"/>
              </a:ext>
            </a:extLst>
          </p:cNvPr>
          <p:cNvSpPr/>
          <p:nvPr/>
        </p:nvSpPr>
        <p:spPr>
          <a:xfrm>
            <a:off x="1141026" y="5060945"/>
            <a:ext cx="16362045" cy="381635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a:endParaRPr>
          </a:p>
        </p:txBody>
      </p:sp>
      <p:sp>
        <p:nvSpPr>
          <p:cNvPr id="13" name="Oval 12">
            <a:extLst>
              <a:ext uri="{FF2B5EF4-FFF2-40B4-BE49-F238E27FC236}">
                <a16:creationId xmlns="" xmlns:a16="http://schemas.microsoft.com/office/drawing/2014/main" id="{25F8AAA4-F072-C85F-B972-9AB9667F864B}"/>
              </a:ext>
            </a:extLst>
          </p:cNvPr>
          <p:cNvSpPr/>
          <p:nvPr/>
        </p:nvSpPr>
        <p:spPr>
          <a:xfrm>
            <a:off x="1439669" y="5976066"/>
            <a:ext cx="237932" cy="237932"/>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a:endParaRPr>
          </a:p>
        </p:txBody>
      </p:sp>
      <p:sp>
        <p:nvSpPr>
          <p:cNvPr id="15" name="TextBox 14">
            <a:extLst>
              <a:ext uri="{FF2B5EF4-FFF2-40B4-BE49-F238E27FC236}">
                <a16:creationId xmlns="" xmlns:a16="http://schemas.microsoft.com/office/drawing/2014/main" id="{9B9F4E61-480A-0B0F-0FA1-7337D912223F}"/>
              </a:ext>
            </a:extLst>
          </p:cNvPr>
          <p:cNvSpPr txBox="1"/>
          <p:nvPr/>
        </p:nvSpPr>
        <p:spPr>
          <a:xfrm>
            <a:off x="1864440" y="5537288"/>
            <a:ext cx="15327806" cy="2863669"/>
          </a:xfrm>
          <a:prstGeom prst="rect">
            <a:avLst/>
          </a:prstGeom>
          <a:noFill/>
        </p:spPr>
        <p:txBody>
          <a:bodyPr wrap="square" rtlCol="0">
            <a:spAutoFit/>
          </a:bodyPr>
          <a:lstStyle>
            <a:defPPr>
              <a:defRPr lang="en-US"/>
            </a:defPPr>
            <a:lvl1pPr marR="0" lvl="0" indent="0" algn="just" defTabSz="914400" fontAlgn="auto">
              <a:lnSpc>
                <a:spcPct val="115000"/>
              </a:lnSpc>
              <a:spcBef>
                <a:spcPts val="0"/>
              </a:spcBef>
              <a:spcAft>
                <a:spcPts val="0"/>
              </a:spcAft>
              <a:buClrTx/>
              <a:buSzTx/>
              <a:buFontTx/>
              <a:buNone/>
              <a:defRPr kumimoji="0" sz="2400" b="1" i="0" u="none" strike="noStrike" cap="none" spc="0" normalizeH="0" baseline="0">
                <a:ln>
                  <a:noFill/>
                </a:ln>
                <a:solidFill>
                  <a:prstClr val="black"/>
                </a:solidFill>
                <a:effectLst/>
                <a:uLnTx/>
                <a:uFillTx/>
                <a:latin typeface="Arial" panose="020B0604020202020204"/>
              </a:defRPr>
            </a:lvl1pPr>
          </a:lstStyle>
          <a:p>
            <a:pPr defTabSz="1371600"/>
            <a:r>
              <a:rPr lang="vi-VN" sz="4000" b="0" dirty="0"/>
              <a:t>Các dạng đột biến nhiễm sắc thể thường gây hại cho cơ thể sinh vật, một số trường hợp có lợi và được ứng dụng trong thực tiễn. Đột biến nhiễm sắc thể tạo nguồn nguyên liệu cho quá trình chọn giống và tiến </a:t>
            </a:r>
            <a:r>
              <a:rPr lang="vi-VN" sz="4000" b="0" dirty="0" err="1"/>
              <a:t>hoá</a:t>
            </a:r>
            <a:r>
              <a:rPr lang="vi-VN" sz="4000" b="0" dirty="0"/>
              <a:t> của sinh vật.</a:t>
            </a:r>
          </a:p>
        </p:txBody>
      </p:sp>
    </p:spTree>
    <p:extLst>
      <p:ext uri="{BB962C8B-B14F-4D97-AF65-F5344CB8AC3E}">
        <p14:creationId xmlns:p14="http://schemas.microsoft.com/office/powerpoint/2010/main" val="26599664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7" y="5"/>
            <a:ext cx="13715999" cy="10455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cxnSp>
        <p:nvCxnSpPr>
          <p:cNvPr id="3" name="Straight Connector 2"/>
          <p:cNvCxnSpPr>
            <a:endCxn id="8" idx="1"/>
          </p:cNvCxnSpPr>
          <p:nvPr/>
        </p:nvCxnSpPr>
        <p:spPr>
          <a:xfrm>
            <a:off x="2785838" y="536057"/>
            <a:ext cx="1713572" cy="4584584"/>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13791143" y="5120642"/>
            <a:ext cx="1692327" cy="4677038"/>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514850" y="1394461"/>
            <a:ext cx="9258300" cy="7452362"/>
          </a:xfrm>
          <a:prstGeom prst="rect">
            <a:avLst/>
          </a:prstGeom>
          <a:solidFill>
            <a:srgbClr val="FF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en-US" sz="10500" b="1" dirty="0">
                <a:solidFill>
                  <a:prstClr val="white"/>
                </a:solidFill>
                <a:latin typeface="Arial" panose="020B0604020202020204" pitchFamily="34" charset="0"/>
                <a:cs typeface="Arial" panose="020B0604020202020204" pitchFamily="34" charset="0"/>
              </a:rPr>
              <a:t>ÔN TẬP</a:t>
            </a:r>
          </a:p>
        </p:txBody>
      </p:sp>
      <p:cxnSp>
        <p:nvCxnSpPr>
          <p:cNvPr id="6" name="Straight Connector 5"/>
          <p:cNvCxnSpPr>
            <a:stCxn id="8" idx="1"/>
          </p:cNvCxnSpPr>
          <p:nvPr/>
        </p:nvCxnSpPr>
        <p:spPr>
          <a:xfrm flipH="1">
            <a:off x="2787308" y="5120641"/>
            <a:ext cx="1712097" cy="4668143"/>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13791143" y="535062"/>
            <a:ext cx="1692327" cy="458557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4499410" y="1394461"/>
            <a:ext cx="294974" cy="745236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1371600">
              <a:defRPr/>
            </a:pPr>
            <a:endParaRPr lang="en-US" sz="2700">
              <a:solidFill>
                <a:prstClr val="black"/>
              </a:solidFill>
              <a:latin typeface="Calibri" panose="020F0502020204030204"/>
            </a:endParaRPr>
          </a:p>
        </p:txBody>
      </p:sp>
      <p:sp>
        <p:nvSpPr>
          <p:cNvPr id="9" name="Left Bracket 8"/>
          <p:cNvSpPr/>
          <p:nvPr/>
        </p:nvSpPr>
        <p:spPr>
          <a:xfrm rot="10800000">
            <a:off x="13505909" y="1394462"/>
            <a:ext cx="285234" cy="745236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1371600">
              <a:defRPr/>
            </a:pPr>
            <a:endParaRPr lang="en-US" sz="2700">
              <a:solidFill>
                <a:prstClr val="black"/>
              </a:solidFill>
              <a:latin typeface="Calibri" panose="020F0502020204030204"/>
            </a:endParaRPr>
          </a:p>
        </p:txBody>
      </p:sp>
      <p:grpSp>
        <p:nvGrpSpPr>
          <p:cNvPr id="10" name="Group 9"/>
          <p:cNvGrpSpPr/>
          <p:nvPr/>
        </p:nvGrpSpPr>
        <p:grpSpPr>
          <a:xfrm>
            <a:off x="4124808" y="4763852"/>
            <a:ext cx="763923" cy="763923"/>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13" name="Group 12"/>
          <p:cNvGrpSpPr/>
          <p:nvPr/>
        </p:nvGrpSpPr>
        <p:grpSpPr>
          <a:xfrm>
            <a:off x="13392527" y="4761746"/>
            <a:ext cx="763923" cy="763923"/>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pic>
        <p:nvPicPr>
          <p:cNvPr id="40" name="Picture 5" descr="n3"/>
          <p:cNvPicPr>
            <a:picLocks noChangeAspect="1" noChangeArrowheads="1"/>
          </p:cNvPicPr>
          <p:nvPr/>
        </p:nvPicPr>
        <p:blipFill>
          <a:blip r:embed="rId9"/>
          <a:srcRect/>
          <a:stretch>
            <a:fillRect/>
          </a:stretch>
        </p:blipFill>
        <p:spPr bwMode="auto">
          <a:xfrm rot="10800000" flipV="1">
            <a:off x="2770388" y="458385"/>
            <a:ext cx="12713082" cy="257175"/>
          </a:xfrm>
          <a:prstGeom prst="rect">
            <a:avLst/>
          </a:prstGeom>
          <a:noFill/>
          <a:ln w="9525">
            <a:noFill/>
            <a:miter lim="800000"/>
            <a:headEnd/>
            <a:tailEnd/>
          </a:ln>
        </p:spPr>
      </p:pic>
      <p:grpSp>
        <p:nvGrpSpPr>
          <p:cNvPr id="26" name="Group 25"/>
          <p:cNvGrpSpPr/>
          <p:nvPr/>
        </p:nvGrpSpPr>
        <p:grpSpPr>
          <a:xfrm>
            <a:off x="15056538" y="175586"/>
            <a:ext cx="763923" cy="763923"/>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23" name="Group 22"/>
          <p:cNvGrpSpPr/>
          <p:nvPr/>
        </p:nvGrpSpPr>
        <p:grpSpPr>
          <a:xfrm>
            <a:off x="2457354" y="175586"/>
            <a:ext cx="763923" cy="763923"/>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pic>
        <p:nvPicPr>
          <p:cNvPr id="41" name="Picture 5" descr="n3"/>
          <p:cNvPicPr>
            <a:picLocks noChangeAspect="1" noChangeArrowheads="1"/>
          </p:cNvPicPr>
          <p:nvPr/>
        </p:nvPicPr>
        <p:blipFill>
          <a:blip r:embed="rId9"/>
          <a:srcRect/>
          <a:stretch>
            <a:fillRect/>
          </a:stretch>
        </p:blipFill>
        <p:spPr bwMode="auto">
          <a:xfrm rot="10800000" flipV="1">
            <a:off x="2770388" y="9754878"/>
            <a:ext cx="12713082" cy="257175"/>
          </a:xfrm>
          <a:prstGeom prst="rect">
            <a:avLst/>
          </a:prstGeom>
          <a:noFill/>
          <a:ln w="9525">
            <a:noFill/>
            <a:miter lim="800000"/>
            <a:headEnd/>
            <a:tailEnd/>
          </a:ln>
        </p:spPr>
      </p:pic>
      <p:grpSp>
        <p:nvGrpSpPr>
          <p:cNvPr id="17" name="Group 16"/>
          <p:cNvGrpSpPr/>
          <p:nvPr/>
        </p:nvGrpSpPr>
        <p:grpSpPr>
          <a:xfrm>
            <a:off x="2457354" y="9506217"/>
            <a:ext cx="763923" cy="763923"/>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20" name="Group 19"/>
          <p:cNvGrpSpPr/>
          <p:nvPr/>
        </p:nvGrpSpPr>
        <p:grpSpPr>
          <a:xfrm>
            <a:off x="15056538" y="9506217"/>
            <a:ext cx="763923" cy="763923"/>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pic>
        <p:nvPicPr>
          <p:cNvPr id="30" name="nhacnen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15316200" y="9601200"/>
            <a:ext cx="685800" cy="685800"/>
          </a:xfrm>
          <a:prstGeom prst="rect">
            <a:avLst/>
          </a:prstGeom>
        </p:spPr>
      </p:pic>
      <p:pic>
        <p:nvPicPr>
          <p:cNvPr id="31" name="Picture 30">
            <a:hlinkHover r:id="rId12" highlightClick="1">
              <a:snd r:embed="rId11" name="applause.wav"/>
            </a:hlinkHover>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360329" y="8313098"/>
            <a:ext cx="2061243" cy="1973903"/>
          </a:xfrm>
          <a:prstGeom prst="rect">
            <a:avLst/>
          </a:prstGeom>
        </p:spPr>
      </p:pic>
    </p:spTree>
    <p:extLst>
      <p:ext uri="{BB962C8B-B14F-4D97-AF65-F5344CB8AC3E}">
        <p14:creationId xmlns:p14="http://schemas.microsoft.com/office/powerpoint/2010/main" val="35823538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5"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6"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childTnLst>
                          </p:cTn>
                        </p:par>
                        <p:par>
                          <p:cTn id="32" fill="hold">
                            <p:stCondLst>
                              <p:cond delay="500"/>
                            </p:stCondLst>
                            <p:childTnLst>
                              <p:par>
                                <p:cTn id="33" presetID="50" presetClass="entr" presetSubtype="0" decel="10000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700" fill="hold"/>
                                        <p:tgtEl>
                                          <p:spTgt spid="9"/>
                                        </p:tgtEl>
                                        <p:attrNameLst>
                                          <p:attrName>ppt_w</p:attrName>
                                        </p:attrNameLst>
                                      </p:cBhvr>
                                      <p:tavLst>
                                        <p:tav tm="0">
                                          <p:val>
                                            <p:strVal val="#ppt_w+.3"/>
                                          </p:val>
                                        </p:tav>
                                        <p:tav tm="100000">
                                          <p:val>
                                            <p:strVal val="#ppt_w"/>
                                          </p:val>
                                        </p:tav>
                                      </p:tavLst>
                                    </p:anim>
                                    <p:anim calcmode="lin" valueType="num">
                                      <p:cBhvr>
                                        <p:cTn id="36" dur="700" fill="hold"/>
                                        <p:tgtEl>
                                          <p:spTgt spid="9"/>
                                        </p:tgtEl>
                                        <p:attrNameLst>
                                          <p:attrName>ppt_h</p:attrName>
                                        </p:attrNameLst>
                                      </p:cBhvr>
                                      <p:tavLst>
                                        <p:tav tm="0">
                                          <p:val>
                                            <p:strVal val="#ppt_h"/>
                                          </p:val>
                                        </p:tav>
                                        <p:tav tm="100000">
                                          <p:val>
                                            <p:strVal val="#ppt_h"/>
                                          </p:val>
                                        </p:tav>
                                      </p:tavLst>
                                    </p:anim>
                                    <p:animEffect transition="in" filter="fade">
                                      <p:cBhvr>
                                        <p:cTn id="37" dur="700"/>
                                        <p:tgtEl>
                                          <p:spTgt spid="9"/>
                                        </p:tgtEl>
                                      </p:cBhvr>
                                    </p:animEffect>
                                  </p:childTnLst>
                                </p:cTn>
                              </p:par>
                              <p:par>
                                <p:cTn id="38" presetID="50" presetClass="entr" presetSubtype="0" decel="10000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700" fill="hold"/>
                                        <p:tgtEl>
                                          <p:spTgt spid="8"/>
                                        </p:tgtEl>
                                        <p:attrNameLst>
                                          <p:attrName>ppt_w</p:attrName>
                                        </p:attrNameLst>
                                      </p:cBhvr>
                                      <p:tavLst>
                                        <p:tav tm="0">
                                          <p:val>
                                            <p:strVal val="#ppt_w+.3"/>
                                          </p:val>
                                        </p:tav>
                                        <p:tav tm="100000">
                                          <p:val>
                                            <p:strVal val="#ppt_w"/>
                                          </p:val>
                                        </p:tav>
                                      </p:tavLst>
                                    </p:anim>
                                    <p:anim calcmode="lin" valueType="num">
                                      <p:cBhvr>
                                        <p:cTn id="41" dur="700" fill="hold"/>
                                        <p:tgtEl>
                                          <p:spTgt spid="8"/>
                                        </p:tgtEl>
                                        <p:attrNameLst>
                                          <p:attrName>ppt_h</p:attrName>
                                        </p:attrNameLst>
                                      </p:cBhvr>
                                      <p:tavLst>
                                        <p:tav tm="0">
                                          <p:val>
                                            <p:strVal val="#ppt_h"/>
                                          </p:val>
                                        </p:tav>
                                        <p:tav tm="100000">
                                          <p:val>
                                            <p:strVal val="#ppt_h"/>
                                          </p:val>
                                        </p:tav>
                                      </p:tavLst>
                                    </p:anim>
                                    <p:animEffect transition="in" filter="fade">
                                      <p:cBhvr>
                                        <p:cTn id="42" dur="7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suonho.wav"/>
                                        </p:tgtEl>
                                      </p:cMediaNode>
                                    </p:audio>
                                  </p:subTnLst>
                                </p:cTn>
                              </p:par>
                            </p:childTnLst>
                          </p:cTn>
                        </p:par>
                        <p:par>
                          <p:cTn id="43" fill="hold">
                            <p:stCondLst>
                              <p:cond delay="1500"/>
                            </p:stCondLst>
                            <p:childTnLst>
                              <p:par>
                                <p:cTn id="44" presetID="14" presetClass="entr" presetSubtype="10"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randombar(horizontal)">
                                      <p:cBhvr>
                                        <p:cTn id="46" dur="400"/>
                                        <p:tgtEl>
                                          <p:spTgt spid="5"/>
                                        </p:tgtEl>
                                      </p:cBhvr>
                                    </p:animEffect>
                                  </p:childTnLst>
                                  <p:subTnLst>
                                    <p:audio>
                                      <p:cMediaNode>
                                        <p:cTn display="0" masterRel="sameClick">
                                          <p:stCondLst>
                                            <p:cond evt="begin" delay="0">
                                              <p:tn val="44"/>
                                            </p:cond>
                                          </p:stCondLst>
                                          <p:endCondLst>
                                            <p:cond evt="onStopAudio" delay="0">
                                              <p:tgtEl>
                                                <p:sldTgt/>
                                              </p:tgtEl>
                                            </p:cond>
                                          </p:endCondLst>
                                        </p:cTn>
                                        <p:tgtEl>
                                          <p:sndTgt r:embed="rId8" name="fins__success-2.wav"/>
                                        </p:tgtEl>
                                      </p:cMediaNode>
                                    </p:audio>
                                  </p:subTnLst>
                                </p:cTn>
                              </p:par>
                            </p:childTnLst>
                          </p:cTn>
                        </p:par>
                        <p:par>
                          <p:cTn id="47" fill="hold">
                            <p:stCondLst>
                              <p:cond delay="2000"/>
                            </p:stCondLst>
                            <p:childTnLst>
                              <p:par>
                                <p:cTn id="48" presetID="1" presetClass="mediacall" presetSubtype="0" fill="hold" nodeType="afterEffect">
                                  <p:stCondLst>
                                    <p:cond delay="0"/>
                                  </p:stCondLst>
                                  <p:childTnLst>
                                    <p:cmd type="call" cmd="playFrom(0.0)">
                                      <p:cBhvr>
                                        <p:cTn id="49" dur="9566"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50" fill="hold" display="0">
                  <p:stCondLst>
                    <p:cond delay="indefinite"/>
                  </p:stCondLst>
                  <p:endCondLst>
                    <p:cond evt="onStopAudio" delay="0">
                      <p:tgtEl>
                        <p:sldTgt/>
                      </p:tgtEl>
                    </p:cond>
                  </p:endCondLst>
                </p:cTn>
                <p:tgtEl>
                  <p:spTgt spid="30"/>
                </p:tgtEl>
              </p:cMediaNode>
            </p:audio>
          </p:childTnLst>
        </p:cTn>
      </p:par>
    </p:tnLst>
    <p:bldLst>
      <p:bldP spid="2" grpId="0"/>
      <p:bldP spid="5" grpId="0" animBg="1"/>
      <p:bldP spid="8" grpId="0" animBg="1"/>
      <p:bldP spid="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ây, Đại Lộ, Đường Bộ, Tối Hed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07" y="0"/>
            <a:ext cx="18341226" cy="10287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60385" y="306062"/>
            <a:ext cx="8455998" cy="1230337"/>
          </a:xfrm>
          <a:prstGeom prst="rect">
            <a:avLst/>
          </a:prstGeom>
          <a:noFill/>
        </p:spPr>
        <p:txBody>
          <a:bodyPr wrap="square" lIns="0" tIns="0" rIns="0" bIns="0" rtlCol="0">
            <a:spAutoFit/>
          </a:bodyPr>
          <a:lstStyle/>
          <a:p>
            <a:pPr algn="ctr" defTabSz="1370717">
              <a:defRPr/>
            </a:pPr>
            <a:r>
              <a:rPr lang="en-US" sz="7995" b="1" dirty="0">
                <a:solidFill>
                  <a:srgbClr val="FF0000"/>
                </a:solidFill>
                <a:latin typeface="Arial" panose="020B0604020202020204" pitchFamily="34" charset="0"/>
                <a:cs typeface="Arial" panose="020B0604020202020204" pitchFamily="34" charset="0"/>
                <a:sym typeface="Arial" panose="020B0604020202020204"/>
              </a:rPr>
              <a:t>LUẬT CHƠI</a:t>
            </a:r>
          </a:p>
        </p:txBody>
      </p:sp>
      <p:sp>
        <p:nvSpPr>
          <p:cNvPr id="4" name="TextBox 3"/>
          <p:cNvSpPr txBox="1"/>
          <p:nvPr/>
        </p:nvSpPr>
        <p:spPr>
          <a:xfrm>
            <a:off x="797538" y="1667610"/>
            <a:ext cx="16636644" cy="1230337"/>
          </a:xfrm>
          <a:prstGeom prst="rect">
            <a:avLst/>
          </a:prstGeom>
          <a:solidFill>
            <a:schemeClr val="bg2"/>
          </a:solidFill>
        </p:spPr>
        <p:txBody>
          <a:bodyPr wrap="square" lIns="0" tIns="0" rIns="0" bIns="0" rtlCol="0">
            <a:spAutoFit/>
          </a:bodyPr>
          <a:lstStyle/>
          <a:p>
            <a:pPr algn="ctr" defTabSz="1370717">
              <a:defRPr/>
            </a:pPr>
            <a:r>
              <a:rPr lang="vi-VN" sz="7995" b="1" dirty="0">
                <a:solidFill>
                  <a:prstClr val="black"/>
                </a:solidFill>
                <a:cs typeface="Arial" panose="020B0604020202020204" pitchFamily="34" charset="0"/>
                <a:sym typeface="Arial" panose="020B0604020202020204"/>
              </a:rPr>
              <a:t>Trò chơi</a:t>
            </a:r>
            <a:r>
              <a:rPr lang="en-US" sz="7995" b="1" dirty="0">
                <a:solidFill>
                  <a:prstClr val="black"/>
                </a:solidFill>
                <a:latin typeface="Arial" panose="020B0604020202020204" pitchFamily="34" charset="0"/>
                <a:cs typeface="Arial" panose="020B0604020202020204" pitchFamily="34" charset="0"/>
                <a:sym typeface="Arial" panose="020B0604020202020204"/>
              </a:rPr>
              <a:t>: </a:t>
            </a:r>
            <a:r>
              <a:rPr lang="vi-VN" sz="7995" b="1" dirty="0">
                <a:solidFill>
                  <a:prstClr val="black"/>
                </a:solidFill>
                <a:cs typeface="Arial" panose="020B0604020202020204" pitchFamily="34" charset="0"/>
                <a:sym typeface="Arial" panose="020B0604020202020204"/>
              </a:rPr>
              <a:t> VÒNG QUAY MAY MẮN</a:t>
            </a:r>
            <a:endParaRPr lang="en-US" sz="7995" b="1" dirty="0">
              <a:solidFill>
                <a:prstClr val="black"/>
              </a:solidFill>
              <a:latin typeface="Arial" panose="020B0604020202020204" pitchFamily="34" charset="0"/>
              <a:cs typeface="Arial" panose="020B0604020202020204" pitchFamily="34" charset="0"/>
              <a:sym typeface="Arial" panose="020B0604020202020204"/>
            </a:endParaRPr>
          </a:p>
        </p:txBody>
      </p:sp>
      <p:sp>
        <p:nvSpPr>
          <p:cNvPr id="3" name="Rectangle 2"/>
          <p:cNvSpPr/>
          <p:nvPr/>
        </p:nvSpPr>
        <p:spPr>
          <a:xfrm>
            <a:off x="1157783" y="3619385"/>
            <a:ext cx="13064897" cy="5253737"/>
          </a:xfrm>
          <a:prstGeom prst="rect">
            <a:avLst/>
          </a:prstGeom>
          <a:solidFill>
            <a:srgbClr val="00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7939">
              <a:buClr>
                <a:srgbClr val="000000"/>
              </a:buClr>
              <a:defRPr/>
            </a:pPr>
            <a:endParaRPr lang="en-US" sz="2798" kern="0">
              <a:solidFill>
                <a:prstClr val="white"/>
              </a:solidFill>
              <a:latin typeface="Arial" panose="020B0604020202020204" pitchFamily="34" charset="0"/>
              <a:cs typeface="Arial" panose="020B0604020202020204" pitchFamily="34" charset="0"/>
              <a:sym typeface="Arial" panose="020B0604020202020204"/>
            </a:endParaRPr>
          </a:p>
        </p:txBody>
      </p:sp>
      <p:sp>
        <p:nvSpPr>
          <p:cNvPr id="5" name="TextBox 4"/>
          <p:cNvSpPr txBox="1"/>
          <p:nvPr/>
        </p:nvSpPr>
        <p:spPr>
          <a:xfrm>
            <a:off x="1157783" y="3830864"/>
            <a:ext cx="13064897" cy="5170646"/>
          </a:xfrm>
          <a:prstGeom prst="rect">
            <a:avLst/>
          </a:prstGeom>
          <a:noFill/>
        </p:spPr>
        <p:txBody>
          <a:bodyPr wrap="square" lIns="0" tIns="0" rIns="0" bIns="0" rtlCol="0">
            <a:spAutoFit/>
          </a:bodyPr>
          <a:lstStyle/>
          <a:p>
            <a:pPr defTabSz="1370717">
              <a:defRPr/>
            </a:pPr>
            <a:r>
              <a:rPr lang="en-US" sz="4800" b="1" dirty="0">
                <a:solidFill>
                  <a:prstClr val="white"/>
                </a:solidFill>
                <a:latin typeface="Arial" panose="020B0604020202020204" pitchFamily="34" charset="0"/>
                <a:cs typeface="Arial" panose="020B0604020202020204" pitchFamily="34" charset="0"/>
                <a:sym typeface="Arial" panose="020B0604020202020204"/>
              </a:rPr>
              <a:t>- </a:t>
            </a:r>
            <a:r>
              <a:rPr lang="en-US" sz="4800" b="1" dirty="0" err="1">
                <a:solidFill>
                  <a:prstClr val="white"/>
                </a:solidFill>
                <a:latin typeface="Arial" panose="020B0604020202020204" pitchFamily="34" charset="0"/>
                <a:cs typeface="Arial" panose="020B0604020202020204" pitchFamily="34" charset="0"/>
                <a:sym typeface="Arial" panose="020B0604020202020204"/>
              </a:rPr>
              <a:t>Lớp</a:t>
            </a:r>
            <a:r>
              <a:rPr lang="en-US" sz="4800" b="1" dirty="0">
                <a:solidFill>
                  <a:prstClr val="white"/>
                </a:solidFill>
                <a:latin typeface="Arial" panose="020B0604020202020204" pitchFamily="34" charset="0"/>
                <a:cs typeface="Arial" panose="020B0604020202020204" pitchFamily="34" charset="0"/>
                <a:sym typeface="Arial" panose="020B0604020202020204"/>
              </a:rPr>
              <a:t> chia </a:t>
            </a:r>
            <a:r>
              <a:rPr lang="en-US" sz="4800" b="1" dirty="0" err="1">
                <a:solidFill>
                  <a:prstClr val="white"/>
                </a:solidFill>
                <a:latin typeface="Arial" panose="020B0604020202020204" pitchFamily="34" charset="0"/>
                <a:cs typeface="Arial" panose="020B0604020202020204" pitchFamily="34" charset="0"/>
                <a:sym typeface="Arial" panose="020B0604020202020204"/>
              </a:rPr>
              <a:t>thành</a:t>
            </a:r>
            <a:r>
              <a:rPr lang="en-US" sz="4800" b="1" dirty="0">
                <a:solidFill>
                  <a:prstClr val="white"/>
                </a:solidFill>
                <a:latin typeface="Arial" panose="020B0604020202020204" pitchFamily="34" charset="0"/>
                <a:cs typeface="Arial" panose="020B0604020202020204" pitchFamily="34" charset="0"/>
                <a:sym typeface="Arial" panose="020B0604020202020204"/>
              </a:rPr>
              <a:t> 4 </a:t>
            </a:r>
            <a:r>
              <a:rPr lang="en-US" sz="4800" b="1" dirty="0" err="1">
                <a:solidFill>
                  <a:prstClr val="white"/>
                </a:solidFill>
                <a:latin typeface="Arial" panose="020B0604020202020204" pitchFamily="34" charset="0"/>
                <a:cs typeface="Arial" panose="020B0604020202020204" pitchFamily="34" charset="0"/>
                <a:sym typeface="Arial" panose="020B0604020202020204"/>
              </a:rPr>
              <a:t>nhóm</a:t>
            </a:r>
            <a:r>
              <a:rPr lang="en-US" sz="4800" b="1" dirty="0">
                <a:solidFill>
                  <a:prstClr val="white"/>
                </a:solidFill>
                <a:latin typeface="Arial" panose="020B0604020202020204" pitchFamily="34" charset="0"/>
                <a:cs typeface="Arial" panose="020B0604020202020204" pitchFamily="34" charset="0"/>
                <a:sym typeface="Arial" panose="020B0604020202020204"/>
              </a:rPr>
              <a:t>.</a:t>
            </a:r>
          </a:p>
          <a:p>
            <a:pPr defTabSz="1370717">
              <a:defRPr/>
            </a:pPr>
            <a:r>
              <a:rPr lang="en-US" sz="4800" b="1" dirty="0">
                <a:solidFill>
                  <a:prstClr val="white"/>
                </a:solidFill>
                <a:latin typeface="Arial" panose="020B0604020202020204" pitchFamily="34" charset="0"/>
                <a:cs typeface="Arial" panose="020B0604020202020204" pitchFamily="34" charset="0"/>
                <a:sym typeface="Arial" panose="020B0604020202020204"/>
              </a:rPr>
              <a:t>- </a:t>
            </a:r>
            <a:r>
              <a:rPr lang="vi-VN" sz="4800" b="1" dirty="0">
                <a:solidFill>
                  <a:prstClr val="white"/>
                </a:solidFill>
                <a:cs typeface="Arial" panose="020B0604020202020204" pitchFamily="34" charset="0"/>
                <a:sym typeface="Arial" panose="020B0604020202020204"/>
              </a:rPr>
              <a:t>Có tất cả </a:t>
            </a:r>
            <a:r>
              <a:rPr lang="en-US" sz="4800" b="1" dirty="0">
                <a:solidFill>
                  <a:prstClr val="white"/>
                </a:solidFill>
                <a:latin typeface="Arial" panose="020B0604020202020204" pitchFamily="34" charset="0"/>
                <a:cs typeface="Arial" panose="020B0604020202020204" pitchFamily="34" charset="0"/>
                <a:sym typeface="Arial" panose="020B0604020202020204"/>
              </a:rPr>
              <a:t>4</a:t>
            </a:r>
            <a:r>
              <a:rPr lang="vi-VN" sz="4800" b="1" dirty="0">
                <a:solidFill>
                  <a:prstClr val="white"/>
                </a:solidFill>
                <a:cs typeface="Arial" panose="020B0604020202020204" pitchFamily="34" charset="0"/>
                <a:sym typeface="Arial" panose="020B0604020202020204"/>
              </a:rPr>
              <a:t> câu hỏi, mỗi nhóm lần lượt trả lời </a:t>
            </a:r>
            <a:r>
              <a:rPr lang="en-US" sz="4800" b="1" dirty="0">
                <a:solidFill>
                  <a:prstClr val="white"/>
                </a:solidFill>
                <a:latin typeface="Arial" panose="020B0604020202020204" pitchFamily="34" charset="0"/>
                <a:cs typeface="Arial" panose="020B0604020202020204" pitchFamily="34" charset="0"/>
                <a:sym typeface="Arial" panose="020B0604020202020204"/>
              </a:rPr>
              <a:t>1</a:t>
            </a:r>
            <a:r>
              <a:rPr lang="vi-VN" sz="4800" b="1" dirty="0">
                <a:solidFill>
                  <a:prstClr val="white"/>
                </a:solidFill>
                <a:cs typeface="Arial" panose="020B0604020202020204" pitchFamily="34" charset="0"/>
                <a:sym typeface="Arial" panose="020B0604020202020204"/>
              </a:rPr>
              <a:t> từng câu hỏi.</a:t>
            </a:r>
          </a:p>
          <a:p>
            <a:pPr defTabSz="1370717">
              <a:defRPr/>
            </a:pPr>
            <a:r>
              <a:rPr lang="vi-VN" sz="4800" b="1" dirty="0">
                <a:solidFill>
                  <a:prstClr val="white"/>
                </a:solidFill>
                <a:cs typeface="Arial" panose="020B0604020202020204" pitchFamily="34" charset="0"/>
                <a:sym typeface="Arial" panose="020B0604020202020204"/>
              </a:rPr>
              <a:t>- Quay vòng quay, rơi vào ô nào nếu trả lời đúng câu hỏi </a:t>
            </a:r>
            <a:r>
              <a:rPr lang="en-US" sz="4800" b="1" dirty="0" err="1">
                <a:solidFill>
                  <a:prstClr val="white"/>
                </a:solidFill>
                <a:latin typeface="Arial" panose="020B0604020202020204" pitchFamily="34" charset="0"/>
                <a:cs typeface="Arial" panose="020B0604020202020204" pitchFamily="34" charset="0"/>
                <a:sym typeface="Arial" panose="020B0604020202020204"/>
              </a:rPr>
              <a:t>cả</a:t>
            </a:r>
            <a:r>
              <a:rPr lang="en-US" sz="4800" b="1" dirty="0">
                <a:solidFill>
                  <a:prstClr val="white"/>
                </a:solidFill>
                <a:latin typeface="Arial" panose="020B0604020202020204" pitchFamily="34" charset="0"/>
                <a:cs typeface="Arial" panose="020B0604020202020204" pitchFamily="34" charset="0"/>
                <a:sym typeface="Arial" panose="020B0604020202020204"/>
              </a:rPr>
              <a:t> </a:t>
            </a:r>
            <a:r>
              <a:rPr lang="en-US" sz="4800" b="1" dirty="0" err="1">
                <a:solidFill>
                  <a:prstClr val="white"/>
                </a:solidFill>
                <a:latin typeface="Arial" panose="020B0604020202020204" pitchFamily="34" charset="0"/>
                <a:cs typeface="Arial" panose="020B0604020202020204" pitchFamily="34" charset="0"/>
                <a:sym typeface="Arial" panose="020B0604020202020204"/>
              </a:rPr>
              <a:t>nhóm</a:t>
            </a:r>
            <a:r>
              <a:rPr lang="en-US" sz="4800" b="1" dirty="0">
                <a:solidFill>
                  <a:prstClr val="white"/>
                </a:solidFill>
                <a:latin typeface="Arial" panose="020B0604020202020204" pitchFamily="34" charset="0"/>
                <a:cs typeface="Arial" panose="020B0604020202020204" pitchFamily="34" charset="0"/>
                <a:sym typeface="Arial" panose="020B0604020202020204"/>
              </a:rPr>
              <a:t> </a:t>
            </a:r>
            <a:r>
              <a:rPr lang="en-US" sz="4800" b="1" dirty="0" err="1">
                <a:solidFill>
                  <a:prstClr val="white"/>
                </a:solidFill>
                <a:latin typeface="Arial" panose="020B0604020202020204" pitchFamily="34" charset="0"/>
                <a:cs typeface="Arial" panose="020B0604020202020204" pitchFamily="34" charset="0"/>
                <a:sym typeface="Arial" panose="020B0604020202020204"/>
              </a:rPr>
              <a:t>sẽ</a:t>
            </a:r>
            <a:r>
              <a:rPr lang="en-US" sz="4800" b="1" dirty="0">
                <a:solidFill>
                  <a:prstClr val="white"/>
                </a:solidFill>
                <a:latin typeface="Arial" panose="020B0604020202020204" pitchFamily="34" charset="0"/>
                <a:cs typeface="Arial" panose="020B0604020202020204" pitchFamily="34" charset="0"/>
                <a:sym typeface="Arial" panose="020B0604020202020204"/>
              </a:rPr>
              <a:t> </a:t>
            </a:r>
            <a:r>
              <a:rPr lang="en-US" sz="4800" b="1" dirty="0" err="1">
                <a:solidFill>
                  <a:prstClr val="white"/>
                </a:solidFill>
                <a:latin typeface="Arial" panose="020B0604020202020204" pitchFamily="34" charset="0"/>
                <a:cs typeface="Arial" panose="020B0604020202020204" pitchFamily="34" charset="0"/>
                <a:sym typeface="Arial" panose="020B0604020202020204"/>
              </a:rPr>
              <a:t>nhận</a:t>
            </a:r>
            <a:r>
              <a:rPr lang="en-US" sz="4800" b="1" dirty="0">
                <a:solidFill>
                  <a:prstClr val="white"/>
                </a:solidFill>
                <a:latin typeface="Arial" panose="020B0604020202020204" pitchFamily="34" charset="0"/>
                <a:cs typeface="Arial" panose="020B0604020202020204" pitchFamily="34" charset="0"/>
                <a:sym typeface="Arial" panose="020B0604020202020204"/>
              </a:rPr>
              <a:t> </a:t>
            </a:r>
            <a:r>
              <a:rPr lang="en-US" sz="4800" b="1" dirty="0" err="1">
                <a:solidFill>
                  <a:prstClr val="white"/>
                </a:solidFill>
                <a:latin typeface="Arial" panose="020B0604020202020204" pitchFamily="34" charset="0"/>
                <a:cs typeface="Arial" panose="020B0604020202020204" pitchFamily="34" charset="0"/>
                <a:sym typeface="Arial" panose="020B0604020202020204"/>
              </a:rPr>
              <a:t>được</a:t>
            </a:r>
            <a:r>
              <a:rPr lang="en-US" sz="4800" b="1" dirty="0">
                <a:solidFill>
                  <a:prstClr val="white"/>
                </a:solidFill>
                <a:latin typeface="Arial" panose="020B0604020202020204" pitchFamily="34" charset="0"/>
                <a:cs typeface="Arial" panose="020B0604020202020204" pitchFamily="34" charset="0"/>
                <a:sym typeface="Arial" panose="020B0604020202020204"/>
              </a:rPr>
              <a:t> </a:t>
            </a:r>
            <a:r>
              <a:rPr lang="en-US" sz="4800" b="1" dirty="0" err="1">
                <a:solidFill>
                  <a:prstClr val="white"/>
                </a:solidFill>
                <a:latin typeface="Arial" panose="020B0604020202020204" pitchFamily="34" charset="0"/>
                <a:cs typeface="Arial" panose="020B0604020202020204" pitchFamily="34" charset="0"/>
                <a:sym typeface="Arial" panose="020B0604020202020204"/>
              </a:rPr>
              <a:t>phần</a:t>
            </a:r>
            <a:r>
              <a:rPr lang="en-US" sz="4800" b="1" dirty="0">
                <a:solidFill>
                  <a:prstClr val="white"/>
                </a:solidFill>
                <a:latin typeface="Arial" panose="020B0604020202020204" pitchFamily="34" charset="0"/>
                <a:cs typeface="Arial" panose="020B0604020202020204" pitchFamily="34" charset="0"/>
                <a:sym typeface="Arial" panose="020B0604020202020204"/>
              </a:rPr>
              <a:t> </a:t>
            </a:r>
            <a:r>
              <a:rPr lang="en-US" sz="4800" b="1" dirty="0" err="1">
                <a:solidFill>
                  <a:prstClr val="white"/>
                </a:solidFill>
                <a:latin typeface="Arial" panose="020B0604020202020204" pitchFamily="34" charset="0"/>
                <a:cs typeface="Arial" panose="020B0604020202020204" pitchFamily="34" charset="0"/>
                <a:sym typeface="Arial" panose="020B0604020202020204"/>
              </a:rPr>
              <a:t>thưởng</a:t>
            </a:r>
            <a:r>
              <a:rPr lang="en-US" sz="4800" b="1" dirty="0">
                <a:solidFill>
                  <a:prstClr val="white"/>
                </a:solidFill>
                <a:latin typeface="Arial" panose="020B0604020202020204" pitchFamily="34" charset="0"/>
                <a:cs typeface="Arial" panose="020B0604020202020204" pitchFamily="34" charset="0"/>
                <a:sym typeface="Arial" panose="020B0604020202020204"/>
              </a:rPr>
              <a:t> </a:t>
            </a:r>
            <a:r>
              <a:rPr lang="en-US" sz="4800" b="1" dirty="0" err="1">
                <a:solidFill>
                  <a:prstClr val="white"/>
                </a:solidFill>
                <a:latin typeface="Arial" panose="020B0604020202020204" pitchFamily="34" charset="0"/>
                <a:cs typeface="Arial" panose="020B0604020202020204" pitchFamily="34" charset="0"/>
                <a:sym typeface="Arial" panose="020B0604020202020204"/>
              </a:rPr>
              <a:t>tương</a:t>
            </a:r>
            <a:r>
              <a:rPr lang="en-US" sz="4800" b="1" dirty="0">
                <a:solidFill>
                  <a:prstClr val="white"/>
                </a:solidFill>
                <a:latin typeface="Arial" panose="020B0604020202020204" pitchFamily="34" charset="0"/>
                <a:cs typeface="Arial" panose="020B0604020202020204" pitchFamily="34" charset="0"/>
                <a:sym typeface="Arial" panose="020B0604020202020204"/>
              </a:rPr>
              <a:t> </a:t>
            </a:r>
            <a:r>
              <a:rPr lang="en-US" sz="4800" b="1" dirty="0" err="1">
                <a:solidFill>
                  <a:prstClr val="white"/>
                </a:solidFill>
                <a:latin typeface="Arial" panose="020B0604020202020204" pitchFamily="34" charset="0"/>
                <a:cs typeface="Arial" panose="020B0604020202020204" pitchFamily="34" charset="0"/>
                <a:sym typeface="Arial" panose="020B0604020202020204"/>
              </a:rPr>
              <a:t>ứng</a:t>
            </a:r>
            <a:r>
              <a:rPr lang="vi-VN" sz="4800" b="1" dirty="0">
                <a:solidFill>
                  <a:prstClr val="white"/>
                </a:solidFill>
                <a:cs typeface="Arial" panose="020B0604020202020204" pitchFamily="34" charset="0"/>
                <a:sym typeface="Arial" panose="020B0604020202020204"/>
              </a:rPr>
              <a:t>, trả lời sai, nhường quyền trả lời cho nhóm khác.</a:t>
            </a:r>
          </a:p>
        </p:txBody>
      </p:sp>
    </p:spTree>
    <p:extLst>
      <p:ext uri="{BB962C8B-B14F-4D97-AF65-F5344CB8AC3E}">
        <p14:creationId xmlns:p14="http://schemas.microsoft.com/office/powerpoint/2010/main" val="4072073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6000">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14:bounceEnd="56000">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14:bounceEnd="56000">
                                          <p:cBhvr additive="base">
                                            <p:cTn id="8" dur="500" fill="hold"/>
                                            <p:tgtEl>
                                              <p:spTgt spid="2">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14:presetBounceEnd="56000">
                                      <p:stCondLst>
                                        <p:cond delay="0"/>
                                      </p:stCondLst>
                                      <p:iterate type="lt">
                                        <p:tmPct val="10000"/>
                                      </p:iterate>
                                      <p:childTnLst>
                                        <p:set>
                                          <p:cBhvr>
                                            <p:cTn id="10" dur="1" fill="hold">
                                              <p:stCondLst>
                                                <p:cond delay="0"/>
                                              </p:stCondLst>
                                            </p:cTn>
                                            <p:tgtEl>
                                              <p:spTgt spid="4">
                                                <p:bg/>
                                              </p:spTgt>
                                            </p:tgtEl>
                                            <p:attrNameLst>
                                              <p:attrName>style.visibility</p:attrName>
                                            </p:attrNameLst>
                                          </p:cBhvr>
                                          <p:to>
                                            <p:strVal val="visible"/>
                                          </p:to>
                                        </p:set>
                                        <p:anim calcmode="lin" valueType="num" p14:bounceEnd="56000">
                                          <p:cBhvr additive="base">
                                            <p:cTn id="11" dur="500" fill="hold"/>
                                            <p:tgtEl>
                                              <p:spTgt spid="4">
                                                <p:bg/>
                                              </p:spTgt>
                                            </p:tgtEl>
                                            <p:attrNameLst>
                                              <p:attrName>ppt_x</p:attrName>
                                            </p:attrNameLst>
                                          </p:cBhvr>
                                          <p:tavLst>
                                            <p:tav tm="0">
                                              <p:val>
                                                <p:strVal val="0-#ppt_w/2"/>
                                              </p:val>
                                            </p:tav>
                                            <p:tav tm="100000">
                                              <p:val>
                                                <p:strVal val="#ppt_x"/>
                                              </p:val>
                                            </p:tav>
                                          </p:tavLst>
                                        </p:anim>
                                        <p:anim calcmode="lin" valueType="num" p14:bounceEnd="56000">
                                          <p:cBhvr additive="base">
                                            <p:cTn id="12" dur="500" fill="hold"/>
                                            <p:tgtEl>
                                              <p:spTgt spid="4">
                                                <p:bg/>
                                              </p:spTgt>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14:presetBounceEnd="56000">
                                      <p:stCondLst>
                                        <p:cond delay="0"/>
                                      </p:stCondLst>
                                      <p:iterate type="lt">
                                        <p:tmPct val="10000"/>
                                      </p:iterate>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14:bounceEnd="56000">
                                          <p:cBhvr additive="base">
                                            <p:cTn id="15" dur="500" fill="hold"/>
                                            <p:tgtEl>
                                              <p:spTgt spid="4">
                                                <p:txEl>
                                                  <p:pRg st="0" end="0"/>
                                                </p:txEl>
                                              </p:spTgt>
                                            </p:tgtEl>
                                            <p:attrNameLst>
                                              <p:attrName>ppt_x</p:attrName>
                                            </p:attrNameLst>
                                          </p:cBhvr>
                                          <p:tavLst>
                                            <p:tav tm="0">
                                              <p:val>
                                                <p:strVal val="0-#ppt_w/2"/>
                                              </p:val>
                                            </p:tav>
                                            <p:tav tm="100000">
                                              <p:val>
                                                <p:strVal val="#ppt_x"/>
                                              </p:val>
                                            </p:tav>
                                          </p:tavLst>
                                        </p:anim>
                                        <p:anim calcmode="lin" valueType="num" p14:bounceEnd="56000">
                                          <p:cBhvr additive="base">
                                            <p:cTn id="16" dur="500" fill="hold"/>
                                            <p:tgtEl>
                                              <p:spTgt spid="4">
                                                <p:txEl>
                                                  <p:pRg st="0" end="0"/>
                                                </p:txEl>
                                              </p:spTgt>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14:presetBounceEnd="56000">
                                      <p:stCondLst>
                                        <p:cond delay="0"/>
                                      </p:stCondLst>
                                      <p:iterate type="lt">
                                        <p:tmPct val="10000"/>
                                      </p:iterate>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14:bounceEnd="56000">
                                          <p:cBhvr additive="base">
                                            <p:cTn id="19" dur="500" fill="hold"/>
                                            <p:tgtEl>
                                              <p:spTgt spid="5">
                                                <p:txEl>
                                                  <p:pRg st="0" end="0"/>
                                                </p:txEl>
                                              </p:spTgt>
                                            </p:tgtEl>
                                            <p:attrNameLst>
                                              <p:attrName>ppt_x</p:attrName>
                                            </p:attrNameLst>
                                          </p:cBhvr>
                                          <p:tavLst>
                                            <p:tav tm="0">
                                              <p:val>
                                                <p:strVal val="0-#ppt_w/2"/>
                                              </p:val>
                                            </p:tav>
                                            <p:tav tm="100000">
                                              <p:val>
                                                <p:strVal val="#ppt_x"/>
                                              </p:val>
                                            </p:tav>
                                          </p:tavLst>
                                        </p:anim>
                                        <p:anim calcmode="lin" valueType="num" p14:bounceEnd="56000">
                                          <p:cBhvr additive="base">
                                            <p:cTn id="20" dur="500" fill="hold"/>
                                            <p:tgtEl>
                                              <p:spTgt spid="5">
                                                <p:txEl>
                                                  <p:pRg st="0" end="0"/>
                                                </p:txEl>
                                              </p:spTgt>
                                            </p:tgtEl>
                                            <p:attrNameLst>
                                              <p:attrName>ppt_y</p:attrName>
                                            </p:attrNameLst>
                                          </p:cBhvr>
                                          <p:tavLst>
                                            <p:tav tm="0">
                                              <p:val>
                                                <p:strVal val="0-#ppt_h/2"/>
                                              </p:val>
                                            </p:tav>
                                            <p:tav tm="100000">
                                              <p:val>
                                                <p:strVal val="#ppt_y"/>
                                              </p:val>
                                            </p:tav>
                                          </p:tavLst>
                                        </p:anim>
                                      </p:childTnLst>
                                    </p:cTn>
                                  </p:par>
                                  <p:par>
                                    <p:cTn id="21" presetID="2" presetClass="entr" presetSubtype="9" fill="hold" grpId="0" nodeType="withEffect" p14:presetBounceEnd="56000">
                                      <p:stCondLst>
                                        <p:cond delay="0"/>
                                      </p:stCondLst>
                                      <p:iterate type="lt">
                                        <p:tmPct val="10000"/>
                                      </p:iterate>
                                      <p:childTnLst>
                                        <p:set>
                                          <p:cBhvr>
                                            <p:cTn id="22" dur="1" fill="hold">
                                              <p:stCondLst>
                                                <p:cond delay="0"/>
                                              </p:stCondLst>
                                            </p:cTn>
                                            <p:tgtEl>
                                              <p:spTgt spid="5">
                                                <p:txEl>
                                                  <p:pRg st="1" end="1"/>
                                                </p:txEl>
                                              </p:spTgt>
                                            </p:tgtEl>
                                            <p:attrNameLst>
                                              <p:attrName>style.visibility</p:attrName>
                                            </p:attrNameLst>
                                          </p:cBhvr>
                                          <p:to>
                                            <p:strVal val="visible"/>
                                          </p:to>
                                        </p:set>
                                        <p:anim calcmode="lin" valueType="num" p14:bounceEnd="56000">
                                          <p:cBhvr additive="base">
                                            <p:cTn id="23" dur="500" fill="hold"/>
                                            <p:tgtEl>
                                              <p:spTgt spid="5">
                                                <p:txEl>
                                                  <p:pRg st="1" end="1"/>
                                                </p:txEl>
                                              </p:spTgt>
                                            </p:tgtEl>
                                            <p:attrNameLst>
                                              <p:attrName>ppt_x</p:attrName>
                                            </p:attrNameLst>
                                          </p:cBhvr>
                                          <p:tavLst>
                                            <p:tav tm="0">
                                              <p:val>
                                                <p:strVal val="0-#ppt_w/2"/>
                                              </p:val>
                                            </p:tav>
                                            <p:tav tm="100000">
                                              <p:val>
                                                <p:strVal val="#ppt_x"/>
                                              </p:val>
                                            </p:tav>
                                          </p:tavLst>
                                        </p:anim>
                                        <p:anim calcmode="lin" valueType="num" p14:bounceEnd="56000">
                                          <p:cBhvr additive="base">
                                            <p:cTn id="24" dur="500" fill="hold"/>
                                            <p:tgtEl>
                                              <p:spTgt spid="5">
                                                <p:txEl>
                                                  <p:pRg st="1" end="1"/>
                                                </p:txEl>
                                              </p:spTgt>
                                            </p:tgtEl>
                                            <p:attrNameLst>
                                              <p:attrName>ppt_y</p:attrName>
                                            </p:attrNameLst>
                                          </p:cBhvr>
                                          <p:tavLst>
                                            <p:tav tm="0">
                                              <p:val>
                                                <p:strVal val="0-#ppt_h/2"/>
                                              </p:val>
                                            </p:tav>
                                            <p:tav tm="100000">
                                              <p:val>
                                                <p:strVal val="#ppt_y"/>
                                              </p:val>
                                            </p:tav>
                                          </p:tavLst>
                                        </p:anim>
                                      </p:childTnLst>
                                    </p:cTn>
                                  </p:par>
                                  <p:par>
                                    <p:cTn id="25" presetID="2" presetClass="entr" presetSubtype="9" fill="hold" grpId="0" nodeType="withEffect" p14:presetBounceEnd="56000">
                                      <p:stCondLst>
                                        <p:cond delay="0"/>
                                      </p:stCondLst>
                                      <p:iterate type="lt">
                                        <p:tmPct val="10000"/>
                                      </p:iterate>
                                      <p:childTnLst>
                                        <p:set>
                                          <p:cBhvr>
                                            <p:cTn id="26" dur="1" fill="hold">
                                              <p:stCondLst>
                                                <p:cond delay="0"/>
                                              </p:stCondLst>
                                            </p:cTn>
                                            <p:tgtEl>
                                              <p:spTgt spid="5">
                                                <p:txEl>
                                                  <p:pRg st="2" end="2"/>
                                                </p:txEl>
                                              </p:spTgt>
                                            </p:tgtEl>
                                            <p:attrNameLst>
                                              <p:attrName>style.visibility</p:attrName>
                                            </p:attrNameLst>
                                          </p:cBhvr>
                                          <p:to>
                                            <p:strVal val="visible"/>
                                          </p:to>
                                        </p:set>
                                        <p:anim calcmode="lin" valueType="num" p14:bounceEnd="56000">
                                          <p:cBhvr additive="base">
                                            <p:cTn id="27" dur="500" fill="hold"/>
                                            <p:tgtEl>
                                              <p:spTgt spid="5">
                                                <p:txEl>
                                                  <p:pRg st="2" end="2"/>
                                                </p:txEl>
                                              </p:spTgt>
                                            </p:tgtEl>
                                            <p:attrNameLst>
                                              <p:attrName>ppt_x</p:attrName>
                                            </p:attrNameLst>
                                          </p:cBhvr>
                                          <p:tavLst>
                                            <p:tav tm="0">
                                              <p:val>
                                                <p:strVal val="0-#ppt_w/2"/>
                                              </p:val>
                                            </p:tav>
                                            <p:tav tm="100000">
                                              <p:val>
                                                <p:strVal val="#ppt_x"/>
                                              </p:val>
                                            </p:tav>
                                          </p:tavLst>
                                        </p:anim>
                                        <p:anim calcmode="lin" valueType="num" p14:bounceEnd="56000">
                                          <p:cBhvr additive="base">
                                            <p:cTn id="28" dur="500" fill="hold"/>
                                            <p:tgtEl>
                                              <p:spTgt spid="5">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4" grpId="0" build="allAtOnce" animBg="1"/>
          <p:bldP spid="5" grpId="0" build="allAtOnce"/>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iterate type="lt">
                                        <p:tmPct val="10000"/>
                                      </p:iterate>
                                      <p:childTnLst>
                                        <p:set>
                                          <p:cBhvr>
                                            <p:cTn id="10" dur="1" fill="hold">
                                              <p:stCondLst>
                                                <p:cond delay="0"/>
                                              </p:stCondLst>
                                            </p:cTn>
                                            <p:tgtEl>
                                              <p:spTgt spid="4">
                                                <p:bg/>
                                              </p:spTgt>
                                            </p:tgtEl>
                                            <p:attrNameLst>
                                              <p:attrName>style.visibility</p:attrName>
                                            </p:attrNameLst>
                                          </p:cBhvr>
                                          <p:to>
                                            <p:strVal val="visible"/>
                                          </p:to>
                                        </p:set>
                                        <p:anim calcmode="lin" valueType="num">
                                          <p:cBhvr additive="base">
                                            <p:cTn id="11" dur="500" fill="hold"/>
                                            <p:tgtEl>
                                              <p:spTgt spid="4">
                                                <p:bg/>
                                              </p:spTgt>
                                            </p:tgtEl>
                                            <p:attrNameLst>
                                              <p:attrName>ppt_x</p:attrName>
                                            </p:attrNameLst>
                                          </p:cBhvr>
                                          <p:tavLst>
                                            <p:tav tm="0">
                                              <p:val>
                                                <p:strVal val="0-#ppt_w/2"/>
                                              </p:val>
                                            </p:tav>
                                            <p:tav tm="100000">
                                              <p:val>
                                                <p:strVal val="#ppt_x"/>
                                              </p:val>
                                            </p:tav>
                                          </p:tavLst>
                                        </p:anim>
                                        <p:anim calcmode="lin" valueType="num">
                                          <p:cBhvr additive="base">
                                            <p:cTn id="12" dur="500" fill="hold"/>
                                            <p:tgtEl>
                                              <p:spTgt spid="4">
                                                <p:bg/>
                                              </p:spTgt>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iterate type="lt">
                                        <p:tmPct val="10000"/>
                                      </p:iterate>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stCondLst>
                                        <p:cond delay="0"/>
                                      </p:stCondLst>
                                      <p:iterate type="lt">
                                        <p:tmPct val="10000"/>
                                      </p:iterate>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0-#ppt_h/2"/>
                                              </p:val>
                                            </p:tav>
                                            <p:tav tm="100000">
                                              <p:val>
                                                <p:strVal val="#ppt_y"/>
                                              </p:val>
                                            </p:tav>
                                          </p:tavLst>
                                        </p:anim>
                                      </p:childTnLst>
                                    </p:cTn>
                                  </p:par>
                                  <p:par>
                                    <p:cTn id="21" presetID="2" presetClass="entr" presetSubtype="9" fill="hold" grpId="0" nodeType="withEffect">
                                      <p:stCondLst>
                                        <p:cond delay="0"/>
                                      </p:stCondLst>
                                      <p:iterate type="lt">
                                        <p:tmPct val="10000"/>
                                      </p:iterate>
                                      <p:childTnLst>
                                        <p:set>
                                          <p:cBhvr>
                                            <p:cTn id="22" dur="1" fill="hold">
                                              <p:stCondLst>
                                                <p:cond delay="0"/>
                                              </p:stCondLst>
                                            </p:cTn>
                                            <p:tgtEl>
                                              <p:spTgt spid="5">
                                                <p:txEl>
                                                  <p:pRg st="1" end="1"/>
                                                </p:txEl>
                                              </p:spTgt>
                                            </p:tgtEl>
                                            <p:attrNameLst>
                                              <p:attrName>style.visibility</p:attrName>
                                            </p:attrNameLst>
                                          </p:cBhvr>
                                          <p:to>
                                            <p:strVal val="visible"/>
                                          </p:to>
                                        </p:set>
                                        <p:anim calcmode="lin" valueType="num">
                                          <p:cBhvr additive="base">
                                            <p:cTn id="23"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5">
                                                <p:txEl>
                                                  <p:pRg st="1" end="1"/>
                                                </p:txEl>
                                              </p:spTgt>
                                            </p:tgtEl>
                                            <p:attrNameLst>
                                              <p:attrName>ppt_y</p:attrName>
                                            </p:attrNameLst>
                                          </p:cBhvr>
                                          <p:tavLst>
                                            <p:tav tm="0">
                                              <p:val>
                                                <p:strVal val="0-#ppt_h/2"/>
                                              </p:val>
                                            </p:tav>
                                            <p:tav tm="100000">
                                              <p:val>
                                                <p:strVal val="#ppt_y"/>
                                              </p:val>
                                            </p:tav>
                                          </p:tavLst>
                                        </p:anim>
                                      </p:childTnLst>
                                    </p:cTn>
                                  </p:par>
                                  <p:par>
                                    <p:cTn id="25" presetID="2" presetClass="entr" presetSubtype="9" fill="hold" grpId="0" nodeType="withEffect">
                                      <p:stCondLst>
                                        <p:cond delay="0"/>
                                      </p:stCondLst>
                                      <p:iterate type="lt">
                                        <p:tmPct val="10000"/>
                                      </p:iterate>
                                      <p:childTnLst>
                                        <p:set>
                                          <p:cBhvr>
                                            <p:cTn id="26" dur="1" fill="hold">
                                              <p:stCondLst>
                                                <p:cond delay="0"/>
                                              </p:stCondLst>
                                            </p:cTn>
                                            <p:tgtEl>
                                              <p:spTgt spid="5">
                                                <p:txEl>
                                                  <p:pRg st="2" end="2"/>
                                                </p:txEl>
                                              </p:spTgt>
                                            </p:tgtEl>
                                            <p:attrNameLst>
                                              <p:attrName>style.visibility</p:attrName>
                                            </p:attrNameLst>
                                          </p:cBhvr>
                                          <p:to>
                                            <p:strVal val="visible"/>
                                          </p:to>
                                        </p:set>
                                        <p:anim calcmode="lin" valueType="num">
                                          <p:cBhvr additive="base">
                                            <p:cTn id="27"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5">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4" grpId="0" build="allAtOnce" animBg="1"/>
          <p:bldP spid="5" grpId="0" build="allAtOnce"/>
        </p:bldLst>
      </p:timing>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 xmlns:a16="http://schemas.microsoft.com/office/drawing/2014/main" id="{DBB8CBC6-A12B-B53C-4C76-F0F648EBDF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6166"/>
            <a:ext cx="18288000" cy="10477499"/>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vong quay"/>
          <p:cNvGrpSpPr/>
          <p:nvPr/>
        </p:nvGrpSpPr>
        <p:grpSpPr>
          <a:xfrm>
            <a:off x="8739083" y="718921"/>
            <a:ext cx="7561218" cy="7553315"/>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87011"/>
              <a:ext cx="2025648" cy="641213"/>
            </a:xfrm>
            <a:prstGeom prst="rect">
              <a:avLst/>
            </a:prstGeom>
            <a:noFill/>
          </p:spPr>
          <p:txBody>
            <a:bodyPr wrap="square" rtlCol="0">
              <a:spAutoFit/>
            </a:bodyPr>
            <a:lstStyle/>
            <a:p>
              <a:pPr algn="ctr" defTabSz="1371669">
                <a:defRPr/>
              </a:pPr>
              <a:r>
                <a:rPr lang="en-GB" sz="4800" b="1" dirty="0" err="1">
                  <a:solidFill>
                    <a:prstClr val="black"/>
                  </a:solidFill>
                  <a:latin typeface="Tahoma" panose="020B0604030504040204" pitchFamily="34" charset="0"/>
                  <a:ea typeface="Tahoma" panose="020B0604030504040204" pitchFamily="34" charset="0"/>
                  <a:cs typeface="Tahoma" panose="020B0604030504040204" pitchFamily="34" charset="0"/>
                  <a:sym typeface="Arial" panose="020B0604020202020204"/>
                </a:rPr>
                <a:t>BÚt</a:t>
              </a: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panose="020B0604020202020204"/>
                </a:rPr>
                <a:t> bi</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sp>
          <p:nvSpPr>
            <p:cNvPr id="10" name="TextBox 9"/>
            <p:cNvSpPr txBox="1"/>
            <p:nvPr/>
          </p:nvSpPr>
          <p:spPr>
            <a:xfrm rot="12232592">
              <a:off x="5742638" y="2202594"/>
              <a:ext cx="2025648" cy="641213"/>
            </a:xfrm>
            <a:prstGeom prst="rect">
              <a:avLst/>
            </a:prstGeom>
            <a:noFill/>
          </p:spPr>
          <p:txBody>
            <a:bodyPr wrap="square" rtlCol="0">
              <a:spAutoFit/>
            </a:bodyPr>
            <a:lstStyle/>
            <a:p>
              <a:pPr algn="ctr" defTabSz="1371669">
                <a:defRPr/>
              </a:pPr>
              <a:r>
                <a:rPr lang="en-GB" sz="4800" b="1" dirty="0" err="1">
                  <a:solidFill>
                    <a:prstClr val="white"/>
                  </a:solidFill>
                  <a:latin typeface="Tahoma" panose="020B0604030504040204" pitchFamily="34" charset="0"/>
                  <a:ea typeface="Tahoma" panose="020B0604030504040204" pitchFamily="34" charset="0"/>
                  <a:cs typeface="Tahoma" panose="020B0604030504040204" pitchFamily="34" charset="0"/>
                  <a:sym typeface="Arial" panose="020B0604020202020204"/>
                </a:rPr>
                <a:t>Điểm</a:t>
              </a: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sym typeface="Arial" panose="020B0604020202020204"/>
                </a:rPr>
                <a:t> +</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sp>
          <p:nvSpPr>
            <p:cNvPr id="11" name="TextBox 10"/>
            <p:cNvSpPr txBox="1"/>
            <p:nvPr/>
          </p:nvSpPr>
          <p:spPr>
            <a:xfrm rot="17590276">
              <a:off x="8020995" y="1284083"/>
              <a:ext cx="2025648" cy="641213"/>
            </a:xfrm>
            <a:prstGeom prst="rect">
              <a:avLst/>
            </a:prstGeom>
            <a:noFill/>
          </p:spPr>
          <p:txBody>
            <a:bodyPr wrap="square" rtlCol="0">
              <a:spAutoFit/>
            </a:bodyPr>
            <a:lstStyle/>
            <a:p>
              <a:pPr algn="ctr" defTabSz="1371669">
                <a:defRPr/>
              </a:pPr>
              <a:r>
                <a:rPr lang="en-GB" sz="4800" b="1" dirty="0" err="1">
                  <a:solidFill>
                    <a:prstClr val="white"/>
                  </a:solidFill>
                  <a:latin typeface="Tahoma" panose="020B0604030504040204" pitchFamily="34" charset="0"/>
                  <a:ea typeface="Tahoma" panose="020B0604030504040204" pitchFamily="34" charset="0"/>
                  <a:cs typeface="Tahoma" panose="020B0604030504040204" pitchFamily="34" charset="0"/>
                  <a:sym typeface="Arial" panose="020B0604020202020204"/>
                </a:rPr>
                <a:t>Vở</a:t>
              </a: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sym typeface="Arial" panose="020B0604020202020204"/>
                </a:rPr>
                <a:t> </a:t>
              </a:r>
              <a:r>
                <a:rPr lang="en-GB" sz="4800" b="1" dirty="0" err="1">
                  <a:solidFill>
                    <a:prstClr val="white"/>
                  </a:solidFill>
                  <a:latin typeface="Tahoma" panose="020B0604030504040204" pitchFamily="34" charset="0"/>
                  <a:ea typeface="Tahoma" panose="020B0604030504040204" pitchFamily="34" charset="0"/>
                  <a:cs typeface="Tahoma" panose="020B0604030504040204" pitchFamily="34" charset="0"/>
                  <a:sym typeface="Arial" panose="020B0604020202020204"/>
                </a:rPr>
                <a:t>ghi</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sp>
          <p:nvSpPr>
            <p:cNvPr id="12" name="TextBox 11"/>
            <p:cNvSpPr txBox="1"/>
            <p:nvPr/>
          </p:nvSpPr>
          <p:spPr>
            <a:xfrm rot="20155085">
              <a:off x="8917980" y="2207199"/>
              <a:ext cx="2025648" cy="641213"/>
            </a:xfrm>
            <a:prstGeom prst="rect">
              <a:avLst/>
            </a:prstGeom>
            <a:noFill/>
          </p:spPr>
          <p:txBody>
            <a:bodyPr wrap="square" rtlCol="0">
              <a:spAutoFit/>
            </a:bodyPr>
            <a:lstStyle/>
            <a:p>
              <a:pPr algn="ctr" defTabSz="1371669">
                <a:defRPr/>
              </a:pPr>
              <a:r>
                <a:rPr lang="en-GB" sz="4800" b="1" dirty="0" err="1">
                  <a:solidFill>
                    <a:prstClr val="black"/>
                  </a:solidFill>
                  <a:latin typeface="Tahoma" panose="020B0604030504040204" pitchFamily="34" charset="0"/>
                  <a:ea typeface="Tahoma" panose="020B0604030504040204" pitchFamily="34" charset="0"/>
                  <a:cs typeface="Tahoma" panose="020B0604030504040204" pitchFamily="34" charset="0"/>
                  <a:sym typeface="Arial" panose="020B0604020202020204"/>
                </a:rPr>
                <a:t>Vở</a:t>
              </a: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panose="020B0604020202020204"/>
                </a:rPr>
                <a:t> </a:t>
              </a:r>
              <a:r>
                <a:rPr lang="en-GB" sz="4800" b="1" dirty="0" err="1">
                  <a:solidFill>
                    <a:prstClr val="black"/>
                  </a:solidFill>
                  <a:latin typeface="Tahoma" panose="020B0604030504040204" pitchFamily="34" charset="0"/>
                  <a:ea typeface="Tahoma" panose="020B0604030504040204" pitchFamily="34" charset="0"/>
                  <a:cs typeface="Tahoma" panose="020B0604030504040204" pitchFamily="34" charset="0"/>
                  <a:sym typeface="Arial" panose="020B0604020202020204"/>
                </a:rPr>
                <a:t>ghi</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sp>
          <p:nvSpPr>
            <p:cNvPr id="17" name="TextBox 16"/>
            <p:cNvSpPr txBox="1"/>
            <p:nvPr/>
          </p:nvSpPr>
          <p:spPr>
            <a:xfrm rot="9501114">
              <a:off x="5697322" y="3328649"/>
              <a:ext cx="2025648" cy="1068688"/>
            </a:xfrm>
            <a:prstGeom prst="rect">
              <a:avLst/>
            </a:prstGeom>
            <a:noFill/>
          </p:spPr>
          <p:txBody>
            <a:bodyPr wrap="square" rtlCol="0">
              <a:spAutoFit/>
            </a:bodyPr>
            <a:lstStyle/>
            <a:p>
              <a:pPr algn="ctr" defTabSz="1371669">
                <a:defRPr/>
              </a:pPr>
              <a:r>
                <a:rPr lang="en-GB" sz="4200" b="1" dirty="0" err="1">
                  <a:solidFill>
                    <a:prstClr val="black"/>
                  </a:solidFill>
                  <a:latin typeface="Tahoma" panose="020B0604030504040204" pitchFamily="34" charset="0"/>
                  <a:ea typeface="Tahoma" panose="020B0604030504040204" pitchFamily="34" charset="0"/>
                  <a:cs typeface="Tahoma" panose="020B0604030504040204" pitchFamily="34" charset="0"/>
                  <a:sym typeface="Arial" panose="020B0604020202020204"/>
                </a:rPr>
                <a:t>Không</a:t>
              </a:r>
              <a:r>
                <a:rPr lang="en-GB" sz="42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panose="020B0604020202020204"/>
                </a:rPr>
                <a:t> </a:t>
              </a:r>
              <a:r>
                <a:rPr lang="en-GB" sz="4200" b="1" dirty="0" err="1">
                  <a:solidFill>
                    <a:prstClr val="black"/>
                  </a:solidFill>
                  <a:latin typeface="Tahoma" panose="020B0604030504040204" pitchFamily="34" charset="0"/>
                  <a:ea typeface="Tahoma" panose="020B0604030504040204" pitchFamily="34" charset="0"/>
                  <a:cs typeface="Tahoma" panose="020B0604030504040204" pitchFamily="34" charset="0"/>
                  <a:sym typeface="Arial" panose="020B0604020202020204"/>
                </a:rPr>
                <a:t>có</a:t>
              </a:r>
              <a:r>
                <a:rPr lang="en-GB" sz="42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panose="020B0604020202020204"/>
                </a:rPr>
                <a:t> </a:t>
              </a:r>
              <a:r>
                <a:rPr lang="en-GB" sz="4200" b="1" dirty="0" err="1">
                  <a:solidFill>
                    <a:prstClr val="black"/>
                  </a:solidFill>
                  <a:latin typeface="Tahoma" panose="020B0604030504040204" pitchFamily="34" charset="0"/>
                  <a:ea typeface="Tahoma" panose="020B0604030504040204" pitchFamily="34" charset="0"/>
                  <a:cs typeface="Tahoma" panose="020B0604030504040204" pitchFamily="34" charset="0"/>
                  <a:sym typeface="Arial" panose="020B0604020202020204"/>
                </a:rPr>
                <a:t>gì</a:t>
              </a:r>
              <a:endParaRPr lang="vi-VN" sz="42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sp>
          <p:nvSpPr>
            <p:cNvPr id="19" name="TextBox 18"/>
            <p:cNvSpPr txBox="1"/>
            <p:nvPr/>
          </p:nvSpPr>
          <p:spPr>
            <a:xfrm rot="6703311">
              <a:off x="6660977" y="4510719"/>
              <a:ext cx="2025648" cy="641213"/>
            </a:xfrm>
            <a:prstGeom prst="rect">
              <a:avLst/>
            </a:prstGeom>
            <a:noFill/>
          </p:spPr>
          <p:txBody>
            <a:bodyPr wrap="square" rtlCol="0">
              <a:spAutoFit/>
            </a:bodyPr>
            <a:lstStyle/>
            <a:p>
              <a:pPr algn="ctr" defTabSz="1371669">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sym typeface="Arial" panose="020B0604020202020204"/>
                </a:rPr>
                <a:t>Snack</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sp>
          <p:nvSpPr>
            <p:cNvPr id="20" name="TextBox 19"/>
            <p:cNvSpPr txBox="1"/>
            <p:nvPr/>
          </p:nvSpPr>
          <p:spPr>
            <a:xfrm rot="3829829">
              <a:off x="8019635" y="4517958"/>
              <a:ext cx="2025648" cy="641213"/>
            </a:xfrm>
            <a:prstGeom prst="rect">
              <a:avLst/>
            </a:prstGeom>
            <a:noFill/>
          </p:spPr>
          <p:txBody>
            <a:bodyPr wrap="square" rtlCol="0">
              <a:spAutoFit/>
            </a:bodyPr>
            <a:lstStyle/>
            <a:p>
              <a:pPr algn="ctr" defTabSz="1371669">
                <a:defRPr/>
              </a:pPr>
              <a:r>
                <a:rPr lang="en-GB" sz="4800" b="1" dirty="0" err="1">
                  <a:solidFill>
                    <a:prstClr val="black"/>
                  </a:solidFill>
                  <a:latin typeface="Tahoma" panose="020B0604030504040204" pitchFamily="34" charset="0"/>
                  <a:ea typeface="Tahoma" panose="020B0604030504040204" pitchFamily="34" charset="0"/>
                  <a:cs typeface="Tahoma" panose="020B0604030504040204" pitchFamily="34" charset="0"/>
                  <a:sym typeface="Arial" panose="020B0604020202020204"/>
                </a:rPr>
                <a:t>Kẹo</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sp>
          <p:nvSpPr>
            <p:cNvPr id="21" name="TextBox 20"/>
            <p:cNvSpPr txBox="1"/>
            <p:nvPr/>
          </p:nvSpPr>
          <p:spPr>
            <a:xfrm rot="1321648">
              <a:off x="8940448" y="3573898"/>
              <a:ext cx="2025648" cy="641213"/>
            </a:xfrm>
            <a:prstGeom prst="rect">
              <a:avLst/>
            </a:prstGeom>
            <a:noFill/>
          </p:spPr>
          <p:txBody>
            <a:bodyPr wrap="square" rtlCol="0">
              <a:spAutoFit/>
            </a:bodyPr>
            <a:lstStyle/>
            <a:p>
              <a:pPr algn="ctr" defTabSz="1371669">
                <a:defRPr/>
              </a:pPr>
              <a:r>
                <a:rPr lang="en-GB" sz="4800" b="1" dirty="0" err="1">
                  <a:solidFill>
                    <a:prstClr val="white"/>
                  </a:solidFill>
                  <a:latin typeface="Tahoma" panose="020B0604030504040204" pitchFamily="34" charset="0"/>
                  <a:ea typeface="Tahoma" panose="020B0604030504040204" pitchFamily="34" charset="0"/>
                  <a:cs typeface="Tahoma" panose="020B0604030504040204" pitchFamily="34" charset="0"/>
                  <a:sym typeface="Arial" panose="020B0604020202020204"/>
                </a:rPr>
                <a:t>Bút</a:t>
              </a: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sym typeface="Arial" panose="020B0604020202020204"/>
                </a:rPr>
                <a:t> bi</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grpSp>
      <p:sp>
        <p:nvSpPr>
          <p:cNvPr id="23" name="Isosceles Triangle 22"/>
          <p:cNvSpPr/>
          <p:nvPr/>
        </p:nvSpPr>
        <p:spPr>
          <a:xfrm rot="16200000">
            <a:off x="16258956" y="3496403"/>
            <a:ext cx="908337" cy="197959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vi-VN" sz="2700">
              <a:solidFill>
                <a:prstClr val="white"/>
              </a:solidFill>
              <a:sym typeface="Arial" panose="020B0604020202020204"/>
            </a:endParaRPr>
          </a:p>
        </p:txBody>
      </p:sp>
      <p:sp>
        <p:nvSpPr>
          <p:cNvPr id="25" name="quay dung"/>
          <p:cNvSpPr/>
          <p:nvPr/>
        </p:nvSpPr>
        <p:spPr>
          <a:xfrm>
            <a:off x="13930290" y="8816475"/>
            <a:ext cx="4054962" cy="1273296"/>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r>
              <a:rPr lang="en-GB" sz="3600" b="1" dirty="0">
                <a:solidFill>
                  <a:prstClr val="white"/>
                </a:solidFill>
                <a:latin typeface="Tahoma" panose="020B0604030504040204" pitchFamily="34" charset="0"/>
                <a:ea typeface="Tahoma" panose="020B0604030504040204" pitchFamily="34" charset="0"/>
                <a:cs typeface="Tahoma" panose="020B0604030504040204" pitchFamily="34" charset="0"/>
                <a:sym typeface="Arial" panose="020B0604020202020204"/>
              </a:rPr>
              <a:t>QUAY</a:t>
            </a:r>
            <a:endParaRPr lang="vi-VN" sz="3600" b="1" dirty="0">
              <a:solidFill>
                <a:prstClr val="white"/>
              </a:solidFill>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sp>
        <p:nvSpPr>
          <p:cNvPr id="26" name="Rounded Rectangle 25">
            <a:hlinkClick r:id="rId6" action="ppaction://hlinksldjump"/>
          </p:cNvPr>
          <p:cNvSpPr/>
          <p:nvPr/>
        </p:nvSpPr>
        <p:spPr>
          <a:xfrm>
            <a:off x="1288754" y="3672743"/>
            <a:ext cx="2006010" cy="2006010"/>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panose="020B0604020202020204"/>
              </a:rPr>
              <a:t>1</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sp>
        <p:nvSpPr>
          <p:cNvPr id="27" name="Rounded Rectangle 26">
            <a:hlinkClick r:id="rId7" action="ppaction://hlinksldjump"/>
          </p:cNvPr>
          <p:cNvSpPr/>
          <p:nvPr/>
        </p:nvSpPr>
        <p:spPr>
          <a:xfrm>
            <a:off x="3535046" y="3672743"/>
            <a:ext cx="2006010" cy="2006010"/>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panose="020B0604020202020204"/>
              </a:rPr>
              <a:t>2</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sp>
        <p:nvSpPr>
          <p:cNvPr id="28" name="Rounded Rectangle 27">
            <a:hlinkClick r:id="rId8" action="ppaction://hlinksldjump"/>
          </p:cNvPr>
          <p:cNvSpPr/>
          <p:nvPr/>
        </p:nvSpPr>
        <p:spPr>
          <a:xfrm>
            <a:off x="3535046" y="6020486"/>
            <a:ext cx="2006010" cy="2006010"/>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panose="020B0604020202020204"/>
              </a:rPr>
              <a:t>5</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sp>
        <p:nvSpPr>
          <p:cNvPr id="35" name="Rounded Rectangle 34">
            <a:hlinkClick r:id="rId9" action="ppaction://hlinksldjump"/>
          </p:cNvPr>
          <p:cNvSpPr/>
          <p:nvPr/>
        </p:nvSpPr>
        <p:spPr>
          <a:xfrm>
            <a:off x="1308690" y="6029166"/>
            <a:ext cx="2006010" cy="2006010"/>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panose="020B0604020202020204"/>
              </a:rPr>
              <a:t>4</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sp>
        <p:nvSpPr>
          <p:cNvPr id="41" name="Rectangle 40"/>
          <p:cNvSpPr/>
          <p:nvPr/>
        </p:nvSpPr>
        <p:spPr>
          <a:xfrm>
            <a:off x="608908" y="143970"/>
            <a:ext cx="7674785" cy="2908452"/>
          </a:xfrm>
          <a:prstGeom prst="rect">
            <a:avLst/>
          </a:prstGeom>
          <a:noFill/>
        </p:spPr>
        <p:txBody>
          <a:bodyPr wrap="none" lIns="137124" tIns="68562" rIns="137124" bIns="68562">
            <a:spAutoFit/>
          </a:bodyPr>
          <a:lstStyle/>
          <a:p>
            <a:pPr algn="ctr" defTabSz="1371669">
              <a:defRPr/>
            </a:pPr>
            <a:r>
              <a:rPr lang="en-US" sz="9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sym typeface="Arial" panose="020B0604020202020204"/>
              </a:rPr>
              <a:t>VÒNG QUAY </a:t>
            </a:r>
          </a:p>
          <a:p>
            <a:pPr algn="ctr" defTabSz="1371669">
              <a:defRPr/>
            </a:pPr>
            <a:r>
              <a:rPr lang="en-US" sz="9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sym typeface="Arial" panose="020B0604020202020204"/>
              </a:rPr>
              <a:t>MAY MẮN</a:t>
            </a:r>
          </a:p>
        </p:txBody>
      </p:sp>
      <p:pic>
        <p:nvPicPr>
          <p:cNvPr id="44" name="Picture 4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9311" y="1269308"/>
            <a:ext cx="742757" cy="657056"/>
          </a:xfrm>
          <a:prstGeom prst="rect">
            <a:avLst/>
          </a:prstGeom>
        </p:spPr>
      </p:pic>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45887" y="1812080"/>
            <a:ext cx="742757" cy="657056"/>
          </a:xfrm>
          <a:prstGeom prst="rect">
            <a:avLst/>
          </a:prstGeom>
        </p:spPr>
      </p:pic>
      <p:pic>
        <p:nvPicPr>
          <p:cNvPr id="46" name="Picture 4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79188" y="1021493"/>
            <a:ext cx="742757" cy="657056"/>
          </a:xfrm>
          <a:prstGeom prst="rect">
            <a:avLst/>
          </a:prstGeom>
        </p:spPr>
      </p:pic>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665790" y="718919"/>
            <a:ext cx="1071284" cy="1785473"/>
          </a:xfrm>
          <a:prstGeom prst="rect">
            <a:avLst/>
          </a:prstGeom>
        </p:spPr>
      </p:pic>
      <p:pic>
        <p:nvPicPr>
          <p:cNvPr id="2" name="Picture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468688" y="3596423"/>
            <a:ext cx="2030793" cy="1732145"/>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4569817" y="-1040329"/>
            <a:ext cx="914162" cy="914162"/>
          </a:xfrm>
          <a:prstGeom prst="rect">
            <a:avLst/>
          </a:prstGeom>
        </p:spPr>
      </p:pic>
      <p:sp>
        <p:nvSpPr>
          <p:cNvPr id="31" name="Isosceles Triangle 30"/>
          <p:cNvSpPr/>
          <p:nvPr/>
        </p:nvSpPr>
        <p:spPr>
          <a:xfrm rot="16200000">
            <a:off x="16258956" y="3496403"/>
            <a:ext cx="908337" cy="197959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vi-VN" sz="2700">
              <a:solidFill>
                <a:prstClr val="white"/>
              </a:solidFill>
              <a:sym typeface="Arial" panose="020B0604020202020204"/>
            </a:endParaRPr>
          </a:p>
        </p:txBody>
      </p:sp>
      <p:sp>
        <p:nvSpPr>
          <p:cNvPr id="32" name="Isosceles Triangle 31"/>
          <p:cNvSpPr/>
          <p:nvPr/>
        </p:nvSpPr>
        <p:spPr>
          <a:xfrm rot="16200000">
            <a:off x="16258956" y="3496403"/>
            <a:ext cx="908337" cy="197959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vi-VN" sz="2700">
              <a:solidFill>
                <a:prstClr val="white"/>
              </a:solidFill>
              <a:sym typeface="Arial" panose="020B0604020202020204"/>
            </a:endParaRPr>
          </a:p>
        </p:txBody>
      </p:sp>
      <p:sp>
        <p:nvSpPr>
          <p:cNvPr id="33" name="Isosceles Triangle 32"/>
          <p:cNvSpPr/>
          <p:nvPr/>
        </p:nvSpPr>
        <p:spPr>
          <a:xfrm rot="16200000">
            <a:off x="16258956" y="3496403"/>
            <a:ext cx="908337" cy="197959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vi-VN" sz="2700">
              <a:solidFill>
                <a:prstClr val="white"/>
              </a:solidFill>
              <a:sym typeface="Arial" panose="020B0604020202020204"/>
            </a:endParaRPr>
          </a:p>
        </p:txBody>
      </p:sp>
      <p:sp>
        <p:nvSpPr>
          <p:cNvPr id="34" name="Isosceles Triangle 33"/>
          <p:cNvSpPr/>
          <p:nvPr/>
        </p:nvSpPr>
        <p:spPr>
          <a:xfrm rot="16200000">
            <a:off x="16258956" y="3496403"/>
            <a:ext cx="908337" cy="197959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vi-VN" sz="2700">
              <a:solidFill>
                <a:prstClr val="white"/>
              </a:solidFill>
              <a:sym typeface="Arial" panose="020B0604020202020204"/>
            </a:endParaRPr>
          </a:p>
        </p:txBody>
      </p:sp>
      <p:sp>
        <p:nvSpPr>
          <p:cNvPr id="42" name="Isosceles Triangle 41"/>
          <p:cNvSpPr/>
          <p:nvPr/>
        </p:nvSpPr>
        <p:spPr>
          <a:xfrm rot="16200000">
            <a:off x="16258956" y="3496403"/>
            <a:ext cx="908337" cy="197959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vi-VN" sz="2700">
              <a:solidFill>
                <a:prstClr val="white"/>
              </a:solidFill>
              <a:sym typeface="Arial" panose="020B0604020202020204"/>
            </a:endParaRPr>
          </a:p>
        </p:txBody>
      </p:sp>
      <p:sp>
        <p:nvSpPr>
          <p:cNvPr id="43" name="Isosceles Triangle 42"/>
          <p:cNvSpPr/>
          <p:nvPr/>
        </p:nvSpPr>
        <p:spPr>
          <a:xfrm rot="16200000">
            <a:off x="16258956" y="3496403"/>
            <a:ext cx="908337" cy="197959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vi-VN" sz="2700">
              <a:solidFill>
                <a:prstClr val="white"/>
              </a:solidFill>
              <a:sym typeface="Arial" panose="020B0604020202020204"/>
            </a:endParaRPr>
          </a:p>
        </p:txBody>
      </p:sp>
      <p:sp>
        <p:nvSpPr>
          <p:cNvPr id="48" name="Isosceles Triangle 47"/>
          <p:cNvSpPr/>
          <p:nvPr/>
        </p:nvSpPr>
        <p:spPr>
          <a:xfrm rot="16200000">
            <a:off x="16258956" y="3496403"/>
            <a:ext cx="908337" cy="197959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vi-VN" sz="2700">
              <a:solidFill>
                <a:prstClr val="white"/>
              </a:solidFill>
              <a:sym typeface="Arial" panose="020B0604020202020204"/>
            </a:endParaRPr>
          </a:p>
        </p:txBody>
      </p:sp>
      <p:sp>
        <p:nvSpPr>
          <p:cNvPr id="49" name="Isosceles Triangle 48"/>
          <p:cNvSpPr/>
          <p:nvPr/>
        </p:nvSpPr>
        <p:spPr>
          <a:xfrm rot="16200000">
            <a:off x="16258956" y="3496403"/>
            <a:ext cx="908337" cy="197959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vi-VN" sz="2700">
              <a:solidFill>
                <a:prstClr val="white"/>
              </a:solidFill>
              <a:sym typeface="Arial" panose="020B0604020202020204"/>
            </a:endParaRPr>
          </a:p>
        </p:txBody>
      </p:sp>
      <p:sp>
        <p:nvSpPr>
          <p:cNvPr id="50" name="Isosceles Triangle 49"/>
          <p:cNvSpPr/>
          <p:nvPr/>
        </p:nvSpPr>
        <p:spPr>
          <a:xfrm rot="16200000">
            <a:off x="16258956" y="3496403"/>
            <a:ext cx="908337" cy="197959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vi-VN" sz="2700">
              <a:solidFill>
                <a:prstClr val="white"/>
              </a:solidFill>
              <a:sym typeface="Arial" panose="020B0604020202020204"/>
            </a:endParaRPr>
          </a:p>
        </p:txBody>
      </p:sp>
      <p:sp>
        <p:nvSpPr>
          <p:cNvPr id="51" name="Isosceles Triangle 50"/>
          <p:cNvSpPr/>
          <p:nvPr/>
        </p:nvSpPr>
        <p:spPr>
          <a:xfrm rot="16200000">
            <a:off x="16258956" y="3496403"/>
            <a:ext cx="908337" cy="197959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vi-VN" sz="2700">
              <a:solidFill>
                <a:prstClr val="white"/>
              </a:solidFill>
              <a:sym typeface="Arial" panose="020B0604020202020204"/>
            </a:endParaRPr>
          </a:p>
        </p:txBody>
      </p:sp>
      <p:sp>
        <p:nvSpPr>
          <p:cNvPr id="52" name="Isosceles Triangle 51"/>
          <p:cNvSpPr/>
          <p:nvPr/>
        </p:nvSpPr>
        <p:spPr>
          <a:xfrm rot="16200000">
            <a:off x="16258956" y="3496403"/>
            <a:ext cx="908337" cy="197959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vi-VN" sz="2700">
              <a:solidFill>
                <a:prstClr val="white"/>
              </a:solidFill>
              <a:sym typeface="Arial" panose="020B0604020202020204"/>
            </a:endParaRPr>
          </a:p>
        </p:txBody>
      </p:sp>
      <p:sp>
        <p:nvSpPr>
          <p:cNvPr id="53" name="Isosceles Triangle 52"/>
          <p:cNvSpPr/>
          <p:nvPr/>
        </p:nvSpPr>
        <p:spPr>
          <a:xfrm rot="16200000">
            <a:off x="16258956" y="3496403"/>
            <a:ext cx="908337" cy="197959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vi-VN" sz="2700">
              <a:solidFill>
                <a:prstClr val="white"/>
              </a:solidFill>
              <a:sym typeface="Arial" panose="020B0604020202020204"/>
            </a:endParaRPr>
          </a:p>
        </p:txBody>
      </p:sp>
      <p:sp>
        <p:nvSpPr>
          <p:cNvPr id="54" name="Isosceles Triangle 53"/>
          <p:cNvSpPr/>
          <p:nvPr/>
        </p:nvSpPr>
        <p:spPr>
          <a:xfrm rot="16200000">
            <a:off x="16258956" y="3496403"/>
            <a:ext cx="908337" cy="197959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vi-VN" sz="2700">
              <a:solidFill>
                <a:prstClr val="white"/>
              </a:solidFill>
              <a:sym typeface="Arial" panose="020B0604020202020204"/>
            </a:endParaRPr>
          </a:p>
        </p:txBody>
      </p:sp>
      <p:sp>
        <p:nvSpPr>
          <p:cNvPr id="55" name="Isosceles Triangle 54"/>
          <p:cNvSpPr/>
          <p:nvPr/>
        </p:nvSpPr>
        <p:spPr>
          <a:xfrm rot="16200000">
            <a:off x="16258956" y="3496403"/>
            <a:ext cx="908337" cy="197959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vi-VN" sz="2700">
              <a:solidFill>
                <a:prstClr val="white"/>
              </a:solidFill>
              <a:sym typeface="Arial" panose="020B0604020202020204"/>
            </a:endParaRPr>
          </a:p>
        </p:txBody>
      </p:sp>
      <p:sp>
        <p:nvSpPr>
          <p:cNvPr id="56" name="Isosceles Triangle 55"/>
          <p:cNvSpPr/>
          <p:nvPr/>
        </p:nvSpPr>
        <p:spPr>
          <a:xfrm rot="16200000">
            <a:off x="16258956" y="3496403"/>
            <a:ext cx="908337" cy="197959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vi-VN" sz="2700">
              <a:solidFill>
                <a:prstClr val="white"/>
              </a:solidFill>
              <a:sym typeface="Arial" panose="020B0604020202020204"/>
            </a:endParaRPr>
          </a:p>
        </p:txBody>
      </p:sp>
      <p:sp>
        <p:nvSpPr>
          <p:cNvPr id="57" name="Isosceles Triangle 56"/>
          <p:cNvSpPr/>
          <p:nvPr/>
        </p:nvSpPr>
        <p:spPr>
          <a:xfrm rot="16200000">
            <a:off x="16258956" y="3496403"/>
            <a:ext cx="908337" cy="197959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vi-VN" sz="2700">
              <a:solidFill>
                <a:prstClr val="white"/>
              </a:solidFill>
              <a:sym typeface="Arial" panose="020B0604020202020204"/>
            </a:endParaRPr>
          </a:p>
        </p:txBody>
      </p:sp>
      <p:sp>
        <p:nvSpPr>
          <p:cNvPr id="58" name="Isosceles Triangle 57"/>
          <p:cNvSpPr/>
          <p:nvPr/>
        </p:nvSpPr>
        <p:spPr>
          <a:xfrm rot="16200000">
            <a:off x="16258956" y="3496403"/>
            <a:ext cx="908337" cy="197959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vi-VN" sz="2700">
              <a:solidFill>
                <a:prstClr val="white"/>
              </a:solidFill>
              <a:sym typeface="Arial" panose="020B0604020202020204"/>
            </a:endParaRPr>
          </a:p>
        </p:txBody>
      </p:sp>
      <p:sp>
        <p:nvSpPr>
          <p:cNvPr id="59" name="Isosceles Triangle 58"/>
          <p:cNvSpPr/>
          <p:nvPr/>
        </p:nvSpPr>
        <p:spPr>
          <a:xfrm rot="16200000">
            <a:off x="16258956" y="3496403"/>
            <a:ext cx="908337" cy="197959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vi-VN" sz="2700">
              <a:solidFill>
                <a:prstClr val="white"/>
              </a:solidFill>
              <a:sym typeface="Arial" panose="020B0604020202020204"/>
            </a:endParaRPr>
          </a:p>
        </p:txBody>
      </p:sp>
      <p:sp>
        <p:nvSpPr>
          <p:cNvPr id="60" name="Isosceles Triangle 59"/>
          <p:cNvSpPr/>
          <p:nvPr/>
        </p:nvSpPr>
        <p:spPr>
          <a:xfrm rot="16200000">
            <a:off x="16258956" y="3496403"/>
            <a:ext cx="908337" cy="197959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vi-VN" sz="2700">
              <a:solidFill>
                <a:prstClr val="white"/>
              </a:solidFill>
              <a:sym typeface="Arial" panose="020B0604020202020204"/>
            </a:endParaRPr>
          </a:p>
        </p:txBody>
      </p:sp>
      <p:sp>
        <p:nvSpPr>
          <p:cNvPr id="61" name="Isosceles Triangle 60"/>
          <p:cNvSpPr/>
          <p:nvPr/>
        </p:nvSpPr>
        <p:spPr>
          <a:xfrm rot="16200000">
            <a:off x="16258956" y="3496403"/>
            <a:ext cx="908337" cy="197959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vi-VN" sz="2700">
              <a:solidFill>
                <a:prstClr val="white"/>
              </a:solidFill>
              <a:sym typeface="Arial" panose="020B0604020202020204"/>
            </a:endParaRPr>
          </a:p>
        </p:txBody>
      </p:sp>
      <p:sp>
        <p:nvSpPr>
          <p:cNvPr id="24" name="Heart 23">
            <a:hlinkClick r:id="" action="ppaction://noaction"/>
          </p:cNvPr>
          <p:cNvSpPr/>
          <p:nvPr/>
        </p:nvSpPr>
        <p:spPr>
          <a:xfrm rot="5400000">
            <a:off x="17025380" y="3880006"/>
            <a:ext cx="1175352" cy="1175351"/>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vi-VN" sz="2700">
              <a:solidFill>
                <a:prstClr val="white"/>
              </a:solidFill>
              <a:sym typeface="Arial" panose="020B0604020202020204"/>
            </a:endParaRPr>
          </a:p>
        </p:txBody>
      </p:sp>
      <p:sp>
        <p:nvSpPr>
          <p:cNvPr id="5" name="Arrow: Right 4">
            <a:hlinkClick r:id="" action="ppaction://noaction"/>
          </p:cNvPr>
          <p:cNvSpPr/>
          <p:nvPr/>
        </p:nvSpPr>
        <p:spPr>
          <a:xfrm>
            <a:off x="1460689" y="8368229"/>
            <a:ext cx="2399675" cy="177480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69">
              <a:defRPr/>
            </a:pPr>
            <a:endParaRPr lang="vi-VN" sz="2700" dirty="0">
              <a:solidFill>
                <a:prstClr val="white"/>
              </a:solidFill>
              <a:sym typeface="Arial" panose="020B0604020202020204"/>
            </a:endParaRPr>
          </a:p>
        </p:txBody>
      </p:sp>
      <p:sp>
        <p:nvSpPr>
          <p:cNvPr id="62" name="Rounded Rectangle 61">
            <a:hlinkClick r:id="rId14" action="ppaction://hlinksldjump"/>
          </p:cNvPr>
          <p:cNvSpPr/>
          <p:nvPr/>
        </p:nvSpPr>
        <p:spPr>
          <a:xfrm>
            <a:off x="5761401" y="6020486"/>
            <a:ext cx="2006010" cy="2006010"/>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panose="020B0604020202020204"/>
              </a:rPr>
              <a:t>6</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sp>
        <p:nvSpPr>
          <p:cNvPr id="63" name="Rounded Rectangle 62">
            <a:hlinkClick r:id="rId15" action="ppaction://hlinksldjump"/>
          </p:cNvPr>
          <p:cNvSpPr/>
          <p:nvPr/>
        </p:nvSpPr>
        <p:spPr>
          <a:xfrm>
            <a:off x="5863760" y="3672743"/>
            <a:ext cx="2006010" cy="2006010"/>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panose="020B0604020202020204"/>
              </a:rPr>
              <a:t>3</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spTree>
    <p:extLst>
      <p:ext uri="{BB962C8B-B14F-4D97-AF65-F5344CB8AC3E}">
        <p14:creationId xmlns:p14="http://schemas.microsoft.com/office/powerpoint/2010/main" val="3498629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audio>
              <p:cMediaNode vol="80000">
                <p:cTn id="186" fill="hold" display="0">
                  <p:stCondLst>
                    <p:cond delay="indefinite"/>
                  </p:stCondLst>
                  <p:endCondLst>
                    <p:cond evt="onStopAudio" delay="0">
                      <p:tgtEl>
                        <p:sldTgt/>
                      </p:tgtEl>
                    </p:cond>
                  </p:endCondLst>
                </p:cTn>
                <p:tgtEl>
                  <p:spTgt spid="3"/>
                </p:tgtEl>
              </p:cMediaNode>
            </p:audio>
            <p:seq concurrent="1" nextAc="seek">
              <p:cTn id="187" restart="whenNotActive" fill="hold" evtFilter="cancelBubble" nodeType="interactiveSeq">
                <p:stCondLst>
                  <p:cond evt="onClick" delay="0">
                    <p:tgtEl>
                      <p:spTgt spid="62"/>
                    </p:tgtEl>
                  </p:cond>
                </p:stCondLst>
                <p:endSync evt="end" delay="0">
                  <p:rtn val="all"/>
                </p:endSync>
                <p:childTnLst>
                  <p:par>
                    <p:cTn id="188" fill="hold">
                      <p:stCondLst>
                        <p:cond delay="0"/>
                      </p:stCondLst>
                      <p:childTnLst>
                        <p:par>
                          <p:cTn id="189" fill="hold">
                            <p:stCondLst>
                              <p:cond delay="0"/>
                            </p:stCondLst>
                            <p:childTnLst>
                              <p:par>
                                <p:cTn id="190" presetID="1" presetClass="emph" presetSubtype="2" fill="hold" nodeType="clickEffect">
                                  <p:stCondLst>
                                    <p:cond delay="0"/>
                                  </p:stCondLst>
                                  <p:childTnLst>
                                    <p:animClr clrSpc="rgb" dir="cw">
                                      <p:cBhvr>
                                        <p:cTn id="191" dur="500" fill="hold"/>
                                        <p:tgtEl>
                                          <p:spTgt spid="62"/>
                                        </p:tgtEl>
                                        <p:attrNameLst>
                                          <p:attrName>fillcolor</p:attrName>
                                        </p:attrNameLst>
                                      </p:cBhvr>
                                      <p:to>
                                        <a:srgbClr val="000000"/>
                                      </p:to>
                                    </p:animClr>
                                    <p:set>
                                      <p:cBhvr>
                                        <p:cTn id="192" dur="500" fill="hold"/>
                                        <p:tgtEl>
                                          <p:spTgt spid="62"/>
                                        </p:tgtEl>
                                        <p:attrNameLst>
                                          <p:attrName>fill.type</p:attrName>
                                        </p:attrNameLst>
                                      </p:cBhvr>
                                      <p:to>
                                        <p:strVal val="solid"/>
                                      </p:to>
                                    </p:set>
                                    <p:set>
                                      <p:cBhvr>
                                        <p:cTn id="193" dur="500" fill="hold"/>
                                        <p:tgtEl>
                                          <p:spTgt spid="62"/>
                                        </p:tgtEl>
                                        <p:attrNameLst>
                                          <p:attrName>fill.on</p:attrName>
                                        </p:attrNameLst>
                                      </p:cBhvr>
                                      <p:to>
                                        <p:strVal val="true"/>
                                      </p:to>
                                    </p:set>
                                  </p:childTnLst>
                                </p:cTn>
                              </p:par>
                            </p:childTnLst>
                          </p:cTn>
                        </p:par>
                      </p:childTnLst>
                    </p:cTn>
                  </p:par>
                </p:childTnLst>
              </p:cTn>
              <p:nextCondLst>
                <p:cond evt="onClick" delay="0">
                  <p:tgtEl>
                    <p:spTgt spid="62"/>
                  </p:tgtEl>
                </p:cond>
              </p:nextCondLst>
            </p:seq>
            <p:seq concurrent="1" nextAc="seek">
              <p:cTn id="194" restart="whenNotActive" fill="hold" evtFilter="cancelBubble" nodeType="interactiveSeq">
                <p:stCondLst>
                  <p:cond evt="onClick" delay="0">
                    <p:tgtEl>
                      <p:spTgt spid="63"/>
                    </p:tgtEl>
                  </p:cond>
                </p:stCondLst>
                <p:endSync evt="end" delay="0">
                  <p:rtn val="all"/>
                </p:endSync>
                <p:childTnLst>
                  <p:par>
                    <p:cTn id="195" fill="hold">
                      <p:stCondLst>
                        <p:cond delay="0"/>
                      </p:stCondLst>
                      <p:childTnLst>
                        <p:par>
                          <p:cTn id="196" fill="hold">
                            <p:stCondLst>
                              <p:cond delay="0"/>
                            </p:stCondLst>
                            <p:childTnLst>
                              <p:par>
                                <p:cTn id="197" presetID="1" presetClass="emph" presetSubtype="2" fill="hold" nodeType="clickEffect">
                                  <p:stCondLst>
                                    <p:cond delay="0"/>
                                  </p:stCondLst>
                                  <p:childTnLst>
                                    <p:animClr clrSpc="rgb" dir="cw">
                                      <p:cBhvr>
                                        <p:cTn id="198" dur="500" fill="hold"/>
                                        <p:tgtEl>
                                          <p:spTgt spid="63"/>
                                        </p:tgtEl>
                                        <p:attrNameLst>
                                          <p:attrName>fillcolor</p:attrName>
                                        </p:attrNameLst>
                                      </p:cBhvr>
                                      <p:to>
                                        <a:srgbClr val="000000"/>
                                      </p:to>
                                    </p:animClr>
                                    <p:set>
                                      <p:cBhvr>
                                        <p:cTn id="199" dur="500" fill="hold"/>
                                        <p:tgtEl>
                                          <p:spTgt spid="63"/>
                                        </p:tgtEl>
                                        <p:attrNameLst>
                                          <p:attrName>fill.type</p:attrName>
                                        </p:attrNameLst>
                                      </p:cBhvr>
                                      <p:to>
                                        <p:strVal val="solid"/>
                                      </p:to>
                                    </p:set>
                                    <p:set>
                                      <p:cBhvr>
                                        <p:cTn id="200" dur="500" fill="hold"/>
                                        <p:tgtEl>
                                          <p:spTgt spid="63"/>
                                        </p:tgtEl>
                                        <p:attrNameLst>
                                          <p:attrName>fill.on</p:attrName>
                                        </p:attrNameLst>
                                      </p:cBhvr>
                                      <p:to>
                                        <p:strVal val="true"/>
                                      </p:to>
                                    </p:set>
                                  </p:childTnLst>
                                </p:cTn>
                              </p:par>
                            </p:childTnLst>
                          </p:cTn>
                        </p:par>
                      </p:childTnLst>
                    </p:cTn>
                  </p:par>
                </p:childTnLst>
              </p:cTn>
              <p:nextCondLst>
                <p:cond evt="onClick" delay="0">
                  <p:tgtEl>
                    <p:spTgt spid="63"/>
                  </p:tgtEl>
                </p:cond>
              </p:nextCondLst>
            </p:seq>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ây, Đại Lộ, Đường Bộ, Tối Hed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07" y="0"/>
            <a:ext cx="18341226" cy="10287000"/>
          </a:xfrm>
          <a:prstGeom prst="rect">
            <a:avLst/>
          </a:prstGeom>
          <a:noFill/>
          <a:extLst>
            <a:ext uri="{909E8E84-426E-40DD-AFC4-6F175D3DCCD1}">
              <a14:hiddenFill xmlns:a14="http://schemas.microsoft.com/office/drawing/2010/main">
                <a:solidFill>
                  <a:srgbClr val="FFFFFF"/>
                </a:solidFill>
              </a14:hiddenFill>
            </a:ext>
          </a:extLst>
        </p:spPr>
      </p:pic>
      <p:sp>
        <p:nvSpPr>
          <p:cNvPr id="4" name="Snip Diagonal Corner Rectangle 3"/>
          <p:cNvSpPr/>
          <p:nvPr/>
        </p:nvSpPr>
        <p:spPr>
          <a:xfrm>
            <a:off x="1251013" y="301069"/>
            <a:ext cx="15785981" cy="2406269"/>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7200" b="1" dirty="0">
                <a:solidFill>
                  <a:prstClr val="black"/>
                </a:solidFill>
                <a:latin typeface="Calibri" panose="020F0502020204030204"/>
              </a:rPr>
              <a:t>Câu 1. </a:t>
            </a:r>
            <a:r>
              <a:rPr lang="vi-VN" sz="7200" dirty="0">
                <a:solidFill>
                  <a:prstClr val="black"/>
                </a:solidFill>
                <a:latin typeface="Calibri" panose="020F0502020204030204"/>
              </a:rPr>
              <a:t>NST là gì?</a:t>
            </a:r>
            <a:endParaRPr lang="en-US" sz="7200" dirty="0">
              <a:solidFill>
                <a:prstClr val="black"/>
              </a:solidFill>
            </a:endParaRPr>
          </a:p>
        </p:txBody>
      </p:sp>
      <p:sp>
        <p:nvSpPr>
          <p:cNvPr id="26" name="Rectangle 25"/>
          <p:cNvSpPr/>
          <p:nvPr/>
        </p:nvSpPr>
        <p:spPr>
          <a:xfrm>
            <a:off x="1667282" y="2924600"/>
            <a:ext cx="7358282" cy="1155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200" dirty="0">
                <a:solidFill>
                  <a:prstClr val="black"/>
                </a:solidFill>
              </a:rPr>
              <a:t>A</a:t>
            </a:r>
            <a:r>
              <a:rPr lang="vi-VN" sz="4200" dirty="0">
                <a:solidFill>
                  <a:prstClr val="black"/>
                </a:solidFill>
                <a:latin typeface="Calibri" panose="020F0502020204030204"/>
              </a:rPr>
              <a:t>. NST là cấu trúc nằm trong nhân tế bào.</a:t>
            </a:r>
            <a:endParaRPr lang="en-US" sz="4200" dirty="0">
              <a:solidFill>
                <a:prstClr val="black"/>
              </a:solidFill>
            </a:endParaRPr>
          </a:p>
        </p:txBody>
      </p:sp>
      <p:sp>
        <p:nvSpPr>
          <p:cNvPr id="42" name="Rectangle 41"/>
          <p:cNvSpPr/>
          <p:nvPr/>
        </p:nvSpPr>
        <p:spPr>
          <a:xfrm>
            <a:off x="9195913" y="2930881"/>
            <a:ext cx="7358282" cy="1155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69">
              <a:buClr>
                <a:srgbClr val="000000"/>
              </a:buClr>
              <a:defRPr/>
            </a:pPr>
            <a:r>
              <a:rPr lang="en-US" sz="3600" dirty="0">
                <a:solidFill>
                  <a:prstClr val="black"/>
                </a:solidFill>
              </a:rPr>
              <a:t>C</a:t>
            </a:r>
            <a:r>
              <a:rPr lang="vi-VN" sz="3600" dirty="0">
                <a:solidFill>
                  <a:prstClr val="black"/>
                </a:solidFill>
                <a:latin typeface="Calibri" panose="020F0502020204030204"/>
              </a:rPr>
              <a:t>. NST là cấu trúc nằm trong nhân tế bào, dễ bắt màu khi được nhuộm.</a:t>
            </a:r>
            <a:endParaRPr lang="en-US" sz="3600" dirty="0">
              <a:solidFill>
                <a:prstClr val="black"/>
              </a:solidFill>
              <a:sym typeface="Arial" panose="020B0604020202020204"/>
            </a:endParaRPr>
          </a:p>
        </p:txBody>
      </p:sp>
      <p:sp>
        <p:nvSpPr>
          <p:cNvPr id="43" name="Rectangle 42"/>
          <p:cNvSpPr/>
          <p:nvPr/>
        </p:nvSpPr>
        <p:spPr>
          <a:xfrm>
            <a:off x="1667282" y="4258012"/>
            <a:ext cx="7358282" cy="1155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69">
              <a:buClr>
                <a:srgbClr val="000000"/>
              </a:buClr>
            </a:pPr>
            <a:r>
              <a:rPr lang="vi-VN" sz="3600" dirty="0">
                <a:solidFill>
                  <a:prstClr val="black"/>
                </a:solidFill>
                <a:latin typeface="Calibri" panose="020F0502020204030204"/>
              </a:rPr>
              <a:t>B. NST là cấu trúc nằm ngoài nhân tế bào, dễ bắt màu khi được nhuộm.</a:t>
            </a:r>
            <a:endParaRPr lang="en-US" sz="3600" dirty="0">
              <a:solidFill>
                <a:prstClr val="black"/>
              </a:solidFill>
              <a:sym typeface="Love Ya Like A Sister"/>
            </a:endParaRPr>
          </a:p>
        </p:txBody>
      </p:sp>
      <p:sp>
        <p:nvSpPr>
          <p:cNvPr id="44" name="Rectangle 43"/>
          <p:cNvSpPr/>
          <p:nvPr/>
        </p:nvSpPr>
        <p:spPr>
          <a:xfrm>
            <a:off x="9195913" y="4264292"/>
            <a:ext cx="7358282" cy="1155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prstClr val="black"/>
                </a:solidFill>
              </a:rPr>
              <a:t>D</a:t>
            </a:r>
            <a:r>
              <a:rPr lang="vi-VN" sz="3600" dirty="0">
                <a:solidFill>
                  <a:prstClr val="black"/>
                </a:solidFill>
                <a:latin typeface="Calibri" panose="020F0502020204030204"/>
              </a:rPr>
              <a:t>. NST là cấu trúc nằm ngoài nhân tế bào.</a:t>
            </a:r>
            <a:endParaRPr lang="en-US" sz="3600" dirty="0">
              <a:solidFill>
                <a:prstClr val="black"/>
              </a:solidFill>
            </a:endParaRPr>
          </a:p>
        </p:txBody>
      </p:sp>
      <p:sp>
        <p:nvSpPr>
          <p:cNvPr id="57" name="Cloud 56">
            <a:hlinkClick r:id="rId4" action="ppaction://hlinksldjump"/>
          </p:cNvPr>
          <p:cNvSpPr/>
          <p:nvPr/>
        </p:nvSpPr>
        <p:spPr>
          <a:xfrm>
            <a:off x="7001803" y="7053251"/>
            <a:ext cx="3537896" cy="165691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r>
              <a:rPr lang="en-US" sz="3600" dirty="0">
                <a:solidFill>
                  <a:prstClr val="white">
                    <a:lumMod val="50000"/>
                  </a:prstClr>
                </a:solidFill>
                <a:latin typeface="Arial" panose="020B0604020202020204" pitchFamily="34" charset="0"/>
                <a:sym typeface="Arial" panose="020B0604020202020204"/>
              </a:rPr>
              <a:t>QUAY VỀ</a:t>
            </a:r>
            <a:endParaRPr lang="vi-VN" sz="3600" dirty="0">
              <a:solidFill>
                <a:prstClr val="white">
                  <a:lumMod val="50000"/>
                </a:prstClr>
              </a:solidFill>
              <a:sym typeface="Arial" panose="020B0604020202020204"/>
            </a:endParaRPr>
          </a:p>
        </p:txBody>
      </p:sp>
    </p:spTree>
    <p:extLst>
      <p:ext uri="{BB962C8B-B14F-4D97-AF65-F5344CB8AC3E}">
        <p14:creationId xmlns:p14="http://schemas.microsoft.com/office/powerpoint/2010/main" val="338451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44"/>
                                        </p:tgtEl>
                                        <p:attrNameLst>
                                          <p:attrName>fillcolor</p:attrName>
                                        </p:attrNameLst>
                                      </p:cBhvr>
                                      <p:to>
                                        <a:srgbClr val="92D050"/>
                                      </p:to>
                                    </p:animClr>
                                    <p:set>
                                      <p:cBhvr>
                                        <p:cTn id="7" dur="2000" fill="hold"/>
                                        <p:tgtEl>
                                          <p:spTgt spid="44"/>
                                        </p:tgtEl>
                                        <p:attrNameLst>
                                          <p:attrName>fill.type</p:attrName>
                                        </p:attrNameLst>
                                      </p:cBhvr>
                                      <p:to>
                                        <p:strVal val="solid"/>
                                      </p:to>
                                    </p:set>
                                    <p:set>
                                      <p:cBhvr>
                                        <p:cTn id="8" dur="2000" fill="hold"/>
                                        <p:tgtEl>
                                          <p:spTgt spid="4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5254367" y="1203339"/>
            <a:ext cx="8918456" cy="9514"/>
          </a:xfrm>
          <a:prstGeom prst="line">
            <a:avLst/>
          </a:prstGeom>
          <a:ln w="19050" cap="flat">
            <a:solidFill>
              <a:srgbClr val="283728"/>
            </a:solidFill>
            <a:prstDash val="solid"/>
            <a:headEnd type="none" w="sm" len="sm"/>
            <a:tailEnd type="none" w="sm" len="sm"/>
          </a:ln>
        </p:spPr>
        <p:txBody>
          <a:bodyPr/>
          <a:lstStyle/>
          <a:p>
            <a:endParaRPr lang="vi-VN"/>
          </a:p>
        </p:txBody>
      </p:sp>
      <p:grpSp>
        <p:nvGrpSpPr>
          <p:cNvPr id="3" name="Group 3"/>
          <p:cNvGrpSpPr/>
          <p:nvPr/>
        </p:nvGrpSpPr>
        <p:grpSpPr>
          <a:xfrm>
            <a:off x="10629698" y="486029"/>
            <a:ext cx="7658302" cy="10287000"/>
            <a:chOff x="0" y="0"/>
            <a:chExt cx="10211069" cy="13716000"/>
          </a:xfrm>
        </p:grpSpPr>
        <p:pic>
          <p:nvPicPr>
            <p:cNvPr id="4" name="Picture 4"/>
            <p:cNvPicPr>
              <a:picLocks noChangeAspect="1"/>
            </p:cNvPicPr>
            <p:nvPr/>
          </p:nvPicPr>
          <p:blipFill>
            <a:blip r:embed="rId2"/>
            <a:srcRect l="21666" t="-17162" r="21666" b="-17162"/>
            <a:stretch>
              <a:fillRect/>
            </a:stretch>
          </p:blipFill>
          <p:spPr>
            <a:xfrm>
              <a:off x="0" y="0"/>
              <a:ext cx="10211069" cy="13716000"/>
            </a:xfrm>
            <a:prstGeom prst="rect">
              <a:avLst/>
            </a:prstGeom>
          </p:spPr>
        </p:pic>
      </p:grpSp>
      <p:sp>
        <p:nvSpPr>
          <p:cNvPr id="5" name="Freeform 5"/>
          <p:cNvSpPr/>
          <p:nvPr/>
        </p:nvSpPr>
        <p:spPr>
          <a:xfrm>
            <a:off x="952029" y="6408447"/>
            <a:ext cx="448093" cy="448093"/>
          </a:xfrm>
          <a:custGeom>
            <a:avLst/>
            <a:gdLst/>
            <a:ahLst/>
            <a:cxnLst/>
            <a:rect l="l" t="t" r="r" b="b"/>
            <a:pathLst>
              <a:path w="448093" h="448093">
                <a:moveTo>
                  <a:pt x="0" y="0"/>
                </a:moveTo>
                <a:lnTo>
                  <a:pt x="448093" y="0"/>
                </a:lnTo>
                <a:lnTo>
                  <a:pt x="448093" y="448093"/>
                </a:lnTo>
                <a:lnTo>
                  <a:pt x="0" y="44809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vi-VN"/>
          </a:p>
        </p:txBody>
      </p:sp>
      <p:grpSp>
        <p:nvGrpSpPr>
          <p:cNvPr id="6" name="Group 6"/>
          <p:cNvGrpSpPr/>
          <p:nvPr/>
        </p:nvGrpSpPr>
        <p:grpSpPr>
          <a:xfrm>
            <a:off x="0" y="0"/>
            <a:ext cx="747070" cy="791145"/>
            <a:chOff x="0" y="0"/>
            <a:chExt cx="196759" cy="208368"/>
          </a:xfrm>
        </p:grpSpPr>
        <p:sp>
          <p:nvSpPr>
            <p:cNvPr id="7" name="Freeform 7"/>
            <p:cNvSpPr/>
            <p:nvPr/>
          </p:nvSpPr>
          <p:spPr>
            <a:xfrm>
              <a:off x="0" y="0"/>
              <a:ext cx="196759" cy="208368"/>
            </a:xfrm>
            <a:custGeom>
              <a:avLst/>
              <a:gdLst/>
              <a:ahLst/>
              <a:cxnLst/>
              <a:rect l="l" t="t" r="r" b="b"/>
              <a:pathLst>
                <a:path w="196759" h="208368">
                  <a:moveTo>
                    <a:pt x="0" y="0"/>
                  </a:moveTo>
                  <a:lnTo>
                    <a:pt x="196759" y="0"/>
                  </a:lnTo>
                  <a:lnTo>
                    <a:pt x="196759" y="208368"/>
                  </a:lnTo>
                  <a:lnTo>
                    <a:pt x="0" y="208368"/>
                  </a:lnTo>
                  <a:close/>
                </a:path>
              </a:pathLst>
            </a:custGeom>
            <a:gradFill rotWithShape="1">
              <a:gsLst>
                <a:gs pos="0">
                  <a:srgbClr val="5DE0E6">
                    <a:alpha val="100000"/>
                  </a:srgbClr>
                </a:gs>
                <a:gs pos="100000">
                  <a:srgbClr val="004AAD">
                    <a:alpha val="100000"/>
                  </a:srgbClr>
                </a:gs>
              </a:gsLst>
              <a:lin ang="0"/>
            </a:gradFill>
          </p:spPr>
          <p:txBody>
            <a:bodyPr/>
            <a:lstStyle/>
            <a:p>
              <a:endParaRPr lang="vi-VN"/>
            </a:p>
          </p:txBody>
        </p:sp>
        <p:sp>
          <p:nvSpPr>
            <p:cNvPr id="8" name="TextBox 8"/>
            <p:cNvSpPr txBox="1"/>
            <p:nvPr/>
          </p:nvSpPr>
          <p:spPr>
            <a:xfrm>
              <a:off x="0" y="-47625"/>
              <a:ext cx="196759" cy="255993"/>
            </a:xfrm>
            <a:prstGeom prst="rect">
              <a:avLst/>
            </a:prstGeom>
          </p:spPr>
          <p:txBody>
            <a:bodyPr lIns="50800" tIns="50800" rIns="50800" bIns="50800" rtlCol="0" anchor="ctr"/>
            <a:lstStyle/>
            <a:p>
              <a:pPr algn="ctr">
                <a:lnSpc>
                  <a:spcPts val="3079"/>
                </a:lnSpc>
              </a:pPr>
              <a:endParaRPr/>
            </a:p>
          </p:txBody>
        </p:sp>
      </p:grpSp>
      <p:sp>
        <p:nvSpPr>
          <p:cNvPr id="9" name="TextBox 9"/>
          <p:cNvSpPr txBox="1"/>
          <p:nvPr/>
        </p:nvSpPr>
        <p:spPr>
          <a:xfrm>
            <a:off x="242031" y="3301826"/>
            <a:ext cx="10024672" cy="2215991"/>
          </a:xfrm>
          <a:prstGeom prst="rect">
            <a:avLst/>
          </a:prstGeom>
        </p:spPr>
        <p:txBody>
          <a:bodyPr wrap="square" lIns="0" tIns="0" rIns="0" bIns="0" rtlCol="0" anchor="t">
            <a:spAutoFit/>
          </a:bodyPr>
          <a:lstStyle/>
          <a:p>
            <a:pPr algn="ctr"/>
            <a:r>
              <a:rPr lang="en-US" sz="7200" dirty="0">
                <a:solidFill>
                  <a:schemeClr val="accent5">
                    <a:lumMod val="50000"/>
                  </a:schemeClr>
                </a:solidFill>
                <a:latin typeface="#9Slide03 Maven Pro Black" panose="00000A00000000000000" pitchFamily="2" charset="-93"/>
                <a:ea typeface="Adirek Sans Heavy"/>
                <a:cs typeface="Adirek Sans Heavy"/>
                <a:sym typeface="Adirek Sans Heavy"/>
              </a:rPr>
              <a:t>BỘ NHIỄM SẮC THỂ </a:t>
            </a:r>
          </a:p>
          <a:p>
            <a:pPr algn="ctr"/>
            <a:r>
              <a:rPr lang="en-US" sz="7200" dirty="0">
                <a:solidFill>
                  <a:schemeClr val="accent5">
                    <a:lumMod val="50000"/>
                  </a:schemeClr>
                </a:solidFill>
                <a:latin typeface="#9Slide03 Maven Pro Black" panose="00000A00000000000000" pitchFamily="2" charset="-93"/>
                <a:ea typeface="Adirek Sans Heavy"/>
                <a:cs typeface="Adirek Sans Heavy"/>
                <a:sym typeface="Adirek Sans Heavy"/>
              </a:rPr>
              <a:t>Ở SINH VẬT</a:t>
            </a:r>
          </a:p>
        </p:txBody>
      </p:sp>
      <p:sp>
        <p:nvSpPr>
          <p:cNvPr id="11" name="TextBox 11"/>
          <p:cNvSpPr txBox="1"/>
          <p:nvPr/>
        </p:nvSpPr>
        <p:spPr>
          <a:xfrm>
            <a:off x="1724276" y="6475174"/>
            <a:ext cx="6698767" cy="314638"/>
          </a:xfrm>
          <a:prstGeom prst="rect">
            <a:avLst/>
          </a:prstGeom>
        </p:spPr>
        <p:txBody>
          <a:bodyPr wrap="square" lIns="0" tIns="0" rIns="0" bIns="0" rtlCol="0" anchor="t">
            <a:spAutoFit/>
          </a:bodyPr>
          <a:lstStyle/>
          <a:p>
            <a:pPr>
              <a:lnSpc>
                <a:spcPts val="2304"/>
              </a:lnSpc>
            </a:pPr>
            <a:r>
              <a:rPr lang="en-US" sz="3200" b="1" dirty="0" err="1">
                <a:latin typeface="Arial" panose="020B0604020202020204" pitchFamily="34" charset="0"/>
                <a:ea typeface="Adirek Sans Bold"/>
                <a:cs typeface="Arial" panose="020B0604020202020204" pitchFamily="34" charset="0"/>
                <a:sym typeface="Adirek Sans Bold"/>
              </a:rPr>
              <a:t>Trình</a:t>
            </a:r>
            <a:r>
              <a:rPr lang="en-US" sz="3200" b="1" dirty="0">
                <a:latin typeface="Arial" panose="020B0604020202020204" pitchFamily="34" charset="0"/>
                <a:ea typeface="Adirek Sans Bold"/>
                <a:cs typeface="Arial" panose="020B0604020202020204" pitchFamily="34" charset="0"/>
                <a:sym typeface="Adirek Sans Bold"/>
              </a:rPr>
              <a:t> </a:t>
            </a:r>
            <a:r>
              <a:rPr lang="en-US" sz="3200" b="1" dirty="0" err="1">
                <a:latin typeface="Arial" panose="020B0604020202020204" pitchFamily="34" charset="0"/>
                <a:ea typeface="Adirek Sans Bold"/>
                <a:cs typeface="Arial" panose="020B0604020202020204" pitchFamily="34" charset="0"/>
                <a:sym typeface="Adirek Sans Bold"/>
              </a:rPr>
              <a:t>bày</a:t>
            </a:r>
            <a:r>
              <a:rPr lang="en-US" sz="3200" b="1" dirty="0">
                <a:latin typeface="Arial" panose="020B0604020202020204" pitchFamily="34" charset="0"/>
                <a:ea typeface="Adirek Sans Bold"/>
                <a:cs typeface="Arial" panose="020B0604020202020204" pitchFamily="34" charset="0"/>
                <a:sym typeface="Adirek Sans Bold"/>
              </a:rPr>
              <a:t> </a:t>
            </a:r>
            <a:r>
              <a:rPr lang="en-US" sz="3200" b="1" dirty="0" err="1">
                <a:latin typeface="Arial" panose="020B0604020202020204" pitchFamily="34" charset="0"/>
                <a:ea typeface="Adirek Sans Bold"/>
                <a:cs typeface="Arial" panose="020B0604020202020204" pitchFamily="34" charset="0"/>
                <a:sym typeface="Adirek Sans Bold"/>
              </a:rPr>
              <a:t>khái</a:t>
            </a:r>
            <a:r>
              <a:rPr lang="en-US" sz="3200" b="1" dirty="0">
                <a:latin typeface="Arial" panose="020B0604020202020204" pitchFamily="34" charset="0"/>
                <a:ea typeface="Adirek Sans Bold"/>
                <a:cs typeface="Arial" panose="020B0604020202020204" pitchFamily="34" charset="0"/>
                <a:sym typeface="Adirek Sans Bold"/>
              </a:rPr>
              <a:t> </a:t>
            </a:r>
            <a:r>
              <a:rPr lang="en-US" sz="3200" b="1" dirty="0" err="1">
                <a:latin typeface="Arial" panose="020B0604020202020204" pitchFamily="34" charset="0"/>
                <a:ea typeface="Adirek Sans Bold"/>
                <a:cs typeface="Arial" panose="020B0604020202020204" pitchFamily="34" charset="0"/>
                <a:sym typeface="Adirek Sans Bold"/>
              </a:rPr>
              <a:t>niệm</a:t>
            </a:r>
            <a:r>
              <a:rPr lang="en-US" sz="3200" b="1" dirty="0">
                <a:latin typeface="Arial" panose="020B0604020202020204" pitchFamily="34" charset="0"/>
                <a:ea typeface="Adirek Sans Bold"/>
                <a:cs typeface="Arial" panose="020B0604020202020204" pitchFamily="34" charset="0"/>
                <a:sym typeface="Adirek Sans Bold"/>
              </a:rPr>
              <a:t> </a:t>
            </a:r>
            <a:r>
              <a:rPr lang="en-US" sz="3200" b="1" dirty="0" err="1">
                <a:latin typeface="Arial" panose="020B0604020202020204" pitchFamily="34" charset="0"/>
                <a:ea typeface="Adirek Sans Bold"/>
                <a:cs typeface="Arial" panose="020B0604020202020204" pitchFamily="34" charset="0"/>
                <a:sym typeface="Adirek Sans Bold"/>
              </a:rPr>
              <a:t>nhiễm</a:t>
            </a:r>
            <a:r>
              <a:rPr lang="en-US" sz="3200" b="1" dirty="0">
                <a:latin typeface="Arial" panose="020B0604020202020204" pitchFamily="34" charset="0"/>
                <a:ea typeface="Adirek Sans Bold"/>
                <a:cs typeface="Arial" panose="020B0604020202020204" pitchFamily="34" charset="0"/>
                <a:sym typeface="Adirek Sans Bold"/>
              </a:rPr>
              <a:t> </a:t>
            </a:r>
            <a:r>
              <a:rPr lang="en-US" sz="3200" b="1" dirty="0" err="1">
                <a:latin typeface="Arial" panose="020B0604020202020204" pitchFamily="34" charset="0"/>
                <a:ea typeface="Adirek Sans Bold"/>
                <a:cs typeface="Arial" panose="020B0604020202020204" pitchFamily="34" charset="0"/>
                <a:sym typeface="Adirek Sans Bold"/>
              </a:rPr>
              <a:t>sắc</a:t>
            </a:r>
            <a:r>
              <a:rPr lang="en-US" sz="3200" b="1" dirty="0">
                <a:latin typeface="Arial" panose="020B0604020202020204" pitchFamily="34" charset="0"/>
                <a:ea typeface="Adirek Sans Bold"/>
                <a:cs typeface="Arial" panose="020B0604020202020204" pitchFamily="34" charset="0"/>
                <a:sym typeface="Adirek Sans Bold"/>
              </a:rPr>
              <a:t> </a:t>
            </a:r>
            <a:r>
              <a:rPr lang="en-US" sz="3200" b="1" dirty="0" err="1">
                <a:latin typeface="Arial" panose="020B0604020202020204" pitchFamily="34" charset="0"/>
                <a:ea typeface="Adirek Sans Bold"/>
                <a:cs typeface="Arial" panose="020B0604020202020204" pitchFamily="34" charset="0"/>
                <a:sym typeface="Adirek Sans Bold"/>
              </a:rPr>
              <a:t>thể</a:t>
            </a:r>
            <a:endParaRPr lang="en-US" sz="3200" b="1" dirty="0">
              <a:latin typeface="Arial" panose="020B0604020202020204" pitchFamily="34" charset="0"/>
              <a:ea typeface="Adirek Sans Bold"/>
              <a:cs typeface="Arial" panose="020B0604020202020204" pitchFamily="34" charset="0"/>
              <a:sym typeface="Adirek Sans Bold"/>
            </a:endParaRPr>
          </a:p>
        </p:txBody>
      </p:sp>
      <p:sp>
        <p:nvSpPr>
          <p:cNvPr id="12" name="TextBox 12"/>
          <p:cNvSpPr txBox="1"/>
          <p:nvPr/>
        </p:nvSpPr>
        <p:spPr>
          <a:xfrm>
            <a:off x="228600" y="1114371"/>
            <a:ext cx="5152414" cy="356636"/>
          </a:xfrm>
          <a:prstGeom prst="rect">
            <a:avLst/>
          </a:prstGeom>
        </p:spPr>
        <p:txBody>
          <a:bodyPr wrap="square" lIns="0" tIns="0" rIns="0" bIns="0" rtlCol="0" anchor="t">
            <a:spAutoFit/>
          </a:bodyPr>
          <a:lstStyle/>
          <a:p>
            <a:pPr algn="l">
              <a:lnSpc>
                <a:spcPts val="2304"/>
              </a:lnSpc>
            </a:pPr>
            <a:r>
              <a:rPr lang="en-US" sz="4000" b="1" dirty="0">
                <a:solidFill>
                  <a:srgbClr val="283728"/>
                </a:solidFill>
                <a:ea typeface="Adirek Sans Bold"/>
                <a:cs typeface="Adirek Sans Bold"/>
                <a:sym typeface="Adirek Sans Bold"/>
              </a:rPr>
              <a:t>KHOA HỌC TỰ NHIÊN 9</a:t>
            </a:r>
          </a:p>
        </p:txBody>
      </p:sp>
      <p:sp>
        <p:nvSpPr>
          <p:cNvPr id="13" name="Freeform 5">
            <a:extLst>
              <a:ext uri="{FF2B5EF4-FFF2-40B4-BE49-F238E27FC236}">
                <a16:creationId xmlns="" xmlns:a16="http://schemas.microsoft.com/office/drawing/2014/main" id="{BA758B63-AF36-C9E2-5122-4EFB8912A5D3}"/>
              </a:ext>
            </a:extLst>
          </p:cNvPr>
          <p:cNvSpPr/>
          <p:nvPr/>
        </p:nvSpPr>
        <p:spPr>
          <a:xfrm>
            <a:off x="952029" y="7911798"/>
            <a:ext cx="448093" cy="448093"/>
          </a:xfrm>
          <a:custGeom>
            <a:avLst/>
            <a:gdLst/>
            <a:ahLst/>
            <a:cxnLst/>
            <a:rect l="l" t="t" r="r" b="b"/>
            <a:pathLst>
              <a:path w="448093" h="448093">
                <a:moveTo>
                  <a:pt x="0" y="0"/>
                </a:moveTo>
                <a:lnTo>
                  <a:pt x="448093" y="0"/>
                </a:lnTo>
                <a:lnTo>
                  <a:pt x="448093" y="448093"/>
                </a:lnTo>
                <a:lnTo>
                  <a:pt x="0" y="44809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vi-VN"/>
          </a:p>
        </p:txBody>
      </p:sp>
      <p:sp>
        <p:nvSpPr>
          <p:cNvPr id="14" name="TextBox 11">
            <a:extLst>
              <a:ext uri="{FF2B5EF4-FFF2-40B4-BE49-F238E27FC236}">
                <a16:creationId xmlns="" xmlns:a16="http://schemas.microsoft.com/office/drawing/2014/main" id="{B15F59A2-F393-AA04-CCF6-770E6544117F}"/>
              </a:ext>
            </a:extLst>
          </p:cNvPr>
          <p:cNvSpPr txBox="1"/>
          <p:nvPr/>
        </p:nvSpPr>
        <p:spPr>
          <a:xfrm>
            <a:off x="1724276" y="7731666"/>
            <a:ext cx="6927367" cy="984885"/>
          </a:xfrm>
          <a:prstGeom prst="rect">
            <a:avLst/>
          </a:prstGeom>
        </p:spPr>
        <p:txBody>
          <a:bodyPr wrap="square" lIns="0" tIns="0" rIns="0" bIns="0" rtlCol="0" anchor="t">
            <a:spAutoFit/>
          </a:bodyPr>
          <a:lstStyle/>
          <a:p>
            <a:r>
              <a:rPr lang="en-US" sz="3200" b="1" dirty="0" err="1">
                <a:latin typeface="Arial" panose="020B0604020202020204" pitchFamily="34" charset="0"/>
                <a:ea typeface="Adirek Sans Bold"/>
                <a:cs typeface="Arial" panose="020B0604020202020204" pitchFamily="34" charset="0"/>
                <a:sym typeface="Adirek Sans Bold"/>
              </a:rPr>
              <a:t>Phân</a:t>
            </a:r>
            <a:r>
              <a:rPr lang="en-US" sz="3200" b="1" dirty="0">
                <a:latin typeface="Arial" panose="020B0604020202020204" pitchFamily="34" charset="0"/>
                <a:ea typeface="Adirek Sans Bold"/>
                <a:cs typeface="Arial" panose="020B0604020202020204" pitchFamily="34" charset="0"/>
                <a:sym typeface="Adirek Sans Bold"/>
              </a:rPr>
              <a:t> </a:t>
            </a:r>
            <a:r>
              <a:rPr lang="en-US" sz="3200" b="1" dirty="0" err="1">
                <a:latin typeface="Arial" panose="020B0604020202020204" pitchFamily="34" charset="0"/>
                <a:ea typeface="Adirek Sans Bold"/>
                <a:cs typeface="Arial" panose="020B0604020202020204" pitchFamily="34" charset="0"/>
                <a:sym typeface="Adirek Sans Bold"/>
              </a:rPr>
              <a:t>biệt</a:t>
            </a:r>
            <a:r>
              <a:rPr lang="en-US" sz="3200" b="1" dirty="0">
                <a:latin typeface="Arial" panose="020B0604020202020204" pitchFamily="34" charset="0"/>
                <a:ea typeface="Adirek Sans Bold"/>
                <a:cs typeface="Arial" panose="020B0604020202020204" pitchFamily="34" charset="0"/>
                <a:sym typeface="Adirek Sans Bold"/>
              </a:rPr>
              <a:t> </a:t>
            </a:r>
            <a:r>
              <a:rPr lang="en-US" sz="3200" b="1" dirty="0" err="1">
                <a:latin typeface="Arial" panose="020B0604020202020204" pitchFamily="34" charset="0"/>
                <a:ea typeface="Adirek Sans Bold"/>
                <a:cs typeface="Arial" panose="020B0604020202020204" pitchFamily="34" charset="0"/>
                <a:sym typeface="Adirek Sans Bold"/>
              </a:rPr>
              <a:t>bộ</a:t>
            </a:r>
            <a:r>
              <a:rPr lang="en-US" sz="3200" b="1" dirty="0">
                <a:latin typeface="Arial" panose="020B0604020202020204" pitchFamily="34" charset="0"/>
                <a:ea typeface="Adirek Sans Bold"/>
                <a:cs typeface="Arial" panose="020B0604020202020204" pitchFamily="34" charset="0"/>
                <a:sym typeface="Adirek Sans Bold"/>
              </a:rPr>
              <a:t> </a:t>
            </a:r>
            <a:r>
              <a:rPr lang="en-US" sz="3200" b="1" dirty="0" err="1">
                <a:latin typeface="Arial" panose="020B0604020202020204" pitchFamily="34" charset="0"/>
                <a:ea typeface="Adirek Sans Bold"/>
                <a:cs typeface="Arial" panose="020B0604020202020204" pitchFamily="34" charset="0"/>
                <a:sym typeface="Adirek Sans Bold"/>
              </a:rPr>
              <a:t>nhiễm</a:t>
            </a:r>
            <a:r>
              <a:rPr lang="en-US" sz="3200" b="1" dirty="0">
                <a:latin typeface="Arial" panose="020B0604020202020204" pitchFamily="34" charset="0"/>
                <a:ea typeface="Adirek Sans Bold"/>
                <a:cs typeface="Arial" panose="020B0604020202020204" pitchFamily="34" charset="0"/>
                <a:sym typeface="Adirek Sans Bold"/>
              </a:rPr>
              <a:t> </a:t>
            </a:r>
            <a:r>
              <a:rPr lang="en-US" sz="3200" b="1" dirty="0" err="1">
                <a:latin typeface="Arial" panose="020B0604020202020204" pitchFamily="34" charset="0"/>
                <a:ea typeface="Adirek Sans Bold"/>
                <a:cs typeface="Arial" panose="020B0604020202020204" pitchFamily="34" charset="0"/>
                <a:sym typeface="Adirek Sans Bold"/>
              </a:rPr>
              <a:t>sắc</a:t>
            </a:r>
            <a:r>
              <a:rPr lang="en-US" sz="3200" b="1" dirty="0">
                <a:latin typeface="Arial" panose="020B0604020202020204" pitchFamily="34" charset="0"/>
                <a:ea typeface="Adirek Sans Bold"/>
                <a:cs typeface="Arial" panose="020B0604020202020204" pitchFamily="34" charset="0"/>
                <a:sym typeface="Adirek Sans Bold"/>
              </a:rPr>
              <a:t> </a:t>
            </a:r>
            <a:r>
              <a:rPr lang="en-US" sz="3200" b="1" dirty="0" err="1">
                <a:latin typeface="Arial" panose="020B0604020202020204" pitchFamily="34" charset="0"/>
                <a:ea typeface="Adirek Sans Bold"/>
                <a:cs typeface="Arial" panose="020B0604020202020204" pitchFamily="34" charset="0"/>
                <a:sym typeface="Adirek Sans Bold"/>
              </a:rPr>
              <a:t>thể</a:t>
            </a:r>
            <a:r>
              <a:rPr lang="en-US" sz="3200" b="1" dirty="0">
                <a:latin typeface="Arial" panose="020B0604020202020204" pitchFamily="34" charset="0"/>
                <a:ea typeface="Adirek Sans Bold"/>
                <a:cs typeface="Arial" panose="020B0604020202020204" pitchFamily="34" charset="0"/>
                <a:sym typeface="Adirek Sans Bold"/>
              </a:rPr>
              <a:t> </a:t>
            </a:r>
            <a:r>
              <a:rPr lang="en-US" sz="3200" b="1" dirty="0" err="1">
                <a:latin typeface="Arial" panose="020B0604020202020204" pitchFamily="34" charset="0"/>
                <a:ea typeface="Adirek Sans Bold"/>
                <a:cs typeface="Arial" panose="020B0604020202020204" pitchFamily="34" charset="0"/>
                <a:sym typeface="Adirek Sans Bold"/>
              </a:rPr>
              <a:t>đơn</a:t>
            </a:r>
            <a:r>
              <a:rPr lang="en-US" sz="3200" b="1" dirty="0">
                <a:latin typeface="Arial" panose="020B0604020202020204" pitchFamily="34" charset="0"/>
                <a:ea typeface="Adirek Sans Bold"/>
                <a:cs typeface="Arial" panose="020B0604020202020204" pitchFamily="34" charset="0"/>
                <a:sym typeface="Adirek Sans Bold"/>
              </a:rPr>
              <a:t> </a:t>
            </a:r>
            <a:r>
              <a:rPr lang="en-US" sz="3200" b="1" dirty="0" err="1">
                <a:latin typeface="Arial" panose="020B0604020202020204" pitchFamily="34" charset="0"/>
                <a:ea typeface="Adirek Sans Bold"/>
                <a:cs typeface="Arial" panose="020B0604020202020204" pitchFamily="34" charset="0"/>
                <a:sym typeface="Adirek Sans Bold"/>
              </a:rPr>
              <a:t>bội</a:t>
            </a:r>
            <a:r>
              <a:rPr lang="en-US" sz="3200" b="1" dirty="0">
                <a:latin typeface="Arial" panose="020B0604020202020204" pitchFamily="34" charset="0"/>
                <a:ea typeface="Adirek Sans Bold"/>
                <a:cs typeface="Arial" panose="020B0604020202020204" pitchFamily="34" charset="0"/>
                <a:sym typeface="Adirek Sans Bold"/>
              </a:rPr>
              <a:t>, </a:t>
            </a:r>
            <a:r>
              <a:rPr lang="en-US" sz="3200" b="1" dirty="0" err="1">
                <a:latin typeface="Arial" panose="020B0604020202020204" pitchFamily="34" charset="0"/>
                <a:ea typeface="Adirek Sans Bold"/>
                <a:cs typeface="Arial" panose="020B0604020202020204" pitchFamily="34" charset="0"/>
                <a:sym typeface="Adirek Sans Bold"/>
              </a:rPr>
              <a:t>lưỡng</a:t>
            </a:r>
            <a:r>
              <a:rPr lang="en-US" sz="3200" b="1" dirty="0">
                <a:latin typeface="Arial" panose="020B0604020202020204" pitchFamily="34" charset="0"/>
                <a:ea typeface="Adirek Sans Bold"/>
                <a:cs typeface="Arial" panose="020B0604020202020204" pitchFamily="34" charset="0"/>
                <a:sym typeface="Adirek Sans Bold"/>
              </a:rPr>
              <a:t> </a:t>
            </a:r>
            <a:r>
              <a:rPr lang="en-US" sz="3200" b="1" dirty="0" err="1">
                <a:latin typeface="Arial" panose="020B0604020202020204" pitchFamily="34" charset="0"/>
                <a:ea typeface="Adirek Sans Bold"/>
                <a:cs typeface="Arial" panose="020B0604020202020204" pitchFamily="34" charset="0"/>
                <a:sym typeface="Adirek Sans Bold"/>
              </a:rPr>
              <a:t>bội</a:t>
            </a:r>
            <a:endParaRPr lang="en-US" sz="3200" b="1" dirty="0">
              <a:latin typeface="Arial" panose="020B0604020202020204" pitchFamily="34" charset="0"/>
              <a:ea typeface="Adirek Sans Bold"/>
              <a:cs typeface="Arial" panose="020B0604020202020204" pitchFamily="34" charset="0"/>
              <a:sym typeface="Adirek Sans Bold"/>
            </a:endParaRPr>
          </a:p>
        </p:txBody>
      </p:sp>
      <p:sp>
        <p:nvSpPr>
          <p:cNvPr id="15" name="TextBox 9">
            <a:extLst>
              <a:ext uri="{FF2B5EF4-FFF2-40B4-BE49-F238E27FC236}">
                <a16:creationId xmlns="" xmlns:a16="http://schemas.microsoft.com/office/drawing/2014/main" id="{E99ED367-F460-F7AC-C3A9-CD262CAE0F18}"/>
              </a:ext>
            </a:extLst>
          </p:cNvPr>
          <p:cNvSpPr txBox="1"/>
          <p:nvPr/>
        </p:nvSpPr>
        <p:spPr>
          <a:xfrm>
            <a:off x="175624" y="1819984"/>
            <a:ext cx="10024672" cy="923330"/>
          </a:xfrm>
          <a:prstGeom prst="rect">
            <a:avLst/>
          </a:prstGeom>
        </p:spPr>
        <p:txBody>
          <a:bodyPr wrap="square" lIns="0" tIns="0" rIns="0" bIns="0" rtlCol="0" anchor="t">
            <a:spAutoFit/>
          </a:bodyPr>
          <a:lstStyle/>
          <a:p>
            <a:pPr algn="ctr"/>
            <a:r>
              <a:rPr lang="en-US" sz="6000" dirty="0">
                <a:solidFill>
                  <a:schemeClr val="accent5">
                    <a:lumMod val="50000"/>
                  </a:schemeClr>
                </a:solidFill>
                <a:latin typeface="#9Slide03 Maven Pro Black" panose="00000A00000000000000" pitchFamily="2" charset="-93"/>
                <a:ea typeface="Adirek Sans Heavy"/>
                <a:cs typeface="Adirek Sans Heavy"/>
                <a:sym typeface="Adirek Sans Heavy"/>
              </a:rPr>
              <a:t>PHẦN </a:t>
            </a:r>
            <a:r>
              <a:rPr lang="en-US" sz="6000" dirty="0" smtClean="0">
                <a:solidFill>
                  <a:schemeClr val="accent5">
                    <a:lumMod val="50000"/>
                  </a:schemeClr>
                </a:solidFill>
                <a:latin typeface="#9Slide03 Maven Pro Black" panose="00000A00000000000000" pitchFamily="2" charset="-93"/>
                <a:ea typeface="Adirek Sans Heavy"/>
                <a:cs typeface="Adirek Sans Heavy"/>
                <a:sym typeface="Adirek Sans Heavy"/>
              </a:rPr>
              <a:t>I</a:t>
            </a:r>
            <a:endParaRPr lang="en-US" sz="6000" dirty="0">
              <a:solidFill>
                <a:schemeClr val="accent5">
                  <a:lumMod val="50000"/>
                </a:schemeClr>
              </a:solidFill>
              <a:latin typeface="#9Slide03 Maven Pro Black" panose="00000A00000000000000" pitchFamily="2" charset="-93"/>
              <a:ea typeface="Adirek Sans Heavy"/>
              <a:cs typeface="Adirek Sans Heavy"/>
              <a:sym typeface="Adirek Sans Heavy"/>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ây, Đại Lộ, Đường Bộ, Tối Hed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07" y="0"/>
            <a:ext cx="18341226" cy="10287000"/>
          </a:xfrm>
          <a:prstGeom prst="rect">
            <a:avLst/>
          </a:prstGeom>
          <a:noFill/>
          <a:extLst>
            <a:ext uri="{909E8E84-426E-40DD-AFC4-6F175D3DCCD1}">
              <a14:hiddenFill xmlns:a14="http://schemas.microsoft.com/office/drawing/2010/main">
                <a:solidFill>
                  <a:srgbClr val="FFFFFF"/>
                </a:solidFill>
              </a14:hiddenFill>
            </a:ext>
          </a:extLst>
        </p:spPr>
      </p:pic>
      <p:sp>
        <p:nvSpPr>
          <p:cNvPr id="4" name="Snip Diagonal Corner Rectangle 3"/>
          <p:cNvSpPr/>
          <p:nvPr/>
        </p:nvSpPr>
        <p:spPr>
          <a:xfrm>
            <a:off x="1251013" y="301069"/>
            <a:ext cx="15785981" cy="2406269"/>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solidFill>
                  <a:prstClr val="black"/>
                </a:solidFill>
              </a:rPr>
              <a:t>Câu</a:t>
            </a:r>
            <a:r>
              <a:rPr lang="en-US" sz="5400" b="1" dirty="0">
                <a:solidFill>
                  <a:prstClr val="black"/>
                </a:solidFill>
              </a:rPr>
              <a:t> 2. </a:t>
            </a:r>
            <a:r>
              <a:rPr lang="vi-VN" sz="5400" dirty="0">
                <a:solidFill>
                  <a:prstClr val="black"/>
                </a:solidFill>
                <a:latin typeface="Calibri" panose="020F0502020204030204"/>
              </a:rPr>
              <a:t>Cấu trúc hiển vi của NST được mô tả ở kỳ nào của quá trình phân bào?</a:t>
            </a:r>
            <a:endParaRPr lang="en-US" sz="5400" dirty="0">
              <a:solidFill>
                <a:prstClr val="black"/>
              </a:solidFill>
            </a:endParaRPr>
          </a:p>
        </p:txBody>
      </p:sp>
      <p:sp>
        <p:nvSpPr>
          <p:cNvPr id="26" name="Rectangle 25"/>
          <p:cNvSpPr/>
          <p:nvPr/>
        </p:nvSpPr>
        <p:spPr>
          <a:xfrm>
            <a:off x="1667282" y="2924600"/>
            <a:ext cx="7358282" cy="1155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69">
              <a:defRPr/>
            </a:pPr>
            <a:r>
              <a:rPr lang="vi-VN" sz="4800" dirty="0">
                <a:solidFill>
                  <a:prstClr val="black"/>
                </a:solidFill>
                <a:latin typeface="Calibri" panose="020F0502020204030204"/>
              </a:rPr>
              <a:t>A. Kỳ đầu. </a:t>
            </a:r>
            <a:endParaRPr lang="vi-VN" sz="4800" dirty="0">
              <a:solidFill>
                <a:prstClr val="black"/>
              </a:solidFill>
              <a:latin typeface="Calibri" panose="020F0502020204030204"/>
              <a:sym typeface="Arial" panose="020B0604020202020204"/>
            </a:endParaRPr>
          </a:p>
        </p:txBody>
      </p:sp>
      <p:sp>
        <p:nvSpPr>
          <p:cNvPr id="42" name="Rectangle 41"/>
          <p:cNvSpPr/>
          <p:nvPr/>
        </p:nvSpPr>
        <p:spPr>
          <a:xfrm>
            <a:off x="9195913" y="2930881"/>
            <a:ext cx="7358282" cy="1155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69">
              <a:defRPr/>
            </a:pPr>
            <a:r>
              <a:rPr lang="vi-VN" sz="4800" dirty="0">
                <a:solidFill>
                  <a:prstClr val="black"/>
                </a:solidFill>
                <a:latin typeface="Calibri" panose="020F0502020204030204"/>
              </a:rPr>
              <a:t>C. Kỳ sau. </a:t>
            </a:r>
            <a:endParaRPr lang="vi-VN" sz="4800" dirty="0">
              <a:solidFill>
                <a:prstClr val="black"/>
              </a:solidFill>
              <a:latin typeface="Calibri" panose="020F0502020204030204"/>
              <a:sym typeface="Arial" panose="020B0604020202020204"/>
            </a:endParaRPr>
          </a:p>
        </p:txBody>
      </p:sp>
      <p:sp>
        <p:nvSpPr>
          <p:cNvPr id="43" name="Rectangle 42"/>
          <p:cNvSpPr/>
          <p:nvPr/>
        </p:nvSpPr>
        <p:spPr>
          <a:xfrm>
            <a:off x="1667282" y="4258012"/>
            <a:ext cx="7358282" cy="1155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69">
              <a:defRPr/>
            </a:pPr>
            <a:r>
              <a:rPr lang="vi-VN" sz="4800" dirty="0">
                <a:solidFill>
                  <a:prstClr val="black"/>
                </a:solidFill>
                <a:latin typeface="Calibri" panose="020F0502020204030204"/>
              </a:rPr>
              <a:t>B. Kỳ giữa. </a:t>
            </a:r>
            <a:endParaRPr lang="vi-VN" sz="4800" dirty="0">
              <a:solidFill>
                <a:prstClr val="black"/>
              </a:solidFill>
              <a:latin typeface="Calibri" panose="020F0502020204030204"/>
              <a:sym typeface="Arial" panose="020B0604020202020204"/>
            </a:endParaRPr>
          </a:p>
        </p:txBody>
      </p:sp>
      <p:sp>
        <p:nvSpPr>
          <p:cNvPr id="44" name="Rectangle 43"/>
          <p:cNvSpPr/>
          <p:nvPr/>
        </p:nvSpPr>
        <p:spPr>
          <a:xfrm>
            <a:off x="9195913" y="4264292"/>
            <a:ext cx="7358282" cy="1155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69">
              <a:defRPr/>
            </a:pPr>
            <a:r>
              <a:rPr lang="vi-VN" sz="4800" dirty="0">
                <a:solidFill>
                  <a:prstClr val="black"/>
                </a:solidFill>
                <a:latin typeface="Calibri" panose="020F0502020204030204"/>
              </a:rPr>
              <a:t>D. Kỳ cuối.</a:t>
            </a:r>
            <a:endParaRPr lang="en-US" sz="4800" dirty="0">
              <a:solidFill>
                <a:prstClr val="black"/>
              </a:solidFill>
              <a:sym typeface="Catamaran"/>
            </a:endParaRPr>
          </a:p>
        </p:txBody>
      </p:sp>
      <p:sp>
        <p:nvSpPr>
          <p:cNvPr id="2" name="Cloud 1">
            <a:hlinkClick r:id="rId4" action="ppaction://hlinksldjump"/>
            <a:extLst>
              <a:ext uri="{FF2B5EF4-FFF2-40B4-BE49-F238E27FC236}">
                <a16:creationId xmlns="" xmlns:a16="http://schemas.microsoft.com/office/drawing/2014/main" id="{BF1372C6-6CBF-785B-29E9-60AC0369AB1E}"/>
              </a:ext>
            </a:extLst>
          </p:cNvPr>
          <p:cNvSpPr/>
          <p:nvPr/>
        </p:nvSpPr>
        <p:spPr>
          <a:xfrm>
            <a:off x="7001803" y="7053251"/>
            <a:ext cx="3537896" cy="165691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r>
              <a:rPr lang="en-US" sz="3600" dirty="0">
                <a:solidFill>
                  <a:prstClr val="white">
                    <a:lumMod val="50000"/>
                  </a:prstClr>
                </a:solidFill>
                <a:latin typeface="Arial" panose="020B0604020202020204" pitchFamily="34" charset="0"/>
                <a:sym typeface="Arial" panose="020B0604020202020204"/>
              </a:rPr>
              <a:t>QUAY VỀ</a:t>
            </a:r>
            <a:endParaRPr lang="vi-VN" sz="3600" dirty="0">
              <a:solidFill>
                <a:prstClr val="white">
                  <a:lumMod val="50000"/>
                </a:prstClr>
              </a:solidFill>
              <a:sym typeface="Arial" panose="020B0604020202020204"/>
            </a:endParaRPr>
          </a:p>
        </p:txBody>
      </p:sp>
    </p:spTree>
    <p:extLst>
      <p:ext uri="{BB962C8B-B14F-4D97-AF65-F5344CB8AC3E}">
        <p14:creationId xmlns:p14="http://schemas.microsoft.com/office/powerpoint/2010/main" val="149944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43"/>
                                        </p:tgtEl>
                                        <p:attrNameLst>
                                          <p:attrName>fillcolor</p:attrName>
                                        </p:attrNameLst>
                                      </p:cBhvr>
                                      <p:to>
                                        <a:srgbClr val="92D050"/>
                                      </p:to>
                                    </p:animClr>
                                    <p:set>
                                      <p:cBhvr>
                                        <p:cTn id="34" dur="2000" fill="hold"/>
                                        <p:tgtEl>
                                          <p:spTgt spid="43"/>
                                        </p:tgtEl>
                                        <p:attrNameLst>
                                          <p:attrName>fill.type</p:attrName>
                                        </p:attrNameLst>
                                      </p:cBhvr>
                                      <p:to>
                                        <p:strVal val="solid"/>
                                      </p:to>
                                    </p:set>
                                    <p:set>
                                      <p:cBhvr>
                                        <p:cTn id="35" dur="2000" fill="hold"/>
                                        <p:tgtEl>
                                          <p:spTgt spid="4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6"/>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50" fill="hold"/>
                                        <p:tgtEl>
                                          <p:spTgt spid="26"/>
                                        </p:tgtEl>
                                        <p:attrNameLst>
                                          <p:attrName>fillcolor</p:attrName>
                                        </p:attrNameLst>
                                      </p:cBhvr>
                                      <p:to>
                                        <a:srgbClr val="FFF2CC"/>
                                      </p:to>
                                    </p:animClr>
                                    <p:set>
                                      <p:cBhvr>
                                        <p:cTn id="41" dur="250" fill="hold"/>
                                        <p:tgtEl>
                                          <p:spTgt spid="26"/>
                                        </p:tgtEl>
                                        <p:attrNameLst>
                                          <p:attrName>fill.type</p:attrName>
                                        </p:attrNameLst>
                                      </p:cBhvr>
                                      <p:to>
                                        <p:strVal val="solid"/>
                                      </p:to>
                                    </p:set>
                                    <p:set>
                                      <p:cBhvr>
                                        <p:cTn id="42" dur="250" fill="hold"/>
                                        <p:tgtEl>
                                          <p:spTgt spid="26"/>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par>
                                <p:cTn id="43" presetID="1" presetClass="emph" presetSubtype="2" fill="hold" nodeType="withEffect">
                                  <p:stCondLst>
                                    <p:cond delay="1000"/>
                                  </p:stCondLst>
                                  <p:childTnLst>
                                    <p:animClr clrSpc="rgb" dir="cw">
                                      <p:cBhvr>
                                        <p:cTn id="44" dur="250" fill="hold"/>
                                        <p:tgtEl>
                                          <p:spTgt spid="26"/>
                                        </p:tgtEl>
                                        <p:attrNameLst>
                                          <p:attrName>fillcolor</p:attrName>
                                        </p:attrNameLst>
                                      </p:cBhvr>
                                      <p:to>
                                        <a:srgbClr val="FFFF00"/>
                                      </p:to>
                                    </p:animClr>
                                    <p:set>
                                      <p:cBhvr>
                                        <p:cTn id="45" dur="250" fill="hold"/>
                                        <p:tgtEl>
                                          <p:spTgt spid="26"/>
                                        </p:tgtEl>
                                        <p:attrNameLst>
                                          <p:attrName>fill.type</p:attrName>
                                        </p:attrNameLst>
                                      </p:cBhvr>
                                      <p:to>
                                        <p:strVal val="solid"/>
                                      </p:to>
                                    </p:set>
                                    <p:set>
                                      <p:cBhvr>
                                        <p:cTn id="46"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7" restart="whenNotActive" fill="hold" evtFilter="cancelBubble" nodeType="interactiveSeq">
                <p:stCondLst>
                  <p:cond evt="onClick" delay="0">
                    <p:tgtEl>
                      <p:spTgt spid="42"/>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50" fill="hold"/>
                                        <p:tgtEl>
                                          <p:spTgt spid="42"/>
                                        </p:tgtEl>
                                        <p:attrNameLst>
                                          <p:attrName>fillcolor</p:attrName>
                                        </p:attrNameLst>
                                      </p:cBhvr>
                                      <p:to>
                                        <a:srgbClr val="FFF2CC"/>
                                      </p:to>
                                    </p:animClr>
                                    <p:set>
                                      <p:cBhvr>
                                        <p:cTn id="52" dur="250" fill="hold"/>
                                        <p:tgtEl>
                                          <p:spTgt spid="42"/>
                                        </p:tgtEl>
                                        <p:attrNameLst>
                                          <p:attrName>fill.type</p:attrName>
                                        </p:attrNameLst>
                                      </p:cBhvr>
                                      <p:to>
                                        <p:strVal val="solid"/>
                                      </p:to>
                                    </p:set>
                                    <p:set>
                                      <p:cBhvr>
                                        <p:cTn id="53" dur="250" fill="hold"/>
                                        <p:tgtEl>
                                          <p:spTgt spid="42"/>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par>
                                <p:cTn id="54" presetID="1" presetClass="emph" presetSubtype="2" fill="hold" nodeType="withEffect">
                                  <p:stCondLst>
                                    <p:cond delay="1000"/>
                                  </p:stCondLst>
                                  <p:childTnLst>
                                    <p:animClr clrSpc="rgb" dir="cw">
                                      <p:cBhvr>
                                        <p:cTn id="55" dur="250" fill="hold"/>
                                        <p:tgtEl>
                                          <p:spTgt spid="42"/>
                                        </p:tgtEl>
                                        <p:attrNameLst>
                                          <p:attrName>fillcolor</p:attrName>
                                        </p:attrNameLst>
                                      </p:cBhvr>
                                      <p:to>
                                        <a:srgbClr val="00B050"/>
                                      </p:to>
                                    </p:animClr>
                                    <p:set>
                                      <p:cBhvr>
                                        <p:cTn id="56" dur="250" fill="hold"/>
                                        <p:tgtEl>
                                          <p:spTgt spid="42"/>
                                        </p:tgtEl>
                                        <p:attrNameLst>
                                          <p:attrName>fill.type</p:attrName>
                                        </p:attrNameLst>
                                      </p:cBhvr>
                                      <p:to>
                                        <p:strVal val="solid"/>
                                      </p:to>
                                    </p:set>
                                    <p:set>
                                      <p:cBhvr>
                                        <p:cTn id="57"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58" restart="whenNotActive" fill="hold" evtFilter="cancelBubble" nodeType="interactiveSeq">
                <p:stCondLst>
                  <p:cond evt="onClick" delay="0">
                    <p:tgtEl>
                      <p:spTgt spid="43"/>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250" fill="hold"/>
                                        <p:tgtEl>
                                          <p:spTgt spid="43"/>
                                        </p:tgtEl>
                                        <p:attrNameLst>
                                          <p:attrName>fillcolor</p:attrName>
                                        </p:attrNameLst>
                                      </p:cBhvr>
                                      <p:to>
                                        <a:srgbClr val="FFF2CC"/>
                                      </p:to>
                                    </p:animClr>
                                    <p:set>
                                      <p:cBhvr>
                                        <p:cTn id="63" dur="250" fill="hold"/>
                                        <p:tgtEl>
                                          <p:spTgt spid="43"/>
                                        </p:tgtEl>
                                        <p:attrNameLst>
                                          <p:attrName>fill.type</p:attrName>
                                        </p:attrNameLst>
                                      </p:cBhvr>
                                      <p:to>
                                        <p:strVal val="solid"/>
                                      </p:to>
                                    </p:set>
                                    <p:set>
                                      <p:cBhvr>
                                        <p:cTn id="64" dur="250" fill="hold"/>
                                        <p:tgtEl>
                                          <p:spTgt spid="43"/>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5" presetID="1" presetClass="emph" presetSubtype="2" fill="hold" nodeType="withEffect">
                                  <p:stCondLst>
                                    <p:cond delay="1000"/>
                                  </p:stCondLst>
                                  <p:childTnLst>
                                    <p:animClr clrSpc="rgb" dir="cw">
                                      <p:cBhvr>
                                        <p:cTn id="66" dur="250" fill="hold"/>
                                        <p:tgtEl>
                                          <p:spTgt spid="43"/>
                                        </p:tgtEl>
                                        <p:attrNameLst>
                                          <p:attrName>fillcolor</p:attrName>
                                        </p:attrNameLst>
                                      </p:cBhvr>
                                      <p:to>
                                        <a:srgbClr val="FFFF00"/>
                                      </p:to>
                                    </p:animClr>
                                    <p:set>
                                      <p:cBhvr>
                                        <p:cTn id="67" dur="250" fill="hold"/>
                                        <p:tgtEl>
                                          <p:spTgt spid="43"/>
                                        </p:tgtEl>
                                        <p:attrNameLst>
                                          <p:attrName>fill.type</p:attrName>
                                        </p:attrNameLst>
                                      </p:cBhvr>
                                      <p:to>
                                        <p:strVal val="solid"/>
                                      </p:to>
                                    </p:set>
                                    <p:set>
                                      <p:cBhvr>
                                        <p:cTn id="6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69" restart="whenNotActive" fill="hold" evtFilter="cancelBubble" nodeType="interactiveSeq">
                <p:stCondLst>
                  <p:cond evt="onClick" delay="0">
                    <p:tgtEl>
                      <p:spTgt spid="44"/>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250" fill="hold"/>
                                        <p:tgtEl>
                                          <p:spTgt spid="44"/>
                                        </p:tgtEl>
                                        <p:attrNameLst>
                                          <p:attrName>fillcolor</p:attrName>
                                        </p:attrNameLst>
                                      </p:cBhvr>
                                      <p:to>
                                        <a:srgbClr val="FFF2CC"/>
                                      </p:to>
                                    </p:animClr>
                                    <p:set>
                                      <p:cBhvr>
                                        <p:cTn id="74" dur="250" fill="hold"/>
                                        <p:tgtEl>
                                          <p:spTgt spid="44"/>
                                        </p:tgtEl>
                                        <p:attrNameLst>
                                          <p:attrName>fill.type</p:attrName>
                                        </p:attrNameLst>
                                      </p:cBhvr>
                                      <p:to>
                                        <p:strVal val="solid"/>
                                      </p:to>
                                    </p:set>
                                    <p:set>
                                      <p:cBhvr>
                                        <p:cTn id="75" dur="250" fill="hold"/>
                                        <p:tgtEl>
                                          <p:spTgt spid="44"/>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2" name="click.wav"/>
                                        </p:tgtEl>
                                      </p:cMediaNode>
                                    </p:audio>
                                  </p:subTnLst>
                                </p:cTn>
                              </p:par>
                              <p:par>
                                <p:cTn id="76" presetID="1" presetClass="emph" presetSubtype="2" fill="hold" nodeType="withEffect">
                                  <p:stCondLst>
                                    <p:cond delay="1000"/>
                                  </p:stCondLst>
                                  <p:childTnLst>
                                    <p:animClr clrSpc="rgb" dir="cw">
                                      <p:cBhvr>
                                        <p:cTn id="77" dur="250" fill="hold"/>
                                        <p:tgtEl>
                                          <p:spTgt spid="44"/>
                                        </p:tgtEl>
                                        <p:attrNameLst>
                                          <p:attrName>fillcolor</p:attrName>
                                        </p:attrNameLst>
                                      </p:cBhvr>
                                      <p:to>
                                        <a:srgbClr val="FFFF00"/>
                                      </p:to>
                                    </p:animClr>
                                    <p:set>
                                      <p:cBhvr>
                                        <p:cTn id="78" dur="250" fill="hold"/>
                                        <p:tgtEl>
                                          <p:spTgt spid="44"/>
                                        </p:tgtEl>
                                        <p:attrNameLst>
                                          <p:attrName>fill.type</p:attrName>
                                        </p:attrNameLst>
                                      </p:cBhvr>
                                      <p:to>
                                        <p:strVal val="solid"/>
                                      </p:to>
                                    </p:set>
                                    <p:set>
                                      <p:cBhvr>
                                        <p:cTn id="7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ây, Đại Lộ, Đường Bộ, Tối Hed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07" y="0"/>
            <a:ext cx="18341226" cy="10287000"/>
          </a:xfrm>
          <a:prstGeom prst="rect">
            <a:avLst/>
          </a:prstGeom>
          <a:noFill/>
          <a:extLst>
            <a:ext uri="{909E8E84-426E-40DD-AFC4-6F175D3DCCD1}">
              <a14:hiddenFill xmlns:a14="http://schemas.microsoft.com/office/drawing/2010/main">
                <a:solidFill>
                  <a:srgbClr val="FFFFFF"/>
                </a:solidFill>
              </a14:hiddenFill>
            </a:ext>
          </a:extLst>
        </p:spPr>
      </p:pic>
      <p:sp>
        <p:nvSpPr>
          <p:cNvPr id="4" name="Snip Diagonal Corner Rectangle 3"/>
          <p:cNvSpPr/>
          <p:nvPr/>
        </p:nvSpPr>
        <p:spPr>
          <a:xfrm>
            <a:off x="1251013" y="301069"/>
            <a:ext cx="15785981" cy="2406269"/>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r>
              <a:rPr lang="en-US" sz="5400" b="1" dirty="0" err="1">
                <a:solidFill>
                  <a:prstClr val="black"/>
                </a:solidFill>
              </a:rPr>
              <a:t>Câu</a:t>
            </a:r>
            <a:r>
              <a:rPr lang="en-US" sz="5400" b="1" dirty="0">
                <a:solidFill>
                  <a:prstClr val="black"/>
                </a:solidFill>
              </a:rPr>
              <a:t> 3. </a:t>
            </a:r>
            <a:r>
              <a:rPr lang="vi-VN" sz="5400" dirty="0">
                <a:solidFill>
                  <a:prstClr val="black"/>
                </a:solidFill>
                <a:latin typeface="Calibri" panose="020F0502020204030204"/>
              </a:rPr>
              <a:t>Thành phần hoá học chủ yếu của NST là</a:t>
            </a:r>
            <a:endParaRPr lang="vi-VN" sz="5400" dirty="0">
              <a:solidFill>
                <a:prstClr val="black"/>
              </a:solidFill>
              <a:latin typeface="Calibri" panose="020F0502020204030204"/>
              <a:sym typeface="Arial" panose="020B0604020202020204"/>
            </a:endParaRPr>
          </a:p>
        </p:txBody>
      </p:sp>
      <p:sp>
        <p:nvSpPr>
          <p:cNvPr id="26" name="Rectangle 25"/>
          <p:cNvSpPr/>
          <p:nvPr/>
        </p:nvSpPr>
        <p:spPr>
          <a:xfrm>
            <a:off x="1667282" y="2924600"/>
            <a:ext cx="7358282" cy="1155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69">
              <a:defRPr/>
            </a:pPr>
            <a:r>
              <a:rPr lang="en-US" sz="3600" dirty="0">
                <a:solidFill>
                  <a:prstClr val="black"/>
                </a:solidFill>
              </a:rPr>
              <a:t>A</a:t>
            </a:r>
            <a:r>
              <a:rPr lang="vi-VN" sz="3600" dirty="0">
                <a:solidFill>
                  <a:prstClr val="black"/>
                </a:solidFill>
                <a:latin typeface="Calibri" panose="020F0502020204030204"/>
              </a:rPr>
              <a:t>. protein và sợi nhiễm sắc</a:t>
            </a:r>
            <a:endParaRPr lang="vi-VN" sz="3600" dirty="0">
              <a:solidFill>
                <a:prstClr val="black"/>
              </a:solidFill>
              <a:latin typeface="Calibri" panose="020F0502020204030204"/>
              <a:sym typeface="Arial" panose="020B0604020202020204"/>
            </a:endParaRPr>
          </a:p>
        </p:txBody>
      </p:sp>
      <p:sp>
        <p:nvSpPr>
          <p:cNvPr id="42" name="Rectangle 41"/>
          <p:cNvSpPr/>
          <p:nvPr/>
        </p:nvSpPr>
        <p:spPr>
          <a:xfrm>
            <a:off x="9195913" y="2930881"/>
            <a:ext cx="7358282" cy="1155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prstClr val="black"/>
                </a:solidFill>
                <a:latin typeface="Calibri" panose="020F0502020204030204"/>
              </a:rPr>
              <a:t>C. protein histone và DNA.</a:t>
            </a:r>
            <a:endParaRPr lang="en-US" sz="3600" dirty="0">
              <a:solidFill>
                <a:prstClr val="black"/>
              </a:solidFill>
            </a:endParaRPr>
          </a:p>
        </p:txBody>
      </p:sp>
      <p:sp>
        <p:nvSpPr>
          <p:cNvPr id="43" name="Rectangle 42"/>
          <p:cNvSpPr/>
          <p:nvPr/>
        </p:nvSpPr>
        <p:spPr>
          <a:xfrm>
            <a:off x="1667282" y="4258012"/>
            <a:ext cx="7358282" cy="1155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prstClr val="black"/>
                </a:solidFill>
                <a:latin typeface="Calibri" panose="020F0502020204030204"/>
              </a:rPr>
              <a:t>B. protein histone và acid nucleic.</a:t>
            </a:r>
            <a:endParaRPr lang="en-US" sz="3600" dirty="0">
              <a:solidFill>
                <a:prstClr val="black"/>
              </a:solidFill>
            </a:endParaRPr>
          </a:p>
        </p:txBody>
      </p:sp>
      <p:sp>
        <p:nvSpPr>
          <p:cNvPr id="44" name="Rectangle 43"/>
          <p:cNvSpPr/>
          <p:nvPr/>
        </p:nvSpPr>
        <p:spPr>
          <a:xfrm>
            <a:off x="9195913" y="4264292"/>
            <a:ext cx="7358282" cy="1155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prstClr val="black"/>
                </a:solidFill>
              </a:rPr>
              <a:t>D</a:t>
            </a:r>
            <a:r>
              <a:rPr lang="vi-VN" sz="3600" dirty="0">
                <a:solidFill>
                  <a:prstClr val="black"/>
                </a:solidFill>
                <a:latin typeface="Calibri" panose="020F0502020204030204"/>
              </a:rPr>
              <a:t>. protein albumin và acid nucleic.</a:t>
            </a:r>
            <a:endParaRPr lang="en-US" sz="3600" dirty="0">
              <a:solidFill>
                <a:prstClr val="black"/>
              </a:solidFill>
            </a:endParaRPr>
          </a:p>
        </p:txBody>
      </p:sp>
      <p:sp>
        <p:nvSpPr>
          <p:cNvPr id="2" name="Cloud 1">
            <a:hlinkClick r:id="rId4" action="ppaction://hlinksldjump"/>
            <a:extLst>
              <a:ext uri="{FF2B5EF4-FFF2-40B4-BE49-F238E27FC236}">
                <a16:creationId xmlns="" xmlns:a16="http://schemas.microsoft.com/office/drawing/2014/main" id="{349BC653-4AC3-39FB-EC46-10D6C9D1CE72}"/>
              </a:ext>
            </a:extLst>
          </p:cNvPr>
          <p:cNvSpPr/>
          <p:nvPr/>
        </p:nvSpPr>
        <p:spPr>
          <a:xfrm>
            <a:off x="7001803" y="7053251"/>
            <a:ext cx="3537896" cy="165691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r>
              <a:rPr lang="en-US" sz="3600" dirty="0">
                <a:solidFill>
                  <a:prstClr val="white">
                    <a:lumMod val="50000"/>
                  </a:prstClr>
                </a:solidFill>
                <a:latin typeface="Arial" panose="020B0604020202020204" pitchFamily="34" charset="0"/>
                <a:sym typeface="Arial" panose="020B0604020202020204"/>
              </a:rPr>
              <a:t>QUAY VỀ</a:t>
            </a:r>
            <a:endParaRPr lang="vi-VN" sz="3600" dirty="0">
              <a:solidFill>
                <a:prstClr val="white">
                  <a:lumMod val="50000"/>
                </a:prstClr>
              </a:solidFill>
              <a:sym typeface="Arial" panose="020B0604020202020204"/>
            </a:endParaRPr>
          </a:p>
        </p:txBody>
      </p:sp>
    </p:spTree>
    <p:extLst>
      <p:ext uri="{BB962C8B-B14F-4D97-AF65-F5344CB8AC3E}">
        <p14:creationId xmlns:p14="http://schemas.microsoft.com/office/powerpoint/2010/main" val="264131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42"/>
                                        </p:tgtEl>
                                        <p:attrNameLst>
                                          <p:attrName>fillcolor</p:attrName>
                                        </p:attrNameLst>
                                      </p:cBhvr>
                                      <p:to>
                                        <a:srgbClr val="92D050"/>
                                      </p:to>
                                    </p:animClr>
                                    <p:set>
                                      <p:cBhvr>
                                        <p:cTn id="19" dur="2000" fill="hold"/>
                                        <p:tgtEl>
                                          <p:spTgt spid="42"/>
                                        </p:tgtEl>
                                        <p:attrNameLst>
                                          <p:attrName>fill.type</p:attrName>
                                        </p:attrNameLst>
                                      </p:cBhvr>
                                      <p:to>
                                        <p:strVal val="solid"/>
                                      </p:to>
                                    </p:set>
                                    <p:set>
                                      <p:cBhvr>
                                        <p:cTn id="20" dur="2000" fill="hold"/>
                                        <p:tgtEl>
                                          <p:spTgt spid="42"/>
                                        </p:tgtEl>
                                        <p:attrNameLst>
                                          <p:attrName>fill.on</p:attrName>
                                        </p:attrNameLst>
                                      </p:cBhvr>
                                      <p:to>
                                        <p:strVal val="true"/>
                                      </p:to>
                                    </p:set>
                                  </p:childTnLst>
                                </p:cTn>
                              </p:par>
                              <p:par>
                                <p:cTn id="21" presetID="42" presetClass="entr" presetSubtype="0" fill="hold" grpId="0" nodeType="withEffect">
                                  <p:stCondLst>
                                    <p:cond delay="150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500"/>
                                        <p:tgtEl>
                                          <p:spTgt spid="43"/>
                                        </p:tgtEl>
                                      </p:cBhvr>
                                    </p:animEffect>
                                    <p:anim calcmode="lin" valueType="num">
                                      <p:cBhvr>
                                        <p:cTn id="24" dur="500" fill="hold"/>
                                        <p:tgtEl>
                                          <p:spTgt spid="43"/>
                                        </p:tgtEl>
                                        <p:attrNameLst>
                                          <p:attrName>ppt_x</p:attrName>
                                        </p:attrNameLst>
                                      </p:cBhvr>
                                      <p:tavLst>
                                        <p:tav tm="0">
                                          <p:val>
                                            <p:strVal val="#ppt_x"/>
                                          </p:val>
                                        </p:tav>
                                        <p:tav tm="100000">
                                          <p:val>
                                            <p:strVal val="#ppt_x"/>
                                          </p:val>
                                        </p:tav>
                                      </p:tavLst>
                                    </p:anim>
                                    <p:anim calcmode="lin" valueType="num">
                                      <p:cBhvr>
                                        <p:cTn id="25" dur="500" fill="hold"/>
                                        <p:tgtEl>
                                          <p:spTgt spid="43"/>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200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500"/>
                                        <p:tgtEl>
                                          <p:spTgt spid="44"/>
                                        </p:tgtEl>
                                      </p:cBhvr>
                                    </p:animEffect>
                                    <p:anim calcmode="lin" valueType="num">
                                      <p:cBhvr>
                                        <p:cTn id="29" dur="500" fill="hold"/>
                                        <p:tgtEl>
                                          <p:spTgt spid="44"/>
                                        </p:tgtEl>
                                        <p:attrNameLst>
                                          <p:attrName>ppt_x</p:attrName>
                                        </p:attrNameLst>
                                      </p:cBhvr>
                                      <p:tavLst>
                                        <p:tav tm="0">
                                          <p:val>
                                            <p:strVal val="#ppt_x"/>
                                          </p:val>
                                        </p:tav>
                                        <p:tav tm="100000">
                                          <p:val>
                                            <p:strVal val="#ppt_x"/>
                                          </p:val>
                                        </p:tav>
                                      </p:tavLst>
                                    </p:anim>
                                    <p:anim calcmode="lin" valueType="num">
                                      <p:cBhvr>
                                        <p:cTn id="30"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6"/>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50" fill="hold"/>
                                        <p:tgtEl>
                                          <p:spTgt spid="26"/>
                                        </p:tgtEl>
                                        <p:attrNameLst>
                                          <p:attrName>fillcolor</p:attrName>
                                        </p:attrNameLst>
                                      </p:cBhvr>
                                      <p:to>
                                        <a:srgbClr val="FFF2CC"/>
                                      </p:to>
                                    </p:animClr>
                                    <p:set>
                                      <p:cBhvr>
                                        <p:cTn id="36" dur="250" fill="hold"/>
                                        <p:tgtEl>
                                          <p:spTgt spid="26"/>
                                        </p:tgtEl>
                                        <p:attrNameLst>
                                          <p:attrName>fill.type</p:attrName>
                                        </p:attrNameLst>
                                      </p:cBhvr>
                                      <p:to>
                                        <p:strVal val="solid"/>
                                      </p:to>
                                    </p:set>
                                    <p:set>
                                      <p:cBhvr>
                                        <p:cTn id="37" dur="250" fill="hold"/>
                                        <p:tgtEl>
                                          <p:spTgt spid="26"/>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2" name="click.wav"/>
                                        </p:tgtEl>
                                      </p:cMediaNode>
                                    </p:audio>
                                  </p:subTnLst>
                                </p:cTn>
                              </p:par>
                              <p:par>
                                <p:cTn id="38" presetID="1" presetClass="emph" presetSubtype="2" fill="hold" nodeType="withEffect">
                                  <p:stCondLst>
                                    <p:cond delay="1000"/>
                                  </p:stCondLst>
                                  <p:childTnLst>
                                    <p:animClr clrSpc="rgb" dir="cw">
                                      <p:cBhvr>
                                        <p:cTn id="39" dur="250" fill="hold"/>
                                        <p:tgtEl>
                                          <p:spTgt spid="26"/>
                                        </p:tgtEl>
                                        <p:attrNameLst>
                                          <p:attrName>fillcolor</p:attrName>
                                        </p:attrNameLst>
                                      </p:cBhvr>
                                      <p:to>
                                        <a:srgbClr val="00B050"/>
                                      </p:to>
                                    </p:animClr>
                                    <p:set>
                                      <p:cBhvr>
                                        <p:cTn id="40" dur="250" fill="hold"/>
                                        <p:tgtEl>
                                          <p:spTgt spid="26"/>
                                        </p:tgtEl>
                                        <p:attrNameLst>
                                          <p:attrName>fill.type</p:attrName>
                                        </p:attrNameLst>
                                      </p:cBhvr>
                                      <p:to>
                                        <p:strVal val="solid"/>
                                      </p:to>
                                    </p:set>
                                    <p:set>
                                      <p:cBhvr>
                                        <p:cTn id="41"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2" restart="whenNotActive" fill="hold" evtFilter="cancelBubble" nodeType="interactiveSeq">
                <p:stCondLst>
                  <p:cond evt="onClick" delay="0">
                    <p:tgtEl>
                      <p:spTgt spid="43"/>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250" fill="hold"/>
                                        <p:tgtEl>
                                          <p:spTgt spid="43"/>
                                        </p:tgtEl>
                                        <p:attrNameLst>
                                          <p:attrName>fillcolor</p:attrName>
                                        </p:attrNameLst>
                                      </p:cBhvr>
                                      <p:to>
                                        <a:srgbClr val="FFF2CC"/>
                                      </p:to>
                                    </p:animClr>
                                    <p:set>
                                      <p:cBhvr>
                                        <p:cTn id="47" dur="250" fill="hold"/>
                                        <p:tgtEl>
                                          <p:spTgt spid="43"/>
                                        </p:tgtEl>
                                        <p:attrNameLst>
                                          <p:attrName>fill.type</p:attrName>
                                        </p:attrNameLst>
                                      </p:cBhvr>
                                      <p:to>
                                        <p:strVal val="solid"/>
                                      </p:to>
                                    </p:set>
                                    <p:set>
                                      <p:cBhvr>
                                        <p:cTn id="48" dur="250" fill="hold"/>
                                        <p:tgtEl>
                                          <p:spTgt spid="43"/>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9" presetID="1" presetClass="emph" presetSubtype="2" fill="hold" nodeType="withEffect">
                                  <p:stCondLst>
                                    <p:cond delay="1000"/>
                                  </p:stCondLst>
                                  <p:childTnLst>
                                    <p:animClr clrSpc="rgb" dir="cw">
                                      <p:cBhvr>
                                        <p:cTn id="50" dur="250" fill="hold"/>
                                        <p:tgtEl>
                                          <p:spTgt spid="43"/>
                                        </p:tgtEl>
                                        <p:attrNameLst>
                                          <p:attrName>fillcolor</p:attrName>
                                        </p:attrNameLst>
                                      </p:cBhvr>
                                      <p:to>
                                        <a:srgbClr val="FFFF00"/>
                                      </p:to>
                                    </p:animClr>
                                    <p:set>
                                      <p:cBhvr>
                                        <p:cTn id="51" dur="250" fill="hold"/>
                                        <p:tgtEl>
                                          <p:spTgt spid="43"/>
                                        </p:tgtEl>
                                        <p:attrNameLst>
                                          <p:attrName>fill.type</p:attrName>
                                        </p:attrNameLst>
                                      </p:cBhvr>
                                      <p:to>
                                        <p:strVal val="solid"/>
                                      </p:to>
                                    </p:set>
                                    <p:set>
                                      <p:cBhvr>
                                        <p:cTn id="52"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53" restart="whenNotActive" fill="hold" evtFilter="cancelBubble" nodeType="interactiveSeq">
                <p:stCondLst>
                  <p:cond evt="onClick" delay="0">
                    <p:tgtEl>
                      <p:spTgt spid="44"/>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250" fill="hold"/>
                                        <p:tgtEl>
                                          <p:spTgt spid="44"/>
                                        </p:tgtEl>
                                        <p:attrNameLst>
                                          <p:attrName>fillcolor</p:attrName>
                                        </p:attrNameLst>
                                      </p:cBhvr>
                                      <p:to>
                                        <a:srgbClr val="FFF2CC"/>
                                      </p:to>
                                    </p:animClr>
                                    <p:set>
                                      <p:cBhvr>
                                        <p:cTn id="58" dur="250" fill="hold"/>
                                        <p:tgtEl>
                                          <p:spTgt spid="44"/>
                                        </p:tgtEl>
                                        <p:attrNameLst>
                                          <p:attrName>fill.type</p:attrName>
                                        </p:attrNameLst>
                                      </p:cBhvr>
                                      <p:to>
                                        <p:strVal val="solid"/>
                                      </p:to>
                                    </p:set>
                                    <p:set>
                                      <p:cBhvr>
                                        <p:cTn id="59" dur="250" fill="hold"/>
                                        <p:tgtEl>
                                          <p:spTgt spid="44"/>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par>
                                <p:cTn id="60" presetID="1" presetClass="emph" presetSubtype="2" fill="hold" nodeType="withEffect">
                                  <p:stCondLst>
                                    <p:cond delay="1000"/>
                                  </p:stCondLst>
                                  <p:childTnLst>
                                    <p:animClr clrSpc="rgb" dir="cw">
                                      <p:cBhvr>
                                        <p:cTn id="61" dur="250" fill="hold"/>
                                        <p:tgtEl>
                                          <p:spTgt spid="44"/>
                                        </p:tgtEl>
                                        <p:attrNameLst>
                                          <p:attrName>fillcolor</p:attrName>
                                        </p:attrNameLst>
                                      </p:cBhvr>
                                      <p:to>
                                        <a:srgbClr val="FFFF00"/>
                                      </p:to>
                                    </p:animClr>
                                    <p:set>
                                      <p:cBhvr>
                                        <p:cTn id="62" dur="250" fill="hold"/>
                                        <p:tgtEl>
                                          <p:spTgt spid="44"/>
                                        </p:tgtEl>
                                        <p:attrNameLst>
                                          <p:attrName>fill.type</p:attrName>
                                        </p:attrNameLst>
                                      </p:cBhvr>
                                      <p:to>
                                        <p:strVal val="solid"/>
                                      </p:to>
                                    </p:set>
                                    <p:set>
                                      <p:cBhvr>
                                        <p:cTn id="6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3" grpId="0" animBg="1"/>
      <p:bldP spid="4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ây, Đại Lộ, Đường Bộ, Tối Hed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07" y="0"/>
            <a:ext cx="18341226" cy="10287000"/>
          </a:xfrm>
          <a:prstGeom prst="rect">
            <a:avLst/>
          </a:prstGeom>
          <a:noFill/>
          <a:extLst>
            <a:ext uri="{909E8E84-426E-40DD-AFC4-6F175D3DCCD1}">
              <a14:hiddenFill xmlns:a14="http://schemas.microsoft.com/office/drawing/2010/main">
                <a:solidFill>
                  <a:srgbClr val="FFFFFF"/>
                </a:solidFill>
              </a14:hiddenFill>
            </a:ext>
          </a:extLst>
        </p:spPr>
      </p:pic>
      <p:sp>
        <p:nvSpPr>
          <p:cNvPr id="4" name="Snip Diagonal Corner Rectangle 3"/>
          <p:cNvSpPr/>
          <p:nvPr/>
        </p:nvSpPr>
        <p:spPr>
          <a:xfrm>
            <a:off x="1251013" y="301069"/>
            <a:ext cx="15785981" cy="2406269"/>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a:solidFill>
                  <a:prstClr val="black"/>
                </a:solidFill>
                <a:sym typeface="Arial" panose="020B0604020202020204"/>
              </a:rPr>
              <a:t>Câu</a:t>
            </a:r>
            <a:r>
              <a:rPr lang="en-US" sz="6000" b="1" dirty="0">
                <a:solidFill>
                  <a:prstClr val="black"/>
                </a:solidFill>
                <a:sym typeface="Arial" panose="020B0604020202020204"/>
              </a:rPr>
              <a:t> 4. </a:t>
            </a:r>
            <a:r>
              <a:rPr lang="vi-VN" sz="6000" dirty="0">
                <a:solidFill>
                  <a:prstClr val="black"/>
                </a:solidFill>
                <a:latin typeface="Calibri" panose="020F0502020204030204"/>
              </a:rPr>
              <a:t>Cặp NST tương đồng là cặp gồm</a:t>
            </a:r>
            <a:endParaRPr lang="en-US" sz="6000" dirty="0">
              <a:solidFill>
                <a:prstClr val="black"/>
              </a:solidFill>
            </a:endParaRPr>
          </a:p>
        </p:txBody>
      </p:sp>
      <p:sp>
        <p:nvSpPr>
          <p:cNvPr id="26" name="Rectangle 25"/>
          <p:cNvSpPr/>
          <p:nvPr/>
        </p:nvSpPr>
        <p:spPr>
          <a:xfrm>
            <a:off x="1667282" y="2924600"/>
            <a:ext cx="7358282" cy="1155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200" dirty="0">
                <a:solidFill>
                  <a:prstClr val="black"/>
                </a:solidFill>
              </a:rPr>
              <a:t>A. </a:t>
            </a:r>
            <a:r>
              <a:rPr lang="vi-VN" sz="4200" dirty="0">
                <a:solidFill>
                  <a:prstClr val="black"/>
                </a:solidFill>
                <a:latin typeface="Calibri" panose="020F0502020204030204"/>
              </a:rPr>
              <a:t>hai NST giống hệt nhau về hình thái và kích thước.</a:t>
            </a:r>
            <a:endParaRPr lang="en-US" sz="4200" dirty="0">
              <a:solidFill>
                <a:prstClr val="black"/>
              </a:solidFill>
            </a:endParaRPr>
          </a:p>
        </p:txBody>
      </p:sp>
      <p:sp>
        <p:nvSpPr>
          <p:cNvPr id="42" name="Rectangle 41"/>
          <p:cNvSpPr/>
          <p:nvPr/>
        </p:nvSpPr>
        <p:spPr>
          <a:xfrm>
            <a:off x="9195913" y="2930881"/>
            <a:ext cx="7358282" cy="1155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69">
              <a:defRPr/>
            </a:pPr>
            <a:r>
              <a:rPr lang="en-US" sz="4200" dirty="0">
                <a:solidFill>
                  <a:prstClr val="black"/>
                </a:solidFill>
              </a:rPr>
              <a:t>C</a:t>
            </a:r>
            <a:r>
              <a:rPr lang="vi-VN" sz="4200" dirty="0">
                <a:solidFill>
                  <a:prstClr val="black"/>
                </a:solidFill>
                <a:latin typeface="Calibri" panose="020F0502020204030204"/>
              </a:rPr>
              <a:t>. hai chromatide giống hệt nhau, dính nhau ở tâm động.</a:t>
            </a:r>
            <a:endParaRPr lang="vi-VN" sz="4200" dirty="0">
              <a:solidFill>
                <a:prstClr val="black"/>
              </a:solidFill>
              <a:latin typeface="Calibri" panose="020F0502020204030204"/>
              <a:sym typeface="Arial" panose="020B0604020202020204"/>
            </a:endParaRPr>
          </a:p>
        </p:txBody>
      </p:sp>
      <p:sp>
        <p:nvSpPr>
          <p:cNvPr id="43" name="Rectangle 42"/>
          <p:cNvSpPr/>
          <p:nvPr/>
        </p:nvSpPr>
        <p:spPr>
          <a:xfrm>
            <a:off x="1667282" y="4258012"/>
            <a:ext cx="7358282" cy="1155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69">
              <a:defRPr/>
            </a:pPr>
            <a:r>
              <a:rPr lang="en-US" sz="4200" dirty="0">
                <a:solidFill>
                  <a:prstClr val="black"/>
                </a:solidFill>
              </a:rPr>
              <a:t>B</a:t>
            </a:r>
            <a:r>
              <a:rPr lang="vi-VN" sz="4200" dirty="0">
                <a:solidFill>
                  <a:prstClr val="black"/>
                </a:solidFill>
                <a:latin typeface="Calibri" panose="020F0502020204030204"/>
              </a:rPr>
              <a:t>. hai NST có cùng 1 nguồn gốc từ bố hoặc mẹ.</a:t>
            </a:r>
            <a:endParaRPr lang="en-US" sz="4200" dirty="0">
              <a:solidFill>
                <a:prstClr val="black"/>
              </a:solidFill>
            </a:endParaRPr>
          </a:p>
        </p:txBody>
      </p:sp>
      <p:sp>
        <p:nvSpPr>
          <p:cNvPr id="44" name="Rectangle 43"/>
          <p:cNvSpPr/>
          <p:nvPr/>
        </p:nvSpPr>
        <p:spPr>
          <a:xfrm>
            <a:off x="9195913" y="4264292"/>
            <a:ext cx="7358282" cy="1155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200" dirty="0">
                <a:solidFill>
                  <a:prstClr val="black"/>
                </a:solidFill>
              </a:rPr>
              <a:t>D. </a:t>
            </a:r>
            <a:r>
              <a:rPr lang="vi-VN" sz="4200" dirty="0">
                <a:solidFill>
                  <a:prstClr val="black"/>
                </a:solidFill>
                <a:latin typeface="Calibri" panose="020F0502020204030204"/>
              </a:rPr>
              <a:t>hai chromatide có nguồn gốc khác nhau.</a:t>
            </a:r>
            <a:endParaRPr lang="en-US" sz="4200" dirty="0">
              <a:solidFill>
                <a:prstClr val="black"/>
              </a:solidFill>
            </a:endParaRPr>
          </a:p>
        </p:txBody>
      </p:sp>
      <p:sp>
        <p:nvSpPr>
          <p:cNvPr id="2" name="Cloud 1">
            <a:hlinkClick r:id="rId4" action="ppaction://hlinksldjump"/>
            <a:extLst>
              <a:ext uri="{FF2B5EF4-FFF2-40B4-BE49-F238E27FC236}">
                <a16:creationId xmlns="" xmlns:a16="http://schemas.microsoft.com/office/drawing/2014/main" id="{5B0A8C64-2034-7AB0-8470-04B61E4914AB}"/>
              </a:ext>
            </a:extLst>
          </p:cNvPr>
          <p:cNvSpPr/>
          <p:nvPr/>
        </p:nvSpPr>
        <p:spPr>
          <a:xfrm>
            <a:off x="7001803" y="7053251"/>
            <a:ext cx="3537896" cy="165691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r>
              <a:rPr lang="en-US" sz="3600" dirty="0">
                <a:solidFill>
                  <a:prstClr val="white">
                    <a:lumMod val="50000"/>
                  </a:prstClr>
                </a:solidFill>
                <a:latin typeface="Arial" panose="020B0604020202020204" pitchFamily="34" charset="0"/>
                <a:sym typeface="Arial" panose="020B0604020202020204"/>
              </a:rPr>
              <a:t>QUAY VỀ</a:t>
            </a:r>
            <a:endParaRPr lang="vi-VN" sz="3600" dirty="0">
              <a:solidFill>
                <a:prstClr val="white">
                  <a:lumMod val="50000"/>
                </a:prstClr>
              </a:solidFill>
              <a:sym typeface="Arial" panose="020B0604020202020204"/>
            </a:endParaRPr>
          </a:p>
        </p:txBody>
      </p:sp>
    </p:spTree>
    <p:extLst>
      <p:ext uri="{BB962C8B-B14F-4D97-AF65-F5344CB8AC3E}">
        <p14:creationId xmlns:p14="http://schemas.microsoft.com/office/powerpoint/2010/main" val="320989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26"/>
                                        </p:tgtEl>
                                        <p:attrNameLst>
                                          <p:attrName>fillcolor</p:attrName>
                                        </p:attrNameLst>
                                      </p:cBhvr>
                                      <p:to>
                                        <a:schemeClr val="accent2"/>
                                      </p:to>
                                    </p:animClr>
                                    <p:set>
                                      <p:cBhvr>
                                        <p:cTn id="34" dur="2000" fill="hold"/>
                                        <p:tgtEl>
                                          <p:spTgt spid="26"/>
                                        </p:tgtEl>
                                        <p:attrNameLst>
                                          <p:attrName>fill.type</p:attrName>
                                        </p:attrNameLst>
                                      </p:cBhvr>
                                      <p:to>
                                        <p:strVal val="solid"/>
                                      </p:to>
                                    </p:set>
                                    <p:set>
                                      <p:cBhvr>
                                        <p:cTn id="35" dur="2000" fill="hold"/>
                                        <p:tgtEl>
                                          <p:spTgt spid="2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6"/>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50" fill="hold"/>
                                        <p:tgtEl>
                                          <p:spTgt spid="26"/>
                                        </p:tgtEl>
                                        <p:attrNameLst>
                                          <p:attrName>fillcolor</p:attrName>
                                        </p:attrNameLst>
                                      </p:cBhvr>
                                      <p:to>
                                        <a:srgbClr val="FFF2CC"/>
                                      </p:to>
                                    </p:animClr>
                                    <p:set>
                                      <p:cBhvr>
                                        <p:cTn id="41" dur="250" fill="hold"/>
                                        <p:tgtEl>
                                          <p:spTgt spid="26"/>
                                        </p:tgtEl>
                                        <p:attrNameLst>
                                          <p:attrName>fill.type</p:attrName>
                                        </p:attrNameLst>
                                      </p:cBhvr>
                                      <p:to>
                                        <p:strVal val="solid"/>
                                      </p:to>
                                    </p:set>
                                    <p:set>
                                      <p:cBhvr>
                                        <p:cTn id="42" dur="250" fill="hold"/>
                                        <p:tgtEl>
                                          <p:spTgt spid="26"/>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par>
                                <p:cTn id="43" presetID="1" presetClass="emph" presetSubtype="2" fill="hold" nodeType="withEffect">
                                  <p:stCondLst>
                                    <p:cond delay="1000"/>
                                  </p:stCondLst>
                                  <p:childTnLst>
                                    <p:animClr clrSpc="rgb" dir="cw">
                                      <p:cBhvr>
                                        <p:cTn id="44" dur="250" fill="hold"/>
                                        <p:tgtEl>
                                          <p:spTgt spid="26"/>
                                        </p:tgtEl>
                                        <p:attrNameLst>
                                          <p:attrName>fillcolor</p:attrName>
                                        </p:attrNameLst>
                                      </p:cBhvr>
                                      <p:to>
                                        <a:srgbClr val="FFFF00"/>
                                      </p:to>
                                    </p:animClr>
                                    <p:set>
                                      <p:cBhvr>
                                        <p:cTn id="45" dur="250" fill="hold"/>
                                        <p:tgtEl>
                                          <p:spTgt spid="26"/>
                                        </p:tgtEl>
                                        <p:attrNameLst>
                                          <p:attrName>fill.type</p:attrName>
                                        </p:attrNameLst>
                                      </p:cBhvr>
                                      <p:to>
                                        <p:strVal val="solid"/>
                                      </p:to>
                                    </p:set>
                                    <p:set>
                                      <p:cBhvr>
                                        <p:cTn id="46"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7" restart="whenNotActive" fill="hold" evtFilter="cancelBubble" nodeType="interactiveSeq">
                <p:stCondLst>
                  <p:cond evt="onClick" delay="0">
                    <p:tgtEl>
                      <p:spTgt spid="42"/>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50" fill="hold"/>
                                        <p:tgtEl>
                                          <p:spTgt spid="42"/>
                                        </p:tgtEl>
                                        <p:attrNameLst>
                                          <p:attrName>fillcolor</p:attrName>
                                        </p:attrNameLst>
                                      </p:cBhvr>
                                      <p:to>
                                        <a:srgbClr val="FFF2CC"/>
                                      </p:to>
                                    </p:animClr>
                                    <p:set>
                                      <p:cBhvr>
                                        <p:cTn id="52" dur="250" fill="hold"/>
                                        <p:tgtEl>
                                          <p:spTgt spid="42"/>
                                        </p:tgtEl>
                                        <p:attrNameLst>
                                          <p:attrName>fill.type</p:attrName>
                                        </p:attrNameLst>
                                      </p:cBhvr>
                                      <p:to>
                                        <p:strVal val="solid"/>
                                      </p:to>
                                    </p:set>
                                    <p:set>
                                      <p:cBhvr>
                                        <p:cTn id="53" dur="250" fill="hold"/>
                                        <p:tgtEl>
                                          <p:spTgt spid="42"/>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par>
                                <p:cTn id="54" presetID="1" presetClass="emph" presetSubtype="2" fill="hold" nodeType="withEffect">
                                  <p:stCondLst>
                                    <p:cond delay="1000"/>
                                  </p:stCondLst>
                                  <p:childTnLst>
                                    <p:animClr clrSpc="rgb" dir="cw">
                                      <p:cBhvr>
                                        <p:cTn id="55" dur="250" fill="hold"/>
                                        <p:tgtEl>
                                          <p:spTgt spid="42"/>
                                        </p:tgtEl>
                                        <p:attrNameLst>
                                          <p:attrName>fillcolor</p:attrName>
                                        </p:attrNameLst>
                                      </p:cBhvr>
                                      <p:to>
                                        <a:srgbClr val="FFFF00"/>
                                      </p:to>
                                    </p:animClr>
                                    <p:set>
                                      <p:cBhvr>
                                        <p:cTn id="56" dur="250" fill="hold"/>
                                        <p:tgtEl>
                                          <p:spTgt spid="42"/>
                                        </p:tgtEl>
                                        <p:attrNameLst>
                                          <p:attrName>fill.type</p:attrName>
                                        </p:attrNameLst>
                                      </p:cBhvr>
                                      <p:to>
                                        <p:strVal val="solid"/>
                                      </p:to>
                                    </p:set>
                                    <p:set>
                                      <p:cBhvr>
                                        <p:cTn id="57"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58" restart="whenNotActive" fill="hold" evtFilter="cancelBubble" nodeType="interactiveSeq">
                <p:stCondLst>
                  <p:cond evt="onClick" delay="0">
                    <p:tgtEl>
                      <p:spTgt spid="43"/>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250" fill="hold"/>
                                        <p:tgtEl>
                                          <p:spTgt spid="43"/>
                                        </p:tgtEl>
                                        <p:attrNameLst>
                                          <p:attrName>fillcolor</p:attrName>
                                        </p:attrNameLst>
                                      </p:cBhvr>
                                      <p:to>
                                        <a:srgbClr val="FFF2CC"/>
                                      </p:to>
                                    </p:animClr>
                                    <p:set>
                                      <p:cBhvr>
                                        <p:cTn id="63" dur="250" fill="hold"/>
                                        <p:tgtEl>
                                          <p:spTgt spid="43"/>
                                        </p:tgtEl>
                                        <p:attrNameLst>
                                          <p:attrName>fill.type</p:attrName>
                                        </p:attrNameLst>
                                      </p:cBhvr>
                                      <p:to>
                                        <p:strVal val="solid"/>
                                      </p:to>
                                    </p:set>
                                    <p:set>
                                      <p:cBhvr>
                                        <p:cTn id="64" dur="250" fill="hold"/>
                                        <p:tgtEl>
                                          <p:spTgt spid="43"/>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5" presetID="1" presetClass="emph" presetSubtype="2" fill="hold" nodeType="withEffect">
                                  <p:stCondLst>
                                    <p:cond delay="1000"/>
                                  </p:stCondLst>
                                  <p:childTnLst>
                                    <p:animClr clrSpc="rgb" dir="cw">
                                      <p:cBhvr>
                                        <p:cTn id="66" dur="250" fill="hold"/>
                                        <p:tgtEl>
                                          <p:spTgt spid="43"/>
                                        </p:tgtEl>
                                        <p:attrNameLst>
                                          <p:attrName>fillcolor</p:attrName>
                                        </p:attrNameLst>
                                      </p:cBhvr>
                                      <p:to>
                                        <a:srgbClr val="00B050"/>
                                      </p:to>
                                    </p:animClr>
                                    <p:set>
                                      <p:cBhvr>
                                        <p:cTn id="67" dur="250" fill="hold"/>
                                        <p:tgtEl>
                                          <p:spTgt spid="43"/>
                                        </p:tgtEl>
                                        <p:attrNameLst>
                                          <p:attrName>fill.type</p:attrName>
                                        </p:attrNameLst>
                                      </p:cBhvr>
                                      <p:to>
                                        <p:strVal val="solid"/>
                                      </p:to>
                                    </p:set>
                                    <p:set>
                                      <p:cBhvr>
                                        <p:cTn id="6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69" restart="whenNotActive" fill="hold" evtFilter="cancelBubble" nodeType="interactiveSeq">
                <p:stCondLst>
                  <p:cond evt="onClick" delay="0">
                    <p:tgtEl>
                      <p:spTgt spid="44"/>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250" fill="hold"/>
                                        <p:tgtEl>
                                          <p:spTgt spid="44"/>
                                        </p:tgtEl>
                                        <p:attrNameLst>
                                          <p:attrName>fillcolor</p:attrName>
                                        </p:attrNameLst>
                                      </p:cBhvr>
                                      <p:to>
                                        <a:srgbClr val="FFF2CC"/>
                                      </p:to>
                                    </p:animClr>
                                    <p:set>
                                      <p:cBhvr>
                                        <p:cTn id="74" dur="250" fill="hold"/>
                                        <p:tgtEl>
                                          <p:spTgt spid="44"/>
                                        </p:tgtEl>
                                        <p:attrNameLst>
                                          <p:attrName>fill.type</p:attrName>
                                        </p:attrNameLst>
                                      </p:cBhvr>
                                      <p:to>
                                        <p:strVal val="solid"/>
                                      </p:to>
                                    </p:set>
                                    <p:set>
                                      <p:cBhvr>
                                        <p:cTn id="75" dur="250" fill="hold"/>
                                        <p:tgtEl>
                                          <p:spTgt spid="44"/>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2" name="click.wav"/>
                                        </p:tgtEl>
                                      </p:cMediaNode>
                                    </p:audio>
                                  </p:subTnLst>
                                </p:cTn>
                              </p:par>
                              <p:par>
                                <p:cTn id="76" presetID="1" presetClass="emph" presetSubtype="2" fill="hold" nodeType="withEffect">
                                  <p:stCondLst>
                                    <p:cond delay="1000"/>
                                  </p:stCondLst>
                                  <p:childTnLst>
                                    <p:animClr clrSpc="rgb" dir="cw">
                                      <p:cBhvr>
                                        <p:cTn id="77" dur="250" fill="hold"/>
                                        <p:tgtEl>
                                          <p:spTgt spid="44"/>
                                        </p:tgtEl>
                                        <p:attrNameLst>
                                          <p:attrName>fillcolor</p:attrName>
                                        </p:attrNameLst>
                                      </p:cBhvr>
                                      <p:to>
                                        <a:srgbClr val="FFFF00"/>
                                      </p:to>
                                    </p:animClr>
                                    <p:set>
                                      <p:cBhvr>
                                        <p:cTn id="78" dur="250" fill="hold"/>
                                        <p:tgtEl>
                                          <p:spTgt spid="44"/>
                                        </p:tgtEl>
                                        <p:attrNameLst>
                                          <p:attrName>fill.type</p:attrName>
                                        </p:attrNameLst>
                                      </p:cBhvr>
                                      <p:to>
                                        <p:strVal val="solid"/>
                                      </p:to>
                                    </p:set>
                                    <p:set>
                                      <p:cBhvr>
                                        <p:cTn id="7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ây, Đại Lộ, Đường Bộ, Tối Hed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07" y="0"/>
            <a:ext cx="18341226" cy="10287000"/>
          </a:xfrm>
          <a:prstGeom prst="rect">
            <a:avLst/>
          </a:prstGeom>
          <a:noFill/>
          <a:extLst>
            <a:ext uri="{909E8E84-426E-40DD-AFC4-6F175D3DCCD1}">
              <a14:hiddenFill xmlns:a14="http://schemas.microsoft.com/office/drawing/2010/main">
                <a:solidFill>
                  <a:srgbClr val="FFFFFF"/>
                </a:solidFill>
              </a14:hiddenFill>
            </a:ext>
          </a:extLst>
        </p:spPr>
      </p:pic>
      <p:sp>
        <p:nvSpPr>
          <p:cNvPr id="4" name="Snip Diagonal Corner Rectangle 3"/>
          <p:cNvSpPr/>
          <p:nvPr/>
        </p:nvSpPr>
        <p:spPr>
          <a:xfrm>
            <a:off x="1251013" y="301069"/>
            <a:ext cx="15785981" cy="2406269"/>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a:solidFill>
                  <a:prstClr val="black"/>
                </a:solidFill>
                <a:sym typeface="Arial" panose="020B0604020202020204"/>
              </a:rPr>
              <a:t>Câu</a:t>
            </a:r>
            <a:r>
              <a:rPr lang="en-US" sz="6000" b="1" dirty="0">
                <a:solidFill>
                  <a:prstClr val="black"/>
                </a:solidFill>
                <a:sym typeface="Arial" panose="020B0604020202020204"/>
              </a:rPr>
              <a:t> 5. </a:t>
            </a:r>
            <a:r>
              <a:rPr lang="vi-VN" sz="6000" dirty="0">
                <a:solidFill>
                  <a:prstClr val="black"/>
                </a:solidFill>
                <a:latin typeface="Calibri" panose="020F0502020204030204"/>
              </a:rPr>
              <a:t>NST thường tồn tại thành từng chiếc trong tế bào nào? </a:t>
            </a:r>
            <a:endParaRPr lang="en-US" sz="6000" dirty="0">
              <a:solidFill>
                <a:prstClr val="black"/>
              </a:solidFill>
            </a:endParaRPr>
          </a:p>
        </p:txBody>
      </p:sp>
      <p:sp>
        <p:nvSpPr>
          <p:cNvPr id="26" name="Rectangle 25"/>
          <p:cNvSpPr/>
          <p:nvPr/>
        </p:nvSpPr>
        <p:spPr>
          <a:xfrm>
            <a:off x="1667282" y="2924600"/>
            <a:ext cx="7358282" cy="1155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200" dirty="0">
                <a:solidFill>
                  <a:prstClr val="black"/>
                </a:solidFill>
              </a:rPr>
              <a:t>A. </a:t>
            </a:r>
            <a:r>
              <a:rPr lang="vi-VN" sz="4200" dirty="0">
                <a:solidFill>
                  <a:prstClr val="black"/>
                </a:solidFill>
                <a:latin typeface="Calibri" panose="020F0502020204030204"/>
              </a:rPr>
              <a:t>Hợp tử</a:t>
            </a:r>
            <a:endParaRPr lang="en-US" sz="4200" dirty="0">
              <a:solidFill>
                <a:prstClr val="black"/>
              </a:solidFill>
            </a:endParaRPr>
          </a:p>
        </p:txBody>
      </p:sp>
      <p:sp>
        <p:nvSpPr>
          <p:cNvPr id="42" name="Rectangle 41"/>
          <p:cNvSpPr/>
          <p:nvPr/>
        </p:nvSpPr>
        <p:spPr>
          <a:xfrm>
            <a:off x="9195913" y="2930881"/>
            <a:ext cx="7358282" cy="1155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200" dirty="0">
                <a:solidFill>
                  <a:prstClr val="black"/>
                </a:solidFill>
              </a:rPr>
              <a:t>C</a:t>
            </a:r>
            <a:r>
              <a:rPr lang="vi-VN" sz="4200" dirty="0">
                <a:solidFill>
                  <a:prstClr val="black"/>
                </a:solidFill>
                <a:latin typeface="Calibri" panose="020F0502020204030204"/>
              </a:rPr>
              <a:t>. Tế bào sinh dưỡng</a:t>
            </a:r>
            <a:endParaRPr lang="en-US" sz="4200" dirty="0">
              <a:solidFill>
                <a:prstClr val="black"/>
              </a:solidFill>
            </a:endParaRPr>
          </a:p>
        </p:txBody>
      </p:sp>
      <p:sp>
        <p:nvSpPr>
          <p:cNvPr id="43" name="Rectangle 42"/>
          <p:cNvSpPr/>
          <p:nvPr/>
        </p:nvSpPr>
        <p:spPr>
          <a:xfrm>
            <a:off x="1667282" y="4258012"/>
            <a:ext cx="7358282" cy="1155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200" dirty="0">
                <a:solidFill>
                  <a:prstClr val="black"/>
                </a:solidFill>
              </a:rPr>
              <a:t>B</a:t>
            </a:r>
            <a:r>
              <a:rPr lang="vi-VN" sz="4200" dirty="0">
                <a:solidFill>
                  <a:prstClr val="black"/>
                </a:solidFill>
                <a:latin typeface="Calibri" panose="020F0502020204030204"/>
              </a:rPr>
              <a:t>. Tế bào sinh dục sơ khai</a:t>
            </a:r>
            <a:endParaRPr lang="en-US" sz="4200" dirty="0">
              <a:solidFill>
                <a:prstClr val="black"/>
              </a:solidFill>
            </a:endParaRPr>
          </a:p>
        </p:txBody>
      </p:sp>
      <p:sp>
        <p:nvSpPr>
          <p:cNvPr id="44" name="Rectangle 43"/>
          <p:cNvSpPr/>
          <p:nvPr/>
        </p:nvSpPr>
        <p:spPr>
          <a:xfrm>
            <a:off x="9195913" y="4264292"/>
            <a:ext cx="7358282" cy="1155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200" dirty="0">
                <a:solidFill>
                  <a:prstClr val="black"/>
                </a:solidFill>
              </a:rPr>
              <a:t>D. </a:t>
            </a:r>
            <a:r>
              <a:rPr lang="vi-VN" sz="4200" dirty="0">
                <a:solidFill>
                  <a:prstClr val="black"/>
                </a:solidFill>
                <a:latin typeface="Calibri" panose="020F0502020204030204"/>
              </a:rPr>
              <a:t>Giao tử</a:t>
            </a:r>
            <a:endParaRPr lang="en-US" sz="4200" dirty="0">
              <a:solidFill>
                <a:prstClr val="black"/>
              </a:solidFill>
            </a:endParaRPr>
          </a:p>
        </p:txBody>
      </p:sp>
      <p:sp>
        <p:nvSpPr>
          <p:cNvPr id="2" name="Cloud 1">
            <a:hlinkClick r:id="rId4" action="ppaction://hlinksldjump"/>
            <a:extLst>
              <a:ext uri="{FF2B5EF4-FFF2-40B4-BE49-F238E27FC236}">
                <a16:creationId xmlns="" xmlns:a16="http://schemas.microsoft.com/office/drawing/2014/main" id="{5B0A8C64-2034-7AB0-8470-04B61E4914AB}"/>
              </a:ext>
            </a:extLst>
          </p:cNvPr>
          <p:cNvSpPr/>
          <p:nvPr/>
        </p:nvSpPr>
        <p:spPr>
          <a:xfrm>
            <a:off x="7001803" y="7053251"/>
            <a:ext cx="3537896" cy="165691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r>
              <a:rPr lang="en-US" sz="3600" dirty="0">
                <a:solidFill>
                  <a:prstClr val="white">
                    <a:lumMod val="50000"/>
                  </a:prstClr>
                </a:solidFill>
                <a:latin typeface="Arial" panose="020B0604020202020204" pitchFamily="34" charset="0"/>
                <a:sym typeface="Arial" panose="020B0604020202020204"/>
              </a:rPr>
              <a:t>QUAY VỀ</a:t>
            </a:r>
            <a:endParaRPr lang="vi-VN" sz="3600" dirty="0">
              <a:solidFill>
                <a:prstClr val="white">
                  <a:lumMod val="50000"/>
                </a:prstClr>
              </a:solidFill>
              <a:sym typeface="Arial" panose="020B0604020202020204"/>
            </a:endParaRPr>
          </a:p>
        </p:txBody>
      </p:sp>
    </p:spTree>
    <p:extLst>
      <p:ext uri="{BB962C8B-B14F-4D97-AF65-F5344CB8AC3E}">
        <p14:creationId xmlns:p14="http://schemas.microsoft.com/office/powerpoint/2010/main" val="2572257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44"/>
                                        </p:tgtEl>
                                        <p:attrNameLst>
                                          <p:attrName>fillcolor</p:attrName>
                                        </p:attrNameLst>
                                      </p:cBhvr>
                                      <p:to>
                                        <a:schemeClr val="accent2"/>
                                      </p:to>
                                    </p:animClr>
                                    <p:set>
                                      <p:cBhvr>
                                        <p:cTn id="34" dur="2000" fill="hold"/>
                                        <p:tgtEl>
                                          <p:spTgt spid="44"/>
                                        </p:tgtEl>
                                        <p:attrNameLst>
                                          <p:attrName>fill.type</p:attrName>
                                        </p:attrNameLst>
                                      </p:cBhvr>
                                      <p:to>
                                        <p:strVal val="solid"/>
                                      </p:to>
                                    </p:set>
                                    <p:set>
                                      <p:cBhvr>
                                        <p:cTn id="35" dur="2000" fill="hold"/>
                                        <p:tgtEl>
                                          <p:spTgt spid="4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6"/>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50" fill="hold"/>
                                        <p:tgtEl>
                                          <p:spTgt spid="26"/>
                                        </p:tgtEl>
                                        <p:attrNameLst>
                                          <p:attrName>fillcolor</p:attrName>
                                        </p:attrNameLst>
                                      </p:cBhvr>
                                      <p:to>
                                        <a:srgbClr val="FFF2CC"/>
                                      </p:to>
                                    </p:animClr>
                                    <p:set>
                                      <p:cBhvr>
                                        <p:cTn id="41" dur="250" fill="hold"/>
                                        <p:tgtEl>
                                          <p:spTgt spid="26"/>
                                        </p:tgtEl>
                                        <p:attrNameLst>
                                          <p:attrName>fill.type</p:attrName>
                                        </p:attrNameLst>
                                      </p:cBhvr>
                                      <p:to>
                                        <p:strVal val="solid"/>
                                      </p:to>
                                    </p:set>
                                    <p:set>
                                      <p:cBhvr>
                                        <p:cTn id="42" dur="250" fill="hold"/>
                                        <p:tgtEl>
                                          <p:spTgt spid="26"/>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par>
                                <p:cTn id="43" presetID="1" presetClass="emph" presetSubtype="2" fill="hold" nodeType="withEffect">
                                  <p:stCondLst>
                                    <p:cond delay="1000"/>
                                  </p:stCondLst>
                                  <p:childTnLst>
                                    <p:animClr clrSpc="rgb" dir="cw">
                                      <p:cBhvr>
                                        <p:cTn id="44" dur="250" fill="hold"/>
                                        <p:tgtEl>
                                          <p:spTgt spid="26"/>
                                        </p:tgtEl>
                                        <p:attrNameLst>
                                          <p:attrName>fillcolor</p:attrName>
                                        </p:attrNameLst>
                                      </p:cBhvr>
                                      <p:to>
                                        <a:srgbClr val="FFFF00"/>
                                      </p:to>
                                    </p:animClr>
                                    <p:set>
                                      <p:cBhvr>
                                        <p:cTn id="45" dur="250" fill="hold"/>
                                        <p:tgtEl>
                                          <p:spTgt spid="26"/>
                                        </p:tgtEl>
                                        <p:attrNameLst>
                                          <p:attrName>fill.type</p:attrName>
                                        </p:attrNameLst>
                                      </p:cBhvr>
                                      <p:to>
                                        <p:strVal val="solid"/>
                                      </p:to>
                                    </p:set>
                                    <p:set>
                                      <p:cBhvr>
                                        <p:cTn id="46"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7" restart="whenNotActive" fill="hold" evtFilter="cancelBubble" nodeType="interactiveSeq">
                <p:stCondLst>
                  <p:cond evt="onClick" delay="0">
                    <p:tgtEl>
                      <p:spTgt spid="42"/>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50" fill="hold"/>
                                        <p:tgtEl>
                                          <p:spTgt spid="42"/>
                                        </p:tgtEl>
                                        <p:attrNameLst>
                                          <p:attrName>fillcolor</p:attrName>
                                        </p:attrNameLst>
                                      </p:cBhvr>
                                      <p:to>
                                        <a:srgbClr val="FFF2CC"/>
                                      </p:to>
                                    </p:animClr>
                                    <p:set>
                                      <p:cBhvr>
                                        <p:cTn id="52" dur="250" fill="hold"/>
                                        <p:tgtEl>
                                          <p:spTgt spid="42"/>
                                        </p:tgtEl>
                                        <p:attrNameLst>
                                          <p:attrName>fill.type</p:attrName>
                                        </p:attrNameLst>
                                      </p:cBhvr>
                                      <p:to>
                                        <p:strVal val="solid"/>
                                      </p:to>
                                    </p:set>
                                    <p:set>
                                      <p:cBhvr>
                                        <p:cTn id="53" dur="250" fill="hold"/>
                                        <p:tgtEl>
                                          <p:spTgt spid="42"/>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par>
                                <p:cTn id="54" presetID="1" presetClass="emph" presetSubtype="2" fill="hold" nodeType="withEffect">
                                  <p:stCondLst>
                                    <p:cond delay="1000"/>
                                  </p:stCondLst>
                                  <p:childTnLst>
                                    <p:animClr clrSpc="rgb" dir="cw">
                                      <p:cBhvr>
                                        <p:cTn id="55" dur="250" fill="hold"/>
                                        <p:tgtEl>
                                          <p:spTgt spid="42"/>
                                        </p:tgtEl>
                                        <p:attrNameLst>
                                          <p:attrName>fillcolor</p:attrName>
                                        </p:attrNameLst>
                                      </p:cBhvr>
                                      <p:to>
                                        <a:srgbClr val="FFFF00"/>
                                      </p:to>
                                    </p:animClr>
                                    <p:set>
                                      <p:cBhvr>
                                        <p:cTn id="56" dur="250" fill="hold"/>
                                        <p:tgtEl>
                                          <p:spTgt spid="42"/>
                                        </p:tgtEl>
                                        <p:attrNameLst>
                                          <p:attrName>fill.type</p:attrName>
                                        </p:attrNameLst>
                                      </p:cBhvr>
                                      <p:to>
                                        <p:strVal val="solid"/>
                                      </p:to>
                                    </p:set>
                                    <p:set>
                                      <p:cBhvr>
                                        <p:cTn id="57"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58" restart="whenNotActive" fill="hold" evtFilter="cancelBubble" nodeType="interactiveSeq">
                <p:stCondLst>
                  <p:cond evt="onClick" delay="0">
                    <p:tgtEl>
                      <p:spTgt spid="43"/>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250" fill="hold"/>
                                        <p:tgtEl>
                                          <p:spTgt spid="43"/>
                                        </p:tgtEl>
                                        <p:attrNameLst>
                                          <p:attrName>fillcolor</p:attrName>
                                        </p:attrNameLst>
                                      </p:cBhvr>
                                      <p:to>
                                        <a:srgbClr val="FFF2CC"/>
                                      </p:to>
                                    </p:animClr>
                                    <p:set>
                                      <p:cBhvr>
                                        <p:cTn id="63" dur="250" fill="hold"/>
                                        <p:tgtEl>
                                          <p:spTgt spid="43"/>
                                        </p:tgtEl>
                                        <p:attrNameLst>
                                          <p:attrName>fill.type</p:attrName>
                                        </p:attrNameLst>
                                      </p:cBhvr>
                                      <p:to>
                                        <p:strVal val="solid"/>
                                      </p:to>
                                    </p:set>
                                    <p:set>
                                      <p:cBhvr>
                                        <p:cTn id="64" dur="250" fill="hold"/>
                                        <p:tgtEl>
                                          <p:spTgt spid="43"/>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5" presetID="1" presetClass="emph" presetSubtype="2" fill="hold" nodeType="withEffect">
                                  <p:stCondLst>
                                    <p:cond delay="1000"/>
                                  </p:stCondLst>
                                  <p:childTnLst>
                                    <p:animClr clrSpc="rgb" dir="cw">
                                      <p:cBhvr>
                                        <p:cTn id="66" dur="250" fill="hold"/>
                                        <p:tgtEl>
                                          <p:spTgt spid="43"/>
                                        </p:tgtEl>
                                        <p:attrNameLst>
                                          <p:attrName>fillcolor</p:attrName>
                                        </p:attrNameLst>
                                      </p:cBhvr>
                                      <p:to>
                                        <a:srgbClr val="00B050"/>
                                      </p:to>
                                    </p:animClr>
                                    <p:set>
                                      <p:cBhvr>
                                        <p:cTn id="67" dur="250" fill="hold"/>
                                        <p:tgtEl>
                                          <p:spTgt spid="43"/>
                                        </p:tgtEl>
                                        <p:attrNameLst>
                                          <p:attrName>fill.type</p:attrName>
                                        </p:attrNameLst>
                                      </p:cBhvr>
                                      <p:to>
                                        <p:strVal val="solid"/>
                                      </p:to>
                                    </p:set>
                                    <p:set>
                                      <p:cBhvr>
                                        <p:cTn id="6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69" restart="whenNotActive" fill="hold" evtFilter="cancelBubble" nodeType="interactiveSeq">
                <p:stCondLst>
                  <p:cond evt="onClick" delay="0">
                    <p:tgtEl>
                      <p:spTgt spid="44"/>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250" fill="hold"/>
                                        <p:tgtEl>
                                          <p:spTgt spid="44"/>
                                        </p:tgtEl>
                                        <p:attrNameLst>
                                          <p:attrName>fillcolor</p:attrName>
                                        </p:attrNameLst>
                                      </p:cBhvr>
                                      <p:to>
                                        <a:srgbClr val="FFF2CC"/>
                                      </p:to>
                                    </p:animClr>
                                    <p:set>
                                      <p:cBhvr>
                                        <p:cTn id="74" dur="250" fill="hold"/>
                                        <p:tgtEl>
                                          <p:spTgt spid="44"/>
                                        </p:tgtEl>
                                        <p:attrNameLst>
                                          <p:attrName>fill.type</p:attrName>
                                        </p:attrNameLst>
                                      </p:cBhvr>
                                      <p:to>
                                        <p:strVal val="solid"/>
                                      </p:to>
                                    </p:set>
                                    <p:set>
                                      <p:cBhvr>
                                        <p:cTn id="75" dur="250" fill="hold"/>
                                        <p:tgtEl>
                                          <p:spTgt spid="44"/>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2" name="click.wav"/>
                                        </p:tgtEl>
                                      </p:cMediaNode>
                                    </p:audio>
                                  </p:subTnLst>
                                </p:cTn>
                              </p:par>
                              <p:par>
                                <p:cTn id="76" presetID="1" presetClass="emph" presetSubtype="2" fill="hold" nodeType="withEffect">
                                  <p:stCondLst>
                                    <p:cond delay="1000"/>
                                  </p:stCondLst>
                                  <p:childTnLst>
                                    <p:animClr clrSpc="rgb" dir="cw">
                                      <p:cBhvr>
                                        <p:cTn id="77" dur="250" fill="hold"/>
                                        <p:tgtEl>
                                          <p:spTgt spid="44"/>
                                        </p:tgtEl>
                                        <p:attrNameLst>
                                          <p:attrName>fillcolor</p:attrName>
                                        </p:attrNameLst>
                                      </p:cBhvr>
                                      <p:to>
                                        <a:srgbClr val="FFFF00"/>
                                      </p:to>
                                    </p:animClr>
                                    <p:set>
                                      <p:cBhvr>
                                        <p:cTn id="78" dur="250" fill="hold"/>
                                        <p:tgtEl>
                                          <p:spTgt spid="44"/>
                                        </p:tgtEl>
                                        <p:attrNameLst>
                                          <p:attrName>fill.type</p:attrName>
                                        </p:attrNameLst>
                                      </p:cBhvr>
                                      <p:to>
                                        <p:strVal val="solid"/>
                                      </p:to>
                                    </p:set>
                                    <p:set>
                                      <p:cBhvr>
                                        <p:cTn id="7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ây, Đại Lộ, Đường Bộ, Tối Hed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07" y="0"/>
            <a:ext cx="18341226" cy="10287000"/>
          </a:xfrm>
          <a:prstGeom prst="rect">
            <a:avLst/>
          </a:prstGeom>
          <a:noFill/>
          <a:extLst>
            <a:ext uri="{909E8E84-426E-40DD-AFC4-6F175D3DCCD1}">
              <a14:hiddenFill xmlns:a14="http://schemas.microsoft.com/office/drawing/2010/main">
                <a:solidFill>
                  <a:srgbClr val="FFFFFF"/>
                </a:solidFill>
              </a14:hiddenFill>
            </a:ext>
          </a:extLst>
        </p:spPr>
      </p:pic>
      <p:sp>
        <p:nvSpPr>
          <p:cNvPr id="4" name="Snip Diagonal Corner Rectangle 3"/>
          <p:cNvSpPr/>
          <p:nvPr/>
        </p:nvSpPr>
        <p:spPr>
          <a:xfrm>
            <a:off x="1251013" y="301069"/>
            <a:ext cx="15785981" cy="2406269"/>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dirty="0" err="1">
                <a:solidFill>
                  <a:prstClr val="black"/>
                </a:solidFill>
                <a:sym typeface="Arial" panose="020B0604020202020204"/>
              </a:rPr>
              <a:t>Câu</a:t>
            </a:r>
            <a:r>
              <a:rPr lang="en-US" sz="4200" b="1" dirty="0">
                <a:solidFill>
                  <a:prstClr val="black"/>
                </a:solidFill>
                <a:sym typeface="Arial" panose="020B0604020202020204"/>
              </a:rPr>
              <a:t> 6. </a:t>
            </a:r>
            <a:r>
              <a:rPr lang="vi-VN" sz="4200" dirty="0">
                <a:solidFill>
                  <a:prstClr val="black"/>
                </a:solidFill>
                <a:latin typeface="Calibri" panose="020F0502020204030204"/>
              </a:rPr>
              <a:t>Quan sát trường hợp minh họa sau đây và hãy xác định đột biến này thuộc dạng nào? </a:t>
            </a:r>
            <a:endParaRPr lang="en-US" sz="4200" dirty="0">
              <a:solidFill>
                <a:prstClr val="black"/>
              </a:solidFill>
            </a:endParaRPr>
          </a:p>
          <a:p>
            <a:pPr algn="ctr"/>
            <a:r>
              <a:rPr lang="vi-VN" sz="4200" dirty="0">
                <a:solidFill>
                  <a:prstClr val="black"/>
                </a:solidFill>
                <a:latin typeface="Calibri" panose="020F0502020204030204"/>
              </a:rPr>
              <a:t>ABCDEFGH                       ABCDEFG </a:t>
            </a:r>
            <a:endParaRPr lang="en-US" sz="4200" dirty="0">
              <a:solidFill>
                <a:prstClr val="black"/>
              </a:solidFill>
            </a:endParaRPr>
          </a:p>
          <a:p>
            <a:pPr algn="ctr"/>
            <a:endParaRPr lang="en-US" sz="4200" dirty="0">
              <a:solidFill>
                <a:prstClr val="black"/>
              </a:solidFill>
            </a:endParaRPr>
          </a:p>
        </p:txBody>
      </p:sp>
      <p:sp>
        <p:nvSpPr>
          <p:cNvPr id="26" name="Rectangle 25"/>
          <p:cNvSpPr/>
          <p:nvPr/>
        </p:nvSpPr>
        <p:spPr>
          <a:xfrm>
            <a:off x="1667282" y="2924600"/>
            <a:ext cx="7358282" cy="1155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200" dirty="0">
                <a:solidFill>
                  <a:prstClr val="black"/>
                </a:solidFill>
              </a:rPr>
              <a:t>A. </a:t>
            </a:r>
            <a:r>
              <a:rPr lang="vi-VN" sz="4200" dirty="0">
                <a:solidFill>
                  <a:prstClr val="black"/>
                </a:solidFill>
                <a:latin typeface="Calibri" panose="020F0502020204030204"/>
              </a:rPr>
              <a:t>Chuyển đoạn NST.</a:t>
            </a:r>
            <a:endParaRPr lang="en-US" sz="4200" dirty="0">
              <a:solidFill>
                <a:prstClr val="black"/>
              </a:solidFill>
            </a:endParaRPr>
          </a:p>
        </p:txBody>
      </p:sp>
      <p:sp>
        <p:nvSpPr>
          <p:cNvPr id="42" name="Rectangle 41"/>
          <p:cNvSpPr/>
          <p:nvPr/>
        </p:nvSpPr>
        <p:spPr>
          <a:xfrm>
            <a:off x="9195913" y="2930881"/>
            <a:ext cx="7358282" cy="1155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200" dirty="0">
                <a:solidFill>
                  <a:prstClr val="black"/>
                </a:solidFill>
              </a:rPr>
              <a:t>C</a:t>
            </a:r>
            <a:r>
              <a:rPr lang="vi-VN" sz="4200" dirty="0">
                <a:solidFill>
                  <a:prstClr val="black"/>
                </a:solidFill>
                <a:latin typeface="Calibri" panose="020F0502020204030204"/>
              </a:rPr>
              <a:t>. Lặp đoạn NST. </a:t>
            </a:r>
            <a:endParaRPr lang="en-US" sz="4200" dirty="0">
              <a:solidFill>
                <a:prstClr val="black"/>
              </a:solidFill>
            </a:endParaRPr>
          </a:p>
        </p:txBody>
      </p:sp>
      <p:sp>
        <p:nvSpPr>
          <p:cNvPr id="43" name="Rectangle 42"/>
          <p:cNvSpPr/>
          <p:nvPr/>
        </p:nvSpPr>
        <p:spPr>
          <a:xfrm>
            <a:off x="1667282" y="4258012"/>
            <a:ext cx="7358282" cy="1155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200" dirty="0">
                <a:solidFill>
                  <a:prstClr val="black"/>
                </a:solidFill>
              </a:rPr>
              <a:t>B</a:t>
            </a:r>
            <a:r>
              <a:rPr lang="vi-VN" sz="4200" dirty="0">
                <a:solidFill>
                  <a:prstClr val="black"/>
                </a:solidFill>
                <a:latin typeface="Calibri" panose="020F0502020204030204"/>
              </a:rPr>
              <a:t>. Mất đoạn NST.  </a:t>
            </a:r>
            <a:endParaRPr lang="en-US" sz="4200" dirty="0">
              <a:solidFill>
                <a:prstClr val="black"/>
              </a:solidFill>
            </a:endParaRPr>
          </a:p>
        </p:txBody>
      </p:sp>
      <p:sp>
        <p:nvSpPr>
          <p:cNvPr id="44" name="Rectangle 43"/>
          <p:cNvSpPr/>
          <p:nvPr/>
        </p:nvSpPr>
        <p:spPr>
          <a:xfrm>
            <a:off x="9195913" y="4264292"/>
            <a:ext cx="7358282" cy="1155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200" dirty="0">
                <a:solidFill>
                  <a:prstClr val="black"/>
                </a:solidFill>
              </a:rPr>
              <a:t>D. </a:t>
            </a:r>
            <a:r>
              <a:rPr lang="vi-VN" sz="4200" dirty="0">
                <a:solidFill>
                  <a:prstClr val="black"/>
                </a:solidFill>
                <a:latin typeface="Calibri" panose="020F0502020204030204"/>
              </a:rPr>
              <a:t>Đảo đoạn NST   </a:t>
            </a:r>
            <a:endParaRPr lang="en-US" sz="4200" dirty="0">
              <a:solidFill>
                <a:prstClr val="black"/>
              </a:solidFill>
            </a:endParaRPr>
          </a:p>
        </p:txBody>
      </p:sp>
      <p:sp>
        <p:nvSpPr>
          <p:cNvPr id="2" name="Cloud 1">
            <a:hlinkClick r:id="rId3" action="ppaction://hlinksldjump"/>
            <a:extLst>
              <a:ext uri="{FF2B5EF4-FFF2-40B4-BE49-F238E27FC236}">
                <a16:creationId xmlns="" xmlns:a16="http://schemas.microsoft.com/office/drawing/2014/main" id="{5B0A8C64-2034-7AB0-8470-04B61E4914AB}"/>
              </a:ext>
            </a:extLst>
          </p:cNvPr>
          <p:cNvSpPr/>
          <p:nvPr/>
        </p:nvSpPr>
        <p:spPr>
          <a:xfrm>
            <a:off x="7001803" y="7053251"/>
            <a:ext cx="3537896" cy="165691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r>
              <a:rPr lang="en-US" sz="3600" dirty="0">
                <a:solidFill>
                  <a:prstClr val="white">
                    <a:lumMod val="50000"/>
                  </a:prstClr>
                </a:solidFill>
                <a:latin typeface="Arial" panose="020B0604020202020204" pitchFamily="34" charset="0"/>
                <a:sym typeface="Arial" panose="020B0604020202020204"/>
              </a:rPr>
              <a:t>QUAY VỀ</a:t>
            </a:r>
            <a:endParaRPr lang="vi-VN" sz="3600" dirty="0">
              <a:solidFill>
                <a:prstClr val="white">
                  <a:lumMod val="50000"/>
                </a:prstClr>
              </a:solidFill>
              <a:sym typeface="Arial" panose="020B0604020202020204"/>
            </a:endParaRPr>
          </a:p>
        </p:txBody>
      </p:sp>
      <p:cxnSp>
        <p:nvCxnSpPr>
          <p:cNvPr id="14" name="Straight Connector 13"/>
          <p:cNvCxnSpPr>
            <a:cxnSpLocks noChangeShapeType="1"/>
          </p:cNvCxnSpPr>
          <p:nvPr/>
        </p:nvCxnSpPr>
        <p:spPr bwMode="auto">
          <a:xfrm>
            <a:off x="8681562" y="1883093"/>
            <a:ext cx="1234440" cy="0"/>
          </a:xfrm>
          <a:prstGeom prst="line">
            <a:avLst/>
          </a:prstGeom>
          <a:noFill/>
          <a:ln w="44450">
            <a:solidFill>
              <a:srgbClr val="000000"/>
            </a:solidFill>
            <a:round/>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87746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43"/>
                                        </p:tgtEl>
                                        <p:attrNameLst>
                                          <p:attrName>fillcolor</p:attrName>
                                        </p:attrNameLst>
                                      </p:cBhvr>
                                      <p:to>
                                        <a:schemeClr val="accent2"/>
                                      </p:to>
                                    </p:animClr>
                                    <p:set>
                                      <p:cBhvr>
                                        <p:cTn id="7" dur="2000" fill="hold"/>
                                        <p:tgtEl>
                                          <p:spTgt spid="43"/>
                                        </p:tgtEl>
                                        <p:attrNameLst>
                                          <p:attrName>fill.type</p:attrName>
                                        </p:attrNameLst>
                                      </p:cBhvr>
                                      <p:to>
                                        <p:strVal val="solid"/>
                                      </p:to>
                                    </p:set>
                                    <p:set>
                                      <p:cBhvr>
                                        <p:cTn id="8" dur="2000" fill="hold"/>
                                        <p:tgtEl>
                                          <p:spTgt spid="4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766" y="2683"/>
            <a:ext cx="18278477" cy="10281644"/>
          </a:xfrm>
          <a:prstGeom prst="rect">
            <a:avLst/>
          </a:prstGeom>
        </p:spPr>
      </p:pic>
      <p:pic>
        <p:nvPicPr>
          <p:cNvPr id="28" name="Picture 27"/>
          <p:cNvPicPr>
            <a:picLocks noChangeAspect="1"/>
          </p:cNvPicPr>
          <p:nvPr/>
        </p:nvPicPr>
        <p:blipFill>
          <a:blip r:embed="rId3"/>
          <a:stretch>
            <a:fillRect/>
          </a:stretch>
        </p:blipFill>
        <p:spPr>
          <a:xfrm>
            <a:off x="-279360" y="-454283"/>
            <a:ext cx="15092555" cy="10071756"/>
          </a:xfrm>
          <a:prstGeom prst="rect">
            <a:avLst/>
          </a:prstGeom>
        </p:spPr>
      </p:pic>
      <p:pic>
        <p:nvPicPr>
          <p:cNvPr id="26" name="Picture 25"/>
          <p:cNvPicPr>
            <a:picLocks noChangeAspect="1"/>
          </p:cNvPicPr>
          <p:nvPr/>
        </p:nvPicPr>
        <p:blipFill>
          <a:blip r:embed="rId4"/>
          <a:stretch>
            <a:fillRect/>
          </a:stretch>
        </p:blipFill>
        <p:spPr>
          <a:xfrm>
            <a:off x="6034767" y="446105"/>
            <a:ext cx="11940051" cy="6892188"/>
          </a:xfrm>
          <a:prstGeom prst="rect">
            <a:avLst/>
          </a:prstGeom>
        </p:spPr>
      </p:pic>
      <p:pic>
        <p:nvPicPr>
          <p:cNvPr id="7" name="Graphic 6"/>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9037514" y="5462717"/>
            <a:ext cx="4060304" cy="4821611"/>
          </a:xfrm>
          <a:prstGeom prst="rect">
            <a:avLst/>
          </a:prstGeom>
        </p:spPr>
      </p:pic>
      <p:pic>
        <p:nvPicPr>
          <p:cNvPr id="11" name="Graphic 10"/>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349957" y="5069192"/>
            <a:ext cx="4563191" cy="3896820"/>
          </a:xfrm>
          <a:prstGeom prst="rect">
            <a:avLst/>
          </a:prstGeom>
        </p:spPr>
      </p:pic>
      <p:pic>
        <p:nvPicPr>
          <p:cNvPr id="9" name="Graphic 8"/>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4766" y="8950625"/>
            <a:ext cx="13094816" cy="1333703"/>
          </a:xfrm>
          <a:prstGeom prst="rect">
            <a:avLst/>
          </a:prstGeom>
        </p:spPr>
      </p:pic>
      <p:pic>
        <p:nvPicPr>
          <p:cNvPr id="23" name="Graphic 22"/>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4702025" y="8940240"/>
            <a:ext cx="1332743" cy="651885"/>
          </a:xfrm>
          <a:prstGeom prst="rect">
            <a:avLst/>
          </a:prstGeom>
        </p:spPr>
      </p:pic>
      <p:pic>
        <p:nvPicPr>
          <p:cNvPr id="13" name="Graphic 12"/>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2176216" y="2403262"/>
            <a:ext cx="3389801" cy="3071099"/>
          </a:xfrm>
          <a:prstGeom prst="rect">
            <a:avLst/>
          </a:prstGeom>
        </p:spPr>
      </p:pic>
      <p:pic>
        <p:nvPicPr>
          <p:cNvPr id="17" name="Graphic 16"/>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287394" y="5200487"/>
            <a:ext cx="2853807" cy="3795419"/>
          </a:xfrm>
          <a:prstGeom prst="rect">
            <a:avLst/>
          </a:prstGeom>
        </p:spPr>
      </p:pic>
      <p:pic>
        <p:nvPicPr>
          <p:cNvPr id="15" name="Graphic 14"/>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a:off x="178366" y="7588564"/>
            <a:ext cx="782264" cy="767777"/>
          </a:xfrm>
          <a:prstGeom prst="rect">
            <a:avLst/>
          </a:prstGeom>
        </p:spPr>
      </p:pic>
      <p:pic>
        <p:nvPicPr>
          <p:cNvPr id="19" name="Graphic 18"/>
          <p:cNvPicPr>
            <a:picLocks noChangeAspect="1"/>
          </p:cNvPicPr>
          <p:nvPr/>
        </p:nvPicPr>
        <p:blipFill>
          <a:blip r:embed="rId19">
            <a:extLst>
              <a:ext uri="{96DAC541-7B7A-43D3-8B79-37D633B846F1}">
                <asvg:svgBlip xmlns="" xmlns:asvg="http://schemas.microsoft.com/office/drawing/2016/SVG/main" r:embed="rId20"/>
              </a:ext>
            </a:extLst>
          </a:blip>
          <a:stretch>
            <a:fillRect/>
          </a:stretch>
        </p:blipFill>
        <p:spPr>
          <a:xfrm>
            <a:off x="1243131" y="9299710"/>
            <a:ext cx="3071103" cy="680858"/>
          </a:xfrm>
          <a:prstGeom prst="rect">
            <a:avLst/>
          </a:prstGeom>
        </p:spPr>
      </p:pic>
      <p:pic>
        <p:nvPicPr>
          <p:cNvPr id="21" name="Graphic 20"/>
          <p:cNvPicPr>
            <a:picLocks noChangeAspect="1"/>
          </p:cNvPicPr>
          <p:nvPr/>
        </p:nvPicPr>
        <p:blipFill>
          <a:blip r:embed="rId21">
            <a:extLst>
              <a:ext uri="{96DAC541-7B7A-43D3-8B79-37D633B846F1}">
                <asvg:svgBlip xmlns="" xmlns:asvg="http://schemas.microsoft.com/office/drawing/2016/SVG/main" r:embed="rId22"/>
              </a:ext>
            </a:extLst>
          </a:blip>
          <a:stretch>
            <a:fillRect/>
          </a:stretch>
        </p:blipFill>
        <p:spPr>
          <a:xfrm>
            <a:off x="178366" y="7646853"/>
            <a:ext cx="1550036" cy="1303770"/>
          </a:xfrm>
          <a:prstGeom prst="rect">
            <a:avLst/>
          </a:prstGeom>
        </p:spPr>
      </p:pic>
      <p:sp>
        <p:nvSpPr>
          <p:cNvPr id="2" name="TextBox 1"/>
          <p:cNvSpPr txBox="1"/>
          <p:nvPr/>
        </p:nvSpPr>
        <p:spPr>
          <a:xfrm>
            <a:off x="7911767" y="931220"/>
            <a:ext cx="8201678" cy="1107996"/>
          </a:xfrm>
          <a:prstGeom prst="rect">
            <a:avLst/>
          </a:prstGeom>
          <a:noFill/>
        </p:spPr>
        <p:txBody>
          <a:bodyPr wrap="square" rtlCol="0">
            <a:spAutoFit/>
          </a:bodyPr>
          <a:lstStyle/>
          <a:p>
            <a:pPr algn="ctr" defTabSz="1370648">
              <a:defRPr/>
            </a:pPr>
            <a:r>
              <a:rPr lang="en-US" sz="6600" b="1" dirty="0">
                <a:solidFill>
                  <a:srgbClr val="FFFCF3"/>
                </a:solidFill>
                <a:latin typeface="Arial" panose="020B0604020202020204"/>
                <a:cs typeface="#9Slide03 Arima Madurai Black" panose="00000A00000000000000" pitchFamily="2" charset="0"/>
                <a:sym typeface="Arial" panose="020B0604020202020204"/>
              </a:rPr>
              <a:t>DẶN DÒ VỀ NHÀ</a:t>
            </a:r>
          </a:p>
        </p:txBody>
      </p:sp>
      <p:sp>
        <p:nvSpPr>
          <p:cNvPr id="3" name="TextBox 2"/>
          <p:cNvSpPr txBox="1"/>
          <p:nvPr/>
        </p:nvSpPr>
        <p:spPr>
          <a:xfrm>
            <a:off x="6636186" y="2058442"/>
            <a:ext cx="11104047" cy="4206023"/>
          </a:xfrm>
          <a:prstGeom prst="rect">
            <a:avLst/>
          </a:prstGeom>
          <a:noFill/>
        </p:spPr>
        <p:txBody>
          <a:bodyPr wrap="square" rtlCol="0">
            <a:spAutoFit/>
          </a:bodyPr>
          <a:lstStyle/>
          <a:p>
            <a:pPr marL="514350" indent="-514350" defTabSz="1370648">
              <a:lnSpc>
                <a:spcPct val="130000"/>
              </a:lnSpc>
              <a:buFontTx/>
              <a:buAutoNum type="arabicPeriod"/>
              <a:defRPr/>
            </a:pPr>
            <a:r>
              <a:rPr lang="en-US" sz="4200" b="1" dirty="0" err="1">
                <a:solidFill>
                  <a:srgbClr val="FFFFFF"/>
                </a:solidFill>
                <a:latin typeface="Arial" panose="020B0604020202020204"/>
                <a:cs typeface="#9Slide03 Arima Madurai Black" panose="00000A00000000000000" pitchFamily="2" charset="0"/>
                <a:sym typeface="Arial" panose="020B0604020202020204"/>
              </a:rPr>
              <a:t>Đọc</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lại</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bài</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và</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hoàn</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thành</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các</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bài</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tập</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trong</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vở</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giao</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bài</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tập</a:t>
            </a:r>
            <a:endParaRPr lang="en-US" sz="4200" b="1" dirty="0">
              <a:solidFill>
                <a:srgbClr val="FFFFFF"/>
              </a:solidFill>
              <a:latin typeface="Arial" panose="020B0604020202020204"/>
              <a:cs typeface="#9Slide03 Arima Madurai Black" panose="00000A00000000000000" pitchFamily="2" charset="0"/>
              <a:sym typeface="Arial" panose="020B0604020202020204"/>
            </a:endParaRPr>
          </a:p>
          <a:p>
            <a:pPr marL="514350" indent="-514350" defTabSz="1370648">
              <a:lnSpc>
                <a:spcPct val="130000"/>
              </a:lnSpc>
              <a:buFontTx/>
              <a:buAutoNum type="arabicPeriod"/>
              <a:defRPr/>
            </a:pPr>
            <a:r>
              <a:rPr lang="en-US" sz="4200" b="1" dirty="0" err="1">
                <a:solidFill>
                  <a:srgbClr val="FFFFFF"/>
                </a:solidFill>
                <a:latin typeface="Arial" panose="020B0604020202020204"/>
                <a:cs typeface="#9Slide03 Arima Madurai Black" panose="00000A00000000000000" pitchFamily="2" charset="0"/>
                <a:sym typeface="Arial" panose="020B0604020202020204"/>
              </a:rPr>
              <a:t>Tìm</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hiểu</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thêm</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những</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ứng</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dụng</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của</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đột</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biến</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nhiễm</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sắc</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thể</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trong</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đời</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sống</a:t>
            </a:r>
            <a:endParaRPr lang="en-US" sz="4200" b="1" dirty="0">
              <a:solidFill>
                <a:srgbClr val="FFFFFF"/>
              </a:solidFill>
              <a:latin typeface="Arial" panose="020B0604020202020204"/>
              <a:cs typeface="#9Slide03 Arima Madurai Black" panose="00000A00000000000000" pitchFamily="2" charset="0"/>
              <a:sym typeface="Arial" panose="020B0604020202020204"/>
            </a:endParaRPr>
          </a:p>
          <a:p>
            <a:pPr marL="514350" indent="-514350" defTabSz="1370648">
              <a:lnSpc>
                <a:spcPct val="130000"/>
              </a:lnSpc>
              <a:buFontTx/>
              <a:buAutoNum type="arabicPeriod"/>
              <a:defRPr/>
            </a:pPr>
            <a:r>
              <a:rPr lang="en-US" sz="4200" b="1" dirty="0" err="1">
                <a:solidFill>
                  <a:srgbClr val="FFFFFF"/>
                </a:solidFill>
                <a:latin typeface="Arial" panose="020B0604020202020204"/>
                <a:cs typeface="#9Slide03 Arima Madurai Black" panose="00000A00000000000000" pitchFamily="2" charset="0"/>
                <a:sym typeface="Arial" panose="020B0604020202020204"/>
              </a:rPr>
              <a:t>Đọc</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và</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tìm</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hiểu</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trước</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bài</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mới</a:t>
            </a:r>
            <a:endParaRPr lang="en-US" sz="4200" b="1" dirty="0">
              <a:solidFill>
                <a:srgbClr val="FFFFFF"/>
              </a:solidFill>
              <a:latin typeface="Arial" panose="020B0604020202020204"/>
              <a:cs typeface="#9Slide03 Arima Madurai Black" panose="00000A00000000000000" pitchFamily="2" charset="0"/>
              <a:sym typeface="Arial" panose="020B0604020202020204"/>
            </a:endParaRPr>
          </a:p>
        </p:txBody>
      </p:sp>
      <p:pic>
        <p:nvPicPr>
          <p:cNvPr id="6" name="Picture 5"/>
          <p:cNvPicPr>
            <a:picLocks noChangeAspect="1"/>
          </p:cNvPicPr>
          <p:nvPr/>
        </p:nvPicPr>
        <p:blipFill>
          <a:blip r:embed="rId23"/>
          <a:stretch>
            <a:fillRect/>
          </a:stretch>
        </p:blipFill>
        <p:spPr>
          <a:xfrm>
            <a:off x="4766" y="10593582"/>
            <a:ext cx="18278477" cy="3232583"/>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7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00AB426-5B7C-607E-D413-5D2C9495CC0A}"/>
              </a:ext>
            </a:extLst>
          </p:cNvPr>
          <p:cNvSpPr>
            <a:spLocks noGrp="1"/>
          </p:cNvSpPr>
          <p:nvPr>
            <p:ph type="ctrTitle"/>
          </p:nvPr>
        </p:nvSpPr>
        <p:spPr>
          <a:xfrm>
            <a:off x="944216" y="3256500"/>
            <a:ext cx="9691995" cy="2575494"/>
          </a:xfrm>
        </p:spPr>
        <p:txBody>
          <a:bodyPr/>
          <a:lstStyle/>
          <a:p>
            <a:pPr algn="r">
              <a:lnSpc>
                <a:spcPct val="120000"/>
              </a:lnSpc>
            </a:pPr>
            <a:r>
              <a:rPr lang="en-US" sz="7200" dirty="0"/>
              <a:t>CÁM ƠN CÁC EM ĐÃ THEO DÕI BÀI HỌC</a:t>
            </a:r>
          </a:p>
        </p:txBody>
      </p:sp>
      <p:sp>
        <p:nvSpPr>
          <p:cNvPr id="3" name="Subtitle 2">
            <a:extLst>
              <a:ext uri="{FF2B5EF4-FFF2-40B4-BE49-F238E27FC236}">
                <a16:creationId xmlns="" xmlns:a16="http://schemas.microsoft.com/office/drawing/2014/main" id="{B787DFD8-D262-D485-B1F2-817C5A0928C5}"/>
              </a:ext>
            </a:extLst>
          </p:cNvPr>
          <p:cNvSpPr>
            <a:spLocks noGrp="1"/>
          </p:cNvSpPr>
          <p:nvPr>
            <p:ph type="subTitle" idx="1"/>
          </p:nvPr>
        </p:nvSpPr>
        <p:spPr>
          <a:xfrm>
            <a:off x="4632053" y="5882483"/>
            <a:ext cx="5869523" cy="728099"/>
          </a:xfrm>
        </p:spPr>
        <p:txBody>
          <a:bodyPr/>
          <a:lstStyle/>
          <a:p>
            <a:pPr algn="r"/>
            <a:r>
              <a:rPr lang="en-US" b="1" i="1">
                <a:latin typeface="Times New Roman" panose="02020603050405020304" pitchFamily="18" charset="0"/>
                <a:cs typeface="Times New Roman" panose="02020603050405020304" pitchFamily="18" charset="0"/>
              </a:rPr>
              <a:t>Khoa học tự nhiên 9</a:t>
            </a:r>
            <a:endParaRPr lang="en-US" b="1" i="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 xmlns:a16="http://schemas.microsoft.com/office/drawing/2014/main" id="{7ACA8BCD-DDD1-FB7B-FF26-124FB9EE308B}"/>
              </a:ext>
            </a:extLst>
          </p:cNvPr>
          <p:cNvGrpSpPr/>
          <p:nvPr/>
        </p:nvGrpSpPr>
        <p:grpSpPr>
          <a:xfrm>
            <a:off x="722460" y="1089580"/>
            <a:ext cx="4235238" cy="1014342"/>
            <a:chOff x="945350" y="611792"/>
            <a:chExt cx="3435496" cy="676228"/>
          </a:xfrm>
        </p:grpSpPr>
        <p:sp>
          <p:nvSpPr>
            <p:cNvPr id="5" name="Rectangle: Rounded Corners 4">
              <a:extLst>
                <a:ext uri="{FF2B5EF4-FFF2-40B4-BE49-F238E27FC236}">
                  <a16:creationId xmlns="" xmlns:a16="http://schemas.microsoft.com/office/drawing/2014/main" id="{BECF3C4F-409D-D19D-F858-7D204CF82024}"/>
                </a:ext>
              </a:extLst>
            </p:cNvPr>
            <p:cNvSpPr/>
            <p:nvPr/>
          </p:nvSpPr>
          <p:spPr>
            <a:xfrm rot="21311722">
              <a:off x="945350" y="611792"/>
              <a:ext cx="3357831" cy="676228"/>
            </a:xfrm>
            <a:prstGeom prst="roundRect">
              <a:avLst/>
            </a:prstGeom>
            <a:solidFill>
              <a:srgbClr val="0070C0"/>
            </a:solidFill>
            <a:ln w="28575" cap="flat" cmpd="sng" algn="ctr">
              <a:solidFill>
                <a:schemeClr val="tx1"/>
              </a:solidFill>
              <a:prstDash val="solid"/>
              <a:miter lim="800000"/>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 xmlns:a16="http://schemas.microsoft.com/office/drawing/2014/main" id="{C3962E0F-BE2E-7BC9-1A03-82B98E1FCA1A}"/>
                </a:ext>
              </a:extLst>
            </p:cNvPr>
            <p:cNvSpPr txBox="1"/>
            <p:nvPr/>
          </p:nvSpPr>
          <p:spPr>
            <a:xfrm rot="21296516">
              <a:off x="1770901" y="651120"/>
              <a:ext cx="2609945" cy="492443"/>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0" cap="none" spc="0" normalizeH="0" baseline="0" noProof="0">
                  <a:ln>
                    <a:noFill/>
                  </a:ln>
                  <a:solidFill>
                    <a:prstClr val="white"/>
                  </a:solidFill>
                  <a:effectLst>
                    <a:outerShdw blurRad="76200" dist="76200" dir="2700000" sx="101000" sy="101000" algn="tl" rotWithShape="0">
                      <a:prstClr val="black">
                        <a:alpha val="40000"/>
                      </a:prstClr>
                    </a:outerShdw>
                  </a:effectLst>
                  <a:uLnTx/>
                  <a:uFillTx/>
                  <a:latin typeface="Arial" panose="020B0604020202020204"/>
                  <a:ea typeface="+mn-ea"/>
                  <a:cs typeface="Arial" panose="020B0604020202020204" pitchFamily="34" charset="0"/>
                </a:rPr>
                <a:t>KẾT THÚC</a:t>
              </a:r>
            </a:p>
          </p:txBody>
        </p:sp>
      </p:grpSp>
      <p:grpSp>
        <p:nvGrpSpPr>
          <p:cNvPr id="7" name="Group 6">
            <a:extLst>
              <a:ext uri="{FF2B5EF4-FFF2-40B4-BE49-F238E27FC236}">
                <a16:creationId xmlns="" xmlns:a16="http://schemas.microsoft.com/office/drawing/2014/main" id="{E882C0CA-6D80-7D01-DEC7-E1568969C475}"/>
              </a:ext>
            </a:extLst>
          </p:cNvPr>
          <p:cNvGrpSpPr/>
          <p:nvPr/>
        </p:nvGrpSpPr>
        <p:grpSpPr>
          <a:xfrm>
            <a:off x="308442" y="1116372"/>
            <a:ext cx="1371600" cy="1371600"/>
            <a:chOff x="5532121" y="2971800"/>
            <a:chExt cx="914400" cy="914400"/>
          </a:xfrm>
        </p:grpSpPr>
        <p:sp>
          <p:nvSpPr>
            <p:cNvPr id="8" name="Oval 7">
              <a:extLst>
                <a:ext uri="{FF2B5EF4-FFF2-40B4-BE49-F238E27FC236}">
                  <a16:creationId xmlns="" xmlns:a16="http://schemas.microsoft.com/office/drawing/2014/main" id="{821BEFAA-3325-516A-B058-A3FC185C6EFA}"/>
                </a:ext>
              </a:extLst>
            </p:cNvPr>
            <p:cNvSpPr/>
            <p:nvPr/>
          </p:nvSpPr>
          <p:spPr>
            <a:xfrm>
              <a:off x="5532121" y="2971800"/>
              <a:ext cx="914400" cy="914400"/>
            </a:xfrm>
            <a:prstGeom prst="ellipse">
              <a:avLst/>
            </a:prstGeom>
            <a:solidFill>
              <a:srgbClr val="0070C0"/>
            </a:solidFill>
            <a:ln w="38100" cap="flat" cmpd="sng" algn="ctr">
              <a:solidFill>
                <a:sysClr val="window" lastClr="FFFFFF"/>
              </a:solidFill>
              <a:prstDash val="solid"/>
              <a:miter lim="800000"/>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Icon&#10;&#10;Description automatically generated">
              <a:extLst>
                <a:ext uri="{FF2B5EF4-FFF2-40B4-BE49-F238E27FC236}">
                  <a16:creationId xmlns="" xmlns:a16="http://schemas.microsoft.com/office/drawing/2014/main" id="{DB8E058F-C38C-BCDD-9620-690262A1F2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4559" y="3124238"/>
              <a:ext cx="609524" cy="609524"/>
            </a:xfrm>
            <a:prstGeom prst="rect">
              <a:avLst/>
            </a:prstGeom>
          </p:spPr>
        </p:pic>
        <p:sp>
          <p:nvSpPr>
            <p:cNvPr id="10" name="Oval 9">
              <a:extLst>
                <a:ext uri="{FF2B5EF4-FFF2-40B4-BE49-F238E27FC236}">
                  <a16:creationId xmlns="" xmlns:a16="http://schemas.microsoft.com/office/drawing/2014/main" id="{A9A9B542-A1EB-7301-018F-08E43C935808}"/>
                </a:ext>
              </a:extLst>
            </p:cNvPr>
            <p:cNvSpPr/>
            <p:nvPr/>
          </p:nvSpPr>
          <p:spPr>
            <a:xfrm>
              <a:off x="5690273" y="3126143"/>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 xmlns:a16="http://schemas.microsoft.com/office/drawing/2014/main" id="{3D2220D2-8189-1EDD-9A71-4DC91FB0A3F2}"/>
                </a:ext>
              </a:extLst>
            </p:cNvPr>
            <p:cNvSpPr/>
            <p:nvPr/>
          </p:nvSpPr>
          <p:spPr>
            <a:xfrm>
              <a:off x="6101715" y="318136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 xmlns:a16="http://schemas.microsoft.com/office/drawing/2014/main" id="{0EC47AA5-4DB5-5BBD-2175-F7271C9BFF8B}"/>
                </a:ext>
              </a:extLst>
            </p:cNvPr>
            <p:cNvSpPr/>
            <p:nvPr/>
          </p:nvSpPr>
          <p:spPr>
            <a:xfrm>
              <a:off x="6153151" y="351283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 xmlns:a16="http://schemas.microsoft.com/office/drawing/2014/main" id="{9E886DC4-02AB-1740-B50C-F8E2B7A89C9B}"/>
                </a:ext>
              </a:extLst>
            </p:cNvPr>
            <p:cNvSpPr/>
            <p:nvPr/>
          </p:nvSpPr>
          <p:spPr>
            <a:xfrm>
              <a:off x="5760739" y="3589020"/>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 xmlns:a16="http://schemas.microsoft.com/office/drawing/2014/main" id="{11AECA1F-67DA-2F31-A641-FB8C6AE0DB1A}"/>
                </a:ext>
              </a:extLst>
            </p:cNvPr>
            <p:cNvSpPr/>
            <p:nvPr/>
          </p:nvSpPr>
          <p:spPr>
            <a:xfrm>
              <a:off x="5901671" y="3345189"/>
              <a:ext cx="167621" cy="167621"/>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15" name="Picture 2" descr="28 Collection Of Boy Reading Book Clipart Png - Read A Book Clipart,  Transparent Png - kindpng">
            <a:extLst>
              <a:ext uri="{FF2B5EF4-FFF2-40B4-BE49-F238E27FC236}">
                <a16:creationId xmlns="" xmlns:a16="http://schemas.microsoft.com/office/drawing/2014/main" id="{6245D36A-E9EA-CBEA-864D-A5DF47C028E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805" b="94348" l="10000" r="90000">
                        <a14:foregroundMark x1="39186" y1="29873" x2="39186" y2="29873"/>
                        <a14:foregroundMark x1="41860" y1="8881" x2="57093" y2="6920"/>
                        <a14:foregroundMark x1="46163" y1="40830" x2="51047" y2="49596"/>
                        <a14:foregroundMark x1="54419" y1="63322" x2="52907" y2="81776"/>
                        <a14:foregroundMark x1="34767" y1="83737" x2="57674" y2="87313"/>
                        <a14:foregroundMark x1="35581" y1="92388" x2="35581" y2="94348"/>
                        <a14:foregroundMark x1="63256" y1="85928" x2="70581" y2="81776"/>
                        <a14:foregroundMark x1="36395" y1="73818" x2="49651" y2="75202"/>
                        <a14:foregroundMark x1="32558" y1="54671" x2="45581" y2="60092"/>
                        <a14:foregroundMark x1="54302" y1="55133" x2="43140" y2="58131"/>
                        <a14:foregroundMark x1="45814" y1="56055" x2="49651" y2="51903"/>
                        <a14:foregroundMark x1="59651" y1="53979" x2="64767" y2="49712"/>
                        <a14:foregroundMark x1="64767" y1="52941" x2="50814" y2="56055"/>
                        <a14:foregroundMark x1="58256" y1="55825" x2="48023" y2="60900"/>
                        <a14:foregroundMark x1="60000" y1="27566" x2="55349" y2="29527"/>
                        <a14:foregroundMark x1="32674" y1="82699" x2="34070" y2="82353"/>
                      </a14:backgroundRemoval>
                    </a14:imgEffect>
                  </a14:imgLayer>
                </a14:imgProps>
              </a:ext>
              <a:ext uri="{28A0092B-C50C-407E-A947-70E740481C1C}">
                <a14:useLocalDpi xmlns:a14="http://schemas.microsoft.com/office/drawing/2010/main" val="0"/>
              </a:ext>
            </a:extLst>
          </a:blip>
          <a:srcRect/>
          <a:stretch>
            <a:fillRect/>
          </a:stretch>
        </p:blipFill>
        <p:spPr bwMode="auto">
          <a:xfrm>
            <a:off x="12819603" y="4544247"/>
            <a:ext cx="5965767" cy="6014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3962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Human Chromosome 3-D">
            <a:hlinkClick r:id="" action="ppaction://media"/>
            <a:extLst>
              <a:ext uri="{FF2B5EF4-FFF2-40B4-BE49-F238E27FC236}">
                <a16:creationId xmlns="" xmlns:a16="http://schemas.microsoft.com/office/drawing/2014/main" id="{512E022F-06EE-29A9-DFCE-F457B135163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600" y="-528865"/>
            <a:ext cx="18516600" cy="12301765"/>
          </a:xfrm>
          <a:prstGeom prst="rect">
            <a:avLst/>
          </a:prstGeom>
        </p:spPr>
      </p:pic>
    </p:spTree>
    <p:extLst>
      <p:ext uri="{BB962C8B-B14F-4D97-AF65-F5344CB8AC3E}">
        <p14:creationId xmlns:p14="http://schemas.microsoft.com/office/powerpoint/2010/main" val="47953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9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grpSp>
        <p:nvGrpSpPr>
          <p:cNvPr id="2" name="Group 2"/>
          <p:cNvGrpSpPr/>
          <p:nvPr/>
        </p:nvGrpSpPr>
        <p:grpSpPr>
          <a:xfrm>
            <a:off x="514350" y="534178"/>
            <a:ext cx="17259300" cy="9257522"/>
            <a:chOff x="0" y="0"/>
            <a:chExt cx="5760316" cy="2928158"/>
          </a:xfrm>
        </p:grpSpPr>
        <p:sp>
          <p:nvSpPr>
            <p:cNvPr id="3" name="Freeform 3"/>
            <p:cNvSpPr/>
            <p:nvPr/>
          </p:nvSpPr>
          <p:spPr>
            <a:xfrm>
              <a:off x="0" y="0"/>
              <a:ext cx="5760315" cy="2928158"/>
            </a:xfrm>
            <a:custGeom>
              <a:avLst/>
              <a:gdLst/>
              <a:ahLst/>
              <a:cxnLst/>
              <a:rect l="l" t="t" r="r" b="b"/>
              <a:pathLst>
                <a:path w="5760315" h="2928158">
                  <a:moveTo>
                    <a:pt x="33867" y="0"/>
                  </a:moveTo>
                  <a:lnTo>
                    <a:pt x="5726449" y="0"/>
                  </a:lnTo>
                  <a:cubicBezTo>
                    <a:pt x="5745153" y="0"/>
                    <a:pt x="5760315" y="15163"/>
                    <a:pt x="5760315" y="33867"/>
                  </a:cubicBezTo>
                  <a:lnTo>
                    <a:pt x="5760315" y="2894292"/>
                  </a:lnTo>
                  <a:cubicBezTo>
                    <a:pt x="5760315" y="2912996"/>
                    <a:pt x="5745153" y="2928158"/>
                    <a:pt x="5726449" y="2928158"/>
                  </a:cubicBezTo>
                  <a:lnTo>
                    <a:pt x="33867" y="2928158"/>
                  </a:lnTo>
                  <a:cubicBezTo>
                    <a:pt x="15163" y="2928158"/>
                    <a:pt x="0" y="2912996"/>
                    <a:pt x="0" y="2894292"/>
                  </a:cubicBezTo>
                  <a:lnTo>
                    <a:pt x="0" y="33867"/>
                  </a:lnTo>
                  <a:cubicBezTo>
                    <a:pt x="0" y="15163"/>
                    <a:pt x="15163" y="0"/>
                    <a:pt x="33867"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TextBox 4"/>
            <p:cNvSpPr txBox="1"/>
            <p:nvPr/>
          </p:nvSpPr>
          <p:spPr>
            <a:xfrm>
              <a:off x="0" y="-28575"/>
              <a:ext cx="5760316" cy="2956733"/>
            </a:xfrm>
            <a:prstGeom prst="rect">
              <a:avLst/>
            </a:prstGeom>
          </p:spPr>
          <p:txBody>
            <a:bodyPr lIns="24438" tIns="24438" rIns="24438" bIns="24438" rtlCol="0" anchor="ctr"/>
            <a:lstStyle/>
            <a:p>
              <a:pPr marL="0" marR="0" lvl="0" indent="0" algn="ctr" defTabSz="914400" rtl="0" eaLnBrk="1" fontAlgn="auto" latinLnBrk="0" hangingPunct="1">
                <a:lnSpc>
                  <a:spcPts val="1953"/>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 xmlns:a16="http://schemas.microsoft.com/office/drawing/2014/main" id="{11A57808-4A89-DF5E-49E2-B89CFB424127}"/>
              </a:ext>
            </a:extLst>
          </p:cNvPr>
          <p:cNvGrpSpPr/>
          <p:nvPr/>
        </p:nvGrpSpPr>
        <p:grpSpPr>
          <a:xfrm>
            <a:off x="980176" y="877228"/>
            <a:ext cx="15860024" cy="2513672"/>
            <a:chOff x="467392" y="2824395"/>
            <a:chExt cx="22055576" cy="3447358"/>
          </a:xfrm>
        </p:grpSpPr>
        <p:sp>
          <p:nvSpPr>
            <p:cNvPr id="6" name="Rectangle: Rounded Corners 10">
              <a:extLst>
                <a:ext uri="{FF2B5EF4-FFF2-40B4-BE49-F238E27FC236}">
                  <a16:creationId xmlns="" xmlns:a16="http://schemas.microsoft.com/office/drawing/2014/main" id="{C7931BD7-6BA6-C332-27FF-EF75DCDEDA89}"/>
                </a:ext>
              </a:extLst>
            </p:cNvPr>
            <p:cNvSpPr/>
            <p:nvPr/>
          </p:nvSpPr>
          <p:spPr>
            <a:xfrm>
              <a:off x="1116750" y="3253666"/>
              <a:ext cx="21406218" cy="3018087"/>
            </a:xfrm>
            <a:prstGeom prst="roundRect">
              <a:avLst>
                <a:gd name="adj" fmla="val 6602"/>
              </a:avLst>
            </a:prstGeom>
            <a:solidFill>
              <a:srgbClr val="D2FADC"/>
            </a:solidFill>
            <a:ln w="19050" cap="flat" cmpd="sng" algn="ctr">
              <a:solidFill>
                <a:srgbClr val="00B05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 xmlns:a16="http://schemas.microsoft.com/office/drawing/2014/main" id="{05B59895-7229-66C0-BF12-07E41807A913}"/>
                </a:ext>
              </a:extLst>
            </p:cNvPr>
            <p:cNvSpPr txBox="1"/>
            <p:nvPr/>
          </p:nvSpPr>
          <p:spPr>
            <a:xfrm>
              <a:off x="2069499" y="3587685"/>
              <a:ext cx="19850927" cy="2342644"/>
            </a:xfrm>
            <a:prstGeom prst="rect">
              <a:avLst/>
            </a:prstGeom>
            <a:noFill/>
          </p:spPr>
          <p:txBody>
            <a:bodyPr wrap="square" rtlCol="0">
              <a:spAutoFit/>
            </a:bodyPr>
            <a:lstStyle/>
            <a:p>
              <a:pPr algn="just">
                <a:lnSpc>
                  <a:spcPct val="150000"/>
                </a:lnSpc>
                <a:defRPr/>
              </a:pPr>
              <a:r>
                <a:rPr lang="vi-VN" sz="3500" b="1" i="1" kern="0" dirty="0">
                  <a:solidFill>
                    <a:srgbClr val="002060"/>
                  </a:solidFill>
                  <a:cs typeface="Arial" panose="020B0604020202020204" pitchFamily="34" charset="0"/>
                </a:rPr>
                <a:t>1. Quan sát hình 37.1, cho biết hình 37.1b và 37.1c có gì khác so với hình 37.1a về cấu trúc và số lượng</a:t>
              </a:r>
              <a:endParaRPr lang="vi-VN" sz="3500" b="1" i="1" kern="0" dirty="0">
                <a:solidFill>
                  <a:srgbClr val="002060"/>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 xmlns:a16="http://schemas.microsoft.com/office/drawing/2014/main" id="{A4B3E26F-4946-ADE9-285C-52023BA480DD}"/>
                </a:ext>
              </a:extLst>
            </p:cNvPr>
            <p:cNvGrpSpPr/>
            <p:nvPr/>
          </p:nvGrpSpPr>
          <p:grpSpPr>
            <a:xfrm>
              <a:off x="467392" y="2824395"/>
              <a:ext cx="1423546" cy="1315311"/>
              <a:chOff x="515045" y="313872"/>
              <a:chExt cx="2088563" cy="1857217"/>
            </a:xfrm>
          </p:grpSpPr>
          <p:sp>
            <p:nvSpPr>
              <p:cNvPr id="15" name="Oval Callout 13">
                <a:extLst>
                  <a:ext uri="{FF2B5EF4-FFF2-40B4-BE49-F238E27FC236}">
                    <a16:creationId xmlns="" xmlns:a16="http://schemas.microsoft.com/office/drawing/2014/main" id="{D5496CCF-9E7A-2CC1-EB2A-CF8BA9F4F0D5}"/>
                  </a:ext>
                </a:extLst>
              </p:cNvPr>
              <p:cNvSpPr/>
              <p:nvPr/>
            </p:nvSpPr>
            <p:spPr>
              <a:xfrm>
                <a:off x="515045" y="313872"/>
                <a:ext cx="2088563" cy="1857217"/>
              </a:xfrm>
              <a:prstGeom prst="wedgeEllipseCallout">
                <a:avLst>
                  <a:gd name="adj1" fmla="val -1478"/>
                  <a:gd name="adj2" fmla="val 62500"/>
                </a:avLst>
              </a:prstGeom>
              <a:solidFill>
                <a:sysClr val="window" lastClr="FFFFFF"/>
              </a:solidFill>
              <a:ln w="139700" cap="flat" cmpd="sng" algn="ctr">
                <a:gradFill flip="none" rotWithShape="1">
                  <a:gsLst>
                    <a:gs pos="0">
                      <a:srgbClr val="FFFF00">
                        <a:lumMod val="98000"/>
                      </a:srgbClr>
                    </a:gs>
                    <a:gs pos="48000">
                      <a:srgbClr val="92D050"/>
                    </a:gs>
                    <a:gs pos="100000">
                      <a:srgbClr val="00A249"/>
                    </a:gs>
                  </a:gsLst>
                  <a:lin ang="16200000" scaled="1"/>
                  <a:tileRect/>
                </a:gra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6" name="Picture 15">
                <a:extLst>
                  <a:ext uri="{FF2B5EF4-FFF2-40B4-BE49-F238E27FC236}">
                    <a16:creationId xmlns="" xmlns:a16="http://schemas.microsoft.com/office/drawing/2014/main" id="{76B946B7-C316-5C34-5DFA-3D8A2DC1E3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769" y="416577"/>
                <a:ext cx="1603149" cy="1479831"/>
              </a:xfrm>
              <a:prstGeom prst="rect">
                <a:avLst/>
              </a:prstGeom>
            </p:spPr>
          </p:pic>
        </p:grpSp>
      </p:grpSp>
      <p:pic>
        <p:nvPicPr>
          <p:cNvPr id="14" name="Picture 13"/>
          <p:cNvPicPr>
            <a:picLocks noChangeAspect="1"/>
          </p:cNvPicPr>
          <p:nvPr/>
        </p:nvPicPr>
        <p:blipFill>
          <a:blip r:embed="rId3"/>
          <a:stretch>
            <a:fillRect/>
          </a:stretch>
        </p:blipFill>
        <p:spPr>
          <a:xfrm>
            <a:off x="1217250" y="4093984"/>
            <a:ext cx="4806573" cy="4442551"/>
          </a:xfrm>
          <a:prstGeom prst="rect">
            <a:avLst/>
          </a:prstGeom>
        </p:spPr>
      </p:pic>
      <p:sp>
        <p:nvSpPr>
          <p:cNvPr id="13" name="Rounded Rectangle 12"/>
          <p:cNvSpPr/>
          <p:nvPr/>
        </p:nvSpPr>
        <p:spPr>
          <a:xfrm>
            <a:off x="1187679" y="4145492"/>
            <a:ext cx="4857733" cy="4383919"/>
          </a:xfrm>
          <a:prstGeom prst="roundRect">
            <a:avLst>
              <a:gd name="adj" fmla="val 8249"/>
            </a:avLst>
          </a:pr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4"/>
          <a:stretch>
            <a:fillRect/>
          </a:stretch>
        </p:blipFill>
        <p:spPr>
          <a:xfrm>
            <a:off x="6706819" y="4142351"/>
            <a:ext cx="4793878" cy="4382356"/>
          </a:xfrm>
          <a:prstGeom prst="rect">
            <a:avLst/>
          </a:prstGeom>
        </p:spPr>
      </p:pic>
      <p:sp>
        <p:nvSpPr>
          <p:cNvPr id="29" name="Rounded Rectangle 28"/>
          <p:cNvSpPr/>
          <p:nvPr/>
        </p:nvSpPr>
        <p:spPr>
          <a:xfrm>
            <a:off x="6645503" y="4145490"/>
            <a:ext cx="4857733" cy="4383919"/>
          </a:xfrm>
          <a:prstGeom prst="roundRect">
            <a:avLst>
              <a:gd name="adj" fmla="val 8249"/>
            </a:avLst>
          </a:pr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5"/>
          <a:stretch>
            <a:fillRect/>
          </a:stretch>
        </p:blipFill>
        <p:spPr>
          <a:xfrm>
            <a:off x="12208102" y="4227910"/>
            <a:ext cx="4717678" cy="4279310"/>
          </a:xfrm>
          <a:prstGeom prst="rect">
            <a:avLst/>
          </a:prstGeom>
        </p:spPr>
      </p:pic>
      <p:sp>
        <p:nvSpPr>
          <p:cNvPr id="30" name="Rounded Rectangle 29"/>
          <p:cNvSpPr/>
          <p:nvPr/>
        </p:nvSpPr>
        <p:spPr>
          <a:xfrm>
            <a:off x="12103327" y="4145491"/>
            <a:ext cx="4857733" cy="4383919"/>
          </a:xfrm>
          <a:prstGeom prst="roundRect">
            <a:avLst>
              <a:gd name="adj" fmla="val 8249"/>
            </a:avLst>
          </a:pr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85800" y="8742315"/>
            <a:ext cx="5495908" cy="584775"/>
          </a:xfrm>
          <a:prstGeom prst="rect">
            <a:avLst/>
          </a:prstGeom>
          <a:noFill/>
        </p:spPr>
        <p:txBody>
          <a:bodyPr wrap="square" rtlCol="0">
            <a:spAutoFit/>
          </a:bodyPr>
          <a:lstStyle/>
          <a:p>
            <a:pPr algn="ctr"/>
            <a:r>
              <a:rPr lang="en-US" sz="3200" dirty="0" smtClean="0">
                <a:latin typeface="Times New Roman" panose="02020603050405020304" pitchFamily="18" charset="0"/>
                <a:cs typeface="Times New Roman" panose="02020603050405020304" pitchFamily="18" charset="0"/>
              </a:rPr>
              <a:t>a) </a:t>
            </a:r>
            <a:r>
              <a:rPr lang="en-US" sz="3200" dirty="0" err="1" smtClean="0">
                <a:latin typeface="Times New Roman" panose="02020603050405020304" pitchFamily="18" charset="0"/>
                <a:cs typeface="Times New Roman" panose="02020603050405020304" pitchFamily="18" charset="0"/>
              </a:rPr>
              <a:t>Bộ</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nhiễm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sắc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thể</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thường</a:t>
            </a:r>
            <a:endParaRPr lang="en-US" sz="3200" dirty="0">
              <a:latin typeface="Times New Roman" panose="02020603050405020304" pitchFamily="18" charset="0"/>
              <a:cs typeface="Times New Roman" panose="02020603050405020304" pitchFamily="18" charset="0"/>
            </a:endParaRPr>
          </a:p>
        </p:txBody>
      </p:sp>
      <p:sp>
        <p:nvSpPr>
          <p:cNvPr id="31" name="TextBox 30"/>
          <p:cNvSpPr txBox="1"/>
          <p:nvPr/>
        </p:nvSpPr>
        <p:spPr>
          <a:xfrm>
            <a:off x="6235912" y="8746020"/>
            <a:ext cx="5495908" cy="584775"/>
          </a:xfrm>
          <a:prstGeom prst="rect">
            <a:avLst/>
          </a:prstGeom>
          <a:noFill/>
        </p:spPr>
        <p:txBody>
          <a:bodyPr wrap="square" rtlCol="0">
            <a:spAutoFit/>
          </a:bodyPr>
          <a:lstStyle/>
          <a:p>
            <a:pPr algn="ctr"/>
            <a:r>
              <a:rPr lang="en-US" sz="3200" dirty="0" smtClean="0">
                <a:latin typeface="Times New Roman" panose="02020603050405020304" pitchFamily="18" charset="0"/>
                <a:cs typeface="Times New Roman" panose="02020603050405020304" pitchFamily="18" charset="0"/>
              </a:rPr>
              <a:t>b) </a:t>
            </a:r>
            <a:r>
              <a:rPr lang="en-US" sz="3200" dirty="0" err="1" smtClean="0">
                <a:latin typeface="Times New Roman" panose="02020603050405020304" pitchFamily="18" charset="0"/>
                <a:cs typeface="Times New Roman" panose="02020603050405020304" pitchFamily="18" charset="0"/>
              </a:rPr>
              <a:t>Bộ</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nhiễm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sắc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thể</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bị</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đột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biến</a:t>
            </a:r>
            <a:endParaRPr lang="en-US" sz="3200" dirty="0">
              <a:latin typeface="Times New Roman" panose="02020603050405020304" pitchFamily="18" charset="0"/>
              <a:cs typeface="Times New Roman" panose="02020603050405020304" pitchFamily="18" charset="0"/>
            </a:endParaRPr>
          </a:p>
        </p:txBody>
      </p:sp>
      <p:sp>
        <p:nvSpPr>
          <p:cNvPr id="32" name="TextBox 31"/>
          <p:cNvSpPr txBox="1"/>
          <p:nvPr/>
        </p:nvSpPr>
        <p:spPr>
          <a:xfrm>
            <a:off x="11786024" y="8749725"/>
            <a:ext cx="5495908" cy="584775"/>
          </a:xfrm>
          <a:prstGeom prst="rect">
            <a:avLst/>
          </a:prstGeom>
          <a:noFill/>
        </p:spPr>
        <p:txBody>
          <a:bodyPr wrap="square" rtlCol="0">
            <a:spAutoFit/>
          </a:bodyPr>
          <a:lstStyle/>
          <a:p>
            <a:pPr algn="ctr"/>
            <a:r>
              <a:rPr lang="en-US" sz="3200" dirty="0" smtClean="0">
                <a:latin typeface="Times New Roman" panose="02020603050405020304" pitchFamily="18" charset="0"/>
                <a:cs typeface="Times New Roman" panose="02020603050405020304" pitchFamily="18" charset="0"/>
              </a:rPr>
              <a:t>c) </a:t>
            </a:r>
            <a:r>
              <a:rPr lang="en-US" sz="3200" dirty="0" err="1" smtClean="0">
                <a:latin typeface="Times New Roman" panose="02020603050405020304" pitchFamily="18" charset="0"/>
                <a:cs typeface="Times New Roman" panose="02020603050405020304" pitchFamily="18" charset="0"/>
              </a:rPr>
              <a:t>Bộ</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nhiễm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sắc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thể</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bị</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đột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biến</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2542459"/>
      </p:ext>
    </p:extLst>
  </p:cSld>
  <p:clrMapOvr>
    <a:masterClrMapping/>
  </p:clrMapOvr>
  <p:transition spd="slow">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Office Theme">
  <a:themeElements>
    <a:clrScheme name="Custom 21">
      <a:dk1>
        <a:sysClr val="windowText" lastClr="000000"/>
      </a:dk1>
      <a:lt1>
        <a:sysClr val="window" lastClr="FFFFFF"/>
      </a:lt1>
      <a:dk2>
        <a:srgbClr val="0048B3"/>
      </a:dk2>
      <a:lt2>
        <a:srgbClr val="7C77B9"/>
      </a:lt2>
      <a:accent1>
        <a:srgbClr val="008EDC"/>
      </a:accent1>
      <a:accent2>
        <a:srgbClr val="7A0078"/>
      </a:accent2>
      <a:accent3>
        <a:srgbClr val="D30F64"/>
      </a:accent3>
      <a:accent4>
        <a:srgbClr val="006FC9"/>
      </a:accent4>
      <a:accent5>
        <a:srgbClr val="00FFFF"/>
      </a:accent5>
      <a:accent6>
        <a:srgbClr val="EEB902"/>
      </a:accent6>
      <a:hlink>
        <a:srgbClr val="D30F64"/>
      </a:hlink>
      <a:folHlink>
        <a:srgbClr val="D30F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12000">
              <a:schemeClr val="accent1"/>
            </a:gs>
            <a:gs pos="100000">
              <a:schemeClr val="accent3"/>
            </a:gs>
          </a:gsLst>
          <a:lin ang="0" scaled="1"/>
          <a:tileRect/>
        </a:gradFill>
        <a:ln w="12700" cap="flat">
          <a:noFill/>
          <a:prstDash val="solid"/>
          <a:miter/>
        </a:ln>
      </a:spPr>
      <a:bodyPr rtlCol="0" anchor="ctr"/>
      <a:lstStyle>
        <a:defPPr algn="l">
          <a:defRPr dirty="0"/>
        </a:defPPr>
      </a:lstStyle>
    </a:spDef>
  </a:objectDefaults>
  <a:extraClrSchemeLst/>
  <a:extLst>
    <a:ext uri="{05A4C25C-085E-4340-85A3-A5531E510DB2}">
      <thm15:themeFamily xmlns:thm15="http://schemas.microsoft.com/office/thememl/2012/main" name="NBPL_Fun_MO - v6" id="{A0D08BF4-A6B2-4810-A990-861B25D0A27E}" vid="{9CA1A813-01EE-4EED-9E0D-BBBA258A4E37}"/>
    </a:ext>
  </a:ext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Custom 13">
      <a:dk1>
        <a:srgbClr val="000000"/>
      </a:dk1>
      <a:lt1>
        <a:srgbClr val="FDFAF6"/>
      </a:lt1>
      <a:dk2>
        <a:srgbClr val="44546A"/>
      </a:dk2>
      <a:lt2>
        <a:srgbClr val="E7E6E6"/>
      </a:lt2>
      <a:accent1>
        <a:srgbClr val="F5CDCE"/>
      </a:accent1>
      <a:accent2>
        <a:srgbClr val="DE8C8C"/>
      </a:accent2>
      <a:accent3>
        <a:srgbClr val="AAC3E8"/>
      </a:accent3>
      <a:accent4>
        <a:srgbClr val="D2D592"/>
      </a:accent4>
      <a:accent5>
        <a:srgbClr val="CCBE89"/>
      </a:accent5>
      <a:accent6>
        <a:srgbClr val="1F2C8F"/>
      </a:accent6>
      <a:hlink>
        <a:srgbClr val="1F2C8F"/>
      </a:hlink>
      <a:folHlink>
        <a:srgbClr val="AAC3E9"/>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Custom 13">
      <a:dk1>
        <a:srgbClr val="000000"/>
      </a:dk1>
      <a:lt1>
        <a:srgbClr val="FDFAF6"/>
      </a:lt1>
      <a:dk2>
        <a:srgbClr val="44546A"/>
      </a:dk2>
      <a:lt2>
        <a:srgbClr val="E7E6E6"/>
      </a:lt2>
      <a:accent1>
        <a:srgbClr val="F5CDCE"/>
      </a:accent1>
      <a:accent2>
        <a:srgbClr val="DE8C8C"/>
      </a:accent2>
      <a:accent3>
        <a:srgbClr val="AAC3E8"/>
      </a:accent3>
      <a:accent4>
        <a:srgbClr val="D2D592"/>
      </a:accent4>
      <a:accent5>
        <a:srgbClr val="CCBE89"/>
      </a:accent5>
      <a:accent6>
        <a:srgbClr val="1F2C8F"/>
      </a:accent6>
      <a:hlink>
        <a:srgbClr val="1F2C8F"/>
      </a:hlink>
      <a:folHlink>
        <a:srgbClr val="AAC3E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ometric color block" id="{8E8E6382-84E0-47AA-A2A2-8ED603AAB26E}" vid="{692203AD-8BB8-47BB-AF1A-2D7F125D9E27}"/>
    </a:ext>
  </a:extLst>
</a:theme>
</file>

<file path=ppt/theme/theme8.xml><?xml version="1.0" encoding="utf-8"?>
<a:theme xmlns:a="http://schemas.openxmlformats.org/drawingml/2006/main" name="2_Save the Elephant Day by Slidesgo">
  <a:themeElements>
    <a:clrScheme name="Simple Light">
      <a:dk1>
        <a:srgbClr val="5CBFC2"/>
      </a:dk1>
      <a:lt1>
        <a:srgbClr val="FFFCF3"/>
      </a:lt1>
      <a:dk2>
        <a:srgbClr val="4D4848"/>
      </a:dk2>
      <a:lt2>
        <a:srgbClr val="EEEEEE"/>
      </a:lt2>
      <a:accent1>
        <a:srgbClr val="578CCF"/>
      </a:accent1>
      <a:accent2>
        <a:srgbClr val="F58A28"/>
      </a:accent2>
      <a:accent3>
        <a:srgbClr val="E8E0D1"/>
      </a:accent3>
      <a:accent4>
        <a:srgbClr val="9BD5CA"/>
      </a:accent4>
      <a:accent5>
        <a:srgbClr val="C0B1BC"/>
      </a:accent5>
      <a:accent6>
        <a:srgbClr val="FACF74"/>
      </a:accent6>
      <a:hlink>
        <a:srgbClr val="5CBFC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940</TotalTime>
  <Words>3930</Words>
  <Application>Microsoft Office PowerPoint</Application>
  <PresentationFormat>Custom</PresentationFormat>
  <Paragraphs>406</Paragraphs>
  <Slides>76</Slides>
  <Notes>22</Notes>
  <HiddenSlides>0</HiddenSlides>
  <MMClips>9</MMClips>
  <ScaleCrop>false</ScaleCrop>
  <HeadingPairs>
    <vt:vector size="6" baseType="variant">
      <vt:variant>
        <vt:lpstr>Fonts Used</vt:lpstr>
      </vt:variant>
      <vt:variant>
        <vt:i4>27</vt:i4>
      </vt:variant>
      <vt:variant>
        <vt:lpstr>Theme</vt:lpstr>
      </vt:variant>
      <vt:variant>
        <vt:i4>10</vt:i4>
      </vt:variant>
      <vt:variant>
        <vt:lpstr>Slide Titles</vt:lpstr>
      </vt:variant>
      <vt:variant>
        <vt:i4>76</vt:i4>
      </vt:variant>
    </vt:vector>
  </HeadingPairs>
  <TitlesOfParts>
    <vt:vector size="113" baseType="lpstr">
      <vt:lpstr>Calibri</vt:lpstr>
      <vt:lpstr>Alatsi</vt:lpstr>
      <vt:lpstr>Tahoma</vt:lpstr>
      <vt:lpstr>Titan One</vt:lpstr>
      <vt:lpstr>ADLaM Display</vt:lpstr>
      <vt:lpstr>Century Gothic</vt:lpstr>
      <vt:lpstr>Adirek Sans Bold</vt:lpstr>
      <vt:lpstr>Nunito</vt:lpstr>
      <vt:lpstr>#9Slide03 Maven Pro Black</vt:lpstr>
      <vt:lpstr>Myriad Pro SemiCond</vt:lpstr>
      <vt:lpstr>Arial</vt:lpstr>
      <vt:lpstr>Verdana</vt:lpstr>
      <vt:lpstr>Bebas Neue</vt:lpstr>
      <vt:lpstr>Calibri Light</vt:lpstr>
      <vt:lpstr>Love Ya Like A Sister</vt:lpstr>
      <vt:lpstr>Wingdings</vt:lpstr>
      <vt:lpstr>#9Slide03 FS Neusa Bold</vt:lpstr>
      <vt:lpstr>Saira Bold</vt:lpstr>
      <vt:lpstr>Paytone One</vt:lpstr>
      <vt:lpstr>Times New Roman</vt:lpstr>
      <vt:lpstr>Roboto Bold</vt:lpstr>
      <vt:lpstr>Cambria</vt:lpstr>
      <vt:lpstr>Aptos</vt:lpstr>
      <vt:lpstr>Aptos Display</vt:lpstr>
      <vt:lpstr>Adirek Sans Heavy</vt:lpstr>
      <vt:lpstr>#9Slide03 Arima Madurai Black</vt:lpstr>
      <vt:lpstr>Catamaran</vt:lpstr>
      <vt:lpstr>Office Theme</vt:lpstr>
      <vt:lpstr>2_Office Theme</vt:lpstr>
      <vt:lpstr>7_Office Theme</vt:lpstr>
      <vt:lpstr>3_Office Theme</vt:lpstr>
      <vt:lpstr>1_Office Theme</vt:lpstr>
      <vt:lpstr>4_Office Theme</vt:lpstr>
      <vt:lpstr>5_Office Theme</vt:lpstr>
      <vt:lpstr>2_Save the Elephant Day by Slidesgo</vt:lpstr>
      <vt:lpstr>6_Office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CÁM ƠN CÁC EM ĐÃ THEO DÕI BÀI HỌC</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Thesis defense</dc:title>
  <dc:creator>NET HUYNH CHAN</dc:creator>
  <cp:lastModifiedBy>OliverFang™</cp:lastModifiedBy>
  <cp:revision>183</cp:revision>
  <dcterms:created xsi:type="dcterms:W3CDTF">2006-08-16T00:00:00Z</dcterms:created>
  <dcterms:modified xsi:type="dcterms:W3CDTF">2024-08-11T20:54:28Z</dcterms:modified>
  <dc:identifier>DAGL1u8hdLc</dc:identifier>
</cp:coreProperties>
</file>