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9"/>
  </p:notesMasterIdLst>
  <p:sldIdLst>
    <p:sldId id="256" r:id="rId3"/>
    <p:sldId id="269" r:id="rId4"/>
    <p:sldId id="258" r:id="rId5"/>
    <p:sldId id="257" r:id="rId6"/>
    <p:sldId id="259" r:id="rId7"/>
    <p:sldId id="503" r:id="rId8"/>
    <p:sldId id="411" r:id="rId9"/>
    <p:sldId id="428" r:id="rId10"/>
    <p:sldId id="427" r:id="rId11"/>
    <p:sldId id="371" r:id="rId12"/>
    <p:sldId id="372" r:id="rId13"/>
    <p:sldId id="373" r:id="rId14"/>
    <p:sldId id="414" r:id="rId15"/>
    <p:sldId id="429" r:id="rId16"/>
    <p:sldId id="275" r:id="rId17"/>
    <p:sldId id="432" r:id="rId18"/>
    <p:sldId id="437" r:id="rId19"/>
    <p:sldId id="412" r:id="rId20"/>
    <p:sldId id="431" r:id="rId21"/>
    <p:sldId id="433" r:id="rId22"/>
    <p:sldId id="434" r:id="rId23"/>
    <p:sldId id="435" r:id="rId24"/>
    <p:sldId id="436" r:id="rId25"/>
    <p:sldId id="438" r:id="rId26"/>
    <p:sldId id="277" r:id="rId27"/>
    <p:sldId id="439" r:id="rId28"/>
    <p:sldId id="440" r:id="rId29"/>
    <p:sldId id="375" r:id="rId30"/>
    <p:sldId id="441" r:id="rId31"/>
    <p:sldId id="318" r:id="rId32"/>
    <p:sldId id="442" r:id="rId33"/>
    <p:sldId id="443" r:id="rId34"/>
    <p:sldId id="444" r:id="rId35"/>
    <p:sldId id="445" r:id="rId36"/>
    <p:sldId id="319" r:id="rId37"/>
    <p:sldId id="330" r:id="rId38"/>
    <p:sldId id="451" r:id="rId39"/>
    <p:sldId id="452" r:id="rId40"/>
    <p:sldId id="450" r:id="rId41"/>
    <p:sldId id="377" r:id="rId42"/>
    <p:sldId id="447" r:id="rId43"/>
    <p:sldId id="448" r:id="rId44"/>
    <p:sldId id="446" r:id="rId45"/>
    <p:sldId id="416" r:id="rId46"/>
    <p:sldId id="449" r:id="rId47"/>
    <p:sldId id="453" r:id="rId48"/>
    <p:sldId id="345" r:id="rId49"/>
    <p:sldId id="454" r:id="rId50"/>
    <p:sldId id="455" r:id="rId51"/>
    <p:sldId id="456" r:id="rId52"/>
    <p:sldId id="462" r:id="rId53"/>
    <p:sldId id="461" r:id="rId54"/>
    <p:sldId id="463" r:id="rId55"/>
    <p:sldId id="457" r:id="rId56"/>
    <p:sldId id="464" r:id="rId57"/>
    <p:sldId id="465" r:id="rId58"/>
    <p:sldId id="260" r:id="rId59"/>
    <p:sldId id="466" r:id="rId60"/>
    <p:sldId id="329" r:id="rId61"/>
    <p:sldId id="467" r:id="rId62"/>
    <p:sldId id="468" r:id="rId63"/>
    <p:sldId id="469" r:id="rId64"/>
    <p:sldId id="459" r:id="rId65"/>
    <p:sldId id="460" r:id="rId66"/>
    <p:sldId id="470" r:id="rId67"/>
    <p:sldId id="473" r:id="rId68"/>
    <p:sldId id="471" r:id="rId69"/>
    <p:sldId id="474" r:id="rId70"/>
    <p:sldId id="475" r:id="rId71"/>
    <p:sldId id="392" r:id="rId72"/>
    <p:sldId id="479" r:id="rId73"/>
    <p:sldId id="480" r:id="rId74"/>
    <p:sldId id="481" r:id="rId75"/>
    <p:sldId id="293" r:id="rId76"/>
    <p:sldId id="482" r:id="rId77"/>
    <p:sldId id="483" r:id="rId78"/>
    <p:sldId id="484" r:id="rId79"/>
    <p:sldId id="485" r:id="rId80"/>
    <p:sldId id="486" r:id="rId81"/>
    <p:sldId id="487" r:id="rId82"/>
    <p:sldId id="488" r:id="rId83"/>
    <p:sldId id="489" r:id="rId84"/>
    <p:sldId id="490" r:id="rId85"/>
    <p:sldId id="491" r:id="rId86"/>
    <p:sldId id="492" r:id="rId87"/>
    <p:sldId id="406" r:id="rId88"/>
    <p:sldId id="364" r:id="rId89"/>
    <p:sldId id="493" r:id="rId90"/>
    <p:sldId id="265" r:id="rId91"/>
    <p:sldId id="494" r:id="rId92"/>
    <p:sldId id="495" r:id="rId93"/>
    <p:sldId id="496" r:id="rId94"/>
    <p:sldId id="497" r:id="rId95"/>
    <p:sldId id="498" r:id="rId96"/>
    <p:sldId id="499" r:id="rId97"/>
    <p:sldId id="424" r:id="rId98"/>
    <p:sldId id="367" r:id="rId99"/>
    <p:sldId id="425" r:id="rId100"/>
    <p:sldId id="500" r:id="rId101"/>
    <p:sldId id="501" r:id="rId102"/>
    <p:sldId id="368" r:id="rId103"/>
    <p:sldId id="502" r:id="rId104"/>
    <p:sldId id="409" r:id="rId105"/>
    <p:sldId id="426" r:id="rId106"/>
    <p:sldId id="262" r:id="rId107"/>
    <p:sldId id="268" r:id="rId108"/>
  </p:sldIdLst>
  <p:sldSz cx="18288000" cy="10287000"/>
  <p:notesSz cx="6858000" cy="9144000"/>
  <p:embeddedFontLst>
    <p:embeddedFont>
      <p:font typeface="Aharoni" panose="02010803020104030203" pitchFamily="2" charset="-79"/>
      <p:bold r:id="rId110"/>
    </p:embeddedFont>
    <p:embeddedFont>
      <p:font typeface="Cambria Math" panose="02040503050406030204" pitchFamily="18" charset="0"/>
      <p:regular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622" autoAdjust="0"/>
  </p:normalViewPr>
  <p:slideViewPr>
    <p:cSldViewPr>
      <p:cViewPr varScale="1">
        <p:scale>
          <a:sx n="39" d="100"/>
          <a:sy n="39" d="100"/>
        </p:scale>
        <p:origin x="86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fntdata"/><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95</a:t>
            </a:fld>
            <a:endParaRPr lang="en-US"/>
          </a:p>
        </p:txBody>
      </p:sp>
    </p:spTree>
    <p:extLst>
      <p:ext uri="{BB962C8B-B14F-4D97-AF65-F5344CB8AC3E}">
        <p14:creationId xmlns:p14="http://schemas.microsoft.com/office/powerpoint/2010/main" val="424114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74</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87</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306456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1008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78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6396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24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134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841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06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556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34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093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91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917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7693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4.sv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530.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svg"/><Relationship Id="rId7" Type="http://schemas.openxmlformats.org/officeDocument/2006/relationships/image" Target="../media/image540.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7.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5.png"/><Relationship Id="rId4" Type="http://schemas.openxmlformats.org/officeDocument/2006/relationships/image" Target="../media/image15.sv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9.png"/><Relationship Id="rId4" Type="http://schemas.openxmlformats.org/officeDocument/2006/relationships/image" Target="../media/image24.sv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sv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91.png"/><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9.png"/><Relationship Id="rId4" Type="http://schemas.openxmlformats.org/officeDocument/2006/relationships/image" Target="../media/image24.svg"/></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4.svg"/></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9.png"/><Relationship Id="rId4" Type="http://schemas.openxmlformats.org/officeDocument/2006/relationships/image" Target="../media/image24.svg"/></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5.png"/><Relationship Id="rId4" Type="http://schemas.openxmlformats.org/officeDocument/2006/relationships/image" Target="../media/image15.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pic>
        <p:nvPicPr>
          <p:cNvPr id="4" name="Google Shape;219;p3">
            <a:extLst>
              <a:ext uri="{FF2B5EF4-FFF2-40B4-BE49-F238E27FC236}">
                <a16:creationId xmlns:a16="http://schemas.microsoft.com/office/drawing/2014/main" id="{501A5638-2337-ADC7-8E86-CF39A4871558}"/>
              </a:ext>
            </a:extLst>
          </p:cNvPr>
          <p:cNvPicPr preferRelativeResize="0"/>
          <p:nvPr/>
        </p:nvPicPr>
        <p:blipFill rotWithShape="1">
          <a:blip r:embed="rId3">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219;p3">
            <a:extLst>
              <a:ext uri="{FF2B5EF4-FFF2-40B4-BE49-F238E27FC236}">
                <a16:creationId xmlns:a16="http://schemas.microsoft.com/office/drawing/2014/main" id="{ABF35DA3-E552-31F9-AF68-A2CC59DE171B}"/>
              </a:ext>
            </a:extLst>
          </p:cNvPr>
          <p:cNvPicPr preferRelativeResize="0"/>
          <p:nvPr/>
        </p:nvPicPr>
        <p:blipFill rotWithShape="1">
          <a:blip r:embed="rId8">
            <a:alphaModFix/>
          </a:blip>
          <a:srcRect/>
          <a:stretch/>
        </p:blipFill>
        <p:spPr>
          <a:xfrm>
            <a:off x="15544800" y="382170"/>
            <a:ext cx="2593489" cy="75098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pic>
        <p:nvPicPr>
          <p:cNvPr id="6" name="Google Shape;219;p3">
            <a:extLst>
              <a:ext uri="{FF2B5EF4-FFF2-40B4-BE49-F238E27FC236}">
                <a16:creationId xmlns:a16="http://schemas.microsoft.com/office/drawing/2014/main" id="{DA646AA7-5C93-037E-FDDC-7BE8ADB5018B}"/>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19;p3">
            <a:extLst>
              <a:ext uri="{FF2B5EF4-FFF2-40B4-BE49-F238E27FC236}">
                <a16:creationId xmlns:a16="http://schemas.microsoft.com/office/drawing/2014/main" id="{6498E3A3-0D1F-1C42-C2B1-165DEA348C93}"/>
              </a:ext>
            </a:extLst>
          </p:cNvPr>
          <p:cNvPicPr preferRelativeResize="0"/>
          <p:nvPr/>
        </p:nvPicPr>
        <p:blipFill rotWithShape="1">
          <a:blip r:embed="rId4">
            <a:alphaModFix/>
          </a:blip>
          <a:srcRect/>
          <a:stretch/>
        </p:blipFill>
        <p:spPr>
          <a:xfrm>
            <a:off x="15572872" y="8596649"/>
            <a:ext cx="2593489" cy="750988"/>
          </a:xfrm>
          <a:prstGeom prst="rect">
            <a:avLst/>
          </a:prstGeom>
          <a:noFill/>
          <a:ln>
            <a:noFill/>
          </a:ln>
        </p:spPr>
      </p:pic>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pic>
        <p:nvPicPr>
          <p:cNvPr id="3" name="Google Shape;219;p3">
            <a:extLst>
              <a:ext uri="{FF2B5EF4-FFF2-40B4-BE49-F238E27FC236}">
                <a16:creationId xmlns:a16="http://schemas.microsoft.com/office/drawing/2014/main" id="{F44563C8-23D7-48AE-C09C-AC6F94AD9365}"/>
              </a:ext>
            </a:extLst>
          </p:cNvPr>
          <p:cNvPicPr preferRelativeResize="0"/>
          <p:nvPr/>
        </p:nvPicPr>
        <p:blipFill rotWithShape="1">
          <a:blip r:embed="rId7">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219;p3">
            <a:extLst>
              <a:ext uri="{FF2B5EF4-FFF2-40B4-BE49-F238E27FC236}">
                <a16:creationId xmlns:a16="http://schemas.microsoft.com/office/drawing/2014/main" id="{41C89FDD-4828-672B-7080-3CA63FFC42A0}"/>
              </a:ext>
            </a:extLst>
          </p:cNvPr>
          <p:cNvPicPr preferRelativeResize="0"/>
          <p:nvPr/>
        </p:nvPicPr>
        <p:blipFill rotWithShape="1">
          <a:blip r:embed="rId4">
            <a:alphaModFix/>
          </a:blip>
          <a:srcRect/>
          <a:stretch/>
        </p:blipFill>
        <p:spPr>
          <a:xfrm>
            <a:off x="381000" y="9336020"/>
            <a:ext cx="2593489" cy="750988"/>
          </a:xfrm>
          <a:prstGeom prst="rect">
            <a:avLst/>
          </a:prstGeom>
          <a:noFill/>
          <a:ln>
            <a:noFill/>
          </a:ln>
        </p:spPr>
      </p:pic>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pic>
        <p:nvPicPr>
          <p:cNvPr id="2" name="Google Shape;219;p3">
            <a:extLst>
              <a:ext uri="{FF2B5EF4-FFF2-40B4-BE49-F238E27FC236}">
                <a16:creationId xmlns:a16="http://schemas.microsoft.com/office/drawing/2014/main" id="{7622E602-9DE4-11A7-42D4-8E6F718FE4DB}"/>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pic>
        <p:nvPicPr>
          <p:cNvPr id="4" name="Google Shape;219;p3">
            <a:extLst>
              <a:ext uri="{FF2B5EF4-FFF2-40B4-BE49-F238E27FC236}">
                <a16:creationId xmlns:a16="http://schemas.microsoft.com/office/drawing/2014/main" id="{9DAD11D8-23A8-3145-6EB2-D4F0896739A3}"/>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pic>
        <p:nvPicPr>
          <p:cNvPr id="2" name="Google Shape;219;p3">
            <a:extLst>
              <a:ext uri="{FF2B5EF4-FFF2-40B4-BE49-F238E27FC236}">
                <a16:creationId xmlns:a16="http://schemas.microsoft.com/office/drawing/2014/main" id="{28F122BE-B21A-E49D-BCDA-1897FC6464A8}"/>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Bài giảng và giáo án này chỉ có duy nhất trên </a:t>
            </a:r>
            <a:r>
              <a:rPr lang="en-US" sz="3600" b="1" kern="0">
                <a:solidFill>
                  <a:srgbClr val="000000"/>
                </a:solidFill>
                <a:latin typeface="Arial"/>
                <a:cs typeface="Arial"/>
                <a:sym typeface="Arial"/>
              </a:rPr>
              <a:t>kenhgiaovien.com </a:t>
            </a:r>
            <a:endParaRPr sz="3600" b="1"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pic>
        <p:nvPicPr>
          <p:cNvPr id="4" name="Google Shape;219;p3">
            <a:extLst>
              <a:ext uri="{FF2B5EF4-FFF2-40B4-BE49-F238E27FC236}">
                <a16:creationId xmlns:a16="http://schemas.microsoft.com/office/drawing/2014/main" id="{E0D707FD-1423-5324-4A92-782AD89E59BB}"/>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pic>
        <p:nvPicPr>
          <p:cNvPr id="6" name="Google Shape;219;p3">
            <a:extLst>
              <a:ext uri="{FF2B5EF4-FFF2-40B4-BE49-F238E27FC236}">
                <a16:creationId xmlns:a16="http://schemas.microsoft.com/office/drawing/2014/main" id="{05884F2C-12E3-F063-A2AB-DAA7D685F254}"/>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pic>
        <p:nvPicPr>
          <p:cNvPr id="10" name="Google Shape;219;p3">
            <a:extLst>
              <a:ext uri="{FF2B5EF4-FFF2-40B4-BE49-F238E27FC236}">
                <a16:creationId xmlns:a16="http://schemas.microsoft.com/office/drawing/2014/main" id="{BB44ED29-945A-2521-6484-0CE62969E12E}"/>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24031971"/>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pic>
        <p:nvPicPr>
          <p:cNvPr id="2" name="Google Shape;219;p3">
            <a:extLst>
              <a:ext uri="{FF2B5EF4-FFF2-40B4-BE49-F238E27FC236}">
                <a16:creationId xmlns:a16="http://schemas.microsoft.com/office/drawing/2014/main" id="{926A7F5A-CAAE-3FF8-4919-EF01DFAC6989}"/>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pic>
        <p:nvPicPr>
          <p:cNvPr id="7" name="Google Shape;219;p3">
            <a:extLst>
              <a:ext uri="{FF2B5EF4-FFF2-40B4-BE49-F238E27FC236}">
                <a16:creationId xmlns:a16="http://schemas.microsoft.com/office/drawing/2014/main" id="{2878DA1C-9CCA-FE30-36AB-3DC5BF2550D7}"/>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5463</TotalTime>
  <Words>6347</Words>
  <Application>Microsoft Office PowerPoint</Application>
  <PresentationFormat>Custom</PresentationFormat>
  <Paragraphs>712</Paragraphs>
  <Slides>106</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106</vt:i4>
      </vt:variant>
    </vt:vector>
  </HeadingPairs>
  <TitlesOfParts>
    <vt:vector size="117" baseType="lpstr">
      <vt:lpstr>Wingdings</vt:lpstr>
      <vt:lpstr>Calibri Light</vt:lpstr>
      <vt:lpstr>Cambria Math</vt:lpstr>
      <vt:lpstr>Symbol</vt:lpstr>
      <vt:lpstr>Arial</vt:lpstr>
      <vt:lpstr>Calibri</vt:lpstr>
      <vt:lpstr>Arial (Body)</vt:lpstr>
      <vt:lpstr>Aharoni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tuyết nguyễn thị ánh</cp:lastModifiedBy>
  <cp:revision>217</cp:revision>
  <dcterms:created xsi:type="dcterms:W3CDTF">2006-08-16T00:00:00Z</dcterms:created>
  <dcterms:modified xsi:type="dcterms:W3CDTF">2024-10-10T15:58:21Z</dcterms:modified>
  <dc:identifier>DAF1cscCFCQ</dc:identifier>
</cp:coreProperties>
</file>