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69"/>
  </p:notesMasterIdLst>
  <p:sldIdLst>
    <p:sldId id="256" r:id="rId2"/>
    <p:sldId id="257" r:id="rId3"/>
    <p:sldId id="259" r:id="rId4"/>
    <p:sldId id="258" r:id="rId5"/>
    <p:sldId id="268" r:id="rId6"/>
    <p:sldId id="261" r:id="rId7"/>
    <p:sldId id="374" r:id="rId8"/>
    <p:sldId id="373" r:id="rId9"/>
    <p:sldId id="375" r:id="rId10"/>
    <p:sldId id="376" r:id="rId11"/>
    <p:sldId id="262" r:id="rId12"/>
    <p:sldId id="377" r:id="rId13"/>
    <p:sldId id="263" r:id="rId14"/>
    <p:sldId id="331" r:id="rId15"/>
    <p:sldId id="272" r:id="rId16"/>
    <p:sldId id="332" r:id="rId17"/>
    <p:sldId id="334" r:id="rId18"/>
    <p:sldId id="379" r:id="rId19"/>
    <p:sldId id="335" r:id="rId20"/>
    <p:sldId id="336" r:id="rId21"/>
    <p:sldId id="378" r:id="rId22"/>
    <p:sldId id="380" r:id="rId23"/>
    <p:sldId id="337" r:id="rId24"/>
    <p:sldId id="343" r:id="rId25"/>
    <p:sldId id="381" r:id="rId26"/>
    <p:sldId id="344" r:id="rId27"/>
    <p:sldId id="384" r:id="rId28"/>
    <p:sldId id="385" r:id="rId29"/>
    <p:sldId id="345" r:id="rId30"/>
    <p:sldId id="382" r:id="rId31"/>
    <p:sldId id="265" r:id="rId32"/>
    <p:sldId id="340" r:id="rId33"/>
    <p:sldId id="341" r:id="rId34"/>
    <p:sldId id="347" r:id="rId35"/>
    <p:sldId id="386" r:id="rId36"/>
    <p:sldId id="387" r:id="rId37"/>
    <p:sldId id="388" r:id="rId38"/>
    <p:sldId id="389" r:id="rId39"/>
    <p:sldId id="278" r:id="rId40"/>
    <p:sldId id="352" r:id="rId41"/>
    <p:sldId id="390" r:id="rId42"/>
    <p:sldId id="391" r:id="rId43"/>
    <p:sldId id="394" r:id="rId44"/>
    <p:sldId id="392" r:id="rId45"/>
    <p:sldId id="393" r:id="rId46"/>
    <p:sldId id="395" r:id="rId47"/>
    <p:sldId id="396" r:id="rId48"/>
    <p:sldId id="397" r:id="rId49"/>
    <p:sldId id="282" r:id="rId50"/>
    <p:sldId id="398" r:id="rId51"/>
    <p:sldId id="399" r:id="rId52"/>
    <p:sldId id="400" r:id="rId53"/>
    <p:sldId id="401" r:id="rId54"/>
    <p:sldId id="402" r:id="rId55"/>
    <p:sldId id="403" r:id="rId56"/>
    <p:sldId id="283" r:id="rId57"/>
    <p:sldId id="361" r:id="rId58"/>
    <p:sldId id="404" r:id="rId59"/>
    <p:sldId id="285" r:id="rId60"/>
    <p:sldId id="405" r:id="rId61"/>
    <p:sldId id="406" r:id="rId62"/>
    <p:sldId id="271" r:id="rId63"/>
    <p:sldId id="288" r:id="rId64"/>
    <p:sldId id="407" r:id="rId65"/>
    <p:sldId id="408" r:id="rId66"/>
    <p:sldId id="289" r:id="rId67"/>
    <p:sldId id="290" r:id="rId6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Cambria Math" panose="02040503050406030204" pitchFamily="18" charset="0"/>
      <p:regular r:id="rId74"/>
    </p:embeddedFont>
    <p:embeddedFont>
      <p:font typeface="Days One" panose="020B0604020202020204" charset="0"/>
      <p:regular r:id="rId75"/>
    </p:embeddedFont>
    <p:embeddedFont>
      <p:font typeface="Lato Light" panose="020B0604020202020204" charset="0"/>
      <p:regular r:id="rId76"/>
      <p:italic r:id="rId77"/>
    </p:embeddedFont>
    <p:embeddedFont>
      <p:font typeface="Nunito Light" panose="020B0604020202020204" charset="0"/>
      <p:regular r:id="rId78"/>
      <p:italic r:id="rId79"/>
    </p:embeddedFont>
    <p:embeddedFont>
      <p:font typeface="DengXian" panose="020B0604020202020204" charset="-122"/>
      <p:regular r:id="rId80"/>
      <p:bold r:id="rId81"/>
    </p:embeddedFont>
    <p:embeddedFont>
      <p:font typeface="Calibri Light" panose="020F0302020204030204" pitchFamily="34" charset="0"/>
      <p:regular r:id="rId82"/>
      <p:italic r:id="rId83"/>
    </p:embeddedFont>
    <p:embeddedFont>
      <p:font typeface="Anaheim" panose="020B0604020202020204" charset="0"/>
      <p:regular r:id="rId84"/>
    </p:embeddedFont>
    <p:embeddedFont>
      <p:font typeface="Abel" panose="020B0604020202020204" charset="0"/>
      <p:regular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FFFF"/>
    <a:srgbClr val="FF6600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5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6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7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74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2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45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6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64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463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2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23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6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78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438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815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44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970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207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74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58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8946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89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993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054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1706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1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29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153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1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6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288" y="983800"/>
            <a:ext cx="3483000" cy="25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250" y="3683900"/>
            <a:ext cx="3483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713225" y="700100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713225" y="132277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2424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713225" y="267503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04676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713225" y="4027300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6"/>
          <p:cNvSpPr txBox="1">
            <a:spLocks noGrp="1"/>
          </p:cNvSpPr>
          <p:nvPr>
            <p:ph type="title"/>
          </p:nvPr>
        </p:nvSpPr>
        <p:spPr>
          <a:xfrm>
            <a:off x="713260" y="539500"/>
            <a:ext cx="41517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subTitle" idx="1"/>
          </p:nvPr>
        </p:nvSpPr>
        <p:spPr>
          <a:xfrm>
            <a:off x="713225" y="2451200"/>
            <a:ext cx="41022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 txBox="1"/>
          <p:nvPr/>
        </p:nvSpPr>
        <p:spPr>
          <a:xfrm>
            <a:off x="713250" y="3697702"/>
            <a:ext cx="41022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200" b="1" u="sng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0847" y="89843"/>
            <a:ext cx="8777071" cy="4391445"/>
            <a:chOff x="80847" y="89843"/>
            <a:chExt cx="8777071" cy="4391445"/>
          </a:xfrm>
        </p:grpSpPr>
        <p:grpSp>
          <p:nvGrpSpPr>
            <p:cNvPr id="135" name="Google Shape;135;p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80862" y="4107047"/>
              <a:ext cx="365411" cy="374241"/>
              <a:chOff x="7940051" y="3528357"/>
              <a:chExt cx="235734" cy="24143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" name="Google Shape;167;p6"/>
          <p:cNvGrpSpPr/>
          <p:nvPr/>
        </p:nvGrpSpPr>
        <p:grpSpPr>
          <a:xfrm flipH="1">
            <a:off x="8143500" y="3988702"/>
            <a:ext cx="830628" cy="678718"/>
            <a:chOff x="7447696" y="3988702"/>
            <a:chExt cx="830628" cy="678718"/>
          </a:xfrm>
        </p:grpSpPr>
        <p:sp>
          <p:nvSpPr>
            <p:cNvPr id="168" name="Google Shape;168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06961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561758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06961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561758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220915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220915" y="3507074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8890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4768890" y="35070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06961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561758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6961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561758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13169" y="89850"/>
            <a:ext cx="8819686" cy="4577606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1" r:id="rId15"/>
    <p:sldLayoutId id="2147483672" r:id="rId16"/>
    <p:sldLayoutId id="214748367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7.sv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32"/>
          <p:cNvGrpSpPr/>
          <p:nvPr/>
        </p:nvGrpSpPr>
        <p:grpSpPr>
          <a:xfrm>
            <a:off x="6478859" y="2221628"/>
            <a:ext cx="2425508" cy="2507100"/>
            <a:chOff x="4592041" y="539502"/>
            <a:chExt cx="3710160" cy="4189225"/>
          </a:xfrm>
        </p:grpSpPr>
        <p:sp>
          <p:nvSpPr>
            <p:cNvPr id="1080" name="Google Shape;1080;p32"/>
            <p:cNvSpPr/>
            <p:nvPr/>
          </p:nvSpPr>
          <p:spPr>
            <a:xfrm>
              <a:off x="4660130" y="669441"/>
              <a:ext cx="3642071" cy="3994722"/>
            </a:xfrm>
            <a:custGeom>
              <a:avLst/>
              <a:gdLst/>
              <a:ahLst/>
              <a:cxnLst/>
              <a:rect l="l" t="t" r="r" b="b"/>
              <a:pathLst>
                <a:path w="13426" h="14726" extrusionOk="0">
                  <a:moveTo>
                    <a:pt x="12596" y="7787"/>
                  </a:moveTo>
                  <a:cubicBezTo>
                    <a:pt x="12594" y="5089"/>
                    <a:pt x="13000" y="4375"/>
                    <a:pt x="11539" y="2096"/>
                  </a:cubicBezTo>
                  <a:cubicBezTo>
                    <a:pt x="10078" y="-184"/>
                    <a:pt x="6491" y="-688"/>
                    <a:pt x="3780" y="1002"/>
                  </a:cubicBezTo>
                  <a:cubicBezTo>
                    <a:pt x="1070" y="2693"/>
                    <a:pt x="339" y="4866"/>
                    <a:pt x="339" y="4866"/>
                  </a:cubicBezTo>
                  <a:cubicBezTo>
                    <a:pt x="339" y="4866"/>
                    <a:pt x="-643" y="7406"/>
                    <a:pt x="738" y="9964"/>
                  </a:cubicBezTo>
                  <a:cubicBezTo>
                    <a:pt x="2002" y="12303"/>
                    <a:pt x="4491" y="13632"/>
                    <a:pt x="6650" y="14726"/>
                  </a:cubicBezTo>
                  <a:lnTo>
                    <a:pt x="12172" y="14726"/>
                  </a:lnTo>
                  <a:cubicBezTo>
                    <a:pt x="12498" y="14452"/>
                    <a:pt x="12783" y="14118"/>
                    <a:pt x="13016" y="13728"/>
                  </a:cubicBezTo>
                  <a:cubicBezTo>
                    <a:pt x="14140" y="11836"/>
                    <a:pt x="12598" y="10486"/>
                    <a:pt x="12596" y="7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32"/>
            <p:cNvGrpSpPr/>
            <p:nvPr/>
          </p:nvGrpSpPr>
          <p:grpSpPr>
            <a:xfrm>
              <a:off x="7940051" y="3528357"/>
              <a:ext cx="235734" cy="241430"/>
              <a:chOff x="7940051" y="3528357"/>
              <a:chExt cx="235734" cy="241430"/>
            </a:xfrm>
          </p:grpSpPr>
          <p:sp>
            <p:nvSpPr>
              <p:cNvPr id="1090" name="Google Shape;1090;p32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5" name="Google Shape;1095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918721" y="4264313"/>
              <a:ext cx="730801" cy="59679"/>
            </a:xfrm>
            <a:custGeom>
              <a:avLst/>
              <a:gdLst/>
              <a:ahLst/>
              <a:cxnLst/>
              <a:rect l="l" t="t" r="r" b="b"/>
              <a:pathLst>
                <a:path w="2694" h="220" extrusionOk="0">
                  <a:moveTo>
                    <a:pt x="269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694" y="0"/>
                  </a:lnTo>
                  <a:lnTo>
                    <a:pt x="2694" y="22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300" rIns="92875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2025" y="0"/>
                  </a:lnTo>
                  <a:cubicBezTo>
                    <a:pt x="2576" y="566"/>
                    <a:pt x="2506" y="1605"/>
                    <a:pt x="2470" y="1919"/>
                  </a:cubicBezTo>
                  <a:cubicBezTo>
                    <a:pt x="2583" y="1892"/>
                    <a:pt x="2686" y="1799"/>
                    <a:pt x="2716" y="1689"/>
                  </a:cubicBezTo>
                  <a:lnTo>
                    <a:pt x="3148" y="95"/>
                  </a:lnTo>
                  <a:cubicBezTo>
                    <a:pt x="3157" y="61"/>
                    <a:pt x="3158" y="29"/>
                    <a:pt x="3153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851175" y="3710922"/>
              <a:ext cx="858298" cy="136720"/>
            </a:xfrm>
            <a:custGeom>
              <a:avLst/>
              <a:gdLst/>
              <a:ahLst/>
              <a:cxnLst/>
              <a:rect l="l" t="t" r="r" b="b"/>
              <a:pathLst>
                <a:path w="3164" h="504" extrusionOk="0">
                  <a:moveTo>
                    <a:pt x="3164" y="157"/>
                  </a:moveTo>
                  <a:cubicBezTo>
                    <a:pt x="3062" y="278"/>
                    <a:pt x="2878" y="401"/>
                    <a:pt x="2561" y="504"/>
                  </a:cubicBez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694109" y="2960046"/>
              <a:ext cx="130210" cy="234377"/>
            </a:xfrm>
            <a:custGeom>
              <a:avLst/>
              <a:gdLst/>
              <a:ahLst/>
              <a:cxnLst/>
              <a:rect l="l" t="t" r="r" b="b"/>
              <a:pathLst>
                <a:path w="480" h="864" extrusionOk="0">
                  <a:moveTo>
                    <a:pt x="0" y="41"/>
                  </a:moveTo>
                  <a:lnTo>
                    <a:pt x="429" y="864"/>
                  </a:lnTo>
                  <a:lnTo>
                    <a:pt x="480" y="864"/>
                  </a:lnTo>
                  <a:lnTo>
                    <a:pt x="7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703604" y="3152377"/>
              <a:ext cx="61307" cy="53440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226" y="197"/>
                  </a:moveTo>
                  <a:cubicBezTo>
                    <a:pt x="226" y="197"/>
                    <a:pt x="123" y="64"/>
                    <a:pt x="0" y="0"/>
                  </a:cubicBezTo>
                  <a:lnTo>
                    <a:pt x="226" y="19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025" rIns="92875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722321" y="3125250"/>
              <a:ext cx="42589" cy="27127"/>
            </a:xfrm>
            <a:custGeom>
              <a:avLst/>
              <a:gdLst/>
              <a:ahLst/>
              <a:cxnLst/>
              <a:rect l="l" t="t" r="r" b="b"/>
              <a:pathLst>
                <a:path w="157" h="100" extrusionOk="0">
                  <a:moveTo>
                    <a:pt x="157" y="100"/>
                  </a:moveTo>
                  <a:cubicBezTo>
                    <a:pt x="157" y="100"/>
                    <a:pt x="63" y="18"/>
                    <a:pt x="0" y="0"/>
                  </a:cubicBezTo>
                  <a:lnTo>
                    <a:pt x="157" y="1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684886" y="3180589"/>
              <a:ext cx="51270" cy="30925"/>
            </a:xfrm>
            <a:custGeom>
              <a:avLst/>
              <a:gdLst/>
              <a:ahLst/>
              <a:cxnLst/>
              <a:rect l="l" t="t" r="r" b="b"/>
              <a:pathLst>
                <a:path w="189" h="114" extrusionOk="0">
                  <a:moveTo>
                    <a:pt x="0" y="0"/>
                  </a:moveTo>
                  <a:cubicBezTo>
                    <a:pt x="0" y="0"/>
                    <a:pt x="152" y="80"/>
                    <a:pt x="189" y="11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723949" y="3337383"/>
              <a:ext cx="979556" cy="1257879"/>
            </a:xfrm>
            <a:custGeom>
              <a:avLst/>
              <a:gdLst/>
              <a:ahLst/>
              <a:cxnLst/>
              <a:rect l="l" t="t" r="r" b="b"/>
              <a:pathLst>
                <a:path w="3611" h="4637" extrusionOk="0">
                  <a:moveTo>
                    <a:pt x="1924" y="169"/>
                  </a:moveTo>
                  <a:cubicBezTo>
                    <a:pt x="2223" y="-257"/>
                    <a:pt x="3597" y="256"/>
                    <a:pt x="3597" y="256"/>
                  </a:cubicBezTo>
                  <a:cubicBezTo>
                    <a:pt x="3597" y="256"/>
                    <a:pt x="3728" y="1281"/>
                    <a:pt x="3181" y="1554"/>
                  </a:cubicBezTo>
                  <a:cubicBezTo>
                    <a:pt x="2634" y="1828"/>
                    <a:pt x="1845" y="1813"/>
                    <a:pt x="1632" y="2035"/>
                  </a:cubicBezTo>
                  <a:lnTo>
                    <a:pt x="764" y="4596"/>
                  </a:lnTo>
                  <a:cubicBezTo>
                    <a:pt x="764" y="4596"/>
                    <a:pt x="453" y="4726"/>
                    <a:pt x="0" y="4521"/>
                  </a:cubicBezTo>
                  <a:cubicBezTo>
                    <a:pt x="0" y="4521"/>
                    <a:pt x="551" y="2587"/>
                    <a:pt x="712" y="1901"/>
                  </a:cubicBezTo>
                  <a:cubicBezTo>
                    <a:pt x="872" y="1223"/>
                    <a:pt x="1907" y="761"/>
                    <a:pt x="1907" y="761"/>
                  </a:cubicBezTo>
                  <a:cubicBezTo>
                    <a:pt x="1907" y="761"/>
                    <a:pt x="1820" y="663"/>
                    <a:pt x="1788" y="547"/>
                  </a:cubicBezTo>
                  <a:lnTo>
                    <a:pt x="1924" y="16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585501" y="3649343"/>
              <a:ext cx="37707" cy="29568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139" y="0"/>
                  </a:moveTo>
                  <a:cubicBezTo>
                    <a:pt x="95" y="39"/>
                    <a:pt x="49" y="75"/>
                    <a:pt x="0" y="109"/>
                  </a:cubicBezTo>
                  <a:lnTo>
                    <a:pt x="1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567598" y="3423918"/>
              <a:ext cx="108508" cy="101726"/>
            </a:xfrm>
            <a:custGeom>
              <a:avLst/>
              <a:gdLst/>
              <a:ahLst/>
              <a:cxnLst/>
              <a:rect l="l" t="t" r="r" b="b"/>
              <a:pathLst>
                <a:path w="400" h="375" extrusionOk="0">
                  <a:moveTo>
                    <a:pt x="5" y="0"/>
                  </a:moveTo>
                  <a:cubicBezTo>
                    <a:pt x="5" y="0"/>
                    <a:pt x="-24" y="188"/>
                    <a:pt x="60" y="262"/>
                  </a:cubicBezTo>
                  <a:cubicBezTo>
                    <a:pt x="143" y="337"/>
                    <a:pt x="400" y="375"/>
                    <a:pt x="400" y="375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24441" y="3426359"/>
              <a:ext cx="38792" cy="68631"/>
            </a:xfrm>
            <a:custGeom>
              <a:avLst/>
              <a:gdLst/>
              <a:ahLst/>
              <a:cxnLst/>
              <a:rect l="l" t="t" r="r" b="b"/>
              <a:pathLst>
                <a:path w="143" h="253" extrusionOk="0">
                  <a:moveTo>
                    <a:pt x="143" y="0"/>
                  </a:moveTo>
                  <a:cubicBezTo>
                    <a:pt x="143" y="0"/>
                    <a:pt x="155" y="188"/>
                    <a:pt x="79" y="179"/>
                  </a:cubicBezTo>
                  <a:cubicBezTo>
                    <a:pt x="3" y="170"/>
                    <a:pt x="0" y="253"/>
                    <a:pt x="0" y="253"/>
                  </a:cubicBezTo>
                  <a:lnTo>
                    <a:pt x="1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3200" rIns="92875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06538" y="2960046"/>
              <a:ext cx="66732" cy="447867"/>
            </a:xfrm>
            <a:custGeom>
              <a:avLst/>
              <a:gdLst/>
              <a:ahLst/>
              <a:cxnLst/>
              <a:rect l="l" t="t" r="r" b="b"/>
              <a:pathLst>
                <a:path w="246" h="1651" extrusionOk="0">
                  <a:moveTo>
                    <a:pt x="0" y="0"/>
                  </a:moveTo>
                  <a:cubicBezTo>
                    <a:pt x="0" y="0"/>
                    <a:pt x="248" y="965"/>
                    <a:pt x="210" y="1177"/>
                  </a:cubicBezTo>
                  <a:cubicBezTo>
                    <a:pt x="191" y="1282"/>
                    <a:pt x="246" y="1391"/>
                    <a:pt x="246" y="1391"/>
                  </a:cubicBezTo>
                  <a:cubicBezTo>
                    <a:pt x="246" y="1391"/>
                    <a:pt x="133" y="1503"/>
                    <a:pt x="210" y="16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31593" y="3069910"/>
              <a:ext cx="139975" cy="106609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198" y="393"/>
                  </a:moveTo>
                  <a:cubicBezTo>
                    <a:pt x="150" y="389"/>
                    <a:pt x="105" y="377"/>
                    <a:pt x="73" y="354"/>
                  </a:cubicBezTo>
                  <a:lnTo>
                    <a:pt x="0" y="30"/>
                  </a:lnTo>
                  <a:cubicBezTo>
                    <a:pt x="0" y="30"/>
                    <a:pt x="227" y="56"/>
                    <a:pt x="437" y="0"/>
                  </a:cubicBezTo>
                  <a:lnTo>
                    <a:pt x="516" y="354"/>
                  </a:lnTo>
                  <a:cubicBezTo>
                    <a:pt x="516" y="354"/>
                    <a:pt x="457" y="371"/>
                    <a:pt x="380" y="383"/>
                  </a:cubicBezTo>
                  <a:lnTo>
                    <a:pt x="198" y="39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772778" y="4080120"/>
              <a:ext cx="85721" cy="310333"/>
            </a:xfrm>
            <a:custGeom>
              <a:avLst/>
              <a:gdLst/>
              <a:ahLst/>
              <a:cxnLst/>
              <a:rect l="l" t="t" r="r" b="b"/>
              <a:pathLst>
                <a:path w="316" h="1144" extrusionOk="0">
                  <a:moveTo>
                    <a:pt x="316" y="0"/>
                  </a:moveTo>
                  <a:lnTo>
                    <a:pt x="0" y="1144"/>
                  </a:lnTo>
                  <a:lnTo>
                    <a:pt x="3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016920" y="2987716"/>
              <a:ext cx="81381" cy="41233"/>
            </a:xfrm>
            <a:custGeom>
              <a:avLst/>
              <a:gdLst/>
              <a:ahLst/>
              <a:cxnLst/>
              <a:rect l="l" t="t" r="r" b="b"/>
              <a:pathLst>
                <a:path w="300" h="152" extrusionOk="0">
                  <a:moveTo>
                    <a:pt x="0" y="0"/>
                  </a:moveTo>
                  <a:cubicBezTo>
                    <a:pt x="0" y="0"/>
                    <a:pt x="115" y="104"/>
                    <a:pt x="300" y="15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6825" rIns="92875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519312" y="2987716"/>
              <a:ext cx="130210" cy="132651"/>
            </a:xfrm>
            <a:custGeom>
              <a:avLst/>
              <a:gdLst/>
              <a:ahLst/>
              <a:cxnLst/>
              <a:rect l="l" t="t" r="r" b="b"/>
              <a:pathLst>
                <a:path w="480" h="489" extrusionOk="0">
                  <a:moveTo>
                    <a:pt x="0" y="0"/>
                  </a:moveTo>
                  <a:cubicBezTo>
                    <a:pt x="0" y="0"/>
                    <a:pt x="213" y="400"/>
                    <a:pt x="480" y="48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7401" y="3823499"/>
              <a:ext cx="14920" cy="37164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0"/>
                  </a:moveTo>
                  <a:cubicBezTo>
                    <a:pt x="0" y="0"/>
                    <a:pt x="39" y="30"/>
                    <a:pt x="55" y="1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25" rIns="92875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08067" y="3860663"/>
              <a:ext cx="46658" cy="26856"/>
            </a:xfrm>
            <a:custGeom>
              <a:avLst/>
              <a:gdLst/>
              <a:ahLst/>
              <a:cxnLst/>
              <a:rect l="l" t="t" r="r" b="b"/>
              <a:pathLst>
                <a:path w="172" h="99" extrusionOk="0">
                  <a:moveTo>
                    <a:pt x="0" y="0"/>
                  </a:moveTo>
                  <a:cubicBezTo>
                    <a:pt x="0" y="0"/>
                    <a:pt x="108" y="6"/>
                    <a:pt x="172" y="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6791495" y="3748900"/>
              <a:ext cx="24957" cy="59408"/>
            </a:xfrm>
            <a:custGeom>
              <a:avLst/>
              <a:gdLst/>
              <a:ahLst/>
              <a:cxnLst/>
              <a:rect l="l" t="t" r="r" b="b"/>
              <a:pathLst>
                <a:path w="92" h="219" extrusionOk="0">
                  <a:moveTo>
                    <a:pt x="0" y="0"/>
                  </a:moveTo>
                  <a:cubicBezTo>
                    <a:pt x="0" y="0"/>
                    <a:pt x="113" y="57"/>
                    <a:pt x="89" y="2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0950" rIns="92875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6759214" y="3786606"/>
              <a:ext cx="44760" cy="47201"/>
            </a:xfrm>
            <a:custGeom>
              <a:avLst/>
              <a:gdLst/>
              <a:ahLst/>
              <a:cxnLst/>
              <a:rect l="l" t="t" r="r" b="b"/>
              <a:pathLst>
                <a:path w="165" h="174" extrusionOk="0">
                  <a:moveTo>
                    <a:pt x="0" y="0"/>
                  </a:moveTo>
                  <a:cubicBezTo>
                    <a:pt x="0" y="0"/>
                    <a:pt x="154" y="91"/>
                    <a:pt x="165" y="1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750" rIns="92875" bIns="14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243973" y="3519134"/>
              <a:ext cx="113933" cy="5697"/>
            </a:xfrm>
            <a:custGeom>
              <a:avLst/>
              <a:gdLst/>
              <a:ahLst/>
              <a:cxnLst/>
              <a:rect l="l" t="t" r="r" b="b"/>
              <a:pathLst>
                <a:path w="420" h="21" extrusionOk="0">
                  <a:moveTo>
                    <a:pt x="0" y="0"/>
                  </a:moveTo>
                  <a:cubicBezTo>
                    <a:pt x="0" y="0"/>
                    <a:pt x="343" y="48"/>
                    <a:pt x="4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32025" rIns="90000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9150" rIns="92875" bIns="29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5200" rIns="92875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6960225" y="2406926"/>
              <a:ext cx="361060" cy="453563"/>
            </a:xfrm>
            <a:custGeom>
              <a:avLst/>
              <a:gdLst/>
              <a:ahLst/>
              <a:cxnLst/>
              <a:rect l="l" t="t" r="r" b="b"/>
              <a:pathLst>
                <a:path w="1331" h="1672" extrusionOk="0">
                  <a:moveTo>
                    <a:pt x="1262" y="1109"/>
                  </a:moveTo>
                  <a:cubicBezTo>
                    <a:pt x="1436" y="649"/>
                    <a:pt x="1321" y="-131"/>
                    <a:pt x="474" y="19"/>
                  </a:cubicBezTo>
                  <a:cubicBezTo>
                    <a:pt x="-24" y="107"/>
                    <a:pt x="-82" y="707"/>
                    <a:pt x="84" y="974"/>
                  </a:cubicBezTo>
                  <a:cubicBezTo>
                    <a:pt x="251" y="1240"/>
                    <a:pt x="74" y="1249"/>
                    <a:pt x="324" y="1447"/>
                  </a:cubicBezTo>
                  <a:cubicBezTo>
                    <a:pt x="425" y="1527"/>
                    <a:pt x="506" y="1663"/>
                    <a:pt x="627" y="1671"/>
                  </a:cubicBezTo>
                  <a:cubicBezTo>
                    <a:pt x="770" y="1682"/>
                    <a:pt x="954" y="1546"/>
                    <a:pt x="1091" y="1399"/>
                  </a:cubicBezTo>
                  <a:lnTo>
                    <a:pt x="1262" y="1109"/>
                  </a:ln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1" name="Google Shape;1181;p32"/>
            <p:cNvGrpSpPr/>
            <p:nvPr/>
          </p:nvGrpSpPr>
          <p:grpSpPr>
            <a:xfrm>
              <a:off x="4979143" y="2570502"/>
              <a:ext cx="861553" cy="1022688"/>
              <a:chOff x="4979143" y="2570502"/>
              <a:chExt cx="861553" cy="1022688"/>
            </a:xfrm>
          </p:grpSpPr>
          <p:sp>
            <p:nvSpPr>
              <p:cNvPr id="1182" name="Google Shape;1182;p32"/>
              <p:cNvSpPr/>
              <p:nvPr/>
            </p:nvSpPr>
            <p:spPr>
              <a:xfrm>
                <a:off x="4979143" y="2570502"/>
                <a:ext cx="20046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6" extrusionOk="0">
                    <a:moveTo>
                      <a:pt x="0" y="206"/>
                    </a:moveTo>
                    <a:lnTo>
                      <a:pt x="739" y="0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3025" rIns="961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4989722" y="2626926"/>
                <a:ext cx="136449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0" extrusionOk="0">
                    <a:moveTo>
                      <a:pt x="0" y="140"/>
                    </a:moveTo>
                    <a:lnTo>
                      <a:pt x="503" y="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5063779" y="2581895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5074630" y="2620416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5087108" y="2688776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5100943" y="2852894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5185850" y="2829023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9" y="222"/>
                    </a:lnTo>
                    <a:lnTo>
                      <a:pt x="0" y="49"/>
                    </a:lnTo>
                    <a:lnTo>
                      <a:pt x="174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5271029" y="2805422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5356208" y="2781822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5126171" y="2806507"/>
                <a:ext cx="577263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591" extrusionOk="0">
                    <a:moveTo>
                      <a:pt x="0" y="591"/>
                    </a:moveTo>
                    <a:lnTo>
                      <a:pt x="2128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5137022" y="2845027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5149500" y="2913388"/>
                <a:ext cx="492084" cy="136991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5" extrusionOk="0">
                    <a:moveTo>
                      <a:pt x="0" y="505"/>
                    </a:moveTo>
                    <a:lnTo>
                      <a:pt x="1814" y="0"/>
                    </a:lnTo>
                    <a:lnTo>
                      <a:pt x="0" y="505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5163335" y="3077506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5248242" y="3053905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5333421" y="3030034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5418600" y="3006433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5188834" y="303111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5199414" y="306963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5211892" y="313827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5225727" y="3302118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5310906" y="32785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5395813" y="32549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5480992" y="3231045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5252854" y="326224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5263705" y="330076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5276183" y="336912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5290018" y="3533240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5374925" y="3509368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5460104" y="3485768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5545011" y="3462167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32"/>
            <p:cNvSpPr/>
            <p:nvPr/>
          </p:nvSpPr>
          <p:spPr>
            <a:xfrm>
              <a:off x="5218674" y="2352130"/>
              <a:ext cx="743822" cy="1089963"/>
            </a:xfrm>
            <a:custGeom>
              <a:avLst/>
              <a:gdLst/>
              <a:ahLst/>
              <a:cxnLst/>
              <a:rect l="l" t="t" r="r" b="b"/>
              <a:pathLst>
                <a:path w="2742" h="4018" extrusionOk="0">
                  <a:moveTo>
                    <a:pt x="2742" y="3875"/>
                  </a:moveTo>
                  <a:lnTo>
                    <a:pt x="545" y="4018"/>
                  </a:lnTo>
                  <a:lnTo>
                    <a:pt x="0" y="463"/>
                  </a:lnTo>
                  <a:lnTo>
                    <a:pt x="1665" y="0"/>
                  </a:lnTo>
                  <a:lnTo>
                    <a:pt x="2742" y="3875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667896" y="2607937"/>
              <a:ext cx="606017" cy="1073415"/>
            </a:xfrm>
            <a:custGeom>
              <a:avLst/>
              <a:gdLst/>
              <a:ahLst/>
              <a:cxnLst/>
              <a:rect l="l" t="t" r="r" b="b"/>
              <a:pathLst>
                <a:path w="2234" h="3957" extrusionOk="0">
                  <a:moveTo>
                    <a:pt x="2234" y="2748"/>
                  </a:moveTo>
                  <a:lnTo>
                    <a:pt x="1570" y="2802"/>
                  </a:lnTo>
                  <a:lnTo>
                    <a:pt x="1764" y="3638"/>
                  </a:lnTo>
                  <a:lnTo>
                    <a:pt x="0" y="3957"/>
                  </a:lnTo>
                  <a:lnTo>
                    <a:pt x="207" y="0"/>
                  </a:lnTo>
                  <a:lnTo>
                    <a:pt x="2062" y="97"/>
                  </a:lnTo>
                  <a:lnTo>
                    <a:pt x="2234" y="2748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32"/>
            <p:cNvGrpSpPr/>
            <p:nvPr/>
          </p:nvGrpSpPr>
          <p:grpSpPr>
            <a:xfrm>
              <a:off x="6288561" y="539502"/>
              <a:ext cx="267472" cy="260148"/>
              <a:chOff x="6288561" y="539502"/>
              <a:chExt cx="267472" cy="260148"/>
            </a:xfrm>
          </p:grpSpPr>
          <p:sp>
            <p:nvSpPr>
              <p:cNvPr id="1217" name="Google Shape;1217;p32"/>
              <p:cNvSpPr/>
              <p:nvPr/>
            </p:nvSpPr>
            <p:spPr>
              <a:xfrm>
                <a:off x="6296428" y="539502"/>
                <a:ext cx="110407" cy="26014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959" extrusionOk="0">
                    <a:moveTo>
                      <a:pt x="38" y="959"/>
                    </a:moveTo>
                    <a:cubicBezTo>
                      <a:pt x="19" y="959"/>
                      <a:pt x="12" y="937"/>
                      <a:pt x="0" y="893"/>
                    </a:cubicBezTo>
                    <a:cubicBezTo>
                      <a:pt x="-2" y="883"/>
                      <a:pt x="4" y="874"/>
                      <a:pt x="13" y="871"/>
                    </a:cubicBezTo>
                    <a:cubicBezTo>
                      <a:pt x="23" y="869"/>
                      <a:pt x="32" y="875"/>
                      <a:pt x="35" y="884"/>
                    </a:cubicBezTo>
                    <a:cubicBezTo>
                      <a:pt x="35" y="885"/>
                      <a:pt x="35" y="885"/>
                      <a:pt x="35" y="886"/>
                    </a:cubicBezTo>
                    <a:cubicBezTo>
                      <a:pt x="38" y="862"/>
                      <a:pt x="41" y="832"/>
                      <a:pt x="44" y="801"/>
                    </a:cubicBezTo>
                    <a:cubicBezTo>
                      <a:pt x="56" y="681"/>
                      <a:pt x="74" y="500"/>
                      <a:pt x="118" y="301"/>
                    </a:cubicBezTo>
                    <a:cubicBezTo>
                      <a:pt x="157" y="123"/>
                      <a:pt x="214" y="23"/>
                      <a:pt x="286" y="3"/>
                    </a:cubicBezTo>
                    <a:cubicBezTo>
                      <a:pt x="350" y="-13"/>
                      <a:pt x="400" y="38"/>
                      <a:pt x="402" y="40"/>
                    </a:cubicBezTo>
                    <a:cubicBezTo>
                      <a:pt x="408" y="47"/>
                      <a:pt x="408" y="58"/>
                      <a:pt x="401" y="65"/>
                    </a:cubicBezTo>
                    <a:cubicBezTo>
                      <a:pt x="394" y="71"/>
                      <a:pt x="382" y="71"/>
                      <a:pt x="376" y="64"/>
                    </a:cubicBezTo>
                    <a:cubicBezTo>
                      <a:pt x="375" y="63"/>
                      <a:pt x="339" y="25"/>
                      <a:pt x="295" y="37"/>
                    </a:cubicBezTo>
                    <a:cubicBezTo>
                      <a:pt x="255" y="48"/>
                      <a:pt x="197" y="104"/>
                      <a:pt x="152" y="308"/>
                    </a:cubicBezTo>
                    <a:cubicBezTo>
                      <a:pt x="109" y="506"/>
                      <a:pt x="91" y="685"/>
                      <a:pt x="79" y="804"/>
                    </a:cubicBezTo>
                    <a:cubicBezTo>
                      <a:pt x="66" y="934"/>
                      <a:pt x="64" y="957"/>
                      <a:pt x="40" y="959"/>
                    </a:cubicBezTo>
                    <a:cubicBezTo>
                      <a:pt x="39" y="959"/>
                      <a:pt x="39" y="959"/>
                      <a:pt x="38" y="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6288561" y="625224"/>
                <a:ext cx="88977" cy="4231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56" extrusionOk="0">
                    <a:moveTo>
                      <a:pt x="17" y="156"/>
                    </a:moveTo>
                    <a:cubicBezTo>
                      <a:pt x="10" y="156"/>
                      <a:pt x="4" y="152"/>
                      <a:pt x="1" y="145"/>
                    </a:cubicBezTo>
                    <a:cubicBezTo>
                      <a:pt x="-3" y="136"/>
                      <a:pt x="1" y="125"/>
                      <a:pt x="10" y="122"/>
                    </a:cubicBezTo>
                    <a:lnTo>
                      <a:pt x="303" y="2"/>
                    </a:lnTo>
                    <a:cubicBezTo>
                      <a:pt x="313" y="-2"/>
                      <a:pt x="323" y="2"/>
                      <a:pt x="326" y="11"/>
                    </a:cubicBezTo>
                    <a:cubicBezTo>
                      <a:pt x="330" y="20"/>
                      <a:pt x="326" y="31"/>
                      <a:pt x="317" y="34"/>
                    </a:cubicBezTo>
                    <a:lnTo>
                      <a:pt x="24" y="154"/>
                    </a:lnTo>
                    <a:cubicBezTo>
                      <a:pt x="22" y="155"/>
                      <a:pt x="19" y="156"/>
                      <a:pt x="17" y="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6418499" y="586161"/>
                <a:ext cx="48829" cy="14974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52" extrusionOk="0">
                    <a:moveTo>
                      <a:pt x="162" y="552"/>
                    </a:moveTo>
                    <a:cubicBezTo>
                      <a:pt x="159" y="552"/>
                      <a:pt x="156" y="551"/>
                      <a:pt x="153" y="549"/>
                    </a:cubicBezTo>
                    <a:cubicBezTo>
                      <a:pt x="-122" y="389"/>
                      <a:pt x="56" y="14"/>
                      <a:pt x="58" y="10"/>
                    </a:cubicBezTo>
                    <a:cubicBezTo>
                      <a:pt x="62" y="1"/>
                      <a:pt x="72" y="-2"/>
                      <a:pt x="81" y="2"/>
                    </a:cubicBezTo>
                    <a:cubicBezTo>
                      <a:pt x="90" y="6"/>
                      <a:pt x="94" y="17"/>
                      <a:pt x="89" y="26"/>
                    </a:cubicBezTo>
                    <a:cubicBezTo>
                      <a:pt x="89" y="27"/>
                      <a:pt x="47" y="115"/>
                      <a:pt x="36" y="221"/>
                    </a:cubicBezTo>
                    <a:cubicBezTo>
                      <a:pt x="23" y="359"/>
                      <a:pt x="68" y="459"/>
                      <a:pt x="171" y="519"/>
                    </a:cubicBezTo>
                    <a:cubicBezTo>
                      <a:pt x="180" y="524"/>
                      <a:pt x="182" y="534"/>
                      <a:pt x="178" y="543"/>
                    </a:cubicBezTo>
                    <a:cubicBezTo>
                      <a:pt x="174" y="549"/>
                      <a:pt x="168" y="552"/>
                      <a:pt x="162" y="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2"/>
              <p:cNvSpPr/>
              <p:nvPr/>
            </p:nvSpPr>
            <p:spPr>
              <a:xfrm>
                <a:off x="6501237" y="558763"/>
                <a:ext cx="54797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43" extrusionOk="0">
                    <a:moveTo>
                      <a:pt x="126" y="543"/>
                    </a:moveTo>
                    <a:cubicBezTo>
                      <a:pt x="123" y="543"/>
                      <a:pt x="120" y="542"/>
                      <a:pt x="118" y="541"/>
                    </a:cubicBezTo>
                    <a:cubicBezTo>
                      <a:pt x="109" y="536"/>
                      <a:pt x="106" y="526"/>
                      <a:pt x="110" y="517"/>
                    </a:cubicBezTo>
                    <a:cubicBezTo>
                      <a:pt x="182" y="379"/>
                      <a:pt x="187" y="255"/>
                      <a:pt x="125" y="150"/>
                    </a:cubicBezTo>
                    <a:cubicBezTo>
                      <a:pt x="78" y="71"/>
                      <a:pt x="10" y="33"/>
                      <a:pt x="9" y="32"/>
                    </a:cubicBezTo>
                    <a:cubicBezTo>
                      <a:pt x="1" y="28"/>
                      <a:pt x="-2" y="17"/>
                      <a:pt x="2" y="9"/>
                    </a:cubicBezTo>
                    <a:cubicBezTo>
                      <a:pt x="7" y="0"/>
                      <a:pt x="18" y="-3"/>
                      <a:pt x="26" y="2"/>
                    </a:cubicBezTo>
                    <a:cubicBezTo>
                      <a:pt x="29" y="3"/>
                      <a:pt x="328" y="175"/>
                      <a:pt x="141" y="533"/>
                    </a:cubicBezTo>
                    <a:cubicBezTo>
                      <a:pt x="138" y="540"/>
                      <a:pt x="132" y="543"/>
                      <a:pt x="126" y="5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6447254" y="619527"/>
                <a:ext cx="65919" cy="5072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7" extrusionOk="0">
                    <a:moveTo>
                      <a:pt x="226" y="187"/>
                    </a:moveTo>
                    <a:cubicBezTo>
                      <a:pt x="222" y="187"/>
                      <a:pt x="219" y="185"/>
                      <a:pt x="215" y="183"/>
                    </a:cubicBezTo>
                    <a:lnTo>
                      <a:pt x="7" y="32"/>
                    </a:lnTo>
                    <a:cubicBezTo>
                      <a:pt x="-1" y="26"/>
                      <a:pt x="-2" y="15"/>
                      <a:pt x="3" y="7"/>
                    </a:cubicBezTo>
                    <a:cubicBezTo>
                      <a:pt x="9" y="-1"/>
                      <a:pt x="20" y="-2"/>
                      <a:pt x="28" y="3"/>
                    </a:cubicBezTo>
                    <a:lnTo>
                      <a:pt x="236" y="155"/>
                    </a:lnTo>
                    <a:cubicBezTo>
                      <a:pt x="244" y="160"/>
                      <a:pt x="246" y="171"/>
                      <a:pt x="240" y="179"/>
                    </a:cubicBezTo>
                    <a:cubicBezTo>
                      <a:pt x="237" y="184"/>
                      <a:pt x="231" y="187"/>
                      <a:pt x="226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2"/>
              <p:cNvSpPr/>
              <p:nvPr/>
            </p:nvSpPr>
            <p:spPr>
              <a:xfrm>
                <a:off x="6447525" y="601352"/>
                <a:ext cx="53440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4" extrusionOk="0">
                    <a:moveTo>
                      <a:pt x="17" y="294"/>
                    </a:moveTo>
                    <a:cubicBezTo>
                      <a:pt x="14" y="294"/>
                      <a:pt x="11" y="293"/>
                      <a:pt x="8" y="291"/>
                    </a:cubicBezTo>
                    <a:cubicBezTo>
                      <a:pt x="-1" y="286"/>
                      <a:pt x="-3" y="275"/>
                      <a:pt x="2" y="267"/>
                    </a:cubicBezTo>
                    <a:lnTo>
                      <a:pt x="164" y="9"/>
                    </a:lnTo>
                    <a:cubicBezTo>
                      <a:pt x="169" y="0"/>
                      <a:pt x="181" y="-2"/>
                      <a:pt x="190" y="3"/>
                    </a:cubicBezTo>
                    <a:cubicBezTo>
                      <a:pt x="198" y="8"/>
                      <a:pt x="200" y="19"/>
                      <a:pt x="195" y="27"/>
                    </a:cubicBezTo>
                    <a:lnTo>
                      <a:pt x="32" y="285"/>
                    </a:lnTo>
                    <a:cubicBezTo>
                      <a:pt x="29" y="291"/>
                      <a:pt x="23" y="294"/>
                      <a:pt x="1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32"/>
            <p:cNvGrpSpPr/>
            <p:nvPr/>
          </p:nvGrpSpPr>
          <p:grpSpPr>
            <a:xfrm>
              <a:off x="4646295" y="3088628"/>
              <a:ext cx="309248" cy="225697"/>
              <a:chOff x="4646295" y="3088628"/>
              <a:chExt cx="309248" cy="225697"/>
            </a:xfrm>
          </p:grpSpPr>
          <p:sp>
            <p:nvSpPr>
              <p:cNvPr id="1224" name="Google Shape;1224;p32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9" name="Google Shape;1229;p32"/>
            <p:cNvGrpSpPr/>
            <p:nvPr/>
          </p:nvGrpSpPr>
          <p:grpSpPr>
            <a:xfrm>
              <a:off x="6729374" y="1039453"/>
              <a:ext cx="330949" cy="223527"/>
              <a:chOff x="6729374" y="1039453"/>
              <a:chExt cx="330949" cy="223527"/>
            </a:xfrm>
          </p:grpSpPr>
          <p:sp>
            <p:nvSpPr>
              <p:cNvPr id="1230" name="Google Shape;1230;p32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>
              <a:off x="5999388" y="1257826"/>
              <a:ext cx="150826" cy="125327"/>
              <a:chOff x="5999388" y="1257826"/>
              <a:chExt cx="150826" cy="125327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>
              <a:off x="7431963" y="1881747"/>
              <a:ext cx="365400" cy="282663"/>
              <a:chOff x="7431963" y="1881747"/>
              <a:chExt cx="365400" cy="282663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7431963" y="1953634"/>
                <a:ext cx="82737" cy="21077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77" extrusionOk="0">
                    <a:moveTo>
                      <a:pt x="288" y="777"/>
                    </a:moveTo>
                    <a:cubicBezTo>
                      <a:pt x="283" y="777"/>
                      <a:pt x="278" y="775"/>
                      <a:pt x="275" y="771"/>
                    </a:cubicBezTo>
                    <a:lnTo>
                      <a:pt x="5" y="476"/>
                    </a:lnTo>
                    <a:cubicBezTo>
                      <a:pt x="0" y="471"/>
                      <a:pt x="-1" y="465"/>
                      <a:pt x="1" y="459"/>
                    </a:cubicBezTo>
                    <a:lnTo>
                      <a:pt x="124" y="13"/>
                    </a:lnTo>
                    <a:cubicBezTo>
                      <a:pt x="127" y="3"/>
                      <a:pt x="136" y="-2"/>
                      <a:pt x="146" y="0"/>
                    </a:cubicBezTo>
                    <a:cubicBezTo>
                      <a:pt x="155" y="3"/>
                      <a:pt x="161" y="13"/>
                      <a:pt x="158" y="22"/>
                    </a:cubicBezTo>
                    <a:lnTo>
                      <a:pt x="37" y="459"/>
                    </a:lnTo>
                    <a:lnTo>
                      <a:pt x="301" y="747"/>
                    </a:lnTo>
                    <a:cubicBezTo>
                      <a:pt x="307" y="754"/>
                      <a:pt x="307" y="766"/>
                      <a:pt x="300" y="772"/>
                    </a:cubicBezTo>
                    <a:cubicBezTo>
                      <a:pt x="296" y="775"/>
                      <a:pt x="292" y="777"/>
                      <a:pt x="288" y="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7507376" y="2002734"/>
                <a:ext cx="93317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94" extrusionOk="0">
                    <a:moveTo>
                      <a:pt x="327" y="294"/>
                    </a:moveTo>
                    <a:cubicBezTo>
                      <a:pt x="323" y="294"/>
                      <a:pt x="319" y="293"/>
                      <a:pt x="316" y="290"/>
                    </a:cubicBezTo>
                    <a:lnTo>
                      <a:pt x="6" y="31"/>
                    </a:lnTo>
                    <a:cubicBezTo>
                      <a:pt x="-1" y="25"/>
                      <a:pt x="-2" y="14"/>
                      <a:pt x="4" y="6"/>
                    </a:cubicBezTo>
                    <a:cubicBezTo>
                      <a:pt x="10" y="-1"/>
                      <a:pt x="22" y="-2"/>
                      <a:pt x="29" y="4"/>
                    </a:cubicBezTo>
                    <a:lnTo>
                      <a:pt x="338" y="263"/>
                    </a:lnTo>
                    <a:cubicBezTo>
                      <a:pt x="346" y="269"/>
                      <a:pt x="347" y="280"/>
                      <a:pt x="340" y="288"/>
                    </a:cubicBezTo>
                    <a:cubicBezTo>
                      <a:pt x="337" y="292"/>
                      <a:pt x="332" y="294"/>
                      <a:pt x="32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7528806" y="1985644"/>
                <a:ext cx="45845" cy="9847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63" extrusionOk="0">
                    <a:moveTo>
                      <a:pt x="18" y="363"/>
                    </a:moveTo>
                    <a:cubicBezTo>
                      <a:pt x="16" y="363"/>
                      <a:pt x="13" y="363"/>
                      <a:pt x="11" y="362"/>
                    </a:cubicBezTo>
                    <a:cubicBezTo>
                      <a:pt x="2" y="358"/>
                      <a:pt x="-2" y="348"/>
                      <a:pt x="1" y="339"/>
                    </a:cubicBezTo>
                    <a:lnTo>
                      <a:pt x="135" y="10"/>
                    </a:lnTo>
                    <a:cubicBezTo>
                      <a:pt x="139" y="1"/>
                      <a:pt x="149" y="-3"/>
                      <a:pt x="158" y="1"/>
                    </a:cubicBezTo>
                    <a:cubicBezTo>
                      <a:pt x="167" y="4"/>
                      <a:pt x="172" y="15"/>
                      <a:pt x="168" y="24"/>
                    </a:cubicBezTo>
                    <a:lnTo>
                      <a:pt x="34" y="352"/>
                    </a:lnTo>
                    <a:cubicBezTo>
                      <a:pt x="31" y="359"/>
                      <a:pt x="25" y="363"/>
                      <a:pt x="18" y="3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7613713" y="2063227"/>
                <a:ext cx="19803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40" extrusionOk="0">
                    <a:moveTo>
                      <a:pt x="18" y="140"/>
                    </a:moveTo>
                    <a:cubicBezTo>
                      <a:pt x="11" y="140"/>
                      <a:pt x="4" y="135"/>
                      <a:pt x="1" y="127"/>
                    </a:cubicBezTo>
                    <a:cubicBezTo>
                      <a:pt x="-1" y="118"/>
                      <a:pt x="4" y="108"/>
                      <a:pt x="13" y="106"/>
                    </a:cubicBezTo>
                    <a:cubicBezTo>
                      <a:pt x="31" y="100"/>
                      <a:pt x="39" y="51"/>
                      <a:pt x="38" y="18"/>
                    </a:cubicBezTo>
                    <a:cubicBezTo>
                      <a:pt x="38" y="8"/>
                      <a:pt x="45" y="0"/>
                      <a:pt x="55" y="0"/>
                    </a:cubicBezTo>
                    <a:cubicBezTo>
                      <a:pt x="65" y="-1"/>
                      <a:pt x="73" y="7"/>
                      <a:pt x="73" y="17"/>
                    </a:cubicBezTo>
                    <a:cubicBezTo>
                      <a:pt x="74" y="34"/>
                      <a:pt x="74" y="124"/>
                      <a:pt x="23" y="139"/>
                    </a:cubicBezTo>
                    <a:cubicBezTo>
                      <a:pt x="22" y="140"/>
                      <a:pt x="20" y="140"/>
                      <a:pt x="18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7634601" y="1975064"/>
                <a:ext cx="60222" cy="4693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3" extrusionOk="0">
                    <a:moveTo>
                      <a:pt x="204" y="173"/>
                    </a:moveTo>
                    <a:cubicBezTo>
                      <a:pt x="201" y="173"/>
                      <a:pt x="197" y="172"/>
                      <a:pt x="194" y="170"/>
                    </a:cubicBezTo>
                    <a:lnTo>
                      <a:pt x="8" y="31"/>
                    </a:lnTo>
                    <a:cubicBezTo>
                      <a:pt x="0" y="25"/>
                      <a:pt x="-2" y="14"/>
                      <a:pt x="4" y="6"/>
                    </a:cubicBezTo>
                    <a:cubicBezTo>
                      <a:pt x="10" y="-1"/>
                      <a:pt x="21" y="-3"/>
                      <a:pt x="29" y="3"/>
                    </a:cubicBezTo>
                    <a:lnTo>
                      <a:pt x="215" y="141"/>
                    </a:lnTo>
                    <a:cubicBezTo>
                      <a:pt x="223" y="147"/>
                      <a:pt x="224" y="158"/>
                      <a:pt x="219" y="166"/>
                    </a:cubicBezTo>
                    <a:cubicBezTo>
                      <a:pt x="215" y="171"/>
                      <a:pt x="210" y="173"/>
                      <a:pt x="204" y="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7654133" y="1944139"/>
                <a:ext cx="59408" cy="18934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98" extrusionOk="0">
                    <a:moveTo>
                      <a:pt x="18" y="698"/>
                    </a:moveTo>
                    <a:cubicBezTo>
                      <a:pt x="16" y="698"/>
                      <a:pt x="14" y="698"/>
                      <a:pt x="13" y="697"/>
                    </a:cubicBezTo>
                    <a:cubicBezTo>
                      <a:pt x="3" y="694"/>
                      <a:pt x="-2" y="685"/>
                      <a:pt x="1" y="675"/>
                    </a:cubicBezTo>
                    <a:lnTo>
                      <a:pt x="185" y="12"/>
                    </a:lnTo>
                    <a:cubicBezTo>
                      <a:pt x="187" y="3"/>
                      <a:pt x="197" y="-3"/>
                      <a:pt x="207" y="0"/>
                    </a:cubicBezTo>
                    <a:cubicBezTo>
                      <a:pt x="216" y="3"/>
                      <a:pt x="221" y="12"/>
                      <a:pt x="219" y="22"/>
                    </a:cubicBezTo>
                    <a:lnTo>
                      <a:pt x="35" y="685"/>
                    </a:lnTo>
                    <a:cubicBezTo>
                      <a:pt x="32" y="693"/>
                      <a:pt x="25" y="698"/>
                      <a:pt x="18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7706488" y="1881747"/>
                <a:ext cx="90875" cy="20155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43" extrusionOk="0">
                    <a:moveTo>
                      <a:pt x="189" y="743"/>
                    </a:moveTo>
                    <a:cubicBezTo>
                      <a:pt x="188" y="743"/>
                      <a:pt x="186" y="743"/>
                      <a:pt x="184" y="742"/>
                    </a:cubicBezTo>
                    <a:cubicBezTo>
                      <a:pt x="175" y="739"/>
                      <a:pt x="170" y="729"/>
                      <a:pt x="173" y="720"/>
                    </a:cubicBezTo>
                    <a:lnTo>
                      <a:pt x="297" y="359"/>
                    </a:lnTo>
                    <a:lnTo>
                      <a:pt x="5" y="28"/>
                    </a:lnTo>
                    <a:cubicBezTo>
                      <a:pt x="-2" y="21"/>
                      <a:pt x="-1" y="10"/>
                      <a:pt x="6" y="4"/>
                    </a:cubicBezTo>
                    <a:cubicBezTo>
                      <a:pt x="13" y="-3"/>
                      <a:pt x="24" y="-2"/>
                      <a:pt x="31" y="5"/>
                    </a:cubicBezTo>
                    <a:lnTo>
                      <a:pt x="330" y="344"/>
                    </a:lnTo>
                    <a:cubicBezTo>
                      <a:pt x="334" y="348"/>
                      <a:pt x="336" y="355"/>
                      <a:pt x="334" y="361"/>
                    </a:cubicBezTo>
                    <a:lnTo>
                      <a:pt x="206" y="731"/>
                    </a:lnTo>
                    <a:cubicBezTo>
                      <a:pt x="204" y="739"/>
                      <a:pt x="197" y="743"/>
                      <a:pt x="189" y="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32"/>
            <p:cNvGrpSpPr/>
            <p:nvPr/>
          </p:nvGrpSpPr>
          <p:grpSpPr>
            <a:xfrm>
              <a:off x="5471497" y="3902439"/>
              <a:ext cx="269371" cy="358890"/>
              <a:chOff x="5471497" y="3902439"/>
              <a:chExt cx="269371" cy="358890"/>
            </a:xfrm>
          </p:grpSpPr>
          <p:sp>
            <p:nvSpPr>
              <p:cNvPr id="1245" name="Google Shape;1245;p32"/>
              <p:cNvSpPr/>
              <p:nvPr/>
            </p:nvSpPr>
            <p:spPr>
              <a:xfrm>
                <a:off x="5471497" y="3902439"/>
                <a:ext cx="269371" cy="35889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323" extrusionOk="0">
                    <a:moveTo>
                      <a:pt x="457" y="52"/>
                    </a:moveTo>
                    <a:lnTo>
                      <a:pt x="52" y="1258"/>
                    </a:lnTo>
                    <a:lnTo>
                      <a:pt x="949" y="601"/>
                    </a:lnTo>
                    <a:lnTo>
                      <a:pt x="457" y="52"/>
                    </a:lnTo>
                    <a:moveTo>
                      <a:pt x="17" y="1323"/>
                    </a:moveTo>
                    <a:cubicBezTo>
                      <a:pt x="13" y="1323"/>
                      <a:pt x="10" y="1322"/>
                      <a:pt x="7" y="1320"/>
                    </a:cubicBezTo>
                    <a:cubicBezTo>
                      <a:pt x="0" y="1315"/>
                      <a:pt x="-2" y="1307"/>
                      <a:pt x="0" y="1300"/>
                    </a:cubicBezTo>
                    <a:lnTo>
                      <a:pt x="433" y="12"/>
                    </a:lnTo>
                    <a:cubicBezTo>
                      <a:pt x="435" y="6"/>
                      <a:pt x="440" y="1"/>
                      <a:pt x="446" y="0"/>
                    </a:cubicBezTo>
                    <a:cubicBezTo>
                      <a:pt x="452" y="-1"/>
                      <a:pt x="459" y="1"/>
                      <a:pt x="463" y="6"/>
                    </a:cubicBezTo>
                    <a:lnTo>
                      <a:pt x="988" y="591"/>
                    </a:lnTo>
                    <a:cubicBezTo>
                      <a:pt x="991" y="595"/>
                      <a:pt x="993" y="600"/>
                      <a:pt x="992" y="605"/>
                    </a:cubicBezTo>
                    <a:cubicBezTo>
                      <a:pt x="992" y="610"/>
                      <a:pt x="989" y="614"/>
                      <a:pt x="985" y="617"/>
                    </a:cubicBezTo>
                    <a:lnTo>
                      <a:pt x="28" y="1320"/>
                    </a:lnTo>
                    <a:cubicBezTo>
                      <a:pt x="24" y="1322"/>
                      <a:pt x="21" y="1323"/>
                      <a:pt x="17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2"/>
              <p:cNvSpPr/>
              <p:nvPr/>
            </p:nvSpPr>
            <p:spPr>
              <a:xfrm>
                <a:off x="5666269" y="4024781"/>
                <a:ext cx="41504" cy="7161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4" extrusionOk="0">
                    <a:moveTo>
                      <a:pt x="128" y="264"/>
                    </a:moveTo>
                    <a:cubicBezTo>
                      <a:pt x="123" y="264"/>
                      <a:pt x="118" y="262"/>
                      <a:pt x="115" y="258"/>
                    </a:cubicBezTo>
                    <a:lnTo>
                      <a:pt x="4" y="131"/>
                    </a:lnTo>
                    <a:cubicBezTo>
                      <a:pt x="1" y="128"/>
                      <a:pt x="-1" y="123"/>
                      <a:pt x="0" y="118"/>
                    </a:cubicBezTo>
                    <a:cubicBezTo>
                      <a:pt x="0" y="114"/>
                      <a:pt x="2" y="109"/>
                      <a:pt x="6" y="106"/>
                    </a:cubicBezTo>
                    <a:lnTo>
                      <a:pt x="124" y="4"/>
                    </a:lnTo>
                    <a:cubicBezTo>
                      <a:pt x="131" y="-2"/>
                      <a:pt x="142" y="-2"/>
                      <a:pt x="149" y="6"/>
                    </a:cubicBezTo>
                    <a:cubicBezTo>
                      <a:pt x="155" y="13"/>
                      <a:pt x="154" y="24"/>
                      <a:pt x="147" y="31"/>
                    </a:cubicBezTo>
                    <a:lnTo>
                      <a:pt x="42" y="121"/>
                    </a:lnTo>
                    <a:lnTo>
                      <a:pt x="141" y="235"/>
                    </a:lnTo>
                    <a:cubicBezTo>
                      <a:pt x="148" y="242"/>
                      <a:pt x="147" y="253"/>
                      <a:pt x="140" y="260"/>
                    </a:cubicBezTo>
                    <a:cubicBezTo>
                      <a:pt x="136" y="263"/>
                      <a:pt x="132" y="264"/>
                      <a:pt x="128" y="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7" name="Google Shape;1247;p32"/>
            <p:cNvGrpSpPr/>
            <p:nvPr/>
          </p:nvGrpSpPr>
          <p:grpSpPr>
            <a:xfrm>
              <a:off x="4592041" y="1871710"/>
              <a:ext cx="414500" cy="435660"/>
              <a:chOff x="4592041" y="1871710"/>
              <a:chExt cx="414500" cy="435660"/>
            </a:xfrm>
          </p:grpSpPr>
          <p:sp>
            <p:nvSpPr>
              <p:cNvPr id="1248" name="Google Shape;1248;p32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2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2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2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2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2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2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2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32"/>
            <p:cNvGrpSpPr/>
            <p:nvPr/>
          </p:nvGrpSpPr>
          <p:grpSpPr>
            <a:xfrm>
              <a:off x="5470955" y="1758048"/>
              <a:ext cx="254994" cy="169001"/>
              <a:chOff x="5470955" y="1758048"/>
              <a:chExt cx="254994" cy="169001"/>
            </a:xfrm>
          </p:grpSpPr>
          <p:sp>
            <p:nvSpPr>
              <p:cNvPr id="1258" name="Google Shape;1258;p32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2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0" name="Google Shape;1260;p32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64" name="Google Shape;1264;p32"/>
            <p:cNvSpPr/>
            <p:nvPr/>
          </p:nvSpPr>
          <p:spPr>
            <a:xfrm>
              <a:off x="7774859" y="2395263"/>
              <a:ext cx="122343" cy="128311"/>
            </a:xfrm>
            <a:custGeom>
              <a:avLst/>
              <a:gdLst/>
              <a:ahLst/>
              <a:cxnLst/>
              <a:rect l="l" t="t" r="r" b="b"/>
              <a:pathLst>
                <a:path w="451" h="473" extrusionOk="0">
                  <a:moveTo>
                    <a:pt x="353" y="473"/>
                  </a:moveTo>
                  <a:cubicBezTo>
                    <a:pt x="346" y="473"/>
                    <a:pt x="338" y="473"/>
                    <a:pt x="331" y="471"/>
                  </a:cubicBezTo>
                  <a:cubicBezTo>
                    <a:pt x="282" y="460"/>
                    <a:pt x="243" y="414"/>
                    <a:pt x="215" y="334"/>
                  </a:cubicBezTo>
                  <a:cubicBezTo>
                    <a:pt x="159" y="179"/>
                    <a:pt x="224" y="82"/>
                    <a:pt x="272" y="36"/>
                  </a:cubicBezTo>
                  <a:lnTo>
                    <a:pt x="36" y="36"/>
                  </a:lnTo>
                  <a:lnTo>
                    <a:pt x="44" y="420"/>
                  </a:lnTo>
                  <a:cubicBezTo>
                    <a:pt x="44" y="430"/>
                    <a:pt x="36" y="438"/>
                    <a:pt x="27" y="438"/>
                  </a:cubicBezTo>
                  <a:lnTo>
                    <a:pt x="26" y="438"/>
                  </a:lnTo>
                  <a:cubicBezTo>
                    <a:pt x="17" y="438"/>
                    <a:pt x="9" y="431"/>
                    <a:pt x="9" y="421"/>
                  </a:cubicBezTo>
                  <a:lnTo>
                    <a:pt x="0" y="18"/>
                  </a:ln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lnTo>
                    <a:pt x="322" y="0"/>
                  </a:lnTo>
                  <a:cubicBezTo>
                    <a:pt x="330" y="0"/>
                    <a:pt x="337" y="6"/>
                    <a:pt x="339" y="13"/>
                  </a:cubicBezTo>
                  <a:cubicBezTo>
                    <a:pt x="341" y="21"/>
                    <a:pt x="338" y="29"/>
                    <a:pt x="331" y="33"/>
                  </a:cubicBezTo>
                  <a:cubicBezTo>
                    <a:pt x="325" y="37"/>
                    <a:pt x="177" y="122"/>
                    <a:pt x="248" y="322"/>
                  </a:cubicBezTo>
                  <a:cubicBezTo>
                    <a:pt x="272" y="389"/>
                    <a:pt x="303" y="428"/>
                    <a:pt x="338" y="437"/>
                  </a:cubicBezTo>
                  <a:cubicBezTo>
                    <a:pt x="381" y="446"/>
                    <a:pt x="421" y="408"/>
                    <a:pt x="422" y="408"/>
                  </a:cubicBezTo>
                  <a:cubicBezTo>
                    <a:pt x="428" y="401"/>
                    <a:pt x="440" y="401"/>
                    <a:pt x="446" y="408"/>
                  </a:cubicBezTo>
                  <a:cubicBezTo>
                    <a:pt x="453" y="415"/>
                    <a:pt x="453" y="426"/>
                    <a:pt x="446" y="433"/>
                  </a:cubicBezTo>
                  <a:cubicBezTo>
                    <a:pt x="444" y="435"/>
                    <a:pt x="405" y="473"/>
                    <a:pt x="353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5" name="Google Shape;1265;p32"/>
            <p:cNvGrpSpPr/>
            <p:nvPr/>
          </p:nvGrpSpPr>
          <p:grpSpPr>
            <a:xfrm>
              <a:off x="6350953" y="2333955"/>
              <a:ext cx="155709" cy="146215"/>
              <a:chOff x="6350953" y="2333955"/>
              <a:chExt cx="155709" cy="146215"/>
            </a:xfrm>
          </p:grpSpPr>
          <p:sp>
            <p:nvSpPr>
              <p:cNvPr id="1266" name="Google Shape;1266;p32"/>
              <p:cNvSpPr/>
              <p:nvPr/>
            </p:nvSpPr>
            <p:spPr>
              <a:xfrm>
                <a:off x="6350953" y="2388751"/>
                <a:ext cx="85721" cy="9141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37" extrusionOk="0">
                    <a:moveTo>
                      <a:pt x="298" y="337"/>
                    </a:moveTo>
                    <a:cubicBezTo>
                      <a:pt x="293" y="337"/>
                      <a:pt x="288" y="335"/>
                      <a:pt x="285" y="331"/>
                    </a:cubicBezTo>
                    <a:lnTo>
                      <a:pt x="4" y="30"/>
                    </a:lnTo>
                    <a:cubicBezTo>
                      <a:pt x="-3" y="23"/>
                      <a:pt x="-2" y="12"/>
                      <a:pt x="5" y="5"/>
                    </a:cubicBezTo>
                    <a:cubicBezTo>
                      <a:pt x="12" y="-2"/>
                      <a:pt x="23" y="-1"/>
                      <a:pt x="30" y="6"/>
                    </a:cubicBezTo>
                    <a:lnTo>
                      <a:pt x="310" y="307"/>
                    </a:lnTo>
                    <a:cubicBezTo>
                      <a:pt x="317" y="314"/>
                      <a:pt x="317" y="325"/>
                      <a:pt x="310" y="332"/>
                    </a:cubicBezTo>
                    <a:cubicBezTo>
                      <a:pt x="306" y="335"/>
                      <a:pt x="302" y="337"/>
                      <a:pt x="298" y="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7" name="Google Shape;1267;p32"/>
              <p:cNvGrpSpPr/>
              <p:nvPr/>
            </p:nvGrpSpPr>
            <p:grpSpPr>
              <a:xfrm>
                <a:off x="6363703" y="2333955"/>
                <a:ext cx="142959" cy="141060"/>
                <a:chOff x="6363703" y="2333955"/>
                <a:chExt cx="142959" cy="141060"/>
              </a:xfrm>
            </p:grpSpPr>
            <p:sp>
              <p:nvSpPr>
                <p:cNvPr id="1268" name="Google Shape;1268;p32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>
                  <a:off x="6453765" y="233395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>
              <a:off x="5164691" y="911685"/>
              <a:ext cx="562342" cy="563157"/>
              <a:chOff x="5164691" y="911685"/>
              <a:chExt cx="562342" cy="563157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5164691" y="943424"/>
                <a:ext cx="155438" cy="232207"/>
              </a:xfrm>
              <a:custGeom>
                <a:avLst/>
                <a:gdLst/>
                <a:ahLst/>
                <a:cxnLst/>
                <a:rect l="l" t="t" r="r" b="b"/>
                <a:pathLst>
                  <a:path w="573" h="856" extrusionOk="0">
                    <a:moveTo>
                      <a:pt x="18" y="856"/>
                    </a:moveTo>
                    <a:cubicBezTo>
                      <a:pt x="17" y="856"/>
                      <a:pt x="17" y="856"/>
                      <a:pt x="16" y="856"/>
                    </a:cubicBezTo>
                    <a:cubicBezTo>
                      <a:pt x="7" y="855"/>
                      <a:pt x="-1" y="847"/>
                      <a:pt x="0" y="837"/>
                    </a:cubicBezTo>
                    <a:cubicBezTo>
                      <a:pt x="28" y="482"/>
                      <a:pt x="233" y="170"/>
                      <a:pt x="547" y="2"/>
                    </a:cubicBezTo>
                    <a:cubicBezTo>
                      <a:pt x="556" y="-2"/>
                      <a:pt x="566" y="1"/>
                      <a:pt x="571" y="9"/>
                    </a:cubicBezTo>
                    <a:cubicBezTo>
                      <a:pt x="576" y="18"/>
                      <a:pt x="572" y="29"/>
                      <a:pt x="564" y="33"/>
                    </a:cubicBezTo>
                    <a:cubicBezTo>
                      <a:pt x="260" y="195"/>
                      <a:pt x="63" y="497"/>
                      <a:pt x="35" y="840"/>
                    </a:cubicBezTo>
                    <a:cubicBezTo>
                      <a:pt x="34" y="849"/>
                      <a:pt x="27" y="856"/>
                      <a:pt x="18" y="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207281" y="1337308"/>
                <a:ext cx="178767" cy="12993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9" extrusionOk="0">
                    <a:moveTo>
                      <a:pt x="641" y="479"/>
                    </a:moveTo>
                    <a:cubicBezTo>
                      <a:pt x="640" y="479"/>
                      <a:pt x="638" y="479"/>
                      <a:pt x="637" y="479"/>
                    </a:cubicBezTo>
                    <a:cubicBezTo>
                      <a:pt x="374" y="416"/>
                      <a:pt x="150" y="256"/>
                      <a:pt x="3" y="28"/>
                    </a:cubicBezTo>
                    <a:cubicBezTo>
                      <a:pt x="-2" y="19"/>
                      <a:pt x="0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cubicBezTo>
                      <a:pt x="174" y="229"/>
                      <a:pt x="392" y="384"/>
                      <a:pt x="645" y="445"/>
                    </a:cubicBezTo>
                    <a:cubicBezTo>
                      <a:pt x="654" y="447"/>
                      <a:pt x="660" y="456"/>
                      <a:pt x="658" y="466"/>
                    </a:cubicBezTo>
                    <a:cubicBezTo>
                      <a:pt x="656" y="474"/>
                      <a:pt x="649" y="479"/>
                      <a:pt x="641" y="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419142" y="1210082"/>
                <a:ext cx="307891" cy="26476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100" y="976"/>
                    </a:moveTo>
                    <a:cubicBezTo>
                      <a:pt x="72" y="976"/>
                      <a:pt x="44" y="975"/>
                      <a:pt x="16" y="973"/>
                    </a:cubicBezTo>
                    <a:cubicBezTo>
                      <a:pt x="6" y="972"/>
                      <a:pt x="-1" y="964"/>
                      <a:pt x="0" y="954"/>
                    </a:cubicBezTo>
                    <a:cubicBezTo>
                      <a:pt x="0" y="944"/>
                      <a:pt x="9" y="937"/>
                      <a:pt x="19" y="938"/>
                    </a:cubicBezTo>
                    <a:cubicBezTo>
                      <a:pt x="286" y="959"/>
                      <a:pt x="546" y="875"/>
                      <a:pt x="750" y="701"/>
                    </a:cubicBezTo>
                    <a:cubicBezTo>
                      <a:pt x="954" y="527"/>
                      <a:pt x="1078" y="284"/>
                      <a:pt x="1100" y="17"/>
                    </a:cubicBezTo>
                    <a:cubicBezTo>
                      <a:pt x="1101" y="7"/>
                      <a:pt x="1109" y="0"/>
                      <a:pt x="1119" y="0"/>
                    </a:cubicBezTo>
                    <a:cubicBezTo>
                      <a:pt x="1128" y="1"/>
                      <a:pt x="1136" y="10"/>
                      <a:pt x="1135" y="19"/>
                    </a:cubicBezTo>
                    <a:cubicBezTo>
                      <a:pt x="1113" y="296"/>
                      <a:pt x="984" y="548"/>
                      <a:pt x="773" y="728"/>
                    </a:cubicBezTo>
                    <a:cubicBezTo>
                      <a:pt x="583" y="890"/>
                      <a:pt x="347" y="976"/>
                      <a:pt x="100" y="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463088" y="911685"/>
                <a:ext cx="262318" cy="248212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15" extrusionOk="0">
                    <a:moveTo>
                      <a:pt x="949" y="915"/>
                    </a:moveTo>
                    <a:cubicBezTo>
                      <a:pt x="941" y="915"/>
                      <a:pt x="933" y="909"/>
                      <a:pt x="932" y="900"/>
                    </a:cubicBezTo>
                    <a:cubicBezTo>
                      <a:pt x="869" y="436"/>
                      <a:pt x="484" y="73"/>
                      <a:pt x="16" y="35"/>
                    </a:cubicBezTo>
                    <a:cubicBezTo>
                      <a:pt x="7" y="35"/>
                      <a:pt x="0" y="26"/>
                      <a:pt x="0" y="16"/>
                    </a:cubicBezTo>
                    <a:cubicBezTo>
                      <a:pt x="1" y="7"/>
                      <a:pt x="10" y="0"/>
                      <a:pt x="19" y="0"/>
                    </a:cubicBezTo>
                    <a:cubicBezTo>
                      <a:pt x="503" y="39"/>
                      <a:pt x="901" y="415"/>
                      <a:pt x="967" y="895"/>
                    </a:cubicBezTo>
                    <a:cubicBezTo>
                      <a:pt x="968" y="905"/>
                      <a:pt x="961" y="914"/>
                      <a:pt x="952" y="915"/>
                    </a:cubicBezTo>
                    <a:cubicBezTo>
                      <a:pt x="951" y="915"/>
                      <a:pt x="950" y="915"/>
                      <a:pt x="949" y="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196430" y="1168578"/>
                <a:ext cx="374081" cy="27371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09" extrusionOk="0">
                    <a:moveTo>
                      <a:pt x="920" y="1009"/>
                    </a:moveTo>
                    <a:cubicBezTo>
                      <a:pt x="896" y="1009"/>
                      <a:pt x="871" y="1008"/>
                      <a:pt x="846" y="1006"/>
                    </a:cubicBezTo>
                    <a:cubicBezTo>
                      <a:pt x="602" y="987"/>
                      <a:pt x="379" y="873"/>
                      <a:pt x="220" y="686"/>
                    </a:cubicBezTo>
                    <a:cubicBezTo>
                      <a:pt x="60" y="499"/>
                      <a:pt x="-17" y="261"/>
                      <a:pt x="3" y="16"/>
                    </a:cubicBezTo>
                    <a:cubicBezTo>
                      <a:pt x="4" y="7"/>
                      <a:pt x="12" y="0"/>
                      <a:pt x="22" y="0"/>
                    </a:cubicBezTo>
                    <a:cubicBezTo>
                      <a:pt x="32" y="1"/>
                      <a:pt x="39" y="10"/>
                      <a:pt x="38" y="19"/>
                    </a:cubicBezTo>
                    <a:cubicBezTo>
                      <a:pt x="19" y="255"/>
                      <a:pt x="93" y="483"/>
                      <a:pt x="247" y="663"/>
                    </a:cubicBezTo>
                    <a:cubicBezTo>
                      <a:pt x="400" y="843"/>
                      <a:pt x="614" y="952"/>
                      <a:pt x="849" y="971"/>
                    </a:cubicBezTo>
                    <a:cubicBezTo>
                      <a:pt x="1025" y="985"/>
                      <a:pt x="1199" y="947"/>
                      <a:pt x="1352" y="861"/>
                    </a:cubicBezTo>
                    <a:cubicBezTo>
                      <a:pt x="1360" y="856"/>
                      <a:pt x="1371" y="859"/>
                      <a:pt x="1376" y="868"/>
                    </a:cubicBezTo>
                    <a:cubicBezTo>
                      <a:pt x="1381" y="876"/>
                      <a:pt x="1378" y="887"/>
                      <a:pt x="1369" y="892"/>
                    </a:cubicBezTo>
                    <a:cubicBezTo>
                      <a:pt x="1231" y="969"/>
                      <a:pt x="1078" y="1009"/>
                      <a:pt x="920" y="1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12706" y="943424"/>
                <a:ext cx="482589" cy="417213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538" extrusionOk="0">
                    <a:moveTo>
                      <a:pt x="1532" y="1538"/>
                    </a:moveTo>
                    <a:cubicBezTo>
                      <a:pt x="1528" y="1538"/>
                      <a:pt x="1524" y="1536"/>
                      <a:pt x="1521" y="1533"/>
                    </a:cubicBezTo>
                    <a:cubicBezTo>
                      <a:pt x="1513" y="1527"/>
                      <a:pt x="1513" y="1516"/>
                      <a:pt x="1519" y="1508"/>
                    </a:cubicBezTo>
                    <a:cubicBezTo>
                      <a:pt x="1649" y="1363"/>
                      <a:pt x="1725" y="1184"/>
                      <a:pt x="1741" y="990"/>
                    </a:cubicBezTo>
                    <a:cubicBezTo>
                      <a:pt x="1780" y="504"/>
                      <a:pt x="1416" y="77"/>
                      <a:pt x="930" y="38"/>
                    </a:cubicBezTo>
                    <a:cubicBezTo>
                      <a:pt x="542" y="7"/>
                      <a:pt x="174" y="239"/>
                      <a:pt x="34" y="601"/>
                    </a:cubicBezTo>
                    <a:cubicBezTo>
                      <a:pt x="31" y="611"/>
                      <a:pt x="21" y="615"/>
                      <a:pt x="12" y="612"/>
                    </a:cubicBezTo>
                    <a:cubicBezTo>
                      <a:pt x="2" y="608"/>
                      <a:pt x="-2" y="598"/>
                      <a:pt x="1" y="589"/>
                    </a:cubicBezTo>
                    <a:cubicBezTo>
                      <a:pt x="147" y="212"/>
                      <a:pt x="530" y="-29"/>
                      <a:pt x="933" y="3"/>
                    </a:cubicBezTo>
                    <a:cubicBezTo>
                      <a:pt x="1177" y="23"/>
                      <a:pt x="1400" y="136"/>
                      <a:pt x="1559" y="323"/>
                    </a:cubicBezTo>
                    <a:cubicBezTo>
                      <a:pt x="1719" y="510"/>
                      <a:pt x="1796" y="748"/>
                      <a:pt x="1776" y="993"/>
                    </a:cubicBezTo>
                    <a:cubicBezTo>
                      <a:pt x="1760" y="1195"/>
                      <a:pt x="1680" y="1381"/>
                      <a:pt x="1545" y="1532"/>
                    </a:cubicBezTo>
                    <a:cubicBezTo>
                      <a:pt x="1542" y="1536"/>
                      <a:pt x="1537" y="1538"/>
                      <a:pt x="1532" y="1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416972" y="1012055"/>
                <a:ext cx="169001" cy="18554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84" extrusionOk="0">
                    <a:moveTo>
                      <a:pt x="107" y="684"/>
                    </a:moveTo>
                    <a:cubicBezTo>
                      <a:pt x="103" y="684"/>
                      <a:pt x="100" y="683"/>
                      <a:pt x="97" y="682"/>
                    </a:cubicBezTo>
                    <a:cubicBezTo>
                      <a:pt x="93" y="679"/>
                      <a:pt x="90" y="674"/>
                      <a:pt x="89" y="669"/>
                    </a:cubicBezTo>
                    <a:lnTo>
                      <a:pt x="0" y="20"/>
                    </a:lnTo>
                    <a:cubicBezTo>
                      <a:pt x="-1" y="10"/>
                      <a:pt x="6" y="2"/>
                      <a:pt x="16" y="0"/>
                    </a:cubicBezTo>
                    <a:cubicBezTo>
                      <a:pt x="25" y="-1"/>
                      <a:pt x="34" y="6"/>
                      <a:pt x="35" y="15"/>
                    </a:cubicBezTo>
                    <a:lnTo>
                      <a:pt x="121" y="644"/>
                    </a:lnTo>
                    <a:lnTo>
                      <a:pt x="600" y="495"/>
                    </a:lnTo>
                    <a:cubicBezTo>
                      <a:pt x="610" y="492"/>
                      <a:pt x="619" y="497"/>
                      <a:pt x="622" y="506"/>
                    </a:cubicBezTo>
                    <a:cubicBezTo>
                      <a:pt x="625" y="516"/>
                      <a:pt x="620" y="526"/>
                      <a:pt x="611" y="528"/>
                    </a:cubicBezTo>
                    <a:lnTo>
                      <a:pt x="112" y="683"/>
                    </a:lnTo>
                    <a:cubicBezTo>
                      <a:pt x="110" y="684"/>
                      <a:pt x="108" y="684"/>
                      <a:pt x="107" y="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32"/>
            <p:cNvGrpSpPr/>
            <p:nvPr/>
          </p:nvGrpSpPr>
          <p:grpSpPr>
            <a:xfrm>
              <a:off x="7357364" y="1146334"/>
              <a:ext cx="383304" cy="393613"/>
              <a:chOff x="7357364" y="1146334"/>
              <a:chExt cx="383304" cy="393613"/>
            </a:xfrm>
          </p:grpSpPr>
          <p:sp>
            <p:nvSpPr>
              <p:cNvPr id="1279" name="Google Shape;1279;p32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2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2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6192803" y="4044584"/>
              <a:ext cx="317657" cy="317386"/>
              <a:chOff x="6192803" y="4044584"/>
              <a:chExt cx="317657" cy="317386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6192803" y="4071169"/>
                <a:ext cx="77312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4" extrusionOk="0">
                    <a:moveTo>
                      <a:pt x="18" y="504"/>
                    </a:moveTo>
                    <a:cubicBezTo>
                      <a:pt x="8" y="504"/>
                      <a:pt x="0" y="496"/>
                      <a:pt x="0" y="487"/>
                    </a:cubicBezTo>
                    <a:cubicBezTo>
                      <a:pt x="0" y="293"/>
                      <a:pt x="96" y="111"/>
                      <a:pt x="257" y="2"/>
                    </a:cubicBezTo>
                    <a:cubicBezTo>
                      <a:pt x="265" y="-3"/>
                      <a:pt x="276" y="-1"/>
                      <a:pt x="281" y="7"/>
                    </a:cubicBezTo>
                    <a:cubicBezTo>
                      <a:pt x="287" y="15"/>
                      <a:pt x="285" y="26"/>
                      <a:pt x="277" y="31"/>
                    </a:cubicBezTo>
                    <a:cubicBezTo>
                      <a:pt x="126" y="134"/>
                      <a:pt x="35" y="304"/>
                      <a:pt x="35" y="487"/>
                    </a:cubicBezTo>
                    <a:cubicBezTo>
                      <a:pt x="35" y="496"/>
                      <a:pt x="27" y="504"/>
                      <a:pt x="18" y="5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6201213" y="4248037"/>
                <a:ext cx="266930" cy="113933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20" extrusionOk="0">
                    <a:moveTo>
                      <a:pt x="554" y="420"/>
                    </a:moveTo>
                    <a:cubicBezTo>
                      <a:pt x="303" y="420"/>
                      <a:pt x="81" y="260"/>
                      <a:pt x="0" y="23"/>
                    </a:cubicBezTo>
                    <a:cubicBezTo>
                      <a:pt x="-3" y="14"/>
                      <a:pt x="2" y="4"/>
                      <a:pt x="11" y="1"/>
                    </a:cubicBezTo>
                    <a:cubicBezTo>
                      <a:pt x="20" y="-2"/>
                      <a:pt x="30" y="3"/>
                      <a:pt x="33" y="12"/>
                    </a:cubicBezTo>
                    <a:cubicBezTo>
                      <a:pt x="109" y="235"/>
                      <a:pt x="318" y="385"/>
                      <a:pt x="554" y="385"/>
                    </a:cubicBezTo>
                    <a:cubicBezTo>
                      <a:pt x="706" y="385"/>
                      <a:pt x="848" y="324"/>
                      <a:pt x="953" y="214"/>
                    </a:cubicBezTo>
                    <a:cubicBezTo>
                      <a:pt x="959" y="206"/>
                      <a:pt x="970" y="206"/>
                      <a:pt x="978" y="213"/>
                    </a:cubicBezTo>
                    <a:cubicBezTo>
                      <a:pt x="985" y="220"/>
                      <a:pt x="985" y="231"/>
                      <a:pt x="978" y="238"/>
                    </a:cubicBezTo>
                    <a:cubicBezTo>
                      <a:pt x="867" y="355"/>
                      <a:pt x="716" y="420"/>
                      <a:pt x="554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6346613" y="4044584"/>
                <a:ext cx="163847" cy="16330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02" extrusionOk="0">
                    <a:moveTo>
                      <a:pt x="587" y="602"/>
                    </a:moveTo>
                    <a:cubicBezTo>
                      <a:pt x="577" y="602"/>
                      <a:pt x="569" y="594"/>
                      <a:pt x="569" y="585"/>
                    </a:cubicBezTo>
                    <a:cubicBezTo>
                      <a:pt x="569" y="282"/>
                      <a:pt x="321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341" y="0"/>
                      <a:pt x="604" y="262"/>
                      <a:pt x="604" y="585"/>
                    </a:cubicBezTo>
                    <a:cubicBezTo>
                      <a:pt x="604" y="594"/>
                      <a:pt x="596" y="602"/>
                      <a:pt x="587" y="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6210978" y="4198394"/>
                <a:ext cx="145401" cy="14540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6" extrusionOk="0">
                    <a:moveTo>
                      <a:pt x="518" y="536"/>
                    </a:moveTo>
                    <a:cubicBezTo>
                      <a:pt x="232" y="536"/>
                      <a:pt x="0" y="304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4"/>
                      <a:pt x="252" y="501"/>
                      <a:pt x="518" y="501"/>
                    </a:cubicBezTo>
                    <a:cubicBezTo>
                      <a:pt x="528" y="501"/>
                      <a:pt x="536" y="509"/>
                      <a:pt x="536" y="518"/>
                    </a:cubicBezTo>
                    <a:cubicBezTo>
                      <a:pt x="536" y="528"/>
                      <a:pt x="528" y="536"/>
                      <a:pt x="518" y="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6241089" y="4062488"/>
                <a:ext cx="250925" cy="264217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4" extrusionOk="0">
                    <a:moveTo>
                      <a:pt x="651" y="974"/>
                    </a:moveTo>
                    <a:cubicBezTo>
                      <a:pt x="644" y="974"/>
                      <a:pt x="638" y="971"/>
                      <a:pt x="635" y="965"/>
                    </a:cubicBezTo>
                    <a:cubicBezTo>
                      <a:pt x="630" y="956"/>
                      <a:pt x="634" y="946"/>
                      <a:pt x="642" y="941"/>
                    </a:cubicBezTo>
                    <a:cubicBezTo>
                      <a:pt x="795" y="856"/>
                      <a:pt x="890" y="694"/>
                      <a:pt x="890" y="519"/>
                    </a:cubicBezTo>
                    <a:cubicBezTo>
                      <a:pt x="890" y="252"/>
                      <a:pt x="673" y="36"/>
                      <a:pt x="407" y="36"/>
                    </a:cubicBezTo>
                    <a:cubicBezTo>
                      <a:pt x="260" y="36"/>
                      <a:pt x="123" y="101"/>
                      <a:pt x="31" y="216"/>
                    </a:cubicBezTo>
                    <a:cubicBezTo>
                      <a:pt x="25" y="223"/>
                      <a:pt x="14" y="224"/>
                      <a:pt x="6" y="218"/>
                    </a:cubicBezTo>
                    <a:cubicBezTo>
                      <a:pt x="-1" y="212"/>
                      <a:pt x="-3" y="201"/>
                      <a:pt x="4" y="194"/>
                    </a:cubicBezTo>
                    <a:cubicBezTo>
                      <a:pt x="102" y="71"/>
                      <a:pt x="250" y="0"/>
                      <a:pt x="407" y="0"/>
                    </a:cubicBezTo>
                    <a:cubicBezTo>
                      <a:pt x="693" y="0"/>
                      <a:pt x="925" y="233"/>
                      <a:pt x="925" y="519"/>
                    </a:cubicBezTo>
                    <a:cubicBezTo>
                      <a:pt x="925" y="707"/>
                      <a:pt x="823" y="880"/>
                      <a:pt x="659" y="972"/>
                    </a:cubicBezTo>
                    <a:cubicBezTo>
                      <a:pt x="656" y="973"/>
                      <a:pt x="654" y="974"/>
                      <a:pt x="651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6317316" y="4122981"/>
                <a:ext cx="39063" cy="177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48" y="654"/>
                    </a:moveTo>
                    <a:cubicBezTo>
                      <a:pt x="47" y="654"/>
                      <a:pt x="46" y="654"/>
                      <a:pt x="44" y="653"/>
                    </a:cubicBezTo>
                    <a:cubicBezTo>
                      <a:pt x="35" y="651"/>
                      <a:pt x="29" y="642"/>
                      <a:pt x="31" y="632"/>
                    </a:cubicBezTo>
                    <a:lnTo>
                      <a:pt x="108" y="297"/>
                    </a:lnTo>
                    <a:lnTo>
                      <a:pt x="1" y="24"/>
                    </a:lnTo>
                    <a:cubicBezTo>
                      <a:pt x="-2" y="15"/>
                      <a:pt x="2" y="5"/>
                      <a:pt x="11" y="1"/>
                    </a:cubicBezTo>
                    <a:cubicBezTo>
                      <a:pt x="20" y="-2"/>
                      <a:pt x="30" y="2"/>
                      <a:pt x="34" y="11"/>
                    </a:cubicBezTo>
                    <a:lnTo>
                      <a:pt x="142" y="289"/>
                    </a:lnTo>
                    <a:cubicBezTo>
                      <a:pt x="144" y="293"/>
                      <a:pt x="144" y="296"/>
                      <a:pt x="143" y="300"/>
                    </a:cubicBezTo>
                    <a:lnTo>
                      <a:pt x="66" y="640"/>
                    </a:lnTo>
                    <a:cubicBezTo>
                      <a:pt x="64" y="648"/>
                      <a:pt x="56" y="654"/>
                      <a:pt x="48" y="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2" name="Google Shape;1292;p32"/>
            <p:cNvSpPr/>
            <p:nvPr/>
          </p:nvSpPr>
          <p:spPr>
            <a:xfrm>
              <a:off x="5824148" y="2826852"/>
              <a:ext cx="598150" cy="31196"/>
            </a:xfrm>
            <a:custGeom>
              <a:avLst/>
              <a:gdLst/>
              <a:ahLst/>
              <a:cxnLst/>
              <a:rect l="l" t="t" r="r" b="b"/>
              <a:pathLst>
                <a:path w="2205" h="115" extrusionOk="0">
                  <a:moveTo>
                    <a:pt x="0" y="0"/>
                  </a:moveTo>
                  <a:lnTo>
                    <a:pt x="2205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821978" y="28667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819536" y="2913116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817366" y="2955706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905529" y="296031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993691" y="2964929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6081854" y="296954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811941" y="305960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809770" y="309947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807329" y="314613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805159" y="3188727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80" y="188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893322" y="319333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981484" y="319795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6069647" y="3202562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799734" y="329235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797563" y="33322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795122" y="337888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792952" y="342147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881114" y="342608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969277" y="343070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6057440" y="3435311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9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787255" y="3531884"/>
              <a:ext cx="597879" cy="31467"/>
            </a:xfrm>
            <a:custGeom>
              <a:avLst/>
              <a:gdLst/>
              <a:ahLst/>
              <a:cxnLst/>
              <a:rect l="l" t="t" r="r" b="b"/>
              <a:pathLst>
                <a:path w="2204" h="116" extrusionOk="0">
                  <a:moveTo>
                    <a:pt x="0" y="0"/>
                  </a:moveTo>
                  <a:lnTo>
                    <a:pt x="2204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785085" y="3571760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782644" y="3618419"/>
              <a:ext cx="509988" cy="26856"/>
            </a:xfrm>
            <a:custGeom>
              <a:avLst/>
              <a:gdLst/>
              <a:ahLst/>
              <a:cxnLst/>
              <a:rect l="l" t="t" r="r" b="b"/>
              <a:pathLst>
                <a:path w="1880" h="99" extrusionOk="0">
                  <a:moveTo>
                    <a:pt x="0" y="0"/>
                  </a:moveTo>
                  <a:lnTo>
                    <a:pt x="1880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780473" y="3661008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868636" y="3665620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956799" y="3670231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6044961" y="3674843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748464" y="31640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6586958" y="1699996"/>
              <a:ext cx="247127" cy="246856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6806958" y="1842413"/>
              <a:ext cx="175783" cy="175783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6701162" y="1946852"/>
              <a:ext cx="125055" cy="12505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7183209" y="2786433"/>
              <a:ext cx="74599" cy="91961"/>
            </a:xfrm>
            <a:custGeom>
              <a:avLst/>
              <a:gdLst/>
              <a:ahLst/>
              <a:cxnLst/>
              <a:rect l="l" t="t" r="r" b="b"/>
              <a:pathLst>
                <a:path w="275" h="339" extrusionOk="0">
                  <a:moveTo>
                    <a:pt x="50" y="339"/>
                  </a:moveTo>
                  <a:cubicBezTo>
                    <a:pt x="51" y="310"/>
                    <a:pt x="54" y="280"/>
                    <a:pt x="59" y="249"/>
                  </a:cubicBezTo>
                  <a:lnTo>
                    <a:pt x="0" y="154"/>
                  </a:lnTo>
                  <a:cubicBezTo>
                    <a:pt x="97" y="135"/>
                    <a:pt x="204" y="92"/>
                    <a:pt x="275" y="0"/>
                  </a:cubicBezTo>
                  <a:cubicBezTo>
                    <a:pt x="275" y="0"/>
                    <a:pt x="294" y="244"/>
                    <a:pt x="50" y="339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7076328" y="2649984"/>
              <a:ext cx="74057" cy="21159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0" y="78"/>
                  </a:moveTo>
                  <a:cubicBezTo>
                    <a:pt x="0" y="78"/>
                    <a:pt x="124" y="-35"/>
                    <a:pt x="273" y="11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6968906" y="2641575"/>
              <a:ext cx="43674" cy="29568"/>
            </a:xfrm>
            <a:custGeom>
              <a:avLst/>
              <a:gdLst/>
              <a:ahLst/>
              <a:cxnLst/>
              <a:rect l="l" t="t" r="r" b="b"/>
              <a:pathLst>
                <a:path w="161" h="109" extrusionOk="0">
                  <a:moveTo>
                    <a:pt x="161" y="109"/>
                  </a:moveTo>
                  <a:cubicBezTo>
                    <a:pt x="161" y="109"/>
                    <a:pt x="119" y="19"/>
                    <a:pt x="0" y="0"/>
                  </a:cubicBezTo>
                  <a:lnTo>
                    <a:pt x="161" y="1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7023431" y="2715632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7086094" y="2771785"/>
              <a:ext cx="50456" cy="33095"/>
            </a:xfrm>
            <a:custGeom>
              <a:avLst/>
              <a:gdLst/>
              <a:ahLst/>
              <a:cxnLst/>
              <a:rect l="l" t="t" r="r" b="b"/>
              <a:pathLst>
                <a:path w="186" h="122" extrusionOk="0">
                  <a:moveTo>
                    <a:pt x="0" y="122"/>
                  </a:moveTo>
                  <a:cubicBezTo>
                    <a:pt x="0" y="122"/>
                    <a:pt x="110" y="95"/>
                    <a:pt x="186" y="0"/>
                  </a:cubicBezTo>
                  <a:lnTo>
                    <a:pt x="0" y="1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7102913" y="2692574"/>
              <a:ext cx="20888" cy="25499"/>
            </a:xfrm>
            <a:custGeom>
              <a:avLst/>
              <a:gdLst/>
              <a:ahLst/>
              <a:cxnLst/>
              <a:rect l="l" t="t" r="r" b="b"/>
              <a:pathLst>
                <a:path w="77" h="94" extrusionOk="0">
                  <a:moveTo>
                    <a:pt x="75" y="37"/>
                  </a:moveTo>
                  <a:cubicBezTo>
                    <a:pt x="82" y="63"/>
                    <a:pt x="72" y="88"/>
                    <a:pt x="52" y="93"/>
                  </a:cubicBezTo>
                  <a:cubicBezTo>
                    <a:pt x="32" y="99"/>
                    <a:pt x="10" y="83"/>
                    <a:pt x="3" y="57"/>
                  </a:cubicBezTo>
                  <a:cubicBezTo>
                    <a:pt x="-4" y="31"/>
                    <a:pt x="6" y="6"/>
                    <a:pt x="26" y="1"/>
                  </a:cubicBezTo>
                  <a:cubicBezTo>
                    <a:pt x="46" y="-5"/>
                    <a:pt x="68" y="12"/>
                    <a:pt x="7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7006612" y="2689590"/>
              <a:ext cx="15191" cy="25499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53" y="40"/>
                  </a:moveTo>
                  <a:cubicBezTo>
                    <a:pt x="60" y="66"/>
                    <a:pt x="55" y="90"/>
                    <a:pt x="41" y="93"/>
                  </a:cubicBezTo>
                  <a:cubicBezTo>
                    <a:pt x="28" y="97"/>
                    <a:pt x="11" y="79"/>
                    <a:pt x="4" y="53"/>
                  </a:cubicBezTo>
                  <a:cubicBezTo>
                    <a:pt x="-3" y="28"/>
                    <a:pt x="2" y="4"/>
                    <a:pt x="16" y="0"/>
                  </a:cubicBezTo>
                  <a:cubicBezTo>
                    <a:pt x="29" y="-3"/>
                    <a:pt x="46" y="15"/>
                    <a:pt x="53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7237191" y="2630182"/>
              <a:ext cx="71887" cy="111763"/>
            </a:xfrm>
            <a:custGeom>
              <a:avLst/>
              <a:gdLst/>
              <a:ahLst/>
              <a:cxnLst/>
              <a:rect l="l" t="t" r="r" b="b"/>
              <a:pathLst>
                <a:path w="265" h="412" extrusionOk="0">
                  <a:moveTo>
                    <a:pt x="0" y="287"/>
                  </a:moveTo>
                  <a:cubicBezTo>
                    <a:pt x="0" y="287"/>
                    <a:pt x="-8" y="-36"/>
                    <a:pt x="175" y="3"/>
                  </a:cubicBezTo>
                  <a:cubicBezTo>
                    <a:pt x="359" y="42"/>
                    <a:pt x="226" y="416"/>
                    <a:pt x="87" y="412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2"/>
            <p:cNvGrpSpPr/>
            <p:nvPr/>
          </p:nvGrpSpPr>
          <p:grpSpPr>
            <a:xfrm>
              <a:off x="4721437" y="3735065"/>
              <a:ext cx="489099" cy="932355"/>
              <a:chOff x="4721437" y="3735065"/>
              <a:chExt cx="489099" cy="932355"/>
            </a:xfrm>
          </p:grpSpPr>
          <p:sp>
            <p:nvSpPr>
              <p:cNvPr id="1335" name="Google Shape;1335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9" name="Google Shape;1349;p32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0" name="Google Shape;1350;p32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1" name="Google Shape;1351;p32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2" name="Google Shape;1352;p32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353" name="Google Shape;1353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p32"/>
            <p:cNvGrpSpPr/>
            <p:nvPr/>
          </p:nvGrpSpPr>
          <p:grpSpPr>
            <a:xfrm>
              <a:off x="5339118" y="2214324"/>
              <a:ext cx="730801" cy="937781"/>
              <a:chOff x="5339118" y="2214324"/>
              <a:chExt cx="730801" cy="937781"/>
            </a:xfrm>
          </p:grpSpPr>
          <p:sp>
            <p:nvSpPr>
              <p:cNvPr id="1356" name="Google Shape;1356;p32"/>
              <p:cNvSpPr/>
              <p:nvPr/>
            </p:nvSpPr>
            <p:spPr>
              <a:xfrm rot="-376976">
                <a:off x="5778465" y="2690043"/>
                <a:ext cx="208066" cy="11122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1" extrusionOk="0">
                    <a:moveTo>
                      <a:pt x="0" y="0"/>
                    </a:moveTo>
                    <a:lnTo>
                      <a:pt x="767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rot="-376976">
                <a:off x="5780964" y="2733821"/>
                <a:ext cx="141333" cy="7324"/>
              </a:xfrm>
              <a:custGeom>
                <a:avLst/>
                <a:gdLst/>
                <a:ahLst/>
                <a:cxnLst/>
                <a:rect l="l" t="t" r="r" b="b"/>
                <a:pathLst>
                  <a:path w="521" h="27" extrusionOk="0">
                    <a:moveTo>
                      <a:pt x="0" y="0"/>
                    </a:moveTo>
                    <a:lnTo>
                      <a:pt x="521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5339118" y="2214324"/>
                <a:ext cx="207250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" extrusionOk="0">
                    <a:moveTo>
                      <a:pt x="0" y="73"/>
                    </a:moveTo>
                    <a:lnTo>
                      <a:pt x="764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5342915" y="2260440"/>
                <a:ext cx="140789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0" extrusionOk="0">
                    <a:moveTo>
                      <a:pt x="0" y="50"/>
                    </a:moveTo>
                    <a:lnTo>
                      <a:pt x="519" y="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5402324" y="2305742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5406121" y="2345619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410733" y="2400416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>
                <a:off x="5417243" y="24866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505135" y="2477999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593026" y="246959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80917" y="24611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5424568" y="253795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5428365" y="2577555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432977" y="2632352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439487" y="271861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527379" y="271020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615270" y="270179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703162" y="269338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446812" y="2769886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450881" y="2809762"/>
                <a:ext cx="595980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11" extrusionOk="0">
                    <a:moveTo>
                      <a:pt x="0" y="211"/>
                    </a:moveTo>
                    <a:lnTo>
                      <a:pt x="2197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455221" y="2864559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61732" y="29508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549623" y="294241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637514" y="293373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725406" y="29253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469870" y="3008603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473667" y="304848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478279" y="3103277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4" name="Google Shape;1384;p32"/>
            <p:cNvSpPr/>
            <p:nvPr/>
          </p:nvSpPr>
          <p:spPr>
            <a:xfrm>
              <a:off x="5484789" y="31895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572681" y="318113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660572" y="317245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7" name="Google Shape;1387;p32"/>
            <p:cNvGrpSpPr/>
            <p:nvPr/>
          </p:nvGrpSpPr>
          <p:grpSpPr>
            <a:xfrm>
              <a:off x="5009254" y="2355114"/>
              <a:ext cx="1105966" cy="1335734"/>
              <a:chOff x="5009254" y="2355114"/>
              <a:chExt cx="1105966" cy="1335734"/>
            </a:xfrm>
          </p:grpSpPr>
          <p:sp>
            <p:nvSpPr>
              <p:cNvPr id="1388" name="Google Shape;1388;p32"/>
              <p:cNvSpPr/>
              <p:nvPr/>
            </p:nvSpPr>
            <p:spPr>
              <a:xfrm>
                <a:off x="5731102" y="3517235"/>
                <a:ext cx="24143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89" y="48"/>
                    </a:moveTo>
                    <a:cubicBezTo>
                      <a:pt x="88" y="73"/>
                      <a:pt x="67" y="92"/>
                      <a:pt x="42" y="90"/>
                    </a:cubicBezTo>
                    <a:cubicBezTo>
                      <a:pt x="17" y="89"/>
                      <a:pt x="-2" y="68"/>
                      <a:pt x="0" y="43"/>
                    </a:cubicBezTo>
                    <a:cubicBezTo>
                      <a:pt x="1" y="18"/>
                      <a:pt x="22" y="-1"/>
                      <a:pt x="47" y="1"/>
                    </a:cubicBezTo>
                    <a:cubicBezTo>
                      <a:pt x="72" y="2"/>
                      <a:pt x="91" y="23"/>
                      <a:pt x="8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6083210" y="3443178"/>
                <a:ext cx="32010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6" extrusionOk="0">
                    <a:moveTo>
                      <a:pt x="0" y="66"/>
                    </a:moveTo>
                    <a:lnTo>
                      <a:pt x="23" y="106"/>
                    </a:lnTo>
                    <a:lnTo>
                      <a:pt x="118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887896" y="3662636"/>
                <a:ext cx="32281" cy="2821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4" extrusionOk="0">
                    <a:moveTo>
                      <a:pt x="0" y="65"/>
                    </a:moveTo>
                    <a:lnTo>
                      <a:pt x="23" y="104"/>
                    </a:lnTo>
                    <a:lnTo>
                      <a:pt x="119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5009254" y="2741674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2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071646" y="2966285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134038" y="3190897"/>
                <a:ext cx="24414" cy="24686"/>
              </a:xfrm>
              <a:custGeom>
                <a:avLst/>
                <a:gdLst/>
                <a:ahLst/>
                <a:cxnLst/>
                <a:rect l="l" t="t" r="r" b="b"/>
                <a:pathLst>
                  <a:path w="90" h="91" extrusionOk="0">
                    <a:moveTo>
                      <a:pt x="88" y="34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6"/>
                      <a:pt x="8" y="82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5198329" y="3422019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1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1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5202940" y="2830379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179882" y="3081033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242274" y="3303474"/>
                <a:ext cx="24957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0" extrusionOk="0">
                    <a:moveTo>
                      <a:pt x="0" y="99"/>
                    </a:moveTo>
                    <a:lnTo>
                      <a:pt x="35" y="130"/>
                    </a:lnTo>
                    <a:lnTo>
                      <a:pt x="9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5476651" y="3485496"/>
                <a:ext cx="24686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1" h="130" extrusionOk="0">
                    <a:moveTo>
                      <a:pt x="0" y="100"/>
                    </a:moveTo>
                    <a:lnTo>
                      <a:pt x="34" y="130"/>
                    </a:lnTo>
                    <a:lnTo>
                      <a:pt x="91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5346442" y="2355114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89" y="40"/>
                    </a:moveTo>
                    <a:cubicBezTo>
                      <a:pt x="92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368686" y="2587050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1"/>
                    </a:moveTo>
                    <a:cubicBezTo>
                      <a:pt x="92" y="66"/>
                      <a:pt x="74" y="87"/>
                      <a:pt x="49" y="90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5"/>
                      <a:pt x="16" y="3"/>
                      <a:pt x="40" y="0"/>
                    </a:cubicBezTo>
                    <a:cubicBezTo>
                      <a:pt x="65" y="-2"/>
                      <a:pt x="87" y="16"/>
                      <a:pt x="89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390930" y="2819257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90" y="40"/>
                    </a:moveTo>
                    <a:cubicBezTo>
                      <a:pt x="92" y="65"/>
                      <a:pt x="74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4"/>
                      <a:pt x="16" y="2"/>
                      <a:pt x="40" y="0"/>
                    </a:cubicBezTo>
                    <a:cubicBezTo>
                      <a:pt x="65" y="-2"/>
                      <a:pt x="87" y="16"/>
                      <a:pt x="90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413988" y="3057975"/>
                <a:ext cx="24143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89" h="89" extrusionOk="0">
                    <a:moveTo>
                      <a:pt x="89" y="40"/>
                    </a:moveTo>
                    <a:cubicBezTo>
                      <a:pt x="91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436504" y="2486680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634259" y="2698813"/>
                <a:ext cx="29297" cy="3228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9" extrusionOk="0">
                    <a:moveTo>
                      <a:pt x="0" y="82"/>
                    </a:moveTo>
                    <a:lnTo>
                      <a:pt x="29" y="119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69154" y="2944312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32"/>
            <p:cNvSpPr/>
            <p:nvPr/>
          </p:nvSpPr>
          <p:spPr>
            <a:xfrm>
              <a:off x="7028473" y="2711744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165;p29">
            <a:extLst>
              <a:ext uri="{FF2B5EF4-FFF2-40B4-BE49-F238E27FC236}">
                <a16:creationId xmlns:a16="http://schemas.microsoft.com/office/drawing/2014/main" id="{599EDEB9-07A0-F99A-9D5D-79AA4C253D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9950" y="1219404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7766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398655" y="769750"/>
            <a:ext cx="550033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17)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dọc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18).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73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699" r="-143382" b="-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156522" r="-143382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0117" t="-156522" r="-1170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CFD0D2-1146-5293-5843-E53B93774C94}"/>
              </a:ext>
            </a:extLst>
          </p:cNvPr>
          <p:cNvSpPr txBox="1"/>
          <p:nvPr/>
        </p:nvSpPr>
        <p:spPr>
          <a:xfrm>
            <a:off x="2216305" y="437056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17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5185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002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3885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2367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" t="-272" r="-100990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272" r="-990" b="-104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997015" r="-990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4AB780-FFD1-8CC8-48AD-A2F05922AB5E}"/>
              </a:ext>
            </a:extLst>
          </p:cNvPr>
          <p:cNvSpPr txBox="1"/>
          <p:nvPr/>
        </p:nvSpPr>
        <p:spPr>
          <a:xfrm>
            <a:off x="7141756" y="473042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9763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6" y="497360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653110" y="1457097"/>
            <a:ext cx="7837778" cy="2781055"/>
          </a:xfrm>
          <a:prstGeom prst="roundRect">
            <a:avLst>
              <a:gd name="adj" fmla="val 92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lần xuất hiện của một giá trị trong mẫu dữ liệu thống kê được gọi là tần số của giá trị đó.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lập bảng tần số ở dạng bảng ngang, ta có thể làm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giá trị khác nhau của mẫu dữ liệu và tìm tần số của mỗi giá trị 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5" y="121502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....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blipFill>
                <a:blip r:embed="rId3"/>
                <a:stretch>
                  <a:fillRect b="-587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7CF56B15-5081-FCBE-19CF-3F4B732AD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9D3797-AAE5-7D7C-86D9-69F57F7D6832}"/>
              </a:ext>
            </a:extLst>
          </p:cNvPr>
          <p:cNvGrpSpPr/>
          <p:nvPr/>
        </p:nvGrpSpPr>
        <p:grpSpPr>
          <a:xfrm>
            <a:off x="1757246" y="4041191"/>
            <a:ext cx="5629504" cy="960006"/>
            <a:chOff x="701602" y="3954988"/>
            <a:chExt cx="5629504" cy="960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E53F90-9634-5E82-240D-4EBC873BEB21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A58FAB00-24A5-FEEF-EF34-96EDF92C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838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182029" y="290642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182029" y="207767"/>
            <a:ext cx="6997313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9C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9B01AF-1B13-4F28-199C-9E416054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4560"/>
              </p:ext>
            </p:extLst>
          </p:nvPr>
        </p:nvGraphicFramePr>
        <p:xfrm>
          <a:off x="1141800" y="1395353"/>
          <a:ext cx="6860400" cy="1046766"/>
        </p:xfrm>
        <a:graphic>
          <a:graphicData uri="http://schemas.openxmlformats.org/drawingml/2006/table">
            <a:tbl>
              <a:tblPr firstRow="1" firstCol="1" bandRow="1"/>
              <a:tblGrid>
                <a:gridCol w="342653">
                  <a:extLst>
                    <a:ext uri="{9D8B030D-6E8A-4147-A177-3AD203B41FA5}">
                      <a16:colId xmlns:a16="http://schemas.microsoft.com/office/drawing/2014/main" val="1070231373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582105691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58084633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2970238144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983389747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18974801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296873965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002989262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367355878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6003664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440685266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028259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875630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3896804425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20095924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7237592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624034230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906311281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618757853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162014284"/>
                    </a:ext>
                  </a:extLst>
                </a:gridCol>
              </a:tblGrid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475282"/>
                  </a:ext>
                </a:extLst>
              </a:tr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37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0D3E1D-19F6-C728-8EE7-F66008B74DB3}"/>
              </a:ext>
            </a:extLst>
          </p:cNvPr>
          <p:cNvSpPr txBox="1"/>
          <p:nvPr/>
        </p:nvSpPr>
        <p:spPr>
          <a:xfrm>
            <a:off x="1023125" y="2571750"/>
            <a:ext cx="6626612" cy="209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40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4074612" y="197912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Trong 40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blipFill>
                <a:blip r:embed="rId3"/>
                <a:stretch>
                  <a:fillRect l="-972" r="-883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F11A67-7DD5-A50B-858C-177195512693}"/>
              </a:ext>
            </a:extLst>
          </p:cNvPr>
          <p:cNvSpPr txBox="1"/>
          <p:nvPr/>
        </p:nvSpPr>
        <p:spPr>
          <a:xfrm>
            <a:off x="1120697" y="2782439"/>
            <a:ext cx="63450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10406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3713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407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1493" r="-249776" b="-1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70103" r="-249776" b="-9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7449" t="-70103" r="-1020" b="-9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BD8AE3-680B-CA4A-15FB-16DCD57981B5}"/>
              </a:ext>
            </a:extLst>
          </p:cNvPr>
          <p:cNvSpPr txBox="1"/>
          <p:nvPr/>
        </p:nvSpPr>
        <p:spPr>
          <a:xfrm>
            <a:off x="4074467" y="4599370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1605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649187" y="579056"/>
            <a:ext cx="2260584" cy="65535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B7780-A897-A103-2D42-F032529A8F11}"/>
              </a:ext>
            </a:extLst>
          </p:cNvPr>
          <p:cNvSpPr txBox="1"/>
          <p:nvPr/>
        </p:nvSpPr>
        <p:spPr>
          <a:xfrm>
            <a:off x="3258573" y="423751"/>
            <a:ext cx="523624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33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7979984" y="3010458"/>
            <a:ext cx="1029657" cy="16674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BE82A-9096-368B-BF8E-01AAEB026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090"/>
              </p:ext>
            </p:extLst>
          </p:nvPr>
        </p:nvGraphicFramePr>
        <p:xfrm>
          <a:off x="1325795" y="1827291"/>
          <a:ext cx="6492409" cy="1506924"/>
        </p:xfrm>
        <a:graphic>
          <a:graphicData uri="http://schemas.openxmlformats.org/drawingml/2006/table">
            <a:tbl>
              <a:tblPr firstRow="1" firstCol="1" bandRow="1"/>
              <a:tblGrid>
                <a:gridCol w="590219">
                  <a:extLst>
                    <a:ext uri="{9D8B030D-6E8A-4147-A177-3AD203B41FA5}">
                      <a16:colId xmlns:a16="http://schemas.microsoft.com/office/drawing/2014/main" val="324850684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05410503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0385722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956019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4524895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73931523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776480777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791218446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43558109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340375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902178623"/>
                    </a:ext>
                  </a:extLst>
                </a:gridCol>
              </a:tblGrid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772637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95394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7873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8124C8-AB16-7A75-C373-2EEFC6FB97A6}"/>
              </a:ext>
            </a:extLst>
          </p:cNvPr>
          <p:cNvSpPr txBox="1"/>
          <p:nvPr/>
        </p:nvSpPr>
        <p:spPr>
          <a:xfrm>
            <a:off x="457900" y="3644133"/>
            <a:ext cx="738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dọc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294909" y="31079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103E9B-F701-A8E1-BC93-8C1EF05D633D}"/>
              </a:ext>
            </a:extLst>
          </p:cNvPr>
          <p:cNvSpPr txBox="1"/>
          <p:nvPr/>
        </p:nvSpPr>
        <p:spPr>
          <a:xfrm>
            <a:off x="1605776" y="289367"/>
            <a:ext cx="668698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ở dạng bảng dọc của mẫu số liệu thống kê đã cho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465209" y="489454"/>
            <a:ext cx="578429" cy="936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3200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1769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" t="-1515" r="-49891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556" t="-1515" r="-1333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3200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515" r="-47380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3488" t="-1515" r="-930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766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412341" y="787893"/>
            <a:ext cx="740228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20. Vẽ biểu đồ đoạn thẳng biểu diễn các số liệu thống kê đó.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578964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79117-1C2C-D9B3-8B29-DC908BEE8748}"/>
              </a:ext>
            </a:extLst>
          </p:cNvPr>
          <p:cNvSpPr txBox="1"/>
          <p:nvPr/>
        </p:nvSpPr>
        <p:spPr>
          <a:xfrm>
            <a:off x="578964" y="3120332"/>
            <a:ext cx="363844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đoạn thẳng biểu diễn số liệu thống kê ở Ví dụ 1 là: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588227" y="96517"/>
            <a:ext cx="2389149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Biểu đồ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22D66-218A-4ABD-C00E-BB002BA3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3" y="2366846"/>
            <a:ext cx="2774950" cy="2197100"/>
          </a:xfrm>
          <a:prstGeom prst="rect">
            <a:avLst/>
          </a:prstGeom>
        </p:spPr>
      </p:pic>
      <p:pic>
        <p:nvPicPr>
          <p:cNvPr id="5" name="Google Shape;219;p3">
            <a:extLst>
              <a:ext uri="{FF2B5EF4-FFF2-40B4-BE49-F238E27FC236}">
                <a16:creationId xmlns:a16="http://schemas.microsoft.com/office/drawing/2014/main" id="{E0A6AD93-8FE3-C048-2885-95E148FC18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32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416777" y="815505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909A-17AF-9338-7E19-4026D25F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98" y="1852458"/>
            <a:ext cx="3513604" cy="30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339844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831617" y="1380607"/>
            <a:ext cx="7844031" cy="2934988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42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022" y="223220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B3BE3-8DF3-F30A-084F-16ED8E9EE6D8}"/>
              </a:ext>
            </a:extLst>
          </p:cNvPr>
          <p:cNvSpPr txBox="1"/>
          <p:nvPr/>
        </p:nvSpPr>
        <p:spPr>
          <a:xfrm>
            <a:off x="485623" y="886745"/>
            <a:ext cx="487831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17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621F1-91D3-DD7A-7D2B-0B573EC9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28024" y="564642"/>
            <a:ext cx="2892954" cy="207184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10833" y="2925016"/>
            <a:ext cx="725598" cy="489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48DF7E-1D1C-4D70-ABF4-840EB8DB52F1}"/>
              </a:ext>
            </a:extLst>
          </p:cNvPr>
          <p:cNvSpPr txBox="1"/>
          <p:nvPr/>
        </p:nvSpPr>
        <p:spPr>
          <a:xfrm>
            <a:off x="5792503" y="2957933"/>
            <a:ext cx="3115977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D4BCEF-226B-A9AD-3099-8A0054E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27289"/>
              </p:ext>
            </p:extLst>
          </p:nvPr>
        </p:nvGraphicFramePr>
        <p:xfrm>
          <a:off x="468573" y="2496031"/>
          <a:ext cx="5096107" cy="1730376"/>
        </p:xfrm>
        <a:graphic>
          <a:graphicData uri="http://schemas.openxmlformats.org/drawingml/2006/table">
            <a:tbl>
              <a:tblPr firstRow="1" firstCol="1" bandRow="1"/>
              <a:tblGrid>
                <a:gridCol w="981097">
                  <a:extLst>
                    <a:ext uri="{9D8B030D-6E8A-4147-A177-3AD203B41FA5}">
                      <a16:colId xmlns:a16="http://schemas.microsoft.com/office/drawing/2014/main" val="2231146287"/>
                    </a:ext>
                  </a:extLst>
                </a:gridCol>
                <a:gridCol w="725040">
                  <a:extLst>
                    <a:ext uri="{9D8B030D-6E8A-4147-A177-3AD203B41FA5}">
                      <a16:colId xmlns:a16="http://schemas.microsoft.com/office/drawing/2014/main" val="1855034786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val="119635346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410705565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val="1984072324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3767628793"/>
                    </a:ext>
                  </a:extLst>
                </a:gridCol>
              </a:tblGrid>
              <a:tr h="756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 Nội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Cung An Định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 Giao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 Hòn Chén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47224"/>
                  </a:ext>
                </a:extLst>
              </a:tr>
              <a:tr h="35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019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D771B4-F380-CB67-22A5-D9639BA9ED21}"/>
              </a:ext>
            </a:extLst>
          </p:cNvPr>
          <p:cNvSpPr txBox="1"/>
          <p:nvPr/>
        </p:nvSpPr>
        <p:spPr>
          <a:xfrm>
            <a:off x="2407490" y="4178207"/>
            <a:ext cx="121827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219;p3">
            <a:extLst>
              <a:ext uri="{FF2B5EF4-FFF2-40B4-BE49-F238E27FC236}">
                <a16:creationId xmlns:a16="http://schemas.microsoft.com/office/drawing/2014/main" id="{70352703-6587-0E91-D707-0B2419BE755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379924" y="239702"/>
            <a:ext cx="6732511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tồn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 (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: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 </a:t>
            </a:r>
            <a:r>
              <a:rPr lang="en-US" sz="2000" dirty="0" err="1"/>
              <a:t>của</a:t>
            </a:r>
            <a:r>
              <a:rPr lang="en-US" sz="2000" dirty="0"/>
              <a:t> 30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ở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209985" y="32257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CA1C-9D11-3381-F7E8-8A489E9A3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04408"/>
              </p:ext>
            </p:extLst>
          </p:nvPr>
        </p:nvGraphicFramePr>
        <p:xfrm>
          <a:off x="968955" y="1629528"/>
          <a:ext cx="7206090" cy="1084404"/>
        </p:xfrm>
        <a:graphic>
          <a:graphicData uri="http://schemas.openxmlformats.org/drawingml/2006/table">
            <a:tbl>
              <a:tblPr firstRow="1" firstCol="1" bandRow="1"/>
              <a:tblGrid>
                <a:gridCol w="480149">
                  <a:extLst>
                    <a:ext uri="{9D8B030D-6E8A-4147-A177-3AD203B41FA5}">
                      <a16:colId xmlns:a16="http://schemas.microsoft.com/office/drawing/2014/main" val="42782551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448714555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8036188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266911016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556044407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85572053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25554799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177908061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66157604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343813899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964667174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06717072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468788545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373740518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36512740"/>
                    </a:ext>
                  </a:extLst>
                </a:gridCol>
              </a:tblGrid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94098"/>
                  </a:ext>
                </a:extLst>
              </a:tr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3788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E9C77-5BB4-F24A-2223-6E3352386FC2}"/>
              </a:ext>
            </a:extLst>
          </p:cNvPr>
          <p:cNvSpPr txBox="1"/>
          <p:nvPr/>
        </p:nvSpPr>
        <p:spPr>
          <a:xfrm>
            <a:off x="968955" y="2859314"/>
            <a:ext cx="6660066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912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7E9F57-4719-1431-5449-FD2EC4BCE936}"/>
              </a:ext>
            </a:extLst>
          </p:cNvPr>
          <p:cNvSpPr/>
          <p:nvPr/>
        </p:nvSpPr>
        <p:spPr>
          <a:xfrm>
            <a:off x="843398" y="33094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8DCC7-B562-0D21-E2F0-E5CEDAF917A2}"/>
              </a:ext>
            </a:extLst>
          </p:cNvPr>
          <p:cNvSpPr txBox="1"/>
          <p:nvPr/>
        </p:nvSpPr>
        <p:spPr>
          <a:xfrm>
            <a:off x="1480324" y="644178"/>
            <a:ext cx="73737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sản phầm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1266" r="-156395" b="-1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73394" r="-156395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827" t="-73394" r="-1235" b="-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43E8A1-371B-82C9-8157-39FE918861DF}"/>
              </a:ext>
            </a:extLst>
          </p:cNvPr>
          <p:cNvSpPr txBox="1"/>
          <p:nvPr/>
        </p:nvSpPr>
        <p:spPr>
          <a:xfrm>
            <a:off x="1948676" y="2602065"/>
            <a:ext cx="1842739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B88C5-59C2-D75E-8C37-861E5B5A9963}"/>
              </a:ext>
            </a:extLst>
          </p:cNvPr>
          <p:cNvSpPr txBox="1"/>
          <p:nvPr/>
        </p:nvSpPr>
        <p:spPr>
          <a:xfrm>
            <a:off x="778976" y="3136685"/>
            <a:ext cx="4144073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613A11-CEFB-19DD-5906-9DF9DC361F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12424" y="1806749"/>
            <a:ext cx="3000187" cy="2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6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28BCD5-5747-EEAC-7A5B-617D2F8011F2}"/>
              </a:ext>
            </a:extLst>
          </p:cNvPr>
          <p:cNvSpPr txBox="1"/>
          <p:nvPr/>
        </p:nvSpPr>
        <p:spPr>
          <a:xfrm>
            <a:off x="894186" y="1399922"/>
            <a:ext cx="2674203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ở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2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17):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B29C8-26E2-4248-E775-F6FB27A0C398}"/>
              </a:ext>
            </a:extLst>
          </p:cNvPr>
          <p:cNvSpPr txBox="1"/>
          <p:nvPr/>
        </p:nvSpPr>
        <p:spPr>
          <a:xfrm>
            <a:off x="4007469" y="323886"/>
            <a:ext cx="11290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Chú</a:t>
            </a:r>
            <a:r>
              <a:rPr lang="en-US" sz="25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3FC7E4-8073-8F5B-D0E5-7DEA8700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01" y="1170879"/>
            <a:ext cx="3861950" cy="3271506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3A13F97-9C4A-8D1D-1DCD-F3956631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48098" y="326012"/>
            <a:ext cx="840581" cy="4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129854" y="478555"/>
            <a:ext cx="5460604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553542" y="704365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C950159-BCE9-9F31-C20F-D67084162638}"/>
              </a:ext>
            </a:extLst>
          </p:cNvPr>
          <p:cNvSpPr/>
          <p:nvPr/>
        </p:nvSpPr>
        <p:spPr>
          <a:xfrm>
            <a:off x="553542" y="180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50F3C-578D-B0C8-58FF-99ADF9A26AD6}"/>
              </a:ext>
            </a:extLst>
          </p:cNvPr>
          <p:cNvSpPr txBox="1"/>
          <p:nvPr/>
        </p:nvSpPr>
        <p:spPr>
          <a:xfrm>
            <a:off x="453180" y="2571750"/>
            <a:ext cx="3661619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tần số ở dạng biểu đồ đoạn thẳng của mẫu số liệu thống kê như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07142-5644-B8B0-B9F3-89C6B3A5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510" y="1801750"/>
            <a:ext cx="4516933" cy="2712465"/>
          </a:xfrm>
          <a:prstGeom prst="rect">
            <a:avLst/>
          </a:prstGeom>
        </p:spPr>
      </p:pic>
      <p:pic>
        <p:nvPicPr>
          <p:cNvPr id="4" name="Google Shape;219;p3">
            <a:extLst>
              <a:ext uri="{FF2B5EF4-FFF2-40B4-BE49-F238E27FC236}">
                <a16:creationId xmlns:a16="http://schemas.microsoft.com/office/drawing/2014/main" id="{161A76B8-4716-AA11-511D-DE20ABFFEF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0194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185886" y="1181705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9" y="2149885"/>
            <a:ext cx="4899296" cy="20290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kumimoji="0" lang="vi-VN" sz="25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334282" y="787893"/>
            <a:ext cx="740228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19: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Tần số tương đối và bảng tần số tương đối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1724" r="-317123" b="-13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74214" r="-317123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0128" t="-74214" r="-1282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/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9C.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blipFill>
                <a:blip r:embed="rId4"/>
                <a:stretch>
                  <a:fillRect l="-7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217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322485" y="78059"/>
            <a:ext cx="833377" cy="575334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79117-1C2C-D9B3-8B29-DC908BEE8748}"/>
              </a:ext>
            </a:extLst>
          </p:cNvPr>
          <p:cNvSpPr txBox="1"/>
          <p:nvPr/>
        </p:nvSpPr>
        <p:spPr>
          <a:xfrm>
            <a:off x="1293542" y="2845784"/>
            <a:ext cx="6556915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9C có 40 học sinh.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862" r="-316781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73125" r="-316781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9487" t="-73125" r="-1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201" y="165701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Tỉ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phần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trăm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=6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9C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6.100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40</m:t>
                        </m:r>
                      </m:den>
                    </m:f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%=15%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kí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hiệu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lượt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các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tương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đối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blipFill>
                <a:blip r:embed="rId2"/>
                <a:stretch>
                  <a:fillRect l="-796" r="-796" b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/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26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199" y="548627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797311" y="996244"/>
            <a:ext cx="754937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i="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i="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813" r="-223923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00813" r="-223923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5411D2-6853-6757-E114-B37840343C19}"/>
              </a:ext>
            </a:extLst>
          </p:cNvPr>
          <p:cNvSpPr txBox="1"/>
          <p:nvPr/>
        </p:nvSpPr>
        <p:spPr>
          <a:xfrm>
            <a:off x="3840199" y="4194763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479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188618"/>
            <a:ext cx="2249140" cy="692329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 số tương đối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tỉ số giữa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đó và số lượng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dữ liệu trong mẫu dữ liệu thống kê: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thường viết tần số tương đối dưới dạng phần trăm.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lập bảng tần số tương đối ở dạng bảng ngang, ta có thể làm như sau: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975485" y="888258"/>
            <a:ext cx="6666665" cy="2039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2. TẦN SỐ. </a:t>
            </a:r>
            <a:endParaRPr lang="en-US" sz="4400" b="1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 SỐ TƯƠNG ĐỐI </a:t>
            </a:r>
            <a:endParaRPr lang="en-US" sz="42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các giá trị khác nhau của mẫu dữ liệu và tìm tần số tương đối của mỗi giá trị đó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tương đối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tương đối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100.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277B6A1-7AC5-234B-9BE5-27326D31FC2E}"/>
              </a:ext>
            </a:extLst>
          </p:cNvPr>
          <p:cNvGrpSpPr/>
          <p:nvPr/>
        </p:nvGrpSpPr>
        <p:grpSpPr>
          <a:xfrm>
            <a:off x="608670" y="4008460"/>
            <a:ext cx="7926660" cy="960006"/>
            <a:chOff x="701602" y="3954988"/>
            <a:chExt cx="7926660" cy="960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E0313F-BDD9-DC7A-3EB9-49171BF67383}"/>
                </a:ext>
              </a:extLst>
            </p:cNvPr>
            <p:cNvSpPr txBox="1"/>
            <p:nvPr/>
          </p:nvSpPr>
          <p:spPr>
            <a:xfrm>
              <a:off x="1708926" y="3954988"/>
              <a:ext cx="6919336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ABDAA5DB-EB5A-4034-ABDA-1680016F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99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150541" y="784828"/>
            <a:ext cx="8842917" cy="2658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Nguyễn Du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G; L; N; T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7B4A6-292D-D932-D0EA-1582162F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2280"/>
              </p:ext>
            </p:extLst>
          </p:nvPr>
        </p:nvGraphicFramePr>
        <p:xfrm>
          <a:off x="944248" y="3496008"/>
          <a:ext cx="7255502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517585">
                  <a:extLst>
                    <a:ext uri="{9D8B030D-6E8A-4147-A177-3AD203B41FA5}">
                      <a16:colId xmlns:a16="http://schemas.microsoft.com/office/drawing/2014/main" val="521159680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45224753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7236750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393901675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607692047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60546753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090131371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8340467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97930605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56922746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72254652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29867711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53886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223668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158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D71FC2-F751-AB1B-7203-4FBBF2F50712}"/>
              </a:ext>
            </a:extLst>
          </p:cNvPr>
          <p:cNvSpPr txBox="1"/>
          <p:nvPr/>
        </p:nvSpPr>
        <p:spPr>
          <a:xfrm>
            <a:off x="1293540" y="4158617"/>
            <a:ext cx="6556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%≈14,29%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blipFill>
                <a:blip r:embed="rId3"/>
                <a:stretch>
                  <a:fillRect l="-828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 của mẫu dữ liệu thống kê đó như sau (Bảng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22):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 cái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588" r="-24795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100588" r="-24795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22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907521" y="582398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462732" y="129102"/>
            <a:ext cx="5046934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Lập bảng tần số tương đối của mẫu số liệu thống kê trong Hoạt động 1.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531015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số liệu thống kê trong hoạt động 1 được cho trong bảng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780729" y="2311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 dữ liệu thống kê có 60 dữ liệu và có 5 giá trị khác nhau.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giá trị: 4; 5; 6; 7; 8 lần lượt có tần số tương đối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.100≈13,33%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.100=35%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.100=40%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.100≈6,67%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blipFill>
                <a:blip r:embed="rId3"/>
                <a:stretch>
                  <a:fillRect l="-804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47EEE36E-2DB5-5305-3B43-ECD00CA256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539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874212" y="341437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2" y="570569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tương đối của mẫu dữ liệu thống kê đó như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455" r="-164896" b="-7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140764" r="-16489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779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936448" y="1122086"/>
            <a:ext cx="5467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tương đối là Bảng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21: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719670" y="1350109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1009928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Biểu đồ tần số tương đối ở dạng biểu đồ cột hoặc biểu đồ hình quạt tròn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1168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880E0B9-312D-F1F9-45BB-62538FF8FF53}"/>
              </a:ext>
            </a:extLst>
          </p:cNvPr>
          <p:cNvSpPr txBox="1"/>
          <p:nvPr/>
        </p:nvSpPr>
        <p:spPr>
          <a:xfrm>
            <a:off x="970688" y="3028091"/>
            <a:ext cx="7202623" cy="133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278290" y="72603"/>
            <a:ext cx="833377" cy="496109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66C2E-CA50-0BE0-2E6A-A34D37E924C0}"/>
              </a:ext>
            </a:extLst>
          </p:cNvPr>
          <p:cNvSpPr txBox="1"/>
          <p:nvPr/>
        </p:nvSpPr>
        <p:spPr>
          <a:xfrm>
            <a:off x="694978" y="897794"/>
            <a:ext cx="332943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đồ cột biểu diễn các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908CC-8759-60C7-257C-20A9637771F3}"/>
              </a:ext>
            </a:extLst>
          </p:cNvPr>
          <p:cNvSpPr txBox="1"/>
          <p:nvPr/>
        </p:nvSpPr>
        <p:spPr>
          <a:xfrm>
            <a:off x="4572000" y="897794"/>
            <a:ext cx="422631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3D5EA-A74A-6466-8901-78EF7883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8798" y="1959113"/>
            <a:ext cx="2781790" cy="2653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58B85-63D8-73E9-80E0-1EDFED21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83850" y="1997481"/>
            <a:ext cx="2098618" cy="2505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Google Shape;1422;p34"/>
          <p:cNvSpPr/>
          <p:nvPr/>
        </p:nvSpPr>
        <p:spPr>
          <a:xfrm>
            <a:off x="5497549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1990955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720000" y="342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33"/>
                </a:solidFill>
                <a:latin typeface="+mj-lt"/>
              </a:rPr>
              <a:t>NỘI DUNG BÀI HỌC</a:t>
            </a:r>
            <a:endParaRPr sz="30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1990955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5497549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215874" y="2852404"/>
            <a:ext cx="2398861" cy="1438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Bảng 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Biểu đồ tần số</a:t>
            </a:r>
            <a:endParaRPr sz="2000" dirty="0">
              <a:latin typeface="+mj-lt"/>
            </a:endParaRP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4256328" y="2818485"/>
            <a:ext cx="3331141" cy="147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nimBg="1"/>
      <p:bldP spid="1424" grpId="0" animBg="1"/>
      <p:bldP spid="1430" grpId="0"/>
      <p:bldP spid="1432" grpId="0"/>
      <p:bldP spid="1434" grpId="0" build="p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407019" y="847323"/>
            <a:ext cx="8329961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cột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cột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320597" y="847323"/>
            <a:ext cx="8502805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hình quạt tròn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hình quạt tròn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E185DE9D-03D8-B0A1-7BC5-1523DE99C8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4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552369" y="974399"/>
            <a:ext cx="8039262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1, 2, 3, 4, 5.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ánh ý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50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87970"/>
              </p:ext>
            </p:extLst>
          </p:nvPr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534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705505" y="953598"/>
            <a:ext cx="7732987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/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8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=50)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%=10%;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%=12%;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%=14%; 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%=44%; 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%=20%.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blipFill>
                <a:blip r:embed="rId3"/>
                <a:stretch>
                  <a:fillRect l="-776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1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24):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yêu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thích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588" r="-29561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100588" r="-29561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23</a:t>
            </a:r>
            <a:endParaRPr kumimoji="0" lang="en-US" sz="20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0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39068" y="998653"/>
            <a:ext cx="3562333" cy="246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B7C09-93D4-E1FD-328E-D84BF84E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90552" y="998653"/>
            <a:ext cx="4314380" cy="3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405839" y="673772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036573" y="295740"/>
            <a:ext cx="5701588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725901"/>
            <a:ext cx="6399818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bảng tần số tương đối của mẫu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 độ yêu thích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4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4074612" y="57755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847491" y="1330292"/>
            <a:ext cx="3010831" cy="307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đó, biểu đồ tần số tương đối ở dạng biểu đồ hình quạt tròn của mẫu số liệu thống kê đó được cho bởi hình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A2740-1DEB-12CD-035F-C02B3521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12" y="1332439"/>
            <a:ext cx="3394849" cy="3073823"/>
          </a:xfrm>
          <a:prstGeom prst="rect">
            <a:avLst/>
          </a:prstGeom>
        </p:spPr>
      </p:pic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6EB3D707-179F-3A6B-76EA-A606A139F6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664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34" y="2152521"/>
            <a:ext cx="3917873" cy="228720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85078" y="444334"/>
            <a:ext cx="8173844" cy="407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lần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xuất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trị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D5583-7EC4-28A5-F304-C1C9CA94FAD9}"/>
              </a:ext>
            </a:extLst>
          </p:cNvPr>
          <p:cNvSpPr/>
          <p:nvPr/>
        </p:nvSpPr>
        <p:spPr>
          <a:xfrm>
            <a:off x="301083" y="153886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591012" y="282532"/>
            <a:ext cx="386389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giải bài toán (tính theo phút) của học sinh lớp 9 được ghi lại trong bảng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6031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r="-4968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r="-4021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r="-2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r="-989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6031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100000" r="-4968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100000" r="-4021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100000" r="-2979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100000" r="-2010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100000" r="-989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6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200000" r="-4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200000" r="-4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200000" r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200000" r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200000" r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648166" y="2074754"/>
            <a:ext cx="784766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 trị lớn nhất của dấu hiệu ở đây là bao nhiêu? Tìm tần số của nó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/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blipFill>
                <a:blip r:embed="rId3"/>
                <a:stretch>
                  <a:fillRect l="-1165" r="-212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4703A86-3942-6F2A-1285-69CD3B43EBC3}"/>
              </a:ext>
            </a:extLst>
          </p:cNvPr>
          <p:cNvSpPr/>
          <p:nvPr/>
        </p:nvSpPr>
        <p:spPr>
          <a:xfrm>
            <a:off x="1527717" y="4199061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648167" y="182171"/>
            <a:ext cx="784766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Số lượng học sinh nữ của các lớp trong một trường THCS được ghi lại trong bảng dưới đây: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513653" y="2663093"/>
            <a:ext cx="8116693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1AA03-CB3A-A775-C661-8C87DEACB70C}"/>
              </a:ext>
            </a:extLst>
          </p:cNvPr>
          <p:cNvSpPr txBox="1"/>
          <p:nvPr/>
        </p:nvSpPr>
        <p:spPr>
          <a:xfrm>
            <a:off x="2089807" y="3232524"/>
            <a:ext cx="4964386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49B8D-41AF-B526-B612-7FEDE9FF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37302"/>
              </p:ext>
            </p:extLst>
          </p:nvPr>
        </p:nvGraphicFramePr>
        <p:xfrm>
          <a:off x="1303489" y="1291551"/>
          <a:ext cx="6537020" cy="1306256"/>
        </p:xfrm>
        <a:graphic>
          <a:graphicData uri="http://schemas.openxmlformats.org/drawingml/2006/table">
            <a:tbl>
              <a:tblPr firstRow="1" firstCol="1" bandRow="1"/>
              <a:tblGrid>
                <a:gridCol w="653702">
                  <a:extLst>
                    <a:ext uri="{9D8B030D-6E8A-4147-A177-3AD203B41FA5}">
                      <a16:colId xmlns:a16="http://schemas.microsoft.com/office/drawing/2014/main" val="331053229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96143010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5944324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2310095430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37637131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698701039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5370332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492443267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416877791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31496478"/>
                    </a:ext>
                  </a:extLst>
                </a:gridCol>
              </a:tblGrid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65338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838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C3BFED5-4AC6-8C3D-CB9D-BFCF0F75B0F6}"/>
              </a:ext>
            </a:extLst>
          </p:cNvPr>
          <p:cNvSpPr/>
          <p:nvPr/>
        </p:nvSpPr>
        <p:spPr>
          <a:xfrm>
            <a:off x="5531004" y="3294636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0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34899" y="164536"/>
            <a:ext cx="3791414" cy="357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loắt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thoăn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6F8D4-D15D-A08A-ECF7-0655898F1275}"/>
              </a:ext>
            </a:extLst>
          </p:cNvPr>
          <p:cNvSpPr txBox="1"/>
          <p:nvPr/>
        </p:nvSpPr>
        <p:spPr>
          <a:xfrm>
            <a:off x="4315522" y="241479"/>
            <a:ext cx="4237463" cy="342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C; N; H; T; L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C; H; L; T; C; H; T; C; C; N; H; N; H; C; C; H; N; T; H; N; T; H; T; C; N; H; N; H; N; H; N; H.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Tần số tương đối của chữ cái C là: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00342-EF41-FEFD-CAFF-1ED88F4DD6E0}"/>
              </a:ext>
            </a:extLst>
          </p:cNvPr>
          <p:cNvSpPr txBox="1"/>
          <p:nvPr/>
        </p:nvSpPr>
        <p:spPr>
          <a:xfrm>
            <a:off x="591015" y="4019508"/>
            <a:ext cx="796197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21,875%	       B. 25%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34,375%	        D. 15,625%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BB4BDC-54DE-8555-9342-72208B13EA05}"/>
              </a:ext>
            </a:extLst>
          </p:cNvPr>
          <p:cNvSpPr/>
          <p:nvPr/>
        </p:nvSpPr>
        <p:spPr>
          <a:xfrm>
            <a:off x="401446" y="401950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 ta thống kê được độ pH của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dung dịch có trong một phòng thí nghiệm và vẽ được biểu đồ tần số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blipFill>
                <a:blip r:embed="rId2"/>
                <a:stretch>
                  <a:fillRect l="-808" r="-8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DC58AC6C-C1DB-80B3-1F82-9E369C6B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28" y="1449472"/>
            <a:ext cx="5076144" cy="2980061"/>
          </a:xfrm>
          <a:prstGeom prst="rect">
            <a:avLst/>
          </a:prstGeom>
        </p:spPr>
      </p:pic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6A0CC1FE-7A9D-46C2-B670-C9C11C743F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56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Trong Khoa học Tự nhiên phân môn Hoá học, pH là chỉ số quan trọng để đánh giá các dung dịch có môi trường axit (độ pH nhỏ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), kiềm (độ pH lớn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 hay trung tính (độ pH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). Từ biểu đồ trên, em hãy cho biết tỉ lệ phần trăm dung dịch có môi trường kiềm so với dung dịch có môi trường axit?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blipFill>
                <a:blip r:embed="rId2"/>
                <a:stretch>
                  <a:fillRect l="-832" r="-832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A5A6EB-6561-F59F-95CA-77CF88C44A98}"/>
              </a:ext>
            </a:extLst>
          </p:cNvPr>
          <p:cNvSpPr txBox="1"/>
          <p:nvPr/>
        </p:nvSpPr>
        <p:spPr>
          <a:xfrm>
            <a:off x="1275421" y="2903976"/>
            <a:ext cx="6593158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72,7%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54,5%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030C7F-193D-50A4-EA40-8E77981419B8}"/>
              </a:ext>
            </a:extLst>
          </p:cNvPr>
          <p:cNvSpPr/>
          <p:nvPr/>
        </p:nvSpPr>
        <p:spPr>
          <a:xfrm>
            <a:off x="1059365" y="296608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0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94F76-ED3C-52B7-74EE-1105BFEFCC0C}"/>
              </a:ext>
            </a:extLst>
          </p:cNvPr>
          <p:cNvSpPr txBox="1"/>
          <p:nvPr/>
        </p:nvSpPr>
        <p:spPr>
          <a:xfrm>
            <a:off x="1122442" y="665202"/>
            <a:ext cx="689911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Thống kê điểm sau 46 lần bắn bia của một xạ thủ như sau: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931125" y="3088188"/>
            <a:ext cx="7281746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Lập bảng tần số của mẫu số 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biểu đồ tần số ở dạng biểu đồ đoạn thẳng và biểu đồ cột của mẫu số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D769BA-4E6D-F4A4-C46C-1676A3B57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1200"/>
              </p:ext>
            </p:extLst>
          </p:nvPr>
        </p:nvGraphicFramePr>
        <p:xfrm>
          <a:off x="317811" y="1394188"/>
          <a:ext cx="8508374" cy="1627094"/>
        </p:xfrm>
        <a:graphic>
          <a:graphicData uri="http://schemas.openxmlformats.org/drawingml/2006/table">
            <a:tbl>
              <a:tblPr firstRow="1" firstCol="1" bandRow="1"/>
              <a:tblGrid>
                <a:gridCol w="446049">
                  <a:extLst>
                    <a:ext uri="{9D8B030D-6E8A-4147-A177-3AD203B41FA5}">
                      <a16:colId xmlns:a16="http://schemas.microsoft.com/office/drawing/2014/main" val="3805169407"/>
                    </a:ext>
                  </a:extLst>
                </a:gridCol>
                <a:gridCol w="292859">
                  <a:extLst>
                    <a:ext uri="{9D8B030D-6E8A-4147-A177-3AD203B41FA5}">
                      <a16:colId xmlns:a16="http://schemas.microsoft.com/office/drawing/2014/main" val="1158831578"/>
                    </a:ext>
                  </a:extLst>
                </a:gridCol>
                <a:gridCol w="465424">
                  <a:extLst>
                    <a:ext uri="{9D8B030D-6E8A-4147-A177-3AD203B41FA5}">
                      <a16:colId xmlns:a16="http://schemas.microsoft.com/office/drawing/2014/main" val="1293704275"/>
                    </a:ext>
                  </a:extLst>
                </a:gridCol>
                <a:gridCol w="273484">
                  <a:extLst>
                    <a:ext uri="{9D8B030D-6E8A-4147-A177-3AD203B41FA5}">
                      <a16:colId xmlns:a16="http://schemas.microsoft.com/office/drawing/2014/main" val="35308062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911407001"/>
                    </a:ext>
                  </a:extLst>
                </a:gridCol>
                <a:gridCol w="438730">
                  <a:extLst>
                    <a:ext uri="{9D8B030D-6E8A-4147-A177-3AD203B41FA5}">
                      <a16:colId xmlns:a16="http://schemas.microsoft.com/office/drawing/2014/main" val="3922499072"/>
                    </a:ext>
                  </a:extLst>
                </a:gridCol>
                <a:gridCol w="300178">
                  <a:extLst>
                    <a:ext uri="{9D8B030D-6E8A-4147-A177-3AD203B41FA5}">
                      <a16:colId xmlns:a16="http://schemas.microsoft.com/office/drawing/2014/main" val="1190288190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2871825824"/>
                    </a:ext>
                  </a:extLst>
                </a:gridCol>
                <a:gridCol w="322827">
                  <a:extLst>
                    <a:ext uri="{9D8B030D-6E8A-4147-A177-3AD203B41FA5}">
                      <a16:colId xmlns:a16="http://schemas.microsoft.com/office/drawing/2014/main" val="747260293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255501601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2847377110"/>
                    </a:ext>
                  </a:extLst>
                </a:gridCol>
                <a:gridCol w="278780">
                  <a:extLst>
                    <a:ext uri="{9D8B030D-6E8A-4147-A177-3AD203B41FA5}">
                      <a16:colId xmlns:a16="http://schemas.microsoft.com/office/drawing/2014/main" val="183856196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4192019642"/>
                    </a:ext>
                  </a:extLst>
                </a:gridCol>
                <a:gridCol w="423746">
                  <a:extLst>
                    <a:ext uri="{9D8B030D-6E8A-4147-A177-3AD203B41FA5}">
                      <a16:colId xmlns:a16="http://schemas.microsoft.com/office/drawing/2014/main" val="2935103366"/>
                    </a:ext>
                  </a:extLst>
                </a:gridCol>
                <a:gridCol w="289932">
                  <a:extLst>
                    <a:ext uri="{9D8B030D-6E8A-4147-A177-3AD203B41FA5}">
                      <a16:colId xmlns:a16="http://schemas.microsoft.com/office/drawing/2014/main" val="2359143770"/>
                    </a:ext>
                  </a:extLst>
                </a:gridCol>
                <a:gridCol w="284453">
                  <a:extLst>
                    <a:ext uri="{9D8B030D-6E8A-4147-A177-3AD203B41FA5}">
                      <a16:colId xmlns:a16="http://schemas.microsoft.com/office/drawing/2014/main" val="2935689904"/>
                    </a:ext>
                  </a:extLst>
                </a:gridCol>
                <a:gridCol w="429225">
                  <a:extLst>
                    <a:ext uri="{9D8B030D-6E8A-4147-A177-3AD203B41FA5}">
                      <a16:colId xmlns:a16="http://schemas.microsoft.com/office/drawing/2014/main" val="1611556782"/>
                    </a:ext>
                  </a:extLst>
                </a:gridCol>
                <a:gridCol w="311505">
                  <a:extLst>
                    <a:ext uri="{9D8B030D-6E8A-4147-A177-3AD203B41FA5}">
                      <a16:colId xmlns:a16="http://schemas.microsoft.com/office/drawing/2014/main" val="3670952100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284795369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050666883"/>
                    </a:ext>
                  </a:extLst>
                </a:gridCol>
                <a:gridCol w="464331">
                  <a:extLst>
                    <a:ext uri="{9D8B030D-6E8A-4147-A177-3AD203B41FA5}">
                      <a16:colId xmlns:a16="http://schemas.microsoft.com/office/drawing/2014/main" val="3436104373"/>
                    </a:ext>
                  </a:extLst>
                </a:gridCol>
                <a:gridCol w="276399">
                  <a:extLst>
                    <a:ext uri="{9D8B030D-6E8A-4147-A177-3AD203B41FA5}">
                      <a16:colId xmlns:a16="http://schemas.microsoft.com/office/drawing/2014/main" val="319850041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369188079"/>
                    </a:ext>
                  </a:extLst>
                </a:gridCol>
              </a:tblGrid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40611"/>
                  </a:ext>
                </a:extLst>
              </a:tr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16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1366025" y="809857"/>
            <a:ext cx="641195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588" r="-24811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100588" r="-248111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A26F4-0DFB-0152-DD47-A5914D0EF616}"/>
              </a:ext>
            </a:extLst>
          </p:cNvPr>
          <p:cNvSpPr txBox="1"/>
          <p:nvPr/>
        </p:nvSpPr>
        <p:spPr>
          <a:xfrm>
            <a:off x="643982" y="870904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đoạn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02496-08CC-51EA-2D98-26833E16A91E}"/>
              </a:ext>
            </a:extLst>
          </p:cNvPr>
          <p:cNvSpPr txBox="1"/>
          <p:nvPr/>
        </p:nvSpPr>
        <p:spPr>
          <a:xfrm>
            <a:off x="4795025" y="870903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BF0BD-23C6-1B76-60D4-E9176BF1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292574"/>
            <a:ext cx="3523475" cy="2364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F6CB1-CF0E-DFAF-5B20-3B03425A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24" y="2210517"/>
            <a:ext cx="3704993" cy="2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4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153443" y="280901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900A8-3C2D-1EE0-C8FE-994929BDCB1C}"/>
              </a:ext>
            </a:extLst>
          </p:cNvPr>
          <p:cNvSpPr txBox="1"/>
          <p:nvPr/>
        </p:nvSpPr>
        <p:spPr>
          <a:xfrm>
            <a:off x="416777" y="855956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32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C6E5E-B97C-4C1E-D4FF-FE87627C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77910"/>
              </p:ext>
            </p:extLst>
          </p:nvPr>
        </p:nvGraphicFramePr>
        <p:xfrm>
          <a:off x="775004" y="2060240"/>
          <a:ext cx="7593992" cy="815976"/>
        </p:xfrm>
        <a:graphic>
          <a:graphicData uri="http://schemas.openxmlformats.org/drawingml/2006/table">
            <a:tbl>
              <a:tblPr firstRow="1" firstCol="1" bandRow="1"/>
              <a:tblGrid>
                <a:gridCol w="474320">
                  <a:extLst>
                    <a:ext uri="{9D8B030D-6E8A-4147-A177-3AD203B41FA5}">
                      <a16:colId xmlns:a16="http://schemas.microsoft.com/office/drawing/2014/main" val="2987836325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330386271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42327960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530126038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19250045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55433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99846008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413967393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20576145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1406813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6936951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630791390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07702930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31108744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1311256682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29854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05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0285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E1DB85-75C1-AC09-5BE3-4DBDBCF9092A}"/>
              </a:ext>
            </a:extLst>
          </p:cNvPr>
          <p:cNvSpPr txBox="1"/>
          <p:nvPr/>
        </p:nvSpPr>
        <p:spPr>
          <a:xfrm>
            <a:off x="1172975" y="3121840"/>
            <a:ext cx="7196021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78544" y="102296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B47F9-8D1A-95F2-4F15-63C3A3DD638F}"/>
              </a:ext>
            </a:extLst>
          </p:cNvPr>
          <p:cNvSpPr txBox="1"/>
          <p:nvPr/>
        </p:nvSpPr>
        <p:spPr>
          <a:xfrm>
            <a:off x="1145946" y="891537"/>
            <a:ext cx="781951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dãy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(hay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91528"/>
              </p:ext>
            </p:extLst>
          </p:nvPr>
        </p:nvGraphicFramePr>
        <p:xfrm>
          <a:off x="997910" y="2571750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A369E6C3-24DA-B06C-ACEB-EED885BC63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	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32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6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 1; 2; 3; 4; 5; 6.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blipFill>
                <a:blip r:embed="rId5"/>
                <a:stretch>
                  <a:fillRect l="-732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chấm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020" r="-193231" b="-1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131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0CC0C-CB3A-527A-1918-FE5597195377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8531-8216-6C26-3897-09205C622906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4A329-9A6D-ACFA-41D9-B5358E5B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90"/>
          <a:stretch/>
        </p:blipFill>
        <p:spPr>
          <a:xfrm>
            <a:off x="758283" y="2118735"/>
            <a:ext cx="4056258" cy="2442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DB7E2-4758-849A-82A7-4348D9842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922" y="2282239"/>
            <a:ext cx="2930795" cy="2279280"/>
          </a:xfrm>
          <a:prstGeom prst="rect">
            <a:avLst/>
          </a:prstGeom>
        </p:spPr>
      </p:pic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233D0D32-5668-628C-8E43-41C7CCC42D4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297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89789" y="835376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DE68A-2282-214B-F2CA-63DF4EEE975C}"/>
              </a:ext>
            </a:extLst>
          </p:cNvPr>
          <p:cNvSpPr/>
          <p:nvPr/>
        </p:nvSpPr>
        <p:spPr>
          <a:xfrm>
            <a:off x="3355119" y="24912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71EBD-9F51-CD95-68D2-272064AA48F4}"/>
              </a:ext>
            </a:extLst>
          </p:cNvPr>
          <p:cNvSpPr txBox="1"/>
          <p:nvPr/>
        </p:nvSpPr>
        <p:spPr>
          <a:xfrm>
            <a:off x="688588" y="863325"/>
            <a:ext cx="784209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25.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1299" r="-177378" b="-144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73585" r="-177378" b="-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7987" t="-73585" r="-1258" b="-4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8EABE7-3EC4-9CEC-8A03-A7AEF43DA233}"/>
              </a:ext>
            </a:extLst>
          </p:cNvPr>
          <p:cNvSpPr txBox="1"/>
          <p:nvPr/>
        </p:nvSpPr>
        <p:spPr>
          <a:xfrm>
            <a:off x="688588" y="3180812"/>
            <a:ext cx="7543334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.100=35%;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.100=40%;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.100=25%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blipFill>
                <a:blip r:embed="rId3"/>
                <a:stretch>
                  <a:fillRect l="-929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8" t="-1020" r="-14759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5221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6925F-8DDB-9E20-2BFE-9366C14B81F2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0D131-AA88-DDC5-E9A6-5A4445F6E4DD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FCE2F-54A5-EC72-4733-B590B83B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1" y="2096433"/>
            <a:ext cx="4109720" cy="252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F25C-F7C4-BAE4-1E8F-FFBA6EA6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14" y="2123294"/>
            <a:ext cx="3253098" cy="25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000" dirty="0" err="1"/>
              <a:t>Ghi</a:t>
            </a:r>
            <a:r>
              <a:rPr lang="fr-FR" sz="2000" dirty="0"/>
              <a:t> </a:t>
            </a:r>
            <a:r>
              <a:rPr lang="fr-FR" sz="2000" dirty="0" err="1"/>
              <a:t>nhớ</a:t>
            </a:r>
            <a:r>
              <a:rPr lang="fr-FR" sz="2000" dirty="0"/>
              <a:t> </a:t>
            </a:r>
            <a:r>
              <a:rPr lang="fr-FR" sz="2000" dirty="0" err="1"/>
              <a:t>kiến</a:t>
            </a:r>
            <a:r>
              <a:rPr lang="fr-FR" sz="2000" dirty="0"/>
              <a:t> </a:t>
            </a:r>
            <a:r>
              <a:rPr lang="fr-FR" sz="2000" dirty="0" err="1"/>
              <a:t>thức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493118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F98F-369B-D19F-DE29-D215BA95DC83}"/>
              </a:ext>
            </a:extLst>
          </p:cNvPr>
          <p:cNvSpPr/>
          <p:nvPr/>
        </p:nvSpPr>
        <p:spPr>
          <a:xfrm>
            <a:off x="1198389" y="3255009"/>
            <a:ext cx="7232361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vi-VN" sz="2000" dirty="0"/>
              <a:t>: </a:t>
            </a:r>
            <a:r>
              <a:rPr lang="en-US" sz="2000" b="1" dirty="0"/>
              <a:t>“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. 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D5765BA8-13D4-8AAA-E4B9-D6DF8BBA1E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66"/>
          <p:cNvSpPr/>
          <p:nvPr/>
        </p:nvSpPr>
        <p:spPr>
          <a:xfrm>
            <a:off x="6100524" y="-274495"/>
            <a:ext cx="4493514" cy="4928608"/>
          </a:xfrm>
          <a:custGeom>
            <a:avLst/>
            <a:gdLst/>
            <a:ahLst/>
            <a:cxnLst/>
            <a:rect l="l" t="t" r="r" b="b"/>
            <a:pathLst>
              <a:path w="13426" h="14726" extrusionOk="0">
                <a:moveTo>
                  <a:pt x="12596" y="7787"/>
                </a:moveTo>
                <a:cubicBezTo>
                  <a:pt x="12594" y="5089"/>
                  <a:pt x="13000" y="4375"/>
                  <a:pt x="11539" y="2096"/>
                </a:cubicBezTo>
                <a:cubicBezTo>
                  <a:pt x="10078" y="-184"/>
                  <a:pt x="6491" y="-688"/>
                  <a:pt x="3780" y="1002"/>
                </a:cubicBezTo>
                <a:cubicBezTo>
                  <a:pt x="1070" y="2693"/>
                  <a:pt x="339" y="4866"/>
                  <a:pt x="339" y="4866"/>
                </a:cubicBezTo>
                <a:cubicBezTo>
                  <a:pt x="339" y="4866"/>
                  <a:pt x="-643" y="7406"/>
                  <a:pt x="738" y="9964"/>
                </a:cubicBezTo>
                <a:cubicBezTo>
                  <a:pt x="2002" y="12303"/>
                  <a:pt x="4491" y="13632"/>
                  <a:pt x="6650" y="14726"/>
                </a:cubicBezTo>
                <a:lnTo>
                  <a:pt x="12172" y="14726"/>
                </a:lnTo>
                <a:cubicBezTo>
                  <a:pt x="12498" y="14452"/>
                  <a:pt x="12783" y="14118"/>
                  <a:pt x="13016" y="13728"/>
                </a:cubicBezTo>
                <a:cubicBezTo>
                  <a:pt x="14140" y="11836"/>
                  <a:pt x="12598" y="10486"/>
                  <a:pt x="12596" y="778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8" name="Google Shape;2898;p66"/>
          <p:cNvGrpSpPr/>
          <p:nvPr/>
        </p:nvGrpSpPr>
        <p:grpSpPr>
          <a:xfrm>
            <a:off x="5709567" y="1882611"/>
            <a:ext cx="1495656" cy="1775387"/>
            <a:chOff x="4979143" y="2570502"/>
            <a:chExt cx="861553" cy="1022688"/>
          </a:xfrm>
        </p:grpSpPr>
        <p:sp>
          <p:nvSpPr>
            <p:cNvPr id="2899" name="Google Shape;2899;p66"/>
            <p:cNvSpPr/>
            <p:nvPr/>
          </p:nvSpPr>
          <p:spPr>
            <a:xfrm>
              <a:off x="4979143" y="2570502"/>
              <a:ext cx="200469" cy="55882"/>
            </a:xfrm>
            <a:custGeom>
              <a:avLst/>
              <a:gdLst/>
              <a:ahLst/>
              <a:cxnLst/>
              <a:rect l="l" t="t" r="r" b="b"/>
              <a:pathLst>
                <a:path w="739" h="206" extrusionOk="0">
                  <a:moveTo>
                    <a:pt x="0" y="206"/>
                  </a:moveTo>
                  <a:lnTo>
                    <a:pt x="739" y="0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3025" rIns="96100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6"/>
            <p:cNvSpPr/>
            <p:nvPr/>
          </p:nvSpPr>
          <p:spPr>
            <a:xfrm>
              <a:off x="4989722" y="2626926"/>
              <a:ext cx="136449" cy="37978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0" y="140"/>
                  </a:moveTo>
                  <a:lnTo>
                    <a:pt x="503" y="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6"/>
            <p:cNvSpPr/>
            <p:nvPr/>
          </p:nvSpPr>
          <p:spPr>
            <a:xfrm>
              <a:off x="5063779" y="2581895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6"/>
            <p:cNvSpPr/>
            <p:nvPr/>
          </p:nvSpPr>
          <p:spPr>
            <a:xfrm>
              <a:off x="5074630" y="2620416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6"/>
            <p:cNvSpPr/>
            <p:nvPr/>
          </p:nvSpPr>
          <p:spPr>
            <a:xfrm>
              <a:off x="5087108" y="2688776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6"/>
            <p:cNvSpPr/>
            <p:nvPr/>
          </p:nvSpPr>
          <p:spPr>
            <a:xfrm>
              <a:off x="5100943" y="2852894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6"/>
            <p:cNvSpPr/>
            <p:nvPr/>
          </p:nvSpPr>
          <p:spPr>
            <a:xfrm>
              <a:off x="5185850" y="2829023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9" y="222"/>
                  </a:lnTo>
                  <a:lnTo>
                    <a:pt x="0" y="49"/>
                  </a:lnTo>
                  <a:lnTo>
                    <a:pt x="174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6"/>
            <p:cNvSpPr/>
            <p:nvPr/>
          </p:nvSpPr>
          <p:spPr>
            <a:xfrm>
              <a:off x="5271029" y="2805422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6"/>
            <p:cNvSpPr/>
            <p:nvPr/>
          </p:nvSpPr>
          <p:spPr>
            <a:xfrm>
              <a:off x="5356208" y="2781822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6"/>
            <p:cNvSpPr/>
            <p:nvPr/>
          </p:nvSpPr>
          <p:spPr>
            <a:xfrm>
              <a:off x="5126171" y="2806507"/>
              <a:ext cx="577263" cy="160321"/>
            </a:xfrm>
            <a:custGeom>
              <a:avLst/>
              <a:gdLst/>
              <a:ahLst/>
              <a:cxnLst/>
              <a:rect l="l" t="t" r="r" b="b"/>
              <a:pathLst>
                <a:path w="2128" h="591" extrusionOk="0">
                  <a:moveTo>
                    <a:pt x="0" y="591"/>
                  </a:moveTo>
                  <a:lnTo>
                    <a:pt x="2128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6"/>
            <p:cNvSpPr/>
            <p:nvPr/>
          </p:nvSpPr>
          <p:spPr>
            <a:xfrm>
              <a:off x="5137022" y="2845027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6"/>
            <p:cNvSpPr/>
            <p:nvPr/>
          </p:nvSpPr>
          <p:spPr>
            <a:xfrm>
              <a:off x="5149500" y="2913388"/>
              <a:ext cx="492084" cy="136991"/>
            </a:xfrm>
            <a:custGeom>
              <a:avLst/>
              <a:gdLst/>
              <a:ahLst/>
              <a:cxnLst/>
              <a:rect l="l" t="t" r="r" b="b"/>
              <a:pathLst>
                <a:path w="1814" h="505" extrusionOk="0">
                  <a:moveTo>
                    <a:pt x="0" y="505"/>
                  </a:moveTo>
                  <a:lnTo>
                    <a:pt x="1814" y="0"/>
                  </a:lnTo>
                  <a:lnTo>
                    <a:pt x="0" y="505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6"/>
            <p:cNvSpPr/>
            <p:nvPr/>
          </p:nvSpPr>
          <p:spPr>
            <a:xfrm>
              <a:off x="5163335" y="3077506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6"/>
            <p:cNvSpPr/>
            <p:nvPr/>
          </p:nvSpPr>
          <p:spPr>
            <a:xfrm>
              <a:off x="5248242" y="3053905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6"/>
            <p:cNvSpPr/>
            <p:nvPr/>
          </p:nvSpPr>
          <p:spPr>
            <a:xfrm>
              <a:off x="5333421" y="3030034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6"/>
            <p:cNvSpPr/>
            <p:nvPr/>
          </p:nvSpPr>
          <p:spPr>
            <a:xfrm>
              <a:off x="5418600" y="3006433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6"/>
            <p:cNvSpPr/>
            <p:nvPr/>
          </p:nvSpPr>
          <p:spPr>
            <a:xfrm>
              <a:off x="5188834" y="303111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6"/>
            <p:cNvSpPr/>
            <p:nvPr/>
          </p:nvSpPr>
          <p:spPr>
            <a:xfrm>
              <a:off x="5199414" y="306963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6"/>
            <p:cNvSpPr/>
            <p:nvPr/>
          </p:nvSpPr>
          <p:spPr>
            <a:xfrm>
              <a:off x="5211892" y="313827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6"/>
            <p:cNvSpPr/>
            <p:nvPr/>
          </p:nvSpPr>
          <p:spPr>
            <a:xfrm>
              <a:off x="5225727" y="3302118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6"/>
            <p:cNvSpPr/>
            <p:nvPr/>
          </p:nvSpPr>
          <p:spPr>
            <a:xfrm>
              <a:off x="5310906" y="32785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6"/>
            <p:cNvSpPr/>
            <p:nvPr/>
          </p:nvSpPr>
          <p:spPr>
            <a:xfrm>
              <a:off x="5395813" y="32549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6"/>
            <p:cNvSpPr/>
            <p:nvPr/>
          </p:nvSpPr>
          <p:spPr>
            <a:xfrm>
              <a:off x="5480992" y="3231045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6"/>
            <p:cNvSpPr/>
            <p:nvPr/>
          </p:nvSpPr>
          <p:spPr>
            <a:xfrm>
              <a:off x="5252854" y="326224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6"/>
            <p:cNvSpPr/>
            <p:nvPr/>
          </p:nvSpPr>
          <p:spPr>
            <a:xfrm>
              <a:off x="5263705" y="330076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6"/>
            <p:cNvSpPr/>
            <p:nvPr/>
          </p:nvSpPr>
          <p:spPr>
            <a:xfrm>
              <a:off x="5276183" y="336912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6"/>
            <p:cNvSpPr/>
            <p:nvPr/>
          </p:nvSpPr>
          <p:spPr>
            <a:xfrm>
              <a:off x="5290018" y="3533240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6"/>
            <p:cNvSpPr/>
            <p:nvPr/>
          </p:nvSpPr>
          <p:spPr>
            <a:xfrm>
              <a:off x="5374925" y="3509368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6"/>
            <p:cNvSpPr/>
            <p:nvPr/>
          </p:nvSpPr>
          <p:spPr>
            <a:xfrm>
              <a:off x="5460104" y="3485768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6"/>
            <p:cNvSpPr/>
            <p:nvPr/>
          </p:nvSpPr>
          <p:spPr>
            <a:xfrm>
              <a:off x="5545011" y="3462167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9" name="Google Shape;2929;p66"/>
          <p:cNvSpPr/>
          <p:nvPr/>
        </p:nvSpPr>
        <p:spPr>
          <a:xfrm>
            <a:off x="6125326" y="1503470"/>
            <a:ext cx="1291263" cy="1892147"/>
          </a:xfrm>
          <a:custGeom>
            <a:avLst/>
            <a:gdLst/>
            <a:ahLst/>
            <a:cxnLst/>
            <a:rect l="l" t="t" r="r" b="b"/>
            <a:pathLst>
              <a:path w="2742" h="4018" extrusionOk="0">
                <a:moveTo>
                  <a:pt x="2742" y="3875"/>
                </a:moveTo>
                <a:lnTo>
                  <a:pt x="545" y="4018"/>
                </a:lnTo>
                <a:lnTo>
                  <a:pt x="0" y="463"/>
                </a:lnTo>
                <a:lnTo>
                  <a:pt x="1665" y="0"/>
                </a:lnTo>
                <a:lnTo>
                  <a:pt x="2742" y="3875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66"/>
          <p:cNvSpPr/>
          <p:nvPr/>
        </p:nvSpPr>
        <p:spPr>
          <a:xfrm>
            <a:off x="6905170" y="1947547"/>
            <a:ext cx="1052035" cy="1863421"/>
          </a:xfrm>
          <a:custGeom>
            <a:avLst/>
            <a:gdLst/>
            <a:ahLst/>
            <a:cxnLst/>
            <a:rect l="l" t="t" r="r" b="b"/>
            <a:pathLst>
              <a:path w="2234" h="3957" extrusionOk="0">
                <a:moveTo>
                  <a:pt x="2234" y="2748"/>
                </a:moveTo>
                <a:lnTo>
                  <a:pt x="1570" y="2802"/>
                </a:lnTo>
                <a:lnTo>
                  <a:pt x="1764" y="3638"/>
                </a:lnTo>
                <a:lnTo>
                  <a:pt x="0" y="3957"/>
                </a:lnTo>
                <a:lnTo>
                  <a:pt x="207" y="0"/>
                </a:lnTo>
                <a:lnTo>
                  <a:pt x="2062" y="97"/>
                </a:lnTo>
                <a:lnTo>
                  <a:pt x="2234" y="2748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3" name="Google Shape;2933;p66"/>
          <p:cNvGrpSpPr/>
          <p:nvPr/>
        </p:nvGrpSpPr>
        <p:grpSpPr>
          <a:xfrm>
            <a:off x="6835086" y="408377"/>
            <a:ext cx="267472" cy="260148"/>
            <a:chOff x="6288561" y="539502"/>
            <a:chExt cx="267472" cy="260148"/>
          </a:xfrm>
        </p:grpSpPr>
        <p:sp>
          <p:nvSpPr>
            <p:cNvPr id="2934" name="Google Shape;2934;p66"/>
            <p:cNvSpPr/>
            <p:nvPr/>
          </p:nvSpPr>
          <p:spPr>
            <a:xfrm>
              <a:off x="6296428" y="539502"/>
              <a:ext cx="110407" cy="260148"/>
            </a:xfrm>
            <a:custGeom>
              <a:avLst/>
              <a:gdLst/>
              <a:ahLst/>
              <a:cxnLst/>
              <a:rect l="l" t="t" r="r" b="b"/>
              <a:pathLst>
                <a:path w="407" h="959" extrusionOk="0">
                  <a:moveTo>
                    <a:pt x="38" y="959"/>
                  </a:moveTo>
                  <a:cubicBezTo>
                    <a:pt x="19" y="959"/>
                    <a:pt x="12" y="937"/>
                    <a:pt x="0" y="893"/>
                  </a:cubicBezTo>
                  <a:cubicBezTo>
                    <a:pt x="-2" y="883"/>
                    <a:pt x="4" y="874"/>
                    <a:pt x="13" y="871"/>
                  </a:cubicBezTo>
                  <a:cubicBezTo>
                    <a:pt x="23" y="869"/>
                    <a:pt x="32" y="875"/>
                    <a:pt x="35" y="884"/>
                  </a:cubicBezTo>
                  <a:cubicBezTo>
                    <a:pt x="35" y="885"/>
                    <a:pt x="35" y="885"/>
                    <a:pt x="35" y="886"/>
                  </a:cubicBezTo>
                  <a:cubicBezTo>
                    <a:pt x="38" y="862"/>
                    <a:pt x="41" y="832"/>
                    <a:pt x="44" y="801"/>
                  </a:cubicBezTo>
                  <a:cubicBezTo>
                    <a:pt x="56" y="681"/>
                    <a:pt x="74" y="500"/>
                    <a:pt x="118" y="301"/>
                  </a:cubicBezTo>
                  <a:cubicBezTo>
                    <a:pt x="157" y="123"/>
                    <a:pt x="214" y="23"/>
                    <a:pt x="286" y="3"/>
                  </a:cubicBezTo>
                  <a:cubicBezTo>
                    <a:pt x="350" y="-13"/>
                    <a:pt x="400" y="38"/>
                    <a:pt x="402" y="40"/>
                  </a:cubicBezTo>
                  <a:cubicBezTo>
                    <a:pt x="408" y="47"/>
                    <a:pt x="408" y="58"/>
                    <a:pt x="401" y="65"/>
                  </a:cubicBezTo>
                  <a:cubicBezTo>
                    <a:pt x="394" y="71"/>
                    <a:pt x="382" y="71"/>
                    <a:pt x="376" y="64"/>
                  </a:cubicBezTo>
                  <a:cubicBezTo>
                    <a:pt x="375" y="63"/>
                    <a:pt x="339" y="25"/>
                    <a:pt x="295" y="37"/>
                  </a:cubicBezTo>
                  <a:cubicBezTo>
                    <a:pt x="255" y="48"/>
                    <a:pt x="197" y="104"/>
                    <a:pt x="152" y="308"/>
                  </a:cubicBezTo>
                  <a:cubicBezTo>
                    <a:pt x="109" y="506"/>
                    <a:pt x="91" y="685"/>
                    <a:pt x="79" y="804"/>
                  </a:cubicBezTo>
                  <a:cubicBezTo>
                    <a:pt x="66" y="934"/>
                    <a:pt x="64" y="957"/>
                    <a:pt x="40" y="959"/>
                  </a:cubicBezTo>
                  <a:cubicBezTo>
                    <a:pt x="39" y="959"/>
                    <a:pt x="39" y="959"/>
                    <a:pt x="38" y="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6"/>
            <p:cNvSpPr/>
            <p:nvPr/>
          </p:nvSpPr>
          <p:spPr>
            <a:xfrm>
              <a:off x="6288561" y="625224"/>
              <a:ext cx="88977" cy="42318"/>
            </a:xfrm>
            <a:custGeom>
              <a:avLst/>
              <a:gdLst/>
              <a:ahLst/>
              <a:cxnLst/>
              <a:rect l="l" t="t" r="r" b="b"/>
              <a:pathLst>
                <a:path w="328" h="156" extrusionOk="0">
                  <a:moveTo>
                    <a:pt x="17" y="156"/>
                  </a:moveTo>
                  <a:cubicBezTo>
                    <a:pt x="10" y="156"/>
                    <a:pt x="4" y="152"/>
                    <a:pt x="1" y="145"/>
                  </a:cubicBezTo>
                  <a:cubicBezTo>
                    <a:pt x="-3" y="136"/>
                    <a:pt x="1" y="125"/>
                    <a:pt x="10" y="122"/>
                  </a:cubicBezTo>
                  <a:lnTo>
                    <a:pt x="303" y="2"/>
                  </a:lnTo>
                  <a:cubicBezTo>
                    <a:pt x="313" y="-2"/>
                    <a:pt x="323" y="2"/>
                    <a:pt x="326" y="11"/>
                  </a:cubicBezTo>
                  <a:cubicBezTo>
                    <a:pt x="330" y="20"/>
                    <a:pt x="326" y="31"/>
                    <a:pt x="317" y="34"/>
                  </a:cubicBezTo>
                  <a:lnTo>
                    <a:pt x="24" y="154"/>
                  </a:lnTo>
                  <a:cubicBezTo>
                    <a:pt x="22" y="155"/>
                    <a:pt x="19" y="156"/>
                    <a:pt x="17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6"/>
            <p:cNvSpPr/>
            <p:nvPr/>
          </p:nvSpPr>
          <p:spPr>
            <a:xfrm>
              <a:off x="6418499" y="586161"/>
              <a:ext cx="48829" cy="149741"/>
            </a:xfrm>
            <a:custGeom>
              <a:avLst/>
              <a:gdLst/>
              <a:ahLst/>
              <a:cxnLst/>
              <a:rect l="l" t="t" r="r" b="b"/>
              <a:pathLst>
                <a:path w="180" h="552" extrusionOk="0">
                  <a:moveTo>
                    <a:pt x="162" y="552"/>
                  </a:moveTo>
                  <a:cubicBezTo>
                    <a:pt x="159" y="552"/>
                    <a:pt x="156" y="551"/>
                    <a:pt x="153" y="549"/>
                  </a:cubicBezTo>
                  <a:cubicBezTo>
                    <a:pt x="-122" y="389"/>
                    <a:pt x="56" y="14"/>
                    <a:pt x="58" y="10"/>
                  </a:cubicBezTo>
                  <a:cubicBezTo>
                    <a:pt x="62" y="1"/>
                    <a:pt x="72" y="-2"/>
                    <a:pt x="81" y="2"/>
                  </a:cubicBezTo>
                  <a:cubicBezTo>
                    <a:pt x="90" y="6"/>
                    <a:pt x="94" y="17"/>
                    <a:pt x="89" y="26"/>
                  </a:cubicBezTo>
                  <a:cubicBezTo>
                    <a:pt x="89" y="27"/>
                    <a:pt x="47" y="115"/>
                    <a:pt x="36" y="221"/>
                  </a:cubicBezTo>
                  <a:cubicBezTo>
                    <a:pt x="23" y="359"/>
                    <a:pt x="68" y="459"/>
                    <a:pt x="171" y="519"/>
                  </a:cubicBezTo>
                  <a:cubicBezTo>
                    <a:pt x="180" y="524"/>
                    <a:pt x="182" y="534"/>
                    <a:pt x="178" y="543"/>
                  </a:cubicBezTo>
                  <a:cubicBezTo>
                    <a:pt x="174" y="549"/>
                    <a:pt x="168" y="552"/>
                    <a:pt x="162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6"/>
            <p:cNvSpPr/>
            <p:nvPr/>
          </p:nvSpPr>
          <p:spPr>
            <a:xfrm>
              <a:off x="6501237" y="558763"/>
              <a:ext cx="54797" cy="147300"/>
            </a:xfrm>
            <a:custGeom>
              <a:avLst/>
              <a:gdLst/>
              <a:ahLst/>
              <a:cxnLst/>
              <a:rect l="l" t="t" r="r" b="b"/>
              <a:pathLst>
                <a:path w="202" h="543" extrusionOk="0">
                  <a:moveTo>
                    <a:pt x="126" y="543"/>
                  </a:moveTo>
                  <a:cubicBezTo>
                    <a:pt x="123" y="543"/>
                    <a:pt x="120" y="542"/>
                    <a:pt x="118" y="541"/>
                  </a:cubicBezTo>
                  <a:cubicBezTo>
                    <a:pt x="109" y="536"/>
                    <a:pt x="106" y="526"/>
                    <a:pt x="110" y="517"/>
                  </a:cubicBezTo>
                  <a:cubicBezTo>
                    <a:pt x="182" y="379"/>
                    <a:pt x="187" y="255"/>
                    <a:pt x="125" y="150"/>
                  </a:cubicBezTo>
                  <a:cubicBezTo>
                    <a:pt x="78" y="71"/>
                    <a:pt x="10" y="33"/>
                    <a:pt x="9" y="32"/>
                  </a:cubicBezTo>
                  <a:cubicBezTo>
                    <a:pt x="1" y="28"/>
                    <a:pt x="-2" y="17"/>
                    <a:pt x="2" y="9"/>
                  </a:cubicBezTo>
                  <a:cubicBezTo>
                    <a:pt x="7" y="0"/>
                    <a:pt x="18" y="-3"/>
                    <a:pt x="26" y="2"/>
                  </a:cubicBezTo>
                  <a:cubicBezTo>
                    <a:pt x="29" y="3"/>
                    <a:pt x="328" y="175"/>
                    <a:pt x="141" y="533"/>
                  </a:cubicBezTo>
                  <a:cubicBezTo>
                    <a:pt x="138" y="540"/>
                    <a:pt x="132" y="543"/>
                    <a:pt x="126" y="5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6"/>
            <p:cNvSpPr/>
            <p:nvPr/>
          </p:nvSpPr>
          <p:spPr>
            <a:xfrm>
              <a:off x="6447254" y="619527"/>
              <a:ext cx="65919" cy="50727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226" y="187"/>
                  </a:moveTo>
                  <a:cubicBezTo>
                    <a:pt x="222" y="187"/>
                    <a:pt x="219" y="185"/>
                    <a:pt x="215" y="183"/>
                  </a:cubicBezTo>
                  <a:lnTo>
                    <a:pt x="7" y="32"/>
                  </a:lnTo>
                  <a:cubicBezTo>
                    <a:pt x="-1" y="26"/>
                    <a:pt x="-2" y="15"/>
                    <a:pt x="3" y="7"/>
                  </a:cubicBezTo>
                  <a:cubicBezTo>
                    <a:pt x="9" y="-1"/>
                    <a:pt x="20" y="-2"/>
                    <a:pt x="28" y="3"/>
                  </a:cubicBezTo>
                  <a:lnTo>
                    <a:pt x="236" y="155"/>
                  </a:lnTo>
                  <a:cubicBezTo>
                    <a:pt x="244" y="160"/>
                    <a:pt x="246" y="171"/>
                    <a:pt x="240" y="179"/>
                  </a:cubicBezTo>
                  <a:cubicBezTo>
                    <a:pt x="237" y="184"/>
                    <a:pt x="231" y="187"/>
                    <a:pt x="226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6"/>
            <p:cNvSpPr/>
            <p:nvPr/>
          </p:nvSpPr>
          <p:spPr>
            <a:xfrm>
              <a:off x="6447525" y="601352"/>
              <a:ext cx="53440" cy="79753"/>
            </a:xfrm>
            <a:custGeom>
              <a:avLst/>
              <a:gdLst/>
              <a:ahLst/>
              <a:cxnLst/>
              <a:rect l="l" t="t" r="r" b="b"/>
              <a:pathLst>
                <a:path w="197" h="294" extrusionOk="0">
                  <a:moveTo>
                    <a:pt x="17" y="294"/>
                  </a:moveTo>
                  <a:cubicBezTo>
                    <a:pt x="14" y="294"/>
                    <a:pt x="11" y="293"/>
                    <a:pt x="8" y="291"/>
                  </a:cubicBezTo>
                  <a:cubicBezTo>
                    <a:pt x="-1" y="286"/>
                    <a:pt x="-3" y="275"/>
                    <a:pt x="2" y="267"/>
                  </a:cubicBezTo>
                  <a:lnTo>
                    <a:pt x="164" y="9"/>
                  </a:lnTo>
                  <a:cubicBezTo>
                    <a:pt x="169" y="0"/>
                    <a:pt x="181" y="-2"/>
                    <a:pt x="190" y="3"/>
                  </a:cubicBezTo>
                  <a:cubicBezTo>
                    <a:pt x="198" y="8"/>
                    <a:pt x="200" y="19"/>
                    <a:pt x="195" y="27"/>
                  </a:cubicBezTo>
                  <a:lnTo>
                    <a:pt x="32" y="285"/>
                  </a:lnTo>
                  <a:cubicBezTo>
                    <a:pt x="29" y="291"/>
                    <a:pt x="23" y="294"/>
                    <a:pt x="1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6" name="Google Shape;2946;p66"/>
          <p:cNvGrpSpPr/>
          <p:nvPr/>
        </p:nvGrpSpPr>
        <p:grpSpPr>
          <a:xfrm>
            <a:off x="8390449" y="605103"/>
            <a:ext cx="330949" cy="223527"/>
            <a:chOff x="6729374" y="1039453"/>
            <a:chExt cx="330949" cy="223527"/>
          </a:xfrm>
        </p:grpSpPr>
        <p:sp>
          <p:nvSpPr>
            <p:cNvPr id="2947" name="Google Shape;2947;p66"/>
            <p:cNvSpPr/>
            <p:nvPr/>
          </p:nvSpPr>
          <p:spPr>
            <a:xfrm>
              <a:off x="6729374" y="1039453"/>
              <a:ext cx="330949" cy="202367"/>
            </a:xfrm>
            <a:custGeom>
              <a:avLst/>
              <a:gdLst/>
              <a:ahLst/>
              <a:cxnLst/>
              <a:rect l="l" t="t" r="r" b="b"/>
              <a:pathLst>
                <a:path w="1220" h="746" extrusionOk="0">
                  <a:moveTo>
                    <a:pt x="199" y="746"/>
                  </a:moveTo>
                  <a:cubicBezTo>
                    <a:pt x="197" y="746"/>
                    <a:pt x="196" y="746"/>
                    <a:pt x="194" y="745"/>
                  </a:cubicBezTo>
                  <a:cubicBezTo>
                    <a:pt x="187" y="743"/>
                    <a:pt x="181" y="736"/>
                    <a:pt x="181" y="728"/>
                  </a:cubicBezTo>
                  <a:lnTo>
                    <a:pt x="179" y="339"/>
                  </a:lnTo>
                  <a:lnTo>
                    <a:pt x="16" y="312"/>
                  </a:lnTo>
                  <a:cubicBezTo>
                    <a:pt x="6" y="311"/>
                    <a:pt x="-1" y="302"/>
                    <a:pt x="1" y="292"/>
                  </a:cubicBezTo>
                  <a:cubicBezTo>
                    <a:pt x="3" y="282"/>
                    <a:pt x="12" y="276"/>
                    <a:pt x="21" y="277"/>
                  </a:cubicBezTo>
                  <a:lnTo>
                    <a:pt x="199" y="307"/>
                  </a:lnTo>
                  <a:cubicBezTo>
                    <a:pt x="207" y="308"/>
                    <a:pt x="214" y="315"/>
                    <a:pt x="214" y="324"/>
                  </a:cubicBezTo>
                  <a:lnTo>
                    <a:pt x="216" y="660"/>
                  </a:lnTo>
                  <a:lnTo>
                    <a:pt x="573" y="9"/>
                  </a:lnTo>
                  <a:cubicBezTo>
                    <a:pt x="576" y="3"/>
                    <a:pt x="583" y="-1"/>
                    <a:pt x="591" y="0"/>
                  </a:cubicBezTo>
                  <a:lnTo>
                    <a:pt x="1205" y="101"/>
                  </a:lnTo>
                  <a:cubicBezTo>
                    <a:pt x="1215" y="103"/>
                    <a:pt x="1221" y="112"/>
                    <a:pt x="1220" y="122"/>
                  </a:cubicBezTo>
                  <a:cubicBezTo>
                    <a:pt x="1218" y="131"/>
                    <a:pt x="1209" y="138"/>
                    <a:pt x="1200" y="136"/>
                  </a:cubicBezTo>
                  <a:lnTo>
                    <a:pt x="598" y="37"/>
                  </a:lnTo>
                  <a:lnTo>
                    <a:pt x="214" y="737"/>
                  </a:lnTo>
                  <a:cubicBezTo>
                    <a:pt x="211" y="742"/>
                    <a:pt x="205" y="746"/>
                    <a:pt x="19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6"/>
            <p:cNvSpPr/>
            <p:nvPr/>
          </p:nvSpPr>
          <p:spPr>
            <a:xfrm>
              <a:off x="6902173" y="1123818"/>
              <a:ext cx="83009" cy="139162"/>
            </a:xfrm>
            <a:custGeom>
              <a:avLst/>
              <a:gdLst/>
              <a:ahLst/>
              <a:cxnLst/>
              <a:rect l="l" t="t" r="r" b="b"/>
              <a:pathLst>
                <a:path w="306" h="513" extrusionOk="0">
                  <a:moveTo>
                    <a:pt x="289" y="513"/>
                  </a:moveTo>
                  <a:cubicBezTo>
                    <a:pt x="283" y="513"/>
                    <a:pt x="277" y="509"/>
                    <a:pt x="273" y="504"/>
                  </a:cubicBezTo>
                  <a:lnTo>
                    <a:pt x="3" y="27"/>
                  </a:lnTo>
                  <a:cubicBezTo>
                    <a:pt x="-2" y="18"/>
                    <a:pt x="1" y="7"/>
                    <a:pt x="10" y="2"/>
                  </a:cubicBezTo>
                  <a:cubicBezTo>
                    <a:pt x="18" y="-2"/>
                    <a:pt x="29" y="1"/>
                    <a:pt x="34" y="9"/>
                  </a:cubicBezTo>
                  <a:lnTo>
                    <a:pt x="304" y="486"/>
                  </a:lnTo>
                  <a:cubicBezTo>
                    <a:pt x="309" y="495"/>
                    <a:pt x="306" y="505"/>
                    <a:pt x="297" y="510"/>
                  </a:cubicBezTo>
                  <a:cubicBezTo>
                    <a:pt x="295" y="512"/>
                    <a:pt x="292" y="513"/>
                    <a:pt x="289" y="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6"/>
            <p:cNvSpPr/>
            <p:nvPr/>
          </p:nvSpPr>
          <p:spPr>
            <a:xfrm>
              <a:off x="6863110" y="1139009"/>
              <a:ext cx="140789" cy="105253"/>
            </a:xfrm>
            <a:custGeom>
              <a:avLst/>
              <a:gdLst/>
              <a:ahLst/>
              <a:cxnLst/>
              <a:rect l="l" t="t" r="r" b="b"/>
              <a:pathLst>
                <a:path w="519" h="388" extrusionOk="0">
                  <a:moveTo>
                    <a:pt x="18" y="388"/>
                  </a:moveTo>
                  <a:cubicBezTo>
                    <a:pt x="13" y="388"/>
                    <a:pt x="8" y="386"/>
                    <a:pt x="4" y="381"/>
                  </a:cubicBezTo>
                  <a:cubicBezTo>
                    <a:pt x="-2" y="373"/>
                    <a:pt x="0" y="362"/>
                    <a:pt x="8" y="356"/>
                  </a:cubicBezTo>
                  <a:lnTo>
                    <a:pt x="492" y="3"/>
                  </a:lnTo>
                  <a:cubicBezTo>
                    <a:pt x="500" y="-2"/>
                    <a:pt x="511" y="-1"/>
                    <a:pt x="516" y="7"/>
                  </a:cubicBezTo>
                  <a:cubicBezTo>
                    <a:pt x="522" y="15"/>
                    <a:pt x="520" y="26"/>
                    <a:pt x="513" y="32"/>
                  </a:cubicBezTo>
                  <a:lnTo>
                    <a:pt x="29" y="385"/>
                  </a:lnTo>
                  <a:cubicBezTo>
                    <a:pt x="26" y="387"/>
                    <a:pt x="22" y="388"/>
                    <a:pt x="18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6"/>
          <p:cNvGrpSpPr/>
          <p:nvPr/>
        </p:nvGrpSpPr>
        <p:grpSpPr>
          <a:xfrm>
            <a:off x="7816813" y="605101"/>
            <a:ext cx="150826" cy="125327"/>
            <a:chOff x="5999388" y="1257826"/>
            <a:chExt cx="150826" cy="125327"/>
          </a:xfrm>
        </p:grpSpPr>
        <p:sp>
          <p:nvSpPr>
            <p:cNvPr id="2951" name="Google Shape;2951;p66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6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3" name="Google Shape;2953;p66"/>
          <p:cNvGrpSpPr/>
          <p:nvPr/>
        </p:nvGrpSpPr>
        <p:grpSpPr>
          <a:xfrm>
            <a:off x="8575988" y="3090885"/>
            <a:ext cx="365400" cy="282663"/>
            <a:chOff x="7431963" y="1881747"/>
            <a:chExt cx="365400" cy="282663"/>
          </a:xfrm>
        </p:grpSpPr>
        <p:sp>
          <p:nvSpPr>
            <p:cNvPr id="2954" name="Google Shape;2954;p66"/>
            <p:cNvSpPr/>
            <p:nvPr/>
          </p:nvSpPr>
          <p:spPr>
            <a:xfrm>
              <a:off x="7431963" y="1953634"/>
              <a:ext cx="82737" cy="210777"/>
            </a:xfrm>
            <a:custGeom>
              <a:avLst/>
              <a:gdLst/>
              <a:ahLst/>
              <a:cxnLst/>
              <a:rect l="l" t="t" r="r" b="b"/>
              <a:pathLst>
                <a:path w="305" h="777" extrusionOk="0">
                  <a:moveTo>
                    <a:pt x="288" y="777"/>
                  </a:moveTo>
                  <a:cubicBezTo>
                    <a:pt x="283" y="777"/>
                    <a:pt x="278" y="775"/>
                    <a:pt x="275" y="771"/>
                  </a:cubicBezTo>
                  <a:lnTo>
                    <a:pt x="5" y="476"/>
                  </a:lnTo>
                  <a:cubicBezTo>
                    <a:pt x="0" y="471"/>
                    <a:pt x="-1" y="465"/>
                    <a:pt x="1" y="459"/>
                  </a:cubicBezTo>
                  <a:lnTo>
                    <a:pt x="124" y="13"/>
                  </a:lnTo>
                  <a:cubicBezTo>
                    <a:pt x="127" y="3"/>
                    <a:pt x="136" y="-2"/>
                    <a:pt x="146" y="0"/>
                  </a:cubicBezTo>
                  <a:cubicBezTo>
                    <a:pt x="155" y="3"/>
                    <a:pt x="161" y="13"/>
                    <a:pt x="158" y="22"/>
                  </a:cubicBezTo>
                  <a:lnTo>
                    <a:pt x="37" y="459"/>
                  </a:lnTo>
                  <a:lnTo>
                    <a:pt x="301" y="747"/>
                  </a:lnTo>
                  <a:cubicBezTo>
                    <a:pt x="307" y="754"/>
                    <a:pt x="307" y="766"/>
                    <a:pt x="300" y="772"/>
                  </a:cubicBezTo>
                  <a:cubicBezTo>
                    <a:pt x="296" y="775"/>
                    <a:pt x="292" y="777"/>
                    <a:pt x="288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6"/>
            <p:cNvSpPr/>
            <p:nvPr/>
          </p:nvSpPr>
          <p:spPr>
            <a:xfrm>
              <a:off x="7507376" y="2002734"/>
              <a:ext cx="93317" cy="79753"/>
            </a:xfrm>
            <a:custGeom>
              <a:avLst/>
              <a:gdLst/>
              <a:ahLst/>
              <a:cxnLst/>
              <a:rect l="l" t="t" r="r" b="b"/>
              <a:pathLst>
                <a:path w="344" h="294" extrusionOk="0">
                  <a:moveTo>
                    <a:pt x="327" y="294"/>
                  </a:moveTo>
                  <a:cubicBezTo>
                    <a:pt x="323" y="294"/>
                    <a:pt x="319" y="293"/>
                    <a:pt x="316" y="290"/>
                  </a:cubicBezTo>
                  <a:lnTo>
                    <a:pt x="6" y="31"/>
                  </a:lnTo>
                  <a:cubicBezTo>
                    <a:pt x="-1" y="25"/>
                    <a:pt x="-2" y="14"/>
                    <a:pt x="4" y="6"/>
                  </a:cubicBezTo>
                  <a:cubicBezTo>
                    <a:pt x="10" y="-1"/>
                    <a:pt x="22" y="-2"/>
                    <a:pt x="29" y="4"/>
                  </a:cubicBezTo>
                  <a:lnTo>
                    <a:pt x="338" y="263"/>
                  </a:lnTo>
                  <a:cubicBezTo>
                    <a:pt x="346" y="269"/>
                    <a:pt x="347" y="280"/>
                    <a:pt x="340" y="288"/>
                  </a:cubicBezTo>
                  <a:cubicBezTo>
                    <a:pt x="337" y="292"/>
                    <a:pt x="332" y="294"/>
                    <a:pt x="32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6"/>
            <p:cNvSpPr/>
            <p:nvPr/>
          </p:nvSpPr>
          <p:spPr>
            <a:xfrm>
              <a:off x="7528806" y="1985644"/>
              <a:ext cx="45845" cy="98471"/>
            </a:xfrm>
            <a:custGeom>
              <a:avLst/>
              <a:gdLst/>
              <a:ahLst/>
              <a:cxnLst/>
              <a:rect l="l" t="t" r="r" b="b"/>
              <a:pathLst>
                <a:path w="169" h="363" extrusionOk="0">
                  <a:moveTo>
                    <a:pt x="18" y="363"/>
                  </a:moveTo>
                  <a:cubicBezTo>
                    <a:pt x="16" y="363"/>
                    <a:pt x="13" y="363"/>
                    <a:pt x="11" y="362"/>
                  </a:cubicBezTo>
                  <a:cubicBezTo>
                    <a:pt x="2" y="358"/>
                    <a:pt x="-2" y="348"/>
                    <a:pt x="1" y="339"/>
                  </a:cubicBezTo>
                  <a:lnTo>
                    <a:pt x="135" y="10"/>
                  </a:lnTo>
                  <a:cubicBezTo>
                    <a:pt x="139" y="1"/>
                    <a:pt x="149" y="-3"/>
                    <a:pt x="158" y="1"/>
                  </a:cubicBezTo>
                  <a:cubicBezTo>
                    <a:pt x="167" y="4"/>
                    <a:pt x="172" y="15"/>
                    <a:pt x="168" y="24"/>
                  </a:cubicBezTo>
                  <a:lnTo>
                    <a:pt x="34" y="352"/>
                  </a:lnTo>
                  <a:cubicBezTo>
                    <a:pt x="31" y="359"/>
                    <a:pt x="25" y="363"/>
                    <a:pt x="18" y="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6"/>
            <p:cNvSpPr/>
            <p:nvPr/>
          </p:nvSpPr>
          <p:spPr>
            <a:xfrm>
              <a:off x="7613713" y="2063227"/>
              <a:ext cx="19803" cy="37978"/>
            </a:xfrm>
            <a:custGeom>
              <a:avLst/>
              <a:gdLst/>
              <a:ahLst/>
              <a:cxnLst/>
              <a:rect l="l" t="t" r="r" b="b"/>
              <a:pathLst>
                <a:path w="73" h="140" extrusionOk="0">
                  <a:moveTo>
                    <a:pt x="18" y="140"/>
                  </a:moveTo>
                  <a:cubicBezTo>
                    <a:pt x="11" y="140"/>
                    <a:pt x="4" y="135"/>
                    <a:pt x="1" y="127"/>
                  </a:cubicBezTo>
                  <a:cubicBezTo>
                    <a:pt x="-1" y="118"/>
                    <a:pt x="4" y="108"/>
                    <a:pt x="13" y="106"/>
                  </a:cubicBezTo>
                  <a:cubicBezTo>
                    <a:pt x="31" y="100"/>
                    <a:pt x="39" y="51"/>
                    <a:pt x="38" y="18"/>
                  </a:cubicBezTo>
                  <a:cubicBezTo>
                    <a:pt x="38" y="8"/>
                    <a:pt x="45" y="0"/>
                    <a:pt x="55" y="0"/>
                  </a:cubicBezTo>
                  <a:cubicBezTo>
                    <a:pt x="65" y="-1"/>
                    <a:pt x="73" y="7"/>
                    <a:pt x="73" y="17"/>
                  </a:cubicBezTo>
                  <a:cubicBezTo>
                    <a:pt x="74" y="34"/>
                    <a:pt x="74" y="124"/>
                    <a:pt x="23" y="139"/>
                  </a:cubicBezTo>
                  <a:cubicBezTo>
                    <a:pt x="22" y="140"/>
                    <a:pt x="20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6"/>
            <p:cNvSpPr/>
            <p:nvPr/>
          </p:nvSpPr>
          <p:spPr>
            <a:xfrm>
              <a:off x="7634601" y="1975064"/>
              <a:ext cx="60222" cy="46930"/>
            </a:xfrm>
            <a:custGeom>
              <a:avLst/>
              <a:gdLst/>
              <a:ahLst/>
              <a:cxnLst/>
              <a:rect l="l" t="t" r="r" b="b"/>
              <a:pathLst>
                <a:path w="222" h="173" extrusionOk="0">
                  <a:moveTo>
                    <a:pt x="204" y="173"/>
                  </a:moveTo>
                  <a:cubicBezTo>
                    <a:pt x="201" y="173"/>
                    <a:pt x="197" y="172"/>
                    <a:pt x="194" y="170"/>
                  </a:cubicBezTo>
                  <a:lnTo>
                    <a:pt x="8" y="31"/>
                  </a:lnTo>
                  <a:cubicBezTo>
                    <a:pt x="0" y="25"/>
                    <a:pt x="-2" y="14"/>
                    <a:pt x="4" y="6"/>
                  </a:cubicBezTo>
                  <a:cubicBezTo>
                    <a:pt x="10" y="-1"/>
                    <a:pt x="21" y="-3"/>
                    <a:pt x="29" y="3"/>
                  </a:cubicBezTo>
                  <a:lnTo>
                    <a:pt x="215" y="141"/>
                  </a:lnTo>
                  <a:cubicBezTo>
                    <a:pt x="223" y="147"/>
                    <a:pt x="224" y="158"/>
                    <a:pt x="219" y="166"/>
                  </a:cubicBezTo>
                  <a:cubicBezTo>
                    <a:pt x="215" y="171"/>
                    <a:pt x="210" y="173"/>
                    <a:pt x="204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6"/>
            <p:cNvSpPr/>
            <p:nvPr/>
          </p:nvSpPr>
          <p:spPr>
            <a:xfrm>
              <a:off x="7654133" y="1944139"/>
              <a:ext cx="59408" cy="189346"/>
            </a:xfrm>
            <a:custGeom>
              <a:avLst/>
              <a:gdLst/>
              <a:ahLst/>
              <a:cxnLst/>
              <a:rect l="l" t="t" r="r" b="b"/>
              <a:pathLst>
                <a:path w="219" h="698" extrusionOk="0">
                  <a:moveTo>
                    <a:pt x="18" y="698"/>
                  </a:moveTo>
                  <a:cubicBezTo>
                    <a:pt x="16" y="698"/>
                    <a:pt x="14" y="698"/>
                    <a:pt x="13" y="697"/>
                  </a:cubicBezTo>
                  <a:cubicBezTo>
                    <a:pt x="3" y="694"/>
                    <a:pt x="-2" y="685"/>
                    <a:pt x="1" y="675"/>
                  </a:cubicBezTo>
                  <a:lnTo>
                    <a:pt x="185" y="12"/>
                  </a:lnTo>
                  <a:cubicBezTo>
                    <a:pt x="187" y="3"/>
                    <a:pt x="197" y="-3"/>
                    <a:pt x="207" y="0"/>
                  </a:cubicBezTo>
                  <a:cubicBezTo>
                    <a:pt x="216" y="3"/>
                    <a:pt x="221" y="12"/>
                    <a:pt x="219" y="22"/>
                  </a:cubicBezTo>
                  <a:lnTo>
                    <a:pt x="35" y="685"/>
                  </a:lnTo>
                  <a:cubicBezTo>
                    <a:pt x="32" y="693"/>
                    <a:pt x="25" y="698"/>
                    <a:pt x="18" y="6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6"/>
            <p:cNvSpPr/>
            <p:nvPr/>
          </p:nvSpPr>
          <p:spPr>
            <a:xfrm>
              <a:off x="7706488" y="1881747"/>
              <a:ext cx="90875" cy="201554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89" y="743"/>
                  </a:moveTo>
                  <a:cubicBezTo>
                    <a:pt x="188" y="743"/>
                    <a:pt x="186" y="743"/>
                    <a:pt x="184" y="742"/>
                  </a:cubicBezTo>
                  <a:cubicBezTo>
                    <a:pt x="175" y="739"/>
                    <a:pt x="170" y="729"/>
                    <a:pt x="173" y="720"/>
                  </a:cubicBezTo>
                  <a:lnTo>
                    <a:pt x="297" y="359"/>
                  </a:lnTo>
                  <a:lnTo>
                    <a:pt x="5" y="28"/>
                  </a:lnTo>
                  <a:cubicBezTo>
                    <a:pt x="-2" y="21"/>
                    <a:pt x="-1" y="10"/>
                    <a:pt x="6" y="4"/>
                  </a:cubicBezTo>
                  <a:cubicBezTo>
                    <a:pt x="13" y="-3"/>
                    <a:pt x="24" y="-2"/>
                    <a:pt x="31" y="5"/>
                  </a:cubicBezTo>
                  <a:lnTo>
                    <a:pt x="330" y="344"/>
                  </a:lnTo>
                  <a:cubicBezTo>
                    <a:pt x="334" y="348"/>
                    <a:pt x="336" y="355"/>
                    <a:pt x="334" y="361"/>
                  </a:cubicBezTo>
                  <a:lnTo>
                    <a:pt x="206" y="731"/>
                  </a:lnTo>
                  <a:cubicBezTo>
                    <a:pt x="204" y="739"/>
                    <a:pt x="197" y="743"/>
                    <a:pt x="189" y="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1" name="Google Shape;2961;p66"/>
          <p:cNvGrpSpPr/>
          <p:nvPr/>
        </p:nvGrpSpPr>
        <p:grpSpPr>
          <a:xfrm rot="1153169">
            <a:off x="8150249" y="4249824"/>
            <a:ext cx="269381" cy="358904"/>
            <a:chOff x="5471497" y="3902439"/>
            <a:chExt cx="269371" cy="358890"/>
          </a:xfrm>
        </p:grpSpPr>
        <p:sp>
          <p:nvSpPr>
            <p:cNvPr id="2962" name="Google Shape;2962;p66"/>
            <p:cNvSpPr/>
            <p:nvPr/>
          </p:nvSpPr>
          <p:spPr>
            <a:xfrm>
              <a:off x="5471497" y="3902439"/>
              <a:ext cx="269371" cy="358890"/>
            </a:xfrm>
            <a:custGeom>
              <a:avLst/>
              <a:gdLst/>
              <a:ahLst/>
              <a:cxnLst/>
              <a:rect l="l" t="t" r="r" b="b"/>
              <a:pathLst>
                <a:path w="993" h="1323" extrusionOk="0">
                  <a:moveTo>
                    <a:pt x="457" y="52"/>
                  </a:moveTo>
                  <a:lnTo>
                    <a:pt x="52" y="1258"/>
                  </a:lnTo>
                  <a:lnTo>
                    <a:pt x="949" y="601"/>
                  </a:lnTo>
                  <a:lnTo>
                    <a:pt x="457" y="52"/>
                  </a:lnTo>
                  <a:moveTo>
                    <a:pt x="17" y="1323"/>
                  </a:moveTo>
                  <a:cubicBezTo>
                    <a:pt x="13" y="1323"/>
                    <a:pt x="10" y="1322"/>
                    <a:pt x="7" y="1320"/>
                  </a:cubicBezTo>
                  <a:cubicBezTo>
                    <a:pt x="0" y="1315"/>
                    <a:pt x="-2" y="1307"/>
                    <a:pt x="0" y="1300"/>
                  </a:cubicBezTo>
                  <a:lnTo>
                    <a:pt x="433" y="12"/>
                  </a:lnTo>
                  <a:cubicBezTo>
                    <a:pt x="435" y="6"/>
                    <a:pt x="440" y="1"/>
                    <a:pt x="446" y="0"/>
                  </a:cubicBezTo>
                  <a:cubicBezTo>
                    <a:pt x="452" y="-1"/>
                    <a:pt x="459" y="1"/>
                    <a:pt x="463" y="6"/>
                  </a:cubicBezTo>
                  <a:lnTo>
                    <a:pt x="988" y="591"/>
                  </a:lnTo>
                  <a:cubicBezTo>
                    <a:pt x="991" y="595"/>
                    <a:pt x="993" y="600"/>
                    <a:pt x="992" y="605"/>
                  </a:cubicBezTo>
                  <a:cubicBezTo>
                    <a:pt x="992" y="610"/>
                    <a:pt x="989" y="614"/>
                    <a:pt x="985" y="617"/>
                  </a:cubicBezTo>
                  <a:lnTo>
                    <a:pt x="28" y="1320"/>
                  </a:lnTo>
                  <a:cubicBezTo>
                    <a:pt x="24" y="1322"/>
                    <a:pt x="21" y="1323"/>
                    <a:pt x="17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6"/>
            <p:cNvSpPr/>
            <p:nvPr/>
          </p:nvSpPr>
          <p:spPr>
            <a:xfrm>
              <a:off x="5666269" y="4024781"/>
              <a:ext cx="41504" cy="71615"/>
            </a:xfrm>
            <a:custGeom>
              <a:avLst/>
              <a:gdLst/>
              <a:ahLst/>
              <a:cxnLst/>
              <a:rect l="l" t="t" r="r" b="b"/>
              <a:pathLst>
                <a:path w="153" h="264" extrusionOk="0">
                  <a:moveTo>
                    <a:pt x="128" y="264"/>
                  </a:moveTo>
                  <a:cubicBezTo>
                    <a:pt x="123" y="264"/>
                    <a:pt x="118" y="262"/>
                    <a:pt x="115" y="258"/>
                  </a:cubicBezTo>
                  <a:lnTo>
                    <a:pt x="4" y="131"/>
                  </a:lnTo>
                  <a:cubicBezTo>
                    <a:pt x="1" y="128"/>
                    <a:pt x="-1" y="123"/>
                    <a:pt x="0" y="118"/>
                  </a:cubicBezTo>
                  <a:cubicBezTo>
                    <a:pt x="0" y="114"/>
                    <a:pt x="2" y="109"/>
                    <a:pt x="6" y="106"/>
                  </a:cubicBezTo>
                  <a:lnTo>
                    <a:pt x="124" y="4"/>
                  </a:lnTo>
                  <a:cubicBezTo>
                    <a:pt x="131" y="-2"/>
                    <a:pt x="142" y="-2"/>
                    <a:pt x="149" y="6"/>
                  </a:cubicBezTo>
                  <a:cubicBezTo>
                    <a:pt x="155" y="13"/>
                    <a:pt x="154" y="24"/>
                    <a:pt x="147" y="31"/>
                  </a:cubicBezTo>
                  <a:lnTo>
                    <a:pt x="42" y="121"/>
                  </a:lnTo>
                  <a:lnTo>
                    <a:pt x="141" y="235"/>
                  </a:lnTo>
                  <a:cubicBezTo>
                    <a:pt x="148" y="242"/>
                    <a:pt x="147" y="253"/>
                    <a:pt x="140" y="260"/>
                  </a:cubicBezTo>
                  <a:cubicBezTo>
                    <a:pt x="136" y="263"/>
                    <a:pt x="132" y="264"/>
                    <a:pt x="128" y="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66"/>
          <p:cNvGrpSpPr/>
          <p:nvPr/>
        </p:nvGrpSpPr>
        <p:grpSpPr>
          <a:xfrm>
            <a:off x="5794155" y="1057673"/>
            <a:ext cx="254994" cy="169001"/>
            <a:chOff x="5470955" y="1758048"/>
            <a:chExt cx="254994" cy="169001"/>
          </a:xfrm>
        </p:grpSpPr>
        <p:sp>
          <p:nvSpPr>
            <p:cNvPr id="2975" name="Google Shape;2975;p66"/>
            <p:cNvSpPr/>
            <p:nvPr/>
          </p:nvSpPr>
          <p:spPr>
            <a:xfrm>
              <a:off x="5470955" y="1863301"/>
              <a:ext cx="63748" cy="60764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217" y="224"/>
                  </a:moveTo>
                  <a:cubicBezTo>
                    <a:pt x="213" y="224"/>
                    <a:pt x="208" y="222"/>
                    <a:pt x="205" y="219"/>
                  </a:cubicBezTo>
                  <a:lnTo>
                    <a:pt x="6" y="30"/>
                  </a:lnTo>
                  <a:cubicBezTo>
                    <a:pt x="-2" y="23"/>
                    <a:pt x="-2" y="12"/>
                    <a:pt x="5" y="5"/>
                  </a:cubicBezTo>
                  <a:cubicBezTo>
                    <a:pt x="12" y="-2"/>
                    <a:pt x="23" y="-2"/>
                    <a:pt x="30" y="5"/>
                  </a:cubicBezTo>
                  <a:lnTo>
                    <a:pt x="229" y="193"/>
                  </a:lnTo>
                  <a:cubicBezTo>
                    <a:pt x="236" y="200"/>
                    <a:pt x="236" y="211"/>
                    <a:pt x="230" y="218"/>
                  </a:cubicBezTo>
                  <a:cubicBezTo>
                    <a:pt x="226" y="222"/>
                    <a:pt x="222" y="224"/>
                    <a:pt x="217" y="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5625" rIns="90000" bIns="35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6"/>
            <p:cNvSpPr/>
            <p:nvPr/>
          </p:nvSpPr>
          <p:spPr>
            <a:xfrm>
              <a:off x="5658402" y="1792771"/>
              <a:ext cx="42318" cy="3879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138" y="143"/>
                  </a:moveTo>
                  <a:cubicBezTo>
                    <a:pt x="134" y="143"/>
                    <a:pt x="130" y="141"/>
                    <a:pt x="127" y="138"/>
                  </a:cubicBezTo>
                  <a:lnTo>
                    <a:pt x="5" y="31"/>
                  </a:lnTo>
                  <a:cubicBezTo>
                    <a:pt x="-2" y="24"/>
                    <a:pt x="-3" y="13"/>
                    <a:pt x="4" y="6"/>
                  </a:cubicBezTo>
                  <a:cubicBezTo>
                    <a:pt x="10" y="-1"/>
                    <a:pt x="21" y="-2"/>
                    <a:pt x="29" y="4"/>
                  </a:cubicBezTo>
                  <a:lnTo>
                    <a:pt x="150" y="112"/>
                  </a:lnTo>
                  <a:cubicBezTo>
                    <a:pt x="157" y="118"/>
                    <a:pt x="158" y="129"/>
                    <a:pt x="151" y="137"/>
                  </a:cubicBezTo>
                  <a:cubicBezTo>
                    <a:pt x="148" y="141"/>
                    <a:pt x="143" y="143"/>
                    <a:pt x="138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475" rIns="90000" bIns="6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7" name="Google Shape;2977;p66"/>
            <p:cNvGrpSpPr/>
            <p:nvPr/>
          </p:nvGrpSpPr>
          <p:grpSpPr>
            <a:xfrm>
              <a:off x="5479907" y="1758048"/>
              <a:ext cx="246042" cy="169001"/>
              <a:chOff x="5479907" y="1758048"/>
              <a:chExt cx="246042" cy="169001"/>
            </a:xfrm>
          </p:grpSpPr>
          <p:sp>
            <p:nvSpPr>
              <p:cNvPr id="2978" name="Google Shape;2978;p66"/>
              <p:cNvSpPr/>
              <p:nvPr/>
            </p:nvSpPr>
            <p:spPr>
              <a:xfrm>
                <a:off x="5479907" y="1850009"/>
                <a:ext cx="54797" cy="7704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84" extrusionOk="0">
                    <a:moveTo>
                      <a:pt x="17" y="284"/>
                    </a:moveTo>
                    <a:cubicBezTo>
                      <a:pt x="14" y="284"/>
                      <a:pt x="10" y="283"/>
                      <a:pt x="7" y="281"/>
                    </a:cubicBezTo>
                    <a:cubicBezTo>
                      <a:pt x="-1" y="276"/>
                      <a:pt x="-3" y="265"/>
                      <a:pt x="2" y="257"/>
                    </a:cubicBezTo>
                    <a:lnTo>
                      <a:pt x="169" y="7"/>
                    </a:lnTo>
                    <a:cubicBezTo>
                      <a:pt x="175" y="-1"/>
                      <a:pt x="186" y="-3"/>
                      <a:pt x="194" y="2"/>
                    </a:cubicBezTo>
                    <a:cubicBezTo>
                      <a:pt x="202" y="8"/>
                      <a:pt x="204" y="19"/>
                      <a:pt x="199" y="27"/>
                    </a:cubicBezTo>
                    <a:lnTo>
                      <a:pt x="32" y="276"/>
                    </a:lnTo>
                    <a:cubicBezTo>
                      <a:pt x="28" y="281"/>
                      <a:pt x="23" y="284"/>
                      <a:pt x="17" y="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66"/>
              <p:cNvSpPr/>
              <p:nvPr/>
            </p:nvSpPr>
            <p:spPr>
              <a:xfrm>
                <a:off x="5578106" y="1849195"/>
                <a:ext cx="63748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66"/>
              <p:cNvSpPr/>
              <p:nvPr/>
            </p:nvSpPr>
            <p:spPr>
              <a:xfrm>
                <a:off x="5674678" y="1758048"/>
                <a:ext cx="51270" cy="15218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18" y="561"/>
                    </a:moveTo>
                    <a:cubicBezTo>
                      <a:pt x="16" y="561"/>
                      <a:pt x="14" y="561"/>
                      <a:pt x="13" y="561"/>
                    </a:cubicBezTo>
                    <a:cubicBezTo>
                      <a:pt x="3" y="558"/>
                      <a:pt x="-2" y="548"/>
                      <a:pt x="1" y="539"/>
                    </a:cubicBezTo>
                    <a:lnTo>
                      <a:pt x="154" y="12"/>
                    </a:lnTo>
                    <a:cubicBezTo>
                      <a:pt x="157" y="2"/>
                      <a:pt x="167" y="-3"/>
                      <a:pt x="176" y="0"/>
                    </a:cubicBezTo>
                    <a:cubicBezTo>
                      <a:pt x="185" y="2"/>
                      <a:pt x="191" y="12"/>
                      <a:pt x="188" y="22"/>
                    </a:cubicBezTo>
                    <a:lnTo>
                      <a:pt x="35" y="549"/>
                    </a:lnTo>
                    <a:cubicBezTo>
                      <a:pt x="32" y="556"/>
                      <a:pt x="25" y="561"/>
                      <a:pt x="18" y="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1" name="Google Shape;2981;p66"/>
          <p:cNvGrpSpPr/>
          <p:nvPr/>
        </p:nvGrpSpPr>
        <p:grpSpPr>
          <a:xfrm>
            <a:off x="7957203" y="1455892"/>
            <a:ext cx="155709" cy="146215"/>
            <a:chOff x="6350953" y="2333955"/>
            <a:chExt cx="155709" cy="146215"/>
          </a:xfrm>
        </p:grpSpPr>
        <p:sp>
          <p:nvSpPr>
            <p:cNvPr id="2982" name="Google Shape;2982;p66"/>
            <p:cNvSpPr/>
            <p:nvPr/>
          </p:nvSpPr>
          <p:spPr>
            <a:xfrm>
              <a:off x="6350953" y="2388751"/>
              <a:ext cx="85721" cy="91418"/>
            </a:xfrm>
            <a:custGeom>
              <a:avLst/>
              <a:gdLst/>
              <a:ahLst/>
              <a:cxnLst/>
              <a:rect l="l" t="t" r="r" b="b"/>
              <a:pathLst>
                <a:path w="316" h="337" extrusionOk="0">
                  <a:moveTo>
                    <a:pt x="298" y="337"/>
                  </a:moveTo>
                  <a:cubicBezTo>
                    <a:pt x="293" y="337"/>
                    <a:pt x="288" y="335"/>
                    <a:pt x="285" y="331"/>
                  </a:cubicBezTo>
                  <a:lnTo>
                    <a:pt x="4" y="30"/>
                  </a:lnTo>
                  <a:cubicBezTo>
                    <a:pt x="-3" y="23"/>
                    <a:pt x="-2" y="12"/>
                    <a:pt x="5" y="5"/>
                  </a:cubicBezTo>
                  <a:cubicBezTo>
                    <a:pt x="12" y="-2"/>
                    <a:pt x="23" y="-1"/>
                    <a:pt x="30" y="6"/>
                  </a:cubicBezTo>
                  <a:lnTo>
                    <a:pt x="310" y="307"/>
                  </a:lnTo>
                  <a:cubicBezTo>
                    <a:pt x="317" y="314"/>
                    <a:pt x="317" y="325"/>
                    <a:pt x="310" y="332"/>
                  </a:cubicBezTo>
                  <a:cubicBezTo>
                    <a:pt x="306" y="335"/>
                    <a:pt x="302" y="337"/>
                    <a:pt x="298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3" name="Google Shape;2983;p66"/>
            <p:cNvGrpSpPr/>
            <p:nvPr/>
          </p:nvGrpSpPr>
          <p:grpSpPr>
            <a:xfrm>
              <a:off x="6363703" y="2333955"/>
              <a:ext cx="142959" cy="141060"/>
              <a:chOff x="6363703" y="2333955"/>
              <a:chExt cx="142959" cy="141060"/>
            </a:xfrm>
          </p:grpSpPr>
          <p:sp>
            <p:nvSpPr>
              <p:cNvPr id="2984" name="Google Shape;2984;p66"/>
              <p:cNvSpPr/>
              <p:nvPr/>
            </p:nvSpPr>
            <p:spPr>
              <a:xfrm>
                <a:off x="6363703" y="2377900"/>
                <a:ext cx="73514" cy="9711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58" extrusionOk="0">
                    <a:moveTo>
                      <a:pt x="17" y="358"/>
                    </a:moveTo>
                    <a:cubicBezTo>
                      <a:pt x="13" y="358"/>
                      <a:pt x="10" y="357"/>
                      <a:pt x="6" y="355"/>
                    </a:cubicBezTo>
                    <a:cubicBezTo>
                      <a:pt x="-1" y="349"/>
                      <a:pt x="-3" y="338"/>
                      <a:pt x="3" y="330"/>
                    </a:cubicBezTo>
                    <a:lnTo>
                      <a:pt x="239" y="7"/>
                    </a:lnTo>
                    <a:cubicBezTo>
                      <a:pt x="244" y="-1"/>
                      <a:pt x="255" y="-3"/>
                      <a:pt x="263" y="3"/>
                    </a:cubicBezTo>
                    <a:cubicBezTo>
                      <a:pt x="271" y="9"/>
                      <a:pt x="273" y="20"/>
                      <a:pt x="267" y="28"/>
                    </a:cubicBezTo>
                    <a:lnTo>
                      <a:pt x="31" y="351"/>
                    </a:lnTo>
                    <a:cubicBezTo>
                      <a:pt x="28" y="356"/>
                      <a:pt x="22" y="358"/>
                      <a:pt x="17" y="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66"/>
              <p:cNvSpPr/>
              <p:nvPr/>
            </p:nvSpPr>
            <p:spPr>
              <a:xfrm>
                <a:off x="6453765" y="2333955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6" name="Google Shape;2986;p66"/>
          <p:cNvGrpSpPr/>
          <p:nvPr/>
        </p:nvGrpSpPr>
        <p:grpSpPr>
          <a:xfrm>
            <a:off x="5487891" y="211310"/>
            <a:ext cx="562342" cy="563157"/>
            <a:chOff x="5164691" y="911685"/>
            <a:chExt cx="562342" cy="563157"/>
          </a:xfrm>
        </p:grpSpPr>
        <p:sp>
          <p:nvSpPr>
            <p:cNvPr id="2987" name="Google Shape;2987;p66"/>
            <p:cNvSpPr/>
            <p:nvPr/>
          </p:nvSpPr>
          <p:spPr>
            <a:xfrm>
              <a:off x="5164691" y="943424"/>
              <a:ext cx="155438" cy="232207"/>
            </a:xfrm>
            <a:custGeom>
              <a:avLst/>
              <a:gdLst/>
              <a:ahLst/>
              <a:cxnLst/>
              <a:rect l="l" t="t" r="r" b="b"/>
              <a:pathLst>
                <a:path w="573" h="856" extrusionOk="0">
                  <a:moveTo>
                    <a:pt x="18" y="856"/>
                  </a:moveTo>
                  <a:cubicBezTo>
                    <a:pt x="17" y="856"/>
                    <a:pt x="17" y="856"/>
                    <a:pt x="16" y="856"/>
                  </a:cubicBezTo>
                  <a:cubicBezTo>
                    <a:pt x="7" y="855"/>
                    <a:pt x="-1" y="847"/>
                    <a:pt x="0" y="837"/>
                  </a:cubicBezTo>
                  <a:cubicBezTo>
                    <a:pt x="28" y="482"/>
                    <a:pt x="233" y="170"/>
                    <a:pt x="547" y="2"/>
                  </a:cubicBezTo>
                  <a:cubicBezTo>
                    <a:pt x="556" y="-2"/>
                    <a:pt x="566" y="1"/>
                    <a:pt x="571" y="9"/>
                  </a:cubicBezTo>
                  <a:cubicBezTo>
                    <a:pt x="576" y="18"/>
                    <a:pt x="572" y="29"/>
                    <a:pt x="564" y="33"/>
                  </a:cubicBezTo>
                  <a:cubicBezTo>
                    <a:pt x="260" y="195"/>
                    <a:pt x="63" y="497"/>
                    <a:pt x="35" y="840"/>
                  </a:cubicBezTo>
                  <a:cubicBezTo>
                    <a:pt x="34" y="849"/>
                    <a:pt x="27" y="856"/>
                    <a:pt x="18" y="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66"/>
            <p:cNvSpPr/>
            <p:nvPr/>
          </p:nvSpPr>
          <p:spPr>
            <a:xfrm>
              <a:off x="5207281" y="1337308"/>
              <a:ext cx="178767" cy="129938"/>
            </a:xfrm>
            <a:custGeom>
              <a:avLst/>
              <a:gdLst/>
              <a:ahLst/>
              <a:cxnLst/>
              <a:rect l="l" t="t" r="r" b="b"/>
              <a:pathLst>
                <a:path w="659" h="479" extrusionOk="0">
                  <a:moveTo>
                    <a:pt x="641" y="479"/>
                  </a:moveTo>
                  <a:cubicBezTo>
                    <a:pt x="640" y="479"/>
                    <a:pt x="638" y="479"/>
                    <a:pt x="637" y="479"/>
                  </a:cubicBezTo>
                  <a:cubicBezTo>
                    <a:pt x="374" y="416"/>
                    <a:pt x="150" y="256"/>
                    <a:pt x="3" y="28"/>
                  </a:cubicBezTo>
                  <a:cubicBezTo>
                    <a:pt x="-2" y="19"/>
                    <a:pt x="0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cubicBezTo>
                    <a:pt x="174" y="229"/>
                    <a:pt x="392" y="384"/>
                    <a:pt x="645" y="445"/>
                  </a:cubicBezTo>
                  <a:cubicBezTo>
                    <a:pt x="654" y="447"/>
                    <a:pt x="660" y="456"/>
                    <a:pt x="658" y="466"/>
                  </a:cubicBezTo>
                  <a:cubicBezTo>
                    <a:pt x="656" y="474"/>
                    <a:pt x="649" y="479"/>
                    <a:pt x="641" y="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66"/>
            <p:cNvSpPr/>
            <p:nvPr/>
          </p:nvSpPr>
          <p:spPr>
            <a:xfrm>
              <a:off x="5419142" y="1210082"/>
              <a:ext cx="307891" cy="264760"/>
            </a:xfrm>
            <a:custGeom>
              <a:avLst/>
              <a:gdLst/>
              <a:ahLst/>
              <a:cxnLst/>
              <a:rect l="l" t="t" r="r" b="b"/>
              <a:pathLst>
                <a:path w="1135" h="976" extrusionOk="0">
                  <a:moveTo>
                    <a:pt x="100" y="976"/>
                  </a:moveTo>
                  <a:cubicBezTo>
                    <a:pt x="72" y="976"/>
                    <a:pt x="44" y="975"/>
                    <a:pt x="16" y="973"/>
                  </a:cubicBezTo>
                  <a:cubicBezTo>
                    <a:pt x="6" y="972"/>
                    <a:pt x="-1" y="964"/>
                    <a:pt x="0" y="954"/>
                  </a:cubicBezTo>
                  <a:cubicBezTo>
                    <a:pt x="0" y="944"/>
                    <a:pt x="9" y="937"/>
                    <a:pt x="19" y="938"/>
                  </a:cubicBezTo>
                  <a:cubicBezTo>
                    <a:pt x="286" y="959"/>
                    <a:pt x="546" y="875"/>
                    <a:pt x="750" y="701"/>
                  </a:cubicBezTo>
                  <a:cubicBezTo>
                    <a:pt x="954" y="527"/>
                    <a:pt x="1078" y="284"/>
                    <a:pt x="1100" y="17"/>
                  </a:cubicBezTo>
                  <a:cubicBezTo>
                    <a:pt x="1101" y="7"/>
                    <a:pt x="1109" y="0"/>
                    <a:pt x="1119" y="0"/>
                  </a:cubicBezTo>
                  <a:cubicBezTo>
                    <a:pt x="1128" y="1"/>
                    <a:pt x="1136" y="10"/>
                    <a:pt x="1135" y="19"/>
                  </a:cubicBezTo>
                  <a:cubicBezTo>
                    <a:pt x="1113" y="296"/>
                    <a:pt x="984" y="548"/>
                    <a:pt x="773" y="728"/>
                  </a:cubicBezTo>
                  <a:cubicBezTo>
                    <a:pt x="583" y="890"/>
                    <a:pt x="347" y="976"/>
                    <a:pt x="100" y="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66"/>
            <p:cNvSpPr/>
            <p:nvPr/>
          </p:nvSpPr>
          <p:spPr>
            <a:xfrm>
              <a:off x="5463088" y="911685"/>
              <a:ext cx="262318" cy="248212"/>
            </a:xfrm>
            <a:custGeom>
              <a:avLst/>
              <a:gdLst/>
              <a:ahLst/>
              <a:cxnLst/>
              <a:rect l="l" t="t" r="r" b="b"/>
              <a:pathLst>
                <a:path w="967" h="915" extrusionOk="0">
                  <a:moveTo>
                    <a:pt x="949" y="915"/>
                  </a:moveTo>
                  <a:cubicBezTo>
                    <a:pt x="941" y="915"/>
                    <a:pt x="933" y="909"/>
                    <a:pt x="932" y="900"/>
                  </a:cubicBezTo>
                  <a:cubicBezTo>
                    <a:pt x="869" y="436"/>
                    <a:pt x="484" y="73"/>
                    <a:pt x="16" y="35"/>
                  </a:cubicBezTo>
                  <a:cubicBezTo>
                    <a:pt x="7" y="35"/>
                    <a:pt x="0" y="26"/>
                    <a:pt x="0" y="16"/>
                  </a:cubicBezTo>
                  <a:cubicBezTo>
                    <a:pt x="1" y="7"/>
                    <a:pt x="10" y="0"/>
                    <a:pt x="19" y="0"/>
                  </a:cubicBezTo>
                  <a:cubicBezTo>
                    <a:pt x="503" y="39"/>
                    <a:pt x="901" y="415"/>
                    <a:pt x="967" y="895"/>
                  </a:cubicBezTo>
                  <a:cubicBezTo>
                    <a:pt x="968" y="905"/>
                    <a:pt x="961" y="914"/>
                    <a:pt x="952" y="915"/>
                  </a:cubicBezTo>
                  <a:cubicBezTo>
                    <a:pt x="951" y="915"/>
                    <a:pt x="950" y="915"/>
                    <a:pt x="949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66"/>
            <p:cNvSpPr/>
            <p:nvPr/>
          </p:nvSpPr>
          <p:spPr>
            <a:xfrm>
              <a:off x="5196430" y="1168578"/>
              <a:ext cx="374081" cy="273711"/>
            </a:xfrm>
            <a:custGeom>
              <a:avLst/>
              <a:gdLst/>
              <a:ahLst/>
              <a:cxnLst/>
              <a:rect l="l" t="t" r="r" b="b"/>
              <a:pathLst>
                <a:path w="1379" h="1009" extrusionOk="0">
                  <a:moveTo>
                    <a:pt x="920" y="1009"/>
                  </a:moveTo>
                  <a:cubicBezTo>
                    <a:pt x="896" y="1009"/>
                    <a:pt x="871" y="1008"/>
                    <a:pt x="846" y="1006"/>
                  </a:cubicBezTo>
                  <a:cubicBezTo>
                    <a:pt x="602" y="987"/>
                    <a:pt x="379" y="873"/>
                    <a:pt x="220" y="686"/>
                  </a:cubicBezTo>
                  <a:cubicBezTo>
                    <a:pt x="60" y="499"/>
                    <a:pt x="-17" y="261"/>
                    <a:pt x="3" y="16"/>
                  </a:cubicBezTo>
                  <a:cubicBezTo>
                    <a:pt x="4" y="7"/>
                    <a:pt x="12" y="0"/>
                    <a:pt x="22" y="0"/>
                  </a:cubicBezTo>
                  <a:cubicBezTo>
                    <a:pt x="32" y="1"/>
                    <a:pt x="39" y="10"/>
                    <a:pt x="38" y="19"/>
                  </a:cubicBezTo>
                  <a:cubicBezTo>
                    <a:pt x="19" y="255"/>
                    <a:pt x="93" y="483"/>
                    <a:pt x="247" y="663"/>
                  </a:cubicBezTo>
                  <a:cubicBezTo>
                    <a:pt x="400" y="843"/>
                    <a:pt x="614" y="952"/>
                    <a:pt x="849" y="971"/>
                  </a:cubicBezTo>
                  <a:cubicBezTo>
                    <a:pt x="1025" y="985"/>
                    <a:pt x="1199" y="947"/>
                    <a:pt x="1352" y="861"/>
                  </a:cubicBezTo>
                  <a:cubicBezTo>
                    <a:pt x="1360" y="856"/>
                    <a:pt x="1371" y="859"/>
                    <a:pt x="1376" y="868"/>
                  </a:cubicBezTo>
                  <a:cubicBezTo>
                    <a:pt x="1381" y="876"/>
                    <a:pt x="1378" y="887"/>
                    <a:pt x="1369" y="892"/>
                  </a:cubicBezTo>
                  <a:cubicBezTo>
                    <a:pt x="1231" y="969"/>
                    <a:pt x="1078" y="1009"/>
                    <a:pt x="920" y="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66"/>
            <p:cNvSpPr/>
            <p:nvPr/>
          </p:nvSpPr>
          <p:spPr>
            <a:xfrm>
              <a:off x="5212706" y="943424"/>
              <a:ext cx="482589" cy="417213"/>
            </a:xfrm>
            <a:custGeom>
              <a:avLst/>
              <a:gdLst/>
              <a:ahLst/>
              <a:cxnLst/>
              <a:rect l="l" t="t" r="r" b="b"/>
              <a:pathLst>
                <a:path w="1779" h="1538" extrusionOk="0">
                  <a:moveTo>
                    <a:pt x="1532" y="1538"/>
                  </a:moveTo>
                  <a:cubicBezTo>
                    <a:pt x="1528" y="1538"/>
                    <a:pt x="1524" y="1536"/>
                    <a:pt x="1521" y="1533"/>
                  </a:cubicBezTo>
                  <a:cubicBezTo>
                    <a:pt x="1513" y="1527"/>
                    <a:pt x="1513" y="1516"/>
                    <a:pt x="1519" y="1508"/>
                  </a:cubicBezTo>
                  <a:cubicBezTo>
                    <a:pt x="1649" y="1363"/>
                    <a:pt x="1725" y="1184"/>
                    <a:pt x="1741" y="990"/>
                  </a:cubicBezTo>
                  <a:cubicBezTo>
                    <a:pt x="1780" y="504"/>
                    <a:pt x="1416" y="77"/>
                    <a:pt x="930" y="38"/>
                  </a:cubicBezTo>
                  <a:cubicBezTo>
                    <a:pt x="542" y="7"/>
                    <a:pt x="174" y="239"/>
                    <a:pt x="34" y="601"/>
                  </a:cubicBezTo>
                  <a:cubicBezTo>
                    <a:pt x="31" y="611"/>
                    <a:pt x="21" y="615"/>
                    <a:pt x="12" y="612"/>
                  </a:cubicBezTo>
                  <a:cubicBezTo>
                    <a:pt x="2" y="608"/>
                    <a:pt x="-2" y="598"/>
                    <a:pt x="1" y="589"/>
                  </a:cubicBezTo>
                  <a:cubicBezTo>
                    <a:pt x="147" y="212"/>
                    <a:pt x="530" y="-29"/>
                    <a:pt x="933" y="3"/>
                  </a:cubicBezTo>
                  <a:cubicBezTo>
                    <a:pt x="1177" y="23"/>
                    <a:pt x="1400" y="136"/>
                    <a:pt x="1559" y="323"/>
                  </a:cubicBezTo>
                  <a:cubicBezTo>
                    <a:pt x="1719" y="510"/>
                    <a:pt x="1796" y="748"/>
                    <a:pt x="1776" y="993"/>
                  </a:cubicBezTo>
                  <a:cubicBezTo>
                    <a:pt x="1760" y="1195"/>
                    <a:pt x="1680" y="1381"/>
                    <a:pt x="1545" y="1532"/>
                  </a:cubicBezTo>
                  <a:cubicBezTo>
                    <a:pt x="1542" y="1536"/>
                    <a:pt x="1537" y="1538"/>
                    <a:pt x="1532" y="1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66"/>
            <p:cNvSpPr/>
            <p:nvPr/>
          </p:nvSpPr>
          <p:spPr>
            <a:xfrm>
              <a:off x="5416972" y="1012055"/>
              <a:ext cx="169001" cy="185549"/>
            </a:xfrm>
            <a:custGeom>
              <a:avLst/>
              <a:gdLst/>
              <a:ahLst/>
              <a:cxnLst/>
              <a:rect l="l" t="t" r="r" b="b"/>
              <a:pathLst>
                <a:path w="623" h="684" extrusionOk="0">
                  <a:moveTo>
                    <a:pt x="107" y="684"/>
                  </a:moveTo>
                  <a:cubicBezTo>
                    <a:pt x="103" y="684"/>
                    <a:pt x="100" y="683"/>
                    <a:pt x="97" y="682"/>
                  </a:cubicBezTo>
                  <a:cubicBezTo>
                    <a:pt x="93" y="679"/>
                    <a:pt x="90" y="674"/>
                    <a:pt x="89" y="669"/>
                  </a:cubicBezTo>
                  <a:lnTo>
                    <a:pt x="0" y="20"/>
                  </a:lnTo>
                  <a:cubicBezTo>
                    <a:pt x="-1" y="10"/>
                    <a:pt x="6" y="2"/>
                    <a:pt x="16" y="0"/>
                  </a:cubicBezTo>
                  <a:cubicBezTo>
                    <a:pt x="25" y="-1"/>
                    <a:pt x="34" y="6"/>
                    <a:pt x="35" y="15"/>
                  </a:cubicBezTo>
                  <a:lnTo>
                    <a:pt x="121" y="644"/>
                  </a:lnTo>
                  <a:lnTo>
                    <a:pt x="600" y="495"/>
                  </a:lnTo>
                  <a:cubicBezTo>
                    <a:pt x="610" y="492"/>
                    <a:pt x="619" y="497"/>
                    <a:pt x="622" y="506"/>
                  </a:cubicBezTo>
                  <a:cubicBezTo>
                    <a:pt x="625" y="516"/>
                    <a:pt x="620" y="526"/>
                    <a:pt x="611" y="528"/>
                  </a:cubicBezTo>
                  <a:lnTo>
                    <a:pt x="112" y="683"/>
                  </a:lnTo>
                  <a:cubicBezTo>
                    <a:pt x="110" y="684"/>
                    <a:pt x="108" y="684"/>
                    <a:pt x="107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4" name="Google Shape;2994;p66"/>
          <p:cNvGrpSpPr/>
          <p:nvPr/>
        </p:nvGrpSpPr>
        <p:grpSpPr>
          <a:xfrm>
            <a:off x="8567039" y="1615346"/>
            <a:ext cx="383304" cy="393613"/>
            <a:chOff x="7357364" y="1146334"/>
            <a:chExt cx="383304" cy="393613"/>
          </a:xfrm>
        </p:grpSpPr>
        <p:sp>
          <p:nvSpPr>
            <p:cNvPr id="2995" name="Google Shape;2995;p66"/>
            <p:cNvSpPr/>
            <p:nvPr/>
          </p:nvSpPr>
          <p:spPr>
            <a:xfrm>
              <a:off x="7357364" y="1196247"/>
              <a:ext cx="203452" cy="343699"/>
            </a:xfrm>
            <a:custGeom>
              <a:avLst/>
              <a:gdLst/>
              <a:ahLst/>
              <a:cxnLst/>
              <a:rect l="l" t="t" r="r" b="b"/>
              <a:pathLst>
                <a:path w="750" h="1267" extrusionOk="0">
                  <a:moveTo>
                    <a:pt x="726" y="1267"/>
                  </a:moveTo>
                  <a:cubicBezTo>
                    <a:pt x="418" y="1267"/>
                    <a:pt x="144" y="1073"/>
                    <a:pt x="42" y="782"/>
                  </a:cubicBezTo>
                  <a:cubicBezTo>
                    <a:pt x="-55" y="507"/>
                    <a:pt x="22" y="202"/>
                    <a:pt x="238" y="5"/>
                  </a:cubicBezTo>
                  <a:cubicBezTo>
                    <a:pt x="245" y="-2"/>
                    <a:pt x="256" y="-1"/>
                    <a:pt x="263" y="6"/>
                  </a:cubicBezTo>
                  <a:cubicBezTo>
                    <a:pt x="269" y="13"/>
                    <a:pt x="269" y="25"/>
                    <a:pt x="262" y="31"/>
                  </a:cubicBezTo>
                  <a:cubicBezTo>
                    <a:pt x="56" y="218"/>
                    <a:pt x="-17" y="509"/>
                    <a:pt x="75" y="771"/>
                  </a:cubicBezTo>
                  <a:cubicBezTo>
                    <a:pt x="172" y="1047"/>
                    <a:pt x="433" y="1232"/>
                    <a:pt x="726" y="1232"/>
                  </a:cubicBezTo>
                  <a:cubicBezTo>
                    <a:pt x="728" y="1232"/>
                    <a:pt x="731" y="1232"/>
                    <a:pt x="733" y="1232"/>
                  </a:cubicBezTo>
                  <a:cubicBezTo>
                    <a:pt x="742" y="1232"/>
                    <a:pt x="750" y="1239"/>
                    <a:pt x="750" y="1249"/>
                  </a:cubicBezTo>
                  <a:cubicBezTo>
                    <a:pt x="750" y="1259"/>
                    <a:pt x="743" y="1267"/>
                    <a:pt x="733" y="1267"/>
                  </a:cubicBezTo>
                  <a:cubicBezTo>
                    <a:pt x="730" y="1267"/>
                    <a:pt x="728" y="1267"/>
                    <a:pt x="726" y="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66"/>
            <p:cNvSpPr/>
            <p:nvPr/>
          </p:nvSpPr>
          <p:spPr>
            <a:xfrm>
              <a:off x="7613171" y="1400243"/>
              <a:ext cx="127497" cy="128853"/>
            </a:xfrm>
            <a:custGeom>
              <a:avLst/>
              <a:gdLst/>
              <a:ahLst/>
              <a:cxnLst/>
              <a:rect l="l" t="t" r="r" b="b"/>
              <a:pathLst>
                <a:path w="470" h="475" extrusionOk="0">
                  <a:moveTo>
                    <a:pt x="18" y="475"/>
                  </a:moveTo>
                  <a:cubicBezTo>
                    <a:pt x="11" y="475"/>
                    <a:pt x="4" y="470"/>
                    <a:pt x="1" y="463"/>
                  </a:cubicBezTo>
                  <a:cubicBezTo>
                    <a:pt x="-2" y="454"/>
                    <a:pt x="3" y="444"/>
                    <a:pt x="12" y="440"/>
                  </a:cubicBezTo>
                  <a:cubicBezTo>
                    <a:pt x="213" y="370"/>
                    <a:pt x="367" y="214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2" y="14"/>
                    <a:pt x="469" y="24"/>
                  </a:cubicBezTo>
                  <a:cubicBezTo>
                    <a:pt x="397" y="235"/>
                    <a:pt x="235" y="399"/>
                    <a:pt x="24" y="474"/>
                  </a:cubicBezTo>
                  <a:cubicBezTo>
                    <a:pt x="22" y="474"/>
                    <a:pt x="20" y="475"/>
                    <a:pt x="18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66"/>
            <p:cNvSpPr/>
            <p:nvPr/>
          </p:nvSpPr>
          <p:spPr>
            <a:xfrm>
              <a:off x="7485674" y="1146334"/>
              <a:ext cx="254451" cy="137805"/>
            </a:xfrm>
            <a:custGeom>
              <a:avLst/>
              <a:gdLst/>
              <a:ahLst/>
              <a:cxnLst/>
              <a:rect l="l" t="t" r="r" b="b"/>
              <a:pathLst>
                <a:path w="938" h="508" extrusionOk="0">
                  <a:moveTo>
                    <a:pt x="920" y="508"/>
                  </a:moveTo>
                  <a:cubicBezTo>
                    <a:pt x="913" y="508"/>
                    <a:pt x="906" y="504"/>
                    <a:pt x="904" y="496"/>
                  </a:cubicBezTo>
                  <a:cubicBezTo>
                    <a:pt x="842" y="323"/>
                    <a:pt x="717" y="183"/>
                    <a:pt x="551" y="103"/>
                  </a:cubicBezTo>
                  <a:cubicBezTo>
                    <a:pt x="385" y="24"/>
                    <a:pt x="198" y="14"/>
                    <a:pt x="24" y="75"/>
                  </a:cubicBezTo>
                  <a:cubicBezTo>
                    <a:pt x="15" y="78"/>
                    <a:pt x="5" y="73"/>
                    <a:pt x="1" y="64"/>
                  </a:cubicBezTo>
                  <a:cubicBezTo>
                    <a:pt x="-2" y="55"/>
                    <a:pt x="3" y="45"/>
                    <a:pt x="12" y="42"/>
                  </a:cubicBezTo>
                  <a:cubicBezTo>
                    <a:pt x="195" y="-23"/>
                    <a:pt x="392" y="-12"/>
                    <a:pt x="566" y="72"/>
                  </a:cubicBezTo>
                  <a:cubicBezTo>
                    <a:pt x="741" y="155"/>
                    <a:pt x="873" y="302"/>
                    <a:pt x="937" y="485"/>
                  </a:cubicBezTo>
                  <a:cubicBezTo>
                    <a:pt x="940" y="494"/>
                    <a:pt x="935" y="504"/>
                    <a:pt x="926" y="507"/>
                  </a:cubicBezTo>
                  <a:cubicBezTo>
                    <a:pt x="924" y="508"/>
                    <a:pt x="922" y="508"/>
                    <a:pt x="92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66"/>
            <p:cNvSpPr/>
            <p:nvPr/>
          </p:nvSpPr>
          <p:spPr>
            <a:xfrm>
              <a:off x="7424096" y="1197875"/>
              <a:ext cx="304365" cy="319556"/>
            </a:xfrm>
            <a:custGeom>
              <a:avLst/>
              <a:gdLst/>
              <a:ahLst/>
              <a:cxnLst/>
              <a:rect l="l" t="t" r="r" b="b"/>
              <a:pathLst>
                <a:path w="1122" h="1178" extrusionOk="0">
                  <a:moveTo>
                    <a:pt x="479" y="1178"/>
                  </a:moveTo>
                  <a:cubicBezTo>
                    <a:pt x="302" y="1178"/>
                    <a:pt x="129" y="1104"/>
                    <a:pt x="5" y="968"/>
                  </a:cubicBezTo>
                  <a:cubicBezTo>
                    <a:pt x="-2" y="960"/>
                    <a:pt x="-1" y="949"/>
                    <a:pt x="6" y="943"/>
                  </a:cubicBezTo>
                  <a:cubicBezTo>
                    <a:pt x="13" y="936"/>
                    <a:pt x="25" y="937"/>
                    <a:pt x="31" y="944"/>
                  </a:cubicBezTo>
                  <a:cubicBezTo>
                    <a:pt x="196" y="1125"/>
                    <a:pt x="451" y="1189"/>
                    <a:pt x="681" y="1108"/>
                  </a:cubicBezTo>
                  <a:cubicBezTo>
                    <a:pt x="834" y="1054"/>
                    <a:pt x="957" y="944"/>
                    <a:pt x="1027" y="798"/>
                  </a:cubicBezTo>
                  <a:cubicBezTo>
                    <a:pt x="1097" y="652"/>
                    <a:pt x="1106" y="487"/>
                    <a:pt x="1052" y="334"/>
                  </a:cubicBezTo>
                  <a:cubicBezTo>
                    <a:pt x="1008" y="210"/>
                    <a:pt x="928" y="106"/>
                    <a:pt x="819" y="33"/>
                  </a:cubicBezTo>
                  <a:cubicBezTo>
                    <a:pt x="811" y="27"/>
                    <a:pt x="809" y="16"/>
                    <a:pt x="815" y="8"/>
                  </a:cubicBezTo>
                  <a:cubicBezTo>
                    <a:pt x="820" y="0"/>
                    <a:pt x="831" y="-2"/>
                    <a:pt x="839" y="4"/>
                  </a:cubicBezTo>
                  <a:cubicBezTo>
                    <a:pt x="954" y="81"/>
                    <a:pt x="1039" y="191"/>
                    <a:pt x="1085" y="322"/>
                  </a:cubicBezTo>
                  <a:cubicBezTo>
                    <a:pt x="1142" y="484"/>
                    <a:pt x="1133" y="658"/>
                    <a:pt x="1059" y="813"/>
                  </a:cubicBezTo>
                  <a:cubicBezTo>
                    <a:pt x="985" y="968"/>
                    <a:pt x="855" y="1084"/>
                    <a:pt x="693" y="1141"/>
                  </a:cubicBezTo>
                  <a:cubicBezTo>
                    <a:pt x="623" y="1166"/>
                    <a:pt x="551" y="1178"/>
                    <a:pt x="479" y="1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66"/>
            <p:cNvSpPr/>
            <p:nvPr/>
          </p:nvSpPr>
          <p:spPr>
            <a:xfrm>
              <a:off x="7380150" y="1168849"/>
              <a:ext cx="221628" cy="235191"/>
            </a:xfrm>
            <a:custGeom>
              <a:avLst/>
              <a:gdLst/>
              <a:ahLst/>
              <a:cxnLst/>
              <a:rect l="l" t="t" r="r" b="b"/>
              <a:pathLst>
                <a:path w="817" h="867" extrusionOk="0">
                  <a:moveTo>
                    <a:pt x="53" y="867"/>
                  </a:moveTo>
                  <a:cubicBezTo>
                    <a:pt x="46" y="867"/>
                    <a:pt x="39" y="863"/>
                    <a:pt x="36" y="856"/>
                  </a:cubicBezTo>
                  <a:cubicBezTo>
                    <a:pt x="-20" y="694"/>
                    <a:pt x="-11" y="520"/>
                    <a:pt x="63" y="365"/>
                  </a:cubicBezTo>
                  <a:cubicBezTo>
                    <a:pt x="137" y="211"/>
                    <a:pt x="267" y="94"/>
                    <a:pt x="429" y="37"/>
                  </a:cubicBezTo>
                  <a:cubicBezTo>
                    <a:pt x="550" y="-6"/>
                    <a:pt x="680" y="-11"/>
                    <a:pt x="804" y="21"/>
                  </a:cubicBezTo>
                  <a:cubicBezTo>
                    <a:pt x="813" y="24"/>
                    <a:pt x="819" y="33"/>
                    <a:pt x="816" y="43"/>
                  </a:cubicBezTo>
                  <a:cubicBezTo>
                    <a:pt x="814" y="52"/>
                    <a:pt x="804" y="58"/>
                    <a:pt x="795" y="55"/>
                  </a:cubicBezTo>
                  <a:cubicBezTo>
                    <a:pt x="678" y="25"/>
                    <a:pt x="555" y="30"/>
                    <a:pt x="440" y="70"/>
                  </a:cubicBezTo>
                  <a:cubicBezTo>
                    <a:pt x="288" y="124"/>
                    <a:pt x="165" y="234"/>
                    <a:pt x="95" y="380"/>
                  </a:cubicBezTo>
                  <a:cubicBezTo>
                    <a:pt x="25" y="526"/>
                    <a:pt x="16" y="691"/>
                    <a:pt x="70" y="844"/>
                  </a:cubicBezTo>
                  <a:cubicBezTo>
                    <a:pt x="73" y="853"/>
                    <a:pt x="68" y="863"/>
                    <a:pt x="59" y="866"/>
                  </a:cubicBezTo>
                  <a:cubicBezTo>
                    <a:pt x="57" y="867"/>
                    <a:pt x="55" y="867"/>
                    <a:pt x="53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66"/>
            <p:cNvSpPr/>
            <p:nvPr/>
          </p:nvSpPr>
          <p:spPr>
            <a:xfrm>
              <a:off x="7484589" y="1233683"/>
              <a:ext cx="74328" cy="190703"/>
            </a:xfrm>
            <a:custGeom>
              <a:avLst/>
              <a:gdLst/>
              <a:ahLst/>
              <a:cxnLst/>
              <a:rect l="l" t="t" r="r" b="b"/>
              <a:pathLst>
                <a:path w="274" h="703" extrusionOk="0">
                  <a:moveTo>
                    <a:pt x="40" y="703"/>
                  </a:moveTo>
                  <a:cubicBezTo>
                    <a:pt x="36" y="703"/>
                    <a:pt x="32" y="702"/>
                    <a:pt x="29" y="700"/>
                  </a:cubicBezTo>
                  <a:cubicBezTo>
                    <a:pt x="21" y="694"/>
                    <a:pt x="20" y="683"/>
                    <a:pt x="26" y="675"/>
                  </a:cubicBezTo>
                  <a:lnTo>
                    <a:pt x="235" y="402"/>
                  </a:lnTo>
                  <a:lnTo>
                    <a:pt x="3" y="27"/>
                  </a:lnTo>
                  <a:cubicBezTo>
                    <a:pt x="-2" y="19"/>
                    <a:pt x="1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lnTo>
                    <a:pt x="272" y="394"/>
                  </a:lnTo>
                  <a:cubicBezTo>
                    <a:pt x="276" y="401"/>
                    <a:pt x="275" y="408"/>
                    <a:pt x="271" y="414"/>
                  </a:cubicBezTo>
                  <a:lnTo>
                    <a:pt x="54" y="696"/>
                  </a:lnTo>
                  <a:cubicBezTo>
                    <a:pt x="50" y="701"/>
                    <a:pt x="45" y="703"/>
                    <a:pt x="40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p66"/>
          <p:cNvGrpSpPr/>
          <p:nvPr/>
        </p:nvGrpSpPr>
        <p:grpSpPr>
          <a:xfrm>
            <a:off x="6216228" y="4022722"/>
            <a:ext cx="317657" cy="317386"/>
            <a:chOff x="6192803" y="4044584"/>
            <a:chExt cx="317657" cy="317386"/>
          </a:xfrm>
        </p:grpSpPr>
        <p:sp>
          <p:nvSpPr>
            <p:cNvPr id="3002" name="Google Shape;3002;p66"/>
            <p:cNvSpPr/>
            <p:nvPr/>
          </p:nvSpPr>
          <p:spPr>
            <a:xfrm>
              <a:off x="6192803" y="4071169"/>
              <a:ext cx="77312" cy="136720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8" y="504"/>
                  </a:moveTo>
                  <a:cubicBezTo>
                    <a:pt x="8" y="504"/>
                    <a:pt x="0" y="496"/>
                    <a:pt x="0" y="487"/>
                  </a:cubicBezTo>
                  <a:cubicBezTo>
                    <a:pt x="0" y="293"/>
                    <a:pt x="96" y="111"/>
                    <a:pt x="257" y="2"/>
                  </a:cubicBezTo>
                  <a:cubicBezTo>
                    <a:pt x="265" y="-3"/>
                    <a:pt x="276" y="-1"/>
                    <a:pt x="281" y="7"/>
                  </a:cubicBezTo>
                  <a:cubicBezTo>
                    <a:pt x="287" y="15"/>
                    <a:pt x="285" y="26"/>
                    <a:pt x="277" y="31"/>
                  </a:cubicBezTo>
                  <a:cubicBezTo>
                    <a:pt x="126" y="134"/>
                    <a:pt x="35" y="304"/>
                    <a:pt x="35" y="487"/>
                  </a:cubicBezTo>
                  <a:cubicBezTo>
                    <a:pt x="35" y="496"/>
                    <a:pt x="27" y="504"/>
                    <a:pt x="18" y="5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66"/>
            <p:cNvSpPr/>
            <p:nvPr/>
          </p:nvSpPr>
          <p:spPr>
            <a:xfrm>
              <a:off x="6201213" y="4248037"/>
              <a:ext cx="266930" cy="113933"/>
            </a:xfrm>
            <a:custGeom>
              <a:avLst/>
              <a:gdLst/>
              <a:ahLst/>
              <a:cxnLst/>
              <a:rect l="l" t="t" r="r" b="b"/>
              <a:pathLst>
                <a:path w="984" h="420" extrusionOk="0">
                  <a:moveTo>
                    <a:pt x="554" y="420"/>
                  </a:moveTo>
                  <a:cubicBezTo>
                    <a:pt x="303" y="420"/>
                    <a:pt x="81" y="260"/>
                    <a:pt x="0" y="23"/>
                  </a:cubicBezTo>
                  <a:cubicBezTo>
                    <a:pt x="-3" y="14"/>
                    <a:pt x="2" y="4"/>
                    <a:pt x="11" y="1"/>
                  </a:cubicBezTo>
                  <a:cubicBezTo>
                    <a:pt x="20" y="-2"/>
                    <a:pt x="30" y="3"/>
                    <a:pt x="33" y="12"/>
                  </a:cubicBezTo>
                  <a:cubicBezTo>
                    <a:pt x="109" y="235"/>
                    <a:pt x="318" y="385"/>
                    <a:pt x="554" y="385"/>
                  </a:cubicBezTo>
                  <a:cubicBezTo>
                    <a:pt x="706" y="385"/>
                    <a:pt x="848" y="324"/>
                    <a:pt x="953" y="214"/>
                  </a:cubicBezTo>
                  <a:cubicBezTo>
                    <a:pt x="959" y="206"/>
                    <a:pt x="970" y="206"/>
                    <a:pt x="978" y="213"/>
                  </a:cubicBezTo>
                  <a:cubicBezTo>
                    <a:pt x="985" y="220"/>
                    <a:pt x="985" y="231"/>
                    <a:pt x="978" y="238"/>
                  </a:cubicBezTo>
                  <a:cubicBezTo>
                    <a:pt x="867" y="355"/>
                    <a:pt x="716" y="420"/>
                    <a:pt x="554" y="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66"/>
            <p:cNvSpPr/>
            <p:nvPr/>
          </p:nvSpPr>
          <p:spPr>
            <a:xfrm>
              <a:off x="6346613" y="4044584"/>
              <a:ext cx="163847" cy="163305"/>
            </a:xfrm>
            <a:custGeom>
              <a:avLst/>
              <a:gdLst/>
              <a:ahLst/>
              <a:cxnLst/>
              <a:rect l="l" t="t" r="r" b="b"/>
              <a:pathLst>
                <a:path w="604" h="602" extrusionOk="0">
                  <a:moveTo>
                    <a:pt x="587" y="602"/>
                  </a:moveTo>
                  <a:cubicBezTo>
                    <a:pt x="577" y="602"/>
                    <a:pt x="569" y="594"/>
                    <a:pt x="569" y="585"/>
                  </a:cubicBezTo>
                  <a:cubicBezTo>
                    <a:pt x="569" y="282"/>
                    <a:pt x="321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1" y="0"/>
                    <a:pt x="604" y="262"/>
                    <a:pt x="604" y="585"/>
                  </a:cubicBezTo>
                  <a:cubicBezTo>
                    <a:pt x="604" y="594"/>
                    <a:pt x="596" y="602"/>
                    <a:pt x="587" y="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66"/>
            <p:cNvSpPr/>
            <p:nvPr/>
          </p:nvSpPr>
          <p:spPr>
            <a:xfrm>
              <a:off x="6210978" y="4198394"/>
              <a:ext cx="145401" cy="145401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518" y="536"/>
                  </a:moveTo>
                  <a:cubicBezTo>
                    <a:pt x="232" y="536"/>
                    <a:pt x="0" y="304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84"/>
                    <a:pt x="252" y="501"/>
                    <a:pt x="518" y="501"/>
                  </a:cubicBezTo>
                  <a:cubicBezTo>
                    <a:pt x="528" y="501"/>
                    <a:pt x="536" y="509"/>
                    <a:pt x="536" y="518"/>
                  </a:cubicBezTo>
                  <a:cubicBezTo>
                    <a:pt x="536" y="528"/>
                    <a:pt x="528" y="536"/>
                    <a:pt x="518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66"/>
            <p:cNvSpPr/>
            <p:nvPr/>
          </p:nvSpPr>
          <p:spPr>
            <a:xfrm>
              <a:off x="6241089" y="4062488"/>
              <a:ext cx="250925" cy="264217"/>
            </a:xfrm>
            <a:custGeom>
              <a:avLst/>
              <a:gdLst/>
              <a:ahLst/>
              <a:cxnLst/>
              <a:rect l="l" t="t" r="r" b="b"/>
              <a:pathLst>
                <a:path w="925" h="974" extrusionOk="0">
                  <a:moveTo>
                    <a:pt x="651" y="974"/>
                  </a:moveTo>
                  <a:cubicBezTo>
                    <a:pt x="644" y="974"/>
                    <a:pt x="638" y="971"/>
                    <a:pt x="635" y="965"/>
                  </a:cubicBezTo>
                  <a:cubicBezTo>
                    <a:pt x="630" y="956"/>
                    <a:pt x="634" y="946"/>
                    <a:pt x="642" y="941"/>
                  </a:cubicBezTo>
                  <a:cubicBezTo>
                    <a:pt x="795" y="856"/>
                    <a:pt x="890" y="694"/>
                    <a:pt x="890" y="519"/>
                  </a:cubicBezTo>
                  <a:cubicBezTo>
                    <a:pt x="890" y="252"/>
                    <a:pt x="673" y="36"/>
                    <a:pt x="407" y="36"/>
                  </a:cubicBezTo>
                  <a:cubicBezTo>
                    <a:pt x="260" y="36"/>
                    <a:pt x="123" y="101"/>
                    <a:pt x="31" y="216"/>
                  </a:cubicBezTo>
                  <a:cubicBezTo>
                    <a:pt x="25" y="223"/>
                    <a:pt x="14" y="224"/>
                    <a:pt x="6" y="218"/>
                  </a:cubicBezTo>
                  <a:cubicBezTo>
                    <a:pt x="-1" y="212"/>
                    <a:pt x="-3" y="201"/>
                    <a:pt x="4" y="194"/>
                  </a:cubicBezTo>
                  <a:cubicBezTo>
                    <a:pt x="102" y="71"/>
                    <a:pt x="250" y="0"/>
                    <a:pt x="407" y="0"/>
                  </a:cubicBezTo>
                  <a:cubicBezTo>
                    <a:pt x="693" y="0"/>
                    <a:pt x="925" y="233"/>
                    <a:pt x="925" y="519"/>
                  </a:cubicBezTo>
                  <a:cubicBezTo>
                    <a:pt x="925" y="707"/>
                    <a:pt x="823" y="880"/>
                    <a:pt x="659" y="972"/>
                  </a:cubicBezTo>
                  <a:cubicBezTo>
                    <a:pt x="656" y="973"/>
                    <a:pt x="654" y="974"/>
                    <a:pt x="651" y="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66"/>
            <p:cNvSpPr/>
            <p:nvPr/>
          </p:nvSpPr>
          <p:spPr>
            <a:xfrm>
              <a:off x="6317316" y="4122981"/>
              <a:ext cx="39063" cy="177411"/>
            </a:xfrm>
            <a:custGeom>
              <a:avLst/>
              <a:gdLst/>
              <a:ahLst/>
              <a:cxnLst/>
              <a:rect l="l" t="t" r="r" b="b"/>
              <a:pathLst>
                <a:path w="144" h="654" extrusionOk="0">
                  <a:moveTo>
                    <a:pt x="48" y="654"/>
                  </a:moveTo>
                  <a:cubicBezTo>
                    <a:pt x="47" y="654"/>
                    <a:pt x="46" y="654"/>
                    <a:pt x="44" y="653"/>
                  </a:cubicBezTo>
                  <a:cubicBezTo>
                    <a:pt x="35" y="651"/>
                    <a:pt x="29" y="642"/>
                    <a:pt x="31" y="632"/>
                  </a:cubicBezTo>
                  <a:lnTo>
                    <a:pt x="108" y="297"/>
                  </a:ln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2"/>
                    <a:pt x="30" y="2"/>
                    <a:pt x="34" y="11"/>
                  </a:cubicBezTo>
                  <a:lnTo>
                    <a:pt x="142" y="289"/>
                  </a:lnTo>
                  <a:cubicBezTo>
                    <a:pt x="144" y="293"/>
                    <a:pt x="144" y="296"/>
                    <a:pt x="143" y="300"/>
                  </a:cubicBezTo>
                  <a:lnTo>
                    <a:pt x="66" y="640"/>
                  </a:lnTo>
                  <a:cubicBezTo>
                    <a:pt x="64" y="648"/>
                    <a:pt x="56" y="654"/>
                    <a:pt x="48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8" name="Google Shape;3008;p66"/>
          <p:cNvSpPr/>
          <p:nvPr/>
        </p:nvSpPr>
        <p:spPr>
          <a:xfrm>
            <a:off x="7176420" y="2327579"/>
            <a:ext cx="1038379" cy="54156"/>
          </a:xfrm>
          <a:custGeom>
            <a:avLst/>
            <a:gdLst/>
            <a:ahLst/>
            <a:cxnLst/>
            <a:rect l="l" t="t" r="r" b="b"/>
            <a:pathLst>
              <a:path w="2205" h="115" extrusionOk="0">
                <a:moveTo>
                  <a:pt x="0" y="0"/>
                </a:moveTo>
                <a:lnTo>
                  <a:pt x="2205" y="115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66"/>
          <p:cNvSpPr/>
          <p:nvPr/>
        </p:nvSpPr>
        <p:spPr>
          <a:xfrm>
            <a:off x="7172653" y="239680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66"/>
          <p:cNvSpPr/>
          <p:nvPr/>
        </p:nvSpPr>
        <p:spPr>
          <a:xfrm>
            <a:off x="7168415" y="247733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66"/>
          <p:cNvSpPr/>
          <p:nvPr/>
        </p:nvSpPr>
        <p:spPr>
          <a:xfrm>
            <a:off x="7164647" y="2551266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66"/>
          <p:cNvSpPr/>
          <p:nvPr/>
        </p:nvSpPr>
        <p:spPr>
          <a:xfrm>
            <a:off x="7317697" y="255927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66"/>
          <p:cNvSpPr/>
          <p:nvPr/>
        </p:nvSpPr>
        <p:spPr>
          <a:xfrm>
            <a:off x="7470746" y="256727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66"/>
          <p:cNvSpPr/>
          <p:nvPr/>
        </p:nvSpPr>
        <p:spPr>
          <a:xfrm>
            <a:off x="7623795" y="257528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66"/>
          <p:cNvSpPr/>
          <p:nvPr/>
        </p:nvSpPr>
        <p:spPr>
          <a:xfrm>
            <a:off x="7155229" y="2731629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66"/>
          <p:cNvSpPr/>
          <p:nvPr/>
        </p:nvSpPr>
        <p:spPr>
          <a:xfrm>
            <a:off x="7151462" y="2800854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66"/>
          <p:cNvSpPr/>
          <p:nvPr/>
        </p:nvSpPr>
        <p:spPr>
          <a:xfrm>
            <a:off x="7147223" y="288185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66"/>
          <p:cNvSpPr/>
          <p:nvPr/>
        </p:nvSpPr>
        <p:spPr>
          <a:xfrm>
            <a:off x="7143456" y="2955786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80" y="188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66"/>
          <p:cNvSpPr/>
          <p:nvPr/>
        </p:nvSpPr>
        <p:spPr>
          <a:xfrm>
            <a:off x="7296505" y="296379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66"/>
          <p:cNvSpPr/>
          <p:nvPr/>
        </p:nvSpPr>
        <p:spPr>
          <a:xfrm>
            <a:off x="7449554" y="297179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66"/>
          <p:cNvSpPr/>
          <p:nvPr/>
        </p:nvSpPr>
        <p:spPr>
          <a:xfrm>
            <a:off x="7602604" y="297980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66"/>
          <p:cNvSpPr/>
          <p:nvPr/>
        </p:nvSpPr>
        <p:spPr>
          <a:xfrm>
            <a:off x="7134038" y="3135678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66"/>
          <p:cNvSpPr/>
          <p:nvPr/>
        </p:nvSpPr>
        <p:spPr>
          <a:xfrm>
            <a:off x="7130270" y="3204903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66"/>
          <p:cNvSpPr/>
          <p:nvPr/>
        </p:nvSpPr>
        <p:spPr>
          <a:xfrm>
            <a:off x="7126032" y="3285901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66"/>
          <p:cNvSpPr/>
          <p:nvPr/>
        </p:nvSpPr>
        <p:spPr>
          <a:xfrm>
            <a:off x="7122265" y="3359835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66"/>
          <p:cNvSpPr/>
          <p:nvPr/>
        </p:nvSpPr>
        <p:spPr>
          <a:xfrm>
            <a:off x="7275314" y="3367841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66"/>
          <p:cNvSpPr/>
          <p:nvPr/>
        </p:nvSpPr>
        <p:spPr>
          <a:xfrm>
            <a:off x="7428363" y="3375847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66"/>
          <p:cNvSpPr/>
          <p:nvPr/>
        </p:nvSpPr>
        <p:spPr>
          <a:xfrm>
            <a:off x="7581412" y="338385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9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66"/>
          <p:cNvSpPr/>
          <p:nvPr/>
        </p:nvSpPr>
        <p:spPr>
          <a:xfrm>
            <a:off x="7112375" y="3551500"/>
            <a:ext cx="1037908" cy="54626"/>
          </a:xfrm>
          <a:custGeom>
            <a:avLst/>
            <a:gdLst/>
            <a:ahLst/>
            <a:cxnLst/>
            <a:rect l="l" t="t" r="r" b="b"/>
            <a:pathLst>
              <a:path w="2204" h="116" extrusionOk="0">
                <a:moveTo>
                  <a:pt x="0" y="0"/>
                </a:moveTo>
                <a:lnTo>
                  <a:pt x="2204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66"/>
          <p:cNvSpPr/>
          <p:nvPr/>
        </p:nvSpPr>
        <p:spPr>
          <a:xfrm>
            <a:off x="7108608" y="362072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66"/>
          <p:cNvSpPr/>
          <p:nvPr/>
        </p:nvSpPr>
        <p:spPr>
          <a:xfrm>
            <a:off x="7104370" y="3701723"/>
            <a:ext cx="885330" cy="46621"/>
          </a:xfrm>
          <a:custGeom>
            <a:avLst/>
            <a:gdLst/>
            <a:ahLst/>
            <a:cxnLst/>
            <a:rect l="l" t="t" r="r" b="b"/>
            <a:pathLst>
              <a:path w="1880" h="99" extrusionOk="0">
                <a:moveTo>
                  <a:pt x="0" y="0"/>
                </a:moveTo>
                <a:lnTo>
                  <a:pt x="1880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66"/>
          <p:cNvSpPr/>
          <p:nvPr/>
        </p:nvSpPr>
        <p:spPr>
          <a:xfrm>
            <a:off x="7100602" y="3775657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66"/>
          <p:cNvSpPr/>
          <p:nvPr/>
        </p:nvSpPr>
        <p:spPr>
          <a:xfrm>
            <a:off x="7253651" y="3783663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66"/>
          <p:cNvSpPr/>
          <p:nvPr/>
        </p:nvSpPr>
        <p:spPr>
          <a:xfrm>
            <a:off x="7406701" y="3791669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66"/>
          <p:cNvSpPr/>
          <p:nvPr/>
        </p:nvSpPr>
        <p:spPr>
          <a:xfrm>
            <a:off x="7559750" y="3799674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66"/>
          <p:cNvSpPr/>
          <p:nvPr/>
        </p:nvSpPr>
        <p:spPr>
          <a:xfrm>
            <a:off x="7045034" y="2912933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9" name="Google Shape;3039;p66"/>
          <p:cNvGrpSpPr/>
          <p:nvPr/>
        </p:nvGrpSpPr>
        <p:grpSpPr>
          <a:xfrm>
            <a:off x="6334483" y="1264286"/>
            <a:ext cx="1268671" cy="1627988"/>
            <a:chOff x="5339118" y="2214324"/>
            <a:chExt cx="730801" cy="937781"/>
          </a:xfrm>
        </p:grpSpPr>
        <p:sp>
          <p:nvSpPr>
            <p:cNvPr id="3040" name="Google Shape;3040;p66"/>
            <p:cNvSpPr/>
            <p:nvPr/>
          </p:nvSpPr>
          <p:spPr>
            <a:xfrm rot="-376976">
              <a:off x="5778465" y="2690043"/>
              <a:ext cx="208066" cy="11122"/>
            </a:xfrm>
            <a:custGeom>
              <a:avLst/>
              <a:gdLst/>
              <a:ahLst/>
              <a:cxnLst/>
              <a:rect l="l" t="t" r="r" b="b"/>
              <a:pathLst>
                <a:path w="767" h="41" extrusionOk="0">
                  <a:moveTo>
                    <a:pt x="0" y="0"/>
                  </a:moveTo>
                  <a:lnTo>
                    <a:pt x="767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6"/>
            <p:cNvSpPr/>
            <p:nvPr/>
          </p:nvSpPr>
          <p:spPr>
            <a:xfrm rot="-376976">
              <a:off x="5780964" y="2733821"/>
              <a:ext cx="141333" cy="7324"/>
            </a:xfrm>
            <a:custGeom>
              <a:avLst/>
              <a:gdLst/>
              <a:ahLst/>
              <a:cxnLst/>
              <a:rect l="l" t="t" r="r" b="b"/>
              <a:pathLst>
                <a:path w="521" h="27" extrusionOk="0">
                  <a:moveTo>
                    <a:pt x="0" y="0"/>
                  </a:moveTo>
                  <a:lnTo>
                    <a:pt x="521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339118" y="2214324"/>
              <a:ext cx="207250" cy="19803"/>
            </a:xfrm>
            <a:custGeom>
              <a:avLst/>
              <a:gdLst/>
              <a:ahLst/>
              <a:cxnLst/>
              <a:rect l="l" t="t" r="r" b="b"/>
              <a:pathLst>
                <a:path w="764" h="73" extrusionOk="0">
                  <a:moveTo>
                    <a:pt x="0" y="73"/>
                  </a:moveTo>
                  <a:lnTo>
                    <a:pt x="764" y="0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342915" y="2260440"/>
              <a:ext cx="140789" cy="13563"/>
            </a:xfrm>
            <a:custGeom>
              <a:avLst/>
              <a:gdLst/>
              <a:ahLst/>
              <a:cxnLst/>
              <a:rect l="l" t="t" r="r" b="b"/>
              <a:pathLst>
                <a:path w="519" h="50" extrusionOk="0">
                  <a:moveTo>
                    <a:pt x="0" y="50"/>
                  </a:moveTo>
                  <a:lnTo>
                    <a:pt x="519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402324" y="2305742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406121" y="2345619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10733" y="2400416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417243" y="24866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505135" y="2477999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593026" y="246959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680917" y="24611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24568" y="253795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428365" y="2577555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5432977" y="2632352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5439487" y="271861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5527379" y="271020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5615270" y="270179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5703162" y="269338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5446812" y="2769886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5450881" y="2809762"/>
              <a:ext cx="595980" cy="57238"/>
            </a:xfrm>
            <a:custGeom>
              <a:avLst/>
              <a:gdLst/>
              <a:ahLst/>
              <a:cxnLst/>
              <a:rect l="l" t="t" r="r" b="b"/>
              <a:pathLst>
                <a:path w="2197" h="211" extrusionOk="0">
                  <a:moveTo>
                    <a:pt x="0" y="211"/>
                  </a:moveTo>
                  <a:lnTo>
                    <a:pt x="2197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5455221" y="2864559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5461732" y="29508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5549623" y="294241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5637514" y="293373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5725406" y="29253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5469870" y="3008603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5473667" y="304848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5478279" y="3103277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8" name="Google Shape;3068;p66"/>
          <p:cNvSpPr/>
          <p:nvPr/>
        </p:nvSpPr>
        <p:spPr>
          <a:xfrm>
            <a:off x="6587299" y="2957199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p66"/>
          <p:cNvSpPr/>
          <p:nvPr/>
        </p:nvSpPr>
        <p:spPr>
          <a:xfrm>
            <a:off x="6739877" y="294260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8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8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p66"/>
          <p:cNvSpPr/>
          <p:nvPr/>
        </p:nvSpPr>
        <p:spPr>
          <a:xfrm>
            <a:off x="6892455" y="292753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8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1" name="Google Shape;3071;p66"/>
          <p:cNvGrpSpPr/>
          <p:nvPr/>
        </p:nvGrpSpPr>
        <p:grpSpPr>
          <a:xfrm>
            <a:off x="5761839" y="1508696"/>
            <a:ext cx="1919957" cy="2318835"/>
            <a:chOff x="5009254" y="2355114"/>
            <a:chExt cx="1105966" cy="1335734"/>
          </a:xfrm>
        </p:grpSpPr>
        <p:sp>
          <p:nvSpPr>
            <p:cNvPr id="3072" name="Google Shape;3072;p66"/>
            <p:cNvSpPr/>
            <p:nvPr/>
          </p:nvSpPr>
          <p:spPr>
            <a:xfrm>
              <a:off x="5731102" y="3517235"/>
              <a:ext cx="24143" cy="24414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48"/>
                  </a:moveTo>
                  <a:cubicBezTo>
                    <a:pt x="88" y="73"/>
                    <a:pt x="67" y="92"/>
                    <a:pt x="42" y="90"/>
                  </a:cubicBezTo>
                  <a:cubicBezTo>
                    <a:pt x="17" y="89"/>
                    <a:pt x="-2" y="68"/>
                    <a:pt x="0" y="43"/>
                  </a:cubicBezTo>
                  <a:cubicBezTo>
                    <a:pt x="1" y="18"/>
                    <a:pt x="22" y="-1"/>
                    <a:pt x="47" y="1"/>
                  </a:cubicBezTo>
                  <a:cubicBezTo>
                    <a:pt x="72" y="2"/>
                    <a:pt x="91" y="23"/>
                    <a:pt x="89" y="4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6083210" y="3443178"/>
              <a:ext cx="32010" cy="28755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0" y="66"/>
                  </a:moveTo>
                  <a:lnTo>
                    <a:pt x="23" y="106"/>
                  </a:lnTo>
                  <a:lnTo>
                    <a:pt x="11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887896" y="3662636"/>
              <a:ext cx="32281" cy="2821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0" y="65"/>
                  </a:moveTo>
                  <a:lnTo>
                    <a:pt x="23" y="104"/>
                  </a:lnTo>
                  <a:lnTo>
                    <a:pt x="11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5009254" y="2741674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2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6"/>
            <p:cNvSpPr/>
            <p:nvPr/>
          </p:nvSpPr>
          <p:spPr>
            <a:xfrm>
              <a:off x="5071646" y="2966285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66"/>
            <p:cNvSpPr/>
            <p:nvPr/>
          </p:nvSpPr>
          <p:spPr>
            <a:xfrm>
              <a:off x="5134038" y="3190897"/>
              <a:ext cx="24414" cy="24686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88" y="34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6"/>
                    <a:pt x="8" y="82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5198329" y="3422019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1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1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5202940" y="2830379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5179882" y="3081033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5242274" y="3303474"/>
              <a:ext cx="24957" cy="35265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0" y="99"/>
                  </a:moveTo>
                  <a:lnTo>
                    <a:pt x="35" y="130"/>
                  </a:lnTo>
                  <a:lnTo>
                    <a:pt x="92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5476651" y="3485496"/>
              <a:ext cx="24686" cy="35265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0" y="100"/>
                  </a:moveTo>
                  <a:lnTo>
                    <a:pt x="34" y="130"/>
                  </a:lnTo>
                  <a:lnTo>
                    <a:pt x="9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5346442" y="2355114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89" y="40"/>
                  </a:moveTo>
                  <a:cubicBezTo>
                    <a:pt x="92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6"/>
            <p:cNvSpPr/>
            <p:nvPr/>
          </p:nvSpPr>
          <p:spPr>
            <a:xfrm>
              <a:off x="5368686" y="2587050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9" y="41"/>
                  </a:moveTo>
                  <a:cubicBezTo>
                    <a:pt x="92" y="66"/>
                    <a:pt x="74" y="87"/>
                    <a:pt x="49" y="90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5"/>
                    <a:pt x="16" y="3"/>
                    <a:pt x="40" y="0"/>
                  </a:cubicBezTo>
                  <a:cubicBezTo>
                    <a:pt x="65" y="-2"/>
                    <a:pt x="87" y="16"/>
                    <a:pt x="89" y="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66"/>
            <p:cNvSpPr/>
            <p:nvPr/>
          </p:nvSpPr>
          <p:spPr>
            <a:xfrm>
              <a:off x="5390930" y="2819257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90" y="40"/>
                  </a:moveTo>
                  <a:cubicBezTo>
                    <a:pt x="92" y="65"/>
                    <a:pt x="74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4"/>
                    <a:pt x="16" y="2"/>
                    <a:pt x="40" y="0"/>
                  </a:cubicBezTo>
                  <a:cubicBezTo>
                    <a:pt x="65" y="-2"/>
                    <a:pt x="87" y="16"/>
                    <a:pt x="90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66"/>
            <p:cNvSpPr/>
            <p:nvPr/>
          </p:nvSpPr>
          <p:spPr>
            <a:xfrm>
              <a:off x="5413988" y="3057975"/>
              <a:ext cx="24143" cy="24143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9" y="40"/>
                  </a:moveTo>
                  <a:cubicBezTo>
                    <a:pt x="91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6"/>
            <p:cNvSpPr/>
            <p:nvPr/>
          </p:nvSpPr>
          <p:spPr>
            <a:xfrm>
              <a:off x="5436504" y="2486680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6"/>
            <p:cNvSpPr/>
            <p:nvPr/>
          </p:nvSpPr>
          <p:spPr>
            <a:xfrm>
              <a:off x="5634259" y="2698813"/>
              <a:ext cx="29297" cy="32281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0" y="82"/>
                  </a:moveTo>
                  <a:lnTo>
                    <a:pt x="29" y="119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6"/>
            <p:cNvSpPr/>
            <p:nvPr/>
          </p:nvSpPr>
          <p:spPr>
            <a:xfrm>
              <a:off x="5569154" y="2944312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240132-BFD6-F755-EDEF-27FB657A9EE8}"/>
              </a:ext>
            </a:extLst>
          </p:cNvPr>
          <p:cNvSpPr/>
          <p:nvPr/>
        </p:nvSpPr>
        <p:spPr>
          <a:xfrm>
            <a:off x="691376" y="3606126"/>
            <a:ext cx="4137978" cy="789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1D7D3-1DEE-C003-24B4-778D22994AFF}"/>
              </a:ext>
            </a:extLst>
          </p:cNvPr>
          <p:cNvSpPr txBox="1"/>
          <p:nvPr/>
        </p:nvSpPr>
        <p:spPr>
          <a:xfrm>
            <a:off x="-279726" y="1085567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FF9933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54733"/>
              </p:ext>
            </p:extLst>
          </p:nvPr>
        </p:nvGraphicFramePr>
        <p:xfrm>
          <a:off x="1045365" y="1095622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375394-491C-F67B-4D24-046C1FB23D97}"/>
              </a:ext>
            </a:extLst>
          </p:cNvPr>
          <p:cNvSpPr txBox="1"/>
          <p:nvPr/>
        </p:nvSpPr>
        <p:spPr>
          <a:xfrm>
            <a:off x="588227" y="2936601"/>
            <a:ext cx="8073482" cy="106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60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14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273326" y="78058"/>
            <a:ext cx="833377" cy="657821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433E8-A62A-3D90-2773-1B1A2A41253F}"/>
              </a:ext>
            </a:extLst>
          </p:cNvPr>
          <p:cNvSpPr txBox="1"/>
          <p:nvPr/>
        </p:nvSpPr>
        <p:spPr>
          <a:xfrm>
            <a:off x="1237786" y="2242861"/>
            <a:ext cx="6668428" cy="226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Có 5 giá trị khác nhau. Đó là: 4; 5; 6; 7; 8.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Giá trị 4 xuất hiện 8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5 xuất hiện 21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6 xuất hiện 24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7 xuất hiện 4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 trị 8 xuất hiện 3 lần.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614110-257D-2109-489A-94BFE10B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1890"/>
              </p:ext>
            </p:extLst>
          </p:nvPr>
        </p:nvGraphicFramePr>
        <p:xfrm>
          <a:off x="1379902" y="406968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47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60.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8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 	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=24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=4;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lần lượt là tần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	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blipFill>
                <a:blip r:embed="rId2"/>
                <a:stretch>
                  <a:fillRect l="-660" r="-733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30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3730</Words>
  <Application>Microsoft Office PowerPoint</Application>
  <PresentationFormat>On-screen Show (16:9)</PresentationFormat>
  <Paragraphs>1051</Paragraphs>
  <Slides>67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Calibri</vt:lpstr>
      <vt:lpstr>Symbol</vt:lpstr>
      <vt:lpstr>Cambria Math</vt:lpstr>
      <vt:lpstr>Days One</vt:lpstr>
      <vt:lpstr>Arial</vt:lpstr>
      <vt:lpstr>Lato Light</vt:lpstr>
      <vt:lpstr>Nunito Light</vt:lpstr>
      <vt:lpstr>DengXian</vt:lpstr>
      <vt:lpstr>Calibri Light</vt:lpstr>
      <vt:lpstr>Anaheim</vt:lpstr>
      <vt:lpstr>Times New Roman</vt:lpstr>
      <vt:lpstr>Wingdings</vt:lpstr>
      <vt:lpstr>Abel</vt:lpstr>
      <vt:lpstr>Algebra Studies - Math - 11th grade by Slidesgo</vt:lpstr>
      <vt:lpstr>CHÀO MỪNG CÁC EM ĐẾN VỚI BÀI GIẢNG HÔM NAY</vt:lpstr>
      <vt:lpstr>KHỞI ĐỘNG</vt:lpstr>
      <vt:lpstr>PowerPoint Presentation</vt:lpstr>
      <vt:lpstr>NỘI DUNG BÀI HỌC</vt:lpstr>
      <vt:lpstr>TẦN SỐ.  BẢNG TẦN SỐ.  BIỂU ĐỒ TẦN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TẦN SỐ TƯƠNG ĐỐI.  BẢNG TẦN SỐ TƯƠNG ĐỐI.  BIỂU ĐỒ TẦN SỐ TƯƠNG ĐỐI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GIẢNG HÔM NAY</dc:title>
  <dc:creator>tuyết nguyễn thị ánh</dc:creator>
  <cp:lastModifiedBy>ADMIN</cp:lastModifiedBy>
  <cp:revision>13</cp:revision>
  <dcterms:modified xsi:type="dcterms:W3CDTF">2025-01-22T16:23:13Z</dcterms:modified>
</cp:coreProperties>
</file>