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57"/>
  </p:notesMasterIdLst>
  <p:sldIdLst>
    <p:sldId id="292" r:id="rId3"/>
    <p:sldId id="257" r:id="rId4"/>
    <p:sldId id="256" r:id="rId5"/>
    <p:sldId id="259" r:id="rId6"/>
    <p:sldId id="260" r:id="rId7"/>
    <p:sldId id="263" r:id="rId8"/>
    <p:sldId id="262" r:id="rId9"/>
    <p:sldId id="264" r:id="rId10"/>
    <p:sldId id="265" r:id="rId11"/>
    <p:sldId id="266" r:id="rId12"/>
    <p:sldId id="295" r:id="rId13"/>
    <p:sldId id="267" r:id="rId14"/>
    <p:sldId id="296" r:id="rId15"/>
    <p:sldId id="297" r:id="rId16"/>
    <p:sldId id="298" r:id="rId17"/>
    <p:sldId id="269" r:id="rId18"/>
    <p:sldId id="299" r:id="rId19"/>
    <p:sldId id="271" r:id="rId20"/>
    <p:sldId id="274" r:id="rId21"/>
    <p:sldId id="301" r:id="rId22"/>
    <p:sldId id="300" r:id="rId23"/>
    <p:sldId id="268" r:id="rId24"/>
    <p:sldId id="278" r:id="rId25"/>
    <p:sldId id="272" r:id="rId26"/>
    <p:sldId id="302" r:id="rId27"/>
    <p:sldId id="258" r:id="rId28"/>
    <p:sldId id="276" r:id="rId29"/>
    <p:sldId id="277" r:id="rId30"/>
    <p:sldId id="275" r:id="rId31"/>
    <p:sldId id="303" r:id="rId32"/>
    <p:sldId id="283" r:id="rId33"/>
    <p:sldId id="304" r:id="rId34"/>
    <p:sldId id="273" r:id="rId35"/>
    <p:sldId id="305" r:id="rId36"/>
    <p:sldId id="306" r:id="rId37"/>
    <p:sldId id="307" r:id="rId38"/>
    <p:sldId id="261" r:id="rId39"/>
    <p:sldId id="279" r:id="rId40"/>
    <p:sldId id="280" r:id="rId41"/>
    <p:sldId id="285" r:id="rId42"/>
    <p:sldId id="308" r:id="rId43"/>
    <p:sldId id="310" r:id="rId44"/>
    <p:sldId id="311" r:id="rId45"/>
    <p:sldId id="312" r:id="rId46"/>
    <p:sldId id="313" r:id="rId47"/>
    <p:sldId id="314" r:id="rId48"/>
    <p:sldId id="281" r:id="rId49"/>
    <p:sldId id="286" r:id="rId50"/>
    <p:sldId id="282" r:id="rId51"/>
    <p:sldId id="284" r:id="rId52"/>
    <p:sldId id="287" r:id="rId53"/>
    <p:sldId id="309" r:id="rId54"/>
    <p:sldId id="293" r:id="rId55"/>
    <p:sldId id="294" r:id="rId56"/>
  </p:sldIdLst>
  <p:sldSz cx="9144000" cy="5143500" type="screen16x9"/>
  <p:notesSz cx="6858000" cy="9144000"/>
  <p:embeddedFontLst>
    <p:embeddedFont>
      <p:font typeface="DM Sans" panose="020B0604020202020204" charset="0"/>
      <p:regular r:id="rId58"/>
      <p:bold r:id="rId59"/>
      <p:italic r:id="rId60"/>
      <p:boldItalic r:id="rId61"/>
    </p:embeddedFont>
    <p:embeddedFont>
      <p:font typeface="Raleway Black" panose="020B0604020202020204" charset="0"/>
      <p:bold r:id="rId62"/>
      <p:boldItalic r:id="rId63"/>
    </p:embeddedFont>
    <p:embeddedFont>
      <p:font typeface="Roboto Condensed Light" panose="020B0604020202020204" charset="0"/>
      <p:regular r:id="rId64"/>
      <p:italic r:id="rId65"/>
    </p:embeddedFont>
    <p:embeddedFont>
      <p:font typeface="Calibri" panose="020F0502020204030204" pitchFamily="34" charset="0"/>
      <p:regular r:id="rId66"/>
      <p:bold r:id="rId67"/>
      <p:italic r:id="rId68"/>
      <p:boldItalic r:id="rId69"/>
    </p:embeddedFont>
    <p:embeddedFont>
      <p:font typeface="Cambria Math" panose="02040503050406030204" pitchFamily="18" charset="0"/>
      <p:regular r:id="rId70"/>
    </p:embeddedFont>
    <p:embeddedFont>
      <p:font typeface="Fredoka One" panose="020B0604020202020204" charset="0"/>
      <p:regular r:id="rId71"/>
    </p:embeddedFont>
    <p:embeddedFont>
      <p:font typeface="DengXian" panose="020B0604020202020204" charset="-122"/>
      <p:regular r:id="rId72"/>
      <p:bold r:id="rId73"/>
    </p:embeddedFont>
    <p:embeddedFont>
      <p:font typeface="Palanquin Dark" panose="020B0604020202020204" charset="0"/>
      <p:regular r:id="rId74"/>
      <p:bold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B71DE1-A53F-4B44-B1B3-A4D521EA18E5}">
  <a:tblStyle styleId="{90B71DE1-A53F-4B44-B1B3-A4D521EA18E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3883" autoAdjust="0"/>
  </p:normalViewPr>
  <p:slideViewPr>
    <p:cSldViewPr snapToGrid="0">
      <p:cViewPr>
        <p:scale>
          <a:sx n="80" d="100"/>
          <a:sy n="80" d="100"/>
        </p:scale>
        <p:origin x="880" y="2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23af34404ac_0_26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23af34404ac_0_26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23af34404ac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23af34404ac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a:extLst>
            <a:ext uri="{FF2B5EF4-FFF2-40B4-BE49-F238E27FC236}">
              <a16:creationId xmlns:a16="http://schemas.microsoft.com/office/drawing/2014/main" id="{79CABF4E-376A-4BCA-847F-BFAD532FE77B}"/>
            </a:ext>
          </a:extLst>
        </p:cNvPr>
        <p:cNvGrpSpPr/>
        <p:nvPr/>
      </p:nvGrpSpPr>
      <p:grpSpPr>
        <a:xfrm>
          <a:off x="0" y="0"/>
          <a:ext cx="0" cy="0"/>
          <a:chOff x="0" y="0"/>
          <a:chExt cx="0" cy="0"/>
        </a:xfrm>
      </p:grpSpPr>
      <p:sp>
        <p:nvSpPr>
          <p:cNvPr id="1543" name="Google Shape;1543;g23af34404ac_0_294:notes">
            <a:extLst>
              <a:ext uri="{FF2B5EF4-FFF2-40B4-BE49-F238E27FC236}">
                <a16:creationId xmlns:a16="http://schemas.microsoft.com/office/drawing/2014/main" id="{59DB096B-BCF2-CA99-13A3-8C69E084D1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23af34404ac_0_294:notes">
            <a:extLst>
              <a:ext uri="{FF2B5EF4-FFF2-40B4-BE49-F238E27FC236}">
                <a16:creationId xmlns:a16="http://schemas.microsoft.com/office/drawing/2014/main" id="{F9591016-F321-AC0F-2121-EE56297440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819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Google Shape;1566;g23af34404ac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7" name="Google Shape;1567;g23af34404ac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a:extLst>
            <a:ext uri="{FF2B5EF4-FFF2-40B4-BE49-F238E27FC236}">
              <a16:creationId xmlns:a16="http://schemas.microsoft.com/office/drawing/2014/main" id="{4D11D778-5FC1-9AB8-3802-46A9410C3856}"/>
            </a:ext>
          </a:extLst>
        </p:cNvPr>
        <p:cNvGrpSpPr/>
        <p:nvPr/>
      </p:nvGrpSpPr>
      <p:grpSpPr>
        <a:xfrm>
          <a:off x="0" y="0"/>
          <a:ext cx="0" cy="0"/>
          <a:chOff x="0" y="0"/>
          <a:chExt cx="0" cy="0"/>
        </a:xfrm>
      </p:grpSpPr>
      <p:sp>
        <p:nvSpPr>
          <p:cNvPr id="1566" name="Google Shape;1566;g23af34404ac_0_417:notes">
            <a:extLst>
              <a:ext uri="{FF2B5EF4-FFF2-40B4-BE49-F238E27FC236}">
                <a16:creationId xmlns:a16="http://schemas.microsoft.com/office/drawing/2014/main" id="{855B440D-B0AF-769D-0EF3-48640A3DCD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7" name="Google Shape;1567;g23af34404ac_0_417:notes">
            <a:extLst>
              <a:ext uri="{FF2B5EF4-FFF2-40B4-BE49-F238E27FC236}">
                <a16:creationId xmlns:a16="http://schemas.microsoft.com/office/drawing/2014/main" id="{F3EFE0E1-1D62-E489-8732-6B34E2DBB3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9127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a:extLst>
            <a:ext uri="{FF2B5EF4-FFF2-40B4-BE49-F238E27FC236}">
              <a16:creationId xmlns:a16="http://schemas.microsoft.com/office/drawing/2014/main" id="{6108D948-F503-B4E5-73BD-DAD3DCC02916}"/>
            </a:ext>
          </a:extLst>
        </p:cNvPr>
        <p:cNvGrpSpPr/>
        <p:nvPr/>
      </p:nvGrpSpPr>
      <p:grpSpPr>
        <a:xfrm>
          <a:off x="0" y="0"/>
          <a:ext cx="0" cy="0"/>
          <a:chOff x="0" y="0"/>
          <a:chExt cx="0" cy="0"/>
        </a:xfrm>
      </p:grpSpPr>
      <p:sp>
        <p:nvSpPr>
          <p:cNvPr id="1566" name="Google Shape;1566;g23af34404ac_0_417:notes">
            <a:extLst>
              <a:ext uri="{FF2B5EF4-FFF2-40B4-BE49-F238E27FC236}">
                <a16:creationId xmlns:a16="http://schemas.microsoft.com/office/drawing/2014/main" id="{989F0698-AE17-530B-A21C-7CAD6C0DFC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7" name="Google Shape;1567;g23af34404ac_0_417:notes">
            <a:extLst>
              <a:ext uri="{FF2B5EF4-FFF2-40B4-BE49-F238E27FC236}">
                <a16:creationId xmlns:a16="http://schemas.microsoft.com/office/drawing/2014/main" id="{B91E9543-C048-97AD-87F8-5FA074D2B4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336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a:extLst>
            <a:ext uri="{FF2B5EF4-FFF2-40B4-BE49-F238E27FC236}">
              <a16:creationId xmlns:a16="http://schemas.microsoft.com/office/drawing/2014/main" id="{25078600-4AD9-F0D0-1532-76B4CAE144F2}"/>
            </a:ext>
          </a:extLst>
        </p:cNvPr>
        <p:cNvGrpSpPr/>
        <p:nvPr/>
      </p:nvGrpSpPr>
      <p:grpSpPr>
        <a:xfrm>
          <a:off x="0" y="0"/>
          <a:ext cx="0" cy="0"/>
          <a:chOff x="0" y="0"/>
          <a:chExt cx="0" cy="0"/>
        </a:xfrm>
      </p:grpSpPr>
      <p:sp>
        <p:nvSpPr>
          <p:cNvPr id="1566" name="Google Shape;1566;g23af34404ac_0_417:notes">
            <a:extLst>
              <a:ext uri="{FF2B5EF4-FFF2-40B4-BE49-F238E27FC236}">
                <a16:creationId xmlns:a16="http://schemas.microsoft.com/office/drawing/2014/main" id="{88441324-150F-37CB-9900-35C5657626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7" name="Google Shape;1567;g23af34404ac_0_417:notes">
            <a:extLst>
              <a:ext uri="{FF2B5EF4-FFF2-40B4-BE49-F238E27FC236}">
                <a16:creationId xmlns:a16="http://schemas.microsoft.com/office/drawing/2014/main" id="{7601CE04-6DD9-C2AC-698D-BDE89830BB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1873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g23af34404ac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3" name="Google Shape;1603;g23af34404ac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a:extLst>
            <a:ext uri="{FF2B5EF4-FFF2-40B4-BE49-F238E27FC236}">
              <a16:creationId xmlns:a16="http://schemas.microsoft.com/office/drawing/2014/main" id="{310D8985-F0FB-D68F-A576-3AAA39DBD66A}"/>
            </a:ext>
          </a:extLst>
        </p:cNvPr>
        <p:cNvGrpSpPr/>
        <p:nvPr/>
      </p:nvGrpSpPr>
      <p:grpSpPr>
        <a:xfrm>
          <a:off x="0" y="0"/>
          <a:ext cx="0" cy="0"/>
          <a:chOff x="0" y="0"/>
          <a:chExt cx="0" cy="0"/>
        </a:xfrm>
      </p:grpSpPr>
      <p:sp>
        <p:nvSpPr>
          <p:cNvPr id="1602" name="Google Shape;1602;g23af34404ac_0_479:notes">
            <a:extLst>
              <a:ext uri="{FF2B5EF4-FFF2-40B4-BE49-F238E27FC236}">
                <a16:creationId xmlns:a16="http://schemas.microsoft.com/office/drawing/2014/main" id="{9FD095ED-CC93-ED5E-468D-0564FC3FD9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3" name="Google Shape;1603;g23af34404ac_0_479:notes">
            <a:extLst>
              <a:ext uri="{FF2B5EF4-FFF2-40B4-BE49-F238E27FC236}">
                <a16:creationId xmlns:a16="http://schemas.microsoft.com/office/drawing/2014/main" id="{0787B4E7-267A-CE7A-C013-A7686F0F43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7791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23af34404ac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23af34404ac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23af34404ac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23af34404ac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a:extLst>
            <a:ext uri="{FF2B5EF4-FFF2-40B4-BE49-F238E27FC236}">
              <a16:creationId xmlns:a16="http://schemas.microsoft.com/office/drawing/2014/main" id="{74C60D1D-AED5-0374-93B7-7075F6C699AE}"/>
            </a:ext>
          </a:extLst>
        </p:cNvPr>
        <p:cNvGrpSpPr/>
        <p:nvPr/>
      </p:nvGrpSpPr>
      <p:grpSpPr>
        <a:xfrm>
          <a:off x="0" y="0"/>
          <a:ext cx="0" cy="0"/>
          <a:chOff x="0" y="0"/>
          <a:chExt cx="0" cy="0"/>
        </a:xfrm>
      </p:grpSpPr>
      <p:sp>
        <p:nvSpPr>
          <p:cNvPr id="1659" name="Google Shape;1659;g23af34404ac_0_657:notes">
            <a:extLst>
              <a:ext uri="{FF2B5EF4-FFF2-40B4-BE49-F238E27FC236}">
                <a16:creationId xmlns:a16="http://schemas.microsoft.com/office/drawing/2014/main" id="{E0E6EC92-0D2F-57A2-D0F6-1335E5165A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23af34404ac_0_657:notes">
            <a:extLst>
              <a:ext uri="{FF2B5EF4-FFF2-40B4-BE49-F238E27FC236}">
                <a16:creationId xmlns:a16="http://schemas.microsoft.com/office/drawing/2014/main" id="{92D11C45-7B28-2E46-292E-E980E85E60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5174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a:extLst>
            <a:ext uri="{FF2B5EF4-FFF2-40B4-BE49-F238E27FC236}">
              <a16:creationId xmlns:a16="http://schemas.microsoft.com/office/drawing/2014/main" id="{D085909A-268A-3B6B-FB54-622DEB71B9E9}"/>
            </a:ext>
          </a:extLst>
        </p:cNvPr>
        <p:cNvGrpSpPr/>
        <p:nvPr/>
      </p:nvGrpSpPr>
      <p:grpSpPr>
        <a:xfrm>
          <a:off x="0" y="0"/>
          <a:ext cx="0" cy="0"/>
          <a:chOff x="0" y="0"/>
          <a:chExt cx="0" cy="0"/>
        </a:xfrm>
      </p:grpSpPr>
      <p:sp>
        <p:nvSpPr>
          <p:cNvPr id="1659" name="Google Shape;1659;g23af34404ac_0_657:notes">
            <a:extLst>
              <a:ext uri="{FF2B5EF4-FFF2-40B4-BE49-F238E27FC236}">
                <a16:creationId xmlns:a16="http://schemas.microsoft.com/office/drawing/2014/main" id="{490B774F-3E29-9D04-DDF6-802C788D6A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23af34404ac_0_657:notes">
            <a:extLst>
              <a:ext uri="{FF2B5EF4-FFF2-40B4-BE49-F238E27FC236}">
                <a16:creationId xmlns:a16="http://schemas.microsoft.com/office/drawing/2014/main" id="{799191B5-98AC-D790-8D2F-114EE387AF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8422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23af34404ac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23af34404ac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g23af34404ac_0_26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g23af34404ac_0_26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23af34404ac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23af34404ac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a:extLst>
            <a:ext uri="{FF2B5EF4-FFF2-40B4-BE49-F238E27FC236}">
              <a16:creationId xmlns:a16="http://schemas.microsoft.com/office/drawing/2014/main" id="{7E15FD4B-EF88-DD8C-61C5-BA5865DFCC93}"/>
            </a:ext>
          </a:extLst>
        </p:cNvPr>
        <p:cNvGrpSpPr/>
        <p:nvPr/>
      </p:nvGrpSpPr>
      <p:grpSpPr>
        <a:xfrm>
          <a:off x="0" y="0"/>
          <a:ext cx="0" cy="0"/>
          <a:chOff x="0" y="0"/>
          <a:chExt cx="0" cy="0"/>
        </a:xfrm>
      </p:grpSpPr>
      <p:sp>
        <p:nvSpPr>
          <p:cNvPr id="1635" name="Google Shape;1635;g23af34404ac_0_526:notes">
            <a:extLst>
              <a:ext uri="{FF2B5EF4-FFF2-40B4-BE49-F238E27FC236}">
                <a16:creationId xmlns:a16="http://schemas.microsoft.com/office/drawing/2014/main" id="{28ABB938-ADC9-5714-25F9-0743432113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23af34404ac_0_526:notes">
            <a:extLst>
              <a:ext uri="{FF2B5EF4-FFF2-40B4-BE49-F238E27FC236}">
                <a16:creationId xmlns:a16="http://schemas.microsoft.com/office/drawing/2014/main" id="{F91BC82F-0FCB-97C1-AD94-C0E3F8BB86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290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23af34404ac_0_1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23af34404ac_0_1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23af34404ac_0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23af34404ac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23af34404ac_0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23af34404ac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7"/>
        <p:cNvGrpSpPr/>
        <p:nvPr/>
      </p:nvGrpSpPr>
      <p:grpSpPr>
        <a:xfrm>
          <a:off x="0" y="0"/>
          <a:ext cx="0" cy="0"/>
          <a:chOff x="0" y="0"/>
          <a:chExt cx="0" cy="0"/>
        </a:xfrm>
      </p:grpSpPr>
      <p:sp>
        <p:nvSpPr>
          <p:cNvPr id="1688" name="Google Shape;1688;g23af34404ac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9" name="Google Shape;1689;g23af34404ac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g23a798a0c1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8" name="Google Shape;1408;g23a798a0c1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a:extLst>
            <a:ext uri="{FF2B5EF4-FFF2-40B4-BE49-F238E27FC236}">
              <a16:creationId xmlns:a16="http://schemas.microsoft.com/office/drawing/2014/main" id="{DB9CD4DB-9788-640C-CA64-EEE5AF919A56}"/>
            </a:ext>
          </a:extLst>
        </p:cNvPr>
        <p:cNvGrpSpPr/>
        <p:nvPr/>
      </p:nvGrpSpPr>
      <p:grpSpPr>
        <a:xfrm>
          <a:off x="0" y="0"/>
          <a:ext cx="0" cy="0"/>
          <a:chOff x="0" y="0"/>
          <a:chExt cx="0" cy="0"/>
        </a:xfrm>
      </p:grpSpPr>
      <p:sp>
        <p:nvSpPr>
          <p:cNvPr id="1438" name="Google Shape;1438;g23af34404ac_0_1349:notes">
            <a:extLst>
              <a:ext uri="{FF2B5EF4-FFF2-40B4-BE49-F238E27FC236}">
                <a16:creationId xmlns:a16="http://schemas.microsoft.com/office/drawing/2014/main" id="{A1EAD8F3-5ED8-2722-ECCA-31174E3444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23af34404ac_0_1349:notes">
            <a:extLst>
              <a:ext uri="{FF2B5EF4-FFF2-40B4-BE49-F238E27FC236}">
                <a16:creationId xmlns:a16="http://schemas.microsoft.com/office/drawing/2014/main" id="{D7969366-CCBF-A18A-A134-3BEBDCFF5C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831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8"/>
        <p:cNvGrpSpPr/>
        <p:nvPr/>
      </p:nvGrpSpPr>
      <p:grpSpPr>
        <a:xfrm>
          <a:off x="0" y="0"/>
          <a:ext cx="0" cy="0"/>
          <a:chOff x="0" y="0"/>
          <a:chExt cx="0" cy="0"/>
        </a:xfrm>
      </p:grpSpPr>
      <p:sp>
        <p:nvSpPr>
          <p:cNvPr id="1949" name="Google Shape;1949;g23af34404ac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0" name="Google Shape;1950;g23af34404ac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a:extLst>
            <a:ext uri="{FF2B5EF4-FFF2-40B4-BE49-F238E27FC236}">
              <a16:creationId xmlns:a16="http://schemas.microsoft.com/office/drawing/2014/main" id="{540C00FB-AAEB-0954-9FE2-2A1B14DD83B1}"/>
            </a:ext>
          </a:extLst>
        </p:cNvPr>
        <p:cNvGrpSpPr/>
        <p:nvPr/>
      </p:nvGrpSpPr>
      <p:grpSpPr>
        <a:xfrm>
          <a:off x="0" y="0"/>
          <a:ext cx="0" cy="0"/>
          <a:chOff x="0" y="0"/>
          <a:chExt cx="0" cy="0"/>
        </a:xfrm>
      </p:grpSpPr>
      <p:sp>
        <p:nvSpPr>
          <p:cNvPr id="1543" name="Google Shape;1543;g23af34404ac_0_294:notes">
            <a:extLst>
              <a:ext uri="{FF2B5EF4-FFF2-40B4-BE49-F238E27FC236}">
                <a16:creationId xmlns:a16="http://schemas.microsoft.com/office/drawing/2014/main" id="{60B36FB5-1E46-5B1D-41DF-8C05497732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23af34404ac_0_294:notes">
            <a:extLst>
              <a:ext uri="{FF2B5EF4-FFF2-40B4-BE49-F238E27FC236}">
                <a16:creationId xmlns:a16="http://schemas.microsoft.com/office/drawing/2014/main" id="{7E4E775D-95D1-803F-E102-482158F013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691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23af34404ac_0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g23af34404ac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a:extLst>
            <a:ext uri="{FF2B5EF4-FFF2-40B4-BE49-F238E27FC236}">
              <a16:creationId xmlns:a16="http://schemas.microsoft.com/office/drawing/2014/main" id="{7AA0045D-B551-A73A-ED55-6BE63DC27391}"/>
            </a:ext>
          </a:extLst>
        </p:cNvPr>
        <p:cNvGrpSpPr/>
        <p:nvPr/>
      </p:nvGrpSpPr>
      <p:grpSpPr>
        <a:xfrm>
          <a:off x="0" y="0"/>
          <a:ext cx="0" cy="0"/>
          <a:chOff x="0" y="0"/>
          <a:chExt cx="0" cy="0"/>
        </a:xfrm>
      </p:grpSpPr>
      <p:sp>
        <p:nvSpPr>
          <p:cNvPr id="1438" name="Google Shape;1438;g23af34404ac_0_1349:notes">
            <a:extLst>
              <a:ext uri="{FF2B5EF4-FFF2-40B4-BE49-F238E27FC236}">
                <a16:creationId xmlns:a16="http://schemas.microsoft.com/office/drawing/2014/main" id="{DBD33756-5011-2442-44DB-7174E21DF6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23af34404ac_0_1349:notes">
            <a:extLst>
              <a:ext uri="{FF2B5EF4-FFF2-40B4-BE49-F238E27FC236}">
                <a16:creationId xmlns:a16="http://schemas.microsoft.com/office/drawing/2014/main" id="{C6CACD8B-E00A-864B-6235-7447CD9857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197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a:extLst>
            <a:ext uri="{FF2B5EF4-FFF2-40B4-BE49-F238E27FC236}">
              <a16:creationId xmlns:a16="http://schemas.microsoft.com/office/drawing/2014/main" id="{726594D9-E8C0-6425-FC82-4B7539C44338}"/>
            </a:ext>
          </a:extLst>
        </p:cNvPr>
        <p:cNvGrpSpPr/>
        <p:nvPr/>
      </p:nvGrpSpPr>
      <p:grpSpPr>
        <a:xfrm>
          <a:off x="0" y="0"/>
          <a:ext cx="0" cy="0"/>
          <a:chOff x="0" y="0"/>
          <a:chExt cx="0" cy="0"/>
        </a:xfrm>
      </p:grpSpPr>
      <p:sp>
        <p:nvSpPr>
          <p:cNvPr id="1702" name="Google Shape;1702;g23af34404ac_0_734:notes">
            <a:extLst>
              <a:ext uri="{FF2B5EF4-FFF2-40B4-BE49-F238E27FC236}">
                <a16:creationId xmlns:a16="http://schemas.microsoft.com/office/drawing/2014/main" id="{41BABC6A-8967-9027-A38C-F024E7FECB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23af34404ac_0_734:notes">
            <a:extLst>
              <a:ext uri="{FF2B5EF4-FFF2-40B4-BE49-F238E27FC236}">
                <a16:creationId xmlns:a16="http://schemas.microsoft.com/office/drawing/2014/main" id="{9448996F-1ACF-747A-A89F-CF45FAF06A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95773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a:extLst>
            <a:ext uri="{FF2B5EF4-FFF2-40B4-BE49-F238E27FC236}">
              <a16:creationId xmlns:a16="http://schemas.microsoft.com/office/drawing/2014/main" id="{0D2428BC-6849-153E-3B57-C0BD340205C9}"/>
            </a:ext>
          </a:extLst>
        </p:cNvPr>
        <p:cNvGrpSpPr/>
        <p:nvPr/>
      </p:nvGrpSpPr>
      <p:grpSpPr>
        <a:xfrm>
          <a:off x="0" y="0"/>
          <a:ext cx="0" cy="0"/>
          <a:chOff x="0" y="0"/>
          <a:chExt cx="0" cy="0"/>
        </a:xfrm>
      </p:grpSpPr>
      <p:sp>
        <p:nvSpPr>
          <p:cNvPr id="1702" name="Google Shape;1702;g23af34404ac_0_734:notes">
            <a:extLst>
              <a:ext uri="{FF2B5EF4-FFF2-40B4-BE49-F238E27FC236}">
                <a16:creationId xmlns:a16="http://schemas.microsoft.com/office/drawing/2014/main" id="{16D9421C-73AF-5B02-9CEB-82151FB1A8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23af34404ac_0_734:notes">
            <a:extLst>
              <a:ext uri="{FF2B5EF4-FFF2-40B4-BE49-F238E27FC236}">
                <a16:creationId xmlns:a16="http://schemas.microsoft.com/office/drawing/2014/main" id="{92A280E3-EF93-291D-3B08-053E2E9E8A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0658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877b642fd3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877b642fd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1"/>
        <p:cNvGrpSpPr/>
        <p:nvPr/>
      </p:nvGrpSpPr>
      <p:grpSpPr>
        <a:xfrm>
          <a:off x="0" y="0"/>
          <a:ext cx="0" cy="0"/>
          <a:chOff x="0" y="0"/>
          <a:chExt cx="0" cy="0"/>
        </a:xfrm>
      </p:grpSpPr>
      <p:sp>
        <p:nvSpPr>
          <p:cNvPr id="1862" name="Google Shape;1862;g23af34404ac_0_269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3" name="Google Shape;1863;g23af34404ac_0_26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0"/>
        <p:cNvGrpSpPr/>
        <p:nvPr/>
      </p:nvGrpSpPr>
      <p:grpSpPr>
        <a:xfrm>
          <a:off x="0" y="0"/>
          <a:ext cx="0" cy="0"/>
          <a:chOff x="0" y="0"/>
          <a:chExt cx="0" cy="0"/>
        </a:xfrm>
      </p:grpSpPr>
      <p:sp>
        <p:nvSpPr>
          <p:cNvPr id="1901" name="Google Shape;1901;g23af34404ac_0_26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2" name="Google Shape;1902;g23af34404ac_0_26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g877498f77e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6" name="Google Shape;1446;g877498f77e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23af34404ac_0_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23af34404ac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a:extLst>
            <a:ext uri="{FF2B5EF4-FFF2-40B4-BE49-F238E27FC236}">
              <a16:creationId xmlns:a16="http://schemas.microsoft.com/office/drawing/2014/main" id="{D3828C7B-0134-ED91-B3B9-80A78AE1808A}"/>
            </a:ext>
          </a:extLst>
        </p:cNvPr>
        <p:cNvGrpSpPr/>
        <p:nvPr/>
      </p:nvGrpSpPr>
      <p:grpSpPr>
        <a:xfrm>
          <a:off x="0" y="0"/>
          <a:ext cx="0" cy="0"/>
          <a:chOff x="0" y="0"/>
          <a:chExt cx="0" cy="0"/>
        </a:xfrm>
      </p:grpSpPr>
      <p:sp>
        <p:nvSpPr>
          <p:cNvPr id="1477" name="Google Shape;1477;g877b642fd3_0_223:notes">
            <a:extLst>
              <a:ext uri="{FF2B5EF4-FFF2-40B4-BE49-F238E27FC236}">
                <a16:creationId xmlns:a16="http://schemas.microsoft.com/office/drawing/2014/main" id="{44A66E0E-DFA0-1188-EC93-91F788EE1D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877b642fd3_0_223:notes">
            <a:extLst>
              <a:ext uri="{FF2B5EF4-FFF2-40B4-BE49-F238E27FC236}">
                <a16:creationId xmlns:a16="http://schemas.microsoft.com/office/drawing/2014/main" id="{9B2321F4-295D-1E22-FDB0-48C90FB654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916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23af34404ac_0_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23af34404ac_0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0"/>
        <p:cNvGrpSpPr/>
        <p:nvPr/>
      </p:nvGrpSpPr>
      <p:grpSpPr>
        <a:xfrm>
          <a:off x="0" y="0"/>
          <a:ext cx="0" cy="0"/>
          <a:chOff x="0" y="0"/>
          <a:chExt cx="0" cy="0"/>
        </a:xfrm>
      </p:grpSpPr>
      <p:sp>
        <p:nvSpPr>
          <p:cNvPr id="2021" name="Google Shape;2021;g23af34404ac_0_2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2" name="Google Shape;2022;g23af34404ac_0_2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8"/>
        <p:cNvGrpSpPr/>
        <p:nvPr/>
      </p:nvGrpSpPr>
      <p:grpSpPr>
        <a:xfrm>
          <a:off x="0" y="0"/>
          <a:ext cx="0" cy="0"/>
          <a:chOff x="0" y="0"/>
          <a:chExt cx="0" cy="0"/>
        </a:xfrm>
      </p:grpSpPr>
      <p:sp>
        <p:nvSpPr>
          <p:cNvPr id="1929" name="Google Shape;1929;g23af34404ac_0_26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0" name="Google Shape;1930;g23af34404ac_0_26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3"/>
        <p:cNvGrpSpPr/>
        <p:nvPr/>
      </p:nvGrpSpPr>
      <p:grpSpPr>
        <a:xfrm>
          <a:off x="0" y="0"/>
          <a:ext cx="0" cy="0"/>
          <a:chOff x="0" y="0"/>
          <a:chExt cx="0" cy="0"/>
        </a:xfrm>
      </p:grpSpPr>
      <p:sp>
        <p:nvSpPr>
          <p:cNvPr id="1974" name="Google Shape;1974;g23af34404ac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5" name="Google Shape;1975;g23af34404ac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g23af34404ac_0_28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8" name="Google Shape;2028;g23af34404ac_0_28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a:extLst>
            <a:ext uri="{FF2B5EF4-FFF2-40B4-BE49-F238E27FC236}">
              <a16:creationId xmlns:a16="http://schemas.microsoft.com/office/drawing/2014/main" id="{43E86AA5-1636-A27D-B9C1-AE7E7C7081B5}"/>
            </a:ext>
          </a:extLst>
        </p:cNvPr>
        <p:cNvGrpSpPr/>
        <p:nvPr/>
      </p:nvGrpSpPr>
      <p:grpSpPr>
        <a:xfrm>
          <a:off x="0" y="0"/>
          <a:ext cx="0" cy="0"/>
          <a:chOff x="0" y="0"/>
          <a:chExt cx="0" cy="0"/>
        </a:xfrm>
      </p:grpSpPr>
      <p:sp>
        <p:nvSpPr>
          <p:cNvPr id="2027" name="Google Shape;2027;g23af34404ac_0_28339:notes">
            <a:extLst>
              <a:ext uri="{FF2B5EF4-FFF2-40B4-BE49-F238E27FC236}">
                <a16:creationId xmlns:a16="http://schemas.microsoft.com/office/drawing/2014/main" id="{DE8B88B4-51FC-FABB-4C1E-DAFDDC94B2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8" name="Google Shape;2028;g23af34404ac_0_28339:notes">
            <a:extLst>
              <a:ext uri="{FF2B5EF4-FFF2-40B4-BE49-F238E27FC236}">
                <a16:creationId xmlns:a16="http://schemas.microsoft.com/office/drawing/2014/main" id="{BE0B083A-D7FA-9D9B-671B-6E4D065608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1969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4"/>
        <p:cNvGrpSpPr/>
        <p:nvPr/>
      </p:nvGrpSpPr>
      <p:grpSpPr>
        <a:xfrm>
          <a:off x="0" y="0"/>
          <a:ext cx="0" cy="0"/>
          <a:chOff x="0" y="0"/>
          <a:chExt cx="0" cy="0"/>
        </a:xfrm>
      </p:grpSpPr>
      <p:sp>
        <p:nvSpPr>
          <p:cNvPr id="2245" name="Google Shape;2245;g23af34404ac_0_1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6" name="Google Shape;2246;g23af34404ac_0_1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23af34404ac_0_1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 name="Google Shape;2258;g23af34404ac_0_1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8794a74c9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 name="Google Shape;1460;g8794a74c9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g877b642fd3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 name="Google Shape;1501;g877b642fd3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877b642fd3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877b642fd3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23af34404ac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23af34404ac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g23af34404ac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7" name="Google Shape;1527;g23af34404ac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10075"/>
            <a:ext cx="9144000" cy="5143503"/>
            <a:chOff x="0" y="10080"/>
            <a:chExt cx="9144000" cy="5143503"/>
          </a:xfrm>
        </p:grpSpPr>
        <p:sp>
          <p:nvSpPr>
            <p:cNvPr id="10" name="Google Shape;10;p2"/>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17" y="0"/>
            <a:ext cx="9144200" cy="4100207"/>
            <a:chOff x="722375" y="0"/>
            <a:chExt cx="8421624" cy="3776208"/>
          </a:xfrm>
        </p:grpSpPr>
        <p:sp>
          <p:nvSpPr>
            <p:cNvPr id="47" name="Google Shape;47;p2"/>
            <p:cNvSpPr/>
            <p:nvPr/>
          </p:nvSpPr>
          <p:spPr>
            <a:xfrm>
              <a:off x="722375" y="0"/>
              <a:ext cx="3720119" cy="2521193"/>
            </a:xfrm>
            <a:custGeom>
              <a:avLst/>
              <a:gdLst/>
              <a:ahLst/>
              <a:cxnLst/>
              <a:rect l="l" t="t" r="r" b="b"/>
              <a:pathLst>
                <a:path w="32695" h="22158" extrusionOk="0">
                  <a:moveTo>
                    <a:pt x="10116" y="0"/>
                  </a:moveTo>
                  <a:lnTo>
                    <a:pt x="0" y="10743"/>
                  </a:lnTo>
                  <a:lnTo>
                    <a:pt x="11825" y="22157"/>
                  </a:lnTo>
                  <a:lnTo>
                    <a:pt x="32695"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101954" y="0"/>
              <a:ext cx="4010834" cy="2701031"/>
            </a:xfrm>
            <a:custGeom>
              <a:avLst/>
              <a:gdLst/>
              <a:ahLst/>
              <a:cxnLst/>
              <a:rect l="l" t="t" r="r" b="b"/>
              <a:pathLst>
                <a:path w="37337" h="25144" extrusionOk="0">
                  <a:moveTo>
                    <a:pt x="11902" y="0"/>
                  </a:moveTo>
                  <a:lnTo>
                    <a:pt x="1" y="12388"/>
                  </a:lnTo>
                  <a:lnTo>
                    <a:pt x="13178" y="25143"/>
                  </a:lnTo>
                  <a:lnTo>
                    <a:pt x="37337"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430189" y="0"/>
              <a:ext cx="2713810" cy="3776208"/>
            </a:xfrm>
            <a:custGeom>
              <a:avLst/>
              <a:gdLst/>
              <a:ahLst/>
              <a:cxnLst/>
              <a:rect l="l" t="t" r="r" b="b"/>
              <a:pathLst>
                <a:path w="20286" h="28227" extrusionOk="0">
                  <a:moveTo>
                    <a:pt x="20286" y="0"/>
                  </a:moveTo>
                  <a:lnTo>
                    <a:pt x="1" y="20221"/>
                  </a:lnTo>
                  <a:lnTo>
                    <a:pt x="9251" y="28226"/>
                  </a:lnTo>
                  <a:lnTo>
                    <a:pt x="20286" y="17224"/>
                  </a:lnTo>
                  <a:lnTo>
                    <a:pt x="20286"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txBox="1">
            <a:spLocks noGrp="1"/>
          </p:cNvSpPr>
          <p:nvPr>
            <p:ph type="ctrTitle"/>
          </p:nvPr>
        </p:nvSpPr>
        <p:spPr>
          <a:xfrm>
            <a:off x="3798925" y="1065909"/>
            <a:ext cx="4622700" cy="1977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500"/>
              <a:buNone/>
              <a:defRPr sz="4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51" name="Google Shape;51;p2"/>
          <p:cNvSpPr txBox="1">
            <a:spLocks noGrp="1"/>
          </p:cNvSpPr>
          <p:nvPr>
            <p:ph type="subTitle" idx="1"/>
          </p:nvPr>
        </p:nvSpPr>
        <p:spPr>
          <a:xfrm>
            <a:off x="3798925" y="3487459"/>
            <a:ext cx="4622700" cy="463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52" name="Google Shape;52;p2"/>
          <p:cNvSpPr/>
          <p:nvPr/>
        </p:nvSpPr>
        <p:spPr>
          <a:xfrm rot="5400000">
            <a:off x="8630888" y="-493241"/>
            <a:ext cx="210474" cy="1624881"/>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accent5"/>
              </a:gs>
              <a:gs pos="100000">
                <a:schemeClr val="accent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5400000">
            <a:off x="302638" y="4011859"/>
            <a:ext cx="210474" cy="1624881"/>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accent5"/>
              </a:gs>
              <a:gs pos="100000">
                <a:schemeClr val="accent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2"/>
          <p:cNvGrpSpPr/>
          <p:nvPr/>
        </p:nvGrpSpPr>
        <p:grpSpPr>
          <a:xfrm>
            <a:off x="7481625" y="3584851"/>
            <a:ext cx="2488950" cy="1970136"/>
            <a:chOff x="7656500" y="3608488"/>
            <a:chExt cx="2488950" cy="1970136"/>
          </a:xfrm>
        </p:grpSpPr>
        <p:sp>
          <p:nvSpPr>
            <p:cNvPr id="55" name="Google Shape;55;p2"/>
            <p:cNvSpPr/>
            <p:nvPr/>
          </p:nvSpPr>
          <p:spPr>
            <a:xfrm>
              <a:off x="7656500" y="4187819"/>
              <a:ext cx="1436725" cy="1320231"/>
            </a:xfrm>
            <a:custGeom>
              <a:avLst/>
              <a:gdLst/>
              <a:ahLst/>
              <a:cxnLst/>
              <a:rect l="l" t="t" r="r" b="b"/>
              <a:pathLst>
                <a:path w="26220" h="24094" fill="none" extrusionOk="0">
                  <a:moveTo>
                    <a:pt x="11433" y="9558"/>
                  </a:moveTo>
                  <a:lnTo>
                    <a:pt x="6852" y="2746"/>
                  </a:lnTo>
                  <a:lnTo>
                    <a:pt x="18285" y="0"/>
                  </a:lnTo>
                  <a:moveTo>
                    <a:pt x="1" y="12291"/>
                  </a:moveTo>
                  <a:lnTo>
                    <a:pt x="6852" y="2746"/>
                  </a:lnTo>
                  <a:moveTo>
                    <a:pt x="14787" y="14549"/>
                  </a:moveTo>
                  <a:lnTo>
                    <a:pt x="26219" y="11803"/>
                  </a:lnTo>
                  <a:moveTo>
                    <a:pt x="7922" y="24093"/>
                  </a:moveTo>
                  <a:lnTo>
                    <a:pt x="14787" y="14549"/>
                  </a:lnTo>
                  <a:moveTo>
                    <a:pt x="11433" y="9558"/>
                  </a:moveTo>
                  <a:lnTo>
                    <a:pt x="1" y="12291"/>
                  </a:lnTo>
                  <a:lnTo>
                    <a:pt x="7922" y="24093"/>
                  </a:lnTo>
                  <a:lnTo>
                    <a:pt x="19354" y="21361"/>
                  </a:lnTo>
                  <a:close/>
                  <a:moveTo>
                    <a:pt x="18285" y="0"/>
                  </a:moveTo>
                  <a:lnTo>
                    <a:pt x="11433" y="9558"/>
                  </a:lnTo>
                  <a:lnTo>
                    <a:pt x="19354" y="21361"/>
                  </a:lnTo>
                  <a:lnTo>
                    <a:pt x="26219" y="11803"/>
                  </a:lnTo>
                  <a:close/>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2"/>
            <p:cNvPicPr preferRelativeResize="0"/>
            <p:nvPr/>
          </p:nvPicPr>
          <p:blipFill>
            <a:blip r:embed="rId2">
              <a:alphaModFix/>
            </a:blip>
            <a:stretch>
              <a:fillRect/>
            </a:stretch>
          </p:blipFill>
          <p:spPr>
            <a:xfrm rot="-2837828">
              <a:off x="8316719" y="4076518"/>
              <a:ext cx="1726579" cy="1034076"/>
            </a:xfrm>
            <a:prstGeom prst="rect">
              <a:avLst/>
            </a:prstGeom>
            <a:noFill/>
            <a:ln>
              <a:noFill/>
            </a:ln>
          </p:spPr>
        </p:pic>
      </p:gr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28"/>
        <p:cNvGrpSpPr/>
        <p:nvPr/>
      </p:nvGrpSpPr>
      <p:grpSpPr>
        <a:xfrm>
          <a:off x="0" y="0"/>
          <a:ext cx="0" cy="0"/>
          <a:chOff x="0" y="0"/>
          <a:chExt cx="0" cy="0"/>
        </a:xfrm>
      </p:grpSpPr>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29"/>
        <p:cNvGrpSpPr/>
        <p:nvPr/>
      </p:nvGrpSpPr>
      <p:grpSpPr>
        <a:xfrm>
          <a:off x="0" y="0"/>
          <a:ext cx="0" cy="0"/>
          <a:chOff x="0" y="0"/>
          <a:chExt cx="0" cy="0"/>
        </a:xfrm>
      </p:grpSpPr>
      <p:grpSp>
        <p:nvGrpSpPr>
          <p:cNvPr id="430" name="Google Shape;430;p13"/>
          <p:cNvGrpSpPr/>
          <p:nvPr/>
        </p:nvGrpSpPr>
        <p:grpSpPr>
          <a:xfrm>
            <a:off x="0" y="10075"/>
            <a:ext cx="9144000" cy="5143503"/>
            <a:chOff x="0" y="10080"/>
            <a:chExt cx="9144000" cy="5143503"/>
          </a:xfrm>
        </p:grpSpPr>
        <p:sp>
          <p:nvSpPr>
            <p:cNvPr id="431" name="Google Shape;431;p13"/>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7" name="Google Shape;467;p13"/>
          <p:cNvSpPr/>
          <p:nvPr/>
        </p:nvSpPr>
        <p:spPr>
          <a:xfrm>
            <a:off x="6135572" y="1"/>
            <a:ext cx="2907730" cy="1970622"/>
          </a:xfrm>
          <a:custGeom>
            <a:avLst/>
            <a:gdLst/>
            <a:ahLst/>
            <a:cxnLst/>
            <a:rect l="l" t="t" r="r" b="b"/>
            <a:pathLst>
              <a:path w="32695" h="22158" extrusionOk="0">
                <a:moveTo>
                  <a:pt x="10116" y="0"/>
                </a:moveTo>
                <a:lnTo>
                  <a:pt x="0" y="10743"/>
                </a:lnTo>
                <a:lnTo>
                  <a:pt x="11825" y="22157"/>
                </a:lnTo>
                <a:lnTo>
                  <a:pt x="32695"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txBox="1">
            <a:spLocks noGrp="1"/>
          </p:cNvSpPr>
          <p:nvPr>
            <p:ph type="title" hasCustomPrompt="1"/>
          </p:nvPr>
        </p:nvSpPr>
        <p:spPr>
          <a:xfrm>
            <a:off x="1553925" y="1780420"/>
            <a:ext cx="804600" cy="804600"/>
          </a:xfrm>
          <a:prstGeom prst="rect">
            <a:avLst/>
          </a:prstGeom>
          <a:gradFill>
            <a:gsLst>
              <a:gs pos="0">
                <a:schemeClr val="accent5"/>
              </a:gs>
              <a:gs pos="100000">
                <a:schemeClr val="accent3"/>
              </a:gs>
            </a:gsLst>
            <a:lin ang="18900044" scaled="0"/>
          </a:gradFill>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solidFill>
                  <a:schemeClr val="l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469" name="Google Shape;469;p13"/>
          <p:cNvSpPr txBox="1">
            <a:spLocks noGrp="1"/>
          </p:cNvSpPr>
          <p:nvPr>
            <p:ph type="subTitle" idx="1"/>
          </p:nvPr>
        </p:nvSpPr>
        <p:spPr>
          <a:xfrm>
            <a:off x="827325" y="2695292"/>
            <a:ext cx="2257800" cy="8547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2000">
                <a:latin typeface="Raleway Black"/>
                <a:ea typeface="Raleway Black"/>
                <a:cs typeface="Raleway Black"/>
                <a:sym typeface="Raleway Black"/>
              </a:defRPr>
            </a:lvl1pPr>
            <a:lvl2pPr lvl="1">
              <a:spcBef>
                <a:spcPts val="0"/>
              </a:spcBef>
              <a:spcAft>
                <a:spcPts val="0"/>
              </a:spcAft>
              <a:buNone/>
              <a:defRPr sz="2000">
                <a:latin typeface="Raleway Black"/>
                <a:ea typeface="Raleway Black"/>
                <a:cs typeface="Raleway Black"/>
                <a:sym typeface="Raleway Black"/>
              </a:defRPr>
            </a:lvl2pPr>
            <a:lvl3pPr lvl="2">
              <a:spcBef>
                <a:spcPts val="0"/>
              </a:spcBef>
              <a:spcAft>
                <a:spcPts val="0"/>
              </a:spcAft>
              <a:buNone/>
              <a:defRPr sz="2000">
                <a:latin typeface="Raleway Black"/>
                <a:ea typeface="Raleway Black"/>
                <a:cs typeface="Raleway Black"/>
                <a:sym typeface="Raleway Black"/>
              </a:defRPr>
            </a:lvl3pPr>
            <a:lvl4pPr lvl="3">
              <a:spcBef>
                <a:spcPts val="0"/>
              </a:spcBef>
              <a:spcAft>
                <a:spcPts val="0"/>
              </a:spcAft>
              <a:buNone/>
              <a:defRPr sz="2000">
                <a:latin typeface="Raleway Black"/>
                <a:ea typeface="Raleway Black"/>
                <a:cs typeface="Raleway Black"/>
                <a:sym typeface="Raleway Black"/>
              </a:defRPr>
            </a:lvl4pPr>
            <a:lvl5pPr lvl="4">
              <a:spcBef>
                <a:spcPts val="0"/>
              </a:spcBef>
              <a:spcAft>
                <a:spcPts val="0"/>
              </a:spcAft>
              <a:buNone/>
              <a:defRPr sz="2000">
                <a:latin typeface="Raleway Black"/>
                <a:ea typeface="Raleway Black"/>
                <a:cs typeface="Raleway Black"/>
                <a:sym typeface="Raleway Black"/>
              </a:defRPr>
            </a:lvl5pPr>
            <a:lvl6pPr lvl="5">
              <a:spcBef>
                <a:spcPts val="0"/>
              </a:spcBef>
              <a:spcAft>
                <a:spcPts val="0"/>
              </a:spcAft>
              <a:buNone/>
              <a:defRPr sz="2000">
                <a:latin typeface="Raleway Black"/>
                <a:ea typeface="Raleway Black"/>
                <a:cs typeface="Raleway Black"/>
                <a:sym typeface="Raleway Black"/>
              </a:defRPr>
            </a:lvl6pPr>
            <a:lvl7pPr lvl="6">
              <a:spcBef>
                <a:spcPts val="0"/>
              </a:spcBef>
              <a:spcAft>
                <a:spcPts val="0"/>
              </a:spcAft>
              <a:buNone/>
              <a:defRPr sz="2000">
                <a:latin typeface="Raleway Black"/>
                <a:ea typeface="Raleway Black"/>
                <a:cs typeface="Raleway Black"/>
                <a:sym typeface="Raleway Black"/>
              </a:defRPr>
            </a:lvl7pPr>
            <a:lvl8pPr lvl="7">
              <a:spcBef>
                <a:spcPts val="0"/>
              </a:spcBef>
              <a:spcAft>
                <a:spcPts val="0"/>
              </a:spcAft>
              <a:buNone/>
              <a:defRPr sz="2000">
                <a:latin typeface="Raleway Black"/>
                <a:ea typeface="Raleway Black"/>
                <a:cs typeface="Raleway Black"/>
                <a:sym typeface="Raleway Black"/>
              </a:defRPr>
            </a:lvl8pPr>
            <a:lvl9pPr lvl="8">
              <a:spcBef>
                <a:spcPts val="0"/>
              </a:spcBef>
              <a:spcAft>
                <a:spcPts val="0"/>
              </a:spcAft>
              <a:buNone/>
              <a:defRPr sz="2000">
                <a:latin typeface="Raleway Black"/>
                <a:ea typeface="Raleway Black"/>
                <a:cs typeface="Raleway Black"/>
                <a:sym typeface="Raleway Black"/>
              </a:defRPr>
            </a:lvl9pPr>
          </a:lstStyle>
          <a:p>
            <a:endParaRPr/>
          </a:p>
        </p:txBody>
      </p:sp>
      <p:sp>
        <p:nvSpPr>
          <p:cNvPr id="470" name="Google Shape;470;p13"/>
          <p:cNvSpPr txBox="1">
            <a:spLocks noGrp="1"/>
          </p:cNvSpPr>
          <p:nvPr>
            <p:ph type="subTitle" idx="2"/>
          </p:nvPr>
        </p:nvSpPr>
        <p:spPr>
          <a:xfrm>
            <a:off x="827325" y="3455146"/>
            <a:ext cx="2257800" cy="649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71" name="Google Shape;471;p13"/>
          <p:cNvSpPr txBox="1">
            <a:spLocks noGrp="1"/>
          </p:cNvSpPr>
          <p:nvPr>
            <p:ph type="title" idx="3" hasCustomPrompt="1"/>
          </p:nvPr>
        </p:nvSpPr>
        <p:spPr>
          <a:xfrm>
            <a:off x="4169700" y="1780420"/>
            <a:ext cx="804600" cy="804600"/>
          </a:xfrm>
          <a:prstGeom prst="rect">
            <a:avLst/>
          </a:prstGeom>
          <a:gradFill>
            <a:gsLst>
              <a:gs pos="0">
                <a:schemeClr val="accent5"/>
              </a:gs>
              <a:gs pos="100000">
                <a:schemeClr val="accent3"/>
              </a:gs>
            </a:gsLst>
            <a:lin ang="18900044" scaled="0"/>
          </a:gradFill>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solidFill>
                  <a:schemeClr val="l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472" name="Google Shape;472;p13"/>
          <p:cNvSpPr txBox="1">
            <a:spLocks noGrp="1"/>
          </p:cNvSpPr>
          <p:nvPr>
            <p:ph type="subTitle" idx="4"/>
          </p:nvPr>
        </p:nvSpPr>
        <p:spPr>
          <a:xfrm>
            <a:off x="3443100" y="2695292"/>
            <a:ext cx="2257800" cy="854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473" name="Google Shape;473;p13"/>
          <p:cNvSpPr txBox="1">
            <a:spLocks noGrp="1"/>
          </p:cNvSpPr>
          <p:nvPr>
            <p:ph type="subTitle" idx="5"/>
          </p:nvPr>
        </p:nvSpPr>
        <p:spPr>
          <a:xfrm>
            <a:off x="3443100" y="3455146"/>
            <a:ext cx="2257800" cy="649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74" name="Google Shape;474;p13"/>
          <p:cNvSpPr txBox="1">
            <a:spLocks noGrp="1"/>
          </p:cNvSpPr>
          <p:nvPr>
            <p:ph type="title" idx="6" hasCustomPrompt="1"/>
          </p:nvPr>
        </p:nvSpPr>
        <p:spPr>
          <a:xfrm>
            <a:off x="6785475" y="1780420"/>
            <a:ext cx="804600" cy="804600"/>
          </a:xfrm>
          <a:prstGeom prst="rect">
            <a:avLst/>
          </a:prstGeom>
          <a:gradFill>
            <a:gsLst>
              <a:gs pos="0">
                <a:schemeClr val="accent5"/>
              </a:gs>
              <a:gs pos="100000">
                <a:schemeClr val="accent3"/>
              </a:gs>
            </a:gsLst>
            <a:lin ang="18900044" scaled="0"/>
          </a:gradFill>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solidFill>
                  <a:schemeClr val="l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475" name="Google Shape;475;p13"/>
          <p:cNvSpPr txBox="1">
            <a:spLocks noGrp="1"/>
          </p:cNvSpPr>
          <p:nvPr>
            <p:ph type="subTitle" idx="7"/>
          </p:nvPr>
        </p:nvSpPr>
        <p:spPr>
          <a:xfrm>
            <a:off x="6058875" y="2695292"/>
            <a:ext cx="2257800" cy="854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476" name="Google Shape;476;p13"/>
          <p:cNvSpPr txBox="1">
            <a:spLocks noGrp="1"/>
          </p:cNvSpPr>
          <p:nvPr>
            <p:ph type="subTitle" idx="8"/>
          </p:nvPr>
        </p:nvSpPr>
        <p:spPr>
          <a:xfrm>
            <a:off x="6058875" y="3455146"/>
            <a:ext cx="2257800" cy="649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77" name="Google Shape;477;p13"/>
          <p:cNvSpPr txBox="1">
            <a:spLocks noGrp="1"/>
          </p:cNvSpPr>
          <p:nvPr>
            <p:ph type="title" idx="9"/>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grpSp>
        <p:nvGrpSpPr>
          <p:cNvPr id="478" name="Google Shape;478;p13"/>
          <p:cNvGrpSpPr/>
          <p:nvPr/>
        </p:nvGrpSpPr>
        <p:grpSpPr>
          <a:xfrm>
            <a:off x="7995543" y="-309762"/>
            <a:ext cx="1205731" cy="1488713"/>
            <a:chOff x="7995543" y="144813"/>
            <a:chExt cx="1205731" cy="1488713"/>
          </a:xfrm>
        </p:grpSpPr>
        <p:sp>
          <p:nvSpPr>
            <p:cNvPr id="479" name="Google Shape;479;p13"/>
            <p:cNvSpPr/>
            <p:nvPr/>
          </p:nvSpPr>
          <p:spPr>
            <a:xfrm>
              <a:off x="7995543" y="144813"/>
              <a:ext cx="1043055" cy="953684"/>
            </a:xfrm>
            <a:custGeom>
              <a:avLst/>
              <a:gdLst/>
              <a:ahLst/>
              <a:cxnLst/>
              <a:rect l="l" t="t" r="r" b="b"/>
              <a:pathLst>
                <a:path w="37744" h="34510" fill="none" extrusionOk="0">
                  <a:moveTo>
                    <a:pt x="27724" y="3763"/>
                  </a:moveTo>
                  <a:lnTo>
                    <a:pt x="37744" y="17414"/>
                  </a:lnTo>
                  <a:moveTo>
                    <a:pt x="11222" y="1"/>
                  </a:moveTo>
                  <a:lnTo>
                    <a:pt x="27724" y="3763"/>
                  </a:lnTo>
                  <a:moveTo>
                    <a:pt x="11235" y="1"/>
                  </a:moveTo>
                  <a:lnTo>
                    <a:pt x="0" y="17110"/>
                  </a:lnTo>
                  <a:lnTo>
                    <a:pt x="10007" y="30747"/>
                  </a:lnTo>
                  <a:moveTo>
                    <a:pt x="10007" y="30747"/>
                  </a:moveTo>
                  <a:lnTo>
                    <a:pt x="26509" y="34510"/>
                  </a:lnTo>
                  <a:lnTo>
                    <a:pt x="37744" y="17401"/>
                  </a:ln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0" name="Google Shape;480;p13"/>
            <p:cNvPicPr preferRelativeResize="0"/>
            <p:nvPr/>
          </p:nvPicPr>
          <p:blipFill>
            <a:blip r:embed="rId2">
              <a:alphaModFix/>
            </a:blip>
            <a:stretch>
              <a:fillRect/>
            </a:stretch>
          </p:blipFill>
          <p:spPr>
            <a:xfrm>
              <a:off x="8316686" y="778825"/>
              <a:ext cx="884589" cy="854700"/>
            </a:xfrm>
            <a:prstGeom prst="rect">
              <a:avLst/>
            </a:prstGeom>
            <a:noFill/>
            <a:ln>
              <a:noFill/>
            </a:ln>
          </p:spPr>
        </p:pic>
      </p:grpSp>
      <p:sp>
        <p:nvSpPr>
          <p:cNvPr id="481" name="Google Shape;481;p13"/>
          <p:cNvSpPr/>
          <p:nvPr/>
        </p:nvSpPr>
        <p:spPr>
          <a:xfrm>
            <a:off x="7847388" y="4316438"/>
            <a:ext cx="1148465" cy="1074774"/>
          </a:xfrm>
          <a:custGeom>
            <a:avLst/>
            <a:gdLst/>
            <a:ahLst/>
            <a:cxnLst/>
            <a:rect l="l" t="t" r="r" b="b"/>
            <a:pathLst>
              <a:path w="32292" h="30220" fill="none" extrusionOk="0">
                <a:moveTo>
                  <a:pt x="18338" y="12120"/>
                </a:moveTo>
                <a:lnTo>
                  <a:pt x="24318" y="3948"/>
                </a:lnTo>
                <a:lnTo>
                  <a:pt x="32292" y="16080"/>
                </a:lnTo>
                <a:moveTo>
                  <a:pt x="10364" y="1"/>
                </a:moveTo>
                <a:lnTo>
                  <a:pt x="24318" y="3948"/>
                </a:lnTo>
                <a:moveTo>
                  <a:pt x="13955" y="18100"/>
                </a:moveTo>
                <a:lnTo>
                  <a:pt x="21929" y="30219"/>
                </a:lnTo>
                <a:moveTo>
                  <a:pt x="1" y="14153"/>
                </a:moveTo>
                <a:lnTo>
                  <a:pt x="13955" y="18100"/>
                </a:lnTo>
                <a:moveTo>
                  <a:pt x="18338" y="12120"/>
                </a:moveTo>
                <a:lnTo>
                  <a:pt x="10364" y="1"/>
                </a:lnTo>
                <a:lnTo>
                  <a:pt x="1" y="14153"/>
                </a:lnTo>
                <a:lnTo>
                  <a:pt x="7974" y="26272"/>
                </a:lnTo>
                <a:close/>
                <a:moveTo>
                  <a:pt x="32292" y="16067"/>
                </a:moveTo>
                <a:lnTo>
                  <a:pt x="18338" y="12120"/>
                </a:lnTo>
                <a:lnTo>
                  <a:pt x="7974" y="26272"/>
                </a:lnTo>
                <a:lnTo>
                  <a:pt x="21929" y="30219"/>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p:nvPr/>
        </p:nvSpPr>
        <p:spPr>
          <a:xfrm>
            <a:off x="258888" y="3643884"/>
            <a:ext cx="210474" cy="1624881"/>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accent5"/>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8_1">
    <p:spTree>
      <p:nvGrpSpPr>
        <p:cNvPr id="1" name="Shape 483"/>
        <p:cNvGrpSpPr/>
        <p:nvPr/>
      </p:nvGrpSpPr>
      <p:grpSpPr>
        <a:xfrm>
          <a:off x="0" y="0"/>
          <a:ext cx="0" cy="0"/>
          <a:chOff x="0" y="0"/>
          <a:chExt cx="0" cy="0"/>
        </a:xfrm>
      </p:grpSpPr>
      <p:grpSp>
        <p:nvGrpSpPr>
          <p:cNvPr id="484" name="Google Shape;484;p14"/>
          <p:cNvGrpSpPr/>
          <p:nvPr/>
        </p:nvGrpSpPr>
        <p:grpSpPr>
          <a:xfrm>
            <a:off x="0" y="10075"/>
            <a:ext cx="9144000" cy="5143503"/>
            <a:chOff x="0" y="10080"/>
            <a:chExt cx="9144000" cy="5143503"/>
          </a:xfrm>
        </p:grpSpPr>
        <p:sp>
          <p:nvSpPr>
            <p:cNvPr id="485" name="Google Shape;485;p14"/>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14"/>
          <p:cNvSpPr/>
          <p:nvPr/>
        </p:nvSpPr>
        <p:spPr>
          <a:xfrm>
            <a:off x="6415681" y="0"/>
            <a:ext cx="2728315" cy="3796320"/>
          </a:xfrm>
          <a:custGeom>
            <a:avLst/>
            <a:gdLst/>
            <a:ahLst/>
            <a:cxnLst/>
            <a:rect l="l" t="t" r="r" b="b"/>
            <a:pathLst>
              <a:path w="20286" h="28227" extrusionOk="0">
                <a:moveTo>
                  <a:pt x="20286" y="0"/>
                </a:moveTo>
                <a:lnTo>
                  <a:pt x="1" y="20221"/>
                </a:lnTo>
                <a:lnTo>
                  <a:pt x="9251" y="28226"/>
                </a:lnTo>
                <a:lnTo>
                  <a:pt x="20286" y="17224"/>
                </a:lnTo>
                <a:lnTo>
                  <a:pt x="20286"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txBox="1">
            <a:spLocks noGrp="1"/>
          </p:cNvSpPr>
          <p:nvPr>
            <p:ph type="title"/>
          </p:nvPr>
        </p:nvSpPr>
        <p:spPr>
          <a:xfrm>
            <a:off x="3949050" y="3427448"/>
            <a:ext cx="4472400" cy="48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2000"/>
            </a:lvl1pPr>
            <a:lvl2pPr lvl="1" rtl="0">
              <a:lnSpc>
                <a:spcPct val="115000"/>
              </a:lnSpc>
              <a:spcBef>
                <a:spcPts val="0"/>
              </a:spcBef>
              <a:spcAft>
                <a:spcPts val="0"/>
              </a:spcAft>
              <a:buNone/>
              <a:defRPr sz="2000"/>
            </a:lvl2pPr>
            <a:lvl3pPr lvl="2" rtl="0">
              <a:lnSpc>
                <a:spcPct val="115000"/>
              </a:lnSpc>
              <a:spcBef>
                <a:spcPts val="0"/>
              </a:spcBef>
              <a:spcAft>
                <a:spcPts val="0"/>
              </a:spcAft>
              <a:buNone/>
              <a:defRPr sz="2000"/>
            </a:lvl3pPr>
            <a:lvl4pPr lvl="3" rtl="0">
              <a:lnSpc>
                <a:spcPct val="115000"/>
              </a:lnSpc>
              <a:spcBef>
                <a:spcPts val="0"/>
              </a:spcBef>
              <a:spcAft>
                <a:spcPts val="0"/>
              </a:spcAft>
              <a:buNone/>
              <a:defRPr sz="2000"/>
            </a:lvl4pPr>
            <a:lvl5pPr lvl="4" rtl="0">
              <a:lnSpc>
                <a:spcPct val="115000"/>
              </a:lnSpc>
              <a:spcBef>
                <a:spcPts val="0"/>
              </a:spcBef>
              <a:spcAft>
                <a:spcPts val="0"/>
              </a:spcAft>
              <a:buNone/>
              <a:defRPr sz="2000"/>
            </a:lvl5pPr>
            <a:lvl6pPr lvl="5" rtl="0">
              <a:lnSpc>
                <a:spcPct val="115000"/>
              </a:lnSpc>
              <a:spcBef>
                <a:spcPts val="0"/>
              </a:spcBef>
              <a:spcAft>
                <a:spcPts val="0"/>
              </a:spcAft>
              <a:buNone/>
              <a:defRPr sz="2000"/>
            </a:lvl6pPr>
            <a:lvl7pPr lvl="6" rtl="0">
              <a:lnSpc>
                <a:spcPct val="115000"/>
              </a:lnSpc>
              <a:spcBef>
                <a:spcPts val="0"/>
              </a:spcBef>
              <a:spcAft>
                <a:spcPts val="0"/>
              </a:spcAft>
              <a:buNone/>
              <a:defRPr sz="2000"/>
            </a:lvl7pPr>
            <a:lvl8pPr lvl="7" rtl="0">
              <a:lnSpc>
                <a:spcPct val="115000"/>
              </a:lnSpc>
              <a:spcBef>
                <a:spcPts val="0"/>
              </a:spcBef>
              <a:spcAft>
                <a:spcPts val="0"/>
              </a:spcAft>
              <a:buNone/>
              <a:defRPr sz="2000"/>
            </a:lvl8pPr>
            <a:lvl9pPr lvl="8" rtl="0">
              <a:lnSpc>
                <a:spcPct val="115000"/>
              </a:lnSpc>
              <a:spcBef>
                <a:spcPts val="0"/>
              </a:spcBef>
              <a:spcAft>
                <a:spcPts val="0"/>
              </a:spcAft>
              <a:buNone/>
              <a:defRPr sz="2000"/>
            </a:lvl9pPr>
          </a:lstStyle>
          <a:p>
            <a:endParaRPr/>
          </a:p>
        </p:txBody>
      </p:sp>
      <p:sp>
        <p:nvSpPr>
          <p:cNvPr id="523" name="Google Shape;523;p14"/>
          <p:cNvSpPr txBox="1">
            <a:spLocks noGrp="1"/>
          </p:cNvSpPr>
          <p:nvPr>
            <p:ph type="subTitle" idx="1"/>
          </p:nvPr>
        </p:nvSpPr>
        <p:spPr>
          <a:xfrm>
            <a:off x="3949075" y="1207475"/>
            <a:ext cx="4472400" cy="18690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14"/>
          <p:cNvSpPr/>
          <p:nvPr/>
        </p:nvSpPr>
        <p:spPr>
          <a:xfrm>
            <a:off x="7829050" y="4160562"/>
            <a:ext cx="1185160" cy="1200830"/>
          </a:xfrm>
          <a:custGeom>
            <a:avLst/>
            <a:gdLst/>
            <a:ahLst/>
            <a:cxnLst/>
            <a:rect l="l" t="t" r="r" b="b"/>
            <a:pathLst>
              <a:path w="30932" h="31341" fill="none" extrusionOk="0">
                <a:moveTo>
                  <a:pt x="12806" y="13162"/>
                </a:moveTo>
                <a:lnTo>
                  <a:pt x="5532" y="6337"/>
                </a:lnTo>
                <a:lnTo>
                  <a:pt x="18338" y="0"/>
                </a:lnTo>
                <a:moveTo>
                  <a:pt x="0" y="19499"/>
                </a:moveTo>
                <a:lnTo>
                  <a:pt x="5532" y="6337"/>
                </a:lnTo>
                <a:moveTo>
                  <a:pt x="18126" y="18166"/>
                </a:moveTo>
                <a:lnTo>
                  <a:pt x="30932" y="11829"/>
                </a:lnTo>
                <a:moveTo>
                  <a:pt x="12595" y="31341"/>
                </a:moveTo>
                <a:lnTo>
                  <a:pt x="18126" y="18166"/>
                </a:lnTo>
                <a:moveTo>
                  <a:pt x="12806" y="13162"/>
                </a:moveTo>
                <a:lnTo>
                  <a:pt x="0" y="19499"/>
                </a:lnTo>
                <a:lnTo>
                  <a:pt x="12582" y="31341"/>
                </a:lnTo>
                <a:lnTo>
                  <a:pt x="25387" y="25004"/>
                </a:lnTo>
                <a:close/>
                <a:moveTo>
                  <a:pt x="18338" y="0"/>
                </a:moveTo>
                <a:lnTo>
                  <a:pt x="12806" y="13162"/>
                </a:lnTo>
                <a:lnTo>
                  <a:pt x="25387" y="25004"/>
                </a:lnTo>
                <a:lnTo>
                  <a:pt x="30932" y="11829"/>
                </a:lnTo>
                <a:close/>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29_1">
    <p:spTree>
      <p:nvGrpSpPr>
        <p:cNvPr id="1" name="Shape 525"/>
        <p:cNvGrpSpPr/>
        <p:nvPr/>
      </p:nvGrpSpPr>
      <p:grpSpPr>
        <a:xfrm>
          <a:off x="0" y="0"/>
          <a:ext cx="0" cy="0"/>
          <a:chOff x="0" y="0"/>
          <a:chExt cx="0" cy="0"/>
        </a:xfrm>
      </p:grpSpPr>
      <p:grpSp>
        <p:nvGrpSpPr>
          <p:cNvPr id="526" name="Google Shape;526;p15"/>
          <p:cNvGrpSpPr/>
          <p:nvPr/>
        </p:nvGrpSpPr>
        <p:grpSpPr>
          <a:xfrm>
            <a:off x="0" y="10075"/>
            <a:ext cx="9144000" cy="5143503"/>
            <a:chOff x="0" y="10080"/>
            <a:chExt cx="9144000" cy="5143503"/>
          </a:xfrm>
        </p:grpSpPr>
        <p:sp>
          <p:nvSpPr>
            <p:cNvPr id="527" name="Google Shape;527;p15"/>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5"/>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5"/>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15"/>
          <p:cNvSpPr txBox="1">
            <a:spLocks noGrp="1"/>
          </p:cNvSpPr>
          <p:nvPr>
            <p:ph type="subTitle" idx="1"/>
          </p:nvPr>
        </p:nvSpPr>
        <p:spPr>
          <a:xfrm>
            <a:off x="1897200" y="3142496"/>
            <a:ext cx="5349600" cy="68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64" name="Google Shape;564;p15"/>
          <p:cNvSpPr txBox="1">
            <a:spLocks noGrp="1"/>
          </p:cNvSpPr>
          <p:nvPr>
            <p:ph type="title"/>
          </p:nvPr>
        </p:nvSpPr>
        <p:spPr>
          <a:xfrm>
            <a:off x="1897200" y="1514226"/>
            <a:ext cx="5349600" cy="135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8500"/>
              <a:buNone/>
              <a:defRPr sz="8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5" name="Google Shape;565;p15"/>
          <p:cNvSpPr/>
          <p:nvPr/>
        </p:nvSpPr>
        <p:spPr>
          <a:xfrm rot="-5400000" flipH="1">
            <a:off x="423511" y="-150873"/>
            <a:ext cx="204784" cy="1580956"/>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lt2"/>
              </a:gs>
              <a:gs pos="100000">
                <a:schemeClr val="accent4"/>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rot="-5400000" flipH="1">
            <a:off x="8526596" y="3713418"/>
            <a:ext cx="204784" cy="1580956"/>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lt2"/>
              </a:gs>
              <a:gs pos="100000">
                <a:schemeClr val="accent4"/>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17_1">
    <p:spTree>
      <p:nvGrpSpPr>
        <p:cNvPr id="1" name="Shape 567"/>
        <p:cNvGrpSpPr/>
        <p:nvPr/>
      </p:nvGrpSpPr>
      <p:grpSpPr>
        <a:xfrm>
          <a:off x="0" y="0"/>
          <a:ext cx="0" cy="0"/>
          <a:chOff x="0" y="0"/>
          <a:chExt cx="0" cy="0"/>
        </a:xfrm>
      </p:grpSpPr>
      <p:grpSp>
        <p:nvGrpSpPr>
          <p:cNvPr id="568" name="Google Shape;568;p16"/>
          <p:cNvGrpSpPr/>
          <p:nvPr/>
        </p:nvGrpSpPr>
        <p:grpSpPr>
          <a:xfrm>
            <a:off x="0" y="10075"/>
            <a:ext cx="9144000" cy="5143503"/>
            <a:chOff x="0" y="10080"/>
            <a:chExt cx="9144000" cy="5143503"/>
          </a:xfrm>
        </p:grpSpPr>
        <p:sp>
          <p:nvSpPr>
            <p:cNvPr id="569" name="Google Shape;569;p16"/>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6"/>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6"/>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16"/>
          <p:cNvSpPr txBox="1">
            <a:spLocks noGrp="1"/>
          </p:cNvSpPr>
          <p:nvPr>
            <p:ph type="body" idx="1"/>
          </p:nvPr>
        </p:nvSpPr>
        <p:spPr>
          <a:xfrm>
            <a:off x="720000" y="1401575"/>
            <a:ext cx="4274400" cy="32070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SzPts val="1500"/>
              <a:buChar char="●"/>
              <a:defRPr/>
            </a:lvl1pPr>
            <a:lvl2pPr marL="914400" lvl="1" indent="-317500" rtl="0">
              <a:spcBef>
                <a:spcPts val="0"/>
              </a:spcBef>
              <a:spcAft>
                <a:spcPts val="0"/>
              </a:spcAft>
              <a:buSzPts val="1400"/>
              <a:buChar char="○"/>
              <a:defRPr sz="1600"/>
            </a:lvl2pPr>
            <a:lvl3pPr marL="1371600" lvl="2" indent="-317500" rtl="0">
              <a:spcBef>
                <a:spcPts val="0"/>
              </a:spcBef>
              <a:spcAft>
                <a:spcPts val="0"/>
              </a:spcAft>
              <a:buSzPts val="1400"/>
              <a:buChar char="■"/>
              <a:defRPr sz="1600"/>
            </a:lvl3pPr>
            <a:lvl4pPr marL="1828800" lvl="3" indent="-317500" rtl="0">
              <a:spcBef>
                <a:spcPts val="0"/>
              </a:spcBef>
              <a:spcAft>
                <a:spcPts val="0"/>
              </a:spcAft>
              <a:buSzPts val="1400"/>
              <a:buChar char="●"/>
              <a:defRPr sz="1600"/>
            </a:lvl4pPr>
            <a:lvl5pPr marL="2286000" lvl="4" indent="-317500" rtl="0">
              <a:spcBef>
                <a:spcPts val="0"/>
              </a:spcBef>
              <a:spcAft>
                <a:spcPts val="0"/>
              </a:spcAft>
              <a:buSzPts val="1400"/>
              <a:buChar char="○"/>
              <a:defRPr sz="1600"/>
            </a:lvl5pPr>
            <a:lvl6pPr marL="2743200" lvl="5" indent="-317500" rtl="0">
              <a:spcBef>
                <a:spcPts val="0"/>
              </a:spcBef>
              <a:spcAft>
                <a:spcPts val="0"/>
              </a:spcAft>
              <a:buSzPts val="1400"/>
              <a:buChar char="■"/>
              <a:defRPr sz="1600"/>
            </a:lvl6pPr>
            <a:lvl7pPr marL="3200400" lvl="6" indent="-317500" rtl="0">
              <a:spcBef>
                <a:spcPts val="0"/>
              </a:spcBef>
              <a:spcAft>
                <a:spcPts val="0"/>
              </a:spcAft>
              <a:buSzPts val="1400"/>
              <a:buChar char="●"/>
              <a:defRPr sz="1600"/>
            </a:lvl7pPr>
            <a:lvl8pPr marL="3657600" lvl="7" indent="-317500" rtl="0">
              <a:spcBef>
                <a:spcPts val="0"/>
              </a:spcBef>
              <a:spcAft>
                <a:spcPts val="0"/>
              </a:spcAft>
              <a:buSzPts val="1400"/>
              <a:buChar char="○"/>
              <a:defRPr sz="1600"/>
            </a:lvl8pPr>
            <a:lvl9pPr marL="4114800" lvl="8" indent="-317500" rtl="0">
              <a:spcBef>
                <a:spcPts val="0"/>
              </a:spcBef>
              <a:spcAft>
                <a:spcPts val="0"/>
              </a:spcAft>
              <a:buSzPts val="1400"/>
              <a:buChar char="■"/>
              <a:defRPr sz="1600"/>
            </a:lvl9pPr>
          </a:lstStyle>
          <a:p>
            <a:endParaRPr/>
          </a:p>
        </p:txBody>
      </p:sp>
      <p:sp>
        <p:nvSpPr>
          <p:cNvPr id="606" name="Google Shape;606;p16"/>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607" name="Google Shape;607;p16"/>
          <p:cNvSpPr/>
          <p:nvPr/>
        </p:nvSpPr>
        <p:spPr>
          <a:xfrm rot="-5400000" flipH="1">
            <a:off x="1071586" y="3920377"/>
            <a:ext cx="204784" cy="1580956"/>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accent1"/>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5364167" y="10075"/>
            <a:ext cx="3779869" cy="2561686"/>
          </a:xfrm>
          <a:custGeom>
            <a:avLst/>
            <a:gdLst/>
            <a:ahLst/>
            <a:cxnLst/>
            <a:rect l="l" t="t" r="r" b="b"/>
            <a:pathLst>
              <a:path w="32695" h="22158" extrusionOk="0">
                <a:moveTo>
                  <a:pt x="10116" y="0"/>
                </a:moveTo>
                <a:lnTo>
                  <a:pt x="0" y="10743"/>
                </a:lnTo>
                <a:lnTo>
                  <a:pt x="11825" y="22157"/>
                </a:lnTo>
                <a:lnTo>
                  <a:pt x="32695"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17_1_1_1">
    <p:spTree>
      <p:nvGrpSpPr>
        <p:cNvPr id="1" name="Shape 609"/>
        <p:cNvGrpSpPr/>
        <p:nvPr/>
      </p:nvGrpSpPr>
      <p:grpSpPr>
        <a:xfrm>
          <a:off x="0" y="0"/>
          <a:ext cx="0" cy="0"/>
          <a:chOff x="0" y="0"/>
          <a:chExt cx="0" cy="0"/>
        </a:xfrm>
      </p:grpSpPr>
      <p:grpSp>
        <p:nvGrpSpPr>
          <p:cNvPr id="610" name="Google Shape;610;p17"/>
          <p:cNvGrpSpPr/>
          <p:nvPr/>
        </p:nvGrpSpPr>
        <p:grpSpPr>
          <a:xfrm>
            <a:off x="0" y="10075"/>
            <a:ext cx="9144000" cy="5143503"/>
            <a:chOff x="0" y="10080"/>
            <a:chExt cx="9144000" cy="5143503"/>
          </a:xfrm>
        </p:grpSpPr>
        <p:sp>
          <p:nvSpPr>
            <p:cNvPr id="611" name="Google Shape;611;p17"/>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17"/>
          <p:cNvSpPr/>
          <p:nvPr/>
        </p:nvSpPr>
        <p:spPr>
          <a:xfrm>
            <a:off x="6415681" y="0"/>
            <a:ext cx="2728315" cy="3796320"/>
          </a:xfrm>
          <a:custGeom>
            <a:avLst/>
            <a:gdLst/>
            <a:ahLst/>
            <a:cxnLst/>
            <a:rect l="l" t="t" r="r" b="b"/>
            <a:pathLst>
              <a:path w="20286" h="28227" extrusionOk="0">
                <a:moveTo>
                  <a:pt x="20286" y="0"/>
                </a:moveTo>
                <a:lnTo>
                  <a:pt x="1" y="20221"/>
                </a:lnTo>
                <a:lnTo>
                  <a:pt x="9251" y="28226"/>
                </a:lnTo>
                <a:lnTo>
                  <a:pt x="20286" y="17224"/>
                </a:lnTo>
                <a:lnTo>
                  <a:pt x="20286"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txBox="1">
            <a:spLocks noGrp="1"/>
          </p:cNvSpPr>
          <p:nvPr>
            <p:ph type="subTitle" idx="1"/>
          </p:nvPr>
        </p:nvSpPr>
        <p:spPr>
          <a:xfrm>
            <a:off x="1200675" y="2460305"/>
            <a:ext cx="2886300" cy="1050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9" name="Google Shape;649;p17"/>
          <p:cNvSpPr txBox="1">
            <a:spLocks noGrp="1"/>
          </p:cNvSpPr>
          <p:nvPr>
            <p:ph type="title"/>
          </p:nvPr>
        </p:nvSpPr>
        <p:spPr>
          <a:xfrm>
            <a:off x="1200675" y="1427325"/>
            <a:ext cx="2886300" cy="1007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650" name="Google Shape;650;p17"/>
          <p:cNvSpPr/>
          <p:nvPr/>
        </p:nvSpPr>
        <p:spPr>
          <a:xfrm rot="5400000">
            <a:off x="229463" y="-272941"/>
            <a:ext cx="210474" cy="1624881"/>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accent4"/>
              </a:gs>
              <a:gs pos="100000">
                <a:schemeClr val="dk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1966000" y="4238224"/>
            <a:ext cx="1353250" cy="1252947"/>
          </a:xfrm>
          <a:custGeom>
            <a:avLst/>
            <a:gdLst/>
            <a:ahLst/>
            <a:cxnLst/>
            <a:rect l="l" t="t" r="r" b="b"/>
            <a:pathLst>
              <a:path w="21546" h="19949" fill="none" extrusionOk="0">
                <a:moveTo>
                  <a:pt x="12186" y="7948"/>
                </a:moveTo>
                <a:lnTo>
                  <a:pt x="16041" y="2417"/>
                </a:lnTo>
                <a:lnTo>
                  <a:pt x="21533" y="10364"/>
                </a:lnTo>
                <a:moveTo>
                  <a:pt x="6681" y="1"/>
                </a:moveTo>
                <a:lnTo>
                  <a:pt x="16041" y="2417"/>
                </a:lnTo>
                <a:moveTo>
                  <a:pt x="9361" y="12001"/>
                </a:moveTo>
                <a:lnTo>
                  <a:pt x="14853" y="19948"/>
                </a:lnTo>
                <a:moveTo>
                  <a:pt x="1" y="9585"/>
                </a:moveTo>
                <a:lnTo>
                  <a:pt x="9361" y="12001"/>
                </a:lnTo>
                <a:moveTo>
                  <a:pt x="12186" y="7948"/>
                </a:moveTo>
                <a:lnTo>
                  <a:pt x="6681" y="1"/>
                </a:lnTo>
                <a:lnTo>
                  <a:pt x="1" y="9585"/>
                </a:lnTo>
                <a:lnTo>
                  <a:pt x="5493" y="17533"/>
                </a:lnTo>
                <a:close/>
                <a:moveTo>
                  <a:pt x="21546" y="10364"/>
                </a:moveTo>
                <a:lnTo>
                  <a:pt x="12186" y="7948"/>
                </a:lnTo>
                <a:lnTo>
                  <a:pt x="5506" y="17533"/>
                </a:lnTo>
                <a:lnTo>
                  <a:pt x="14853" y="19948"/>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8088750" y="371500"/>
            <a:ext cx="966832" cy="897812"/>
          </a:xfrm>
          <a:custGeom>
            <a:avLst/>
            <a:gdLst/>
            <a:ahLst/>
            <a:cxnLst/>
            <a:rect l="l" t="t" r="r" b="b"/>
            <a:pathLst>
              <a:path w="26629" h="24728" fill="none" extrusionOk="0">
                <a:moveTo>
                  <a:pt x="19895" y="3064"/>
                </a:moveTo>
                <a:lnTo>
                  <a:pt x="26628" y="12925"/>
                </a:lnTo>
                <a:moveTo>
                  <a:pt x="8331" y="1"/>
                </a:moveTo>
                <a:lnTo>
                  <a:pt x="19895" y="3064"/>
                </a:lnTo>
                <a:moveTo>
                  <a:pt x="8344" y="1"/>
                </a:moveTo>
                <a:lnTo>
                  <a:pt x="0" y="11803"/>
                </a:lnTo>
                <a:lnTo>
                  <a:pt x="6733" y="21678"/>
                </a:lnTo>
                <a:moveTo>
                  <a:pt x="6733" y="21678"/>
                </a:moveTo>
                <a:lnTo>
                  <a:pt x="18298" y="24728"/>
                </a:lnTo>
                <a:lnTo>
                  <a:pt x="26628" y="12925"/>
                </a:ln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3" name="Google Shape;653;p17"/>
          <p:cNvPicPr preferRelativeResize="0"/>
          <p:nvPr/>
        </p:nvPicPr>
        <p:blipFill>
          <a:blip r:embed="rId2">
            <a:alphaModFix/>
          </a:blip>
          <a:stretch>
            <a:fillRect/>
          </a:stretch>
        </p:blipFill>
        <p:spPr>
          <a:xfrm>
            <a:off x="7738888" y="-352900"/>
            <a:ext cx="1155676" cy="1050600"/>
          </a:xfrm>
          <a:prstGeom prst="rect">
            <a:avLst/>
          </a:prstGeom>
          <a:noFill/>
          <a:ln>
            <a:noFill/>
          </a:ln>
        </p:spPr>
      </p:pic>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10_1">
    <p:spTree>
      <p:nvGrpSpPr>
        <p:cNvPr id="1" name="Shape 654"/>
        <p:cNvGrpSpPr/>
        <p:nvPr/>
      </p:nvGrpSpPr>
      <p:grpSpPr>
        <a:xfrm>
          <a:off x="0" y="0"/>
          <a:ext cx="0" cy="0"/>
          <a:chOff x="0" y="0"/>
          <a:chExt cx="0" cy="0"/>
        </a:xfrm>
      </p:grpSpPr>
      <p:grpSp>
        <p:nvGrpSpPr>
          <p:cNvPr id="655" name="Google Shape;655;p18"/>
          <p:cNvGrpSpPr/>
          <p:nvPr/>
        </p:nvGrpSpPr>
        <p:grpSpPr>
          <a:xfrm>
            <a:off x="0" y="10075"/>
            <a:ext cx="9144000" cy="5143503"/>
            <a:chOff x="0" y="10080"/>
            <a:chExt cx="9144000" cy="5143503"/>
          </a:xfrm>
        </p:grpSpPr>
        <p:sp>
          <p:nvSpPr>
            <p:cNvPr id="656" name="Google Shape;656;p18"/>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8"/>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8"/>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8"/>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8"/>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8"/>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8"/>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8"/>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8"/>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8"/>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8"/>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8"/>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8"/>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8"/>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8"/>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8"/>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8"/>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8"/>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8"/>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8"/>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8"/>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8"/>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8"/>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8"/>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8"/>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8"/>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8"/>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8"/>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8"/>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8"/>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8"/>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8"/>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8"/>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18"/>
          <p:cNvSpPr txBox="1">
            <a:spLocks noGrp="1"/>
          </p:cNvSpPr>
          <p:nvPr>
            <p:ph type="subTitle" idx="1"/>
          </p:nvPr>
        </p:nvSpPr>
        <p:spPr>
          <a:xfrm>
            <a:off x="4516849" y="2460305"/>
            <a:ext cx="2886300" cy="1050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93" name="Google Shape;693;p18"/>
          <p:cNvSpPr txBox="1">
            <a:spLocks noGrp="1"/>
          </p:cNvSpPr>
          <p:nvPr>
            <p:ph type="title"/>
          </p:nvPr>
        </p:nvSpPr>
        <p:spPr>
          <a:xfrm>
            <a:off x="4516849" y="1427325"/>
            <a:ext cx="2886300" cy="1007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694" name="Google Shape;694;p18"/>
          <p:cNvSpPr/>
          <p:nvPr/>
        </p:nvSpPr>
        <p:spPr>
          <a:xfrm rot="5400000">
            <a:off x="8473289" y="-272941"/>
            <a:ext cx="210474" cy="1624881"/>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accent4"/>
              </a:gs>
              <a:gs pos="100000">
                <a:schemeClr val="dk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8"/>
          <p:cNvSpPr/>
          <p:nvPr/>
        </p:nvSpPr>
        <p:spPr>
          <a:xfrm>
            <a:off x="7695427" y="4223475"/>
            <a:ext cx="1238305" cy="1137899"/>
          </a:xfrm>
          <a:custGeom>
            <a:avLst/>
            <a:gdLst/>
            <a:ahLst/>
            <a:cxnLst/>
            <a:rect l="l" t="t" r="r" b="b"/>
            <a:pathLst>
              <a:path w="26220" h="24094" fill="none" extrusionOk="0">
                <a:moveTo>
                  <a:pt x="11433" y="9558"/>
                </a:moveTo>
                <a:lnTo>
                  <a:pt x="6852" y="2746"/>
                </a:lnTo>
                <a:lnTo>
                  <a:pt x="18285" y="0"/>
                </a:lnTo>
                <a:moveTo>
                  <a:pt x="1" y="12291"/>
                </a:moveTo>
                <a:lnTo>
                  <a:pt x="6852" y="2746"/>
                </a:lnTo>
                <a:moveTo>
                  <a:pt x="14787" y="14549"/>
                </a:moveTo>
                <a:lnTo>
                  <a:pt x="26219" y="11803"/>
                </a:lnTo>
                <a:moveTo>
                  <a:pt x="7922" y="24093"/>
                </a:moveTo>
                <a:lnTo>
                  <a:pt x="14787" y="14549"/>
                </a:lnTo>
                <a:moveTo>
                  <a:pt x="11433" y="9558"/>
                </a:moveTo>
                <a:lnTo>
                  <a:pt x="1" y="12291"/>
                </a:lnTo>
                <a:lnTo>
                  <a:pt x="7922" y="24093"/>
                </a:lnTo>
                <a:lnTo>
                  <a:pt x="19354" y="21361"/>
                </a:lnTo>
                <a:close/>
                <a:moveTo>
                  <a:pt x="18285" y="0"/>
                </a:moveTo>
                <a:lnTo>
                  <a:pt x="11433" y="9558"/>
                </a:lnTo>
                <a:lnTo>
                  <a:pt x="19354" y="21361"/>
                </a:lnTo>
                <a:lnTo>
                  <a:pt x="26219" y="11803"/>
                </a:lnTo>
                <a:close/>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8"/>
          <p:cNvSpPr/>
          <p:nvPr/>
        </p:nvSpPr>
        <p:spPr>
          <a:xfrm>
            <a:off x="-246967" y="156900"/>
            <a:ext cx="1084533" cy="1007110"/>
          </a:xfrm>
          <a:custGeom>
            <a:avLst/>
            <a:gdLst/>
            <a:ahLst/>
            <a:cxnLst/>
            <a:rect l="l" t="t" r="r" b="b"/>
            <a:pathLst>
              <a:path w="26629" h="24728" fill="none" extrusionOk="0">
                <a:moveTo>
                  <a:pt x="19895" y="3064"/>
                </a:moveTo>
                <a:lnTo>
                  <a:pt x="26628" y="12925"/>
                </a:lnTo>
                <a:moveTo>
                  <a:pt x="8331" y="1"/>
                </a:moveTo>
                <a:lnTo>
                  <a:pt x="19895" y="3064"/>
                </a:lnTo>
                <a:moveTo>
                  <a:pt x="8344" y="1"/>
                </a:moveTo>
                <a:lnTo>
                  <a:pt x="0" y="11803"/>
                </a:lnTo>
                <a:lnTo>
                  <a:pt x="6733" y="21678"/>
                </a:lnTo>
                <a:moveTo>
                  <a:pt x="6733" y="21678"/>
                </a:moveTo>
                <a:lnTo>
                  <a:pt x="18298" y="24728"/>
                </a:lnTo>
                <a:lnTo>
                  <a:pt x="26628" y="12925"/>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7" name="Google Shape;697;p18"/>
          <p:cNvPicPr preferRelativeResize="0"/>
          <p:nvPr/>
        </p:nvPicPr>
        <p:blipFill>
          <a:blip r:embed="rId2">
            <a:alphaModFix/>
          </a:blip>
          <a:stretch>
            <a:fillRect/>
          </a:stretch>
        </p:blipFill>
        <p:spPr>
          <a:xfrm>
            <a:off x="333663" y="471110"/>
            <a:ext cx="777425" cy="698575"/>
          </a:xfrm>
          <a:prstGeom prst="rect">
            <a:avLst/>
          </a:prstGeom>
          <a:noFill/>
          <a:ln>
            <a:noFill/>
          </a:ln>
        </p:spPr>
      </p:pic>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4">
  <p:cSld name="CUSTOM_10_1_1_1">
    <p:spTree>
      <p:nvGrpSpPr>
        <p:cNvPr id="1" name="Shape 698"/>
        <p:cNvGrpSpPr/>
        <p:nvPr/>
      </p:nvGrpSpPr>
      <p:grpSpPr>
        <a:xfrm>
          <a:off x="0" y="0"/>
          <a:ext cx="0" cy="0"/>
          <a:chOff x="0" y="0"/>
          <a:chExt cx="0" cy="0"/>
        </a:xfrm>
      </p:grpSpPr>
      <p:grpSp>
        <p:nvGrpSpPr>
          <p:cNvPr id="699" name="Google Shape;699;p19"/>
          <p:cNvGrpSpPr/>
          <p:nvPr/>
        </p:nvGrpSpPr>
        <p:grpSpPr>
          <a:xfrm>
            <a:off x="0" y="10075"/>
            <a:ext cx="9144000" cy="5143503"/>
            <a:chOff x="0" y="10080"/>
            <a:chExt cx="9144000" cy="5143503"/>
          </a:xfrm>
        </p:grpSpPr>
        <p:sp>
          <p:nvSpPr>
            <p:cNvPr id="700" name="Google Shape;700;p19"/>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9"/>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9"/>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9"/>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9"/>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9"/>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6" name="Google Shape;736;p19"/>
          <p:cNvSpPr txBox="1">
            <a:spLocks noGrp="1"/>
          </p:cNvSpPr>
          <p:nvPr>
            <p:ph type="title"/>
          </p:nvPr>
        </p:nvSpPr>
        <p:spPr>
          <a:xfrm>
            <a:off x="1006650" y="1220025"/>
            <a:ext cx="3228600" cy="14313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2800"/>
              <a:buNone/>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737" name="Google Shape;737;p19"/>
          <p:cNvSpPr txBox="1">
            <a:spLocks noGrp="1"/>
          </p:cNvSpPr>
          <p:nvPr>
            <p:ph type="subTitle" idx="1"/>
          </p:nvPr>
        </p:nvSpPr>
        <p:spPr>
          <a:xfrm>
            <a:off x="1006650" y="2661874"/>
            <a:ext cx="3228600" cy="11580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38" name="Google Shape;738;p19"/>
          <p:cNvSpPr>
            <a:spLocks noGrp="1"/>
          </p:cNvSpPr>
          <p:nvPr>
            <p:ph type="pic" idx="2"/>
          </p:nvPr>
        </p:nvSpPr>
        <p:spPr>
          <a:xfrm>
            <a:off x="5083350" y="1044300"/>
            <a:ext cx="3054000" cy="3054900"/>
          </a:xfrm>
          <a:prstGeom prst="rect">
            <a:avLst/>
          </a:prstGeom>
          <a:noFill/>
          <a:ln>
            <a:noFill/>
          </a:ln>
        </p:spPr>
      </p:sp>
      <p:sp>
        <p:nvSpPr>
          <p:cNvPr id="739" name="Google Shape;739;p19"/>
          <p:cNvSpPr/>
          <p:nvPr/>
        </p:nvSpPr>
        <p:spPr>
          <a:xfrm>
            <a:off x="622813" y="4456324"/>
            <a:ext cx="1185160" cy="1200830"/>
          </a:xfrm>
          <a:custGeom>
            <a:avLst/>
            <a:gdLst/>
            <a:ahLst/>
            <a:cxnLst/>
            <a:rect l="l" t="t" r="r" b="b"/>
            <a:pathLst>
              <a:path w="30932" h="31341" fill="none" extrusionOk="0">
                <a:moveTo>
                  <a:pt x="12806" y="13162"/>
                </a:moveTo>
                <a:lnTo>
                  <a:pt x="5532" y="6337"/>
                </a:lnTo>
                <a:lnTo>
                  <a:pt x="18338" y="0"/>
                </a:lnTo>
                <a:moveTo>
                  <a:pt x="0" y="19499"/>
                </a:moveTo>
                <a:lnTo>
                  <a:pt x="5532" y="6337"/>
                </a:lnTo>
                <a:moveTo>
                  <a:pt x="18126" y="18166"/>
                </a:moveTo>
                <a:lnTo>
                  <a:pt x="30932" y="11829"/>
                </a:lnTo>
                <a:moveTo>
                  <a:pt x="12595" y="31341"/>
                </a:moveTo>
                <a:lnTo>
                  <a:pt x="18126" y="18166"/>
                </a:lnTo>
                <a:moveTo>
                  <a:pt x="12806" y="13162"/>
                </a:moveTo>
                <a:lnTo>
                  <a:pt x="0" y="19499"/>
                </a:lnTo>
                <a:lnTo>
                  <a:pt x="12582" y="31341"/>
                </a:lnTo>
                <a:lnTo>
                  <a:pt x="25387" y="25004"/>
                </a:lnTo>
                <a:close/>
                <a:moveTo>
                  <a:pt x="18338" y="0"/>
                </a:moveTo>
                <a:lnTo>
                  <a:pt x="12806" y="13162"/>
                </a:lnTo>
                <a:lnTo>
                  <a:pt x="25387" y="25004"/>
                </a:lnTo>
                <a:lnTo>
                  <a:pt x="30932" y="11829"/>
                </a:ln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0" name="Google Shape;740;p19"/>
          <p:cNvPicPr preferRelativeResize="0"/>
          <p:nvPr/>
        </p:nvPicPr>
        <p:blipFill>
          <a:blip r:embed="rId2">
            <a:alphaModFix/>
          </a:blip>
          <a:stretch>
            <a:fillRect/>
          </a:stretch>
        </p:blipFill>
        <p:spPr>
          <a:xfrm>
            <a:off x="362710" y="4266525"/>
            <a:ext cx="719325" cy="684100"/>
          </a:xfrm>
          <a:prstGeom prst="rect">
            <a:avLst/>
          </a:prstGeom>
          <a:noFill/>
          <a:ln>
            <a:noFill/>
          </a:ln>
        </p:spPr>
      </p:pic>
      <p:sp>
        <p:nvSpPr>
          <p:cNvPr id="741" name="Google Shape;741;p19"/>
          <p:cNvSpPr/>
          <p:nvPr/>
        </p:nvSpPr>
        <p:spPr>
          <a:xfrm>
            <a:off x="-324506" y="461280"/>
            <a:ext cx="1233717" cy="156444"/>
          </a:xfrm>
          <a:custGeom>
            <a:avLst/>
            <a:gdLst/>
            <a:ahLst/>
            <a:cxnLst/>
            <a:rect l="l" t="t" r="r" b="b"/>
            <a:pathLst>
              <a:path w="11609" h="1472" extrusionOk="0">
                <a:moveTo>
                  <a:pt x="2067" y="0"/>
                </a:moveTo>
                <a:cubicBezTo>
                  <a:pt x="1515" y="0"/>
                  <a:pt x="1234" y="325"/>
                  <a:pt x="985" y="606"/>
                </a:cubicBezTo>
                <a:cubicBezTo>
                  <a:pt x="758" y="866"/>
                  <a:pt x="574" y="1071"/>
                  <a:pt x="195" y="1071"/>
                </a:cubicBezTo>
                <a:cubicBezTo>
                  <a:pt x="87" y="1071"/>
                  <a:pt x="0" y="1158"/>
                  <a:pt x="0" y="1266"/>
                </a:cubicBezTo>
                <a:cubicBezTo>
                  <a:pt x="0" y="1385"/>
                  <a:pt x="87" y="1472"/>
                  <a:pt x="195" y="1472"/>
                </a:cubicBezTo>
                <a:cubicBezTo>
                  <a:pt x="758" y="1472"/>
                  <a:pt x="1039" y="1147"/>
                  <a:pt x="1288" y="866"/>
                </a:cubicBezTo>
                <a:cubicBezTo>
                  <a:pt x="1515" y="606"/>
                  <a:pt x="1688" y="400"/>
                  <a:pt x="2067" y="400"/>
                </a:cubicBezTo>
                <a:cubicBezTo>
                  <a:pt x="2445" y="400"/>
                  <a:pt x="2629" y="606"/>
                  <a:pt x="2857" y="866"/>
                </a:cubicBezTo>
                <a:cubicBezTo>
                  <a:pt x="3105" y="1147"/>
                  <a:pt x="3376" y="1472"/>
                  <a:pt x="3938" y="1472"/>
                </a:cubicBezTo>
                <a:cubicBezTo>
                  <a:pt x="4501" y="1472"/>
                  <a:pt x="4782" y="1147"/>
                  <a:pt x="5020" y="866"/>
                </a:cubicBezTo>
                <a:cubicBezTo>
                  <a:pt x="5247" y="606"/>
                  <a:pt x="5431" y="400"/>
                  <a:pt x="5810" y="400"/>
                </a:cubicBezTo>
                <a:cubicBezTo>
                  <a:pt x="6189" y="400"/>
                  <a:pt x="6362" y="606"/>
                  <a:pt x="6589" y="866"/>
                </a:cubicBezTo>
                <a:cubicBezTo>
                  <a:pt x="6838" y="1147"/>
                  <a:pt x="7119" y="1472"/>
                  <a:pt x="7671" y="1472"/>
                </a:cubicBezTo>
                <a:cubicBezTo>
                  <a:pt x="8233" y="1472"/>
                  <a:pt x="8515" y="1147"/>
                  <a:pt x="8764" y="866"/>
                </a:cubicBezTo>
                <a:cubicBezTo>
                  <a:pt x="8991" y="606"/>
                  <a:pt x="9164" y="400"/>
                  <a:pt x="9543" y="400"/>
                </a:cubicBezTo>
                <a:cubicBezTo>
                  <a:pt x="9921" y="400"/>
                  <a:pt x="10105" y="606"/>
                  <a:pt x="10332" y="866"/>
                </a:cubicBezTo>
                <a:cubicBezTo>
                  <a:pt x="10570" y="1147"/>
                  <a:pt x="10852" y="1472"/>
                  <a:pt x="11414" y="1472"/>
                </a:cubicBezTo>
                <a:cubicBezTo>
                  <a:pt x="11522" y="1472"/>
                  <a:pt x="11609" y="1385"/>
                  <a:pt x="11609" y="1266"/>
                </a:cubicBezTo>
                <a:cubicBezTo>
                  <a:pt x="11609" y="1158"/>
                  <a:pt x="11522" y="1071"/>
                  <a:pt x="11414" y="1071"/>
                </a:cubicBezTo>
                <a:cubicBezTo>
                  <a:pt x="11036" y="1071"/>
                  <a:pt x="10852" y="866"/>
                  <a:pt x="10624" y="606"/>
                </a:cubicBezTo>
                <a:cubicBezTo>
                  <a:pt x="10386" y="314"/>
                  <a:pt x="10105" y="0"/>
                  <a:pt x="9543" y="0"/>
                </a:cubicBezTo>
                <a:cubicBezTo>
                  <a:pt x="8980" y="0"/>
                  <a:pt x="8710" y="325"/>
                  <a:pt x="8461" y="606"/>
                </a:cubicBezTo>
                <a:cubicBezTo>
                  <a:pt x="8233" y="866"/>
                  <a:pt x="8050" y="1071"/>
                  <a:pt x="7671" y="1071"/>
                </a:cubicBezTo>
                <a:cubicBezTo>
                  <a:pt x="7303" y="1071"/>
                  <a:pt x="7119" y="866"/>
                  <a:pt x="6892" y="606"/>
                </a:cubicBezTo>
                <a:cubicBezTo>
                  <a:pt x="6643" y="314"/>
                  <a:pt x="6362" y="0"/>
                  <a:pt x="5810" y="0"/>
                </a:cubicBezTo>
                <a:cubicBezTo>
                  <a:pt x="5247" y="0"/>
                  <a:pt x="4966" y="325"/>
                  <a:pt x="4717" y="606"/>
                </a:cubicBezTo>
                <a:cubicBezTo>
                  <a:pt x="4490" y="866"/>
                  <a:pt x="4317" y="1071"/>
                  <a:pt x="3938" y="1071"/>
                </a:cubicBezTo>
                <a:cubicBezTo>
                  <a:pt x="3560" y="1071"/>
                  <a:pt x="3387" y="866"/>
                  <a:pt x="3159" y="606"/>
                </a:cubicBezTo>
                <a:cubicBezTo>
                  <a:pt x="2911" y="314"/>
                  <a:pt x="2629" y="0"/>
                  <a:pt x="2067" y="0"/>
                </a:cubicBezTo>
                <a:close/>
              </a:path>
            </a:pathLst>
          </a:custGeom>
          <a:gradFill>
            <a:gsLst>
              <a:gs pos="0">
                <a:schemeClr val="accent4"/>
              </a:gs>
              <a:gs pos="100000">
                <a:schemeClr val="accent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CUSTOM_23">
    <p:spTree>
      <p:nvGrpSpPr>
        <p:cNvPr id="1" name="Shape 742"/>
        <p:cNvGrpSpPr/>
        <p:nvPr/>
      </p:nvGrpSpPr>
      <p:grpSpPr>
        <a:xfrm>
          <a:off x="0" y="0"/>
          <a:ext cx="0" cy="0"/>
          <a:chOff x="0" y="0"/>
          <a:chExt cx="0" cy="0"/>
        </a:xfrm>
      </p:grpSpPr>
      <p:grpSp>
        <p:nvGrpSpPr>
          <p:cNvPr id="743" name="Google Shape;743;p20"/>
          <p:cNvGrpSpPr/>
          <p:nvPr/>
        </p:nvGrpSpPr>
        <p:grpSpPr>
          <a:xfrm>
            <a:off x="0" y="10075"/>
            <a:ext cx="9144000" cy="5143503"/>
            <a:chOff x="0" y="10080"/>
            <a:chExt cx="9144000" cy="5143503"/>
          </a:xfrm>
        </p:grpSpPr>
        <p:sp>
          <p:nvSpPr>
            <p:cNvPr id="744" name="Google Shape;744;p20"/>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0"/>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0"/>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0"/>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0"/>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0"/>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0"/>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0"/>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0"/>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0"/>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0"/>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0"/>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0"/>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0"/>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0"/>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0"/>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0"/>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0"/>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0"/>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0"/>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0"/>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0"/>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0"/>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0"/>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0"/>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0"/>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0"/>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0"/>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0"/>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0"/>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0"/>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0"/>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0"/>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0" name="Google Shape;780;p20"/>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redoka One"/>
              <a:buNone/>
              <a:defRPr/>
            </a:lvl1pPr>
            <a:lvl2pPr lvl="1"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9pPr>
          </a:lstStyle>
          <a:p>
            <a:endParaRPr/>
          </a:p>
        </p:txBody>
      </p:sp>
      <p:sp>
        <p:nvSpPr>
          <p:cNvPr id="781" name="Google Shape;781;p20"/>
          <p:cNvSpPr txBox="1">
            <a:spLocks noGrp="1"/>
          </p:cNvSpPr>
          <p:nvPr>
            <p:ph type="body" idx="1"/>
          </p:nvPr>
        </p:nvSpPr>
        <p:spPr>
          <a:xfrm>
            <a:off x="720000" y="1401575"/>
            <a:ext cx="3666900" cy="320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00000"/>
              </a:lnSpc>
              <a:spcBef>
                <a:spcPts val="1000"/>
              </a:spcBef>
              <a:spcAft>
                <a:spcPts val="0"/>
              </a:spcAft>
              <a:buSzPts val="1400"/>
              <a:buFont typeface="Roboto Condensed Light"/>
              <a:buChar char="○"/>
              <a:defRPr/>
            </a:lvl2pPr>
            <a:lvl3pPr marL="1371600" lvl="2" indent="-317500" rtl="0">
              <a:lnSpc>
                <a:spcPct val="100000"/>
              </a:lnSpc>
              <a:spcBef>
                <a:spcPts val="0"/>
              </a:spcBef>
              <a:spcAft>
                <a:spcPts val="0"/>
              </a:spcAft>
              <a:buSzPts val="1400"/>
              <a:buFont typeface="Roboto Condensed Light"/>
              <a:buChar char="■"/>
              <a:defRPr/>
            </a:lvl3pPr>
            <a:lvl4pPr marL="1828800" lvl="3" indent="-317500" rtl="0">
              <a:lnSpc>
                <a:spcPct val="100000"/>
              </a:lnSpc>
              <a:spcBef>
                <a:spcPts val="0"/>
              </a:spcBef>
              <a:spcAft>
                <a:spcPts val="0"/>
              </a:spcAft>
              <a:buSzPts val="1400"/>
              <a:buFont typeface="Roboto Condensed Light"/>
              <a:buChar char="●"/>
              <a:defRPr/>
            </a:lvl4pPr>
            <a:lvl5pPr marL="2286000" lvl="4" indent="-317500" rtl="0">
              <a:lnSpc>
                <a:spcPct val="100000"/>
              </a:lnSpc>
              <a:spcBef>
                <a:spcPts val="0"/>
              </a:spcBef>
              <a:spcAft>
                <a:spcPts val="0"/>
              </a:spcAft>
              <a:buSzPts val="1400"/>
              <a:buFont typeface="Roboto Condensed Light"/>
              <a:buChar char="○"/>
              <a:defRPr/>
            </a:lvl5pPr>
            <a:lvl6pPr marL="2743200" lvl="5" indent="-317500" rtl="0">
              <a:lnSpc>
                <a:spcPct val="100000"/>
              </a:lnSpc>
              <a:spcBef>
                <a:spcPts val="0"/>
              </a:spcBef>
              <a:spcAft>
                <a:spcPts val="0"/>
              </a:spcAft>
              <a:buSzPts val="1400"/>
              <a:buFont typeface="Roboto Condensed Light"/>
              <a:buChar char="■"/>
              <a:defRPr/>
            </a:lvl6pPr>
            <a:lvl7pPr marL="3200400" lvl="6" indent="-317500" rtl="0">
              <a:lnSpc>
                <a:spcPct val="100000"/>
              </a:lnSpc>
              <a:spcBef>
                <a:spcPts val="0"/>
              </a:spcBef>
              <a:spcAft>
                <a:spcPts val="0"/>
              </a:spcAft>
              <a:buSzPts val="1400"/>
              <a:buFont typeface="Roboto Condensed Light"/>
              <a:buChar char="●"/>
              <a:defRPr/>
            </a:lvl7pPr>
            <a:lvl8pPr marL="3657600" lvl="7" indent="-317500" rtl="0">
              <a:lnSpc>
                <a:spcPct val="100000"/>
              </a:lnSpc>
              <a:spcBef>
                <a:spcPts val="0"/>
              </a:spcBef>
              <a:spcAft>
                <a:spcPts val="0"/>
              </a:spcAft>
              <a:buSzPts val="1400"/>
              <a:buFont typeface="Roboto Condensed Light"/>
              <a:buChar char="○"/>
              <a:defRPr/>
            </a:lvl8pPr>
            <a:lvl9pPr marL="4114800" lvl="8" indent="-317500" rtl="0">
              <a:lnSpc>
                <a:spcPct val="100000"/>
              </a:lnSpc>
              <a:spcBef>
                <a:spcPts val="0"/>
              </a:spcBef>
              <a:spcAft>
                <a:spcPts val="0"/>
              </a:spcAft>
              <a:buSzPts val="1400"/>
              <a:buFont typeface="Roboto Condensed Light"/>
              <a:buChar char="■"/>
              <a:defRPr/>
            </a:lvl9pPr>
          </a:lstStyle>
          <a:p>
            <a:endParaRPr/>
          </a:p>
        </p:txBody>
      </p:sp>
      <p:sp>
        <p:nvSpPr>
          <p:cNvPr id="782" name="Google Shape;782;p20"/>
          <p:cNvSpPr txBox="1">
            <a:spLocks noGrp="1"/>
          </p:cNvSpPr>
          <p:nvPr>
            <p:ph type="body" idx="2"/>
          </p:nvPr>
        </p:nvSpPr>
        <p:spPr>
          <a:xfrm>
            <a:off x="4757100" y="1401575"/>
            <a:ext cx="3666900" cy="320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00000"/>
              </a:lnSpc>
              <a:spcBef>
                <a:spcPts val="1000"/>
              </a:spcBef>
              <a:spcAft>
                <a:spcPts val="0"/>
              </a:spcAft>
              <a:buSzPts val="1400"/>
              <a:buFont typeface="Roboto Condensed Light"/>
              <a:buChar char="○"/>
              <a:defRPr/>
            </a:lvl2pPr>
            <a:lvl3pPr marL="1371600" lvl="2" indent="-317500" rtl="0">
              <a:lnSpc>
                <a:spcPct val="100000"/>
              </a:lnSpc>
              <a:spcBef>
                <a:spcPts val="0"/>
              </a:spcBef>
              <a:spcAft>
                <a:spcPts val="0"/>
              </a:spcAft>
              <a:buSzPts val="1400"/>
              <a:buFont typeface="Roboto Condensed Light"/>
              <a:buChar char="■"/>
              <a:defRPr/>
            </a:lvl3pPr>
            <a:lvl4pPr marL="1828800" lvl="3" indent="-317500" rtl="0">
              <a:lnSpc>
                <a:spcPct val="100000"/>
              </a:lnSpc>
              <a:spcBef>
                <a:spcPts val="0"/>
              </a:spcBef>
              <a:spcAft>
                <a:spcPts val="0"/>
              </a:spcAft>
              <a:buSzPts val="1400"/>
              <a:buFont typeface="Roboto Condensed Light"/>
              <a:buChar char="●"/>
              <a:defRPr/>
            </a:lvl4pPr>
            <a:lvl5pPr marL="2286000" lvl="4" indent="-317500" rtl="0">
              <a:lnSpc>
                <a:spcPct val="100000"/>
              </a:lnSpc>
              <a:spcBef>
                <a:spcPts val="0"/>
              </a:spcBef>
              <a:spcAft>
                <a:spcPts val="0"/>
              </a:spcAft>
              <a:buSzPts val="1400"/>
              <a:buFont typeface="Roboto Condensed Light"/>
              <a:buChar char="○"/>
              <a:defRPr/>
            </a:lvl5pPr>
            <a:lvl6pPr marL="2743200" lvl="5" indent="-317500" rtl="0">
              <a:lnSpc>
                <a:spcPct val="100000"/>
              </a:lnSpc>
              <a:spcBef>
                <a:spcPts val="0"/>
              </a:spcBef>
              <a:spcAft>
                <a:spcPts val="0"/>
              </a:spcAft>
              <a:buSzPts val="1400"/>
              <a:buFont typeface="Roboto Condensed Light"/>
              <a:buChar char="■"/>
              <a:defRPr/>
            </a:lvl6pPr>
            <a:lvl7pPr marL="3200400" lvl="6" indent="-317500" rtl="0">
              <a:lnSpc>
                <a:spcPct val="100000"/>
              </a:lnSpc>
              <a:spcBef>
                <a:spcPts val="0"/>
              </a:spcBef>
              <a:spcAft>
                <a:spcPts val="0"/>
              </a:spcAft>
              <a:buSzPts val="1400"/>
              <a:buFont typeface="Roboto Condensed Light"/>
              <a:buChar char="●"/>
              <a:defRPr/>
            </a:lvl7pPr>
            <a:lvl8pPr marL="3657600" lvl="7" indent="-317500" rtl="0">
              <a:lnSpc>
                <a:spcPct val="100000"/>
              </a:lnSpc>
              <a:spcBef>
                <a:spcPts val="0"/>
              </a:spcBef>
              <a:spcAft>
                <a:spcPts val="0"/>
              </a:spcAft>
              <a:buSzPts val="1400"/>
              <a:buFont typeface="Roboto Condensed Light"/>
              <a:buChar char="○"/>
              <a:defRPr/>
            </a:lvl8pPr>
            <a:lvl9pPr marL="4114800" lvl="8" indent="-317500" rtl="0">
              <a:lnSpc>
                <a:spcPct val="100000"/>
              </a:lnSpc>
              <a:spcBef>
                <a:spcPts val="0"/>
              </a:spcBef>
              <a:spcAft>
                <a:spcPts val="0"/>
              </a:spcAft>
              <a:buSzPts val="1400"/>
              <a:buFont typeface="Roboto Condensed Light"/>
              <a:buChar char="■"/>
              <a:defRPr/>
            </a:lvl9pPr>
          </a:lstStyle>
          <a:p>
            <a:endParaRPr/>
          </a:p>
        </p:txBody>
      </p:sp>
      <p:sp>
        <p:nvSpPr>
          <p:cNvPr id="783" name="Google Shape;783;p20"/>
          <p:cNvSpPr/>
          <p:nvPr/>
        </p:nvSpPr>
        <p:spPr>
          <a:xfrm rot="5400000">
            <a:off x="563439" y="3796134"/>
            <a:ext cx="210474" cy="1624881"/>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accent4"/>
              </a:gs>
              <a:gs pos="100000">
                <a:schemeClr val="dk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0"/>
          <p:cNvSpPr/>
          <p:nvPr/>
        </p:nvSpPr>
        <p:spPr>
          <a:xfrm>
            <a:off x="8178283" y="4269600"/>
            <a:ext cx="1084533" cy="1007110"/>
          </a:xfrm>
          <a:custGeom>
            <a:avLst/>
            <a:gdLst/>
            <a:ahLst/>
            <a:cxnLst/>
            <a:rect l="l" t="t" r="r" b="b"/>
            <a:pathLst>
              <a:path w="26629" h="24728" fill="none" extrusionOk="0">
                <a:moveTo>
                  <a:pt x="19895" y="3064"/>
                </a:moveTo>
                <a:lnTo>
                  <a:pt x="26628" y="12925"/>
                </a:lnTo>
                <a:moveTo>
                  <a:pt x="8331" y="1"/>
                </a:moveTo>
                <a:lnTo>
                  <a:pt x="19895" y="3064"/>
                </a:lnTo>
                <a:moveTo>
                  <a:pt x="8344" y="1"/>
                </a:moveTo>
                <a:lnTo>
                  <a:pt x="0" y="11803"/>
                </a:lnTo>
                <a:lnTo>
                  <a:pt x="6733" y="21678"/>
                </a:lnTo>
                <a:moveTo>
                  <a:pt x="6733" y="21678"/>
                </a:moveTo>
                <a:lnTo>
                  <a:pt x="18298" y="24728"/>
                </a:lnTo>
                <a:lnTo>
                  <a:pt x="26628" y="12925"/>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5" name="Google Shape;785;p20"/>
          <p:cNvPicPr preferRelativeResize="0"/>
          <p:nvPr/>
        </p:nvPicPr>
        <p:blipFill>
          <a:blip r:embed="rId2">
            <a:alphaModFix/>
          </a:blip>
          <a:stretch>
            <a:fillRect/>
          </a:stretch>
        </p:blipFill>
        <p:spPr>
          <a:xfrm>
            <a:off x="8032900" y="3952685"/>
            <a:ext cx="777425" cy="698575"/>
          </a:xfrm>
          <a:prstGeom prst="rect">
            <a:avLst/>
          </a:prstGeom>
          <a:noFill/>
          <a:ln>
            <a:noFill/>
          </a:ln>
        </p:spPr>
      </p:pic>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CUSTOM_23_1_1">
    <p:spTree>
      <p:nvGrpSpPr>
        <p:cNvPr id="1" name="Shape 786"/>
        <p:cNvGrpSpPr/>
        <p:nvPr/>
      </p:nvGrpSpPr>
      <p:grpSpPr>
        <a:xfrm>
          <a:off x="0" y="0"/>
          <a:ext cx="0" cy="0"/>
          <a:chOff x="0" y="0"/>
          <a:chExt cx="0" cy="0"/>
        </a:xfrm>
      </p:grpSpPr>
      <p:grpSp>
        <p:nvGrpSpPr>
          <p:cNvPr id="787" name="Google Shape;787;p21"/>
          <p:cNvGrpSpPr/>
          <p:nvPr/>
        </p:nvGrpSpPr>
        <p:grpSpPr>
          <a:xfrm>
            <a:off x="0" y="10075"/>
            <a:ext cx="9144000" cy="5143503"/>
            <a:chOff x="0" y="10080"/>
            <a:chExt cx="9144000" cy="5143503"/>
          </a:xfrm>
        </p:grpSpPr>
        <p:sp>
          <p:nvSpPr>
            <p:cNvPr id="788" name="Google Shape;788;p21"/>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1"/>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1"/>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1"/>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1"/>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21"/>
          <p:cNvSpPr/>
          <p:nvPr/>
        </p:nvSpPr>
        <p:spPr>
          <a:xfrm rot="10800000" flipH="1">
            <a:off x="6031200" y="812279"/>
            <a:ext cx="3112735" cy="4331221"/>
          </a:xfrm>
          <a:custGeom>
            <a:avLst/>
            <a:gdLst/>
            <a:ahLst/>
            <a:cxnLst/>
            <a:rect l="l" t="t" r="r" b="b"/>
            <a:pathLst>
              <a:path w="20286" h="28227" extrusionOk="0">
                <a:moveTo>
                  <a:pt x="20286" y="0"/>
                </a:moveTo>
                <a:lnTo>
                  <a:pt x="1" y="20221"/>
                </a:lnTo>
                <a:lnTo>
                  <a:pt x="9251" y="28226"/>
                </a:lnTo>
                <a:lnTo>
                  <a:pt x="20286" y="17224"/>
                </a:lnTo>
                <a:lnTo>
                  <a:pt x="20286"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txBox="1">
            <a:spLocks noGrp="1"/>
          </p:cNvSpPr>
          <p:nvPr>
            <p:ph type="subTitle" idx="1"/>
          </p:nvPr>
        </p:nvSpPr>
        <p:spPr>
          <a:xfrm>
            <a:off x="828023" y="2850609"/>
            <a:ext cx="1848300" cy="53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826" name="Google Shape;826;p21"/>
          <p:cNvSpPr txBox="1">
            <a:spLocks noGrp="1"/>
          </p:cNvSpPr>
          <p:nvPr>
            <p:ph type="subTitle" idx="2"/>
          </p:nvPr>
        </p:nvSpPr>
        <p:spPr>
          <a:xfrm>
            <a:off x="828023" y="3336758"/>
            <a:ext cx="1848300" cy="88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27" name="Google Shape;827;p21"/>
          <p:cNvSpPr txBox="1">
            <a:spLocks noGrp="1"/>
          </p:cNvSpPr>
          <p:nvPr>
            <p:ph type="subTitle" idx="3"/>
          </p:nvPr>
        </p:nvSpPr>
        <p:spPr>
          <a:xfrm>
            <a:off x="3171763" y="2850609"/>
            <a:ext cx="1848300" cy="53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828" name="Google Shape;828;p21"/>
          <p:cNvSpPr txBox="1">
            <a:spLocks noGrp="1"/>
          </p:cNvSpPr>
          <p:nvPr>
            <p:ph type="subTitle" idx="4"/>
          </p:nvPr>
        </p:nvSpPr>
        <p:spPr>
          <a:xfrm>
            <a:off x="3171763" y="3336758"/>
            <a:ext cx="1848300" cy="88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29" name="Google Shape;829;p21"/>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grpSp>
        <p:nvGrpSpPr>
          <p:cNvPr id="58" name="Google Shape;58;p3"/>
          <p:cNvGrpSpPr/>
          <p:nvPr/>
        </p:nvGrpSpPr>
        <p:grpSpPr>
          <a:xfrm>
            <a:off x="0" y="10075"/>
            <a:ext cx="9144000" cy="5143503"/>
            <a:chOff x="0" y="10080"/>
            <a:chExt cx="9144000" cy="5143503"/>
          </a:xfrm>
        </p:grpSpPr>
        <p:sp>
          <p:nvSpPr>
            <p:cNvPr id="59" name="Google Shape;59;p3"/>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3"/>
          <p:cNvSpPr txBox="1">
            <a:spLocks noGrp="1"/>
          </p:cNvSpPr>
          <p:nvPr>
            <p:ph type="title"/>
          </p:nvPr>
        </p:nvSpPr>
        <p:spPr>
          <a:xfrm>
            <a:off x="722375" y="1962750"/>
            <a:ext cx="3849600" cy="14427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4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96" name="Google Shape;96;p3"/>
          <p:cNvSpPr txBox="1">
            <a:spLocks noGrp="1"/>
          </p:cNvSpPr>
          <p:nvPr>
            <p:ph type="title" idx="2" hasCustomPrompt="1"/>
          </p:nvPr>
        </p:nvSpPr>
        <p:spPr>
          <a:xfrm>
            <a:off x="827275" y="854519"/>
            <a:ext cx="1011600" cy="1014300"/>
          </a:xfrm>
          <a:prstGeom prst="rect">
            <a:avLst/>
          </a:prstGeom>
          <a:gradFill>
            <a:gsLst>
              <a:gs pos="0">
                <a:schemeClr val="accent5"/>
              </a:gs>
              <a:gs pos="100000">
                <a:schemeClr val="accent3"/>
              </a:gs>
            </a:gsLst>
            <a:lin ang="18900044" scaled="0"/>
          </a:gradFill>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4000">
                <a:solidFill>
                  <a:schemeClr val="lt1"/>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97" name="Google Shape;97;p3"/>
          <p:cNvSpPr txBox="1">
            <a:spLocks noGrp="1"/>
          </p:cNvSpPr>
          <p:nvPr>
            <p:ph type="subTitle" idx="1"/>
          </p:nvPr>
        </p:nvSpPr>
        <p:spPr>
          <a:xfrm>
            <a:off x="722375" y="3781870"/>
            <a:ext cx="3039300" cy="674100"/>
          </a:xfrm>
          <a:prstGeom prst="rect">
            <a:avLst/>
          </a:prstGeom>
        </p:spPr>
        <p:txBody>
          <a:bodyPr spcFirstLastPara="1" wrap="square" lIns="91425" tIns="91425" rIns="91425" bIns="91425" anchor="t"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
        <p:nvSpPr>
          <p:cNvPr id="98" name="Google Shape;98;p3"/>
          <p:cNvSpPr/>
          <p:nvPr/>
        </p:nvSpPr>
        <p:spPr>
          <a:xfrm>
            <a:off x="2977974" y="-1"/>
            <a:ext cx="4839023" cy="3279495"/>
          </a:xfrm>
          <a:custGeom>
            <a:avLst/>
            <a:gdLst/>
            <a:ahLst/>
            <a:cxnLst/>
            <a:rect l="l" t="t" r="r" b="b"/>
            <a:pathLst>
              <a:path w="32695" h="22158" extrusionOk="0">
                <a:moveTo>
                  <a:pt x="10116" y="0"/>
                </a:moveTo>
                <a:lnTo>
                  <a:pt x="0" y="10743"/>
                </a:lnTo>
                <a:lnTo>
                  <a:pt x="11825" y="22157"/>
                </a:lnTo>
                <a:lnTo>
                  <a:pt x="32695"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6057326" y="0"/>
            <a:ext cx="3086667" cy="4294950"/>
          </a:xfrm>
          <a:custGeom>
            <a:avLst/>
            <a:gdLst/>
            <a:ahLst/>
            <a:cxnLst/>
            <a:rect l="l" t="t" r="r" b="b"/>
            <a:pathLst>
              <a:path w="20286" h="28227" extrusionOk="0">
                <a:moveTo>
                  <a:pt x="20286" y="0"/>
                </a:moveTo>
                <a:lnTo>
                  <a:pt x="1" y="20221"/>
                </a:lnTo>
                <a:lnTo>
                  <a:pt x="9251" y="28226"/>
                </a:lnTo>
                <a:lnTo>
                  <a:pt x="20286" y="17224"/>
                </a:lnTo>
                <a:lnTo>
                  <a:pt x="20286"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3">
  <p:cSld name="CUSTOM_23_1_1_1_1">
    <p:spTree>
      <p:nvGrpSpPr>
        <p:cNvPr id="1" name="Shape 830"/>
        <p:cNvGrpSpPr/>
        <p:nvPr/>
      </p:nvGrpSpPr>
      <p:grpSpPr>
        <a:xfrm>
          <a:off x="0" y="0"/>
          <a:ext cx="0" cy="0"/>
          <a:chOff x="0" y="0"/>
          <a:chExt cx="0" cy="0"/>
        </a:xfrm>
      </p:grpSpPr>
      <p:grpSp>
        <p:nvGrpSpPr>
          <p:cNvPr id="831" name="Google Shape;831;p22"/>
          <p:cNvGrpSpPr/>
          <p:nvPr/>
        </p:nvGrpSpPr>
        <p:grpSpPr>
          <a:xfrm>
            <a:off x="0" y="10075"/>
            <a:ext cx="9144000" cy="5143503"/>
            <a:chOff x="0" y="10080"/>
            <a:chExt cx="9144000" cy="5143503"/>
          </a:xfrm>
        </p:grpSpPr>
        <p:sp>
          <p:nvSpPr>
            <p:cNvPr id="832" name="Google Shape;832;p22"/>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2"/>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2"/>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2"/>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2"/>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2"/>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2"/>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2"/>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2"/>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2"/>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2"/>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2"/>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2"/>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2"/>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2"/>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2"/>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2"/>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22"/>
          <p:cNvSpPr/>
          <p:nvPr/>
        </p:nvSpPr>
        <p:spPr>
          <a:xfrm rot="10800000">
            <a:off x="-12" y="1401583"/>
            <a:ext cx="2689112" cy="3741771"/>
          </a:xfrm>
          <a:custGeom>
            <a:avLst/>
            <a:gdLst/>
            <a:ahLst/>
            <a:cxnLst/>
            <a:rect l="l" t="t" r="r" b="b"/>
            <a:pathLst>
              <a:path w="20286" h="28227" extrusionOk="0">
                <a:moveTo>
                  <a:pt x="20286" y="0"/>
                </a:moveTo>
                <a:lnTo>
                  <a:pt x="1" y="20221"/>
                </a:lnTo>
                <a:lnTo>
                  <a:pt x="9251" y="28226"/>
                </a:lnTo>
                <a:lnTo>
                  <a:pt x="20286" y="17224"/>
                </a:lnTo>
                <a:lnTo>
                  <a:pt x="20286"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870" name="Google Shape;870;p22"/>
          <p:cNvSpPr txBox="1">
            <a:spLocks noGrp="1"/>
          </p:cNvSpPr>
          <p:nvPr>
            <p:ph type="subTitle" idx="1"/>
          </p:nvPr>
        </p:nvSpPr>
        <p:spPr>
          <a:xfrm>
            <a:off x="1254788" y="2779301"/>
            <a:ext cx="2776800" cy="53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871" name="Google Shape;871;p22"/>
          <p:cNvSpPr txBox="1">
            <a:spLocks noGrp="1"/>
          </p:cNvSpPr>
          <p:nvPr>
            <p:ph type="subTitle" idx="2"/>
          </p:nvPr>
        </p:nvSpPr>
        <p:spPr>
          <a:xfrm>
            <a:off x="1254788" y="3265450"/>
            <a:ext cx="2776800" cy="88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72" name="Google Shape;872;p22"/>
          <p:cNvSpPr txBox="1">
            <a:spLocks noGrp="1"/>
          </p:cNvSpPr>
          <p:nvPr>
            <p:ph type="subTitle" idx="3"/>
          </p:nvPr>
        </p:nvSpPr>
        <p:spPr>
          <a:xfrm>
            <a:off x="5112413" y="2779301"/>
            <a:ext cx="2776800" cy="53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873" name="Google Shape;873;p22"/>
          <p:cNvSpPr txBox="1">
            <a:spLocks noGrp="1"/>
          </p:cNvSpPr>
          <p:nvPr>
            <p:ph type="subTitle" idx="4"/>
          </p:nvPr>
        </p:nvSpPr>
        <p:spPr>
          <a:xfrm>
            <a:off x="5112413" y="3265450"/>
            <a:ext cx="2776800" cy="88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74" name="Google Shape;874;p22"/>
          <p:cNvSpPr/>
          <p:nvPr/>
        </p:nvSpPr>
        <p:spPr>
          <a:xfrm>
            <a:off x="8033975" y="759200"/>
            <a:ext cx="1177973" cy="1016529"/>
          </a:xfrm>
          <a:custGeom>
            <a:avLst/>
            <a:gdLst/>
            <a:ahLst/>
            <a:cxnLst/>
            <a:rect l="l" t="t" r="r" b="b"/>
            <a:pathLst>
              <a:path w="31302" h="27012" fill="none" extrusionOk="0">
                <a:moveTo>
                  <a:pt x="11895" y="1"/>
                </a:moveTo>
                <a:lnTo>
                  <a:pt x="26536" y="1255"/>
                </a:lnTo>
                <a:moveTo>
                  <a:pt x="0" y="8635"/>
                </a:moveTo>
                <a:lnTo>
                  <a:pt x="11895" y="1"/>
                </a:lnTo>
                <a:moveTo>
                  <a:pt x="0" y="8635"/>
                </a:moveTo>
                <a:lnTo>
                  <a:pt x="4766" y="25757"/>
                </a:lnTo>
                <a:lnTo>
                  <a:pt x="19407" y="27011"/>
                </a:lnTo>
                <a:moveTo>
                  <a:pt x="19407" y="27011"/>
                </a:moveTo>
                <a:lnTo>
                  <a:pt x="31302" y="18378"/>
                </a:lnTo>
                <a:lnTo>
                  <a:pt x="26536" y="1255"/>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5" name="Google Shape;875;p22"/>
          <p:cNvPicPr preferRelativeResize="0"/>
          <p:nvPr/>
        </p:nvPicPr>
        <p:blipFill>
          <a:blip r:embed="rId2">
            <a:alphaModFix/>
          </a:blip>
          <a:stretch>
            <a:fillRect/>
          </a:stretch>
        </p:blipFill>
        <p:spPr>
          <a:xfrm>
            <a:off x="8316724" y="-111700"/>
            <a:ext cx="1239550" cy="1091500"/>
          </a:xfrm>
          <a:prstGeom prst="rect">
            <a:avLst/>
          </a:prstGeom>
          <a:noFill/>
          <a:ln>
            <a:noFill/>
          </a:ln>
        </p:spPr>
      </p:pic>
      <p:sp>
        <p:nvSpPr>
          <p:cNvPr id="876" name="Google Shape;876;p22"/>
          <p:cNvSpPr/>
          <p:nvPr/>
        </p:nvSpPr>
        <p:spPr>
          <a:xfrm>
            <a:off x="210419" y="4608580"/>
            <a:ext cx="1233717" cy="156444"/>
          </a:xfrm>
          <a:custGeom>
            <a:avLst/>
            <a:gdLst/>
            <a:ahLst/>
            <a:cxnLst/>
            <a:rect l="l" t="t" r="r" b="b"/>
            <a:pathLst>
              <a:path w="11609" h="1472" extrusionOk="0">
                <a:moveTo>
                  <a:pt x="2067" y="0"/>
                </a:moveTo>
                <a:cubicBezTo>
                  <a:pt x="1515" y="0"/>
                  <a:pt x="1234" y="325"/>
                  <a:pt x="985" y="606"/>
                </a:cubicBezTo>
                <a:cubicBezTo>
                  <a:pt x="758" y="866"/>
                  <a:pt x="574" y="1071"/>
                  <a:pt x="195" y="1071"/>
                </a:cubicBezTo>
                <a:cubicBezTo>
                  <a:pt x="87" y="1071"/>
                  <a:pt x="0" y="1158"/>
                  <a:pt x="0" y="1266"/>
                </a:cubicBezTo>
                <a:cubicBezTo>
                  <a:pt x="0" y="1385"/>
                  <a:pt x="87" y="1472"/>
                  <a:pt x="195" y="1472"/>
                </a:cubicBezTo>
                <a:cubicBezTo>
                  <a:pt x="758" y="1472"/>
                  <a:pt x="1039" y="1147"/>
                  <a:pt x="1288" y="866"/>
                </a:cubicBezTo>
                <a:cubicBezTo>
                  <a:pt x="1515" y="606"/>
                  <a:pt x="1688" y="400"/>
                  <a:pt x="2067" y="400"/>
                </a:cubicBezTo>
                <a:cubicBezTo>
                  <a:pt x="2445" y="400"/>
                  <a:pt x="2629" y="606"/>
                  <a:pt x="2857" y="866"/>
                </a:cubicBezTo>
                <a:cubicBezTo>
                  <a:pt x="3105" y="1147"/>
                  <a:pt x="3376" y="1472"/>
                  <a:pt x="3938" y="1472"/>
                </a:cubicBezTo>
                <a:cubicBezTo>
                  <a:pt x="4501" y="1472"/>
                  <a:pt x="4782" y="1147"/>
                  <a:pt x="5020" y="866"/>
                </a:cubicBezTo>
                <a:cubicBezTo>
                  <a:pt x="5247" y="606"/>
                  <a:pt x="5431" y="400"/>
                  <a:pt x="5810" y="400"/>
                </a:cubicBezTo>
                <a:cubicBezTo>
                  <a:pt x="6189" y="400"/>
                  <a:pt x="6362" y="606"/>
                  <a:pt x="6589" y="866"/>
                </a:cubicBezTo>
                <a:cubicBezTo>
                  <a:pt x="6838" y="1147"/>
                  <a:pt x="7119" y="1472"/>
                  <a:pt x="7671" y="1472"/>
                </a:cubicBezTo>
                <a:cubicBezTo>
                  <a:pt x="8233" y="1472"/>
                  <a:pt x="8515" y="1147"/>
                  <a:pt x="8764" y="866"/>
                </a:cubicBezTo>
                <a:cubicBezTo>
                  <a:pt x="8991" y="606"/>
                  <a:pt x="9164" y="400"/>
                  <a:pt x="9543" y="400"/>
                </a:cubicBezTo>
                <a:cubicBezTo>
                  <a:pt x="9921" y="400"/>
                  <a:pt x="10105" y="606"/>
                  <a:pt x="10332" y="866"/>
                </a:cubicBezTo>
                <a:cubicBezTo>
                  <a:pt x="10570" y="1147"/>
                  <a:pt x="10852" y="1472"/>
                  <a:pt x="11414" y="1472"/>
                </a:cubicBezTo>
                <a:cubicBezTo>
                  <a:pt x="11522" y="1472"/>
                  <a:pt x="11609" y="1385"/>
                  <a:pt x="11609" y="1266"/>
                </a:cubicBezTo>
                <a:cubicBezTo>
                  <a:pt x="11609" y="1158"/>
                  <a:pt x="11522" y="1071"/>
                  <a:pt x="11414" y="1071"/>
                </a:cubicBezTo>
                <a:cubicBezTo>
                  <a:pt x="11036" y="1071"/>
                  <a:pt x="10852" y="866"/>
                  <a:pt x="10624" y="606"/>
                </a:cubicBezTo>
                <a:cubicBezTo>
                  <a:pt x="10386" y="314"/>
                  <a:pt x="10105" y="0"/>
                  <a:pt x="9543" y="0"/>
                </a:cubicBezTo>
                <a:cubicBezTo>
                  <a:pt x="8980" y="0"/>
                  <a:pt x="8710" y="325"/>
                  <a:pt x="8461" y="606"/>
                </a:cubicBezTo>
                <a:cubicBezTo>
                  <a:pt x="8233" y="866"/>
                  <a:pt x="8050" y="1071"/>
                  <a:pt x="7671" y="1071"/>
                </a:cubicBezTo>
                <a:cubicBezTo>
                  <a:pt x="7303" y="1071"/>
                  <a:pt x="7119" y="866"/>
                  <a:pt x="6892" y="606"/>
                </a:cubicBezTo>
                <a:cubicBezTo>
                  <a:pt x="6643" y="314"/>
                  <a:pt x="6362" y="0"/>
                  <a:pt x="5810" y="0"/>
                </a:cubicBezTo>
                <a:cubicBezTo>
                  <a:pt x="5247" y="0"/>
                  <a:pt x="4966" y="325"/>
                  <a:pt x="4717" y="606"/>
                </a:cubicBezTo>
                <a:cubicBezTo>
                  <a:pt x="4490" y="866"/>
                  <a:pt x="4317" y="1071"/>
                  <a:pt x="3938" y="1071"/>
                </a:cubicBezTo>
                <a:cubicBezTo>
                  <a:pt x="3560" y="1071"/>
                  <a:pt x="3387" y="866"/>
                  <a:pt x="3159" y="606"/>
                </a:cubicBezTo>
                <a:cubicBezTo>
                  <a:pt x="2911" y="314"/>
                  <a:pt x="2629" y="0"/>
                  <a:pt x="2067" y="0"/>
                </a:cubicBezTo>
                <a:close/>
              </a:path>
            </a:pathLst>
          </a:custGeom>
          <a:gradFill>
            <a:gsLst>
              <a:gs pos="0">
                <a:schemeClr val="accent4"/>
              </a:gs>
              <a:gs pos="100000">
                <a:schemeClr val="accent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CUSTOM_2_2_1_1">
    <p:spTree>
      <p:nvGrpSpPr>
        <p:cNvPr id="1" name="Shape 877"/>
        <p:cNvGrpSpPr/>
        <p:nvPr/>
      </p:nvGrpSpPr>
      <p:grpSpPr>
        <a:xfrm>
          <a:off x="0" y="0"/>
          <a:ext cx="0" cy="0"/>
          <a:chOff x="0" y="0"/>
          <a:chExt cx="0" cy="0"/>
        </a:xfrm>
      </p:grpSpPr>
      <p:grpSp>
        <p:nvGrpSpPr>
          <p:cNvPr id="878" name="Google Shape;878;p23"/>
          <p:cNvGrpSpPr/>
          <p:nvPr/>
        </p:nvGrpSpPr>
        <p:grpSpPr>
          <a:xfrm>
            <a:off x="0" y="10075"/>
            <a:ext cx="9144000" cy="5143503"/>
            <a:chOff x="0" y="10080"/>
            <a:chExt cx="9144000" cy="5143503"/>
          </a:xfrm>
        </p:grpSpPr>
        <p:sp>
          <p:nvSpPr>
            <p:cNvPr id="879" name="Google Shape;879;p23"/>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3"/>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3"/>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3"/>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3"/>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3"/>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3"/>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3"/>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3"/>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3"/>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3"/>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3"/>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3"/>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3"/>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3"/>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3"/>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3"/>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3"/>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3"/>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3"/>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3"/>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3"/>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3"/>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3"/>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3"/>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3"/>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3"/>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3"/>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3"/>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3"/>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3"/>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3"/>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3"/>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3"/>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3"/>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3"/>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5" name="Google Shape;915;p23"/>
          <p:cNvSpPr txBox="1">
            <a:spLocks noGrp="1"/>
          </p:cNvSpPr>
          <p:nvPr>
            <p:ph type="subTitle" idx="1"/>
          </p:nvPr>
        </p:nvSpPr>
        <p:spPr>
          <a:xfrm>
            <a:off x="827275" y="2779301"/>
            <a:ext cx="2257800" cy="53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916" name="Google Shape;916;p23"/>
          <p:cNvSpPr txBox="1">
            <a:spLocks noGrp="1"/>
          </p:cNvSpPr>
          <p:nvPr>
            <p:ph type="subTitle" idx="2"/>
          </p:nvPr>
        </p:nvSpPr>
        <p:spPr>
          <a:xfrm>
            <a:off x="827275" y="3265450"/>
            <a:ext cx="2257800" cy="88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7" name="Google Shape;917;p23"/>
          <p:cNvSpPr txBox="1">
            <a:spLocks noGrp="1"/>
          </p:cNvSpPr>
          <p:nvPr>
            <p:ph type="subTitle" idx="3"/>
          </p:nvPr>
        </p:nvSpPr>
        <p:spPr>
          <a:xfrm>
            <a:off x="3443050" y="2779301"/>
            <a:ext cx="2257800" cy="53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918" name="Google Shape;918;p23"/>
          <p:cNvSpPr txBox="1">
            <a:spLocks noGrp="1"/>
          </p:cNvSpPr>
          <p:nvPr>
            <p:ph type="subTitle" idx="4"/>
          </p:nvPr>
        </p:nvSpPr>
        <p:spPr>
          <a:xfrm>
            <a:off x="3443050" y="3265450"/>
            <a:ext cx="2257800" cy="88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9" name="Google Shape;919;p23"/>
          <p:cNvSpPr txBox="1">
            <a:spLocks noGrp="1"/>
          </p:cNvSpPr>
          <p:nvPr>
            <p:ph type="subTitle" idx="5"/>
          </p:nvPr>
        </p:nvSpPr>
        <p:spPr>
          <a:xfrm>
            <a:off x="6058825" y="2779301"/>
            <a:ext cx="2257800" cy="53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920" name="Google Shape;920;p23"/>
          <p:cNvSpPr txBox="1">
            <a:spLocks noGrp="1"/>
          </p:cNvSpPr>
          <p:nvPr>
            <p:ph type="subTitle" idx="6"/>
          </p:nvPr>
        </p:nvSpPr>
        <p:spPr>
          <a:xfrm>
            <a:off x="6058825" y="3265450"/>
            <a:ext cx="2257800" cy="88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21" name="Google Shape;921;p23"/>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922" name="Google Shape;922;p23"/>
          <p:cNvSpPr/>
          <p:nvPr/>
        </p:nvSpPr>
        <p:spPr>
          <a:xfrm>
            <a:off x="8316725" y="4008162"/>
            <a:ext cx="1185160" cy="1200830"/>
          </a:xfrm>
          <a:custGeom>
            <a:avLst/>
            <a:gdLst/>
            <a:ahLst/>
            <a:cxnLst/>
            <a:rect l="l" t="t" r="r" b="b"/>
            <a:pathLst>
              <a:path w="30932" h="31341" fill="none" extrusionOk="0">
                <a:moveTo>
                  <a:pt x="12806" y="13162"/>
                </a:moveTo>
                <a:lnTo>
                  <a:pt x="5532" y="6337"/>
                </a:lnTo>
                <a:lnTo>
                  <a:pt x="18338" y="0"/>
                </a:lnTo>
                <a:moveTo>
                  <a:pt x="0" y="19499"/>
                </a:moveTo>
                <a:lnTo>
                  <a:pt x="5532" y="6337"/>
                </a:lnTo>
                <a:moveTo>
                  <a:pt x="18126" y="18166"/>
                </a:moveTo>
                <a:lnTo>
                  <a:pt x="30932" y="11829"/>
                </a:lnTo>
                <a:moveTo>
                  <a:pt x="12595" y="31341"/>
                </a:moveTo>
                <a:lnTo>
                  <a:pt x="18126" y="18166"/>
                </a:lnTo>
                <a:moveTo>
                  <a:pt x="12806" y="13162"/>
                </a:moveTo>
                <a:lnTo>
                  <a:pt x="0" y="19499"/>
                </a:lnTo>
                <a:lnTo>
                  <a:pt x="12582" y="31341"/>
                </a:lnTo>
                <a:lnTo>
                  <a:pt x="25387" y="25004"/>
                </a:lnTo>
                <a:close/>
                <a:moveTo>
                  <a:pt x="18338" y="0"/>
                </a:moveTo>
                <a:lnTo>
                  <a:pt x="12806" y="13162"/>
                </a:lnTo>
                <a:lnTo>
                  <a:pt x="25387" y="25004"/>
                </a:lnTo>
                <a:lnTo>
                  <a:pt x="30932" y="11829"/>
                </a:ln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3" name="Google Shape;923;p23"/>
          <p:cNvPicPr preferRelativeResize="0"/>
          <p:nvPr/>
        </p:nvPicPr>
        <p:blipFill>
          <a:blip r:embed="rId2">
            <a:alphaModFix/>
          </a:blip>
          <a:stretch>
            <a:fillRect/>
          </a:stretch>
        </p:blipFill>
        <p:spPr>
          <a:xfrm>
            <a:off x="8280066" y="-241437"/>
            <a:ext cx="1558899" cy="1293075"/>
          </a:xfrm>
          <a:prstGeom prst="rect">
            <a:avLst/>
          </a:prstGeom>
          <a:noFill/>
          <a:ln>
            <a:noFill/>
          </a:ln>
        </p:spPr>
      </p:pic>
      <p:sp>
        <p:nvSpPr>
          <p:cNvPr id="924" name="Google Shape;924;p23"/>
          <p:cNvSpPr/>
          <p:nvPr/>
        </p:nvSpPr>
        <p:spPr>
          <a:xfrm rot="5400000">
            <a:off x="302638" y="4011859"/>
            <a:ext cx="210474" cy="1624881"/>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accent1"/>
              </a:gs>
              <a:gs pos="100000">
                <a:schemeClr val="dk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CUSTOM_3_1_4">
    <p:spTree>
      <p:nvGrpSpPr>
        <p:cNvPr id="1" name="Shape 973"/>
        <p:cNvGrpSpPr/>
        <p:nvPr/>
      </p:nvGrpSpPr>
      <p:grpSpPr>
        <a:xfrm>
          <a:off x="0" y="0"/>
          <a:ext cx="0" cy="0"/>
          <a:chOff x="0" y="0"/>
          <a:chExt cx="0" cy="0"/>
        </a:xfrm>
      </p:grpSpPr>
      <p:grpSp>
        <p:nvGrpSpPr>
          <p:cNvPr id="974" name="Google Shape;974;p25"/>
          <p:cNvGrpSpPr/>
          <p:nvPr/>
        </p:nvGrpSpPr>
        <p:grpSpPr>
          <a:xfrm>
            <a:off x="0" y="10075"/>
            <a:ext cx="9144000" cy="5143503"/>
            <a:chOff x="0" y="10080"/>
            <a:chExt cx="9144000" cy="5143503"/>
          </a:xfrm>
        </p:grpSpPr>
        <p:sp>
          <p:nvSpPr>
            <p:cNvPr id="975" name="Google Shape;975;p25"/>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5"/>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5"/>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5"/>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5"/>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5"/>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5"/>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5"/>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5"/>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5"/>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5"/>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5"/>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5"/>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5"/>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5"/>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5"/>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5"/>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5"/>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5"/>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5"/>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5"/>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5"/>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5"/>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5"/>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5"/>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5"/>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5"/>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5"/>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5"/>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5"/>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5"/>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5"/>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5"/>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5"/>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5"/>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5"/>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1" name="Google Shape;1011;p25"/>
          <p:cNvSpPr txBox="1">
            <a:spLocks noGrp="1"/>
          </p:cNvSpPr>
          <p:nvPr>
            <p:ph type="title"/>
          </p:nvPr>
        </p:nvSpPr>
        <p:spPr>
          <a:xfrm>
            <a:off x="720000" y="387600"/>
            <a:ext cx="77016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1012" name="Google Shape;1012;p25"/>
          <p:cNvSpPr txBox="1">
            <a:spLocks noGrp="1"/>
          </p:cNvSpPr>
          <p:nvPr>
            <p:ph type="title" idx="2" hasCustomPrompt="1"/>
          </p:nvPr>
        </p:nvSpPr>
        <p:spPr>
          <a:xfrm>
            <a:off x="825072" y="1765259"/>
            <a:ext cx="804600" cy="804600"/>
          </a:xfrm>
          <a:prstGeom prst="rect">
            <a:avLst/>
          </a:prstGeom>
          <a:gradFill>
            <a:gsLst>
              <a:gs pos="0">
                <a:schemeClr val="accent5"/>
              </a:gs>
              <a:gs pos="100000">
                <a:schemeClr val="accent3"/>
              </a:gs>
            </a:gsLst>
            <a:lin ang="18900732" scaled="0"/>
          </a:gradFill>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solidFill>
                  <a:schemeClr val="l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013" name="Google Shape;1013;p25"/>
          <p:cNvSpPr txBox="1">
            <a:spLocks noGrp="1"/>
          </p:cNvSpPr>
          <p:nvPr>
            <p:ph type="subTitle" idx="1"/>
          </p:nvPr>
        </p:nvSpPr>
        <p:spPr>
          <a:xfrm>
            <a:off x="1739501" y="1565519"/>
            <a:ext cx="2641500" cy="530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1014" name="Google Shape;1014;p25"/>
          <p:cNvSpPr txBox="1">
            <a:spLocks noGrp="1"/>
          </p:cNvSpPr>
          <p:nvPr>
            <p:ph type="subTitle" idx="3"/>
          </p:nvPr>
        </p:nvSpPr>
        <p:spPr>
          <a:xfrm>
            <a:off x="1739500" y="2098081"/>
            <a:ext cx="2641500" cy="592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15" name="Google Shape;1015;p25"/>
          <p:cNvSpPr txBox="1">
            <a:spLocks noGrp="1"/>
          </p:cNvSpPr>
          <p:nvPr>
            <p:ph type="title" idx="4" hasCustomPrompt="1"/>
          </p:nvPr>
        </p:nvSpPr>
        <p:spPr>
          <a:xfrm>
            <a:off x="825072" y="3292081"/>
            <a:ext cx="804600" cy="804600"/>
          </a:xfrm>
          <a:prstGeom prst="rect">
            <a:avLst/>
          </a:prstGeom>
          <a:gradFill>
            <a:gsLst>
              <a:gs pos="0">
                <a:schemeClr val="accent5"/>
              </a:gs>
              <a:gs pos="100000">
                <a:schemeClr val="accent3"/>
              </a:gs>
            </a:gsLst>
            <a:lin ang="18900732" scaled="0"/>
          </a:gradFill>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solidFill>
                  <a:schemeClr val="l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016" name="Google Shape;1016;p25"/>
          <p:cNvSpPr txBox="1">
            <a:spLocks noGrp="1"/>
          </p:cNvSpPr>
          <p:nvPr>
            <p:ph type="subTitle" idx="5"/>
          </p:nvPr>
        </p:nvSpPr>
        <p:spPr>
          <a:xfrm>
            <a:off x="1739501" y="3092341"/>
            <a:ext cx="2641500" cy="530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1017" name="Google Shape;1017;p25"/>
          <p:cNvSpPr txBox="1">
            <a:spLocks noGrp="1"/>
          </p:cNvSpPr>
          <p:nvPr>
            <p:ph type="subTitle" idx="6"/>
          </p:nvPr>
        </p:nvSpPr>
        <p:spPr>
          <a:xfrm>
            <a:off x="1739500" y="3624884"/>
            <a:ext cx="2641500" cy="592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18" name="Google Shape;1018;p25"/>
          <p:cNvSpPr txBox="1">
            <a:spLocks noGrp="1"/>
          </p:cNvSpPr>
          <p:nvPr>
            <p:ph type="title" idx="7" hasCustomPrompt="1"/>
          </p:nvPr>
        </p:nvSpPr>
        <p:spPr>
          <a:xfrm>
            <a:off x="4765322" y="1765259"/>
            <a:ext cx="804600" cy="804600"/>
          </a:xfrm>
          <a:prstGeom prst="rect">
            <a:avLst/>
          </a:prstGeom>
          <a:gradFill>
            <a:gsLst>
              <a:gs pos="0">
                <a:schemeClr val="accent5"/>
              </a:gs>
              <a:gs pos="100000">
                <a:schemeClr val="accent3"/>
              </a:gs>
            </a:gsLst>
            <a:lin ang="18900732" scaled="0"/>
          </a:gradFill>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solidFill>
                  <a:schemeClr val="l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019" name="Google Shape;1019;p25"/>
          <p:cNvSpPr txBox="1">
            <a:spLocks noGrp="1"/>
          </p:cNvSpPr>
          <p:nvPr>
            <p:ph type="subTitle" idx="8"/>
          </p:nvPr>
        </p:nvSpPr>
        <p:spPr>
          <a:xfrm>
            <a:off x="5679747" y="1565526"/>
            <a:ext cx="2641500" cy="530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1020" name="Google Shape;1020;p25"/>
          <p:cNvSpPr txBox="1">
            <a:spLocks noGrp="1"/>
          </p:cNvSpPr>
          <p:nvPr>
            <p:ph type="subTitle" idx="9"/>
          </p:nvPr>
        </p:nvSpPr>
        <p:spPr>
          <a:xfrm>
            <a:off x="5679748" y="2098081"/>
            <a:ext cx="2641500" cy="592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21" name="Google Shape;1021;p25"/>
          <p:cNvSpPr txBox="1">
            <a:spLocks noGrp="1"/>
          </p:cNvSpPr>
          <p:nvPr>
            <p:ph type="title" idx="13" hasCustomPrompt="1"/>
          </p:nvPr>
        </p:nvSpPr>
        <p:spPr>
          <a:xfrm>
            <a:off x="4765322" y="3292081"/>
            <a:ext cx="804600" cy="804600"/>
          </a:xfrm>
          <a:prstGeom prst="rect">
            <a:avLst/>
          </a:prstGeom>
          <a:gradFill>
            <a:gsLst>
              <a:gs pos="0">
                <a:schemeClr val="accent5"/>
              </a:gs>
              <a:gs pos="100000">
                <a:schemeClr val="accent3"/>
              </a:gs>
            </a:gsLst>
            <a:lin ang="18900732" scaled="0"/>
          </a:gradFill>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solidFill>
                  <a:schemeClr val="l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022" name="Google Shape;1022;p25"/>
          <p:cNvSpPr txBox="1">
            <a:spLocks noGrp="1"/>
          </p:cNvSpPr>
          <p:nvPr>
            <p:ph type="subTitle" idx="14"/>
          </p:nvPr>
        </p:nvSpPr>
        <p:spPr>
          <a:xfrm>
            <a:off x="5679747" y="3092341"/>
            <a:ext cx="2641500" cy="530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1023" name="Google Shape;1023;p25"/>
          <p:cNvSpPr txBox="1">
            <a:spLocks noGrp="1"/>
          </p:cNvSpPr>
          <p:nvPr>
            <p:ph type="subTitle" idx="15"/>
          </p:nvPr>
        </p:nvSpPr>
        <p:spPr>
          <a:xfrm>
            <a:off x="5679748" y="3624895"/>
            <a:ext cx="2641500" cy="592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24" name="Google Shape;1024;p25"/>
          <p:cNvSpPr/>
          <p:nvPr/>
        </p:nvSpPr>
        <p:spPr>
          <a:xfrm>
            <a:off x="6181403" y="0"/>
            <a:ext cx="2944158" cy="4096655"/>
          </a:xfrm>
          <a:custGeom>
            <a:avLst/>
            <a:gdLst/>
            <a:ahLst/>
            <a:cxnLst/>
            <a:rect l="l" t="t" r="r" b="b"/>
            <a:pathLst>
              <a:path w="20286" h="28227" extrusionOk="0">
                <a:moveTo>
                  <a:pt x="20286" y="0"/>
                </a:moveTo>
                <a:lnTo>
                  <a:pt x="1" y="20221"/>
                </a:lnTo>
                <a:lnTo>
                  <a:pt x="9251" y="28226"/>
                </a:lnTo>
                <a:lnTo>
                  <a:pt x="20286" y="17224"/>
                </a:lnTo>
                <a:lnTo>
                  <a:pt x="20286"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5"/>
          <p:cNvSpPr/>
          <p:nvPr/>
        </p:nvSpPr>
        <p:spPr>
          <a:xfrm>
            <a:off x="8321250" y="-85850"/>
            <a:ext cx="1301390" cy="1332342"/>
          </a:xfrm>
          <a:custGeom>
            <a:avLst/>
            <a:gdLst/>
            <a:ahLst/>
            <a:cxnLst/>
            <a:rect l="l" t="t" r="r" b="b"/>
            <a:pathLst>
              <a:path w="23882" h="24450" fill="none" extrusionOk="0">
                <a:moveTo>
                  <a:pt x="14047" y="10337"/>
                </a:moveTo>
                <a:lnTo>
                  <a:pt x="19816" y="5149"/>
                </a:lnTo>
                <a:lnTo>
                  <a:pt x="23882" y="15486"/>
                </a:lnTo>
                <a:moveTo>
                  <a:pt x="9981" y="13"/>
                </a:moveTo>
                <a:lnTo>
                  <a:pt x="19816" y="5149"/>
                </a:lnTo>
                <a:moveTo>
                  <a:pt x="9822" y="14126"/>
                </a:moveTo>
                <a:lnTo>
                  <a:pt x="13901" y="24450"/>
                </a:lnTo>
                <a:moveTo>
                  <a:pt x="0" y="8977"/>
                </a:moveTo>
                <a:lnTo>
                  <a:pt x="9822" y="14126"/>
                </a:lnTo>
                <a:moveTo>
                  <a:pt x="14047" y="10337"/>
                </a:moveTo>
                <a:lnTo>
                  <a:pt x="9981" y="0"/>
                </a:lnTo>
                <a:lnTo>
                  <a:pt x="0" y="8977"/>
                </a:lnTo>
                <a:lnTo>
                  <a:pt x="4066" y="19301"/>
                </a:lnTo>
                <a:close/>
                <a:moveTo>
                  <a:pt x="23882" y="15473"/>
                </a:moveTo>
                <a:lnTo>
                  <a:pt x="14047" y="10337"/>
                </a:lnTo>
                <a:lnTo>
                  <a:pt x="4066" y="19301"/>
                </a:lnTo>
                <a:lnTo>
                  <a:pt x="13901" y="24450"/>
                </a:ln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Google Shape;1026;p25"/>
          <p:cNvPicPr preferRelativeResize="0"/>
          <p:nvPr/>
        </p:nvPicPr>
        <p:blipFill>
          <a:blip r:embed="rId2">
            <a:alphaModFix/>
          </a:blip>
          <a:stretch>
            <a:fillRect/>
          </a:stretch>
        </p:blipFill>
        <p:spPr>
          <a:xfrm rot="-5400000" flipH="1">
            <a:off x="8346243" y="4258361"/>
            <a:ext cx="804600" cy="1200514"/>
          </a:xfrm>
          <a:prstGeom prst="rect">
            <a:avLst/>
          </a:prstGeom>
          <a:noFill/>
          <a:ln>
            <a:noFill/>
          </a:ln>
        </p:spPr>
      </p:pic>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1">
  <p:cSld name="CUSTOM_3_1_4_2_1_1_1">
    <p:spTree>
      <p:nvGrpSpPr>
        <p:cNvPr id="1" name="Shape 1027"/>
        <p:cNvGrpSpPr/>
        <p:nvPr/>
      </p:nvGrpSpPr>
      <p:grpSpPr>
        <a:xfrm>
          <a:off x="0" y="0"/>
          <a:ext cx="0" cy="0"/>
          <a:chOff x="0" y="0"/>
          <a:chExt cx="0" cy="0"/>
        </a:xfrm>
      </p:grpSpPr>
      <p:grpSp>
        <p:nvGrpSpPr>
          <p:cNvPr id="1028" name="Google Shape;1028;p26"/>
          <p:cNvGrpSpPr/>
          <p:nvPr/>
        </p:nvGrpSpPr>
        <p:grpSpPr>
          <a:xfrm>
            <a:off x="0" y="10075"/>
            <a:ext cx="9144000" cy="5143503"/>
            <a:chOff x="0" y="10080"/>
            <a:chExt cx="9144000" cy="5143503"/>
          </a:xfrm>
        </p:grpSpPr>
        <p:sp>
          <p:nvSpPr>
            <p:cNvPr id="1029" name="Google Shape;1029;p26"/>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6"/>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6"/>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6"/>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6"/>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6"/>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6"/>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6"/>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6"/>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5" name="Google Shape;1065;p26"/>
          <p:cNvSpPr/>
          <p:nvPr/>
        </p:nvSpPr>
        <p:spPr>
          <a:xfrm>
            <a:off x="5364167" y="10075"/>
            <a:ext cx="3779869" cy="2561686"/>
          </a:xfrm>
          <a:custGeom>
            <a:avLst/>
            <a:gdLst/>
            <a:ahLst/>
            <a:cxnLst/>
            <a:rect l="l" t="t" r="r" b="b"/>
            <a:pathLst>
              <a:path w="32695" h="22158" extrusionOk="0">
                <a:moveTo>
                  <a:pt x="10116" y="0"/>
                </a:moveTo>
                <a:lnTo>
                  <a:pt x="0" y="10743"/>
                </a:lnTo>
                <a:lnTo>
                  <a:pt x="11825" y="22157"/>
                </a:lnTo>
                <a:lnTo>
                  <a:pt x="32695"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txBox="1">
            <a:spLocks noGrp="1"/>
          </p:cNvSpPr>
          <p:nvPr>
            <p:ph type="subTitle" idx="1"/>
          </p:nvPr>
        </p:nvSpPr>
        <p:spPr>
          <a:xfrm>
            <a:off x="827275" y="2779301"/>
            <a:ext cx="1660500" cy="53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1067" name="Google Shape;1067;p26"/>
          <p:cNvSpPr txBox="1">
            <a:spLocks noGrp="1"/>
          </p:cNvSpPr>
          <p:nvPr>
            <p:ph type="subTitle" idx="2"/>
          </p:nvPr>
        </p:nvSpPr>
        <p:spPr>
          <a:xfrm>
            <a:off x="827275" y="3265450"/>
            <a:ext cx="1660500" cy="88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8" name="Google Shape;1068;p26"/>
          <p:cNvSpPr txBox="1">
            <a:spLocks noGrp="1"/>
          </p:cNvSpPr>
          <p:nvPr>
            <p:ph type="subTitle" idx="3"/>
          </p:nvPr>
        </p:nvSpPr>
        <p:spPr>
          <a:xfrm>
            <a:off x="2770292" y="2779301"/>
            <a:ext cx="1660500" cy="53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1069" name="Google Shape;1069;p26"/>
          <p:cNvSpPr txBox="1">
            <a:spLocks noGrp="1"/>
          </p:cNvSpPr>
          <p:nvPr>
            <p:ph type="subTitle" idx="4"/>
          </p:nvPr>
        </p:nvSpPr>
        <p:spPr>
          <a:xfrm>
            <a:off x="2770292" y="3265450"/>
            <a:ext cx="1660500" cy="88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0" name="Google Shape;1070;p26"/>
          <p:cNvSpPr txBox="1">
            <a:spLocks noGrp="1"/>
          </p:cNvSpPr>
          <p:nvPr>
            <p:ph type="subTitle" idx="5"/>
          </p:nvPr>
        </p:nvSpPr>
        <p:spPr>
          <a:xfrm>
            <a:off x="4713309" y="2779301"/>
            <a:ext cx="1660500" cy="53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1071" name="Google Shape;1071;p26"/>
          <p:cNvSpPr txBox="1">
            <a:spLocks noGrp="1"/>
          </p:cNvSpPr>
          <p:nvPr>
            <p:ph type="subTitle" idx="6"/>
          </p:nvPr>
        </p:nvSpPr>
        <p:spPr>
          <a:xfrm>
            <a:off x="4713309" y="3265450"/>
            <a:ext cx="1660500" cy="88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2" name="Google Shape;1072;p26"/>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1073" name="Google Shape;1073;p26"/>
          <p:cNvSpPr txBox="1">
            <a:spLocks noGrp="1"/>
          </p:cNvSpPr>
          <p:nvPr>
            <p:ph type="subTitle" idx="7"/>
          </p:nvPr>
        </p:nvSpPr>
        <p:spPr>
          <a:xfrm>
            <a:off x="6656326" y="2779301"/>
            <a:ext cx="1660500" cy="53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1074" name="Google Shape;1074;p26"/>
          <p:cNvSpPr txBox="1">
            <a:spLocks noGrp="1"/>
          </p:cNvSpPr>
          <p:nvPr>
            <p:ph type="subTitle" idx="8"/>
          </p:nvPr>
        </p:nvSpPr>
        <p:spPr>
          <a:xfrm>
            <a:off x="6656326" y="3265450"/>
            <a:ext cx="1660500" cy="88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5" name="Google Shape;1075;p26"/>
          <p:cNvSpPr/>
          <p:nvPr/>
        </p:nvSpPr>
        <p:spPr>
          <a:xfrm>
            <a:off x="-527971" y="4060277"/>
            <a:ext cx="1250345" cy="1096607"/>
          </a:xfrm>
          <a:custGeom>
            <a:avLst/>
            <a:gdLst/>
            <a:ahLst/>
            <a:cxnLst/>
            <a:rect l="l" t="t" r="r" b="b"/>
            <a:pathLst>
              <a:path w="18140" h="15909" fill="none" extrusionOk="0">
                <a:moveTo>
                  <a:pt x="8542" y="5822"/>
                </a:moveTo>
                <a:lnTo>
                  <a:pt x="7103" y="1"/>
                </a:lnTo>
                <a:lnTo>
                  <a:pt x="15645" y="977"/>
                </a:lnTo>
                <a:moveTo>
                  <a:pt x="1" y="4846"/>
                </a:moveTo>
                <a:lnTo>
                  <a:pt x="7103" y="1"/>
                </a:lnTo>
                <a:moveTo>
                  <a:pt x="9598" y="10087"/>
                </a:moveTo>
                <a:lnTo>
                  <a:pt x="18140" y="11077"/>
                </a:lnTo>
                <a:moveTo>
                  <a:pt x="2496" y="14945"/>
                </a:moveTo>
                <a:lnTo>
                  <a:pt x="9598" y="10087"/>
                </a:lnTo>
                <a:moveTo>
                  <a:pt x="8542" y="5822"/>
                </a:moveTo>
                <a:lnTo>
                  <a:pt x="1" y="4846"/>
                </a:lnTo>
                <a:lnTo>
                  <a:pt x="2496" y="14932"/>
                </a:lnTo>
                <a:lnTo>
                  <a:pt x="11037" y="15909"/>
                </a:lnTo>
                <a:close/>
                <a:moveTo>
                  <a:pt x="15645" y="977"/>
                </a:moveTo>
                <a:lnTo>
                  <a:pt x="8542" y="5822"/>
                </a:lnTo>
                <a:lnTo>
                  <a:pt x="11037" y="15909"/>
                </a:lnTo>
                <a:lnTo>
                  <a:pt x="18140" y="11064"/>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6" name="Google Shape;1076;p26"/>
          <p:cNvPicPr preferRelativeResize="0"/>
          <p:nvPr/>
        </p:nvPicPr>
        <p:blipFill>
          <a:blip r:embed="rId2">
            <a:alphaModFix/>
          </a:blip>
          <a:stretch>
            <a:fillRect/>
          </a:stretch>
        </p:blipFill>
        <p:spPr>
          <a:xfrm>
            <a:off x="7867081" y="-232131"/>
            <a:ext cx="1757384" cy="1052525"/>
          </a:xfrm>
          <a:prstGeom prst="rect">
            <a:avLst/>
          </a:prstGeom>
          <a:noFill/>
          <a:ln>
            <a:noFill/>
          </a:ln>
        </p:spPr>
      </p:pic>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4_1_1_1">
    <p:spTree>
      <p:nvGrpSpPr>
        <p:cNvPr id="1" name="Shape 1077"/>
        <p:cNvGrpSpPr/>
        <p:nvPr/>
      </p:nvGrpSpPr>
      <p:grpSpPr>
        <a:xfrm>
          <a:off x="0" y="0"/>
          <a:ext cx="0" cy="0"/>
          <a:chOff x="0" y="0"/>
          <a:chExt cx="0" cy="0"/>
        </a:xfrm>
      </p:grpSpPr>
      <p:grpSp>
        <p:nvGrpSpPr>
          <p:cNvPr id="1078" name="Google Shape;1078;p27"/>
          <p:cNvGrpSpPr/>
          <p:nvPr/>
        </p:nvGrpSpPr>
        <p:grpSpPr>
          <a:xfrm>
            <a:off x="0" y="10075"/>
            <a:ext cx="9144000" cy="5143503"/>
            <a:chOff x="0" y="10080"/>
            <a:chExt cx="9144000" cy="5143503"/>
          </a:xfrm>
        </p:grpSpPr>
        <p:sp>
          <p:nvSpPr>
            <p:cNvPr id="1079" name="Google Shape;1079;p27"/>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7"/>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7"/>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7"/>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7"/>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7"/>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7"/>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7"/>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7"/>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7"/>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7"/>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7"/>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7"/>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7"/>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7"/>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7"/>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7"/>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7"/>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7"/>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7"/>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7"/>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7"/>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7"/>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7"/>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7"/>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7"/>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7"/>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7"/>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7"/>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7"/>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7"/>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7"/>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7"/>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7"/>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7"/>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7"/>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5" name="Google Shape;1115;p27"/>
          <p:cNvSpPr txBox="1">
            <a:spLocks noGrp="1"/>
          </p:cNvSpPr>
          <p:nvPr>
            <p:ph type="subTitle" idx="1"/>
          </p:nvPr>
        </p:nvSpPr>
        <p:spPr>
          <a:xfrm>
            <a:off x="5668750" y="2373135"/>
            <a:ext cx="2641500" cy="530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1116" name="Google Shape;1116;p27"/>
          <p:cNvSpPr txBox="1">
            <a:spLocks noGrp="1"/>
          </p:cNvSpPr>
          <p:nvPr>
            <p:ph type="subTitle" idx="2"/>
          </p:nvPr>
        </p:nvSpPr>
        <p:spPr>
          <a:xfrm>
            <a:off x="5668750" y="2824262"/>
            <a:ext cx="2641500" cy="699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17" name="Google Shape;1117;p27"/>
          <p:cNvSpPr txBox="1">
            <a:spLocks noGrp="1"/>
          </p:cNvSpPr>
          <p:nvPr>
            <p:ph type="subTitle" idx="3"/>
          </p:nvPr>
        </p:nvSpPr>
        <p:spPr>
          <a:xfrm>
            <a:off x="5668750" y="1249323"/>
            <a:ext cx="2641500" cy="530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1118" name="Google Shape;1118;p27"/>
          <p:cNvSpPr txBox="1">
            <a:spLocks noGrp="1"/>
          </p:cNvSpPr>
          <p:nvPr>
            <p:ph type="subTitle" idx="4"/>
          </p:nvPr>
        </p:nvSpPr>
        <p:spPr>
          <a:xfrm>
            <a:off x="5668750" y="1700451"/>
            <a:ext cx="2641500" cy="699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19" name="Google Shape;1119;p27"/>
          <p:cNvSpPr txBox="1">
            <a:spLocks noGrp="1"/>
          </p:cNvSpPr>
          <p:nvPr>
            <p:ph type="subTitle" idx="5"/>
          </p:nvPr>
        </p:nvSpPr>
        <p:spPr>
          <a:xfrm>
            <a:off x="5668750" y="3496947"/>
            <a:ext cx="2641500" cy="5304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1120" name="Google Shape;1120;p27"/>
          <p:cNvSpPr txBox="1">
            <a:spLocks noGrp="1"/>
          </p:cNvSpPr>
          <p:nvPr>
            <p:ph type="subTitle" idx="6"/>
          </p:nvPr>
        </p:nvSpPr>
        <p:spPr>
          <a:xfrm>
            <a:off x="5668750" y="3948074"/>
            <a:ext cx="2641500" cy="699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21" name="Google Shape;1121;p27"/>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22" name="Google Shape;1122;p27"/>
          <p:cNvSpPr txBox="1">
            <a:spLocks noGrp="1"/>
          </p:cNvSpPr>
          <p:nvPr>
            <p:ph type="subTitle" idx="7"/>
          </p:nvPr>
        </p:nvSpPr>
        <p:spPr>
          <a:xfrm>
            <a:off x="1739500" y="1249323"/>
            <a:ext cx="2641500" cy="530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1123" name="Google Shape;1123;p27"/>
          <p:cNvSpPr txBox="1">
            <a:spLocks noGrp="1"/>
          </p:cNvSpPr>
          <p:nvPr>
            <p:ph type="subTitle" idx="8"/>
          </p:nvPr>
        </p:nvSpPr>
        <p:spPr>
          <a:xfrm>
            <a:off x="1739500" y="1700451"/>
            <a:ext cx="2641500" cy="699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24" name="Google Shape;1124;p27"/>
          <p:cNvSpPr txBox="1">
            <a:spLocks noGrp="1"/>
          </p:cNvSpPr>
          <p:nvPr>
            <p:ph type="subTitle" idx="9"/>
          </p:nvPr>
        </p:nvSpPr>
        <p:spPr>
          <a:xfrm>
            <a:off x="1739500" y="2373135"/>
            <a:ext cx="2641500" cy="530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1125" name="Google Shape;1125;p27"/>
          <p:cNvSpPr txBox="1">
            <a:spLocks noGrp="1"/>
          </p:cNvSpPr>
          <p:nvPr>
            <p:ph type="subTitle" idx="13"/>
          </p:nvPr>
        </p:nvSpPr>
        <p:spPr>
          <a:xfrm>
            <a:off x="1739500" y="2824262"/>
            <a:ext cx="2641500" cy="699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26" name="Google Shape;1126;p27"/>
          <p:cNvSpPr txBox="1">
            <a:spLocks noGrp="1"/>
          </p:cNvSpPr>
          <p:nvPr>
            <p:ph type="subTitle" idx="14"/>
          </p:nvPr>
        </p:nvSpPr>
        <p:spPr>
          <a:xfrm>
            <a:off x="1739500" y="3496947"/>
            <a:ext cx="2641500" cy="530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Raleway Black"/>
                <a:ea typeface="Raleway Black"/>
                <a:cs typeface="Raleway Black"/>
                <a:sym typeface="Raleway Black"/>
              </a:defRPr>
            </a:lvl1pPr>
            <a:lvl2pPr lvl="1" rtl="0">
              <a:spcBef>
                <a:spcPts val="0"/>
              </a:spcBef>
              <a:spcAft>
                <a:spcPts val="0"/>
              </a:spcAft>
              <a:buNone/>
              <a:defRPr sz="2000">
                <a:latin typeface="Raleway Black"/>
                <a:ea typeface="Raleway Black"/>
                <a:cs typeface="Raleway Black"/>
                <a:sym typeface="Raleway Black"/>
              </a:defRPr>
            </a:lvl2pPr>
            <a:lvl3pPr lvl="2" rtl="0">
              <a:spcBef>
                <a:spcPts val="0"/>
              </a:spcBef>
              <a:spcAft>
                <a:spcPts val="0"/>
              </a:spcAft>
              <a:buNone/>
              <a:defRPr sz="2000">
                <a:latin typeface="Raleway Black"/>
                <a:ea typeface="Raleway Black"/>
                <a:cs typeface="Raleway Black"/>
                <a:sym typeface="Raleway Black"/>
              </a:defRPr>
            </a:lvl3pPr>
            <a:lvl4pPr lvl="3" rtl="0">
              <a:spcBef>
                <a:spcPts val="0"/>
              </a:spcBef>
              <a:spcAft>
                <a:spcPts val="0"/>
              </a:spcAft>
              <a:buNone/>
              <a:defRPr sz="2000">
                <a:latin typeface="Raleway Black"/>
                <a:ea typeface="Raleway Black"/>
                <a:cs typeface="Raleway Black"/>
                <a:sym typeface="Raleway Black"/>
              </a:defRPr>
            </a:lvl4pPr>
            <a:lvl5pPr lvl="4" rtl="0">
              <a:spcBef>
                <a:spcPts val="0"/>
              </a:spcBef>
              <a:spcAft>
                <a:spcPts val="0"/>
              </a:spcAft>
              <a:buNone/>
              <a:defRPr sz="2000">
                <a:latin typeface="Raleway Black"/>
                <a:ea typeface="Raleway Black"/>
                <a:cs typeface="Raleway Black"/>
                <a:sym typeface="Raleway Black"/>
              </a:defRPr>
            </a:lvl5pPr>
            <a:lvl6pPr lvl="5" rtl="0">
              <a:spcBef>
                <a:spcPts val="0"/>
              </a:spcBef>
              <a:spcAft>
                <a:spcPts val="0"/>
              </a:spcAft>
              <a:buNone/>
              <a:defRPr sz="2000">
                <a:latin typeface="Raleway Black"/>
                <a:ea typeface="Raleway Black"/>
                <a:cs typeface="Raleway Black"/>
                <a:sym typeface="Raleway Black"/>
              </a:defRPr>
            </a:lvl6pPr>
            <a:lvl7pPr lvl="6" rtl="0">
              <a:spcBef>
                <a:spcPts val="0"/>
              </a:spcBef>
              <a:spcAft>
                <a:spcPts val="0"/>
              </a:spcAft>
              <a:buNone/>
              <a:defRPr sz="2000">
                <a:latin typeface="Raleway Black"/>
                <a:ea typeface="Raleway Black"/>
                <a:cs typeface="Raleway Black"/>
                <a:sym typeface="Raleway Black"/>
              </a:defRPr>
            </a:lvl7pPr>
            <a:lvl8pPr lvl="7" rtl="0">
              <a:spcBef>
                <a:spcPts val="0"/>
              </a:spcBef>
              <a:spcAft>
                <a:spcPts val="0"/>
              </a:spcAft>
              <a:buNone/>
              <a:defRPr sz="2000">
                <a:latin typeface="Raleway Black"/>
                <a:ea typeface="Raleway Black"/>
                <a:cs typeface="Raleway Black"/>
                <a:sym typeface="Raleway Black"/>
              </a:defRPr>
            </a:lvl8pPr>
            <a:lvl9pPr lvl="8" rtl="0">
              <a:spcBef>
                <a:spcPts val="0"/>
              </a:spcBef>
              <a:spcAft>
                <a:spcPts val="0"/>
              </a:spcAft>
              <a:buNone/>
              <a:defRPr sz="2000">
                <a:latin typeface="Raleway Black"/>
                <a:ea typeface="Raleway Black"/>
                <a:cs typeface="Raleway Black"/>
                <a:sym typeface="Raleway Black"/>
              </a:defRPr>
            </a:lvl9pPr>
          </a:lstStyle>
          <a:p>
            <a:endParaRPr/>
          </a:p>
        </p:txBody>
      </p:sp>
      <p:sp>
        <p:nvSpPr>
          <p:cNvPr id="1127" name="Google Shape;1127;p27"/>
          <p:cNvSpPr txBox="1">
            <a:spLocks noGrp="1"/>
          </p:cNvSpPr>
          <p:nvPr>
            <p:ph type="subTitle" idx="15"/>
          </p:nvPr>
        </p:nvSpPr>
        <p:spPr>
          <a:xfrm>
            <a:off x="1739500" y="3948074"/>
            <a:ext cx="2641500" cy="699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28" name="Google Shape;1128;p27"/>
          <p:cNvSpPr/>
          <p:nvPr/>
        </p:nvSpPr>
        <p:spPr>
          <a:xfrm>
            <a:off x="7832638" y="-526025"/>
            <a:ext cx="1177973" cy="1016529"/>
          </a:xfrm>
          <a:custGeom>
            <a:avLst/>
            <a:gdLst/>
            <a:ahLst/>
            <a:cxnLst/>
            <a:rect l="l" t="t" r="r" b="b"/>
            <a:pathLst>
              <a:path w="31302" h="27012" fill="none" extrusionOk="0">
                <a:moveTo>
                  <a:pt x="11895" y="1"/>
                </a:moveTo>
                <a:lnTo>
                  <a:pt x="26536" y="1255"/>
                </a:lnTo>
                <a:moveTo>
                  <a:pt x="0" y="8635"/>
                </a:moveTo>
                <a:lnTo>
                  <a:pt x="11895" y="1"/>
                </a:lnTo>
                <a:moveTo>
                  <a:pt x="0" y="8635"/>
                </a:moveTo>
                <a:lnTo>
                  <a:pt x="4766" y="25757"/>
                </a:lnTo>
                <a:lnTo>
                  <a:pt x="19407" y="27011"/>
                </a:lnTo>
                <a:moveTo>
                  <a:pt x="19407" y="27011"/>
                </a:moveTo>
                <a:lnTo>
                  <a:pt x="31302" y="18378"/>
                </a:lnTo>
                <a:lnTo>
                  <a:pt x="26536" y="1255"/>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9" name="Google Shape;1129;p27"/>
          <p:cNvPicPr preferRelativeResize="0"/>
          <p:nvPr/>
        </p:nvPicPr>
        <p:blipFill>
          <a:blip r:embed="rId2">
            <a:alphaModFix/>
          </a:blip>
          <a:stretch>
            <a:fillRect/>
          </a:stretch>
        </p:blipFill>
        <p:spPr>
          <a:xfrm>
            <a:off x="8421624" y="313257"/>
            <a:ext cx="932050" cy="1014290"/>
          </a:xfrm>
          <a:prstGeom prst="rect">
            <a:avLst/>
          </a:prstGeom>
          <a:noFill/>
          <a:ln>
            <a:noFill/>
          </a:ln>
        </p:spPr>
      </p:pic>
      <p:sp>
        <p:nvSpPr>
          <p:cNvPr id="1130" name="Google Shape;1130;p27"/>
          <p:cNvSpPr/>
          <p:nvPr/>
        </p:nvSpPr>
        <p:spPr>
          <a:xfrm>
            <a:off x="8528013" y="3796134"/>
            <a:ext cx="210474" cy="1624881"/>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accent4"/>
              </a:gs>
              <a:gs pos="100000">
                <a:schemeClr val="accent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5_3_2">
    <p:spTree>
      <p:nvGrpSpPr>
        <p:cNvPr id="1" name="Shape 1131"/>
        <p:cNvGrpSpPr/>
        <p:nvPr/>
      </p:nvGrpSpPr>
      <p:grpSpPr>
        <a:xfrm>
          <a:off x="0" y="0"/>
          <a:ext cx="0" cy="0"/>
          <a:chOff x="0" y="0"/>
          <a:chExt cx="0" cy="0"/>
        </a:xfrm>
      </p:grpSpPr>
      <p:grpSp>
        <p:nvGrpSpPr>
          <p:cNvPr id="1132" name="Google Shape;1132;p28"/>
          <p:cNvGrpSpPr/>
          <p:nvPr/>
        </p:nvGrpSpPr>
        <p:grpSpPr>
          <a:xfrm>
            <a:off x="0" y="10075"/>
            <a:ext cx="9144000" cy="5143503"/>
            <a:chOff x="0" y="10080"/>
            <a:chExt cx="9144000" cy="5143503"/>
          </a:xfrm>
        </p:grpSpPr>
        <p:sp>
          <p:nvSpPr>
            <p:cNvPr id="1133" name="Google Shape;1133;p28"/>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8"/>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8"/>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8"/>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8"/>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8"/>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8"/>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8"/>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8"/>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8"/>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8"/>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8"/>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8"/>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8"/>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8"/>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8"/>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8"/>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8"/>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8"/>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8"/>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8"/>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8"/>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8"/>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8"/>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8"/>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8"/>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8"/>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8"/>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8"/>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8"/>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8"/>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8"/>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8"/>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8"/>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8"/>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28"/>
          <p:cNvSpPr txBox="1">
            <a:spLocks noGrp="1"/>
          </p:cNvSpPr>
          <p:nvPr>
            <p:ph type="title" hasCustomPrompt="1"/>
          </p:nvPr>
        </p:nvSpPr>
        <p:spPr>
          <a:xfrm>
            <a:off x="820836" y="3291234"/>
            <a:ext cx="2574000" cy="74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170" name="Google Shape;1170;p28"/>
          <p:cNvSpPr txBox="1">
            <a:spLocks noGrp="1"/>
          </p:cNvSpPr>
          <p:nvPr>
            <p:ph type="subTitle" idx="1"/>
          </p:nvPr>
        </p:nvSpPr>
        <p:spPr>
          <a:xfrm>
            <a:off x="820850" y="3944828"/>
            <a:ext cx="2574000" cy="567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71" name="Google Shape;1171;p28"/>
          <p:cNvSpPr txBox="1">
            <a:spLocks noGrp="1"/>
          </p:cNvSpPr>
          <p:nvPr>
            <p:ph type="title" idx="2" hasCustomPrompt="1"/>
          </p:nvPr>
        </p:nvSpPr>
        <p:spPr>
          <a:xfrm>
            <a:off x="3284997" y="1617875"/>
            <a:ext cx="2574000" cy="74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172" name="Google Shape;1172;p28"/>
          <p:cNvSpPr txBox="1">
            <a:spLocks noGrp="1"/>
          </p:cNvSpPr>
          <p:nvPr>
            <p:ph type="subTitle" idx="3"/>
          </p:nvPr>
        </p:nvSpPr>
        <p:spPr>
          <a:xfrm>
            <a:off x="3285000" y="2271470"/>
            <a:ext cx="2574000" cy="567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73" name="Google Shape;1173;p28"/>
          <p:cNvSpPr txBox="1">
            <a:spLocks noGrp="1"/>
          </p:cNvSpPr>
          <p:nvPr>
            <p:ph type="title" idx="4" hasCustomPrompt="1"/>
          </p:nvPr>
        </p:nvSpPr>
        <p:spPr>
          <a:xfrm>
            <a:off x="5749162" y="3291234"/>
            <a:ext cx="2574000" cy="74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5000"/>
              <a:buNone/>
              <a:defRPr sz="4500"/>
            </a:lvl1pPr>
            <a:lvl2pPr lvl="1" rtl="0">
              <a:spcBef>
                <a:spcPts val="0"/>
              </a:spcBef>
              <a:spcAft>
                <a:spcPts val="0"/>
              </a:spcAft>
              <a:buClr>
                <a:schemeClr val="accent4"/>
              </a:buClr>
              <a:buSzPts val="5000"/>
              <a:buNone/>
              <a:defRPr sz="5000">
                <a:solidFill>
                  <a:schemeClr val="accent4"/>
                </a:solidFill>
              </a:defRPr>
            </a:lvl2pPr>
            <a:lvl3pPr lvl="2" rtl="0">
              <a:spcBef>
                <a:spcPts val="0"/>
              </a:spcBef>
              <a:spcAft>
                <a:spcPts val="0"/>
              </a:spcAft>
              <a:buClr>
                <a:schemeClr val="accent4"/>
              </a:buClr>
              <a:buSzPts val="5000"/>
              <a:buNone/>
              <a:defRPr sz="5000">
                <a:solidFill>
                  <a:schemeClr val="accent4"/>
                </a:solidFill>
              </a:defRPr>
            </a:lvl3pPr>
            <a:lvl4pPr lvl="3" rtl="0">
              <a:spcBef>
                <a:spcPts val="0"/>
              </a:spcBef>
              <a:spcAft>
                <a:spcPts val="0"/>
              </a:spcAft>
              <a:buClr>
                <a:schemeClr val="accent4"/>
              </a:buClr>
              <a:buSzPts val="5000"/>
              <a:buNone/>
              <a:defRPr sz="5000">
                <a:solidFill>
                  <a:schemeClr val="accent4"/>
                </a:solidFill>
              </a:defRPr>
            </a:lvl4pPr>
            <a:lvl5pPr lvl="4" rtl="0">
              <a:spcBef>
                <a:spcPts val="0"/>
              </a:spcBef>
              <a:spcAft>
                <a:spcPts val="0"/>
              </a:spcAft>
              <a:buClr>
                <a:schemeClr val="accent4"/>
              </a:buClr>
              <a:buSzPts val="5000"/>
              <a:buNone/>
              <a:defRPr sz="5000">
                <a:solidFill>
                  <a:schemeClr val="accent4"/>
                </a:solidFill>
              </a:defRPr>
            </a:lvl5pPr>
            <a:lvl6pPr lvl="5" rtl="0">
              <a:spcBef>
                <a:spcPts val="0"/>
              </a:spcBef>
              <a:spcAft>
                <a:spcPts val="0"/>
              </a:spcAft>
              <a:buClr>
                <a:schemeClr val="accent4"/>
              </a:buClr>
              <a:buSzPts val="5000"/>
              <a:buNone/>
              <a:defRPr sz="5000">
                <a:solidFill>
                  <a:schemeClr val="accent4"/>
                </a:solidFill>
              </a:defRPr>
            </a:lvl6pPr>
            <a:lvl7pPr lvl="6" rtl="0">
              <a:spcBef>
                <a:spcPts val="0"/>
              </a:spcBef>
              <a:spcAft>
                <a:spcPts val="0"/>
              </a:spcAft>
              <a:buClr>
                <a:schemeClr val="accent4"/>
              </a:buClr>
              <a:buSzPts val="5000"/>
              <a:buNone/>
              <a:defRPr sz="5000">
                <a:solidFill>
                  <a:schemeClr val="accent4"/>
                </a:solidFill>
              </a:defRPr>
            </a:lvl7pPr>
            <a:lvl8pPr lvl="7" rtl="0">
              <a:spcBef>
                <a:spcPts val="0"/>
              </a:spcBef>
              <a:spcAft>
                <a:spcPts val="0"/>
              </a:spcAft>
              <a:buClr>
                <a:schemeClr val="accent4"/>
              </a:buClr>
              <a:buSzPts val="5000"/>
              <a:buNone/>
              <a:defRPr sz="5000">
                <a:solidFill>
                  <a:schemeClr val="accent4"/>
                </a:solidFill>
              </a:defRPr>
            </a:lvl8pPr>
            <a:lvl9pPr lvl="8" rtl="0">
              <a:spcBef>
                <a:spcPts val="0"/>
              </a:spcBef>
              <a:spcAft>
                <a:spcPts val="0"/>
              </a:spcAft>
              <a:buClr>
                <a:schemeClr val="accent4"/>
              </a:buClr>
              <a:buSzPts val="5000"/>
              <a:buNone/>
              <a:defRPr sz="5000">
                <a:solidFill>
                  <a:schemeClr val="accent4"/>
                </a:solidFill>
              </a:defRPr>
            </a:lvl9pPr>
          </a:lstStyle>
          <a:p>
            <a:r>
              <a:t>xx%</a:t>
            </a:r>
          </a:p>
        </p:txBody>
      </p:sp>
      <p:sp>
        <p:nvSpPr>
          <p:cNvPr id="1174" name="Google Shape;1174;p28"/>
          <p:cNvSpPr txBox="1">
            <a:spLocks noGrp="1"/>
          </p:cNvSpPr>
          <p:nvPr>
            <p:ph type="subTitle" idx="5"/>
          </p:nvPr>
        </p:nvSpPr>
        <p:spPr>
          <a:xfrm>
            <a:off x="5749173" y="3944828"/>
            <a:ext cx="2574000" cy="567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75" name="Google Shape;1175;p28"/>
          <p:cNvSpPr/>
          <p:nvPr/>
        </p:nvSpPr>
        <p:spPr>
          <a:xfrm>
            <a:off x="7605337" y="389025"/>
            <a:ext cx="983732" cy="862745"/>
          </a:xfrm>
          <a:custGeom>
            <a:avLst/>
            <a:gdLst/>
            <a:ahLst/>
            <a:cxnLst/>
            <a:rect l="l" t="t" r="r" b="b"/>
            <a:pathLst>
              <a:path w="18140" h="15909" fill="none" extrusionOk="0">
                <a:moveTo>
                  <a:pt x="8542" y="5822"/>
                </a:moveTo>
                <a:lnTo>
                  <a:pt x="7103" y="1"/>
                </a:lnTo>
                <a:lnTo>
                  <a:pt x="15645" y="977"/>
                </a:lnTo>
                <a:moveTo>
                  <a:pt x="1" y="4846"/>
                </a:moveTo>
                <a:lnTo>
                  <a:pt x="7103" y="1"/>
                </a:lnTo>
                <a:moveTo>
                  <a:pt x="9598" y="10087"/>
                </a:moveTo>
                <a:lnTo>
                  <a:pt x="18140" y="11077"/>
                </a:lnTo>
                <a:moveTo>
                  <a:pt x="2496" y="14945"/>
                </a:moveTo>
                <a:lnTo>
                  <a:pt x="9598" y="10087"/>
                </a:lnTo>
                <a:moveTo>
                  <a:pt x="8542" y="5822"/>
                </a:moveTo>
                <a:lnTo>
                  <a:pt x="1" y="4846"/>
                </a:lnTo>
                <a:lnTo>
                  <a:pt x="2496" y="14932"/>
                </a:lnTo>
                <a:lnTo>
                  <a:pt x="11037" y="15909"/>
                </a:lnTo>
                <a:close/>
                <a:moveTo>
                  <a:pt x="15645" y="977"/>
                </a:moveTo>
                <a:lnTo>
                  <a:pt x="8542" y="5822"/>
                </a:lnTo>
                <a:lnTo>
                  <a:pt x="11037" y="15909"/>
                </a:lnTo>
                <a:lnTo>
                  <a:pt x="18140" y="11064"/>
                </a:lnTo>
                <a:close/>
              </a:path>
            </a:pathLst>
          </a:custGeom>
          <a:noFill/>
          <a:ln w="82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8"/>
          <p:cNvSpPr/>
          <p:nvPr/>
        </p:nvSpPr>
        <p:spPr>
          <a:xfrm>
            <a:off x="-106889" y="247574"/>
            <a:ext cx="1233722" cy="1145648"/>
          </a:xfrm>
          <a:custGeom>
            <a:avLst/>
            <a:gdLst/>
            <a:ahLst/>
            <a:cxnLst/>
            <a:rect l="l" t="t" r="r" b="b"/>
            <a:pathLst>
              <a:path w="26629" h="24728" fill="none" extrusionOk="0">
                <a:moveTo>
                  <a:pt x="19895" y="3064"/>
                </a:moveTo>
                <a:lnTo>
                  <a:pt x="26628" y="12925"/>
                </a:lnTo>
                <a:moveTo>
                  <a:pt x="8331" y="1"/>
                </a:moveTo>
                <a:lnTo>
                  <a:pt x="19895" y="3064"/>
                </a:lnTo>
                <a:moveTo>
                  <a:pt x="8344" y="1"/>
                </a:moveTo>
                <a:lnTo>
                  <a:pt x="0" y="11803"/>
                </a:lnTo>
                <a:lnTo>
                  <a:pt x="6733" y="21678"/>
                </a:lnTo>
                <a:moveTo>
                  <a:pt x="6733" y="21678"/>
                </a:moveTo>
                <a:lnTo>
                  <a:pt x="18298" y="24728"/>
                </a:lnTo>
                <a:lnTo>
                  <a:pt x="26628" y="12925"/>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7" name="Google Shape;1177;p28"/>
          <p:cNvPicPr preferRelativeResize="0"/>
          <p:nvPr/>
        </p:nvPicPr>
        <p:blipFill>
          <a:blip r:embed="rId2">
            <a:alphaModFix/>
          </a:blip>
          <a:stretch>
            <a:fillRect/>
          </a:stretch>
        </p:blipFill>
        <p:spPr>
          <a:xfrm>
            <a:off x="554931" y="44850"/>
            <a:ext cx="1039567" cy="1551100"/>
          </a:xfrm>
          <a:prstGeom prst="rect">
            <a:avLst/>
          </a:prstGeom>
          <a:noFill/>
          <a:ln>
            <a:noFill/>
          </a:ln>
        </p:spPr>
      </p:pic>
      <p:pic>
        <p:nvPicPr>
          <p:cNvPr id="1178" name="Google Shape;1178;p28"/>
          <p:cNvPicPr preferRelativeResize="0"/>
          <p:nvPr/>
        </p:nvPicPr>
        <p:blipFill>
          <a:blip r:embed="rId3">
            <a:alphaModFix/>
          </a:blip>
          <a:stretch>
            <a:fillRect/>
          </a:stretch>
        </p:blipFill>
        <p:spPr>
          <a:xfrm>
            <a:off x="7910274" y="224395"/>
            <a:ext cx="1233725" cy="1192005"/>
          </a:xfrm>
          <a:prstGeom prst="rect">
            <a:avLst/>
          </a:prstGeom>
          <a:noFill/>
          <a:ln>
            <a:noFill/>
          </a:ln>
        </p:spPr>
      </p:pic>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CUSTOM_5_1_1_1_1_1">
    <p:spTree>
      <p:nvGrpSpPr>
        <p:cNvPr id="1" name="Shape 1179"/>
        <p:cNvGrpSpPr/>
        <p:nvPr/>
      </p:nvGrpSpPr>
      <p:grpSpPr>
        <a:xfrm>
          <a:off x="0" y="0"/>
          <a:ext cx="0" cy="0"/>
          <a:chOff x="0" y="0"/>
          <a:chExt cx="0" cy="0"/>
        </a:xfrm>
      </p:grpSpPr>
      <p:grpSp>
        <p:nvGrpSpPr>
          <p:cNvPr id="1180" name="Google Shape;1180;p29"/>
          <p:cNvGrpSpPr/>
          <p:nvPr/>
        </p:nvGrpSpPr>
        <p:grpSpPr>
          <a:xfrm>
            <a:off x="0" y="10075"/>
            <a:ext cx="9144000" cy="5143503"/>
            <a:chOff x="0" y="10080"/>
            <a:chExt cx="9144000" cy="5143503"/>
          </a:xfrm>
        </p:grpSpPr>
        <p:sp>
          <p:nvSpPr>
            <p:cNvPr id="1181" name="Google Shape;1181;p29"/>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9"/>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9"/>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9"/>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9"/>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9"/>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9"/>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9"/>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9"/>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9"/>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9"/>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9"/>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9"/>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9"/>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9"/>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9"/>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9"/>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9"/>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9"/>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9"/>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9"/>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9"/>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9"/>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9"/>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9"/>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9"/>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9"/>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9"/>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9"/>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9"/>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9"/>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9"/>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9"/>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9"/>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9"/>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9"/>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7" name="Google Shape;1217;p29"/>
          <p:cNvSpPr txBox="1">
            <a:spLocks noGrp="1"/>
          </p:cNvSpPr>
          <p:nvPr>
            <p:ph type="title" hasCustomPrompt="1"/>
          </p:nvPr>
        </p:nvSpPr>
        <p:spPr>
          <a:xfrm>
            <a:off x="987021" y="2851035"/>
            <a:ext cx="1392300" cy="527400"/>
          </a:xfrm>
          <a:prstGeom prst="rect">
            <a:avLst/>
          </a:prstGeom>
          <a:gradFill>
            <a:gsLst>
              <a:gs pos="0">
                <a:schemeClr val="accent5"/>
              </a:gs>
              <a:gs pos="100000">
                <a:schemeClr val="accent3"/>
              </a:gs>
            </a:gsLst>
            <a:lin ang="18900732" scaled="0"/>
          </a:gradFill>
        </p:spPr>
        <p:txBody>
          <a:bodyPr spcFirstLastPara="1" wrap="square" lIns="91425" tIns="91425" rIns="91425" bIns="91425" anchor="ctr" anchorCtr="0">
            <a:noAutofit/>
          </a:bodyPr>
          <a:lstStyle>
            <a:lvl1pPr lvl="0" algn="ctr" rtl="0">
              <a:spcBef>
                <a:spcPts val="0"/>
              </a:spcBef>
              <a:spcAft>
                <a:spcPts val="0"/>
              </a:spcAft>
              <a:buClr>
                <a:schemeClr val="accent5"/>
              </a:buClr>
              <a:buSzPts val="2800"/>
              <a:buNone/>
              <a:defRPr>
                <a:solidFill>
                  <a:schemeClr val="lt1"/>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1218" name="Google Shape;1218;p29"/>
          <p:cNvSpPr txBox="1">
            <a:spLocks noGrp="1"/>
          </p:cNvSpPr>
          <p:nvPr>
            <p:ph type="title" idx="2" hasCustomPrompt="1"/>
          </p:nvPr>
        </p:nvSpPr>
        <p:spPr>
          <a:xfrm>
            <a:off x="6764675" y="2851035"/>
            <a:ext cx="1392300" cy="527400"/>
          </a:xfrm>
          <a:prstGeom prst="rect">
            <a:avLst/>
          </a:prstGeom>
          <a:gradFill>
            <a:gsLst>
              <a:gs pos="0">
                <a:schemeClr val="accent5"/>
              </a:gs>
              <a:gs pos="100000">
                <a:schemeClr val="accent3"/>
              </a:gs>
            </a:gsLst>
            <a:lin ang="18900732" scaled="0"/>
          </a:grad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800"/>
              <a:buNone/>
              <a:defRPr>
                <a:solidFill>
                  <a:schemeClr val="lt1"/>
                </a:solidFill>
              </a:defRPr>
            </a:lvl1pPr>
            <a:lvl2pPr lvl="1" rtl="0">
              <a:spcBef>
                <a:spcPts val="0"/>
              </a:spcBef>
              <a:spcAft>
                <a:spcPts val="0"/>
              </a:spcAft>
              <a:buClr>
                <a:schemeClr val="accent4"/>
              </a:buClr>
              <a:buSzPts val="3200"/>
              <a:buNone/>
              <a:defRPr sz="3200">
                <a:solidFill>
                  <a:schemeClr val="accent4"/>
                </a:solidFill>
              </a:defRPr>
            </a:lvl2pPr>
            <a:lvl3pPr lvl="2" rtl="0">
              <a:spcBef>
                <a:spcPts val="0"/>
              </a:spcBef>
              <a:spcAft>
                <a:spcPts val="0"/>
              </a:spcAft>
              <a:buClr>
                <a:schemeClr val="accent4"/>
              </a:buClr>
              <a:buSzPts val="3200"/>
              <a:buNone/>
              <a:defRPr sz="3200">
                <a:solidFill>
                  <a:schemeClr val="accent4"/>
                </a:solidFill>
              </a:defRPr>
            </a:lvl3pPr>
            <a:lvl4pPr lvl="3" rtl="0">
              <a:spcBef>
                <a:spcPts val="0"/>
              </a:spcBef>
              <a:spcAft>
                <a:spcPts val="0"/>
              </a:spcAft>
              <a:buClr>
                <a:schemeClr val="accent4"/>
              </a:buClr>
              <a:buSzPts val="3200"/>
              <a:buNone/>
              <a:defRPr sz="3200">
                <a:solidFill>
                  <a:schemeClr val="accent4"/>
                </a:solidFill>
              </a:defRPr>
            </a:lvl4pPr>
            <a:lvl5pPr lvl="4" rtl="0">
              <a:spcBef>
                <a:spcPts val="0"/>
              </a:spcBef>
              <a:spcAft>
                <a:spcPts val="0"/>
              </a:spcAft>
              <a:buClr>
                <a:schemeClr val="accent4"/>
              </a:buClr>
              <a:buSzPts val="3200"/>
              <a:buNone/>
              <a:defRPr sz="3200">
                <a:solidFill>
                  <a:schemeClr val="accent4"/>
                </a:solidFill>
              </a:defRPr>
            </a:lvl5pPr>
            <a:lvl6pPr lvl="5" rtl="0">
              <a:spcBef>
                <a:spcPts val="0"/>
              </a:spcBef>
              <a:spcAft>
                <a:spcPts val="0"/>
              </a:spcAft>
              <a:buClr>
                <a:schemeClr val="accent4"/>
              </a:buClr>
              <a:buSzPts val="3200"/>
              <a:buNone/>
              <a:defRPr sz="3200">
                <a:solidFill>
                  <a:schemeClr val="accent4"/>
                </a:solidFill>
              </a:defRPr>
            </a:lvl6pPr>
            <a:lvl7pPr lvl="6" rtl="0">
              <a:spcBef>
                <a:spcPts val="0"/>
              </a:spcBef>
              <a:spcAft>
                <a:spcPts val="0"/>
              </a:spcAft>
              <a:buClr>
                <a:schemeClr val="accent4"/>
              </a:buClr>
              <a:buSzPts val="3200"/>
              <a:buNone/>
              <a:defRPr sz="3200">
                <a:solidFill>
                  <a:schemeClr val="accent4"/>
                </a:solidFill>
              </a:defRPr>
            </a:lvl7pPr>
            <a:lvl8pPr lvl="7" rtl="0">
              <a:spcBef>
                <a:spcPts val="0"/>
              </a:spcBef>
              <a:spcAft>
                <a:spcPts val="0"/>
              </a:spcAft>
              <a:buClr>
                <a:schemeClr val="accent4"/>
              </a:buClr>
              <a:buSzPts val="3200"/>
              <a:buNone/>
              <a:defRPr sz="3200">
                <a:solidFill>
                  <a:schemeClr val="accent4"/>
                </a:solidFill>
              </a:defRPr>
            </a:lvl8pPr>
            <a:lvl9pPr lvl="8" rtl="0">
              <a:spcBef>
                <a:spcPts val="0"/>
              </a:spcBef>
              <a:spcAft>
                <a:spcPts val="0"/>
              </a:spcAft>
              <a:buClr>
                <a:schemeClr val="accent4"/>
              </a:buClr>
              <a:buSzPts val="3200"/>
              <a:buNone/>
              <a:defRPr sz="3200">
                <a:solidFill>
                  <a:schemeClr val="accent4"/>
                </a:solidFill>
              </a:defRPr>
            </a:lvl9pPr>
          </a:lstStyle>
          <a:p>
            <a:r>
              <a:t>xx%</a:t>
            </a:r>
          </a:p>
        </p:txBody>
      </p:sp>
      <p:sp>
        <p:nvSpPr>
          <p:cNvPr id="1219" name="Google Shape;1219;p29"/>
          <p:cNvSpPr txBox="1">
            <a:spLocks noGrp="1"/>
          </p:cNvSpPr>
          <p:nvPr>
            <p:ph type="title" idx="3"/>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1220" name="Google Shape;1220;p29"/>
          <p:cNvSpPr txBox="1">
            <a:spLocks noGrp="1"/>
          </p:cNvSpPr>
          <p:nvPr>
            <p:ph type="subTitle" idx="1"/>
          </p:nvPr>
        </p:nvSpPr>
        <p:spPr>
          <a:xfrm flipH="1">
            <a:off x="827271" y="3428053"/>
            <a:ext cx="1711800" cy="53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algn="ctr" rtl="0">
              <a:spcBef>
                <a:spcPts val="0"/>
              </a:spcBef>
              <a:spcAft>
                <a:spcPts val="0"/>
              </a:spcAft>
              <a:buNone/>
              <a:defRPr sz="2000">
                <a:latin typeface="Raleway Black"/>
                <a:ea typeface="Raleway Black"/>
                <a:cs typeface="Raleway Black"/>
                <a:sym typeface="Raleway Black"/>
              </a:defRPr>
            </a:lvl2pPr>
            <a:lvl3pPr lvl="2" algn="ctr" rtl="0">
              <a:spcBef>
                <a:spcPts val="0"/>
              </a:spcBef>
              <a:spcAft>
                <a:spcPts val="0"/>
              </a:spcAft>
              <a:buNone/>
              <a:defRPr sz="2000">
                <a:latin typeface="Raleway Black"/>
                <a:ea typeface="Raleway Black"/>
                <a:cs typeface="Raleway Black"/>
                <a:sym typeface="Raleway Black"/>
              </a:defRPr>
            </a:lvl3pPr>
            <a:lvl4pPr lvl="3" algn="ctr" rtl="0">
              <a:spcBef>
                <a:spcPts val="0"/>
              </a:spcBef>
              <a:spcAft>
                <a:spcPts val="0"/>
              </a:spcAft>
              <a:buNone/>
              <a:defRPr sz="2000">
                <a:latin typeface="Raleway Black"/>
                <a:ea typeface="Raleway Black"/>
                <a:cs typeface="Raleway Black"/>
                <a:sym typeface="Raleway Black"/>
              </a:defRPr>
            </a:lvl4pPr>
            <a:lvl5pPr lvl="4" algn="ctr" rtl="0">
              <a:spcBef>
                <a:spcPts val="0"/>
              </a:spcBef>
              <a:spcAft>
                <a:spcPts val="0"/>
              </a:spcAft>
              <a:buNone/>
              <a:defRPr sz="2000">
                <a:latin typeface="Raleway Black"/>
                <a:ea typeface="Raleway Black"/>
                <a:cs typeface="Raleway Black"/>
                <a:sym typeface="Raleway Black"/>
              </a:defRPr>
            </a:lvl5pPr>
            <a:lvl6pPr lvl="5" algn="ctr" rtl="0">
              <a:spcBef>
                <a:spcPts val="0"/>
              </a:spcBef>
              <a:spcAft>
                <a:spcPts val="0"/>
              </a:spcAft>
              <a:buNone/>
              <a:defRPr sz="2000">
                <a:latin typeface="Raleway Black"/>
                <a:ea typeface="Raleway Black"/>
                <a:cs typeface="Raleway Black"/>
                <a:sym typeface="Raleway Black"/>
              </a:defRPr>
            </a:lvl6pPr>
            <a:lvl7pPr lvl="6" algn="ctr" rtl="0">
              <a:spcBef>
                <a:spcPts val="0"/>
              </a:spcBef>
              <a:spcAft>
                <a:spcPts val="0"/>
              </a:spcAft>
              <a:buNone/>
              <a:defRPr sz="2000">
                <a:latin typeface="Raleway Black"/>
                <a:ea typeface="Raleway Black"/>
                <a:cs typeface="Raleway Black"/>
                <a:sym typeface="Raleway Black"/>
              </a:defRPr>
            </a:lvl7pPr>
            <a:lvl8pPr lvl="7" algn="ctr" rtl="0">
              <a:spcBef>
                <a:spcPts val="0"/>
              </a:spcBef>
              <a:spcAft>
                <a:spcPts val="0"/>
              </a:spcAft>
              <a:buNone/>
              <a:defRPr sz="2000">
                <a:latin typeface="Raleway Black"/>
                <a:ea typeface="Raleway Black"/>
                <a:cs typeface="Raleway Black"/>
                <a:sym typeface="Raleway Black"/>
              </a:defRPr>
            </a:lvl8pPr>
            <a:lvl9pPr lvl="8" algn="ctr" rtl="0">
              <a:spcBef>
                <a:spcPts val="0"/>
              </a:spcBef>
              <a:spcAft>
                <a:spcPts val="0"/>
              </a:spcAft>
              <a:buNone/>
              <a:defRPr sz="2000">
                <a:latin typeface="Raleway Black"/>
                <a:ea typeface="Raleway Black"/>
                <a:cs typeface="Raleway Black"/>
                <a:sym typeface="Raleway Black"/>
              </a:defRPr>
            </a:lvl9pPr>
          </a:lstStyle>
          <a:p>
            <a:endParaRPr/>
          </a:p>
        </p:txBody>
      </p:sp>
      <p:sp>
        <p:nvSpPr>
          <p:cNvPr id="1221" name="Google Shape;1221;p29"/>
          <p:cNvSpPr txBox="1">
            <a:spLocks noGrp="1"/>
          </p:cNvSpPr>
          <p:nvPr>
            <p:ph type="subTitle" idx="4"/>
          </p:nvPr>
        </p:nvSpPr>
        <p:spPr>
          <a:xfrm flipH="1">
            <a:off x="827274" y="3837975"/>
            <a:ext cx="1711800" cy="592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222" name="Google Shape;1222;p29"/>
          <p:cNvSpPr txBox="1">
            <a:spLocks noGrp="1"/>
          </p:cNvSpPr>
          <p:nvPr>
            <p:ph type="subTitle" idx="5"/>
          </p:nvPr>
        </p:nvSpPr>
        <p:spPr>
          <a:xfrm flipH="1">
            <a:off x="6604925" y="3428053"/>
            <a:ext cx="1711800" cy="53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algn="ctr" rtl="0">
              <a:spcBef>
                <a:spcPts val="0"/>
              </a:spcBef>
              <a:spcAft>
                <a:spcPts val="0"/>
              </a:spcAft>
              <a:buNone/>
              <a:defRPr sz="2000">
                <a:latin typeface="Raleway Black"/>
                <a:ea typeface="Raleway Black"/>
                <a:cs typeface="Raleway Black"/>
                <a:sym typeface="Raleway Black"/>
              </a:defRPr>
            </a:lvl2pPr>
            <a:lvl3pPr lvl="2" algn="ctr" rtl="0">
              <a:spcBef>
                <a:spcPts val="0"/>
              </a:spcBef>
              <a:spcAft>
                <a:spcPts val="0"/>
              </a:spcAft>
              <a:buNone/>
              <a:defRPr sz="2000">
                <a:latin typeface="Raleway Black"/>
                <a:ea typeface="Raleway Black"/>
                <a:cs typeface="Raleway Black"/>
                <a:sym typeface="Raleway Black"/>
              </a:defRPr>
            </a:lvl3pPr>
            <a:lvl4pPr lvl="3" algn="ctr" rtl="0">
              <a:spcBef>
                <a:spcPts val="0"/>
              </a:spcBef>
              <a:spcAft>
                <a:spcPts val="0"/>
              </a:spcAft>
              <a:buNone/>
              <a:defRPr sz="2000">
                <a:latin typeface="Raleway Black"/>
                <a:ea typeface="Raleway Black"/>
                <a:cs typeface="Raleway Black"/>
                <a:sym typeface="Raleway Black"/>
              </a:defRPr>
            </a:lvl4pPr>
            <a:lvl5pPr lvl="4" algn="ctr" rtl="0">
              <a:spcBef>
                <a:spcPts val="0"/>
              </a:spcBef>
              <a:spcAft>
                <a:spcPts val="0"/>
              </a:spcAft>
              <a:buNone/>
              <a:defRPr sz="2000">
                <a:latin typeface="Raleway Black"/>
                <a:ea typeface="Raleway Black"/>
                <a:cs typeface="Raleway Black"/>
                <a:sym typeface="Raleway Black"/>
              </a:defRPr>
            </a:lvl5pPr>
            <a:lvl6pPr lvl="5" algn="ctr" rtl="0">
              <a:spcBef>
                <a:spcPts val="0"/>
              </a:spcBef>
              <a:spcAft>
                <a:spcPts val="0"/>
              </a:spcAft>
              <a:buNone/>
              <a:defRPr sz="2000">
                <a:latin typeface="Raleway Black"/>
                <a:ea typeface="Raleway Black"/>
                <a:cs typeface="Raleway Black"/>
                <a:sym typeface="Raleway Black"/>
              </a:defRPr>
            </a:lvl6pPr>
            <a:lvl7pPr lvl="6" algn="ctr" rtl="0">
              <a:spcBef>
                <a:spcPts val="0"/>
              </a:spcBef>
              <a:spcAft>
                <a:spcPts val="0"/>
              </a:spcAft>
              <a:buNone/>
              <a:defRPr sz="2000">
                <a:latin typeface="Raleway Black"/>
                <a:ea typeface="Raleway Black"/>
                <a:cs typeface="Raleway Black"/>
                <a:sym typeface="Raleway Black"/>
              </a:defRPr>
            </a:lvl7pPr>
            <a:lvl8pPr lvl="7" algn="ctr" rtl="0">
              <a:spcBef>
                <a:spcPts val="0"/>
              </a:spcBef>
              <a:spcAft>
                <a:spcPts val="0"/>
              </a:spcAft>
              <a:buNone/>
              <a:defRPr sz="2000">
                <a:latin typeface="Raleway Black"/>
                <a:ea typeface="Raleway Black"/>
                <a:cs typeface="Raleway Black"/>
                <a:sym typeface="Raleway Black"/>
              </a:defRPr>
            </a:lvl8pPr>
            <a:lvl9pPr lvl="8" algn="ctr" rtl="0">
              <a:spcBef>
                <a:spcPts val="0"/>
              </a:spcBef>
              <a:spcAft>
                <a:spcPts val="0"/>
              </a:spcAft>
              <a:buNone/>
              <a:defRPr sz="2000">
                <a:latin typeface="Raleway Black"/>
                <a:ea typeface="Raleway Black"/>
                <a:cs typeface="Raleway Black"/>
                <a:sym typeface="Raleway Black"/>
              </a:defRPr>
            </a:lvl9pPr>
          </a:lstStyle>
          <a:p>
            <a:endParaRPr/>
          </a:p>
        </p:txBody>
      </p:sp>
      <p:sp>
        <p:nvSpPr>
          <p:cNvPr id="1223" name="Google Shape;1223;p29"/>
          <p:cNvSpPr txBox="1">
            <a:spLocks noGrp="1"/>
          </p:cNvSpPr>
          <p:nvPr>
            <p:ph type="subTitle" idx="6"/>
          </p:nvPr>
        </p:nvSpPr>
        <p:spPr>
          <a:xfrm flipH="1">
            <a:off x="6604925" y="3837975"/>
            <a:ext cx="1711800" cy="592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224" name="Google Shape;1224;p29"/>
          <p:cNvSpPr txBox="1">
            <a:spLocks noGrp="1"/>
          </p:cNvSpPr>
          <p:nvPr>
            <p:ph type="title" idx="7" hasCustomPrompt="1"/>
          </p:nvPr>
        </p:nvSpPr>
        <p:spPr>
          <a:xfrm>
            <a:off x="2912906" y="2851035"/>
            <a:ext cx="1392300" cy="527400"/>
          </a:xfrm>
          <a:prstGeom prst="rect">
            <a:avLst/>
          </a:prstGeom>
          <a:gradFill>
            <a:gsLst>
              <a:gs pos="0">
                <a:schemeClr val="accent5"/>
              </a:gs>
              <a:gs pos="100000">
                <a:schemeClr val="accent3"/>
              </a:gs>
            </a:gsLst>
            <a:lin ang="18900732" scaled="0"/>
          </a:gradFill>
        </p:spPr>
        <p:txBody>
          <a:bodyPr spcFirstLastPara="1" wrap="square" lIns="91425" tIns="91425" rIns="91425" bIns="91425" anchor="ctr" anchorCtr="0">
            <a:noAutofit/>
          </a:bodyPr>
          <a:lstStyle>
            <a:lvl1pPr lvl="0" algn="ctr" rtl="0">
              <a:spcBef>
                <a:spcPts val="0"/>
              </a:spcBef>
              <a:spcAft>
                <a:spcPts val="0"/>
              </a:spcAft>
              <a:buClr>
                <a:schemeClr val="accent5"/>
              </a:buClr>
              <a:buSzPts val="2800"/>
              <a:buNone/>
              <a:defRPr>
                <a:solidFill>
                  <a:schemeClr val="lt1"/>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1225" name="Google Shape;1225;p29"/>
          <p:cNvSpPr txBox="1">
            <a:spLocks noGrp="1"/>
          </p:cNvSpPr>
          <p:nvPr>
            <p:ph type="subTitle" idx="8"/>
          </p:nvPr>
        </p:nvSpPr>
        <p:spPr>
          <a:xfrm flipH="1">
            <a:off x="2753156" y="3428053"/>
            <a:ext cx="1711800" cy="53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algn="ctr" rtl="0">
              <a:spcBef>
                <a:spcPts val="0"/>
              </a:spcBef>
              <a:spcAft>
                <a:spcPts val="0"/>
              </a:spcAft>
              <a:buNone/>
              <a:defRPr sz="2000">
                <a:latin typeface="Raleway Black"/>
                <a:ea typeface="Raleway Black"/>
                <a:cs typeface="Raleway Black"/>
                <a:sym typeface="Raleway Black"/>
              </a:defRPr>
            </a:lvl2pPr>
            <a:lvl3pPr lvl="2" algn="ctr" rtl="0">
              <a:spcBef>
                <a:spcPts val="0"/>
              </a:spcBef>
              <a:spcAft>
                <a:spcPts val="0"/>
              </a:spcAft>
              <a:buNone/>
              <a:defRPr sz="2000">
                <a:latin typeface="Raleway Black"/>
                <a:ea typeface="Raleway Black"/>
                <a:cs typeface="Raleway Black"/>
                <a:sym typeface="Raleway Black"/>
              </a:defRPr>
            </a:lvl3pPr>
            <a:lvl4pPr lvl="3" algn="ctr" rtl="0">
              <a:spcBef>
                <a:spcPts val="0"/>
              </a:spcBef>
              <a:spcAft>
                <a:spcPts val="0"/>
              </a:spcAft>
              <a:buNone/>
              <a:defRPr sz="2000">
                <a:latin typeface="Raleway Black"/>
                <a:ea typeface="Raleway Black"/>
                <a:cs typeface="Raleway Black"/>
                <a:sym typeface="Raleway Black"/>
              </a:defRPr>
            </a:lvl4pPr>
            <a:lvl5pPr lvl="4" algn="ctr" rtl="0">
              <a:spcBef>
                <a:spcPts val="0"/>
              </a:spcBef>
              <a:spcAft>
                <a:spcPts val="0"/>
              </a:spcAft>
              <a:buNone/>
              <a:defRPr sz="2000">
                <a:latin typeface="Raleway Black"/>
                <a:ea typeface="Raleway Black"/>
                <a:cs typeface="Raleway Black"/>
                <a:sym typeface="Raleway Black"/>
              </a:defRPr>
            </a:lvl5pPr>
            <a:lvl6pPr lvl="5" algn="ctr" rtl="0">
              <a:spcBef>
                <a:spcPts val="0"/>
              </a:spcBef>
              <a:spcAft>
                <a:spcPts val="0"/>
              </a:spcAft>
              <a:buNone/>
              <a:defRPr sz="2000">
                <a:latin typeface="Raleway Black"/>
                <a:ea typeface="Raleway Black"/>
                <a:cs typeface="Raleway Black"/>
                <a:sym typeface="Raleway Black"/>
              </a:defRPr>
            </a:lvl6pPr>
            <a:lvl7pPr lvl="6" algn="ctr" rtl="0">
              <a:spcBef>
                <a:spcPts val="0"/>
              </a:spcBef>
              <a:spcAft>
                <a:spcPts val="0"/>
              </a:spcAft>
              <a:buNone/>
              <a:defRPr sz="2000">
                <a:latin typeface="Raleway Black"/>
                <a:ea typeface="Raleway Black"/>
                <a:cs typeface="Raleway Black"/>
                <a:sym typeface="Raleway Black"/>
              </a:defRPr>
            </a:lvl7pPr>
            <a:lvl8pPr lvl="7" algn="ctr" rtl="0">
              <a:spcBef>
                <a:spcPts val="0"/>
              </a:spcBef>
              <a:spcAft>
                <a:spcPts val="0"/>
              </a:spcAft>
              <a:buNone/>
              <a:defRPr sz="2000">
                <a:latin typeface="Raleway Black"/>
                <a:ea typeface="Raleway Black"/>
                <a:cs typeface="Raleway Black"/>
                <a:sym typeface="Raleway Black"/>
              </a:defRPr>
            </a:lvl8pPr>
            <a:lvl9pPr lvl="8" algn="ctr" rtl="0">
              <a:spcBef>
                <a:spcPts val="0"/>
              </a:spcBef>
              <a:spcAft>
                <a:spcPts val="0"/>
              </a:spcAft>
              <a:buNone/>
              <a:defRPr sz="2000">
                <a:latin typeface="Raleway Black"/>
                <a:ea typeface="Raleway Black"/>
                <a:cs typeface="Raleway Black"/>
                <a:sym typeface="Raleway Black"/>
              </a:defRPr>
            </a:lvl9pPr>
          </a:lstStyle>
          <a:p>
            <a:endParaRPr/>
          </a:p>
        </p:txBody>
      </p:sp>
      <p:sp>
        <p:nvSpPr>
          <p:cNvPr id="1226" name="Google Shape;1226;p29"/>
          <p:cNvSpPr txBox="1">
            <a:spLocks noGrp="1"/>
          </p:cNvSpPr>
          <p:nvPr>
            <p:ph type="subTitle" idx="9"/>
          </p:nvPr>
        </p:nvSpPr>
        <p:spPr>
          <a:xfrm flipH="1">
            <a:off x="2753158" y="3837975"/>
            <a:ext cx="1711800" cy="592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227" name="Google Shape;1227;p29"/>
          <p:cNvSpPr txBox="1">
            <a:spLocks noGrp="1"/>
          </p:cNvSpPr>
          <p:nvPr>
            <p:ph type="title" idx="13" hasCustomPrompt="1"/>
          </p:nvPr>
        </p:nvSpPr>
        <p:spPr>
          <a:xfrm>
            <a:off x="4838790" y="2851035"/>
            <a:ext cx="1392300" cy="527400"/>
          </a:xfrm>
          <a:prstGeom prst="rect">
            <a:avLst/>
          </a:prstGeom>
          <a:gradFill>
            <a:gsLst>
              <a:gs pos="0">
                <a:schemeClr val="accent5"/>
              </a:gs>
              <a:gs pos="100000">
                <a:schemeClr val="accent3"/>
              </a:gs>
            </a:gsLst>
            <a:lin ang="18900732" scaled="0"/>
          </a:gradFill>
        </p:spPr>
        <p:txBody>
          <a:bodyPr spcFirstLastPara="1" wrap="square" lIns="91425" tIns="91425" rIns="91425" bIns="91425" anchor="ctr" anchorCtr="0">
            <a:noAutofit/>
          </a:bodyPr>
          <a:lstStyle>
            <a:lvl1pPr lvl="0" algn="ctr" rtl="0">
              <a:spcBef>
                <a:spcPts val="0"/>
              </a:spcBef>
              <a:spcAft>
                <a:spcPts val="0"/>
              </a:spcAft>
              <a:buClr>
                <a:schemeClr val="accent5"/>
              </a:buClr>
              <a:buSzPts val="2800"/>
              <a:buNone/>
              <a:defRPr>
                <a:solidFill>
                  <a:schemeClr val="lt1"/>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1228" name="Google Shape;1228;p29"/>
          <p:cNvSpPr txBox="1">
            <a:spLocks noGrp="1"/>
          </p:cNvSpPr>
          <p:nvPr>
            <p:ph type="subTitle" idx="14"/>
          </p:nvPr>
        </p:nvSpPr>
        <p:spPr>
          <a:xfrm flipH="1">
            <a:off x="4679040" y="3428053"/>
            <a:ext cx="1711800" cy="53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Raleway Black"/>
                <a:ea typeface="Raleway Black"/>
                <a:cs typeface="Raleway Black"/>
                <a:sym typeface="Raleway Black"/>
              </a:defRPr>
            </a:lvl1pPr>
            <a:lvl2pPr lvl="1" algn="ctr" rtl="0">
              <a:spcBef>
                <a:spcPts val="0"/>
              </a:spcBef>
              <a:spcAft>
                <a:spcPts val="0"/>
              </a:spcAft>
              <a:buNone/>
              <a:defRPr sz="2000">
                <a:latin typeface="Raleway Black"/>
                <a:ea typeface="Raleway Black"/>
                <a:cs typeface="Raleway Black"/>
                <a:sym typeface="Raleway Black"/>
              </a:defRPr>
            </a:lvl2pPr>
            <a:lvl3pPr lvl="2" algn="ctr" rtl="0">
              <a:spcBef>
                <a:spcPts val="0"/>
              </a:spcBef>
              <a:spcAft>
                <a:spcPts val="0"/>
              </a:spcAft>
              <a:buNone/>
              <a:defRPr sz="2000">
                <a:latin typeface="Raleway Black"/>
                <a:ea typeface="Raleway Black"/>
                <a:cs typeface="Raleway Black"/>
                <a:sym typeface="Raleway Black"/>
              </a:defRPr>
            </a:lvl3pPr>
            <a:lvl4pPr lvl="3" algn="ctr" rtl="0">
              <a:spcBef>
                <a:spcPts val="0"/>
              </a:spcBef>
              <a:spcAft>
                <a:spcPts val="0"/>
              </a:spcAft>
              <a:buNone/>
              <a:defRPr sz="2000">
                <a:latin typeface="Raleway Black"/>
                <a:ea typeface="Raleway Black"/>
                <a:cs typeface="Raleway Black"/>
                <a:sym typeface="Raleway Black"/>
              </a:defRPr>
            </a:lvl4pPr>
            <a:lvl5pPr lvl="4" algn="ctr" rtl="0">
              <a:spcBef>
                <a:spcPts val="0"/>
              </a:spcBef>
              <a:spcAft>
                <a:spcPts val="0"/>
              </a:spcAft>
              <a:buNone/>
              <a:defRPr sz="2000">
                <a:latin typeface="Raleway Black"/>
                <a:ea typeface="Raleway Black"/>
                <a:cs typeface="Raleway Black"/>
                <a:sym typeface="Raleway Black"/>
              </a:defRPr>
            </a:lvl5pPr>
            <a:lvl6pPr lvl="5" algn="ctr" rtl="0">
              <a:spcBef>
                <a:spcPts val="0"/>
              </a:spcBef>
              <a:spcAft>
                <a:spcPts val="0"/>
              </a:spcAft>
              <a:buNone/>
              <a:defRPr sz="2000">
                <a:latin typeface="Raleway Black"/>
                <a:ea typeface="Raleway Black"/>
                <a:cs typeface="Raleway Black"/>
                <a:sym typeface="Raleway Black"/>
              </a:defRPr>
            </a:lvl6pPr>
            <a:lvl7pPr lvl="6" algn="ctr" rtl="0">
              <a:spcBef>
                <a:spcPts val="0"/>
              </a:spcBef>
              <a:spcAft>
                <a:spcPts val="0"/>
              </a:spcAft>
              <a:buNone/>
              <a:defRPr sz="2000">
                <a:latin typeface="Raleway Black"/>
                <a:ea typeface="Raleway Black"/>
                <a:cs typeface="Raleway Black"/>
                <a:sym typeface="Raleway Black"/>
              </a:defRPr>
            </a:lvl7pPr>
            <a:lvl8pPr lvl="7" algn="ctr" rtl="0">
              <a:spcBef>
                <a:spcPts val="0"/>
              </a:spcBef>
              <a:spcAft>
                <a:spcPts val="0"/>
              </a:spcAft>
              <a:buNone/>
              <a:defRPr sz="2000">
                <a:latin typeface="Raleway Black"/>
                <a:ea typeface="Raleway Black"/>
                <a:cs typeface="Raleway Black"/>
                <a:sym typeface="Raleway Black"/>
              </a:defRPr>
            </a:lvl8pPr>
            <a:lvl9pPr lvl="8" algn="ctr" rtl="0">
              <a:spcBef>
                <a:spcPts val="0"/>
              </a:spcBef>
              <a:spcAft>
                <a:spcPts val="0"/>
              </a:spcAft>
              <a:buNone/>
              <a:defRPr sz="2000">
                <a:latin typeface="Raleway Black"/>
                <a:ea typeface="Raleway Black"/>
                <a:cs typeface="Raleway Black"/>
                <a:sym typeface="Raleway Black"/>
              </a:defRPr>
            </a:lvl9pPr>
          </a:lstStyle>
          <a:p>
            <a:endParaRPr/>
          </a:p>
        </p:txBody>
      </p:sp>
      <p:sp>
        <p:nvSpPr>
          <p:cNvPr id="1229" name="Google Shape;1229;p29"/>
          <p:cNvSpPr txBox="1">
            <a:spLocks noGrp="1"/>
          </p:cNvSpPr>
          <p:nvPr>
            <p:ph type="subTitle" idx="15"/>
          </p:nvPr>
        </p:nvSpPr>
        <p:spPr>
          <a:xfrm flipH="1">
            <a:off x="4679041" y="3837975"/>
            <a:ext cx="1711800" cy="592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230" name="Google Shape;1230;p29"/>
          <p:cNvSpPr/>
          <p:nvPr/>
        </p:nvSpPr>
        <p:spPr>
          <a:xfrm>
            <a:off x="8424000" y="-36975"/>
            <a:ext cx="1126156" cy="1152940"/>
          </a:xfrm>
          <a:custGeom>
            <a:avLst/>
            <a:gdLst/>
            <a:ahLst/>
            <a:cxnLst/>
            <a:rect l="l" t="t" r="r" b="b"/>
            <a:pathLst>
              <a:path w="23882" h="24450" fill="none" extrusionOk="0">
                <a:moveTo>
                  <a:pt x="14047" y="10337"/>
                </a:moveTo>
                <a:lnTo>
                  <a:pt x="19816" y="5149"/>
                </a:lnTo>
                <a:lnTo>
                  <a:pt x="23882" y="15486"/>
                </a:lnTo>
                <a:moveTo>
                  <a:pt x="9981" y="13"/>
                </a:moveTo>
                <a:lnTo>
                  <a:pt x="19816" y="5149"/>
                </a:lnTo>
                <a:moveTo>
                  <a:pt x="9822" y="14126"/>
                </a:moveTo>
                <a:lnTo>
                  <a:pt x="13901" y="24450"/>
                </a:lnTo>
                <a:moveTo>
                  <a:pt x="0" y="8977"/>
                </a:moveTo>
                <a:lnTo>
                  <a:pt x="9822" y="14126"/>
                </a:lnTo>
                <a:moveTo>
                  <a:pt x="14047" y="10337"/>
                </a:moveTo>
                <a:lnTo>
                  <a:pt x="9981" y="0"/>
                </a:lnTo>
                <a:lnTo>
                  <a:pt x="0" y="8977"/>
                </a:lnTo>
                <a:lnTo>
                  <a:pt x="4066" y="19301"/>
                </a:lnTo>
                <a:close/>
                <a:moveTo>
                  <a:pt x="23882" y="15473"/>
                </a:moveTo>
                <a:lnTo>
                  <a:pt x="14047" y="10337"/>
                </a:lnTo>
                <a:lnTo>
                  <a:pt x="4066" y="19301"/>
                </a:lnTo>
                <a:lnTo>
                  <a:pt x="13901" y="24450"/>
                </a:ln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1" name="Google Shape;1231;p29"/>
          <p:cNvPicPr preferRelativeResize="0"/>
          <p:nvPr/>
        </p:nvPicPr>
        <p:blipFill>
          <a:blip r:embed="rId2">
            <a:alphaModFix/>
          </a:blip>
          <a:stretch>
            <a:fillRect/>
          </a:stretch>
        </p:blipFill>
        <p:spPr>
          <a:xfrm>
            <a:off x="8156963" y="35397"/>
            <a:ext cx="501121" cy="592200"/>
          </a:xfrm>
          <a:prstGeom prst="rect">
            <a:avLst/>
          </a:prstGeom>
          <a:noFill/>
          <a:ln>
            <a:noFill/>
          </a:ln>
        </p:spPr>
      </p:pic>
      <p:sp>
        <p:nvSpPr>
          <p:cNvPr id="1232" name="Google Shape;1232;p29"/>
          <p:cNvSpPr/>
          <p:nvPr/>
        </p:nvSpPr>
        <p:spPr>
          <a:xfrm>
            <a:off x="-406431" y="4608577"/>
            <a:ext cx="1233717" cy="156444"/>
          </a:xfrm>
          <a:custGeom>
            <a:avLst/>
            <a:gdLst/>
            <a:ahLst/>
            <a:cxnLst/>
            <a:rect l="l" t="t" r="r" b="b"/>
            <a:pathLst>
              <a:path w="11609" h="1472" extrusionOk="0">
                <a:moveTo>
                  <a:pt x="2067" y="0"/>
                </a:moveTo>
                <a:cubicBezTo>
                  <a:pt x="1515" y="0"/>
                  <a:pt x="1234" y="325"/>
                  <a:pt x="985" y="606"/>
                </a:cubicBezTo>
                <a:cubicBezTo>
                  <a:pt x="758" y="866"/>
                  <a:pt x="574" y="1071"/>
                  <a:pt x="195" y="1071"/>
                </a:cubicBezTo>
                <a:cubicBezTo>
                  <a:pt x="87" y="1071"/>
                  <a:pt x="0" y="1158"/>
                  <a:pt x="0" y="1266"/>
                </a:cubicBezTo>
                <a:cubicBezTo>
                  <a:pt x="0" y="1385"/>
                  <a:pt x="87" y="1472"/>
                  <a:pt x="195" y="1472"/>
                </a:cubicBezTo>
                <a:cubicBezTo>
                  <a:pt x="758" y="1472"/>
                  <a:pt x="1039" y="1147"/>
                  <a:pt x="1288" y="866"/>
                </a:cubicBezTo>
                <a:cubicBezTo>
                  <a:pt x="1515" y="606"/>
                  <a:pt x="1688" y="400"/>
                  <a:pt x="2067" y="400"/>
                </a:cubicBezTo>
                <a:cubicBezTo>
                  <a:pt x="2445" y="400"/>
                  <a:pt x="2629" y="606"/>
                  <a:pt x="2857" y="866"/>
                </a:cubicBezTo>
                <a:cubicBezTo>
                  <a:pt x="3105" y="1147"/>
                  <a:pt x="3376" y="1472"/>
                  <a:pt x="3938" y="1472"/>
                </a:cubicBezTo>
                <a:cubicBezTo>
                  <a:pt x="4501" y="1472"/>
                  <a:pt x="4782" y="1147"/>
                  <a:pt x="5020" y="866"/>
                </a:cubicBezTo>
                <a:cubicBezTo>
                  <a:pt x="5247" y="606"/>
                  <a:pt x="5431" y="400"/>
                  <a:pt x="5810" y="400"/>
                </a:cubicBezTo>
                <a:cubicBezTo>
                  <a:pt x="6189" y="400"/>
                  <a:pt x="6362" y="606"/>
                  <a:pt x="6589" y="866"/>
                </a:cubicBezTo>
                <a:cubicBezTo>
                  <a:pt x="6838" y="1147"/>
                  <a:pt x="7119" y="1472"/>
                  <a:pt x="7671" y="1472"/>
                </a:cubicBezTo>
                <a:cubicBezTo>
                  <a:pt x="8233" y="1472"/>
                  <a:pt x="8515" y="1147"/>
                  <a:pt x="8764" y="866"/>
                </a:cubicBezTo>
                <a:cubicBezTo>
                  <a:pt x="8991" y="606"/>
                  <a:pt x="9164" y="400"/>
                  <a:pt x="9543" y="400"/>
                </a:cubicBezTo>
                <a:cubicBezTo>
                  <a:pt x="9921" y="400"/>
                  <a:pt x="10105" y="606"/>
                  <a:pt x="10332" y="866"/>
                </a:cubicBezTo>
                <a:cubicBezTo>
                  <a:pt x="10570" y="1147"/>
                  <a:pt x="10852" y="1472"/>
                  <a:pt x="11414" y="1472"/>
                </a:cubicBezTo>
                <a:cubicBezTo>
                  <a:pt x="11522" y="1472"/>
                  <a:pt x="11609" y="1385"/>
                  <a:pt x="11609" y="1266"/>
                </a:cubicBezTo>
                <a:cubicBezTo>
                  <a:pt x="11609" y="1158"/>
                  <a:pt x="11522" y="1071"/>
                  <a:pt x="11414" y="1071"/>
                </a:cubicBezTo>
                <a:cubicBezTo>
                  <a:pt x="11036" y="1071"/>
                  <a:pt x="10852" y="866"/>
                  <a:pt x="10624" y="606"/>
                </a:cubicBezTo>
                <a:cubicBezTo>
                  <a:pt x="10386" y="314"/>
                  <a:pt x="10105" y="0"/>
                  <a:pt x="9543" y="0"/>
                </a:cubicBezTo>
                <a:cubicBezTo>
                  <a:pt x="8980" y="0"/>
                  <a:pt x="8710" y="325"/>
                  <a:pt x="8461" y="606"/>
                </a:cubicBezTo>
                <a:cubicBezTo>
                  <a:pt x="8233" y="866"/>
                  <a:pt x="8050" y="1071"/>
                  <a:pt x="7671" y="1071"/>
                </a:cubicBezTo>
                <a:cubicBezTo>
                  <a:pt x="7303" y="1071"/>
                  <a:pt x="7119" y="866"/>
                  <a:pt x="6892" y="606"/>
                </a:cubicBezTo>
                <a:cubicBezTo>
                  <a:pt x="6643" y="314"/>
                  <a:pt x="6362" y="0"/>
                  <a:pt x="5810" y="0"/>
                </a:cubicBezTo>
                <a:cubicBezTo>
                  <a:pt x="5247" y="0"/>
                  <a:pt x="4966" y="325"/>
                  <a:pt x="4717" y="606"/>
                </a:cubicBezTo>
                <a:cubicBezTo>
                  <a:pt x="4490" y="866"/>
                  <a:pt x="4317" y="1071"/>
                  <a:pt x="3938" y="1071"/>
                </a:cubicBezTo>
                <a:cubicBezTo>
                  <a:pt x="3560" y="1071"/>
                  <a:pt x="3387" y="866"/>
                  <a:pt x="3159" y="606"/>
                </a:cubicBezTo>
                <a:cubicBezTo>
                  <a:pt x="2911" y="314"/>
                  <a:pt x="2629" y="0"/>
                  <a:pt x="2067" y="0"/>
                </a:cubicBezTo>
                <a:close/>
              </a:path>
            </a:pathLst>
          </a:custGeom>
          <a:gradFill>
            <a:gsLst>
              <a:gs pos="0">
                <a:schemeClr val="accent5"/>
              </a:gs>
              <a:gs pos="100000">
                <a:schemeClr val="dk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CUSTOM_20_1">
    <p:spTree>
      <p:nvGrpSpPr>
        <p:cNvPr id="1" name="Shape 1233"/>
        <p:cNvGrpSpPr/>
        <p:nvPr/>
      </p:nvGrpSpPr>
      <p:grpSpPr>
        <a:xfrm>
          <a:off x="0" y="0"/>
          <a:ext cx="0" cy="0"/>
          <a:chOff x="0" y="0"/>
          <a:chExt cx="0" cy="0"/>
        </a:xfrm>
      </p:grpSpPr>
      <p:grpSp>
        <p:nvGrpSpPr>
          <p:cNvPr id="1234" name="Google Shape;1234;p30"/>
          <p:cNvGrpSpPr/>
          <p:nvPr/>
        </p:nvGrpSpPr>
        <p:grpSpPr>
          <a:xfrm>
            <a:off x="0" y="10075"/>
            <a:ext cx="9144000" cy="5143503"/>
            <a:chOff x="0" y="10080"/>
            <a:chExt cx="9144000" cy="5143503"/>
          </a:xfrm>
        </p:grpSpPr>
        <p:sp>
          <p:nvSpPr>
            <p:cNvPr id="1235" name="Google Shape;1235;p30"/>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0"/>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0"/>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0"/>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0"/>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0"/>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0"/>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0"/>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0"/>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0"/>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0"/>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0"/>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0"/>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0"/>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0"/>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0"/>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0"/>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0"/>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0"/>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0"/>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0"/>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0"/>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0"/>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0"/>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0"/>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0"/>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0"/>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0"/>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0"/>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0"/>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0"/>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0"/>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0"/>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0"/>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0"/>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0"/>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1" name="Google Shape;1271;p30"/>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redoka One"/>
              <a:buNone/>
              <a:defRPr/>
            </a:lvl1pPr>
            <a:lvl2pPr lvl="1"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9pPr>
          </a:lstStyle>
          <a:p>
            <a:endParaRPr/>
          </a:p>
        </p:txBody>
      </p:sp>
      <p:sp>
        <p:nvSpPr>
          <p:cNvPr id="1272" name="Google Shape;1272;p30"/>
          <p:cNvSpPr/>
          <p:nvPr/>
        </p:nvSpPr>
        <p:spPr>
          <a:xfrm>
            <a:off x="8424000" y="380947"/>
            <a:ext cx="1041394" cy="878911"/>
          </a:xfrm>
          <a:custGeom>
            <a:avLst/>
            <a:gdLst/>
            <a:ahLst/>
            <a:cxnLst/>
            <a:rect l="l" t="t" r="r" b="b"/>
            <a:pathLst>
              <a:path w="13876" h="11711" fill="none" extrusionOk="0">
                <a:moveTo>
                  <a:pt x="6297" y="4370"/>
                </a:moveTo>
                <a:lnTo>
                  <a:pt x="4542" y="331"/>
                </a:lnTo>
                <a:lnTo>
                  <a:pt x="10839" y="0"/>
                </a:lnTo>
                <a:moveTo>
                  <a:pt x="0" y="4713"/>
                </a:moveTo>
                <a:lnTo>
                  <a:pt x="4542" y="331"/>
                </a:lnTo>
                <a:moveTo>
                  <a:pt x="7578" y="7327"/>
                </a:moveTo>
                <a:lnTo>
                  <a:pt x="13875" y="6997"/>
                </a:lnTo>
                <a:moveTo>
                  <a:pt x="3037" y="11710"/>
                </a:moveTo>
                <a:lnTo>
                  <a:pt x="7578" y="7327"/>
                </a:lnTo>
                <a:moveTo>
                  <a:pt x="6297" y="4370"/>
                </a:moveTo>
                <a:lnTo>
                  <a:pt x="0" y="4700"/>
                </a:lnTo>
                <a:lnTo>
                  <a:pt x="3037" y="11697"/>
                </a:lnTo>
                <a:lnTo>
                  <a:pt x="9334" y="11367"/>
                </a:lnTo>
                <a:close/>
                <a:moveTo>
                  <a:pt x="10839" y="0"/>
                </a:moveTo>
                <a:lnTo>
                  <a:pt x="6297" y="4370"/>
                </a:lnTo>
                <a:lnTo>
                  <a:pt x="9334" y="11367"/>
                </a:lnTo>
                <a:lnTo>
                  <a:pt x="13875" y="6997"/>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3" name="Google Shape;1273;p30"/>
          <p:cNvPicPr preferRelativeResize="0"/>
          <p:nvPr/>
        </p:nvPicPr>
        <p:blipFill>
          <a:blip r:embed="rId2">
            <a:alphaModFix/>
          </a:blip>
          <a:stretch>
            <a:fillRect/>
          </a:stretch>
        </p:blipFill>
        <p:spPr>
          <a:xfrm rot="-5400000">
            <a:off x="8203513" y="-66563"/>
            <a:ext cx="1039150" cy="906075"/>
          </a:xfrm>
          <a:prstGeom prst="rect">
            <a:avLst/>
          </a:prstGeom>
          <a:noFill/>
          <a:ln>
            <a:noFill/>
          </a:ln>
        </p:spPr>
      </p:pic>
      <p:sp>
        <p:nvSpPr>
          <p:cNvPr id="1274" name="Google Shape;1274;p30"/>
          <p:cNvSpPr/>
          <p:nvPr/>
        </p:nvSpPr>
        <p:spPr>
          <a:xfrm>
            <a:off x="261008" y="3796134"/>
            <a:ext cx="210474" cy="1624881"/>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accent2"/>
              </a:gs>
              <a:gs pos="100000">
                <a:schemeClr val="accent1"/>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1316"/>
        <p:cNvGrpSpPr/>
        <p:nvPr/>
      </p:nvGrpSpPr>
      <p:grpSpPr>
        <a:xfrm>
          <a:off x="0" y="0"/>
          <a:ext cx="0" cy="0"/>
          <a:chOff x="0" y="0"/>
          <a:chExt cx="0" cy="0"/>
        </a:xfrm>
      </p:grpSpPr>
      <p:grpSp>
        <p:nvGrpSpPr>
          <p:cNvPr id="1317" name="Google Shape;1317;p32"/>
          <p:cNvGrpSpPr/>
          <p:nvPr/>
        </p:nvGrpSpPr>
        <p:grpSpPr>
          <a:xfrm>
            <a:off x="0" y="10075"/>
            <a:ext cx="9144000" cy="5143503"/>
            <a:chOff x="0" y="10080"/>
            <a:chExt cx="9144000" cy="5143503"/>
          </a:xfrm>
        </p:grpSpPr>
        <p:sp>
          <p:nvSpPr>
            <p:cNvPr id="1318" name="Google Shape;1318;p32"/>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2"/>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2"/>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2"/>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2"/>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2"/>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2"/>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2"/>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2"/>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2"/>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2"/>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2"/>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2"/>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2"/>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2"/>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32"/>
          <p:cNvGrpSpPr/>
          <p:nvPr/>
        </p:nvGrpSpPr>
        <p:grpSpPr>
          <a:xfrm flipH="1">
            <a:off x="220579" y="-70123"/>
            <a:ext cx="8700776" cy="5436146"/>
            <a:chOff x="221612" y="-146323"/>
            <a:chExt cx="8700776" cy="5436146"/>
          </a:xfrm>
        </p:grpSpPr>
        <p:sp>
          <p:nvSpPr>
            <p:cNvPr id="1355" name="Google Shape;1355;p32"/>
            <p:cNvSpPr/>
            <p:nvPr/>
          </p:nvSpPr>
          <p:spPr>
            <a:xfrm>
              <a:off x="221612" y="4284543"/>
              <a:ext cx="1158950" cy="1005279"/>
            </a:xfrm>
            <a:custGeom>
              <a:avLst/>
              <a:gdLst/>
              <a:ahLst/>
              <a:cxnLst/>
              <a:rect l="l" t="t" r="r" b="b"/>
              <a:pathLst>
                <a:path w="30959" h="26854" fill="none" extrusionOk="0">
                  <a:moveTo>
                    <a:pt x="14509" y="9836"/>
                  </a:moveTo>
                  <a:lnTo>
                    <a:pt x="11869" y="1"/>
                  </a:lnTo>
                  <a:lnTo>
                    <a:pt x="26377" y="1374"/>
                  </a:lnTo>
                  <a:moveTo>
                    <a:pt x="1" y="8463"/>
                  </a:moveTo>
                  <a:lnTo>
                    <a:pt x="11869" y="1"/>
                  </a:lnTo>
                  <a:moveTo>
                    <a:pt x="16437" y="17031"/>
                  </a:moveTo>
                  <a:lnTo>
                    <a:pt x="30958" y="18404"/>
                  </a:lnTo>
                  <a:moveTo>
                    <a:pt x="4568" y="25480"/>
                  </a:moveTo>
                  <a:lnTo>
                    <a:pt x="16437" y="17031"/>
                  </a:lnTo>
                  <a:moveTo>
                    <a:pt x="14509" y="9836"/>
                  </a:moveTo>
                  <a:lnTo>
                    <a:pt x="1" y="8450"/>
                  </a:lnTo>
                  <a:lnTo>
                    <a:pt x="4568" y="25480"/>
                  </a:lnTo>
                  <a:lnTo>
                    <a:pt x="19077" y="26853"/>
                  </a:lnTo>
                  <a:close/>
                  <a:moveTo>
                    <a:pt x="26377" y="1374"/>
                  </a:moveTo>
                  <a:lnTo>
                    <a:pt x="14509" y="9836"/>
                  </a:lnTo>
                  <a:lnTo>
                    <a:pt x="19077" y="26853"/>
                  </a:lnTo>
                  <a:lnTo>
                    <a:pt x="30958" y="18391"/>
                  </a:ln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2"/>
            <p:cNvSpPr/>
            <p:nvPr/>
          </p:nvSpPr>
          <p:spPr>
            <a:xfrm>
              <a:off x="7658657" y="-146323"/>
              <a:ext cx="1263731" cy="1062592"/>
            </a:xfrm>
            <a:custGeom>
              <a:avLst/>
              <a:gdLst/>
              <a:ahLst/>
              <a:cxnLst/>
              <a:rect l="l" t="t" r="r" b="b"/>
              <a:pathLst>
                <a:path w="33758" h="28385" fill="none" extrusionOk="0">
                  <a:moveTo>
                    <a:pt x="22628" y="727"/>
                  </a:moveTo>
                  <a:lnTo>
                    <a:pt x="33757" y="11301"/>
                  </a:lnTo>
                  <a:moveTo>
                    <a:pt x="7288" y="14"/>
                  </a:moveTo>
                  <a:lnTo>
                    <a:pt x="22628" y="727"/>
                  </a:lnTo>
                  <a:moveTo>
                    <a:pt x="7288" y="1"/>
                  </a:moveTo>
                  <a:lnTo>
                    <a:pt x="1" y="17083"/>
                  </a:lnTo>
                  <a:lnTo>
                    <a:pt x="11130" y="27658"/>
                  </a:lnTo>
                  <a:moveTo>
                    <a:pt x="11130" y="27658"/>
                  </a:moveTo>
                  <a:lnTo>
                    <a:pt x="26470" y="28384"/>
                  </a:lnTo>
                  <a:lnTo>
                    <a:pt x="33757" y="1130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7" name="Google Shape;1357;p32"/>
          <p:cNvSpPr/>
          <p:nvPr/>
        </p:nvSpPr>
        <p:spPr>
          <a:xfrm>
            <a:off x="1221187" y="259800"/>
            <a:ext cx="983732" cy="862745"/>
          </a:xfrm>
          <a:custGeom>
            <a:avLst/>
            <a:gdLst/>
            <a:ahLst/>
            <a:cxnLst/>
            <a:rect l="l" t="t" r="r" b="b"/>
            <a:pathLst>
              <a:path w="18140" h="15909" fill="none" extrusionOk="0">
                <a:moveTo>
                  <a:pt x="8542" y="5822"/>
                </a:moveTo>
                <a:lnTo>
                  <a:pt x="7103" y="1"/>
                </a:lnTo>
                <a:lnTo>
                  <a:pt x="15645" y="977"/>
                </a:lnTo>
                <a:moveTo>
                  <a:pt x="1" y="4846"/>
                </a:moveTo>
                <a:lnTo>
                  <a:pt x="7103" y="1"/>
                </a:lnTo>
                <a:moveTo>
                  <a:pt x="9598" y="10087"/>
                </a:moveTo>
                <a:lnTo>
                  <a:pt x="18140" y="11077"/>
                </a:lnTo>
                <a:moveTo>
                  <a:pt x="2496" y="14945"/>
                </a:moveTo>
                <a:lnTo>
                  <a:pt x="9598" y="10087"/>
                </a:lnTo>
                <a:moveTo>
                  <a:pt x="8542" y="5822"/>
                </a:moveTo>
                <a:lnTo>
                  <a:pt x="1" y="4846"/>
                </a:lnTo>
                <a:lnTo>
                  <a:pt x="2496" y="14932"/>
                </a:lnTo>
                <a:lnTo>
                  <a:pt x="11037" y="15909"/>
                </a:lnTo>
                <a:close/>
                <a:moveTo>
                  <a:pt x="15645" y="977"/>
                </a:moveTo>
                <a:lnTo>
                  <a:pt x="8542" y="5822"/>
                </a:lnTo>
                <a:lnTo>
                  <a:pt x="11037" y="15909"/>
                </a:lnTo>
                <a:lnTo>
                  <a:pt x="18140" y="11064"/>
                </a:lnTo>
                <a:close/>
              </a:path>
            </a:pathLst>
          </a:custGeom>
          <a:noFill/>
          <a:ln w="82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1358"/>
        <p:cNvGrpSpPr/>
        <p:nvPr/>
      </p:nvGrpSpPr>
      <p:grpSpPr>
        <a:xfrm>
          <a:off x="0" y="0"/>
          <a:ext cx="0" cy="0"/>
          <a:chOff x="0" y="0"/>
          <a:chExt cx="0" cy="0"/>
        </a:xfrm>
      </p:grpSpPr>
      <p:grpSp>
        <p:nvGrpSpPr>
          <p:cNvPr id="1359" name="Google Shape;1359;p33"/>
          <p:cNvGrpSpPr/>
          <p:nvPr/>
        </p:nvGrpSpPr>
        <p:grpSpPr>
          <a:xfrm>
            <a:off x="0" y="10075"/>
            <a:ext cx="9144000" cy="5143503"/>
            <a:chOff x="0" y="10080"/>
            <a:chExt cx="9144000" cy="5143503"/>
          </a:xfrm>
        </p:grpSpPr>
        <p:sp>
          <p:nvSpPr>
            <p:cNvPr id="1360" name="Google Shape;1360;p33"/>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3"/>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3"/>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3"/>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3"/>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3"/>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3"/>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3"/>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3"/>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3"/>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3"/>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3"/>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3"/>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3"/>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3"/>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3"/>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3"/>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3"/>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3"/>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3"/>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6" name="Google Shape;1396;p33"/>
          <p:cNvSpPr/>
          <p:nvPr/>
        </p:nvSpPr>
        <p:spPr>
          <a:xfrm>
            <a:off x="7929762" y="3155375"/>
            <a:ext cx="983732" cy="862745"/>
          </a:xfrm>
          <a:custGeom>
            <a:avLst/>
            <a:gdLst/>
            <a:ahLst/>
            <a:cxnLst/>
            <a:rect l="l" t="t" r="r" b="b"/>
            <a:pathLst>
              <a:path w="18140" h="15909" fill="none" extrusionOk="0">
                <a:moveTo>
                  <a:pt x="8542" y="5822"/>
                </a:moveTo>
                <a:lnTo>
                  <a:pt x="7103" y="1"/>
                </a:lnTo>
                <a:lnTo>
                  <a:pt x="15645" y="977"/>
                </a:lnTo>
                <a:moveTo>
                  <a:pt x="1" y="4846"/>
                </a:moveTo>
                <a:lnTo>
                  <a:pt x="7103" y="1"/>
                </a:lnTo>
                <a:moveTo>
                  <a:pt x="9598" y="10087"/>
                </a:moveTo>
                <a:lnTo>
                  <a:pt x="18140" y="11077"/>
                </a:lnTo>
                <a:moveTo>
                  <a:pt x="2496" y="14945"/>
                </a:moveTo>
                <a:lnTo>
                  <a:pt x="9598" y="10087"/>
                </a:lnTo>
                <a:moveTo>
                  <a:pt x="8542" y="5822"/>
                </a:moveTo>
                <a:lnTo>
                  <a:pt x="1" y="4846"/>
                </a:lnTo>
                <a:lnTo>
                  <a:pt x="2496" y="14932"/>
                </a:lnTo>
                <a:lnTo>
                  <a:pt x="11037" y="15909"/>
                </a:lnTo>
                <a:close/>
                <a:moveTo>
                  <a:pt x="15645" y="977"/>
                </a:moveTo>
                <a:lnTo>
                  <a:pt x="8542" y="5822"/>
                </a:lnTo>
                <a:lnTo>
                  <a:pt x="11037" y="15909"/>
                </a:lnTo>
                <a:lnTo>
                  <a:pt x="18140" y="11064"/>
                </a:lnTo>
                <a:close/>
              </a:path>
            </a:pathLst>
          </a:custGeom>
          <a:noFill/>
          <a:ln w="82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3"/>
          <p:cNvSpPr/>
          <p:nvPr/>
        </p:nvSpPr>
        <p:spPr>
          <a:xfrm>
            <a:off x="271761" y="247574"/>
            <a:ext cx="1233722" cy="1145648"/>
          </a:xfrm>
          <a:custGeom>
            <a:avLst/>
            <a:gdLst/>
            <a:ahLst/>
            <a:cxnLst/>
            <a:rect l="l" t="t" r="r" b="b"/>
            <a:pathLst>
              <a:path w="26629" h="24728" fill="none" extrusionOk="0">
                <a:moveTo>
                  <a:pt x="19895" y="3064"/>
                </a:moveTo>
                <a:lnTo>
                  <a:pt x="26628" y="12925"/>
                </a:lnTo>
                <a:moveTo>
                  <a:pt x="8331" y="1"/>
                </a:moveTo>
                <a:lnTo>
                  <a:pt x="19895" y="3064"/>
                </a:lnTo>
                <a:moveTo>
                  <a:pt x="8344" y="1"/>
                </a:moveTo>
                <a:lnTo>
                  <a:pt x="0" y="11803"/>
                </a:lnTo>
                <a:lnTo>
                  <a:pt x="6733" y="21678"/>
                </a:lnTo>
                <a:moveTo>
                  <a:pt x="6733" y="21678"/>
                </a:moveTo>
                <a:lnTo>
                  <a:pt x="18298" y="24728"/>
                </a:lnTo>
                <a:lnTo>
                  <a:pt x="26628" y="12925"/>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8" name="Google Shape;1398;p33"/>
          <p:cNvPicPr preferRelativeResize="0"/>
          <p:nvPr/>
        </p:nvPicPr>
        <p:blipFill>
          <a:blip r:embed="rId2">
            <a:alphaModFix/>
          </a:blip>
          <a:stretch>
            <a:fillRect/>
          </a:stretch>
        </p:blipFill>
        <p:spPr>
          <a:xfrm>
            <a:off x="-212019" y="381425"/>
            <a:ext cx="1039567" cy="1551100"/>
          </a:xfrm>
          <a:prstGeom prst="rect">
            <a:avLst/>
          </a:prstGeom>
          <a:noFill/>
          <a:ln>
            <a:noFill/>
          </a:ln>
        </p:spPr>
      </p:pic>
      <p:pic>
        <p:nvPicPr>
          <p:cNvPr id="1399" name="Google Shape;1399;p33"/>
          <p:cNvPicPr preferRelativeResize="0"/>
          <p:nvPr/>
        </p:nvPicPr>
        <p:blipFill>
          <a:blip r:embed="rId3">
            <a:alphaModFix/>
          </a:blip>
          <a:stretch>
            <a:fillRect/>
          </a:stretch>
        </p:blipFill>
        <p:spPr>
          <a:xfrm>
            <a:off x="7929749" y="3814745"/>
            <a:ext cx="1233725" cy="1192005"/>
          </a:xfrm>
          <a:prstGeom prst="rect">
            <a:avLst/>
          </a:prstGeom>
          <a:noFill/>
          <a:ln>
            <a:noFill/>
          </a:ln>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0"/>
        <p:cNvGrpSpPr/>
        <p:nvPr/>
      </p:nvGrpSpPr>
      <p:grpSpPr>
        <a:xfrm>
          <a:off x="0" y="0"/>
          <a:ext cx="0" cy="0"/>
          <a:chOff x="0" y="0"/>
          <a:chExt cx="0" cy="0"/>
        </a:xfrm>
      </p:grpSpPr>
      <p:grpSp>
        <p:nvGrpSpPr>
          <p:cNvPr id="101" name="Google Shape;101;p4"/>
          <p:cNvGrpSpPr/>
          <p:nvPr/>
        </p:nvGrpSpPr>
        <p:grpSpPr>
          <a:xfrm>
            <a:off x="0" y="10075"/>
            <a:ext cx="9144000" cy="5143503"/>
            <a:chOff x="0" y="10080"/>
            <a:chExt cx="9144000" cy="5143503"/>
          </a:xfrm>
        </p:grpSpPr>
        <p:sp>
          <p:nvSpPr>
            <p:cNvPr id="102" name="Google Shape;102;p4"/>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4"/>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9" name="Google Shape;139;p4"/>
          <p:cNvSpPr txBox="1">
            <a:spLocks noGrp="1"/>
          </p:cNvSpPr>
          <p:nvPr>
            <p:ph type="body" idx="1"/>
          </p:nvPr>
        </p:nvSpPr>
        <p:spPr>
          <a:xfrm>
            <a:off x="720000" y="1401575"/>
            <a:ext cx="2788200" cy="3207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lnSpc>
                <a:spcPct val="100000"/>
              </a:lnSpc>
              <a:spcBef>
                <a:spcPts val="1000"/>
              </a:spcBef>
              <a:spcAft>
                <a:spcPts val="0"/>
              </a:spcAft>
              <a:buSzPts val="1400"/>
              <a:buFont typeface="Roboto Condensed Light"/>
              <a:buChar char="○"/>
              <a:defRPr/>
            </a:lvl2pPr>
            <a:lvl3pPr marL="1371600" lvl="2" indent="-317500" rtl="0">
              <a:lnSpc>
                <a:spcPct val="100000"/>
              </a:lnSpc>
              <a:spcBef>
                <a:spcPts val="0"/>
              </a:spcBef>
              <a:spcAft>
                <a:spcPts val="0"/>
              </a:spcAft>
              <a:buSzPts val="1400"/>
              <a:buFont typeface="Roboto Condensed Light"/>
              <a:buChar char="■"/>
              <a:defRPr/>
            </a:lvl3pPr>
            <a:lvl4pPr marL="1828800" lvl="3" indent="-317500" rtl="0">
              <a:lnSpc>
                <a:spcPct val="100000"/>
              </a:lnSpc>
              <a:spcBef>
                <a:spcPts val="0"/>
              </a:spcBef>
              <a:spcAft>
                <a:spcPts val="0"/>
              </a:spcAft>
              <a:buSzPts val="1400"/>
              <a:buFont typeface="Roboto Condensed Light"/>
              <a:buChar char="●"/>
              <a:defRPr/>
            </a:lvl4pPr>
            <a:lvl5pPr marL="2286000" lvl="4" indent="-317500" rtl="0">
              <a:lnSpc>
                <a:spcPct val="100000"/>
              </a:lnSpc>
              <a:spcBef>
                <a:spcPts val="0"/>
              </a:spcBef>
              <a:spcAft>
                <a:spcPts val="0"/>
              </a:spcAft>
              <a:buSzPts val="1400"/>
              <a:buFont typeface="Roboto Condensed Light"/>
              <a:buChar char="○"/>
              <a:defRPr/>
            </a:lvl5pPr>
            <a:lvl6pPr marL="2743200" lvl="5" indent="-317500" rtl="0">
              <a:lnSpc>
                <a:spcPct val="100000"/>
              </a:lnSpc>
              <a:spcBef>
                <a:spcPts val="0"/>
              </a:spcBef>
              <a:spcAft>
                <a:spcPts val="0"/>
              </a:spcAft>
              <a:buSzPts val="1400"/>
              <a:buFont typeface="Roboto Condensed Light"/>
              <a:buChar char="■"/>
              <a:defRPr/>
            </a:lvl6pPr>
            <a:lvl7pPr marL="3200400" lvl="6" indent="-317500" rtl="0">
              <a:lnSpc>
                <a:spcPct val="100000"/>
              </a:lnSpc>
              <a:spcBef>
                <a:spcPts val="0"/>
              </a:spcBef>
              <a:spcAft>
                <a:spcPts val="0"/>
              </a:spcAft>
              <a:buSzPts val="1400"/>
              <a:buFont typeface="Roboto Condensed Light"/>
              <a:buChar char="●"/>
              <a:defRPr/>
            </a:lvl7pPr>
            <a:lvl8pPr marL="3657600" lvl="7" indent="-317500" rtl="0">
              <a:lnSpc>
                <a:spcPct val="100000"/>
              </a:lnSpc>
              <a:spcBef>
                <a:spcPts val="0"/>
              </a:spcBef>
              <a:spcAft>
                <a:spcPts val="0"/>
              </a:spcAft>
              <a:buSzPts val="1400"/>
              <a:buFont typeface="Roboto Condensed Light"/>
              <a:buChar char="○"/>
              <a:defRPr/>
            </a:lvl8pPr>
            <a:lvl9pPr marL="4114800" lvl="8" indent="-317500" rtl="0">
              <a:lnSpc>
                <a:spcPct val="100000"/>
              </a:lnSpc>
              <a:spcBef>
                <a:spcPts val="0"/>
              </a:spcBef>
              <a:spcAft>
                <a:spcPts val="0"/>
              </a:spcAft>
              <a:buSzPts val="1400"/>
              <a:buFont typeface="Roboto Condensed Light"/>
              <a:buChar char="■"/>
              <a:defRPr/>
            </a:lvl9pPr>
          </a:lstStyle>
          <a:p>
            <a:endParaRPr/>
          </a:p>
        </p:txBody>
      </p:sp>
      <p:grpSp>
        <p:nvGrpSpPr>
          <p:cNvPr id="140" name="Google Shape;140;p4"/>
          <p:cNvGrpSpPr/>
          <p:nvPr/>
        </p:nvGrpSpPr>
        <p:grpSpPr>
          <a:xfrm>
            <a:off x="-96625" y="4235759"/>
            <a:ext cx="1041400" cy="1112903"/>
            <a:chOff x="8202400" y="-133103"/>
            <a:chExt cx="1041400" cy="1112903"/>
          </a:xfrm>
        </p:grpSpPr>
        <p:sp>
          <p:nvSpPr>
            <p:cNvPr id="141" name="Google Shape;141;p4"/>
            <p:cNvSpPr/>
            <p:nvPr/>
          </p:nvSpPr>
          <p:spPr>
            <a:xfrm>
              <a:off x="8202400" y="-133103"/>
              <a:ext cx="1041394" cy="878911"/>
            </a:xfrm>
            <a:custGeom>
              <a:avLst/>
              <a:gdLst/>
              <a:ahLst/>
              <a:cxnLst/>
              <a:rect l="l" t="t" r="r" b="b"/>
              <a:pathLst>
                <a:path w="13876" h="11711" fill="none" extrusionOk="0">
                  <a:moveTo>
                    <a:pt x="6297" y="4370"/>
                  </a:moveTo>
                  <a:lnTo>
                    <a:pt x="4542" y="331"/>
                  </a:lnTo>
                  <a:lnTo>
                    <a:pt x="10839" y="0"/>
                  </a:lnTo>
                  <a:moveTo>
                    <a:pt x="0" y="4713"/>
                  </a:moveTo>
                  <a:lnTo>
                    <a:pt x="4542" y="331"/>
                  </a:lnTo>
                  <a:moveTo>
                    <a:pt x="7578" y="7327"/>
                  </a:moveTo>
                  <a:lnTo>
                    <a:pt x="13875" y="6997"/>
                  </a:lnTo>
                  <a:moveTo>
                    <a:pt x="3037" y="11710"/>
                  </a:moveTo>
                  <a:lnTo>
                    <a:pt x="7578" y="7327"/>
                  </a:lnTo>
                  <a:moveTo>
                    <a:pt x="6297" y="4370"/>
                  </a:moveTo>
                  <a:lnTo>
                    <a:pt x="0" y="4700"/>
                  </a:lnTo>
                  <a:lnTo>
                    <a:pt x="3037" y="11697"/>
                  </a:lnTo>
                  <a:lnTo>
                    <a:pt x="9334" y="11367"/>
                  </a:lnTo>
                  <a:close/>
                  <a:moveTo>
                    <a:pt x="10839" y="0"/>
                  </a:moveTo>
                  <a:lnTo>
                    <a:pt x="6297" y="4370"/>
                  </a:lnTo>
                  <a:lnTo>
                    <a:pt x="9334" y="11367"/>
                  </a:lnTo>
                  <a:lnTo>
                    <a:pt x="13875" y="6997"/>
                  </a:ln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4"/>
            <p:cNvPicPr preferRelativeResize="0"/>
            <p:nvPr/>
          </p:nvPicPr>
          <p:blipFill>
            <a:blip r:embed="rId2">
              <a:alphaModFix/>
            </a:blip>
            <a:stretch>
              <a:fillRect/>
            </a:stretch>
          </p:blipFill>
          <p:spPr>
            <a:xfrm>
              <a:off x="8754587" y="387600"/>
              <a:ext cx="489213" cy="592200"/>
            </a:xfrm>
            <a:prstGeom prst="rect">
              <a:avLst/>
            </a:prstGeom>
            <a:noFill/>
            <a:ln>
              <a:noFill/>
            </a:ln>
          </p:spPr>
        </p:pic>
      </p:grpSp>
      <p:sp>
        <p:nvSpPr>
          <p:cNvPr id="143" name="Google Shape;143;p4"/>
          <p:cNvSpPr/>
          <p:nvPr/>
        </p:nvSpPr>
        <p:spPr>
          <a:xfrm>
            <a:off x="8264017" y="539492"/>
            <a:ext cx="1233717" cy="156444"/>
          </a:xfrm>
          <a:custGeom>
            <a:avLst/>
            <a:gdLst/>
            <a:ahLst/>
            <a:cxnLst/>
            <a:rect l="l" t="t" r="r" b="b"/>
            <a:pathLst>
              <a:path w="11609" h="1472" extrusionOk="0">
                <a:moveTo>
                  <a:pt x="2067" y="0"/>
                </a:moveTo>
                <a:cubicBezTo>
                  <a:pt x="1515" y="0"/>
                  <a:pt x="1234" y="325"/>
                  <a:pt x="985" y="606"/>
                </a:cubicBezTo>
                <a:cubicBezTo>
                  <a:pt x="758" y="866"/>
                  <a:pt x="574" y="1071"/>
                  <a:pt x="195" y="1071"/>
                </a:cubicBezTo>
                <a:cubicBezTo>
                  <a:pt x="87" y="1071"/>
                  <a:pt x="0" y="1158"/>
                  <a:pt x="0" y="1266"/>
                </a:cubicBezTo>
                <a:cubicBezTo>
                  <a:pt x="0" y="1385"/>
                  <a:pt x="87" y="1472"/>
                  <a:pt x="195" y="1472"/>
                </a:cubicBezTo>
                <a:cubicBezTo>
                  <a:pt x="758" y="1472"/>
                  <a:pt x="1039" y="1147"/>
                  <a:pt x="1288" y="866"/>
                </a:cubicBezTo>
                <a:cubicBezTo>
                  <a:pt x="1515" y="606"/>
                  <a:pt x="1688" y="400"/>
                  <a:pt x="2067" y="400"/>
                </a:cubicBezTo>
                <a:cubicBezTo>
                  <a:pt x="2445" y="400"/>
                  <a:pt x="2629" y="606"/>
                  <a:pt x="2857" y="866"/>
                </a:cubicBezTo>
                <a:cubicBezTo>
                  <a:pt x="3105" y="1147"/>
                  <a:pt x="3376" y="1472"/>
                  <a:pt x="3938" y="1472"/>
                </a:cubicBezTo>
                <a:cubicBezTo>
                  <a:pt x="4501" y="1472"/>
                  <a:pt x="4782" y="1147"/>
                  <a:pt x="5020" y="866"/>
                </a:cubicBezTo>
                <a:cubicBezTo>
                  <a:pt x="5247" y="606"/>
                  <a:pt x="5431" y="400"/>
                  <a:pt x="5810" y="400"/>
                </a:cubicBezTo>
                <a:cubicBezTo>
                  <a:pt x="6189" y="400"/>
                  <a:pt x="6362" y="606"/>
                  <a:pt x="6589" y="866"/>
                </a:cubicBezTo>
                <a:cubicBezTo>
                  <a:pt x="6838" y="1147"/>
                  <a:pt x="7119" y="1472"/>
                  <a:pt x="7671" y="1472"/>
                </a:cubicBezTo>
                <a:cubicBezTo>
                  <a:pt x="8233" y="1472"/>
                  <a:pt x="8515" y="1147"/>
                  <a:pt x="8764" y="866"/>
                </a:cubicBezTo>
                <a:cubicBezTo>
                  <a:pt x="8991" y="606"/>
                  <a:pt x="9164" y="400"/>
                  <a:pt x="9543" y="400"/>
                </a:cubicBezTo>
                <a:cubicBezTo>
                  <a:pt x="9921" y="400"/>
                  <a:pt x="10105" y="606"/>
                  <a:pt x="10332" y="866"/>
                </a:cubicBezTo>
                <a:cubicBezTo>
                  <a:pt x="10570" y="1147"/>
                  <a:pt x="10852" y="1472"/>
                  <a:pt x="11414" y="1472"/>
                </a:cubicBezTo>
                <a:cubicBezTo>
                  <a:pt x="11522" y="1472"/>
                  <a:pt x="11609" y="1385"/>
                  <a:pt x="11609" y="1266"/>
                </a:cubicBezTo>
                <a:cubicBezTo>
                  <a:pt x="11609" y="1158"/>
                  <a:pt x="11522" y="1071"/>
                  <a:pt x="11414" y="1071"/>
                </a:cubicBezTo>
                <a:cubicBezTo>
                  <a:pt x="11036" y="1071"/>
                  <a:pt x="10852" y="866"/>
                  <a:pt x="10624" y="606"/>
                </a:cubicBezTo>
                <a:cubicBezTo>
                  <a:pt x="10386" y="314"/>
                  <a:pt x="10105" y="0"/>
                  <a:pt x="9543" y="0"/>
                </a:cubicBezTo>
                <a:cubicBezTo>
                  <a:pt x="8980" y="0"/>
                  <a:pt x="8710" y="325"/>
                  <a:pt x="8461" y="606"/>
                </a:cubicBezTo>
                <a:cubicBezTo>
                  <a:pt x="8233" y="866"/>
                  <a:pt x="8050" y="1071"/>
                  <a:pt x="7671" y="1071"/>
                </a:cubicBezTo>
                <a:cubicBezTo>
                  <a:pt x="7303" y="1071"/>
                  <a:pt x="7119" y="866"/>
                  <a:pt x="6892" y="606"/>
                </a:cubicBezTo>
                <a:cubicBezTo>
                  <a:pt x="6643" y="314"/>
                  <a:pt x="6362" y="0"/>
                  <a:pt x="5810" y="0"/>
                </a:cubicBezTo>
                <a:cubicBezTo>
                  <a:pt x="5247" y="0"/>
                  <a:pt x="4966" y="325"/>
                  <a:pt x="4717" y="606"/>
                </a:cubicBezTo>
                <a:cubicBezTo>
                  <a:pt x="4490" y="866"/>
                  <a:pt x="4317" y="1071"/>
                  <a:pt x="3938" y="1071"/>
                </a:cubicBezTo>
                <a:cubicBezTo>
                  <a:pt x="3560" y="1071"/>
                  <a:pt x="3387" y="866"/>
                  <a:pt x="3159" y="606"/>
                </a:cubicBezTo>
                <a:cubicBezTo>
                  <a:pt x="2911" y="314"/>
                  <a:pt x="2629" y="0"/>
                  <a:pt x="2067" y="0"/>
                </a:cubicBezTo>
                <a:close/>
              </a:path>
            </a:pathLst>
          </a:custGeom>
          <a:gradFill>
            <a:gsLst>
              <a:gs pos="0">
                <a:schemeClr val="accent5"/>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457200" rtl="0" eaLnBrk="1" fontAlgn="auto" latinLnBrk="0" hangingPunct="1">
                <a:lnSpc>
                  <a:spcPct val="100000"/>
                </a:lnSpc>
                <a:spcBef>
                  <a:spcPts val="0"/>
                </a:spcBef>
                <a:spcAft>
                  <a:spcPts val="0"/>
                </a:spcAft>
                <a:buClrTx/>
                <a:buSzTx/>
                <a:buFont typeface="Arial"/>
                <a:buNone/>
                <a:tabLst/>
                <a:defRPr/>
              </a:pPr>
              <a:t>27/03/2025</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 typeface="Arial"/>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457200" rtl="0" eaLnBrk="1" fontAlgn="auto" latinLnBrk="0" hangingPunct="1">
                <a:lnSpc>
                  <a:spcPct val="100000"/>
                </a:lnSpc>
                <a:spcBef>
                  <a:spcPts val="0"/>
                </a:spcBef>
                <a:spcAft>
                  <a:spcPts val="0"/>
                </a:spcAft>
                <a:buClrTx/>
                <a:buSzTx/>
                <a:buFont typeface="Arial"/>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05033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4"/>
        <p:cNvGrpSpPr/>
        <p:nvPr/>
      </p:nvGrpSpPr>
      <p:grpSpPr>
        <a:xfrm>
          <a:off x="0" y="0"/>
          <a:ext cx="0" cy="0"/>
          <a:chOff x="0" y="0"/>
          <a:chExt cx="0" cy="0"/>
        </a:xfrm>
      </p:grpSpPr>
      <p:grpSp>
        <p:nvGrpSpPr>
          <p:cNvPr id="145" name="Google Shape;145;p5"/>
          <p:cNvGrpSpPr/>
          <p:nvPr/>
        </p:nvGrpSpPr>
        <p:grpSpPr>
          <a:xfrm>
            <a:off x="0" y="10075"/>
            <a:ext cx="9144000" cy="5143503"/>
            <a:chOff x="0" y="10080"/>
            <a:chExt cx="9144000" cy="5143503"/>
          </a:xfrm>
        </p:grpSpPr>
        <p:sp>
          <p:nvSpPr>
            <p:cNvPr id="146" name="Google Shape;146;p5"/>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5"/>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redoka One"/>
              <a:buNone/>
              <a:defRPr/>
            </a:lvl1pPr>
            <a:lvl2pPr lvl="1"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9pPr>
          </a:lstStyle>
          <a:p>
            <a:endParaRPr/>
          </a:p>
        </p:txBody>
      </p:sp>
      <p:sp>
        <p:nvSpPr>
          <p:cNvPr id="183" name="Google Shape;183;p5"/>
          <p:cNvSpPr txBox="1">
            <a:spLocks noGrp="1"/>
          </p:cNvSpPr>
          <p:nvPr>
            <p:ph type="body" idx="1"/>
          </p:nvPr>
        </p:nvSpPr>
        <p:spPr>
          <a:xfrm>
            <a:off x="720000" y="1401575"/>
            <a:ext cx="3666900" cy="3207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lnSpc>
                <a:spcPct val="100000"/>
              </a:lnSpc>
              <a:spcBef>
                <a:spcPts val="1000"/>
              </a:spcBef>
              <a:spcAft>
                <a:spcPts val="0"/>
              </a:spcAft>
              <a:buSzPts val="1400"/>
              <a:buFont typeface="Roboto Condensed Light"/>
              <a:buChar char="○"/>
              <a:defRPr/>
            </a:lvl2pPr>
            <a:lvl3pPr marL="1371600" lvl="2" indent="-317500" rtl="0">
              <a:lnSpc>
                <a:spcPct val="100000"/>
              </a:lnSpc>
              <a:spcBef>
                <a:spcPts val="0"/>
              </a:spcBef>
              <a:spcAft>
                <a:spcPts val="0"/>
              </a:spcAft>
              <a:buSzPts val="1400"/>
              <a:buFont typeface="Roboto Condensed Light"/>
              <a:buChar char="■"/>
              <a:defRPr/>
            </a:lvl3pPr>
            <a:lvl4pPr marL="1828800" lvl="3" indent="-317500" rtl="0">
              <a:lnSpc>
                <a:spcPct val="100000"/>
              </a:lnSpc>
              <a:spcBef>
                <a:spcPts val="0"/>
              </a:spcBef>
              <a:spcAft>
                <a:spcPts val="0"/>
              </a:spcAft>
              <a:buSzPts val="1400"/>
              <a:buFont typeface="Roboto Condensed Light"/>
              <a:buChar char="●"/>
              <a:defRPr/>
            </a:lvl4pPr>
            <a:lvl5pPr marL="2286000" lvl="4" indent="-317500" rtl="0">
              <a:lnSpc>
                <a:spcPct val="100000"/>
              </a:lnSpc>
              <a:spcBef>
                <a:spcPts val="0"/>
              </a:spcBef>
              <a:spcAft>
                <a:spcPts val="0"/>
              </a:spcAft>
              <a:buSzPts val="1400"/>
              <a:buFont typeface="Roboto Condensed Light"/>
              <a:buChar char="○"/>
              <a:defRPr/>
            </a:lvl5pPr>
            <a:lvl6pPr marL="2743200" lvl="5" indent="-317500" rtl="0">
              <a:lnSpc>
                <a:spcPct val="100000"/>
              </a:lnSpc>
              <a:spcBef>
                <a:spcPts val="0"/>
              </a:spcBef>
              <a:spcAft>
                <a:spcPts val="0"/>
              </a:spcAft>
              <a:buSzPts val="1400"/>
              <a:buFont typeface="Roboto Condensed Light"/>
              <a:buChar char="■"/>
              <a:defRPr/>
            </a:lvl6pPr>
            <a:lvl7pPr marL="3200400" lvl="6" indent="-317500" rtl="0">
              <a:lnSpc>
                <a:spcPct val="100000"/>
              </a:lnSpc>
              <a:spcBef>
                <a:spcPts val="0"/>
              </a:spcBef>
              <a:spcAft>
                <a:spcPts val="0"/>
              </a:spcAft>
              <a:buSzPts val="1400"/>
              <a:buFont typeface="Roboto Condensed Light"/>
              <a:buChar char="●"/>
              <a:defRPr/>
            </a:lvl7pPr>
            <a:lvl8pPr marL="3657600" lvl="7" indent="-317500" rtl="0">
              <a:lnSpc>
                <a:spcPct val="100000"/>
              </a:lnSpc>
              <a:spcBef>
                <a:spcPts val="0"/>
              </a:spcBef>
              <a:spcAft>
                <a:spcPts val="0"/>
              </a:spcAft>
              <a:buSzPts val="1400"/>
              <a:buFont typeface="Roboto Condensed Light"/>
              <a:buChar char="○"/>
              <a:defRPr/>
            </a:lvl8pPr>
            <a:lvl9pPr marL="4114800" lvl="8" indent="-317500" rtl="0">
              <a:lnSpc>
                <a:spcPct val="100000"/>
              </a:lnSpc>
              <a:spcBef>
                <a:spcPts val="0"/>
              </a:spcBef>
              <a:spcAft>
                <a:spcPts val="0"/>
              </a:spcAft>
              <a:buSzPts val="1400"/>
              <a:buFont typeface="Roboto Condensed Light"/>
              <a:buChar char="■"/>
              <a:defRPr/>
            </a:lvl9pPr>
          </a:lstStyle>
          <a:p>
            <a:endParaRPr/>
          </a:p>
        </p:txBody>
      </p:sp>
      <p:sp>
        <p:nvSpPr>
          <p:cNvPr id="184" name="Google Shape;184;p5"/>
          <p:cNvSpPr txBox="1">
            <a:spLocks noGrp="1"/>
          </p:cNvSpPr>
          <p:nvPr>
            <p:ph type="body" idx="2"/>
          </p:nvPr>
        </p:nvSpPr>
        <p:spPr>
          <a:xfrm>
            <a:off x="4757100" y="1401575"/>
            <a:ext cx="3666900" cy="3207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lnSpc>
                <a:spcPct val="100000"/>
              </a:lnSpc>
              <a:spcBef>
                <a:spcPts val="1000"/>
              </a:spcBef>
              <a:spcAft>
                <a:spcPts val="0"/>
              </a:spcAft>
              <a:buSzPts val="1400"/>
              <a:buFont typeface="Roboto Condensed Light"/>
              <a:buChar char="○"/>
              <a:defRPr/>
            </a:lvl2pPr>
            <a:lvl3pPr marL="1371600" lvl="2" indent="-317500" rtl="0">
              <a:lnSpc>
                <a:spcPct val="100000"/>
              </a:lnSpc>
              <a:spcBef>
                <a:spcPts val="0"/>
              </a:spcBef>
              <a:spcAft>
                <a:spcPts val="0"/>
              </a:spcAft>
              <a:buSzPts val="1400"/>
              <a:buFont typeface="Roboto Condensed Light"/>
              <a:buChar char="■"/>
              <a:defRPr/>
            </a:lvl3pPr>
            <a:lvl4pPr marL="1828800" lvl="3" indent="-317500" rtl="0">
              <a:lnSpc>
                <a:spcPct val="100000"/>
              </a:lnSpc>
              <a:spcBef>
                <a:spcPts val="0"/>
              </a:spcBef>
              <a:spcAft>
                <a:spcPts val="0"/>
              </a:spcAft>
              <a:buSzPts val="1400"/>
              <a:buFont typeface="Roboto Condensed Light"/>
              <a:buChar char="●"/>
              <a:defRPr/>
            </a:lvl4pPr>
            <a:lvl5pPr marL="2286000" lvl="4" indent="-317500" rtl="0">
              <a:lnSpc>
                <a:spcPct val="100000"/>
              </a:lnSpc>
              <a:spcBef>
                <a:spcPts val="0"/>
              </a:spcBef>
              <a:spcAft>
                <a:spcPts val="0"/>
              </a:spcAft>
              <a:buSzPts val="1400"/>
              <a:buFont typeface="Roboto Condensed Light"/>
              <a:buChar char="○"/>
              <a:defRPr/>
            </a:lvl5pPr>
            <a:lvl6pPr marL="2743200" lvl="5" indent="-317500" rtl="0">
              <a:lnSpc>
                <a:spcPct val="100000"/>
              </a:lnSpc>
              <a:spcBef>
                <a:spcPts val="0"/>
              </a:spcBef>
              <a:spcAft>
                <a:spcPts val="0"/>
              </a:spcAft>
              <a:buSzPts val="1400"/>
              <a:buFont typeface="Roboto Condensed Light"/>
              <a:buChar char="■"/>
              <a:defRPr/>
            </a:lvl6pPr>
            <a:lvl7pPr marL="3200400" lvl="6" indent="-317500" rtl="0">
              <a:lnSpc>
                <a:spcPct val="100000"/>
              </a:lnSpc>
              <a:spcBef>
                <a:spcPts val="0"/>
              </a:spcBef>
              <a:spcAft>
                <a:spcPts val="0"/>
              </a:spcAft>
              <a:buSzPts val="1400"/>
              <a:buFont typeface="Roboto Condensed Light"/>
              <a:buChar char="●"/>
              <a:defRPr/>
            </a:lvl7pPr>
            <a:lvl8pPr marL="3657600" lvl="7" indent="-317500" rtl="0">
              <a:lnSpc>
                <a:spcPct val="100000"/>
              </a:lnSpc>
              <a:spcBef>
                <a:spcPts val="0"/>
              </a:spcBef>
              <a:spcAft>
                <a:spcPts val="0"/>
              </a:spcAft>
              <a:buSzPts val="1400"/>
              <a:buFont typeface="Roboto Condensed Light"/>
              <a:buChar char="○"/>
              <a:defRPr/>
            </a:lvl8pPr>
            <a:lvl9pPr marL="4114800" lvl="8" indent="-317500" rtl="0">
              <a:lnSpc>
                <a:spcPct val="100000"/>
              </a:lnSpc>
              <a:spcBef>
                <a:spcPts val="0"/>
              </a:spcBef>
              <a:spcAft>
                <a:spcPts val="0"/>
              </a:spcAft>
              <a:buSzPts val="1400"/>
              <a:buFont typeface="Roboto Condensed Light"/>
              <a:buChar char="■"/>
              <a:defRPr/>
            </a:lvl9pPr>
          </a:lstStyle>
          <a:p>
            <a:endParaRPr/>
          </a:p>
        </p:txBody>
      </p:sp>
      <p:sp>
        <p:nvSpPr>
          <p:cNvPr id="185" name="Google Shape;185;p5"/>
          <p:cNvSpPr/>
          <p:nvPr/>
        </p:nvSpPr>
        <p:spPr>
          <a:xfrm>
            <a:off x="8202400" y="-133103"/>
            <a:ext cx="1041394" cy="878911"/>
          </a:xfrm>
          <a:custGeom>
            <a:avLst/>
            <a:gdLst/>
            <a:ahLst/>
            <a:cxnLst/>
            <a:rect l="l" t="t" r="r" b="b"/>
            <a:pathLst>
              <a:path w="13876" h="11711" fill="none" extrusionOk="0">
                <a:moveTo>
                  <a:pt x="6297" y="4370"/>
                </a:moveTo>
                <a:lnTo>
                  <a:pt x="4542" y="331"/>
                </a:lnTo>
                <a:lnTo>
                  <a:pt x="10839" y="0"/>
                </a:lnTo>
                <a:moveTo>
                  <a:pt x="0" y="4713"/>
                </a:moveTo>
                <a:lnTo>
                  <a:pt x="4542" y="331"/>
                </a:lnTo>
                <a:moveTo>
                  <a:pt x="7578" y="7327"/>
                </a:moveTo>
                <a:lnTo>
                  <a:pt x="13875" y="6997"/>
                </a:lnTo>
                <a:moveTo>
                  <a:pt x="3037" y="11710"/>
                </a:moveTo>
                <a:lnTo>
                  <a:pt x="7578" y="7327"/>
                </a:lnTo>
                <a:moveTo>
                  <a:pt x="6297" y="4370"/>
                </a:moveTo>
                <a:lnTo>
                  <a:pt x="0" y="4700"/>
                </a:lnTo>
                <a:lnTo>
                  <a:pt x="3037" y="11697"/>
                </a:lnTo>
                <a:lnTo>
                  <a:pt x="9334" y="11367"/>
                </a:lnTo>
                <a:close/>
                <a:moveTo>
                  <a:pt x="10839" y="0"/>
                </a:moveTo>
                <a:lnTo>
                  <a:pt x="6297" y="4370"/>
                </a:lnTo>
                <a:lnTo>
                  <a:pt x="9334" y="11367"/>
                </a:lnTo>
                <a:lnTo>
                  <a:pt x="13875" y="6997"/>
                </a:ln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223308" y="4598292"/>
            <a:ext cx="1233717" cy="156444"/>
          </a:xfrm>
          <a:custGeom>
            <a:avLst/>
            <a:gdLst/>
            <a:ahLst/>
            <a:cxnLst/>
            <a:rect l="l" t="t" r="r" b="b"/>
            <a:pathLst>
              <a:path w="11609" h="1472" extrusionOk="0">
                <a:moveTo>
                  <a:pt x="2067" y="0"/>
                </a:moveTo>
                <a:cubicBezTo>
                  <a:pt x="1515" y="0"/>
                  <a:pt x="1234" y="325"/>
                  <a:pt x="985" y="606"/>
                </a:cubicBezTo>
                <a:cubicBezTo>
                  <a:pt x="758" y="866"/>
                  <a:pt x="574" y="1071"/>
                  <a:pt x="195" y="1071"/>
                </a:cubicBezTo>
                <a:cubicBezTo>
                  <a:pt x="87" y="1071"/>
                  <a:pt x="0" y="1158"/>
                  <a:pt x="0" y="1266"/>
                </a:cubicBezTo>
                <a:cubicBezTo>
                  <a:pt x="0" y="1385"/>
                  <a:pt x="87" y="1472"/>
                  <a:pt x="195" y="1472"/>
                </a:cubicBezTo>
                <a:cubicBezTo>
                  <a:pt x="758" y="1472"/>
                  <a:pt x="1039" y="1147"/>
                  <a:pt x="1288" y="866"/>
                </a:cubicBezTo>
                <a:cubicBezTo>
                  <a:pt x="1515" y="606"/>
                  <a:pt x="1688" y="400"/>
                  <a:pt x="2067" y="400"/>
                </a:cubicBezTo>
                <a:cubicBezTo>
                  <a:pt x="2445" y="400"/>
                  <a:pt x="2629" y="606"/>
                  <a:pt x="2857" y="866"/>
                </a:cubicBezTo>
                <a:cubicBezTo>
                  <a:pt x="3105" y="1147"/>
                  <a:pt x="3376" y="1472"/>
                  <a:pt x="3938" y="1472"/>
                </a:cubicBezTo>
                <a:cubicBezTo>
                  <a:pt x="4501" y="1472"/>
                  <a:pt x="4782" y="1147"/>
                  <a:pt x="5020" y="866"/>
                </a:cubicBezTo>
                <a:cubicBezTo>
                  <a:pt x="5247" y="606"/>
                  <a:pt x="5431" y="400"/>
                  <a:pt x="5810" y="400"/>
                </a:cubicBezTo>
                <a:cubicBezTo>
                  <a:pt x="6189" y="400"/>
                  <a:pt x="6362" y="606"/>
                  <a:pt x="6589" y="866"/>
                </a:cubicBezTo>
                <a:cubicBezTo>
                  <a:pt x="6838" y="1147"/>
                  <a:pt x="7119" y="1472"/>
                  <a:pt x="7671" y="1472"/>
                </a:cubicBezTo>
                <a:cubicBezTo>
                  <a:pt x="8233" y="1472"/>
                  <a:pt x="8515" y="1147"/>
                  <a:pt x="8764" y="866"/>
                </a:cubicBezTo>
                <a:cubicBezTo>
                  <a:pt x="8991" y="606"/>
                  <a:pt x="9164" y="400"/>
                  <a:pt x="9543" y="400"/>
                </a:cubicBezTo>
                <a:cubicBezTo>
                  <a:pt x="9921" y="400"/>
                  <a:pt x="10105" y="606"/>
                  <a:pt x="10332" y="866"/>
                </a:cubicBezTo>
                <a:cubicBezTo>
                  <a:pt x="10570" y="1147"/>
                  <a:pt x="10852" y="1472"/>
                  <a:pt x="11414" y="1472"/>
                </a:cubicBezTo>
                <a:cubicBezTo>
                  <a:pt x="11522" y="1472"/>
                  <a:pt x="11609" y="1385"/>
                  <a:pt x="11609" y="1266"/>
                </a:cubicBezTo>
                <a:cubicBezTo>
                  <a:pt x="11609" y="1158"/>
                  <a:pt x="11522" y="1071"/>
                  <a:pt x="11414" y="1071"/>
                </a:cubicBezTo>
                <a:cubicBezTo>
                  <a:pt x="11036" y="1071"/>
                  <a:pt x="10852" y="866"/>
                  <a:pt x="10624" y="606"/>
                </a:cubicBezTo>
                <a:cubicBezTo>
                  <a:pt x="10386" y="314"/>
                  <a:pt x="10105" y="0"/>
                  <a:pt x="9543" y="0"/>
                </a:cubicBezTo>
                <a:cubicBezTo>
                  <a:pt x="8980" y="0"/>
                  <a:pt x="8710" y="325"/>
                  <a:pt x="8461" y="606"/>
                </a:cubicBezTo>
                <a:cubicBezTo>
                  <a:pt x="8233" y="866"/>
                  <a:pt x="8050" y="1071"/>
                  <a:pt x="7671" y="1071"/>
                </a:cubicBezTo>
                <a:cubicBezTo>
                  <a:pt x="7303" y="1071"/>
                  <a:pt x="7119" y="866"/>
                  <a:pt x="6892" y="606"/>
                </a:cubicBezTo>
                <a:cubicBezTo>
                  <a:pt x="6643" y="314"/>
                  <a:pt x="6362" y="0"/>
                  <a:pt x="5810" y="0"/>
                </a:cubicBezTo>
                <a:cubicBezTo>
                  <a:pt x="5247" y="0"/>
                  <a:pt x="4966" y="325"/>
                  <a:pt x="4717" y="606"/>
                </a:cubicBezTo>
                <a:cubicBezTo>
                  <a:pt x="4490" y="866"/>
                  <a:pt x="4317" y="1071"/>
                  <a:pt x="3938" y="1071"/>
                </a:cubicBezTo>
                <a:cubicBezTo>
                  <a:pt x="3560" y="1071"/>
                  <a:pt x="3387" y="866"/>
                  <a:pt x="3159" y="606"/>
                </a:cubicBezTo>
                <a:cubicBezTo>
                  <a:pt x="2911" y="314"/>
                  <a:pt x="2629" y="0"/>
                  <a:pt x="2067" y="0"/>
                </a:cubicBezTo>
                <a:close/>
              </a:path>
            </a:pathLst>
          </a:custGeom>
          <a:gradFill>
            <a:gsLst>
              <a:gs pos="0">
                <a:schemeClr val="accent5"/>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5"/>
          <p:cNvPicPr preferRelativeResize="0"/>
          <p:nvPr/>
        </p:nvPicPr>
        <p:blipFill>
          <a:blip r:embed="rId2">
            <a:alphaModFix/>
          </a:blip>
          <a:stretch>
            <a:fillRect/>
          </a:stretch>
        </p:blipFill>
        <p:spPr>
          <a:xfrm>
            <a:off x="8421625" y="357475"/>
            <a:ext cx="973525" cy="925850"/>
          </a:xfrm>
          <a:prstGeom prst="rect">
            <a:avLst/>
          </a:prstGeom>
          <a:noFill/>
          <a:ln>
            <a:noFill/>
          </a:ln>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grpSp>
        <p:nvGrpSpPr>
          <p:cNvPr id="189" name="Google Shape;189;p6"/>
          <p:cNvGrpSpPr/>
          <p:nvPr/>
        </p:nvGrpSpPr>
        <p:grpSpPr>
          <a:xfrm>
            <a:off x="0" y="10075"/>
            <a:ext cx="9144000" cy="5143503"/>
            <a:chOff x="0" y="10080"/>
            <a:chExt cx="9144000" cy="5143503"/>
          </a:xfrm>
        </p:grpSpPr>
        <p:sp>
          <p:nvSpPr>
            <p:cNvPr id="190" name="Google Shape;190;p6"/>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6"/>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redoka One"/>
              <a:buNone/>
              <a:defRPr/>
            </a:lvl1pPr>
            <a:lvl2pPr lvl="1"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2800"/>
              <a:buFont typeface="Fredoka One"/>
              <a:buNone/>
              <a:defRPr>
                <a:solidFill>
                  <a:schemeClr val="dk1"/>
                </a:solidFill>
                <a:latin typeface="Fredoka One"/>
                <a:ea typeface="Fredoka One"/>
                <a:cs typeface="Fredoka One"/>
                <a:sym typeface="Fredoka One"/>
              </a:defRPr>
            </a:lvl9pPr>
          </a:lstStyle>
          <a:p>
            <a:endParaRPr/>
          </a:p>
        </p:txBody>
      </p:sp>
      <p:grpSp>
        <p:nvGrpSpPr>
          <p:cNvPr id="227" name="Google Shape;227;p6"/>
          <p:cNvGrpSpPr/>
          <p:nvPr/>
        </p:nvGrpSpPr>
        <p:grpSpPr>
          <a:xfrm>
            <a:off x="8316736" y="-277675"/>
            <a:ext cx="1312058" cy="1679238"/>
            <a:chOff x="8316736" y="-277675"/>
            <a:chExt cx="1312058" cy="1679238"/>
          </a:xfrm>
        </p:grpSpPr>
        <p:sp>
          <p:nvSpPr>
            <p:cNvPr id="228" name="Google Shape;228;p6"/>
            <p:cNvSpPr/>
            <p:nvPr/>
          </p:nvSpPr>
          <p:spPr>
            <a:xfrm>
              <a:off x="8421625" y="-277675"/>
              <a:ext cx="1207169" cy="1109288"/>
            </a:xfrm>
            <a:custGeom>
              <a:avLst/>
              <a:gdLst/>
              <a:ahLst/>
              <a:cxnLst/>
              <a:rect l="l" t="t" r="r" b="b"/>
              <a:pathLst>
                <a:path w="26220" h="24094" fill="none" extrusionOk="0">
                  <a:moveTo>
                    <a:pt x="11433" y="9558"/>
                  </a:moveTo>
                  <a:lnTo>
                    <a:pt x="6852" y="2746"/>
                  </a:lnTo>
                  <a:lnTo>
                    <a:pt x="18285" y="0"/>
                  </a:lnTo>
                  <a:moveTo>
                    <a:pt x="1" y="12291"/>
                  </a:moveTo>
                  <a:lnTo>
                    <a:pt x="6852" y="2746"/>
                  </a:lnTo>
                  <a:moveTo>
                    <a:pt x="14787" y="14549"/>
                  </a:moveTo>
                  <a:lnTo>
                    <a:pt x="26219" y="11803"/>
                  </a:lnTo>
                  <a:moveTo>
                    <a:pt x="7922" y="24093"/>
                  </a:moveTo>
                  <a:lnTo>
                    <a:pt x="14787" y="14549"/>
                  </a:lnTo>
                  <a:moveTo>
                    <a:pt x="11433" y="9558"/>
                  </a:moveTo>
                  <a:lnTo>
                    <a:pt x="1" y="12291"/>
                  </a:lnTo>
                  <a:lnTo>
                    <a:pt x="7922" y="24093"/>
                  </a:lnTo>
                  <a:lnTo>
                    <a:pt x="19354" y="21361"/>
                  </a:lnTo>
                  <a:close/>
                  <a:moveTo>
                    <a:pt x="18285" y="0"/>
                  </a:moveTo>
                  <a:lnTo>
                    <a:pt x="11433" y="9558"/>
                  </a:lnTo>
                  <a:lnTo>
                    <a:pt x="19354" y="21361"/>
                  </a:lnTo>
                  <a:lnTo>
                    <a:pt x="26219" y="11803"/>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229;p6"/>
            <p:cNvPicPr preferRelativeResize="0"/>
            <p:nvPr/>
          </p:nvPicPr>
          <p:blipFill>
            <a:blip r:embed="rId2">
              <a:alphaModFix/>
            </a:blip>
            <a:stretch>
              <a:fillRect/>
            </a:stretch>
          </p:blipFill>
          <p:spPr>
            <a:xfrm>
              <a:off x="8316736" y="397388"/>
              <a:ext cx="673000" cy="1004175"/>
            </a:xfrm>
            <a:prstGeom prst="rect">
              <a:avLst/>
            </a:prstGeom>
            <a:noFill/>
            <a:ln>
              <a:noFill/>
            </a:ln>
          </p:spPr>
        </p:pic>
      </p:grpSp>
      <p:sp>
        <p:nvSpPr>
          <p:cNvPr id="230" name="Google Shape;230;p6"/>
          <p:cNvSpPr/>
          <p:nvPr/>
        </p:nvSpPr>
        <p:spPr>
          <a:xfrm>
            <a:off x="-73283" y="4791960"/>
            <a:ext cx="1233717" cy="156444"/>
          </a:xfrm>
          <a:custGeom>
            <a:avLst/>
            <a:gdLst/>
            <a:ahLst/>
            <a:cxnLst/>
            <a:rect l="l" t="t" r="r" b="b"/>
            <a:pathLst>
              <a:path w="11609" h="1472" extrusionOk="0">
                <a:moveTo>
                  <a:pt x="2067" y="0"/>
                </a:moveTo>
                <a:cubicBezTo>
                  <a:pt x="1515" y="0"/>
                  <a:pt x="1234" y="325"/>
                  <a:pt x="985" y="606"/>
                </a:cubicBezTo>
                <a:cubicBezTo>
                  <a:pt x="758" y="866"/>
                  <a:pt x="574" y="1071"/>
                  <a:pt x="195" y="1071"/>
                </a:cubicBezTo>
                <a:cubicBezTo>
                  <a:pt x="87" y="1071"/>
                  <a:pt x="0" y="1158"/>
                  <a:pt x="0" y="1266"/>
                </a:cubicBezTo>
                <a:cubicBezTo>
                  <a:pt x="0" y="1385"/>
                  <a:pt x="87" y="1472"/>
                  <a:pt x="195" y="1472"/>
                </a:cubicBezTo>
                <a:cubicBezTo>
                  <a:pt x="758" y="1472"/>
                  <a:pt x="1039" y="1147"/>
                  <a:pt x="1288" y="866"/>
                </a:cubicBezTo>
                <a:cubicBezTo>
                  <a:pt x="1515" y="606"/>
                  <a:pt x="1688" y="400"/>
                  <a:pt x="2067" y="400"/>
                </a:cubicBezTo>
                <a:cubicBezTo>
                  <a:pt x="2445" y="400"/>
                  <a:pt x="2629" y="606"/>
                  <a:pt x="2857" y="866"/>
                </a:cubicBezTo>
                <a:cubicBezTo>
                  <a:pt x="3105" y="1147"/>
                  <a:pt x="3376" y="1472"/>
                  <a:pt x="3938" y="1472"/>
                </a:cubicBezTo>
                <a:cubicBezTo>
                  <a:pt x="4501" y="1472"/>
                  <a:pt x="4782" y="1147"/>
                  <a:pt x="5020" y="866"/>
                </a:cubicBezTo>
                <a:cubicBezTo>
                  <a:pt x="5247" y="606"/>
                  <a:pt x="5431" y="400"/>
                  <a:pt x="5810" y="400"/>
                </a:cubicBezTo>
                <a:cubicBezTo>
                  <a:pt x="6189" y="400"/>
                  <a:pt x="6362" y="606"/>
                  <a:pt x="6589" y="866"/>
                </a:cubicBezTo>
                <a:cubicBezTo>
                  <a:pt x="6838" y="1147"/>
                  <a:pt x="7119" y="1472"/>
                  <a:pt x="7671" y="1472"/>
                </a:cubicBezTo>
                <a:cubicBezTo>
                  <a:pt x="8233" y="1472"/>
                  <a:pt x="8515" y="1147"/>
                  <a:pt x="8764" y="866"/>
                </a:cubicBezTo>
                <a:cubicBezTo>
                  <a:pt x="8991" y="606"/>
                  <a:pt x="9164" y="400"/>
                  <a:pt x="9543" y="400"/>
                </a:cubicBezTo>
                <a:cubicBezTo>
                  <a:pt x="9921" y="400"/>
                  <a:pt x="10105" y="606"/>
                  <a:pt x="10332" y="866"/>
                </a:cubicBezTo>
                <a:cubicBezTo>
                  <a:pt x="10570" y="1147"/>
                  <a:pt x="10852" y="1472"/>
                  <a:pt x="11414" y="1472"/>
                </a:cubicBezTo>
                <a:cubicBezTo>
                  <a:pt x="11522" y="1472"/>
                  <a:pt x="11609" y="1385"/>
                  <a:pt x="11609" y="1266"/>
                </a:cubicBezTo>
                <a:cubicBezTo>
                  <a:pt x="11609" y="1158"/>
                  <a:pt x="11522" y="1071"/>
                  <a:pt x="11414" y="1071"/>
                </a:cubicBezTo>
                <a:cubicBezTo>
                  <a:pt x="11036" y="1071"/>
                  <a:pt x="10852" y="866"/>
                  <a:pt x="10624" y="606"/>
                </a:cubicBezTo>
                <a:cubicBezTo>
                  <a:pt x="10386" y="314"/>
                  <a:pt x="10105" y="0"/>
                  <a:pt x="9543" y="0"/>
                </a:cubicBezTo>
                <a:cubicBezTo>
                  <a:pt x="8980" y="0"/>
                  <a:pt x="8710" y="325"/>
                  <a:pt x="8461" y="606"/>
                </a:cubicBezTo>
                <a:cubicBezTo>
                  <a:pt x="8233" y="866"/>
                  <a:pt x="8050" y="1071"/>
                  <a:pt x="7671" y="1071"/>
                </a:cubicBezTo>
                <a:cubicBezTo>
                  <a:pt x="7303" y="1071"/>
                  <a:pt x="7119" y="866"/>
                  <a:pt x="6892" y="606"/>
                </a:cubicBezTo>
                <a:cubicBezTo>
                  <a:pt x="6643" y="314"/>
                  <a:pt x="6362" y="0"/>
                  <a:pt x="5810" y="0"/>
                </a:cubicBezTo>
                <a:cubicBezTo>
                  <a:pt x="5247" y="0"/>
                  <a:pt x="4966" y="325"/>
                  <a:pt x="4717" y="606"/>
                </a:cubicBezTo>
                <a:cubicBezTo>
                  <a:pt x="4490" y="866"/>
                  <a:pt x="4317" y="1071"/>
                  <a:pt x="3938" y="1071"/>
                </a:cubicBezTo>
                <a:cubicBezTo>
                  <a:pt x="3560" y="1071"/>
                  <a:pt x="3387" y="866"/>
                  <a:pt x="3159" y="606"/>
                </a:cubicBezTo>
                <a:cubicBezTo>
                  <a:pt x="2911" y="314"/>
                  <a:pt x="2629" y="0"/>
                  <a:pt x="2067" y="0"/>
                </a:cubicBezTo>
                <a:close/>
              </a:path>
            </a:pathLst>
          </a:custGeom>
          <a:gradFill>
            <a:gsLst>
              <a:gs pos="0">
                <a:schemeClr val="accent5"/>
              </a:gs>
              <a:gs pos="100000">
                <a:schemeClr val="accent4"/>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6632659" y="2446650"/>
            <a:ext cx="2511331" cy="2696841"/>
          </a:xfrm>
          <a:custGeom>
            <a:avLst/>
            <a:gdLst/>
            <a:ahLst/>
            <a:cxnLst/>
            <a:rect l="l" t="t" r="r" b="b"/>
            <a:pathLst>
              <a:path w="24029" h="25804" extrusionOk="0">
                <a:moveTo>
                  <a:pt x="24029" y="1"/>
                </a:moveTo>
                <a:lnTo>
                  <a:pt x="0" y="25447"/>
                </a:lnTo>
                <a:lnTo>
                  <a:pt x="368" y="25804"/>
                </a:lnTo>
                <a:lnTo>
                  <a:pt x="24029" y="25804"/>
                </a:lnTo>
                <a:lnTo>
                  <a:pt x="24029" y="1"/>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2"/>
        <p:cNvGrpSpPr/>
        <p:nvPr/>
      </p:nvGrpSpPr>
      <p:grpSpPr>
        <a:xfrm>
          <a:off x="0" y="0"/>
          <a:ext cx="0" cy="0"/>
          <a:chOff x="0" y="0"/>
          <a:chExt cx="0" cy="0"/>
        </a:xfrm>
      </p:grpSpPr>
      <p:grpSp>
        <p:nvGrpSpPr>
          <p:cNvPr id="233" name="Google Shape;233;p7"/>
          <p:cNvGrpSpPr/>
          <p:nvPr/>
        </p:nvGrpSpPr>
        <p:grpSpPr>
          <a:xfrm>
            <a:off x="0" y="10075"/>
            <a:ext cx="9144000" cy="5143503"/>
            <a:chOff x="0" y="10080"/>
            <a:chExt cx="9144000" cy="5143503"/>
          </a:xfrm>
        </p:grpSpPr>
        <p:sp>
          <p:nvSpPr>
            <p:cNvPr id="234" name="Google Shape;234;p7"/>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7"/>
          <p:cNvSpPr/>
          <p:nvPr/>
        </p:nvSpPr>
        <p:spPr>
          <a:xfrm flipH="1">
            <a:off x="0" y="216150"/>
            <a:ext cx="2728315" cy="3796320"/>
          </a:xfrm>
          <a:custGeom>
            <a:avLst/>
            <a:gdLst/>
            <a:ahLst/>
            <a:cxnLst/>
            <a:rect l="l" t="t" r="r" b="b"/>
            <a:pathLst>
              <a:path w="20286" h="28227" extrusionOk="0">
                <a:moveTo>
                  <a:pt x="20286" y="0"/>
                </a:moveTo>
                <a:lnTo>
                  <a:pt x="1" y="20221"/>
                </a:lnTo>
                <a:lnTo>
                  <a:pt x="9251" y="28226"/>
                </a:lnTo>
                <a:lnTo>
                  <a:pt x="20286" y="17224"/>
                </a:lnTo>
                <a:lnTo>
                  <a:pt x="20286"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txBox="1">
            <a:spLocks noGrp="1"/>
          </p:cNvSpPr>
          <p:nvPr>
            <p:ph type="subTitle" idx="1"/>
          </p:nvPr>
        </p:nvSpPr>
        <p:spPr>
          <a:xfrm>
            <a:off x="1200675" y="2460305"/>
            <a:ext cx="2886300" cy="1050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2" name="Google Shape;272;p7"/>
          <p:cNvSpPr txBox="1">
            <a:spLocks noGrp="1"/>
          </p:cNvSpPr>
          <p:nvPr>
            <p:ph type="title"/>
          </p:nvPr>
        </p:nvSpPr>
        <p:spPr>
          <a:xfrm>
            <a:off x="1200675" y="1427325"/>
            <a:ext cx="2886300" cy="1007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73" name="Google Shape;273;p7"/>
          <p:cNvGrpSpPr/>
          <p:nvPr/>
        </p:nvGrpSpPr>
        <p:grpSpPr>
          <a:xfrm>
            <a:off x="-206326" y="4012473"/>
            <a:ext cx="2067224" cy="1424029"/>
            <a:chOff x="-218939" y="3626875"/>
            <a:chExt cx="2067224" cy="1424029"/>
          </a:xfrm>
        </p:grpSpPr>
        <p:sp>
          <p:nvSpPr>
            <p:cNvPr id="274" name="Google Shape;274;p7"/>
            <p:cNvSpPr/>
            <p:nvPr/>
          </p:nvSpPr>
          <p:spPr>
            <a:xfrm>
              <a:off x="670313" y="4034375"/>
              <a:ext cx="1177973" cy="1016529"/>
            </a:xfrm>
            <a:custGeom>
              <a:avLst/>
              <a:gdLst/>
              <a:ahLst/>
              <a:cxnLst/>
              <a:rect l="l" t="t" r="r" b="b"/>
              <a:pathLst>
                <a:path w="31302" h="27012" fill="none" extrusionOk="0">
                  <a:moveTo>
                    <a:pt x="11895" y="1"/>
                  </a:moveTo>
                  <a:lnTo>
                    <a:pt x="26536" y="1255"/>
                  </a:lnTo>
                  <a:moveTo>
                    <a:pt x="0" y="8635"/>
                  </a:moveTo>
                  <a:lnTo>
                    <a:pt x="11895" y="1"/>
                  </a:lnTo>
                  <a:moveTo>
                    <a:pt x="0" y="8635"/>
                  </a:moveTo>
                  <a:lnTo>
                    <a:pt x="4766" y="25757"/>
                  </a:lnTo>
                  <a:lnTo>
                    <a:pt x="19407" y="27011"/>
                  </a:lnTo>
                  <a:moveTo>
                    <a:pt x="19407" y="27011"/>
                  </a:moveTo>
                  <a:lnTo>
                    <a:pt x="31302" y="18378"/>
                  </a:lnTo>
                  <a:lnTo>
                    <a:pt x="26536" y="1255"/>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5" name="Google Shape;275;p7"/>
            <p:cNvPicPr preferRelativeResize="0"/>
            <p:nvPr/>
          </p:nvPicPr>
          <p:blipFill>
            <a:blip r:embed="rId2">
              <a:alphaModFix/>
            </a:blip>
            <a:stretch>
              <a:fillRect/>
            </a:stretch>
          </p:blipFill>
          <p:spPr>
            <a:xfrm>
              <a:off x="-218939" y="3626875"/>
              <a:ext cx="1239550" cy="1091500"/>
            </a:xfrm>
            <a:prstGeom prst="rect">
              <a:avLst/>
            </a:prstGeom>
            <a:noFill/>
            <a:ln>
              <a:noFill/>
            </a:ln>
          </p:spPr>
        </p:pic>
      </p:grpSp>
      <p:grpSp>
        <p:nvGrpSpPr>
          <p:cNvPr id="276" name="Google Shape;276;p7"/>
          <p:cNvGrpSpPr/>
          <p:nvPr/>
        </p:nvGrpSpPr>
        <p:grpSpPr>
          <a:xfrm>
            <a:off x="8005375" y="-264276"/>
            <a:ext cx="1537710" cy="1414690"/>
            <a:chOff x="228400" y="-278749"/>
            <a:chExt cx="1537710" cy="1414690"/>
          </a:xfrm>
        </p:grpSpPr>
        <p:sp>
          <p:nvSpPr>
            <p:cNvPr id="277" name="Google Shape;277;p7"/>
            <p:cNvSpPr/>
            <p:nvPr/>
          </p:nvSpPr>
          <p:spPr>
            <a:xfrm>
              <a:off x="588138" y="119413"/>
              <a:ext cx="1177973" cy="1016529"/>
            </a:xfrm>
            <a:custGeom>
              <a:avLst/>
              <a:gdLst/>
              <a:ahLst/>
              <a:cxnLst/>
              <a:rect l="l" t="t" r="r" b="b"/>
              <a:pathLst>
                <a:path w="31302" h="27012" fill="none" extrusionOk="0">
                  <a:moveTo>
                    <a:pt x="11895" y="1"/>
                  </a:moveTo>
                  <a:lnTo>
                    <a:pt x="26536" y="1255"/>
                  </a:lnTo>
                  <a:moveTo>
                    <a:pt x="0" y="8635"/>
                  </a:moveTo>
                  <a:lnTo>
                    <a:pt x="11895" y="1"/>
                  </a:lnTo>
                  <a:moveTo>
                    <a:pt x="0" y="8635"/>
                  </a:moveTo>
                  <a:lnTo>
                    <a:pt x="4766" y="25757"/>
                  </a:lnTo>
                  <a:lnTo>
                    <a:pt x="19407" y="27011"/>
                  </a:lnTo>
                  <a:moveTo>
                    <a:pt x="19407" y="27011"/>
                  </a:moveTo>
                  <a:lnTo>
                    <a:pt x="31302" y="18378"/>
                  </a:lnTo>
                  <a:lnTo>
                    <a:pt x="26536" y="1255"/>
                  </a:ln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8" name="Google Shape;278;p7"/>
            <p:cNvPicPr preferRelativeResize="0"/>
            <p:nvPr/>
          </p:nvPicPr>
          <p:blipFill>
            <a:blip r:embed="rId3">
              <a:alphaModFix/>
            </a:blip>
            <a:stretch>
              <a:fillRect/>
            </a:stretch>
          </p:blipFill>
          <p:spPr>
            <a:xfrm>
              <a:off x="228400" y="-278749"/>
              <a:ext cx="832500" cy="832500"/>
            </a:xfrm>
            <a:prstGeom prst="rect">
              <a:avLst/>
            </a:prstGeom>
            <a:noFill/>
            <a:ln>
              <a:noFill/>
            </a:ln>
          </p:spPr>
        </p:pic>
      </p:gr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9"/>
        <p:cNvGrpSpPr/>
        <p:nvPr/>
      </p:nvGrpSpPr>
      <p:grpSpPr>
        <a:xfrm>
          <a:off x="0" y="0"/>
          <a:ext cx="0" cy="0"/>
          <a:chOff x="0" y="0"/>
          <a:chExt cx="0" cy="0"/>
        </a:xfrm>
      </p:grpSpPr>
      <p:grpSp>
        <p:nvGrpSpPr>
          <p:cNvPr id="280" name="Google Shape;280;p8"/>
          <p:cNvGrpSpPr/>
          <p:nvPr/>
        </p:nvGrpSpPr>
        <p:grpSpPr>
          <a:xfrm>
            <a:off x="0" y="10075"/>
            <a:ext cx="9144000" cy="5143503"/>
            <a:chOff x="0" y="10080"/>
            <a:chExt cx="9144000" cy="5143503"/>
          </a:xfrm>
        </p:grpSpPr>
        <p:sp>
          <p:nvSpPr>
            <p:cNvPr id="281" name="Google Shape;281;p8"/>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8"/>
          <p:cNvSpPr/>
          <p:nvPr/>
        </p:nvSpPr>
        <p:spPr>
          <a:xfrm>
            <a:off x="5581661" y="186751"/>
            <a:ext cx="3562323" cy="4956802"/>
          </a:xfrm>
          <a:custGeom>
            <a:avLst/>
            <a:gdLst/>
            <a:ahLst/>
            <a:cxnLst/>
            <a:rect l="l" t="t" r="r" b="b"/>
            <a:pathLst>
              <a:path w="20286" h="28227" extrusionOk="0">
                <a:moveTo>
                  <a:pt x="20286" y="0"/>
                </a:moveTo>
                <a:lnTo>
                  <a:pt x="1" y="20221"/>
                </a:lnTo>
                <a:lnTo>
                  <a:pt x="9251" y="28226"/>
                </a:lnTo>
                <a:lnTo>
                  <a:pt x="20286" y="17224"/>
                </a:lnTo>
                <a:lnTo>
                  <a:pt x="20286"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txBox="1">
            <a:spLocks noGrp="1"/>
          </p:cNvSpPr>
          <p:nvPr>
            <p:ph type="title"/>
          </p:nvPr>
        </p:nvSpPr>
        <p:spPr>
          <a:xfrm>
            <a:off x="1714950" y="1460850"/>
            <a:ext cx="5714100" cy="222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8500"/>
              <a:buNone/>
              <a:defRPr sz="7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319" name="Google Shape;319;p8"/>
          <p:cNvSpPr/>
          <p:nvPr/>
        </p:nvSpPr>
        <p:spPr>
          <a:xfrm>
            <a:off x="7718938" y="3666660"/>
            <a:ext cx="1177973" cy="1016529"/>
          </a:xfrm>
          <a:custGeom>
            <a:avLst/>
            <a:gdLst/>
            <a:ahLst/>
            <a:cxnLst/>
            <a:rect l="l" t="t" r="r" b="b"/>
            <a:pathLst>
              <a:path w="31302" h="27012" fill="none" extrusionOk="0">
                <a:moveTo>
                  <a:pt x="11895" y="1"/>
                </a:moveTo>
                <a:lnTo>
                  <a:pt x="26536" y="1255"/>
                </a:lnTo>
                <a:moveTo>
                  <a:pt x="0" y="8635"/>
                </a:moveTo>
                <a:lnTo>
                  <a:pt x="11895" y="1"/>
                </a:lnTo>
                <a:moveTo>
                  <a:pt x="0" y="8635"/>
                </a:moveTo>
                <a:lnTo>
                  <a:pt x="4766" y="25757"/>
                </a:lnTo>
                <a:lnTo>
                  <a:pt x="19407" y="27011"/>
                </a:lnTo>
                <a:moveTo>
                  <a:pt x="19407" y="27011"/>
                </a:moveTo>
                <a:lnTo>
                  <a:pt x="31302" y="18378"/>
                </a:lnTo>
                <a:lnTo>
                  <a:pt x="26536" y="1255"/>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0" name="Google Shape;320;p8"/>
          <p:cNvPicPr preferRelativeResize="0"/>
          <p:nvPr/>
        </p:nvPicPr>
        <p:blipFill>
          <a:blip r:embed="rId2">
            <a:alphaModFix/>
          </a:blip>
          <a:stretch>
            <a:fillRect/>
          </a:stretch>
        </p:blipFill>
        <p:spPr>
          <a:xfrm>
            <a:off x="8177286" y="3866085"/>
            <a:ext cx="1239550" cy="1091500"/>
          </a:xfrm>
          <a:prstGeom prst="rect">
            <a:avLst/>
          </a:prstGeom>
          <a:noFill/>
          <a:ln>
            <a:noFill/>
          </a:ln>
        </p:spPr>
      </p:pic>
      <p:pic>
        <p:nvPicPr>
          <p:cNvPr id="321" name="Google Shape;321;p8"/>
          <p:cNvPicPr preferRelativeResize="0"/>
          <p:nvPr/>
        </p:nvPicPr>
        <p:blipFill>
          <a:blip r:embed="rId3">
            <a:alphaModFix/>
          </a:blip>
          <a:stretch>
            <a:fillRect/>
          </a:stretch>
        </p:blipFill>
        <p:spPr>
          <a:xfrm>
            <a:off x="7426413" y="4409283"/>
            <a:ext cx="985800" cy="937504"/>
          </a:xfrm>
          <a:prstGeom prst="rect">
            <a:avLst/>
          </a:prstGeom>
          <a:noFill/>
          <a:ln>
            <a:noFill/>
          </a:ln>
        </p:spPr>
      </p:pic>
      <p:sp>
        <p:nvSpPr>
          <p:cNvPr id="322" name="Google Shape;322;p8"/>
          <p:cNvSpPr/>
          <p:nvPr/>
        </p:nvSpPr>
        <p:spPr>
          <a:xfrm>
            <a:off x="234700" y="4212672"/>
            <a:ext cx="1185160" cy="1200830"/>
          </a:xfrm>
          <a:custGeom>
            <a:avLst/>
            <a:gdLst/>
            <a:ahLst/>
            <a:cxnLst/>
            <a:rect l="l" t="t" r="r" b="b"/>
            <a:pathLst>
              <a:path w="30932" h="31341" fill="none" extrusionOk="0">
                <a:moveTo>
                  <a:pt x="12806" y="13162"/>
                </a:moveTo>
                <a:lnTo>
                  <a:pt x="5532" y="6337"/>
                </a:lnTo>
                <a:lnTo>
                  <a:pt x="18338" y="0"/>
                </a:lnTo>
                <a:moveTo>
                  <a:pt x="0" y="19499"/>
                </a:moveTo>
                <a:lnTo>
                  <a:pt x="5532" y="6337"/>
                </a:lnTo>
                <a:moveTo>
                  <a:pt x="18126" y="18166"/>
                </a:moveTo>
                <a:lnTo>
                  <a:pt x="30932" y="11829"/>
                </a:lnTo>
                <a:moveTo>
                  <a:pt x="12595" y="31341"/>
                </a:moveTo>
                <a:lnTo>
                  <a:pt x="18126" y="18166"/>
                </a:lnTo>
                <a:moveTo>
                  <a:pt x="12806" y="13162"/>
                </a:moveTo>
                <a:lnTo>
                  <a:pt x="0" y="19499"/>
                </a:lnTo>
                <a:lnTo>
                  <a:pt x="12582" y="31341"/>
                </a:lnTo>
                <a:lnTo>
                  <a:pt x="25387" y="25004"/>
                </a:lnTo>
                <a:close/>
                <a:moveTo>
                  <a:pt x="18338" y="0"/>
                </a:moveTo>
                <a:lnTo>
                  <a:pt x="12806" y="13162"/>
                </a:lnTo>
                <a:lnTo>
                  <a:pt x="25387" y="25004"/>
                </a:lnTo>
                <a:lnTo>
                  <a:pt x="30932" y="11829"/>
                </a:ln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588138" y="156885"/>
            <a:ext cx="1177973" cy="1016529"/>
          </a:xfrm>
          <a:custGeom>
            <a:avLst/>
            <a:gdLst/>
            <a:ahLst/>
            <a:cxnLst/>
            <a:rect l="l" t="t" r="r" b="b"/>
            <a:pathLst>
              <a:path w="31302" h="27012" fill="none" extrusionOk="0">
                <a:moveTo>
                  <a:pt x="11895" y="1"/>
                </a:moveTo>
                <a:lnTo>
                  <a:pt x="26536" y="1255"/>
                </a:lnTo>
                <a:moveTo>
                  <a:pt x="0" y="8635"/>
                </a:moveTo>
                <a:lnTo>
                  <a:pt x="11895" y="1"/>
                </a:lnTo>
                <a:moveTo>
                  <a:pt x="0" y="8635"/>
                </a:moveTo>
                <a:lnTo>
                  <a:pt x="4766" y="25757"/>
                </a:lnTo>
                <a:lnTo>
                  <a:pt x="19407" y="27011"/>
                </a:lnTo>
                <a:moveTo>
                  <a:pt x="19407" y="27011"/>
                </a:moveTo>
                <a:lnTo>
                  <a:pt x="31302" y="18378"/>
                </a:lnTo>
                <a:lnTo>
                  <a:pt x="26536" y="1255"/>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4" name="Google Shape;324;p8"/>
          <p:cNvPicPr preferRelativeResize="0"/>
          <p:nvPr/>
        </p:nvPicPr>
        <p:blipFill rotWithShape="1">
          <a:blip r:embed="rId4">
            <a:alphaModFix/>
          </a:blip>
          <a:srcRect/>
          <a:stretch/>
        </p:blipFill>
        <p:spPr>
          <a:xfrm>
            <a:off x="238800" y="-146750"/>
            <a:ext cx="967150" cy="967150"/>
          </a:xfrm>
          <a:prstGeom prst="rect">
            <a:avLst/>
          </a:prstGeom>
          <a:noFill/>
          <a:ln>
            <a:noFill/>
          </a:ln>
        </p:spPr>
      </p:pic>
      <p:sp>
        <p:nvSpPr>
          <p:cNvPr id="325" name="Google Shape;325;p8"/>
          <p:cNvSpPr/>
          <p:nvPr/>
        </p:nvSpPr>
        <p:spPr>
          <a:xfrm rot="5400000">
            <a:off x="8414838" y="-272941"/>
            <a:ext cx="210474" cy="1624881"/>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accent4"/>
              </a:gs>
              <a:gs pos="100000">
                <a:schemeClr val="accent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6"/>
        <p:cNvGrpSpPr/>
        <p:nvPr/>
      </p:nvGrpSpPr>
      <p:grpSpPr>
        <a:xfrm>
          <a:off x="0" y="0"/>
          <a:ext cx="0" cy="0"/>
          <a:chOff x="0" y="0"/>
          <a:chExt cx="0" cy="0"/>
        </a:xfrm>
      </p:grpSpPr>
      <p:grpSp>
        <p:nvGrpSpPr>
          <p:cNvPr id="327" name="Google Shape;327;p9"/>
          <p:cNvGrpSpPr/>
          <p:nvPr/>
        </p:nvGrpSpPr>
        <p:grpSpPr>
          <a:xfrm>
            <a:off x="0" y="10075"/>
            <a:ext cx="9144000" cy="5143503"/>
            <a:chOff x="0" y="10080"/>
            <a:chExt cx="9144000" cy="5143503"/>
          </a:xfrm>
        </p:grpSpPr>
        <p:sp>
          <p:nvSpPr>
            <p:cNvPr id="328" name="Google Shape;328;p9"/>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9"/>
          <p:cNvSpPr/>
          <p:nvPr/>
        </p:nvSpPr>
        <p:spPr>
          <a:xfrm rot="10800000">
            <a:off x="0" y="4"/>
            <a:ext cx="3112735" cy="4331221"/>
          </a:xfrm>
          <a:custGeom>
            <a:avLst/>
            <a:gdLst/>
            <a:ahLst/>
            <a:cxnLst/>
            <a:rect l="l" t="t" r="r" b="b"/>
            <a:pathLst>
              <a:path w="20286" h="28227" extrusionOk="0">
                <a:moveTo>
                  <a:pt x="20286" y="0"/>
                </a:moveTo>
                <a:lnTo>
                  <a:pt x="1" y="20221"/>
                </a:lnTo>
                <a:lnTo>
                  <a:pt x="9251" y="28226"/>
                </a:lnTo>
                <a:lnTo>
                  <a:pt x="20286" y="17224"/>
                </a:lnTo>
                <a:lnTo>
                  <a:pt x="20286"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4628554" y="0"/>
            <a:ext cx="4515443" cy="3040853"/>
          </a:xfrm>
          <a:custGeom>
            <a:avLst/>
            <a:gdLst/>
            <a:ahLst/>
            <a:cxnLst/>
            <a:rect l="l" t="t" r="r" b="b"/>
            <a:pathLst>
              <a:path w="37337" h="25144" extrusionOk="0">
                <a:moveTo>
                  <a:pt x="11902" y="0"/>
                </a:moveTo>
                <a:lnTo>
                  <a:pt x="1" y="12388"/>
                </a:lnTo>
                <a:lnTo>
                  <a:pt x="13178" y="25143"/>
                </a:lnTo>
                <a:lnTo>
                  <a:pt x="37337"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txBox="1">
            <a:spLocks noGrp="1"/>
          </p:cNvSpPr>
          <p:nvPr>
            <p:ph type="subTitle" idx="1"/>
          </p:nvPr>
        </p:nvSpPr>
        <p:spPr>
          <a:xfrm>
            <a:off x="1511750" y="2513820"/>
            <a:ext cx="6120300" cy="124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67" name="Google Shape;367;p9"/>
          <p:cNvSpPr txBox="1">
            <a:spLocks noGrp="1"/>
          </p:cNvSpPr>
          <p:nvPr>
            <p:ph type="title"/>
          </p:nvPr>
        </p:nvSpPr>
        <p:spPr>
          <a:xfrm>
            <a:off x="1511950" y="1413220"/>
            <a:ext cx="6120300" cy="7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4000"/>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368" name="Google Shape;368;p9"/>
          <p:cNvGrpSpPr/>
          <p:nvPr/>
        </p:nvGrpSpPr>
        <p:grpSpPr>
          <a:xfrm flipH="1">
            <a:off x="-219213" y="-375975"/>
            <a:ext cx="9276593" cy="5741998"/>
            <a:chOff x="85587" y="-452175"/>
            <a:chExt cx="9276593" cy="5741998"/>
          </a:xfrm>
        </p:grpSpPr>
        <p:sp>
          <p:nvSpPr>
            <p:cNvPr id="369" name="Google Shape;369;p9"/>
            <p:cNvSpPr/>
            <p:nvPr/>
          </p:nvSpPr>
          <p:spPr>
            <a:xfrm>
              <a:off x="221612" y="4284543"/>
              <a:ext cx="1158950" cy="1005279"/>
            </a:xfrm>
            <a:custGeom>
              <a:avLst/>
              <a:gdLst/>
              <a:ahLst/>
              <a:cxnLst/>
              <a:rect l="l" t="t" r="r" b="b"/>
              <a:pathLst>
                <a:path w="30959" h="26854" fill="none" extrusionOk="0">
                  <a:moveTo>
                    <a:pt x="14509" y="9836"/>
                  </a:moveTo>
                  <a:lnTo>
                    <a:pt x="11869" y="1"/>
                  </a:lnTo>
                  <a:lnTo>
                    <a:pt x="26377" y="1374"/>
                  </a:lnTo>
                  <a:moveTo>
                    <a:pt x="1" y="8463"/>
                  </a:moveTo>
                  <a:lnTo>
                    <a:pt x="11869" y="1"/>
                  </a:lnTo>
                  <a:moveTo>
                    <a:pt x="16437" y="17031"/>
                  </a:moveTo>
                  <a:lnTo>
                    <a:pt x="30958" y="18404"/>
                  </a:lnTo>
                  <a:moveTo>
                    <a:pt x="4568" y="25480"/>
                  </a:moveTo>
                  <a:lnTo>
                    <a:pt x="16437" y="17031"/>
                  </a:lnTo>
                  <a:moveTo>
                    <a:pt x="14509" y="9836"/>
                  </a:moveTo>
                  <a:lnTo>
                    <a:pt x="1" y="8450"/>
                  </a:lnTo>
                  <a:lnTo>
                    <a:pt x="4568" y="25480"/>
                  </a:lnTo>
                  <a:lnTo>
                    <a:pt x="19077" y="26853"/>
                  </a:lnTo>
                  <a:close/>
                  <a:moveTo>
                    <a:pt x="26377" y="1374"/>
                  </a:moveTo>
                  <a:lnTo>
                    <a:pt x="14509" y="9836"/>
                  </a:lnTo>
                  <a:lnTo>
                    <a:pt x="19077" y="26853"/>
                  </a:lnTo>
                  <a:lnTo>
                    <a:pt x="30958" y="18391"/>
                  </a:ln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7658657" y="-146323"/>
              <a:ext cx="1263731" cy="1062592"/>
            </a:xfrm>
            <a:custGeom>
              <a:avLst/>
              <a:gdLst/>
              <a:ahLst/>
              <a:cxnLst/>
              <a:rect l="l" t="t" r="r" b="b"/>
              <a:pathLst>
                <a:path w="33758" h="28385" fill="none" extrusionOk="0">
                  <a:moveTo>
                    <a:pt x="22628" y="727"/>
                  </a:moveTo>
                  <a:lnTo>
                    <a:pt x="33757" y="11301"/>
                  </a:lnTo>
                  <a:moveTo>
                    <a:pt x="7288" y="14"/>
                  </a:moveTo>
                  <a:lnTo>
                    <a:pt x="22628" y="727"/>
                  </a:lnTo>
                  <a:moveTo>
                    <a:pt x="7288" y="1"/>
                  </a:moveTo>
                  <a:lnTo>
                    <a:pt x="1" y="17083"/>
                  </a:lnTo>
                  <a:lnTo>
                    <a:pt x="11130" y="27658"/>
                  </a:lnTo>
                  <a:moveTo>
                    <a:pt x="11130" y="27658"/>
                  </a:moveTo>
                  <a:lnTo>
                    <a:pt x="26470" y="28384"/>
                  </a:lnTo>
                  <a:lnTo>
                    <a:pt x="33757" y="1130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1" name="Google Shape;371;p9"/>
            <p:cNvPicPr preferRelativeResize="0"/>
            <p:nvPr/>
          </p:nvPicPr>
          <p:blipFill>
            <a:blip r:embed="rId2">
              <a:alphaModFix/>
            </a:blip>
            <a:stretch>
              <a:fillRect/>
            </a:stretch>
          </p:blipFill>
          <p:spPr>
            <a:xfrm>
              <a:off x="7871973" y="692975"/>
              <a:ext cx="1490207" cy="1417200"/>
            </a:xfrm>
            <a:prstGeom prst="rect">
              <a:avLst/>
            </a:prstGeom>
            <a:noFill/>
            <a:ln>
              <a:noFill/>
            </a:ln>
          </p:spPr>
        </p:pic>
        <p:pic>
          <p:nvPicPr>
            <p:cNvPr id="372" name="Google Shape;372;p9"/>
            <p:cNvPicPr preferRelativeResize="0"/>
            <p:nvPr/>
          </p:nvPicPr>
          <p:blipFill>
            <a:blip r:embed="rId3">
              <a:alphaModFix/>
            </a:blip>
            <a:stretch>
              <a:fillRect/>
            </a:stretch>
          </p:blipFill>
          <p:spPr>
            <a:xfrm>
              <a:off x="6608225" y="-452175"/>
              <a:ext cx="1263750" cy="1263750"/>
            </a:xfrm>
            <a:prstGeom prst="rect">
              <a:avLst/>
            </a:prstGeom>
            <a:noFill/>
            <a:ln>
              <a:noFill/>
            </a:ln>
          </p:spPr>
        </p:pic>
        <p:pic>
          <p:nvPicPr>
            <p:cNvPr id="373" name="Google Shape;373;p9"/>
            <p:cNvPicPr preferRelativeResize="0"/>
            <p:nvPr/>
          </p:nvPicPr>
          <p:blipFill>
            <a:blip r:embed="rId4">
              <a:alphaModFix/>
            </a:blip>
            <a:stretch>
              <a:fillRect/>
            </a:stretch>
          </p:blipFill>
          <p:spPr>
            <a:xfrm>
              <a:off x="85587" y="3905250"/>
              <a:ext cx="741680" cy="695325"/>
            </a:xfrm>
            <a:prstGeom prst="rect">
              <a:avLst/>
            </a:prstGeom>
            <a:noFill/>
            <a:ln>
              <a:noFill/>
            </a:ln>
          </p:spPr>
        </p:pic>
      </p:grpSp>
      <p:sp>
        <p:nvSpPr>
          <p:cNvPr id="374" name="Google Shape;374;p9"/>
          <p:cNvSpPr/>
          <p:nvPr/>
        </p:nvSpPr>
        <p:spPr>
          <a:xfrm rot="10800000" flipH="1">
            <a:off x="8316388" y="-400984"/>
            <a:ext cx="210474" cy="1624881"/>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accent4"/>
              </a:gs>
              <a:gs pos="100000">
                <a:schemeClr val="dk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flipH="1">
            <a:off x="617138" y="4072003"/>
            <a:ext cx="210474" cy="1624881"/>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accent4"/>
              </a:gs>
              <a:gs pos="100000">
                <a:schemeClr val="dk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9"/>
        <p:cNvGrpSpPr/>
        <p:nvPr/>
      </p:nvGrpSpPr>
      <p:grpSpPr>
        <a:xfrm>
          <a:off x="0" y="0"/>
          <a:ext cx="0" cy="0"/>
          <a:chOff x="0" y="0"/>
          <a:chExt cx="0" cy="0"/>
        </a:xfrm>
      </p:grpSpPr>
      <p:grpSp>
        <p:nvGrpSpPr>
          <p:cNvPr id="380" name="Google Shape;380;p11"/>
          <p:cNvGrpSpPr/>
          <p:nvPr/>
        </p:nvGrpSpPr>
        <p:grpSpPr>
          <a:xfrm>
            <a:off x="0" y="10075"/>
            <a:ext cx="9144000" cy="5143503"/>
            <a:chOff x="0" y="10080"/>
            <a:chExt cx="9144000" cy="5143503"/>
          </a:xfrm>
        </p:grpSpPr>
        <p:sp>
          <p:nvSpPr>
            <p:cNvPr id="381" name="Google Shape;381;p11"/>
            <p:cNvSpPr/>
            <p:nvPr/>
          </p:nvSpPr>
          <p:spPr>
            <a:xfrm>
              <a:off x="0" y="1008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a:off x="0" y="15616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a:off x="0" y="30224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p:nvPr/>
          </p:nvSpPr>
          <p:spPr>
            <a:xfrm>
              <a:off x="0" y="44832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1"/>
            <p:cNvSpPr/>
            <p:nvPr/>
          </p:nvSpPr>
          <p:spPr>
            <a:xfrm>
              <a:off x="0" y="59441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a:off x="0" y="74049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a:off x="0" y="117874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a:off x="0" y="132482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a:off x="0" y="88657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a:off x="0" y="103266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0" y="161699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0" y="190915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0" y="220132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0" y="249349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0" y="278565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0" y="307782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a:off x="0" y="395431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0" y="424648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0" y="336998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0" y="366215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0" y="4392568"/>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0" y="453865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0" y="4684734"/>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0" y="483081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0" y="4976900"/>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0" y="512298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0" y="147090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0" y="176307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0" y="205524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0" y="2347407"/>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0" y="2639573"/>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0" y="2931739"/>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0" y="3223905"/>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0" y="4100402"/>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0" y="3516071"/>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0" y="3808236"/>
              <a:ext cx="9144000" cy="30600"/>
            </a:xfrm>
            <a:prstGeom prst="rect">
              <a:avLst/>
            </a:prstGeom>
            <a:gradFill>
              <a:gsLst>
                <a:gs pos="0">
                  <a:schemeClr val="lt1"/>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11"/>
          <p:cNvSpPr/>
          <p:nvPr/>
        </p:nvSpPr>
        <p:spPr>
          <a:xfrm>
            <a:off x="5725101" y="0"/>
            <a:ext cx="3418901" cy="4757237"/>
          </a:xfrm>
          <a:custGeom>
            <a:avLst/>
            <a:gdLst/>
            <a:ahLst/>
            <a:cxnLst/>
            <a:rect l="l" t="t" r="r" b="b"/>
            <a:pathLst>
              <a:path w="20286" h="28227" extrusionOk="0">
                <a:moveTo>
                  <a:pt x="20286" y="0"/>
                </a:moveTo>
                <a:lnTo>
                  <a:pt x="1" y="20221"/>
                </a:lnTo>
                <a:lnTo>
                  <a:pt x="9251" y="28226"/>
                </a:lnTo>
                <a:lnTo>
                  <a:pt x="20286" y="17224"/>
                </a:lnTo>
                <a:lnTo>
                  <a:pt x="20286" y="0"/>
                </a:lnTo>
                <a:close/>
              </a:path>
            </a:pathLst>
          </a:custGeom>
          <a:gradFill>
            <a:gsLst>
              <a:gs pos="0">
                <a:srgbClr val="FAE6EF">
                  <a:alpha val="70980"/>
                </a:srgbClr>
              </a:gs>
              <a:gs pos="61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txBox="1">
            <a:spLocks noGrp="1"/>
          </p:cNvSpPr>
          <p:nvPr>
            <p:ph type="title" hasCustomPrompt="1"/>
          </p:nvPr>
        </p:nvSpPr>
        <p:spPr>
          <a:xfrm>
            <a:off x="1467963" y="1269982"/>
            <a:ext cx="6207900" cy="1255500"/>
          </a:xfrm>
          <a:prstGeom prst="rect">
            <a:avLst/>
          </a:prstGeom>
        </p:spPr>
        <p:txBody>
          <a:bodyPr spcFirstLastPara="1" wrap="square" lIns="91425" tIns="91425" rIns="91425" bIns="91425" anchor="b" anchorCtr="0">
            <a:noAutofit/>
          </a:bodyPr>
          <a:lstStyle>
            <a:lvl1pPr lvl="0" algn="ctr">
              <a:spcBef>
                <a:spcPts val="0"/>
              </a:spcBef>
              <a:spcAft>
                <a:spcPts val="0"/>
              </a:spcAft>
              <a:buSzPts val="85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419" name="Google Shape;419;p11"/>
          <p:cNvSpPr txBox="1">
            <a:spLocks noGrp="1"/>
          </p:cNvSpPr>
          <p:nvPr>
            <p:ph type="subTitle" idx="1"/>
          </p:nvPr>
        </p:nvSpPr>
        <p:spPr>
          <a:xfrm flipH="1">
            <a:off x="3108063" y="2957435"/>
            <a:ext cx="2927700" cy="65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420" name="Google Shape;420;p11"/>
          <p:cNvSpPr/>
          <p:nvPr/>
        </p:nvSpPr>
        <p:spPr>
          <a:xfrm rot="5400000">
            <a:off x="496938" y="-199103"/>
            <a:ext cx="210474" cy="1624881"/>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accent4"/>
              </a:gs>
              <a:gs pos="100000">
                <a:schemeClr val="dk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rot="-5400000">
            <a:off x="8436588" y="3717722"/>
            <a:ext cx="210474" cy="1624881"/>
          </a:xfrm>
          <a:custGeom>
            <a:avLst/>
            <a:gdLst/>
            <a:ahLst/>
            <a:cxnLst/>
            <a:rect l="l" t="t" r="r" b="b"/>
            <a:pathLst>
              <a:path w="2133" h="16467" extrusionOk="0">
                <a:moveTo>
                  <a:pt x="866" y="0"/>
                </a:moveTo>
                <a:lnTo>
                  <a:pt x="866" y="411"/>
                </a:lnTo>
                <a:lnTo>
                  <a:pt x="1278" y="411"/>
                </a:lnTo>
                <a:lnTo>
                  <a:pt x="1278" y="0"/>
                </a:lnTo>
                <a:close/>
                <a:moveTo>
                  <a:pt x="866" y="844"/>
                </a:moveTo>
                <a:lnTo>
                  <a:pt x="866" y="1244"/>
                </a:lnTo>
                <a:lnTo>
                  <a:pt x="1278" y="1244"/>
                </a:lnTo>
                <a:lnTo>
                  <a:pt x="1278" y="844"/>
                </a:lnTo>
                <a:close/>
                <a:moveTo>
                  <a:pt x="1721" y="844"/>
                </a:moveTo>
                <a:lnTo>
                  <a:pt x="1721" y="1255"/>
                </a:lnTo>
                <a:lnTo>
                  <a:pt x="2132" y="1255"/>
                </a:lnTo>
                <a:lnTo>
                  <a:pt x="2132" y="844"/>
                </a:lnTo>
                <a:close/>
                <a:moveTo>
                  <a:pt x="866" y="1677"/>
                </a:moveTo>
                <a:lnTo>
                  <a:pt x="866" y="2088"/>
                </a:lnTo>
                <a:lnTo>
                  <a:pt x="1278" y="2088"/>
                </a:lnTo>
                <a:lnTo>
                  <a:pt x="1278" y="1677"/>
                </a:lnTo>
                <a:close/>
                <a:moveTo>
                  <a:pt x="1" y="1688"/>
                </a:moveTo>
                <a:lnTo>
                  <a:pt x="1" y="2099"/>
                </a:lnTo>
                <a:lnTo>
                  <a:pt x="412" y="2099"/>
                </a:lnTo>
                <a:lnTo>
                  <a:pt x="412" y="1688"/>
                </a:lnTo>
                <a:close/>
                <a:moveTo>
                  <a:pt x="1721" y="1688"/>
                </a:moveTo>
                <a:lnTo>
                  <a:pt x="1721" y="2099"/>
                </a:lnTo>
                <a:lnTo>
                  <a:pt x="2132" y="2099"/>
                </a:lnTo>
                <a:lnTo>
                  <a:pt x="2132" y="1688"/>
                </a:lnTo>
                <a:close/>
                <a:moveTo>
                  <a:pt x="866" y="2521"/>
                </a:moveTo>
                <a:lnTo>
                  <a:pt x="866" y="2932"/>
                </a:lnTo>
                <a:lnTo>
                  <a:pt x="1278" y="2932"/>
                </a:lnTo>
                <a:lnTo>
                  <a:pt x="1278" y="2521"/>
                </a:lnTo>
                <a:close/>
                <a:moveTo>
                  <a:pt x="1721" y="2532"/>
                </a:moveTo>
                <a:lnTo>
                  <a:pt x="1721" y="2932"/>
                </a:lnTo>
                <a:lnTo>
                  <a:pt x="2132" y="2932"/>
                </a:lnTo>
                <a:lnTo>
                  <a:pt x="2132" y="2532"/>
                </a:lnTo>
                <a:close/>
                <a:moveTo>
                  <a:pt x="1" y="2532"/>
                </a:moveTo>
                <a:lnTo>
                  <a:pt x="1" y="2943"/>
                </a:lnTo>
                <a:lnTo>
                  <a:pt x="412" y="2943"/>
                </a:lnTo>
                <a:lnTo>
                  <a:pt x="412" y="2532"/>
                </a:lnTo>
                <a:close/>
                <a:moveTo>
                  <a:pt x="866" y="3365"/>
                </a:moveTo>
                <a:lnTo>
                  <a:pt x="866" y="3776"/>
                </a:lnTo>
                <a:lnTo>
                  <a:pt x="1278" y="3776"/>
                </a:lnTo>
                <a:lnTo>
                  <a:pt x="1278" y="3365"/>
                </a:lnTo>
                <a:close/>
                <a:moveTo>
                  <a:pt x="1721" y="3365"/>
                </a:moveTo>
                <a:lnTo>
                  <a:pt x="1721" y="3776"/>
                </a:lnTo>
                <a:lnTo>
                  <a:pt x="2132" y="3776"/>
                </a:lnTo>
                <a:lnTo>
                  <a:pt x="2132" y="3365"/>
                </a:lnTo>
                <a:close/>
                <a:moveTo>
                  <a:pt x="1" y="3376"/>
                </a:moveTo>
                <a:lnTo>
                  <a:pt x="1" y="3787"/>
                </a:lnTo>
                <a:lnTo>
                  <a:pt x="412" y="3787"/>
                </a:lnTo>
                <a:lnTo>
                  <a:pt x="412" y="3376"/>
                </a:lnTo>
                <a:close/>
                <a:moveTo>
                  <a:pt x="866" y="4209"/>
                </a:moveTo>
                <a:lnTo>
                  <a:pt x="866" y="4620"/>
                </a:lnTo>
                <a:lnTo>
                  <a:pt x="1278" y="4620"/>
                </a:lnTo>
                <a:lnTo>
                  <a:pt x="1278" y="4209"/>
                </a:lnTo>
                <a:close/>
                <a:moveTo>
                  <a:pt x="1721" y="4209"/>
                </a:moveTo>
                <a:lnTo>
                  <a:pt x="1721" y="4620"/>
                </a:lnTo>
                <a:lnTo>
                  <a:pt x="2132" y="4620"/>
                </a:lnTo>
                <a:lnTo>
                  <a:pt x="2132" y="4209"/>
                </a:lnTo>
                <a:close/>
                <a:moveTo>
                  <a:pt x="1" y="4220"/>
                </a:moveTo>
                <a:lnTo>
                  <a:pt x="1" y="4631"/>
                </a:lnTo>
                <a:lnTo>
                  <a:pt x="412" y="4631"/>
                </a:lnTo>
                <a:lnTo>
                  <a:pt x="412" y="4220"/>
                </a:lnTo>
                <a:close/>
                <a:moveTo>
                  <a:pt x="866" y="5053"/>
                </a:moveTo>
                <a:lnTo>
                  <a:pt x="866" y="5464"/>
                </a:lnTo>
                <a:lnTo>
                  <a:pt x="1278" y="5464"/>
                </a:lnTo>
                <a:lnTo>
                  <a:pt x="1278" y="5053"/>
                </a:lnTo>
                <a:close/>
                <a:moveTo>
                  <a:pt x="1721" y="5053"/>
                </a:moveTo>
                <a:lnTo>
                  <a:pt x="1721" y="5464"/>
                </a:lnTo>
                <a:lnTo>
                  <a:pt x="2132" y="5464"/>
                </a:lnTo>
                <a:lnTo>
                  <a:pt x="2132" y="5053"/>
                </a:lnTo>
                <a:close/>
                <a:moveTo>
                  <a:pt x="1" y="5063"/>
                </a:moveTo>
                <a:lnTo>
                  <a:pt x="1" y="5475"/>
                </a:lnTo>
                <a:lnTo>
                  <a:pt x="412" y="5475"/>
                </a:lnTo>
                <a:lnTo>
                  <a:pt x="412" y="5063"/>
                </a:lnTo>
                <a:close/>
                <a:moveTo>
                  <a:pt x="1" y="5896"/>
                </a:moveTo>
                <a:lnTo>
                  <a:pt x="1" y="6308"/>
                </a:lnTo>
                <a:lnTo>
                  <a:pt x="412" y="6308"/>
                </a:lnTo>
                <a:lnTo>
                  <a:pt x="412" y="5896"/>
                </a:lnTo>
                <a:close/>
                <a:moveTo>
                  <a:pt x="866" y="5896"/>
                </a:moveTo>
                <a:lnTo>
                  <a:pt x="866" y="6308"/>
                </a:lnTo>
                <a:lnTo>
                  <a:pt x="1278" y="6308"/>
                </a:lnTo>
                <a:lnTo>
                  <a:pt x="1278" y="5896"/>
                </a:lnTo>
                <a:close/>
                <a:moveTo>
                  <a:pt x="1721" y="5896"/>
                </a:moveTo>
                <a:lnTo>
                  <a:pt x="1721" y="6308"/>
                </a:lnTo>
                <a:lnTo>
                  <a:pt x="2132" y="6308"/>
                </a:lnTo>
                <a:lnTo>
                  <a:pt x="2132" y="5896"/>
                </a:lnTo>
                <a:close/>
                <a:moveTo>
                  <a:pt x="1" y="6740"/>
                </a:moveTo>
                <a:lnTo>
                  <a:pt x="1" y="7151"/>
                </a:lnTo>
                <a:lnTo>
                  <a:pt x="412" y="7151"/>
                </a:lnTo>
                <a:lnTo>
                  <a:pt x="412" y="6740"/>
                </a:lnTo>
                <a:close/>
                <a:moveTo>
                  <a:pt x="866" y="6740"/>
                </a:moveTo>
                <a:lnTo>
                  <a:pt x="866" y="7151"/>
                </a:lnTo>
                <a:lnTo>
                  <a:pt x="1278" y="7151"/>
                </a:lnTo>
                <a:lnTo>
                  <a:pt x="1278" y="6740"/>
                </a:lnTo>
                <a:close/>
                <a:moveTo>
                  <a:pt x="1721" y="6740"/>
                </a:moveTo>
                <a:lnTo>
                  <a:pt x="1721" y="7151"/>
                </a:lnTo>
                <a:lnTo>
                  <a:pt x="2132" y="7151"/>
                </a:lnTo>
                <a:lnTo>
                  <a:pt x="2132" y="6740"/>
                </a:lnTo>
                <a:close/>
                <a:moveTo>
                  <a:pt x="1" y="7584"/>
                </a:moveTo>
                <a:lnTo>
                  <a:pt x="1" y="7995"/>
                </a:lnTo>
                <a:lnTo>
                  <a:pt x="412" y="7995"/>
                </a:lnTo>
                <a:lnTo>
                  <a:pt x="412" y="7584"/>
                </a:lnTo>
                <a:close/>
                <a:moveTo>
                  <a:pt x="1721" y="7584"/>
                </a:moveTo>
                <a:lnTo>
                  <a:pt x="1721" y="7995"/>
                </a:lnTo>
                <a:lnTo>
                  <a:pt x="2132" y="7995"/>
                </a:lnTo>
                <a:lnTo>
                  <a:pt x="2132" y="7584"/>
                </a:lnTo>
                <a:close/>
                <a:moveTo>
                  <a:pt x="866" y="7638"/>
                </a:moveTo>
                <a:lnTo>
                  <a:pt x="866" y="8049"/>
                </a:lnTo>
                <a:lnTo>
                  <a:pt x="1278" y="8049"/>
                </a:lnTo>
                <a:lnTo>
                  <a:pt x="1278" y="7638"/>
                </a:lnTo>
                <a:close/>
                <a:moveTo>
                  <a:pt x="1" y="8428"/>
                </a:moveTo>
                <a:lnTo>
                  <a:pt x="1" y="8839"/>
                </a:lnTo>
                <a:lnTo>
                  <a:pt x="412" y="8839"/>
                </a:lnTo>
                <a:lnTo>
                  <a:pt x="412" y="8428"/>
                </a:lnTo>
                <a:close/>
                <a:moveTo>
                  <a:pt x="866" y="8482"/>
                </a:moveTo>
                <a:lnTo>
                  <a:pt x="866" y="8882"/>
                </a:lnTo>
                <a:lnTo>
                  <a:pt x="1278" y="8882"/>
                </a:lnTo>
                <a:lnTo>
                  <a:pt x="1278" y="8482"/>
                </a:lnTo>
                <a:close/>
                <a:moveTo>
                  <a:pt x="1721" y="8471"/>
                </a:moveTo>
                <a:lnTo>
                  <a:pt x="1721" y="8882"/>
                </a:lnTo>
                <a:lnTo>
                  <a:pt x="2132" y="8882"/>
                </a:lnTo>
                <a:lnTo>
                  <a:pt x="2132" y="8471"/>
                </a:lnTo>
                <a:close/>
                <a:moveTo>
                  <a:pt x="1" y="9315"/>
                </a:moveTo>
                <a:lnTo>
                  <a:pt x="1" y="9726"/>
                </a:lnTo>
                <a:lnTo>
                  <a:pt x="412" y="9726"/>
                </a:lnTo>
                <a:lnTo>
                  <a:pt x="412" y="9315"/>
                </a:lnTo>
                <a:close/>
                <a:moveTo>
                  <a:pt x="866" y="9315"/>
                </a:moveTo>
                <a:lnTo>
                  <a:pt x="866" y="9726"/>
                </a:lnTo>
                <a:lnTo>
                  <a:pt x="1278" y="9726"/>
                </a:lnTo>
                <a:lnTo>
                  <a:pt x="1278" y="9315"/>
                </a:lnTo>
                <a:close/>
                <a:moveTo>
                  <a:pt x="1721" y="9315"/>
                </a:moveTo>
                <a:lnTo>
                  <a:pt x="1721" y="9726"/>
                </a:lnTo>
                <a:lnTo>
                  <a:pt x="2132" y="9726"/>
                </a:lnTo>
                <a:lnTo>
                  <a:pt x="2132" y="9315"/>
                </a:lnTo>
                <a:close/>
                <a:moveTo>
                  <a:pt x="1" y="10159"/>
                </a:moveTo>
                <a:lnTo>
                  <a:pt x="1" y="10570"/>
                </a:lnTo>
                <a:lnTo>
                  <a:pt x="412" y="10570"/>
                </a:lnTo>
                <a:lnTo>
                  <a:pt x="412" y="10159"/>
                </a:lnTo>
                <a:close/>
                <a:moveTo>
                  <a:pt x="866" y="10159"/>
                </a:moveTo>
                <a:lnTo>
                  <a:pt x="866" y="10570"/>
                </a:lnTo>
                <a:lnTo>
                  <a:pt x="1278" y="10570"/>
                </a:lnTo>
                <a:lnTo>
                  <a:pt x="1278" y="10159"/>
                </a:lnTo>
                <a:close/>
                <a:moveTo>
                  <a:pt x="1721" y="10159"/>
                </a:moveTo>
                <a:lnTo>
                  <a:pt x="1721" y="10570"/>
                </a:lnTo>
                <a:lnTo>
                  <a:pt x="2132" y="10570"/>
                </a:lnTo>
                <a:lnTo>
                  <a:pt x="2132" y="10159"/>
                </a:lnTo>
                <a:close/>
                <a:moveTo>
                  <a:pt x="1721" y="11003"/>
                </a:moveTo>
                <a:lnTo>
                  <a:pt x="1721" y="11403"/>
                </a:lnTo>
                <a:lnTo>
                  <a:pt x="2132" y="11403"/>
                </a:lnTo>
                <a:lnTo>
                  <a:pt x="2132" y="11003"/>
                </a:lnTo>
                <a:close/>
                <a:moveTo>
                  <a:pt x="1" y="11003"/>
                </a:moveTo>
                <a:lnTo>
                  <a:pt x="1" y="11414"/>
                </a:lnTo>
                <a:lnTo>
                  <a:pt x="412" y="11414"/>
                </a:lnTo>
                <a:lnTo>
                  <a:pt x="412" y="11003"/>
                </a:lnTo>
                <a:close/>
                <a:moveTo>
                  <a:pt x="866" y="11003"/>
                </a:moveTo>
                <a:lnTo>
                  <a:pt x="866" y="11414"/>
                </a:lnTo>
                <a:lnTo>
                  <a:pt x="1278" y="11414"/>
                </a:lnTo>
                <a:lnTo>
                  <a:pt x="1278" y="11003"/>
                </a:lnTo>
                <a:close/>
                <a:moveTo>
                  <a:pt x="1721" y="11836"/>
                </a:moveTo>
                <a:lnTo>
                  <a:pt x="1721" y="12247"/>
                </a:lnTo>
                <a:lnTo>
                  <a:pt x="2132" y="12247"/>
                </a:lnTo>
                <a:lnTo>
                  <a:pt x="2132" y="11836"/>
                </a:lnTo>
                <a:close/>
                <a:moveTo>
                  <a:pt x="1" y="11847"/>
                </a:moveTo>
                <a:lnTo>
                  <a:pt x="1" y="12258"/>
                </a:lnTo>
                <a:lnTo>
                  <a:pt x="412" y="12258"/>
                </a:lnTo>
                <a:lnTo>
                  <a:pt x="412" y="11847"/>
                </a:lnTo>
                <a:close/>
                <a:moveTo>
                  <a:pt x="866" y="11847"/>
                </a:moveTo>
                <a:lnTo>
                  <a:pt x="866" y="12258"/>
                </a:lnTo>
                <a:lnTo>
                  <a:pt x="1278" y="12258"/>
                </a:lnTo>
                <a:lnTo>
                  <a:pt x="1278" y="11847"/>
                </a:lnTo>
                <a:close/>
                <a:moveTo>
                  <a:pt x="1721" y="12680"/>
                </a:moveTo>
                <a:lnTo>
                  <a:pt x="1721" y="13091"/>
                </a:lnTo>
                <a:lnTo>
                  <a:pt x="2132" y="13091"/>
                </a:lnTo>
                <a:lnTo>
                  <a:pt x="2132" y="12680"/>
                </a:lnTo>
                <a:close/>
                <a:moveTo>
                  <a:pt x="1" y="12691"/>
                </a:moveTo>
                <a:lnTo>
                  <a:pt x="1" y="13102"/>
                </a:lnTo>
                <a:lnTo>
                  <a:pt x="412" y="13102"/>
                </a:lnTo>
                <a:lnTo>
                  <a:pt x="412" y="12691"/>
                </a:lnTo>
                <a:close/>
                <a:moveTo>
                  <a:pt x="866" y="12691"/>
                </a:moveTo>
                <a:lnTo>
                  <a:pt x="866" y="13102"/>
                </a:lnTo>
                <a:lnTo>
                  <a:pt x="1278" y="13102"/>
                </a:lnTo>
                <a:lnTo>
                  <a:pt x="1278" y="12691"/>
                </a:lnTo>
                <a:close/>
                <a:moveTo>
                  <a:pt x="1" y="13535"/>
                </a:moveTo>
                <a:lnTo>
                  <a:pt x="1" y="13935"/>
                </a:lnTo>
                <a:lnTo>
                  <a:pt x="412" y="13935"/>
                </a:lnTo>
                <a:lnTo>
                  <a:pt x="412" y="13535"/>
                </a:lnTo>
                <a:close/>
                <a:moveTo>
                  <a:pt x="1721" y="13524"/>
                </a:moveTo>
                <a:lnTo>
                  <a:pt x="1721" y="13935"/>
                </a:lnTo>
                <a:lnTo>
                  <a:pt x="2132" y="13935"/>
                </a:lnTo>
                <a:lnTo>
                  <a:pt x="2132" y="13524"/>
                </a:lnTo>
                <a:close/>
                <a:moveTo>
                  <a:pt x="866" y="13535"/>
                </a:moveTo>
                <a:lnTo>
                  <a:pt x="866" y="13946"/>
                </a:lnTo>
                <a:lnTo>
                  <a:pt x="1278" y="13946"/>
                </a:lnTo>
                <a:lnTo>
                  <a:pt x="1278" y="13535"/>
                </a:lnTo>
                <a:close/>
                <a:moveTo>
                  <a:pt x="1" y="14368"/>
                </a:moveTo>
                <a:lnTo>
                  <a:pt x="1" y="14779"/>
                </a:lnTo>
                <a:lnTo>
                  <a:pt x="412" y="14779"/>
                </a:lnTo>
                <a:lnTo>
                  <a:pt x="412" y="14368"/>
                </a:lnTo>
                <a:close/>
                <a:moveTo>
                  <a:pt x="1721" y="14368"/>
                </a:moveTo>
                <a:lnTo>
                  <a:pt x="1721" y="14779"/>
                </a:lnTo>
                <a:lnTo>
                  <a:pt x="2132" y="14779"/>
                </a:lnTo>
                <a:lnTo>
                  <a:pt x="2132" y="14368"/>
                </a:lnTo>
                <a:close/>
                <a:moveTo>
                  <a:pt x="866" y="14378"/>
                </a:moveTo>
                <a:lnTo>
                  <a:pt x="866" y="14790"/>
                </a:lnTo>
                <a:lnTo>
                  <a:pt x="1278" y="14790"/>
                </a:lnTo>
                <a:lnTo>
                  <a:pt x="1278" y="14378"/>
                </a:lnTo>
                <a:close/>
                <a:moveTo>
                  <a:pt x="1721" y="15211"/>
                </a:moveTo>
                <a:lnTo>
                  <a:pt x="1721" y="15612"/>
                </a:lnTo>
                <a:lnTo>
                  <a:pt x="2132" y="15612"/>
                </a:lnTo>
                <a:lnTo>
                  <a:pt x="2132" y="15211"/>
                </a:lnTo>
                <a:close/>
                <a:moveTo>
                  <a:pt x="1" y="15211"/>
                </a:moveTo>
                <a:lnTo>
                  <a:pt x="1" y="15623"/>
                </a:lnTo>
                <a:lnTo>
                  <a:pt x="412" y="15623"/>
                </a:lnTo>
                <a:lnTo>
                  <a:pt x="412" y="15211"/>
                </a:lnTo>
                <a:close/>
                <a:moveTo>
                  <a:pt x="1" y="16055"/>
                </a:moveTo>
                <a:lnTo>
                  <a:pt x="1" y="16466"/>
                </a:lnTo>
                <a:lnTo>
                  <a:pt x="412" y="16466"/>
                </a:lnTo>
                <a:lnTo>
                  <a:pt x="412" y="16055"/>
                </a:lnTo>
                <a:close/>
              </a:path>
            </a:pathLst>
          </a:custGeom>
          <a:gradFill>
            <a:gsLst>
              <a:gs pos="0">
                <a:schemeClr val="accent4"/>
              </a:gs>
              <a:gs pos="100000">
                <a:schemeClr val="dk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a:off x="7829050" y="-380428"/>
            <a:ext cx="1185160" cy="1200830"/>
          </a:xfrm>
          <a:custGeom>
            <a:avLst/>
            <a:gdLst/>
            <a:ahLst/>
            <a:cxnLst/>
            <a:rect l="l" t="t" r="r" b="b"/>
            <a:pathLst>
              <a:path w="30932" h="31341" fill="none" extrusionOk="0">
                <a:moveTo>
                  <a:pt x="12806" y="13162"/>
                </a:moveTo>
                <a:lnTo>
                  <a:pt x="5532" y="6337"/>
                </a:lnTo>
                <a:lnTo>
                  <a:pt x="18338" y="0"/>
                </a:lnTo>
                <a:moveTo>
                  <a:pt x="0" y="19499"/>
                </a:moveTo>
                <a:lnTo>
                  <a:pt x="5532" y="6337"/>
                </a:lnTo>
                <a:moveTo>
                  <a:pt x="18126" y="18166"/>
                </a:moveTo>
                <a:lnTo>
                  <a:pt x="30932" y="11829"/>
                </a:lnTo>
                <a:moveTo>
                  <a:pt x="12595" y="31341"/>
                </a:moveTo>
                <a:lnTo>
                  <a:pt x="18126" y="18166"/>
                </a:lnTo>
                <a:moveTo>
                  <a:pt x="12806" y="13162"/>
                </a:moveTo>
                <a:lnTo>
                  <a:pt x="0" y="19499"/>
                </a:lnTo>
                <a:lnTo>
                  <a:pt x="12582" y="31341"/>
                </a:lnTo>
                <a:lnTo>
                  <a:pt x="25387" y="25004"/>
                </a:lnTo>
                <a:close/>
                <a:moveTo>
                  <a:pt x="18338" y="0"/>
                </a:moveTo>
                <a:lnTo>
                  <a:pt x="12806" y="13162"/>
                </a:lnTo>
                <a:lnTo>
                  <a:pt x="25387" y="25004"/>
                </a:lnTo>
                <a:lnTo>
                  <a:pt x="30932" y="11829"/>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1"/>
          <p:cNvGrpSpPr/>
          <p:nvPr/>
        </p:nvGrpSpPr>
        <p:grpSpPr>
          <a:xfrm>
            <a:off x="165203" y="3886958"/>
            <a:ext cx="1561639" cy="1472892"/>
            <a:chOff x="56390" y="3907958"/>
            <a:chExt cx="1561639" cy="1472892"/>
          </a:xfrm>
        </p:grpSpPr>
        <p:grpSp>
          <p:nvGrpSpPr>
            <p:cNvPr id="424" name="Google Shape;424;p11"/>
            <p:cNvGrpSpPr/>
            <p:nvPr/>
          </p:nvGrpSpPr>
          <p:grpSpPr>
            <a:xfrm>
              <a:off x="56390" y="3907958"/>
              <a:ext cx="1460470" cy="1422318"/>
              <a:chOff x="305640" y="-286377"/>
              <a:chExt cx="1460470" cy="1422318"/>
            </a:xfrm>
          </p:grpSpPr>
          <p:sp>
            <p:nvSpPr>
              <p:cNvPr id="425" name="Google Shape;425;p11"/>
              <p:cNvSpPr/>
              <p:nvPr/>
            </p:nvSpPr>
            <p:spPr>
              <a:xfrm>
                <a:off x="588138" y="119413"/>
                <a:ext cx="1177973" cy="1016529"/>
              </a:xfrm>
              <a:custGeom>
                <a:avLst/>
                <a:gdLst/>
                <a:ahLst/>
                <a:cxnLst/>
                <a:rect l="l" t="t" r="r" b="b"/>
                <a:pathLst>
                  <a:path w="31302" h="27012" fill="none" extrusionOk="0">
                    <a:moveTo>
                      <a:pt x="11895" y="1"/>
                    </a:moveTo>
                    <a:lnTo>
                      <a:pt x="26536" y="1255"/>
                    </a:lnTo>
                    <a:moveTo>
                      <a:pt x="0" y="8635"/>
                    </a:moveTo>
                    <a:lnTo>
                      <a:pt x="11895" y="1"/>
                    </a:lnTo>
                    <a:moveTo>
                      <a:pt x="0" y="8635"/>
                    </a:moveTo>
                    <a:lnTo>
                      <a:pt x="4766" y="25757"/>
                    </a:lnTo>
                    <a:lnTo>
                      <a:pt x="19407" y="27011"/>
                    </a:lnTo>
                    <a:moveTo>
                      <a:pt x="19407" y="27011"/>
                    </a:moveTo>
                    <a:lnTo>
                      <a:pt x="31302" y="18378"/>
                    </a:lnTo>
                    <a:lnTo>
                      <a:pt x="26536" y="1255"/>
                    </a:ln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6" name="Google Shape;426;p11"/>
              <p:cNvPicPr preferRelativeResize="0"/>
              <p:nvPr/>
            </p:nvPicPr>
            <p:blipFill>
              <a:blip r:embed="rId2">
                <a:alphaModFix/>
              </a:blip>
              <a:stretch>
                <a:fillRect/>
              </a:stretch>
            </p:blipFill>
            <p:spPr>
              <a:xfrm>
                <a:off x="305640" y="-286377"/>
                <a:ext cx="873950" cy="873969"/>
              </a:xfrm>
              <a:prstGeom prst="rect">
                <a:avLst/>
              </a:prstGeom>
              <a:noFill/>
              <a:ln>
                <a:noFill/>
              </a:ln>
            </p:spPr>
          </p:pic>
        </p:grpSp>
        <p:pic>
          <p:nvPicPr>
            <p:cNvPr id="427" name="Google Shape;427;p11"/>
            <p:cNvPicPr preferRelativeResize="0"/>
            <p:nvPr/>
          </p:nvPicPr>
          <p:blipFill>
            <a:blip r:embed="rId3">
              <a:alphaModFix/>
            </a:blip>
            <a:stretch>
              <a:fillRect/>
            </a:stretch>
          </p:blipFill>
          <p:spPr>
            <a:xfrm>
              <a:off x="980054" y="4608575"/>
              <a:ext cx="637975" cy="772275"/>
            </a:xfrm>
            <a:prstGeom prst="rect">
              <a:avLst/>
            </a:prstGeom>
            <a:noFill/>
            <a:ln>
              <a:noFill/>
            </a:ln>
          </p:spPr>
        </p:pic>
      </p:gr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algn="ctr" rt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2pPr>
            <a:lvl3pPr lvl="2" algn="ctr" rt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3pPr>
            <a:lvl4pPr lvl="3" algn="ctr" rt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4pPr>
            <a:lvl5pPr lvl="4" algn="ctr" rt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5pPr>
            <a:lvl6pPr lvl="5" algn="ctr" rt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6pPr>
            <a:lvl7pPr lvl="6" algn="ctr" rt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7pPr>
            <a:lvl8pPr lvl="7" algn="ctr" rt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8pPr>
            <a:lvl9pPr lvl="8" algn="ctr" rt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 id="2147483672" r:id="rId23"/>
    <p:sldLayoutId id="2147483673" r:id="rId24"/>
    <p:sldLayoutId id="2147483674" r:id="rId25"/>
    <p:sldLayoutId id="2147483675" r:id="rId26"/>
    <p:sldLayoutId id="2147483676" r:id="rId27"/>
    <p:sldLayoutId id="2147483678" r:id="rId28"/>
    <p:sldLayoutId id="2147483679" r:id="rId29"/>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D8BD707-D9CF-40AE-B4C6-C98DA3205C09}" type="datetimeFigureOut">
              <a:rPr kumimoji="0" lang="en-US" sz="6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27/03/2025</a:t>
            </a:fld>
            <a:endParaRPr kumimoji="0" lang="en-US" sz="6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B6F15528-21DE-4FAA-801E-634DDDAF4B2B}" type="slidenum">
              <a:rPr kumimoji="0" lang="en-US" sz="6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600" b="0" i="0" u="none" strike="noStrike" kern="0" cap="none" spc="0" normalizeH="0" baseline="0" noProof="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1052935308"/>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7.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svg"/><Relationship Id="rId7" Type="http://schemas.openxmlformats.org/officeDocument/2006/relationships/image" Target="../media/image54.png"/><Relationship Id="rId2" Type="http://schemas.openxmlformats.org/officeDocument/2006/relationships/image" Target="../media/image47.png"/><Relationship Id="rId1" Type="http://schemas.openxmlformats.org/officeDocument/2006/relationships/slideLayout" Target="../slideLayouts/slideLayout3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4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0.svg"/><Relationship Id="rId7" Type="http://schemas.openxmlformats.org/officeDocument/2006/relationships/image" Target="../media/image60.png"/><Relationship Id="rId2" Type="http://schemas.openxmlformats.org/officeDocument/2006/relationships/image" Target="../media/image47.png"/><Relationship Id="rId1" Type="http://schemas.openxmlformats.org/officeDocument/2006/relationships/slideLayout" Target="../slideLayouts/slideLayout3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4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0.svg"/><Relationship Id="rId7" Type="http://schemas.openxmlformats.org/officeDocument/2006/relationships/image" Target="../media/image66.png"/><Relationship Id="rId2" Type="http://schemas.openxmlformats.org/officeDocument/2006/relationships/image" Target="../media/image47.png"/><Relationship Id="rId1" Type="http://schemas.openxmlformats.org/officeDocument/2006/relationships/slideLayout" Target="../slideLayouts/slideLayout30.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7.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50.svg"/><Relationship Id="rId7" Type="http://schemas.openxmlformats.org/officeDocument/2006/relationships/image" Target="../media/image72.png"/><Relationship Id="rId2" Type="http://schemas.openxmlformats.org/officeDocument/2006/relationships/image" Target="../media/image47.png"/><Relationship Id="rId1" Type="http://schemas.openxmlformats.org/officeDocument/2006/relationships/slideLayout" Target="../slideLayouts/slideLayout3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7.xml"/><Relationship Id="rId4" Type="http://schemas.openxmlformats.org/officeDocument/2006/relationships/image" Target="../media/image78.png"/></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7.xml"/><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4" name="Google Shape;272;p33">
            <a:extLst>
              <a:ext uri="{FF2B5EF4-FFF2-40B4-BE49-F238E27FC236}">
                <a16:creationId xmlns:a16="http://schemas.microsoft.com/office/drawing/2014/main" id="{8997C1F2-FD08-86D5-D816-31044B0C0ECF}"/>
              </a:ext>
            </a:extLst>
          </p:cNvPr>
          <p:cNvSpPr txBox="1">
            <a:spLocks noGrp="1"/>
          </p:cNvSpPr>
          <p:nvPr/>
        </p:nvSpPr>
        <p:spPr>
          <a:xfrm>
            <a:off x="1509668" y="961597"/>
            <a:ext cx="6124664" cy="314426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Orbitron Medium"/>
              <a:buNone/>
              <a:defRPr sz="6500" b="0" i="0" u="none" strike="noStrike" cap="none">
                <a:solidFill>
                  <a:schemeClr val="dk1"/>
                </a:solidFill>
                <a:latin typeface="Orbitron Medium"/>
                <a:ea typeface="Orbitron Medium"/>
                <a:cs typeface="Orbitron Medium"/>
                <a:sym typeface="Orbitron Medium"/>
              </a:defRPr>
            </a:lvl1pPr>
            <a:lvl2pPr marR="0" lvl="1"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2pPr>
            <a:lvl3pPr marR="0" lvl="2"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3pPr>
            <a:lvl4pPr marR="0" lvl="3"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4pPr>
            <a:lvl5pPr marR="0" lvl="4"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5pPr>
            <a:lvl6pPr marR="0" lvl="5"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6pPr>
            <a:lvl7pPr marR="0" lvl="6"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7pPr>
            <a:lvl8pPr marR="0" lvl="7"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8pPr>
            <a:lvl9pPr marR="0" lvl="8"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9pPr>
          </a:lstStyle>
          <a:p>
            <a:pPr lvl="0" algn="ctr">
              <a:lnSpc>
                <a:spcPct val="150000"/>
              </a:lnSpc>
            </a:pPr>
            <a:r>
              <a:rPr lang="en-US" sz="4300" b="1" dirty="0" err="1">
                <a:solidFill>
                  <a:srgbClr val="002948"/>
                </a:solidFill>
                <a:latin typeface="+mn-lt"/>
              </a:rPr>
              <a:t>CHÀO</a:t>
            </a:r>
            <a:r>
              <a:rPr lang="en-US" sz="4300" b="1" dirty="0">
                <a:solidFill>
                  <a:srgbClr val="002948"/>
                </a:solidFill>
                <a:latin typeface="+mn-lt"/>
              </a:rPr>
              <a:t> </a:t>
            </a:r>
            <a:r>
              <a:rPr lang="en-US" sz="4300" b="1" dirty="0" err="1">
                <a:solidFill>
                  <a:srgbClr val="002948"/>
                </a:solidFill>
                <a:latin typeface="+mn-lt"/>
              </a:rPr>
              <a:t>MỪNG</a:t>
            </a:r>
            <a:r>
              <a:rPr lang="en-US" sz="4300" b="1" dirty="0">
                <a:solidFill>
                  <a:srgbClr val="002948"/>
                </a:solidFill>
                <a:latin typeface="+mn-lt"/>
              </a:rPr>
              <a:t> </a:t>
            </a:r>
            <a:r>
              <a:rPr lang="en-US" sz="4300" b="1" dirty="0" err="1">
                <a:solidFill>
                  <a:srgbClr val="002948"/>
                </a:solidFill>
                <a:latin typeface="+mn-lt"/>
              </a:rPr>
              <a:t>CÁC</a:t>
            </a:r>
            <a:r>
              <a:rPr lang="en-US" sz="4300" b="1" dirty="0">
                <a:solidFill>
                  <a:srgbClr val="002948"/>
                </a:solidFill>
                <a:latin typeface="+mn-lt"/>
              </a:rPr>
              <a:t> EM </a:t>
            </a:r>
            <a:br>
              <a:rPr lang="en-US" sz="4300" b="1" dirty="0">
                <a:solidFill>
                  <a:srgbClr val="002948"/>
                </a:solidFill>
                <a:latin typeface="+mn-lt"/>
              </a:rPr>
            </a:br>
            <a:r>
              <a:rPr lang="en-US" sz="4300" b="1" dirty="0" err="1">
                <a:solidFill>
                  <a:srgbClr val="002948"/>
                </a:solidFill>
                <a:latin typeface="+mn-lt"/>
              </a:rPr>
              <a:t>ĐẾN</a:t>
            </a:r>
            <a:r>
              <a:rPr lang="en-US" sz="4300" b="1" dirty="0">
                <a:solidFill>
                  <a:srgbClr val="002948"/>
                </a:solidFill>
                <a:latin typeface="+mn-lt"/>
              </a:rPr>
              <a:t> </a:t>
            </a:r>
            <a:r>
              <a:rPr lang="en-US" sz="4300" b="1" dirty="0" err="1">
                <a:solidFill>
                  <a:srgbClr val="002948"/>
                </a:solidFill>
                <a:latin typeface="+mn-lt"/>
              </a:rPr>
              <a:t>VỚI</a:t>
            </a:r>
            <a:r>
              <a:rPr lang="en-US" sz="4300" b="1" dirty="0">
                <a:solidFill>
                  <a:srgbClr val="002948"/>
                </a:solidFill>
                <a:latin typeface="+mn-lt"/>
              </a:rPr>
              <a:t> </a:t>
            </a:r>
            <a:r>
              <a:rPr lang="en-US" sz="4300" b="1" dirty="0" err="1">
                <a:solidFill>
                  <a:srgbClr val="002948"/>
                </a:solidFill>
                <a:latin typeface="+mn-lt"/>
              </a:rPr>
              <a:t>TIẾT</a:t>
            </a:r>
            <a:r>
              <a:rPr lang="en-US" sz="4300" b="1" dirty="0">
                <a:solidFill>
                  <a:srgbClr val="002948"/>
                </a:solidFill>
                <a:latin typeface="+mn-lt"/>
              </a:rPr>
              <a:t> </a:t>
            </a:r>
            <a:r>
              <a:rPr lang="en-US" sz="4300" b="1" dirty="0" err="1">
                <a:solidFill>
                  <a:srgbClr val="002948"/>
                </a:solidFill>
                <a:latin typeface="+mn-lt"/>
              </a:rPr>
              <a:t>HỌC</a:t>
            </a:r>
            <a:r>
              <a:rPr lang="en-US" sz="4300" b="1" dirty="0">
                <a:solidFill>
                  <a:srgbClr val="002948"/>
                </a:solidFill>
                <a:latin typeface="+mn-lt"/>
              </a:rPr>
              <a:t> MÔN </a:t>
            </a:r>
            <a:r>
              <a:rPr lang="en-US" sz="4300" b="1" dirty="0" err="1">
                <a:solidFill>
                  <a:srgbClr val="002948"/>
                </a:solidFill>
                <a:latin typeface="+mn-lt"/>
              </a:rPr>
              <a:t>TOÁN</a:t>
            </a:r>
            <a:r>
              <a:rPr lang="en-US" sz="4300" b="1" dirty="0">
                <a:solidFill>
                  <a:srgbClr val="002948"/>
                </a:solidFill>
                <a:latin typeface="+mn-lt"/>
              </a:rPr>
              <a:t>!</a:t>
            </a:r>
          </a:p>
        </p:txBody>
      </p:sp>
      <p:grpSp>
        <p:nvGrpSpPr>
          <p:cNvPr id="5" name="Google Shape;1467;p41">
            <a:extLst>
              <a:ext uri="{FF2B5EF4-FFF2-40B4-BE49-F238E27FC236}">
                <a16:creationId xmlns:a16="http://schemas.microsoft.com/office/drawing/2014/main" id="{987744F4-44D2-CDE1-A650-B53A940C0C94}"/>
              </a:ext>
            </a:extLst>
          </p:cNvPr>
          <p:cNvGrpSpPr/>
          <p:nvPr/>
        </p:nvGrpSpPr>
        <p:grpSpPr>
          <a:xfrm>
            <a:off x="-631869" y="2870035"/>
            <a:ext cx="2720261" cy="2454005"/>
            <a:chOff x="-622689" y="2867176"/>
            <a:chExt cx="2720261" cy="2454005"/>
          </a:xfrm>
        </p:grpSpPr>
        <p:grpSp>
          <p:nvGrpSpPr>
            <p:cNvPr id="6" name="Google Shape;1468;p41">
              <a:extLst>
                <a:ext uri="{FF2B5EF4-FFF2-40B4-BE49-F238E27FC236}">
                  <a16:creationId xmlns:a16="http://schemas.microsoft.com/office/drawing/2014/main" id="{65F3D5DB-80FA-3F96-FD07-6F9FB5181330}"/>
                </a:ext>
              </a:extLst>
            </p:cNvPr>
            <p:cNvGrpSpPr/>
            <p:nvPr/>
          </p:nvGrpSpPr>
          <p:grpSpPr>
            <a:xfrm>
              <a:off x="-622689" y="2867176"/>
              <a:ext cx="1245379" cy="1245338"/>
              <a:chOff x="5273449" y="1834679"/>
              <a:chExt cx="1212402" cy="1212362"/>
            </a:xfrm>
          </p:grpSpPr>
          <p:sp>
            <p:nvSpPr>
              <p:cNvPr id="10" name="Google Shape;1469;p41">
                <a:extLst>
                  <a:ext uri="{FF2B5EF4-FFF2-40B4-BE49-F238E27FC236}">
                    <a16:creationId xmlns:a16="http://schemas.microsoft.com/office/drawing/2014/main" id="{D5B1948D-6860-8702-3435-14758CDCC314}"/>
                  </a:ext>
                </a:extLst>
              </p:cNvPr>
              <p:cNvSpPr/>
              <p:nvPr/>
            </p:nvSpPr>
            <p:spPr>
              <a:xfrm>
                <a:off x="5404230" y="1965461"/>
                <a:ext cx="950767" cy="950799"/>
              </a:xfrm>
              <a:custGeom>
                <a:avLst/>
                <a:gdLst/>
                <a:ahLst/>
                <a:cxnLst/>
                <a:rect l="l" t="t" r="r" b="b"/>
                <a:pathLst>
                  <a:path w="12897" h="12897" extrusionOk="0">
                    <a:moveTo>
                      <a:pt x="12280" y="0"/>
                    </a:moveTo>
                    <a:lnTo>
                      <a:pt x="1" y="12280"/>
                    </a:lnTo>
                    <a:lnTo>
                      <a:pt x="618" y="12896"/>
                    </a:lnTo>
                    <a:lnTo>
                      <a:pt x="12897" y="617"/>
                    </a:lnTo>
                    <a:lnTo>
                      <a:pt x="12280" y="0"/>
                    </a:lnTo>
                    <a:close/>
                  </a:path>
                </a:pathLst>
              </a:custGeom>
              <a:gradFill>
                <a:gsLst>
                  <a:gs pos="0">
                    <a:schemeClr val="accent5"/>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70;p41">
                <a:extLst>
                  <a:ext uri="{FF2B5EF4-FFF2-40B4-BE49-F238E27FC236}">
                    <a16:creationId xmlns:a16="http://schemas.microsoft.com/office/drawing/2014/main" id="{4DD181E9-309C-72A4-EEC9-29C0C8EC87EC}"/>
                  </a:ext>
                </a:extLst>
              </p:cNvPr>
              <p:cNvSpPr/>
              <p:nvPr/>
            </p:nvSpPr>
            <p:spPr>
              <a:xfrm>
                <a:off x="5535085" y="2096242"/>
                <a:ext cx="950767" cy="950799"/>
              </a:xfrm>
              <a:custGeom>
                <a:avLst/>
                <a:gdLst/>
                <a:ahLst/>
                <a:cxnLst/>
                <a:rect l="l" t="t" r="r" b="b"/>
                <a:pathLst>
                  <a:path w="12897" h="12897" extrusionOk="0">
                    <a:moveTo>
                      <a:pt x="12279" y="1"/>
                    </a:moveTo>
                    <a:lnTo>
                      <a:pt x="0" y="12280"/>
                    </a:lnTo>
                    <a:lnTo>
                      <a:pt x="617" y="12897"/>
                    </a:lnTo>
                    <a:lnTo>
                      <a:pt x="12896" y="617"/>
                    </a:lnTo>
                    <a:lnTo>
                      <a:pt x="12279" y="1"/>
                    </a:lnTo>
                    <a:close/>
                  </a:path>
                </a:pathLst>
              </a:custGeom>
              <a:gradFill>
                <a:gsLst>
                  <a:gs pos="0">
                    <a:schemeClr val="accent5"/>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71;p41">
                <a:extLst>
                  <a:ext uri="{FF2B5EF4-FFF2-40B4-BE49-F238E27FC236}">
                    <a16:creationId xmlns:a16="http://schemas.microsoft.com/office/drawing/2014/main" id="{4B954B2F-2AF4-C598-058F-236D398069A9}"/>
                  </a:ext>
                </a:extLst>
              </p:cNvPr>
              <p:cNvSpPr/>
              <p:nvPr/>
            </p:nvSpPr>
            <p:spPr>
              <a:xfrm>
                <a:off x="5273449" y="1834679"/>
                <a:ext cx="950767" cy="950799"/>
              </a:xfrm>
              <a:custGeom>
                <a:avLst/>
                <a:gdLst/>
                <a:ahLst/>
                <a:cxnLst/>
                <a:rect l="l" t="t" r="r" b="b"/>
                <a:pathLst>
                  <a:path w="12897" h="12897" extrusionOk="0">
                    <a:moveTo>
                      <a:pt x="12280" y="0"/>
                    </a:moveTo>
                    <a:lnTo>
                      <a:pt x="1" y="12279"/>
                    </a:lnTo>
                    <a:lnTo>
                      <a:pt x="617" y="12896"/>
                    </a:lnTo>
                    <a:lnTo>
                      <a:pt x="12897" y="617"/>
                    </a:lnTo>
                    <a:lnTo>
                      <a:pt x="12280" y="0"/>
                    </a:lnTo>
                    <a:close/>
                  </a:path>
                </a:pathLst>
              </a:custGeom>
              <a:gradFill>
                <a:gsLst>
                  <a:gs pos="0">
                    <a:schemeClr val="accent5"/>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472;p41">
              <a:extLst>
                <a:ext uri="{FF2B5EF4-FFF2-40B4-BE49-F238E27FC236}">
                  <a16:creationId xmlns:a16="http://schemas.microsoft.com/office/drawing/2014/main" id="{747DF9FB-1D90-5C52-FA7F-156FCD5BAE16}"/>
                </a:ext>
              </a:extLst>
            </p:cNvPr>
            <p:cNvGrpSpPr/>
            <p:nvPr/>
          </p:nvGrpSpPr>
          <p:grpSpPr>
            <a:xfrm>
              <a:off x="-213637" y="3469625"/>
              <a:ext cx="2311209" cy="1851556"/>
              <a:chOff x="-213637" y="3469625"/>
              <a:chExt cx="2311209" cy="1851556"/>
            </a:xfrm>
          </p:grpSpPr>
          <p:sp>
            <p:nvSpPr>
              <p:cNvPr id="8" name="Google Shape;1473;p41">
                <a:extLst>
                  <a:ext uri="{FF2B5EF4-FFF2-40B4-BE49-F238E27FC236}">
                    <a16:creationId xmlns:a16="http://schemas.microsoft.com/office/drawing/2014/main" id="{251CA045-D4E8-0844-6105-61A4B96A1651}"/>
                  </a:ext>
                </a:extLst>
              </p:cNvPr>
              <p:cNvSpPr/>
              <p:nvPr/>
            </p:nvSpPr>
            <p:spPr>
              <a:xfrm>
                <a:off x="446000" y="3895961"/>
                <a:ext cx="1651572" cy="1425221"/>
              </a:xfrm>
              <a:custGeom>
                <a:avLst/>
                <a:gdLst/>
                <a:ahLst/>
                <a:cxnLst/>
                <a:rect l="l" t="t" r="r" b="b"/>
                <a:pathLst>
                  <a:path w="31302" h="27012" fill="none" extrusionOk="0">
                    <a:moveTo>
                      <a:pt x="11895" y="1"/>
                    </a:moveTo>
                    <a:lnTo>
                      <a:pt x="26536" y="1255"/>
                    </a:lnTo>
                    <a:moveTo>
                      <a:pt x="0" y="8635"/>
                    </a:moveTo>
                    <a:lnTo>
                      <a:pt x="11895" y="1"/>
                    </a:lnTo>
                    <a:moveTo>
                      <a:pt x="0" y="8635"/>
                    </a:moveTo>
                    <a:lnTo>
                      <a:pt x="4766" y="25757"/>
                    </a:lnTo>
                    <a:lnTo>
                      <a:pt x="19407" y="27011"/>
                    </a:lnTo>
                    <a:moveTo>
                      <a:pt x="19407" y="27011"/>
                    </a:moveTo>
                    <a:lnTo>
                      <a:pt x="31302" y="18378"/>
                    </a:lnTo>
                    <a:lnTo>
                      <a:pt x="26536" y="1255"/>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1474;p41">
                <a:extLst>
                  <a:ext uri="{FF2B5EF4-FFF2-40B4-BE49-F238E27FC236}">
                    <a16:creationId xmlns:a16="http://schemas.microsoft.com/office/drawing/2014/main" id="{539CE3F8-606E-E1E9-FAE0-466D953B0C2C}"/>
                  </a:ext>
                </a:extLst>
              </p:cNvPr>
              <p:cNvPicPr preferRelativeResize="0"/>
              <p:nvPr/>
            </p:nvPicPr>
            <p:blipFill>
              <a:blip r:embed="rId3">
                <a:alphaModFix/>
              </a:blip>
              <a:stretch>
                <a:fillRect/>
              </a:stretch>
            </p:blipFill>
            <p:spPr>
              <a:xfrm>
                <a:off x="-213637" y="3469625"/>
                <a:ext cx="1243021" cy="1352700"/>
              </a:xfrm>
              <a:prstGeom prst="rect">
                <a:avLst/>
              </a:prstGeom>
              <a:noFill/>
              <a:ln>
                <a:noFill/>
              </a:ln>
            </p:spPr>
          </p:pic>
        </p:grpSp>
      </p:gr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20" name="TextBox 19">
            <a:extLst>
              <a:ext uri="{FF2B5EF4-FFF2-40B4-BE49-F238E27FC236}">
                <a16:creationId xmlns:a16="http://schemas.microsoft.com/office/drawing/2014/main" id="{7F2CE88A-30FC-0427-D1D9-1AC7AFC94FE6}"/>
              </a:ext>
            </a:extLst>
          </p:cNvPr>
          <p:cNvSpPr txBox="1"/>
          <p:nvPr/>
        </p:nvSpPr>
        <p:spPr>
          <a:xfrm>
            <a:off x="737016" y="1399922"/>
            <a:ext cx="3834981" cy="2343655"/>
          </a:xfrm>
          <a:prstGeom prst="rect">
            <a:avLst/>
          </a:prstGeom>
          <a:noFill/>
        </p:spPr>
        <p:txBody>
          <a:bodyPr wrap="square" rtlCol="0">
            <a:spAutoFit/>
          </a:bodyPr>
          <a:lstStyle/>
          <a:p>
            <a:pPr marL="0" marR="0" lvl="0" indent="0" algn="just" defTabSz="1828800" eaLnBrk="1" fontAlgn="auto" latinLnBrk="0" hangingPunct="1">
              <a:lnSpc>
                <a:spcPct val="150000"/>
              </a:lnSpc>
              <a:spcBef>
                <a:spcPts val="0"/>
              </a:spcBef>
              <a:spcAft>
                <a:spcPts val="0"/>
              </a:spcAft>
              <a:buClr>
                <a:srgbClr val="2D1549"/>
              </a:buClr>
              <a:buSzPts val="1100"/>
              <a:buFontTx/>
              <a:buNone/>
              <a:tabLst/>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rPr>
              <a:t>HĐ2</a:t>
            </a:r>
            <a:r>
              <a:rPr kumimoji="0" lang="en-US" sz="2000" b="1" i="0" u="none" strike="noStrike" kern="0" cap="none" spc="0" normalizeH="0" baseline="0" noProof="0" dirty="0">
                <a:ln>
                  <a:noFill/>
                </a:ln>
                <a:solidFill>
                  <a:srgbClr val="FFFFFF"/>
                </a:solidFill>
                <a:effectLst/>
                <a:highlight>
                  <a:srgbClr val="CE4D8E"/>
                </a:highlight>
                <a:uLnTx/>
                <a:uFillTx/>
                <a:ea typeface="+mn-ea"/>
              </a:rPr>
              <a:t>:</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endParaRPr lang="en-US" sz="2000" kern="1200" dirty="0">
              <a:solidFill>
                <a:sysClr val="windowText" lastClr="000000"/>
              </a:solidFill>
              <a:latin typeface="Arial" panose="020B0604020202020204" pitchFamily="34" charset="0"/>
              <a:ea typeface="+mn-ea"/>
              <a:cs typeface="Arial" panose="020B0604020202020204" pitchFamily="34" charset="0"/>
            </a:endParaRPr>
          </a:p>
          <a:p>
            <a:pPr marL="342900" marR="0" lvl="0" indent="-342900" algn="just" defTabSz="1828800" eaLnBrk="1" fontAlgn="auto" latinLnBrk="0" hangingPunct="1">
              <a:lnSpc>
                <a:spcPct val="150000"/>
              </a:lnSpc>
              <a:spcBef>
                <a:spcPts val="0"/>
              </a:spcBef>
              <a:spcAft>
                <a:spcPts val="0"/>
              </a:spcAft>
              <a:buClr>
                <a:srgbClr val="2D1549"/>
              </a:buClr>
              <a:buSzPts val="1100"/>
              <a:buFont typeface="Arial" panose="020B0604020202020204" pitchFamily="34" charset="0"/>
              <a:buChar char="•"/>
              <a:tabLst/>
              <a:defRPr/>
            </a:pPr>
            <a:r>
              <a:rPr lang="en-US" sz="2000" kern="1200" dirty="0">
                <a:solidFill>
                  <a:sysClr val="windowText" lastClr="000000"/>
                </a:solidFill>
                <a:latin typeface="Arial" panose="020B0604020202020204" pitchFamily="34" charset="0"/>
                <a:ea typeface="+mn-ea"/>
                <a:cs typeface="Arial" panose="020B0604020202020204" pitchFamily="34" charset="0"/>
              </a:rPr>
              <a:t>Quan </a:t>
            </a:r>
            <a:r>
              <a:rPr lang="en-US" sz="2000" kern="1200" dirty="0" err="1">
                <a:solidFill>
                  <a:sysClr val="windowText" lastClr="000000"/>
                </a:solidFill>
                <a:latin typeface="Arial" panose="020B0604020202020204" pitchFamily="34" charset="0"/>
                <a:ea typeface="+mn-ea"/>
                <a:cs typeface="Arial" panose="020B0604020202020204" pitchFamily="34" charset="0"/>
              </a:rPr>
              <a:t>sát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19 (</a:t>
            </a:r>
            <a:r>
              <a:rPr lang="en-US" sz="2000" kern="1200" dirty="0" err="1">
                <a:solidFill>
                  <a:sysClr val="windowText" lastClr="000000"/>
                </a:solidFill>
                <a:latin typeface="Arial" panose="020B0604020202020204" pitchFamily="34" charset="0"/>
                <a:ea typeface="+mn-ea"/>
                <a:cs typeface="Arial" panose="020B0604020202020204" pitchFamily="34" charset="0"/>
              </a:rPr>
              <a:t>trang</a:t>
            </a:r>
            <a:r>
              <a:rPr lang="en-US" sz="2000" kern="1200" dirty="0">
                <a:solidFill>
                  <a:sysClr val="windowText" lastClr="000000"/>
                </a:solidFill>
                <a:latin typeface="Arial" panose="020B0604020202020204" pitchFamily="34" charset="0"/>
                <a:ea typeface="+mn-ea"/>
                <a:cs typeface="Arial" panose="020B0604020202020204" pitchFamily="34" charset="0"/>
              </a:rPr>
              <a:t> 99) </a:t>
            </a:r>
            <a:r>
              <a:rPr lang="en-US" sz="2000" kern="1200" dirty="0" err="1">
                <a:solidFill>
                  <a:sysClr val="windowText" lastClr="000000"/>
                </a:solidFill>
                <a:latin typeface="Arial" panose="020B0604020202020204" pitchFamily="34" charset="0"/>
                <a:ea typeface="+mn-ea"/>
                <a:cs typeface="Arial" panose="020B0604020202020204" pitchFamily="34" charset="0"/>
              </a:rPr>
              <a:t>rồi</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yêu</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cầu</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thực</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hiện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theo</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từng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bước</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như</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đã</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nêu</a:t>
            </a:r>
            <a:r>
              <a:rPr lang="en-US" sz="2000" kern="1200" dirty="0">
                <a:solidFill>
                  <a:sysClr val="windowText" lastClr="000000"/>
                </a:solidFill>
                <a:latin typeface="Arial" panose="020B0604020202020204" pitchFamily="34" charset="0"/>
                <a:ea typeface="+mn-ea"/>
                <a:cs typeface="Arial" panose="020B0604020202020204" pitchFamily="34" charset="0"/>
              </a:rPr>
              <a:t> ở </a:t>
            </a:r>
            <a:r>
              <a:rPr lang="en-US" sz="2000" kern="1200" dirty="0" err="1">
                <a:solidFill>
                  <a:sysClr val="windowText" lastClr="000000"/>
                </a:solidFill>
                <a:latin typeface="Arial" panose="020B0604020202020204" pitchFamily="34" charset="0"/>
                <a:ea typeface="+mn-ea"/>
                <a:cs typeface="Arial" panose="020B0604020202020204" pitchFamily="34" charset="0"/>
              </a:rPr>
              <a:t>phần</a:t>
            </a:r>
            <a:r>
              <a:rPr lang="en-US" sz="2000" kern="1200" dirty="0">
                <a:solidFill>
                  <a:sysClr val="windowText" lastClr="000000"/>
                </a:solidFill>
                <a:latin typeface="Arial" panose="020B0604020202020204" pitchFamily="34" charset="0"/>
                <a:ea typeface="+mn-ea"/>
                <a:cs typeface="Arial" panose="020B0604020202020204" pitchFamily="34" charset="0"/>
              </a:rPr>
              <a:t> a), b).</a:t>
            </a:r>
          </a:p>
        </p:txBody>
      </p:sp>
      <p:sp>
        <p:nvSpPr>
          <p:cNvPr id="21" name="Rectangle 20">
            <a:extLst>
              <a:ext uri="{FF2B5EF4-FFF2-40B4-BE49-F238E27FC236}">
                <a16:creationId xmlns:a16="http://schemas.microsoft.com/office/drawing/2014/main" id="{3A26C764-DF9C-05F6-F4D5-F9FE98B10C69}"/>
              </a:ext>
            </a:extLst>
          </p:cNvPr>
          <p:cNvSpPr/>
          <p:nvPr/>
        </p:nvSpPr>
        <p:spPr>
          <a:xfrm>
            <a:off x="2880853" y="0"/>
            <a:ext cx="3382289" cy="49699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a:spAutoFit/>
          </a:body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THẢO</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LUẬN</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NHÓM</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ĐÔI</a:t>
            </a:r>
            <a:endParaRPr lang="en" sz="2000" b="1" dirty="0">
              <a:solidFill>
                <a:srgbClr val="00487E"/>
              </a:solidFill>
              <a:ea typeface="+mn-ea"/>
              <a:sym typeface="DM Sans SemiBold"/>
            </a:endParaRPr>
          </a:p>
        </p:txBody>
      </p:sp>
      <p:pic>
        <p:nvPicPr>
          <p:cNvPr id="25" name="Picture 24">
            <a:extLst>
              <a:ext uri="{FF2B5EF4-FFF2-40B4-BE49-F238E27FC236}">
                <a16:creationId xmlns:a16="http://schemas.microsoft.com/office/drawing/2014/main" id="{A1BDAB72-BE2E-401A-BE85-14AFA457C37F}"/>
              </a:ext>
            </a:extLst>
          </p:cNvPr>
          <p:cNvPicPr>
            <a:picLocks noChangeAspect="1"/>
          </p:cNvPicPr>
          <p:nvPr/>
        </p:nvPicPr>
        <p:blipFill>
          <a:blip r:embed="rId3">
            <a:clrChange>
              <a:clrFrom>
                <a:srgbClr val="FFFFFF"/>
              </a:clrFrom>
              <a:clrTo>
                <a:srgbClr val="FFFFFF">
                  <a:alpha val="0"/>
                </a:srgbClr>
              </a:clrTo>
            </a:clrChange>
          </a:blip>
          <a:srcRect l="48628" r="7065" b="32840"/>
          <a:stretch/>
        </p:blipFill>
        <p:spPr>
          <a:xfrm>
            <a:off x="5136299" y="405556"/>
            <a:ext cx="3022182" cy="454664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5">
          <a:extLst>
            <a:ext uri="{FF2B5EF4-FFF2-40B4-BE49-F238E27FC236}">
              <a16:creationId xmlns:a16="http://schemas.microsoft.com/office/drawing/2014/main" id="{11D5E410-0EFA-F85E-0A12-95266F5A64FC}"/>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4A1808EE-C233-FC49-4ACC-F9B705C4BFAB}"/>
              </a:ext>
            </a:extLst>
          </p:cNvPr>
          <p:cNvSpPr txBox="1"/>
          <p:nvPr/>
        </p:nvSpPr>
        <p:spPr>
          <a:xfrm>
            <a:off x="320459" y="764075"/>
            <a:ext cx="8295222" cy="1420325"/>
          </a:xfrm>
          <a:prstGeom prst="rect">
            <a:avLst/>
          </a:prstGeom>
          <a:noFill/>
        </p:spPr>
        <p:txBody>
          <a:bodyPr wrap="square" rtlCol="0">
            <a:spAutoFit/>
          </a:bodyPr>
          <a:lstStyle/>
          <a:p>
            <a:pPr marL="0" marR="0" lvl="0" indent="0" algn="just" defTabSz="1828800" eaLnBrk="1" fontAlgn="auto" latinLnBrk="0" hangingPunct="1">
              <a:lnSpc>
                <a:spcPct val="150000"/>
              </a:lnSpc>
              <a:spcBef>
                <a:spcPts val="0"/>
              </a:spcBef>
              <a:spcAft>
                <a:spcPts val="0"/>
              </a:spcAft>
              <a:buClr>
                <a:srgbClr val="2D1549"/>
              </a:buClr>
              <a:buSzPts val="1100"/>
              <a:buFontTx/>
              <a:buNone/>
              <a:tabLst/>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rPr>
              <a:t>HĐ2</a:t>
            </a:r>
            <a:r>
              <a:rPr kumimoji="0" lang="en-US" sz="2000" b="1" i="0" u="none" strike="noStrike" kern="0" cap="none" spc="0" normalizeH="0" baseline="0" noProof="0" dirty="0">
                <a:ln>
                  <a:noFill/>
                </a:ln>
                <a:solidFill>
                  <a:srgbClr val="FFFFFF"/>
                </a:solidFill>
                <a:effectLst/>
                <a:highlight>
                  <a:srgbClr val="CE4D8E"/>
                </a:highlight>
                <a:uLnTx/>
                <a:uFillTx/>
                <a:ea typeface="+mn-ea"/>
              </a:rPr>
              <a:t>:</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endParaRPr lang="en-US" sz="2000" kern="1200" dirty="0">
              <a:solidFill>
                <a:sysClr val="windowText" lastClr="000000"/>
              </a:solidFill>
              <a:latin typeface="Arial" panose="020B0604020202020204" pitchFamily="34" charset="0"/>
              <a:ea typeface="+mn-ea"/>
              <a:cs typeface="Arial" panose="020B0604020202020204" pitchFamily="34" charset="0"/>
            </a:endParaRPr>
          </a:p>
          <a:p>
            <a:pPr marL="342900" marR="0" lvl="0" indent="-342900" algn="just" defTabSz="1828800" eaLnBrk="1" fontAlgn="auto" latinLnBrk="0" hangingPunct="1">
              <a:lnSpc>
                <a:spcPct val="150000"/>
              </a:lnSpc>
              <a:spcBef>
                <a:spcPts val="0"/>
              </a:spcBef>
              <a:spcAft>
                <a:spcPts val="0"/>
              </a:spcAft>
              <a:buClr>
                <a:srgbClr val="2D1549"/>
              </a:buClr>
              <a:buSzPts val="1100"/>
              <a:buFont typeface="Arial" panose="020B0604020202020204" pitchFamily="34" charset="0"/>
              <a:buChar char="•"/>
              <a:tabLst/>
              <a:defRPr/>
            </a:pPr>
            <a:r>
              <a:rPr lang="en-US" sz="2000" kern="1200" dirty="0">
                <a:solidFill>
                  <a:sysClr val="windowText" lastClr="000000"/>
                </a:solidFill>
                <a:latin typeface="Arial" panose="020B0604020202020204" pitchFamily="34" charset="0"/>
                <a:ea typeface="+mn-ea"/>
                <a:cs typeface="Arial" panose="020B0604020202020204" pitchFamily="34" charset="0"/>
              </a:rPr>
              <a:t>Quan </a:t>
            </a:r>
            <a:r>
              <a:rPr lang="en-US" sz="2000" kern="1200" dirty="0" err="1">
                <a:solidFill>
                  <a:sysClr val="windowText" lastClr="000000"/>
                </a:solidFill>
                <a:latin typeface="Arial" panose="020B0604020202020204" pitchFamily="34" charset="0"/>
                <a:ea typeface="+mn-ea"/>
                <a:cs typeface="Arial" panose="020B0604020202020204" pitchFamily="34" charset="0"/>
              </a:rPr>
              <a:t>sát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20 (</a:t>
            </a:r>
            <a:r>
              <a:rPr lang="en-US" sz="2000" kern="1200" dirty="0" err="1">
                <a:solidFill>
                  <a:sysClr val="windowText" lastClr="000000"/>
                </a:solidFill>
                <a:latin typeface="Arial" panose="020B0604020202020204" pitchFamily="34" charset="0"/>
                <a:ea typeface="+mn-ea"/>
                <a:cs typeface="Arial" panose="020B0604020202020204" pitchFamily="34" charset="0"/>
              </a:rPr>
              <a:t>trang</a:t>
            </a:r>
            <a:r>
              <a:rPr lang="en-US" sz="2000" kern="1200" dirty="0">
                <a:solidFill>
                  <a:sysClr val="windowText" lastClr="000000"/>
                </a:solidFill>
                <a:latin typeface="Arial" panose="020B0604020202020204" pitchFamily="34" charset="0"/>
                <a:ea typeface="+mn-ea"/>
                <a:cs typeface="Arial" panose="020B0604020202020204" pitchFamily="34" charset="0"/>
              </a:rPr>
              <a:t> 99) </a:t>
            </a:r>
            <a:r>
              <a:rPr lang="en-US" sz="2000" kern="1200" dirty="0" err="1">
                <a:solidFill>
                  <a:sysClr val="windowText" lastClr="000000"/>
                </a:solidFill>
                <a:latin typeface="Arial" panose="020B0604020202020204" pitchFamily="34" charset="0"/>
                <a:ea typeface="+mn-ea"/>
                <a:cs typeface="Arial" panose="020B0604020202020204" pitchFamily="34" charset="0"/>
              </a:rPr>
              <a:t>rồi</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yêu</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cầu</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thực</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hiện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theo</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từng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bước</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như</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đã</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nêu</a:t>
            </a:r>
            <a:r>
              <a:rPr lang="en-US" sz="2000" kern="1200" dirty="0">
                <a:solidFill>
                  <a:sysClr val="windowText" lastClr="000000"/>
                </a:solidFill>
                <a:latin typeface="Arial" panose="020B0604020202020204" pitchFamily="34" charset="0"/>
                <a:ea typeface="+mn-ea"/>
                <a:cs typeface="Arial" panose="020B0604020202020204" pitchFamily="34" charset="0"/>
              </a:rPr>
              <a:t> ở </a:t>
            </a:r>
            <a:r>
              <a:rPr lang="en-US" sz="2000" kern="1200" dirty="0" err="1">
                <a:solidFill>
                  <a:sysClr val="windowText" lastClr="000000"/>
                </a:solidFill>
                <a:latin typeface="Arial" panose="020B0604020202020204" pitchFamily="34" charset="0"/>
                <a:ea typeface="+mn-ea"/>
                <a:cs typeface="Arial" panose="020B0604020202020204" pitchFamily="34" charset="0"/>
              </a:rPr>
              <a:t>phần</a:t>
            </a:r>
            <a:r>
              <a:rPr lang="en-US" sz="2000" kern="1200" dirty="0">
                <a:solidFill>
                  <a:sysClr val="windowText" lastClr="000000"/>
                </a:solidFill>
                <a:latin typeface="Arial" panose="020B0604020202020204" pitchFamily="34" charset="0"/>
                <a:ea typeface="+mn-ea"/>
                <a:cs typeface="Arial" panose="020B0604020202020204" pitchFamily="34" charset="0"/>
              </a:rPr>
              <a:t> c).</a:t>
            </a:r>
          </a:p>
        </p:txBody>
      </p:sp>
      <p:sp>
        <p:nvSpPr>
          <p:cNvPr id="21" name="Rectangle 20">
            <a:extLst>
              <a:ext uri="{FF2B5EF4-FFF2-40B4-BE49-F238E27FC236}">
                <a16:creationId xmlns:a16="http://schemas.microsoft.com/office/drawing/2014/main" id="{DEFBFB68-9113-E6BC-4FF0-8DEF8892D0C0}"/>
              </a:ext>
            </a:extLst>
          </p:cNvPr>
          <p:cNvSpPr/>
          <p:nvPr/>
        </p:nvSpPr>
        <p:spPr>
          <a:xfrm>
            <a:off x="2880853" y="0"/>
            <a:ext cx="3382289" cy="49699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a:spAutoFit/>
          </a:body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THẢO</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LUẬN</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NHÓM</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ĐÔI</a:t>
            </a:r>
            <a:endParaRPr lang="en" sz="2000" b="1" dirty="0">
              <a:solidFill>
                <a:srgbClr val="00487E"/>
              </a:solidFill>
              <a:ea typeface="+mn-ea"/>
              <a:sym typeface="DM Sans SemiBold"/>
            </a:endParaRPr>
          </a:p>
        </p:txBody>
      </p:sp>
      <p:pic>
        <p:nvPicPr>
          <p:cNvPr id="3" name="Picture 2">
            <a:extLst>
              <a:ext uri="{FF2B5EF4-FFF2-40B4-BE49-F238E27FC236}">
                <a16:creationId xmlns:a16="http://schemas.microsoft.com/office/drawing/2014/main" id="{0610074D-7E1A-B701-EB7A-6241D873F554}"/>
              </a:ext>
            </a:extLst>
          </p:cNvPr>
          <p:cNvPicPr>
            <a:picLocks noChangeAspect="1"/>
          </p:cNvPicPr>
          <p:nvPr/>
        </p:nvPicPr>
        <p:blipFill>
          <a:blip r:embed="rId3">
            <a:clrChange>
              <a:clrFrom>
                <a:srgbClr val="FFFFFF"/>
              </a:clrFrom>
              <a:clrTo>
                <a:srgbClr val="FFFFFF">
                  <a:alpha val="0"/>
                </a:srgbClr>
              </a:clrTo>
            </a:clrChange>
          </a:blip>
          <a:srcRect t="69333"/>
          <a:stretch/>
        </p:blipFill>
        <p:spPr>
          <a:xfrm>
            <a:off x="508318" y="2184400"/>
            <a:ext cx="7919504" cy="2410460"/>
          </a:xfrm>
          <a:prstGeom prst="rect">
            <a:avLst/>
          </a:prstGeom>
        </p:spPr>
      </p:pic>
      <p:sp>
        <p:nvSpPr>
          <p:cNvPr id="4" name="Rectangle 3">
            <a:extLst>
              <a:ext uri="{FF2B5EF4-FFF2-40B4-BE49-F238E27FC236}">
                <a16:creationId xmlns:a16="http://schemas.microsoft.com/office/drawing/2014/main" id="{FD6061DD-00F1-E645-F343-FAEE1EBCD80C}"/>
              </a:ext>
            </a:extLst>
          </p:cNvPr>
          <p:cNvSpPr/>
          <p:nvPr/>
        </p:nvSpPr>
        <p:spPr>
          <a:xfrm>
            <a:off x="5795782" y="2135929"/>
            <a:ext cx="594858" cy="1195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9172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8"/>
        <p:cNvGrpSpPr/>
        <p:nvPr/>
      </p:nvGrpSpPr>
      <p:grpSpPr>
        <a:xfrm>
          <a:off x="0" y="0"/>
          <a:ext cx="0" cy="0"/>
          <a:chOff x="0" y="0"/>
          <a:chExt cx="0" cy="0"/>
        </a:xfrm>
      </p:grpSpPr>
      <p:sp>
        <p:nvSpPr>
          <p:cNvPr id="28" name="TextBox 27">
            <a:extLst>
              <a:ext uri="{FF2B5EF4-FFF2-40B4-BE49-F238E27FC236}">
                <a16:creationId xmlns:a16="http://schemas.microsoft.com/office/drawing/2014/main" id="{A855C98E-3DAF-A93D-3CCA-8F534B05B906}"/>
              </a:ext>
            </a:extLst>
          </p:cNvPr>
          <p:cNvSpPr txBox="1"/>
          <p:nvPr/>
        </p:nvSpPr>
        <p:spPr>
          <a:xfrm>
            <a:off x="628759" y="412437"/>
            <a:ext cx="1577436"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Nhận</a:t>
            </a:r>
            <a:r>
              <a:rPr kumimoji="0" lang="en-US" sz="2000" b="1" i="0" u="none" strike="noStrike" kern="0" cap="none" spc="0" normalizeH="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070185"/>
                </a:solidFill>
                <a:effectLst/>
                <a:uLnTx/>
                <a:uFillTx/>
                <a:latin typeface="Arial"/>
                <a:cs typeface="Arial" panose="020B0604020202020204" pitchFamily="34" charset="0"/>
                <a:sym typeface="Arial"/>
              </a:rPr>
              <a:t>xét</a:t>
            </a:r>
            <a:endPar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30" name="TextBox 29">
            <a:extLst>
              <a:ext uri="{FF2B5EF4-FFF2-40B4-BE49-F238E27FC236}">
                <a16:creationId xmlns:a16="http://schemas.microsoft.com/office/drawing/2014/main" id="{5E6126E6-6536-1B3A-89A8-99EBB2AB43B3}"/>
              </a:ext>
            </a:extLst>
          </p:cNvPr>
          <p:cNvSpPr txBox="1"/>
          <p:nvPr/>
        </p:nvSpPr>
        <p:spPr>
          <a:xfrm>
            <a:off x="628759" y="812547"/>
            <a:ext cx="6389261" cy="958660"/>
          </a:xfrm>
          <a:prstGeom prst="rect">
            <a:avLst/>
          </a:prstGeom>
          <a:noFill/>
        </p:spPr>
        <p:txBody>
          <a:bodyPr wrap="square">
            <a:spAutoFit/>
          </a:bodyPr>
          <a:lstStyle/>
          <a:p>
            <a:pPr marL="0" marR="0" algn="just">
              <a:lnSpc>
                <a:spcPct val="150000"/>
              </a:lnSpc>
              <a:spcAft>
                <a:spcPts val="800"/>
              </a:spcAft>
              <a:tabLst>
                <a:tab pos="156845" algn="l"/>
              </a:tabLst>
            </a:pPr>
            <a:r>
              <a:rPr lang="en-US" sz="2000" b="1" dirty="0" err="1">
                <a:effectLst/>
                <a:latin typeface="+mj-lt"/>
                <a:ea typeface="Calibri" panose="020F0502020204030204" pitchFamily="34" charset="0"/>
                <a:cs typeface="Times New Roman" panose="02020603050405020304" pitchFamily="18" charset="0"/>
              </a:rPr>
              <a:t>Cách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tạo</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dựng</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hình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trụ</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từ</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các</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hình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tròn</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và</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hình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chữ</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nhật</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gồm</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các</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bước</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sau</a:t>
            </a:r>
            <a:r>
              <a:rPr lang="en-US" sz="2000" b="1" dirty="0">
                <a:effectLst/>
                <a:latin typeface="+mj-lt"/>
                <a:ea typeface="Calibri" panose="020F0502020204030204" pitchFamily="34" charset="0"/>
                <a:cs typeface="Times New Roman" panose="02020603050405020304" pitchFamily="18" charset="0"/>
              </a:rPr>
              <a:t>:</a:t>
            </a:r>
          </a:p>
        </p:txBody>
      </p:sp>
      <p:sp>
        <p:nvSpPr>
          <p:cNvPr id="1596" name="TextBox 1595">
            <a:extLst>
              <a:ext uri="{FF2B5EF4-FFF2-40B4-BE49-F238E27FC236}">
                <a16:creationId xmlns:a16="http://schemas.microsoft.com/office/drawing/2014/main" id="{9FE0B104-D209-1B10-8874-F6A68D955F2F}"/>
              </a:ext>
            </a:extLst>
          </p:cNvPr>
          <p:cNvSpPr txBox="1"/>
          <p:nvPr/>
        </p:nvSpPr>
        <p:spPr>
          <a:xfrm>
            <a:off x="628759" y="1925743"/>
            <a:ext cx="4034681" cy="2805320"/>
          </a:xfrm>
          <a:prstGeom prst="rect">
            <a:avLst/>
          </a:prstGeom>
          <a:noFill/>
        </p:spPr>
        <p:txBody>
          <a:bodyPr wrap="square">
            <a:spAutoFit/>
          </a:bodyPr>
          <a:lstStyle/>
          <a:p>
            <a:pPr marL="342900" marR="0" indent="-342900" algn="just">
              <a:lnSpc>
                <a:spcPct val="150000"/>
              </a:lnSpc>
              <a:spcAft>
                <a:spcPts val="800"/>
              </a:spcAft>
              <a:buFont typeface="Arial" panose="020B0604020202020204" pitchFamily="34" charset="0"/>
              <a:buChar char="•"/>
              <a:tabLst>
                <a:tab pos="156845" algn="l"/>
              </a:tabLst>
            </a:pPr>
            <a:r>
              <a:rPr lang="en-US" sz="2000" b="1" dirty="0" err="1">
                <a:effectLst/>
                <a:latin typeface="+mj-lt"/>
                <a:ea typeface="Calibri" panose="020F0502020204030204" pitchFamily="34" charset="0"/>
                <a:cs typeface="Times New Roman" panose="02020603050405020304" pitchFamily="18" charset="0"/>
              </a:rPr>
              <a:t>Bước</a:t>
            </a:r>
            <a:r>
              <a:rPr lang="en-US" sz="2000" b="1" dirty="0">
                <a:effectLst/>
                <a:latin typeface="+mj-lt"/>
                <a:ea typeface="Calibri" panose="020F0502020204030204" pitchFamily="34" charset="0"/>
                <a:cs typeface="Times New Roman" panose="02020603050405020304" pitchFamily="18" charset="0"/>
              </a:rPr>
              <a:t> 1:</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Tạo</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ra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đáy</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của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nón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bằng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cách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vẽ</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trên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giấy</a:t>
            </a:r>
            <a:r>
              <a:rPr lang="en-US" sz="2000" dirty="0">
                <a:effectLst/>
                <a:latin typeface="+mj-lt"/>
                <a:ea typeface="Calibri" panose="020F0502020204030204" pitchFamily="34" charset="0"/>
                <a:cs typeface="Times New Roman" panose="02020603050405020304" pitchFamily="18" charset="0"/>
              </a:rPr>
              <a:t> (hay </a:t>
            </a:r>
            <a:r>
              <a:rPr lang="en-US" sz="2000" dirty="0" err="1">
                <a:effectLst/>
                <a:latin typeface="+mj-lt"/>
                <a:ea typeface="Calibri" panose="020F0502020204030204" pitchFamily="34" charset="0"/>
                <a:cs typeface="Times New Roman" panose="02020603050405020304" pitchFamily="18" charset="0"/>
              </a:rPr>
              <a:t>bìa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mỏng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một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tròn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với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bán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kính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bằng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bán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kính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đáy</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nón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đã</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định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rồi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cắt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rời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ra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như</a:t>
            </a:r>
            <a:r>
              <a:rPr lang="en-US" sz="2000" dirty="0">
                <a:effectLst/>
                <a:latin typeface="+mj-lt"/>
                <a:ea typeface="Calibri" panose="020F0502020204030204" pitchFamily="34" charset="0"/>
                <a:cs typeface="Times New Roman" panose="02020603050405020304" pitchFamily="18" charset="0"/>
              </a:rPr>
              <a:t> </a:t>
            </a:r>
            <a:r>
              <a:rPr lang="en-US" sz="2000" i="1" dirty="0" err="1">
                <a:effectLst/>
                <a:latin typeface="+mj-lt"/>
                <a:ea typeface="Calibri" panose="020F0502020204030204" pitchFamily="34" charset="0"/>
                <a:cs typeface="Times New Roman" panose="02020603050405020304" pitchFamily="18" charset="0"/>
              </a:rPr>
              <a:t>Hình</a:t>
            </a:r>
            <a:r>
              <a:rPr lang="en-US" sz="2000" i="1" dirty="0">
                <a:effectLst/>
                <a:latin typeface="+mj-lt"/>
                <a:ea typeface="Calibri" panose="020F0502020204030204" pitchFamily="34" charset="0"/>
                <a:cs typeface="Times New Roman" panose="02020603050405020304" pitchFamily="18" charset="0"/>
              </a:rPr>
              <a:t> </a:t>
            </a:r>
            <a:r>
              <a:rPr lang="en-US" sz="2000" i="1" dirty="0" err="1">
                <a:effectLst/>
                <a:latin typeface="+mj-lt"/>
                <a:ea typeface="Calibri" panose="020F0502020204030204" pitchFamily="34" charset="0"/>
                <a:cs typeface="Times New Roman" panose="02020603050405020304" pitchFamily="18" charset="0"/>
              </a:rPr>
              <a:t>20a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trang</a:t>
            </a:r>
            <a:r>
              <a:rPr lang="en-US" sz="2000" dirty="0">
                <a:effectLst/>
                <a:latin typeface="+mj-lt"/>
                <a:ea typeface="Calibri" panose="020F0502020204030204" pitchFamily="34" charset="0"/>
                <a:cs typeface="Times New Roman" panose="02020603050405020304" pitchFamily="18" charset="0"/>
              </a:rPr>
              <a:t> 99).</a:t>
            </a:r>
          </a:p>
        </p:txBody>
      </p:sp>
      <p:pic>
        <p:nvPicPr>
          <p:cNvPr id="1598" name="Picture 1597">
            <a:extLst>
              <a:ext uri="{FF2B5EF4-FFF2-40B4-BE49-F238E27FC236}">
                <a16:creationId xmlns:a16="http://schemas.microsoft.com/office/drawing/2014/main" id="{46D011B9-06FE-14E1-AD4E-A06124181D4C}"/>
              </a:ext>
            </a:extLst>
          </p:cNvPr>
          <p:cNvPicPr>
            <a:picLocks noChangeAspect="1"/>
          </p:cNvPicPr>
          <p:nvPr/>
        </p:nvPicPr>
        <p:blipFill>
          <a:blip r:embed="rId3">
            <a:clrChange>
              <a:clrFrom>
                <a:srgbClr val="FFFFFF"/>
              </a:clrFrom>
              <a:clrTo>
                <a:srgbClr val="FFFFFF">
                  <a:alpha val="0"/>
                </a:srgbClr>
              </a:clrTo>
            </a:clrChange>
          </a:blip>
          <a:srcRect l="10789" t="68938" r="32748" b="5015"/>
          <a:stretch/>
        </p:blipFill>
        <p:spPr>
          <a:xfrm>
            <a:off x="4663440" y="1925743"/>
            <a:ext cx="4022736" cy="184188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98"/>
                                        </p:tgtEl>
                                        <p:attrNameLst>
                                          <p:attrName>style.visibility</p:attrName>
                                        </p:attrNameLst>
                                      </p:cBhvr>
                                      <p:to>
                                        <p:strVal val="visible"/>
                                      </p:to>
                                    </p:set>
                                    <p:anim calcmode="lin" valueType="num">
                                      <p:cBhvr>
                                        <p:cTn id="18" dur="500" fill="hold"/>
                                        <p:tgtEl>
                                          <p:spTgt spid="1598"/>
                                        </p:tgtEl>
                                        <p:attrNameLst>
                                          <p:attrName>ppt_w</p:attrName>
                                        </p:attrNameLst>
                                      </p:cBhvr>
                                      <p:tavLst>
                                        <p:tav tm="0">
                                          <p:val>
                                            <p:fltVal val="0"/>
                                          </p:val>
                                        </p:tav>
                                        <p:tav tm="100000">
                                          <p:val>
                                            <p:strVal val="#ppt_w"/>
                                          </p:val>
                                        </p:tav>
                                      </p:tavLst>
                                    </p:anim>
                                    <p:anim calcmode="lin" valueType="num">
                                      <p:cBhvr>
                                        <p:cTn id="19" dur="500" fill="hold"/>
                                        <p:tgtEl>
                                          <p:spTgt spid="1598"/>
                                        </p:tgtEl>
                                        <p:attrNameLst>
                                          <p:attrName>ppt_h</p:attrName>
                                        </p:attrNameLst>
                                      </p:cBhvr>
                                      <p:tavLst>
                                        <p:tav tm="0">
                                          <p:val>
                                            <p:fltVal val="0"/>
                                          </p:val>
                                        </p:tav>
                                        <p:tav tm="100000">
                                          <p:val>
                                            <p:strVal val="#ppt_h"/>
                                          </p:val>
                                        </p:tav>
                                      </p:tavLst>
                                    </p:anim>
                                    <p:animEffect transition="in" filter="fade">
                                      <p:cBhvr>
                                        <p:cTn id="20" dur="500"/>
                                        <p:tgtEl>
                                          <p:spTgt spid="159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96"/>
                                        </p:tgtEl>
                                        <p:attrNameLst>
                                          <p:attrName>style.visibility</p:attrName>
                                        </p:attrNameLst>
                                      </p:cBhvr>
                                      <p:to>
                                        <p:strVal val="visible"/>
                                      </p:to>
                                    </p:set>
                                    <p:anim calcmode="lin" valueType="num">
                                      <p:cBhvr>
                                        <p:cTn id="23" dur="500" fill="hold"/>
                                        <p:tgtEl>
                                          <p:spTgt spid="1596"/>
                                        </p:tgtEl>
                                        <p:attrNameLst>
                                          <p:attrName>ppt_w</p:attrName>
                                        </p:attrNameLst>
                                      </p:cBhvr>
                                      <p:tavLst>
                                        <p:tav tm="0">
                                          <p:val>
                                            <p:fltVal val="0"/>
                                          </p:val>
                                        </p:tav>
                                        <p:tav tm="100000">
                                          <p:val>
                                            <p:strVal val="#ppt_w"/>
                                          </p:val>
                                        </p:tav>
                                      </p:tavLst>
                                    </p:anim>
                                    <p:anim calcmode="lin" valueType="num">
                                      <p:cBhvr>
                                        <p:cTn id="24" dur="500" fill="hold"/>
                                        <p:tgtEl>
                                          <p:spTgt spid="1596"/>
                                        </p:tgtEl>
                                        <p:attrNameLst>
                                          <p:attrName>ppt_h</p:attrName>
                                        </p:attrNameLst>
                                      </p:cBhvr>
                                      <p:tavLst>
                                        <p:tav tm="0">
                                          <p:val>
                                            <p:fltVal val="0"/>
                                          </p:val>
                                        </p:tav>
                                        <p:tav tm="100000">
                                          <p:val>
                                            <p:strVal val="#ppt_h"/>
                                          </p:val>
                                        </p:tav>
                                      </p:tavLst>
                                    </p:anim>
                                    <p:animEffect transition="in" filter="fade">
                                      <p:cBhvr>
                                        <p:cTn id="25" dur="500"/>
                                        <p:tgtEl>
                                          <p:spTgt spid="1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15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8">
          <a:extLst>
            <a:ext uri="{FF2B5EF4-FFF2-40B4-BE49-F238E27FC236}">
              <a16:creationId xmlns:a16="http://schemas.microsoft.com/office/drawing/2014/main" id="{CC8C7B5D-5289-8678-24A6-275206F912A0}"/>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8521A58D-A5DC-9D60-8ECC-E7A102F03CD7}"/>
              </a:ext>
            </a:extLst>
          </p:cNvPr>
          <p:cNvSpPr txBox="1"/>
          <p:nvPr/>
        </p:nvSpPr>
        <p:spPr>
          <a:xfrm>
            <a:off x="628759" y="412437"/>
            <a:ext cx="1577436"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Nhận</a:t>
            </a:r>
            <a:r>
              <a:rPr kumimoji="0" lang="en-US" sz="2000" b="1" i="0" u="none" strike="noStrike" kern="0" cap="none" spc="0" normalizeH="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070185"/>
                </a:solidFill>
                <a:effectLst/>
                <a:uLnTx/>
                <a:uFillTx/>
                <a:latin typeface="Arial"/>
                <a:cs typeface="Arial" panose="020B0604020202020204" pitchFamily="34" charset="0"/>
                <a:sym typeface="Arial"/>
              </a:rPr>
              <a:t>xét</a:t>
            </a:r>
            <a:endPar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30" name="TextBox 29">
            <a:extLst>
              <a:ext uri="{FF2B5EF4-FFF2-40B4-BE49-F238E27FC236}">
                <a16:creationId xmlns:a16="http://schemas.microsoft.com/office/drawing/2014/main" id="{69817FC9-34A7-4713-2F9C-E4DE3A4E17C4}"/>
              </a:ext>
            </a:extLst>
          </p:cNvPr>
          <p:cNvSpPr txBox="1"/>
          <p:nvPr/>
        </p:nvSpPr>
        <p:spPr>
          <a:xfrm>
            <a:off x="628759" y="863094"/>
            <a:ext cx="6389261" cy="958660"/>
          </a:xfrm>
          <a:prstGeom prst="rect">
            <a:avLst/>
          </a:prstGeom>
          <a:noFill/>
        </p:spPr>
        <p:txBody>
          <a:bodyPr wrap="square">
            <a:spAutoFit/>
          </a:bodyPr>
          <a:lstStyle/>
          <a:p>
            <a:pPr marL="0" marR="0" algn="just">
              <a:lnSpc>
                <a:spcPct val="150000"/>
              </a:lnSpc>
              <a:spcAft>
                <a:spcPts val="800"/>
              </a:spcAft>
              <a:tabLst>
                <a:tab pos="156845" algn="l"/>
              </a:tabLst>
            </a:pPr>
            <a:r>
              <a:rPr lang="en-US" sz="2000" b="1" dirty="0" err="1">
                <a:effectLst/>
                <a:latin typeface="+mj-lt"/>
                <a:ea typeface="Calibri" panose="020F0502020204030204" pitchFamily="34" charset="0"/>
                <a:cs typeface="Times New Roman" panose="02020603050405020304" pitchFamily="18" charset="0"/>
              </a:rPr>
              <a:t>Cách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tạo</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dựng</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hình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trụ</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từ</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các</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hình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tròn</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và</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hình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chữ</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nhật</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gồm</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các</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bước</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sau</a:t>
            </a:r>
            <a:r>
              <a:rPr lang="en-US" sz="2000" b="1" dirty="0">
                <a:effectLst/>
                <a:latin typeface="+mj-lt"/>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2B07DB82-0A2F-72C4-2CF4-EACBC66EB269}"/>
              </a:ext>
            </a:extLst>
          </p:cNvPr>
          <p:cNvSpPr txBox="1"/>
          <p:nvPr/>
        </p:nvSpPr>
        <p:spPr>
          <a:xfrm>
            <a:off x="628759" y="1925743"/>
            <a:ext cx="7886482" cy="2805320"/>
          </a:xfrm>
          <a:prstGeom prst="rect">
            <a:avLst/>
          </a:prstGeom>
          <a:noFill/>
        </p:spPr>
        <p:txBody>
          <a:bodyPr wrap="square">
            <a:spAutoFit/>
          </a:bodyPr>
          <a:lstStyle/>
          <a:p>
            <a:pPr marL="342900" marR="0" indent="-342900" algn="just">
              <a:lnSpc>
                <a:spcPct val="150000"/>
              </a:lnSpc>
              <a:spcAft>
                <a:spcPts val="800"/>
              </a:spcAft>
              <a:buFont typeface="Arial" panose="020B0604020202020204" pitchFamily="34" charset="0"/>
              <a:buChar char="•"/>
              <a:tabLst>
                <a:tab pos="156845" algn="l"/>
              </a:tabLst>
            </a:pPr>
            <a:r>
              <a:rPr lang="en-US" sz="2000" b="1" dirty="0" err="1">
                <a:effectLst/>
                <a:latin typeface="+mj-lt"/>
                <a:ea typeface="Calibri" panose="020F0502020204030204" pitchFamily="34" charset="0"/>
                <a:cs typeface="Times New Roman" panose="02020603050405020304" pitchFamily="18" charset="0"/>
              </a:rPr>
              <a:t>Bước</a:t>
            </a:r>
            <a:r>
              <a:rPr lang="en-US" sz="2000" b="1" dirty="0">
                <a:effectLst/>
                <a:latin typeface="+mj-lt"/>
                <a:ea typeface="Calibri" panose="020F0502020204030204" pitchFamily="34" charset="0"/>
                <a:cs typeface="Times New Roman" panose="02020603050405020304" pitchFamily="18" charset="0"/>
              </a:rPr>
              <a:t> 2:</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Tìm</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độ</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dài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cung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của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quạt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tròn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tạo</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nên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mặt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xung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quanh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của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nón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bằng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cách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dùng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sợi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dây</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mảnh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không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dãn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để</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quấn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quanh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tròn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đáy</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một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vòng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như</a:t>
            </a:r>
            <a:r>
              <a:rPr lang="en-US" sz="2000" dirty="0">
                <a:effectLst/>
                <a:latin typeface="+mj-lt"/>
                <a:ea typeface="Calibri" panose="020F0502020204030204" pitchFamily="34" charset="0"/>
                <a:cs typeface="Times New Roman" panose="02020603050405020304" pitchFamily="18" charset="0"/>
              </a:rPr>
              <a:t> </a:t>
            </a:r>
            <a:r>
              <a:rPr lang="en-US" sz="2000" i="1" dirty="0" err="1">
                <a:effectLst/>
                <a:latin typeface="+mj-lt"/>
                <a:ea typeface="Calibri" panose="020F0502020204030204" pitchFamily="34" charset="0"/>
                <a:cs typeface="Times New Roman" panose="02020603050405020304" pitchFamily="18" charset="0"/>
              </a:rPr>
              <a:t>Hình</a:t>
            </a:r>
            <a:r>
              <a:rPr lang="en-US" sz="2000" i="1" dirty="0">
                <a:effectLst/>
                <a:latin typeface="+mj-lt"/>
                <a:ea typeface="Calibri" panose="020F0502020204030204" pitchFamily="34" charset="0"/>
                <a:cs typeface="Times New Roman" panose="02020603050405020304" pitchFamily="18" charset="0"/>
              </a:rPr>
              <a:t> </a:t>
            </a:r>
            <a:r>
              <a:rPr lang="en-US" sz="2000" i="1" dirty="0" err="1">
                <a:effectLst/>
                <a:latin typeface="+mj-lt"/>
                <a:ea typeface="Calibri" panose="020F0502020204030204" pitchFamily="34" charset="0"/>
                <a:cs typeface="Times New Roman" panose="02020603050405020304" pitchFamily="18" charset="0"/>
              </a:rPr>
              <a:t>19a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trang</a:t>
            </a:r>
            <a:r>
              <a:rPr lang="en-US" sz="2000" dirty="0">
                <a:effectLst/>
                <a:latin typeface="+mj-lt"/>
                <a:ea typeface="Calibri" panose="020F0502020204030204" pitchFamily="34" charset="0"/>
                <a:cs typeface="Times New Roman" panose="02020603050405020304" pitchFamily="18" charset="0"/>
              </a:rPr>
              <a:t> 99), </a:t>
            </a:r>
            <a:r>
              <a:rPr lang="en-US" sz="2000" dirty="0" err="1">
                <a:effectLst/>
                <a:latin typeface="+mj-lt"/>
                <a:ea typeface="Calibri" panose="020F0502020204030204" pitchFamily="34" charset="0"/>
                <a:cs typeface="Times New Roman" panose="02020603050405020304" pitchFamily="18" charset="0"/>
              </a:rPr>
              <a:t>rồi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cắt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rời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đoạn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dây</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đó</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ra.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Độ</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dài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đoạn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dây</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đó</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chính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là</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độ</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dài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cung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của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quạt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tròn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tạo</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nên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mặt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xung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quanh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của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nón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như</a:t>
            </a:r>
            <a:r>
              <a:rPr lang="en-US" sz="2000" dirty="0">
                <a:effectLst/>
                <a:latin typeface="+mj-lt"/>
                <a:ea typeface="Calibri" panose="020F0502020204030204" pitchFamily="34" charset="0"/>
                <a:cs typeface="Times New Roman" panose="02020603050405020304" pitchFamily="18" charset="0"/>
              </a:rPr>
              <a:t> </a:t>
            </a:r>
            <a:r>
              <a:rPr lang="en-US" sz="2000" i="1" dirty="0" err="1">
                <a:effectLst/>
                <a:latin typeface="+mj-lt"/>
                <a:ea typeface="Calibri" panose="020F0502020204030204" pitchFamily="34" charset="0"/>
                <a:cs typeface="Times New Roman" panose="02020603050405020304" pitchFamily="18" charset="0"/>
              </a:rPr>
              <a:t>Hình</a:t>
            </a:r>
            <a:r>
              <a:rPr lang="en-US" sz="2000" i="1" dirty="0">
                <a:effectLst/>
                <a:latin typeface="+mj-lt"/>
                <a:ea typeface="Calibri" panose="020F0502020204030204" pitchFamily="34" charset="0"/>
                <a:cs typeface="Times New Roman" panose="02020603050405020304" pitchFamily="18" charset="0"/>
              </a:rPr>
              <a:t> </a:t>
            </a:r>
            <a:r>
              <a:rPr lang="en-US" sz="2000" i="1" dirty="0" err="1">
                <a:effectLst/>
                <a:latin typeface="+mj-lt"/>
                <a:ea typeface="Calibri" panose="020F0502020204030204" pitchFamily="34" charset="0"/>
                <a:cs typeface="Times New Roman" panose="02020603050405020304" pitchFamily="18" charset="0"/>
              </a:rPr>
              <a:t>20a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trang</a:t>
            </a:r>
            <a:r>
              <a:rPr lang="en-US" sz="2000" dirty="0">
                <a:effectLst/>
                <a:latin typeface="+mj-lt"/>
                <a:ea typeface="Calibri" panose="020F0502020204030204" pitchFamily="34" charset="0"/>
                <a:cs typeface="Times New Roman" panose="02020603050405020304" pitchFamily="18" charset="0"/>
              </a:rPr>
              <a:t> 99).</a:t>
            </a:r>
          </a:p>
        </p:txBody>
      </p:sp>
    </p:spTree>
    <p:extLst>
      <p:ext uri="{BB962C8B-B14F-4D97-AF65-F5344CB8AC3E}">
        <p14:creationId xmlns:p14="http://schemas.microsoft.com/office/powerpoint/2010/main" val="37792694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8">
          <a:extLst>
            <a:ext uri="{FF2B5EF4-FFF2-40B4-BE49-F238E27FC236}">
              <a16:creationId xmlns:a16="http://schemas.microsoft.com/office/drawing/2014/main" id="{742E64F3-771A-9995-D739-ACD62328A144}"/>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09EBB3B0-9C3B-EBB5-40B8-85A0890E2771}"/>
              </a:ext>
            </a:extLst>
          </p:cNvPr>
          <p:cNvSpPr txBox="1"/>
          <p:nvPr/>
        </p:nvSpPr>
        <p:spPr>
          <a:xfrm>
            <a:off x="628759" y="412437"/>
            <a:ext cx="1577436"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Nhận</a:t>
            </a:r>
            <a:r>
              <a:rPr kumimoji="0" lang="en-US" sz="2000" b="1" i="0" u="none" strike="noStrike" kern="0" cap="none" spc="0" normalizeH="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070185"/>
                </a:solidFill>
                <a:effectLst/>
                <a:uLnTx/>
                <a:uFillTx/>
                <a:latin typeface="Arial"/>
                <a:cs typeface="Arial" panose="020B0604020202020204" pitchFamily="34" charset="0"/>
                <a:sym typeface="Arial"/>
              </a:rPr>
              <a:t>xét</a:t>
            </a:r>
            <a:endPar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30" name="TextBox 29">
            <a:extLst>
              <a:ext uri="{FF2B5EF4-FFF2-40B4-BE49-F238E27FC236}">
                <a16:creationId xmlns:a16="http://schemas.microsoft.com/office/drawing/2014/main" id="{4305FE7E-A094-F3DA-C80E-2D5F23354D8F}"/>
              </a:ext>
            </a:extLst>
          </p:cNvPr>
          <p:cNvSpPr txBox="1"/>
          <p:nvPr/>
        </p:nvSpPr>
        <p:spPr>
          <a:xfrm>
            <a:off x="628759" y="911760"/>
            <a:ext cx="6389261" cy="958660"/>
          </a:xfrm>
          <a:prstGeom prst="rect">
            <a:avLst/>
          </a:prstGeom>
          <a:noFill/>
        </p:spPr>
        <p:txBody>
          <a:bodyPr wrap="square">
            <a:spAutoFit/>
          </a:bodyPr>
          <a:lstStyle/>
          <a:p>
            <a:pPr marL="0" marR="0" algn="just">
              <a:lnSpc>
                <a:spcPct val="150000"/>
              </a:lnSpc>
              <a:spcAft>
                <a:spcPts val="800"/>
              </a:spcAft>
              <a:tabLst>
                <a:tab pos="156845" algn="l"/>
              </a:tabLst>
            </a:pPr>
            <a:r>
              <a:rPr lang="en-US" sz="2000" b="1" dirty="0" err="1">
                <a:effectLst/>
                <a:latin typeface="+mj-lt"/>
                <a:ea typeface="Calibri" panose="020F0502020204030204" pitchFamily="34" charset="0"/>
                <a:cs typeface="Times New Roman" panose="02020603050405020304" pitchFamily="18" charset="0"/>
              </a:rPr>
              <a:t>Cách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tạo</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dựng</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hình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trụ</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từ</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các</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hình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tròn</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và</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hình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chữ</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nhật</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gồm</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các</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bước</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sau</a:t>
            </a:r>
            <a:r>
              <a:rPr lang="en-US" sz="2000" b="1" dirty="0">
                <a:effectLst/>
                <a:latin typeface="+mj-lt"/>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0472D588-F817-27F9-B901-5B84E0DEBDCB}"/>
              </a:ext>
            </a:extLst>
          </p:cNvPr>
          <p:cNvSpPr txBox="1"/>
          <p:nvPr/>
        </p:nvSpPr>
        <p:spPr>
          <a:xfrm>
            <a:off x="1304979" y="1969634"/>
            <a:ext cx="6534041" cy="2805320"/>
          </a:xfrm>
          <a:prstGeom prst="rect">
            <a:avLst/>
          </a:prstGeom>
          <a:noFill/>
        </p:spPr>
        <p:txBody>
          <a:bodyPr wrap="square">
            <a:spAutoFit/>
          </a:bodyPr>
          <a:lstStyle/>
          <a:p>
            <a:pPr marL="342900" marR="0" indent="-342900" algn="just">
              <a:lnSpc>
                <a:spcPct val="150000"/>
              </a:lnSpc>
              <a:spcAft>
                <a:spcPts val="800"/>
              </a:spcAft>
              <a:buFont typeface="Arial" panose="020B0604020202020204" pitchFamily="34" charset="0"/>
              <a:buChar char="•"/>
              <a:tabLst>
                <a:tab pos="156845" algn="l"/>
              </a:tabLst>
            </a:pPr>
            <a:r>
              <a:rPr lang="en-US" sz="2000" b="1" dirty="0" err="1">
                <a:effectLst/>
                <a:latin typeface="+mj-lt"/>
                <a:ea typeface="Calibri" panose="020F0502020204030204" pitchFamily="34" charset="0"/>
                <a:cs typeface="Times New Roman" panose="02020603050405020304" pitchFamily="18" charset="0"/>
              </a:rPr>
              <a:t>Bước</a:t>
            </a:r>
            <a:r>
              <a:rPr lang="en-US" sz="2000" b="1" dirty="0">
                <a:effectLst/>
                <a:latin typeface="+mj-lt"/>
                <a:ea typeface="Calibri" panose="020F0502020204030204" pitchFamily="34" charset="0"/>
                <a:cs typeface="Times New Roman" panose="02020603050405020304" pitchFamily="18" charset="0"/>
              </a:rPr>
              <a:t> 3</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Tạo</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dựng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mặt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xung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quanh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của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nón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bằng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cách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vẽ</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trên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giấy</a:t>
            </a:r>
            <a:r>
              <a:rPr lang="en-US" sz="2000" dirty="0">
                <a:effectLst/>
                <a:latin typeface="+mj-lt"/>
                <a:ea typeface="Calibri" panose="020F0502020204030204" pitchFamily="34" charset="0"/>
                <a:cs typeface="Times New Roman" panose="02020603050405020304" pitchFamily="18" charset="0"/>
              </a:rPr>
              <a:t> (hay </a:t>
            </a:r>
            <a:r>
              <a:rPr lang="en-US" sz="2000" dirty="0" err="1">
                <a:effectLst/>
                <a:latin typeface="+mj-lt"/>
                <a:ea typeface="Calibri" panose="020F0502020204030204" pitchFamily="34" charset="0"/>
                <a:cs typeface="Times New Roman" panose="02020603050405020304" pitchFamily="18" charset="0"/>
              </a:rPr>
              <a:t>bìa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mỏng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một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tròn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có</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bán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kính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bằng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độ</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dài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đường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sinh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nón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rồi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vẽ</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một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quạt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tròn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thuộc</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đường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tròn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đó</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có</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độ</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dài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cung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như</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đã</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tìm</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được</a:t>
            </a:r>
            <a:r>
              <a:rPr lang="en-US" sz="2000" dirty="0">
                <a:effectLst/>
                <a:latin typeface="+mj-lt"/>
                <a:ea typeface="Calibri" panose="020F0502020204030204" pitchFamily="34" charset="0"/>
                <a:cs typeface="Times New Roman" panose="02020603050405020304" pitchFamily="18" charset="0"/>
              </a:rPr>
              <a:t> ở </a:t>
            </a:r>
            <a:r>
              <a:rPr lang="en-US" sz="2000" dirty="0" err="1">
                <a:effectLst/>
                <a:latin typeface="+mj-lt"/>
                <a:ea typeface="Calibri" panose="020F0502020204030204" pitchFamily="34" charset="0"/>
                <a:cs typeface="Times New Roman" panose="02020603050405020304" pitchFamily="18" charset="0"/>
              </a:rPr>
              <a:t>Bước</a:t>
            </a:r>
            <a:r>
              <a:rPr lang="en-US" sz="2000" dirty="0">
                <a:effectLst/>
                <a:latin typeface="+mj-lt"/>
                <a:ea typeface="Calibri" panose="020F0502020204030204" pitchFamily="34" charset="0"/>
                <a:cs typeface="Times New Roman" panose="02020603050405020304" pitchFamily="18" charset="0"/>
              </a:rPr>
              <a:t> 2, </a:t>
            </a:r>
            <a:r>
              <a:rPr lang="en-US" sz="2000" dirty="0" err="1">
                <a:effectLst/>
                <a:latin typeface="+mj-lt"/>
                <a:ea typeface="Calibri" panose="020F0502020204030204" pitchFamily="34" charset="0"/>
                <a:cs typeface="Times New Roman" panose="02020603050405020304" pitchFamily="18" charset="0"/>
              </a:rPr>
              <a:t>rồi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cắt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rời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quạt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tròn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vừa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vẽ</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ra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như</a:t>
            </a:r>
            <a:r>
              <a:rPr lang="en-US" sz="2000" dirty="0">
                <a:effectLst/>
                <a:latin typeface="+mj-lt"/>
                <a:ea typeface="Calibri" panose="020F0502020204030204" pitchFamily="34" charset="0"/>
                <a:cs typeface="Times New Roman" panose="02020603050405020304" pitchFamily="18" charset="0"/>
              </a:rPr>
              <a:t> </a:t>
            </a:r>
            <a:r>
              <a:rPr lang="en-US" sz="2000" i="1" dirty="0" err="1">
                <a:effectLst/>
                <a:latin typeface="+mj-lt"/>
                <a:ea typeface="Calibri" panose="020F0502020204030204" pitchFamily="34" charset="0"/>
                <a:cs typeface="Times New Roman" panose="02020603050405020304" pitchFamily="18" charset="0"/>
              </a:rPr>
              <a:t>Hình</a:t>
            </a:r>
            <a:r>
              <a:rPr lang="en-US" sz="2000" i="1" dirty="0">
                <a:effectLst/>
                <a:latin typeface="+mj-lt"/>
                <a:ea typeface="Calibri" panose="020F0502020204030204" pitchFamily="34" charset="0"/>
                <a:cs typeface="Times New Roman" panose="02020603050405020304" pitchFamily="18" charset="0"/>
              </a:rPr>
              <a:t> </a:t>
            </a:r>
            <a:r>
              <a:rPr lang="en-US" sz="2000" i="1" dirty="0" err="1">
                <a:effectLst/>
                <a:latin typeface="+mj-lt"/>
                <a:ea typeface="Calibri" panose="020F0502020204030204" pitchFamily="34" charset="0"/>
                <a:cs typeface="Times New Roman" panose="02020603050405020304" pitchFamily="18" charset="0"/>
              </a:rPr>
              <a:t>20a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trang</a:t>
            </a:r>
            <a:r>
              <a:rPr lang="en-US" sz="2000" dirty="0">
                <a:effectLst/>
                <a:latin typeface="+mj-lt"/>
                <a:ea typeface="Calibri" panose="020F0502020204030204" pitchFamily="34" charset="0"/>
                <a:cs typeface="Times New Roman" panose="02020603050405020304" pitchFamily="18" charset="0"/>
              </a:rPr>
              <a:t> 99).</a:t>
            </a:r>
          </a:p>
        </p:txBody>
      </p:sp>
    </p:spTree>
    <p:extLst>
      <p:ext uri="{BB962C8B-B14F-4D97-AF65-F5344CB8AC3E}">
        <p14:creationId xmlns:p14="http://schemas.microsoft.com/office/powerpoint/2010/main" val="7684162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8">
          <a:extLst>
            <a:ext uri="{FF2B5EF4-FFF2-40B4-BE49-F238E27FC236}">
              <a16:creationId xmlns:a16="http://schemas.microsoft.com/office/drawing/2014/main" id="{6D42529A-E6BC-8F98-5103-2D456D05152C}"/>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DE8FF328-049D-6963-E450-CAE6D89F5FA1}"/>
              </a:ext>
            </a:extLst>
          </p:cNvPr>
          <p:cNvSpPr txBox="1"/>
          <p:nvPr/>
        </p:nvSpPr>
        <p:spPr>
          <a:xfrm>
            <a:off x="1146919" y="717237"/>
            <a:ext cx="1577436"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Nhận</a:t>
            </a:r>
            <a:r>
              <a:rPr kumimoji="0" lang="en-US" sz="2000" b="1" i="0" u="none" strike="noStrike" kern="0" cap="none" spc="0" normalizeH="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070185"/>
                </a:solidFill>
                <a:effectLst/>
                <a:uLnTx/>
                <a:uFillTx/>
                <a:latin typeface="Arial"/>
                <a:cs typeface="Arial" panose="020B0604020202020204" pitchFamily="34" charset="0"/>
                <a:sym typeface="Arial"/>
              </a:rPr>
              <a:t>xét</a:t>
            </a:r>
            <a:endPar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30" name="TextBox 29">
            <a:extLst>
              <a:ext uri="{FF2B5EF4-FFF2-40B4-BE49-F238E27FC236}">
                <a16:creationId xmlns:a16="http://schemas.microsoft.com/office/drawing/2014/main" id="{80F3BA43-0357-8D19-A954-56A9E73B5F5C}"/>
              </a:ext>
            </a:extLst>
          </p:cNvPr>
          <p:cNvSpPr txBox="1"/>
          <p:nvPr/>
        </p:nvSpPr>
        <p:spPr>
          <a:xfrm>
            <a:off x="1146919" y="1216560"/>
            <a:ext cx="6389261" cy="958660"/>
          </a:xfrm>
          <a:prstGeom prst="rect">
            <a:avLst/>
          </a:prstGeom>
          <a:noFill/>
        </p:spPr>
        <p:txBody>
          <a:bodyPr wrap="square">
            <a:spAutoFit/>
          </a:bodyPr>
          <a:lstStyle/>
          <a:p>
            <a:pPr marL="0" marR="0" algn="just">
              <a:lnSpc>
                <a:spcPct val="150000"/>
              </a:lnSpc>
              <a:spcAft>
                <a:spcPts val="800"/>
              </a:spcAft>
              <a:tabLst>
                <a:tab pos="156845" algn="l"/>
              </a:tabLst>
            </a:pPr>
            <a:r>
              <a:rPr lang="en-US" sz="2000" b="1" dirty="0" err="1">
                <a:effectLst/>
                <a:latin typeface="+mj-lt"/>
                <a:ea typeface="Calibri" panose="020F0502020204030204" pitchFamily="34" charset="0"/>
                <a:cs typeface="Times New Roman" panose="02020603050405020304" pitchFamily="18" charset="0"/>
              </a:rPr>
              <a:t>Cách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tạo</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dựng</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hình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trụ</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từ</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các</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hình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tròn</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và</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hình</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chữ</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nhật</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gồm</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các</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bước</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sau</a:t>
            </a:r>
            <a:r>
              <a:rPr lang="en-US" sz="2000" b="1" dirty="0">
                <a:effectLst/>
                <a:latin typeface="+mj-lt"/>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508A0040-DA70-E1C6-717A-D03D3B441F66}"/>
              </a:ext>
            </a:extLst>
          </p:cNvPr>
          <p:cNvSpPr txBox="1"/>
          <p:nvPr/>
        </p:nvSpPr>
        <p:spPr>
          <a:xfrm>
            <a:off x="1146919" y="2274433"/>
            <a:ext cx="3922921" cy="1881990"/>
          </a:xfrm>
          <a:prstGeom prst="rect">
            <a:avLst/>
          </a:prstGeom>
          <a:noFill/>
        </p:spPr>
        <p:txBody>
          <a:bodyPr wrap="square">
            <a:spAutoFit/>
          </a:bodyPr>
          <a:lstStyle/>
          <a:p>
            <a:pPr marL="342900" marR="0" indent="-342900" algn="just">
              <a:lnSpc>
                <a:spcPct val="150000"/>
              </a:lnSpc>
              <a:spcAft>
                <a:spcPts val="800"/>
              </a:spcAft>
              <a:buFont typeface="Arial" panose="020B0604020202020204" pitchFamily="34" charset="0"/>
              <a:buChar char="•"/>
              <a:tabLst>
                <a:tab pos="156845" algn="l"/>
              </a:tabLst>
            </a:pPr>
            <a:r>
              <a:rPr lang="en-US" sz="2000" b="1" dirty="0" err="1">
                <a:effectLst/>
                <a:latin typeface="+mj-lt"/>
                <a:ea typeface="Calibri" panose="020F0502020204030204" pitchFamily="34" charset="0"/>
                <a:cs typeface="Times New Roman" panose="02020603050405020304" pitchFamily="18" charset="0"/>
              </a:rPr>
              <a:t>Bước</a:t>
            </a:r>
            <a:r>
              <a:rPr lang="en-US" sz="2000" b="1" dirty="0">
                <a:effectLst/>
                <a:latin typeface="+mj-lt"/>
                <a:ea typeface="Calibri" panose="020F0502020204030204" pitchFamily="34" charset="0"/>
                <a:cs typeface="Times New Roman" panose="02020603050405020304" pitchFamily="18" charset="0"/>
              </a:rPr>
              <a:t> 4</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Tạo</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dựng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nón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bằng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cách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ghép</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dán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đáy</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và</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mặt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xung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quanh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lại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với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nhau</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như</a:t>
            </a:r>
            <a:r>
              <a:rPr lang="en-US" sz="2000" dirty="0">
                <a:effectLst/>
                <a:latin typeface="+mj-lt"/>
                <a:ea typeface="Calibri" panose="020F0502020204030204" pitchFamily="34" charset="0"/>
                <a:cs typeface="Times New Roman" panose="02020603050405020304" pitchFamily="18" charset="0"/>
              </a:rPr>
              <a:t> </a:t>
            </a:r>
            <a:r>
              <a:rPr lang="en-US" sz="2000" i="1" dirty="0" err="1">
                <a:effectLst/>
                <a:latin typeface="+mj-lt"/>
                <a:ea typeface="Calibri" panose="020F0502020204030204" pitchFamily="34" charset="0"/>
                <a:cs typeface="Times New Roman" panose="02020603050405020304" pitchFamily="18" charset="0"/>
              </a:rPr>
              <a:t>Hình</a:t>
            </a:r>
            <a:r>
              <a:rPr lang="en-US" sz="2000" i="1" dirty="0">
                <a:effectLst/>
                <a:latin typeface="+mj-lt"/>
                <a:ea typeface="Calibri" panose="020F0502020204030204" pitchFamily="34" charset="0"/>
                <a:cs typeface="Times New Roman" panose="02020603050405020304" pitchFamily="18" charset="0"/>
              </a:rPr>
              <a:t> </a:t>
            </a:r>
            <a:r>
              <a:rPr lang="en-US" sz="2000" i="1" dirty="0" err="1">
                <a:effectLst/>
                <a:latin typeface="+mj-lt"/>
                <a:ea typeface="Calibri" panose="020F0502020204030204" pitchFamily="34" charset="0"/>
                <a:cs typeface="Times New Roman" panose="02020603050405020304" pitchFamily="18" charset="0"/>
              </a:rPr>
              <a:t>20b</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trang</a:t>
            </a:r>
            <a:r>
              <a:rPr lang="en-US" sz="2000" dirty="0">
                <a:effectLst/>
                <a:latin typeface="+mj-lt"/>
                <a:ea typeface="Calibri" panose="020F0502020204030204" pitchFamily="34" charset="0"/>
                <a:cs typeface="Times New Roman" panose="02020603050405020304" pitchFamily="18" charset="0"/>
              </a:rPr>
              <a:t> 99). </a:t>
            </a:r>
          </a:p>
        </p:txBody>
      </p:sp>
      <p:pic>
        <p:nvPicPr>
          <p:cNvPr id="6" name="Picture 5">
            <a:extLst>
              <a:ext uri="{FF2B5EF4-FFF2-40B4-BE49-F238E27FC236}">
                <a16:creationId xmlns:a16="http://schemas.microsoft.com/office/drawing/2014/main" id="{E08440D1-EEDF-E3AD-176A-79982A149803}"/>
              </a:ext>
            </a:extLst>
          </p:cNvPr>
          <p:cNvPicPr>
            <a:picLocks noChangeAspect="1"/>
          </p:cNvPicPr>
          <p:nvPr/>
        </p:nvPicPr>
        <p:blipFill>
          <a:blip r:embed="rId3">
            <a:clrChange>
              <a:clrFrom>
                <a:srgbClr val="FFFFFF"/>
              </a:clrFrom>
              <a:clrTo>
                <a:srgbClr val="FFFFFF">
                  <a:alpha val="0"/>
                </a:srgbClr>
              </a:clrTo>
            </a:clrChange>
          </a:blip>
          <a:srcRect l="74703" t="68346" r="7261" b="3408"/>
          <a:stretch/>
        </p:blipFill>
        <p:spPr>
          <a:xfrm>
            <a:off x="5717540" y="1802030"/>
            <a:ext cx="1818640" cy="2826796"/>
          </a:xfrm>
          <a:prstGeom prst="rect">
            <a:avLst/>
          </a:prstGeom>
        </p:spPr>
      </p:pic>
    </p:spTree>
    <p:extLst>
      <p:ext uri="{BB962C8B-B14F-4D97-AF65-F5344CB8AC3E}">
        <p14:creationId xmlns:p14="http://schemas.microsoft.com/office/powerpoint/2010/main" val="2030780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6" name="TextBox 5">
            <a:extLst>
              <a:ext uri="{FF2B5EF4-FFF2-40B4-BE49-F238E27FC236}">
                <a16:creationId xmlns:a16="http://schemas.microsoft.com/office/drawing/2014/main" id="{06800BA5-F27C-5F81-151E-A7594201D532}"/>
              </a:ext>
            </a:extLst>
          </p:cNvPr>
          <p:cNvSpPr txBox="1"/>
          <p:nvPr/>
        </p:nvSpPr>
        <p:spPr>
          <a:xfrm>
            <a:off x="682367" y="283965"/>
            <a:ext cx="1245995" cy="473912"/>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lang="en-US" sz="2000" b="1" dirty="0">
                <a:solidFill>
                  <a:srgbClr val="FFFFFF"/>
                </a:solidFill>
                <a:highlight>
                  <a:srgbClr val="CE4D8E"/>
                </a:highlight>
                <a:ea typeface="+mn-ea"/>
              </a:rPr>
              <a:t>1</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a:t>
            </a:r>
            <a:endParaRPr lang="vi-VN" sz="2000" kern="1200" dirty="0">
              <a:solidFill>
                <a:sysClr val="windowText" lastClr="000000"/>
              </a:solidFill>
              <a:latin typeface="Arial" panose="020B0604020202020204" pitchFamily="34" charset="0"/>
              <a:ea typeface="+mn-ea"/>
              <a:cs typeface="Arial" panose="020B0604020202020204" pitchFamily="34" charset="0"/>
            </a:endParaRPr>
          </a:p>
        </p:txBody>
      </p:sp>
      <p:sp>
        <p:nvSpPr>
          <p:cNvPr id="7" name="Flowchart: Terminator 6">
            <a:extLst>
              <a:ext uri="{FF2B5EF4-FFF2-40B4-BE49-F238E27FC236}">
                <a16:creationId xmlns:a16="http://schemas.microsoft.com/office/drawing/2014/main" id="{FEA67FA9-F2F9-402F-2A56-D4E0DAF61CFD}"/>
              </a:ext>
            </a:extLst>
          </p:cNvPr>
          <p:cNvSpPr/>
          <p:nvPr/>
        </p:nvSpPr>
        <p:spPr>
          <a:xfrm>
            <a:off x="4025915" y="2415158"/>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p:sp>
        <p:nvSpPr>
          <p:cNvPr id="8" name="TextBox 7">
            <a:extLst>
              <a:ext uri="{FF2B5EF4-FFF2-40B4-BE49-F238E27FC236}">
                <a16:creationId xmlns:a16="http://schemas.microsoft.com/office/drawing/2014/main" id="{1FD8C069-B0C4-3931-DAB7-798BF0A4BAF4}"/>
              </a:ext>
            </a:extLst>
          </p:cNvPr>
          <p:cNvSpPr txBox="1"/>
          <p:nvPr/>
        </p:nvSpPr>
        <p:spPr>
          <a:xfrm>
            <a:off x="682367" y="757877"/>
            <a:ext cx="7959299" cy="1420325"/>
          </a:xfrm>
          <a:prstGeom prst="rect">
            <a:avLst/>
          </a:prstGeom>
          <a:noFill/>
        </p:spPr>
        <p:txBody>
          <a:bodyPr wrap="square">
            <a:spAutoFit/>
          </a:bodyPr>
          <a:lstStyle/>
          <a:p>
            <a:pPr algn="just">
              <a:lnSpc>
                <a:spcPct val="150000"/>
              </a:lnSpc>
            </a:pPr>
            <a:r>
              <a:rPr lang="en-US" sz="2000" dirty="0" err="1"/>
              <a:t>Đối</a:t>
            </a:r>
            <a:r>
              <a:rPr lang="en-US" sz="2000" dirty="0"/>
              <a:t> </a:t>
            </a:r>
            <a:r>
              <a:rPr lang="en-US" sz="2000" dirty="0" err="1"/>
              <a:t>với</a:t>
            </a:r>
            <a:r>
              <a:rPr lang="en-US" sz="2000" dirty="0"/>
              <a:t> </a:t>
            </a:r>
            <a:r>
              <a:rPr lang="en-US" sz="2000" dirty="0" err="1"/>
              <a:t>hình</a:t>
            </a:r>
            <a:r>
              <a:rPr lang="en-US" sz="2000" dirty="0"/>
              <a:t> </a:t>
            </a:r>
            <a:r>
              <a:rPr lang="en-US" sz="2000" dirty="0" err="1"/>
              <a:t>nón</a:t>
            </a:r>
            <a:r>
              <a:rPr lang="en-US" sz="2000" dirty="0"/>
              <a:t> </a:t>
            </a:r>
            <a:r>
              <a:rPr lang="en-US" sz="2000" dirty="0" err="1"/>
              <a:t>nhận</a:t>
            </a:r>
            <a:r>
              <a:rPr lang="en-US" sz="2000" dirty="0"/>
              <a:t> </a:t>
            </a:r>
            <a:r>
              <a:rPr lang="en-US" sz="2000" dirty="0" err="1"/>
              <a:t>được</a:t>
            </a:r>
            <a:r>
              <a:rPr lang="en-US" sz="2000" dirty="0"/>
              <a:t> ở </a:t>
            </a:r>
            <a:r>
              <a:rPr lang="en-US" sz="2000" dirty="0" err="1"/>
              <a:t>Hoạt</a:t>
            </a:r>
            <a:r>
              <a:rPr lang="en-US" sz="2000" dirty="0"/>
              <a:t> </a:t>
            </a:r>
            <a:r>
              <a:rPr lang="en-US" sz="2000" dirty="0" err="1"/>
              <a:t>động</a:t>
            </a:r>
            <a:r>
              <a:rPr lang="en-US" sz="2000" dirty="0"/>
              <a:t> 2 (</a:t>
            </a:r>
            <a:r>
              <a:rPr lang="en-US" sz="2000" dirty="0" err="1"/>
              <a:t>Hình</a:t>
            </a:r>
            <a:r>
              <a:rPr lang="en-US" sz="2000" dirty="0"/>
              <a:t> </a:t>
            </a:r>
            <a:r>
              <a:rPr lang="en-US" sz="2000" dirty="0" err="1"/>
              <a:t>20b</a:t>
            </a:r>
            <a:r>
              <a:rPr lang="en-US" sz="2000" dirty="0"/>
              <a:t>), </a:t>
            </a:r>
            <a:r>
              <a:rPr lang="en-US" sz="2000" dirty="0" err="1"/>
              <a:t>hãy</a:t>
            </a:r>
            <a:r>
              <a:rPr lang="en-US" sz="2000" dirty="0"/>
              <a:t> </a:t>
            </a:r>
            <a:r>
              <a:rPr lang="en-US" sz="2000" dirty="0" err="1"/>
              <a:t>chỉ</a:t>
            </a:r>
            <a:r>
              <a:rPr lang="en-US" sz="2000" dirty="0"/>
              <a:t> </a:t>
            </a:r>
            <a:r>
              <a:rPr lang="en-US" sz="2000" dirty="0" err="1"/>
              <a:t>ra</a:t>
            </a:r>
            <a:r>
              <a:rPr lang="en-US" sz="2000" dirty="0"/>
              <a:t>:</a:t>
            </a:r>
          </a:p>
          <a:p>
            <a:pPr marL="457200" indent="-457200" algn="just">
              <a:lnSpc>
                <a:spcPct val="150000"/>
              </a:lnSpc>
              <a:buAutoNum type="alphaLcParenR"/>
            </a:pPr>
            <a:r>
              <a:rPr lang="en-US" sz="2000" dirty="0" err="1"/>
              <a:t>Một</a:t>
            </a:r>
            <a:r>
              <a:rPr lang="en-US" sz="2000" dirty="0"/>
              <a:t> </a:t>
            </a:r>
            <a:r>
              <a:rPr lang="en-US" sz="2000" dirty="0" err="1"/>
              <a:t>đường</a:t>
            </a:r>
            <a:r>
              <a:rPr lang="en-US" sz="2000" dirty="0"/>
              <a:t> </a:t>
            </a:r>
            <a:r>
              <a:rPr lang="en-US" sz="2000" dirty="0" err="1"/>
              <a:t>sinh</a:t>
            </a:r>
            <a:r>
              <a:rPr lang="en-US" sz="2000" dirty="0"/>
              <a:t> </a:t>
            </a:r>
            <a:r>
              <a:rPr lang="en-US" sz="2000" dirty="0" err="1"/>
              <a:t>của</a:t>
            </a:r>
            <a:r>
              <a:rPr lang="en-US" sz="2000" dirty="0"/>
              <a:t> </a:t>
            </a:r>
            <a:r>
              <a:rPr lang="en-US" sz="2000" dirty="0" err="1"/>
              <a:t>hình</a:t>
            </a:r>
            <a:r>
              <a:rPr lang="en-US" sz="2000" dirty="0"/>
              <a:t> </a:t>
            </a:r>
            <a:r>
              <a:rPr lang="en-US" sz="2000" dirty="0" err="1"/>
              <a:t>nón</a:t>
            </a:r>
            <a:r>
              <a:rPr lang="en-US" sz="2000" dirty="0"/>
              <a:t> </a:t>
            </a:r>
            <a:r>
              <a:rPr lang="en-US" sz="2000" dirty="0" err="1"/>
              <a:t>và</a:t>
            </a:r>
            <a:r>
              <a:rPr lang="en-US" sz="2000" dirty="0"/>
              <a:t>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đường</a:t>
            </a:r>
            <a:r>
              <a:rPr lang="en-US" sz="2000" dirty="0"/>
              <a:t> </a:t>
            </a:r>
            <a:r>
              <a:rPr lang="en-US" sz="2000" dirty="0" err="1"/>
              <a:t>sinh</a:t>
            </a:r>
            <a:r>
              <a:rPr lang="en-US" sz="2000" dirty="0"/>
              <a:t> </a:t>
            </a:r>
            <a:r>
              <a:rPr lang="en-US" sz="2000" dirty="0" err="1"/>
              <a:t>đó</a:t>
            </a:r>
            <a:r>
              <a:rPr lang="en-US" sz="2000" dirty="0"/>
              <a:t>;</a:t>
            </a:r>
          </a:p>
          <a:p>
            <a:pPr marL="457200" indent="-457200" algn="just">
              <a:lnSpc>
                <a:spcPct val="150000"/>
              </a:lnSpc>
              <a:buAutoNum type="alphaLcParenR"/>
            </a:pPr>
            <a:r>
              <a:rPr lang="en-US" sz="2000" dirty="0" err="1"/>
              <a:t>Độ</a:t>
            </a:r>
            <a:r>
              <a:rPr lang="en-US" sz="2000" dirty="0"/>
              <a:t> </a:t>
            </a:r>
            <a:r>
              <a:rPr lang="en-US" sz="2000" dirty="0" err="1"/>
              <a:t>dài</a:t>
            </a:r>
            <a:r>
              <a:rPr lang="en-US" sz="2000" dirty="0"/>
              <a:t> </a:t>
            </a:r>
            <a:r>
              <a:rPr lang="en-US" sz="2000" dirty="0" err="1"/>
              <a:t>bán</a:t>
            </a:r>
            <a:r>
              <a:rPr lang="en-US" sz="2000" dirty="0"/>
              <a:t> </a:t>
            </a:r>
            <a:r>
              <a:rPr lang="en-US" sz="2000" dirty="0" err="1"/>
              <a:t>kính</a:t>
            </a:r>
            <a:r>
              <a:rPr lang="en-US" sz="2000" dirty="0"/>
              <a:t> </a:t>
            </a:r>
            <a:r>
              <a:rPr lang="en-US" sz="2000" dirty="0" err="1"/>
              <a:t>đáy</a:t>
            </a:r>
            <a:r>
              <a:rPr lang="en-US" sz="2000" dirty="0"/>
              <a:t>, </a:t>
            </a:r>
            <a:r>
              <a:rPr lang="en-US" sz="2000" dirty="0" err="1"/>
              <a:t>chiều</a:t>
            </a:r>
            <a:r>
              <a:rPr lang="en-US" sz="2000" dirty="0"/>
              <a:t> </a:t>
            </a:r>
            <a:r>
              <a:rPr lang="en-US" sz="2000" dirty="0" err="1"/>
              <a:t>cao</a:t>
            </a:r>
            <a:r>
              <a:rPr lang="en-US" sz="2000" dirty="0"/>
              <a:t> </a:t>
            </a:r>
            <a:r>
              <a:rPr lang="en-US" sz="2000" dirty="0" err="1"/>
              <a:t>của</a:t>
            </a:r>
            <a:r>
              <a:rPr lang="en-US" sz="2000" dirty="0"/>
              <a:t> </a:t>
            </a:r>
            <a:r>
              <a:rPr lang="en-US" sz="2000" dirty="0" err="1"/>
              <a:t>hình</a:t>
            </a:r>
            <a:r>
              <a:rPr lang="en-US" sz="2000" dirty="0"/>
              <a:t> </a:t>
            </a:r>
            <a:r>
              <a:rPr lang="en-US" sz="2000" dirty="0" err="1"/>
              <a:t>nón</a:t>
            </a:r>
            <a:r>
              <a:rPr lang="en-US" sz="2000" dirty="0"/>
              <a:t>.</a:t>
            </a:r>
          </a:p>
        </p:txBody>
      </p:sp>
      <p:pic>
        <p:nvPicPr>
          <p:cNvPr id="10" name="Picture 9">
            <a:extLst>
              <a:ext uri="{FF2B5EF4-FFF2-40B4-BE49-F238E27FC236}">
                <a16:creationId xmlns:a16="http://schemas.microsoft.com/office/drawing/2014/main" id="{7AB696C5-416C-F1A7-7D05-6715A2806D8F}"/>
              </a:ext>
            </a:extLst>
          </p:cNvPr>
          <p:cNvPicPr>
            <a:picLocks noChangeAspect="1"/>
          </p:cNvPicPr>
          <p:nvPr/>
        </p:nvPicPr>
        <p:blipFill>
          <a:blip r:embed="rId3">
            <a:clrChange>
              <a:clrFrom>
                <a:srgbClr val="FFFFFF"/>
              </a:clrFrom>
              <a:clrTo>
                <a:srgbClr val="FFFFFF">
                  <a:alpha val="0"/>
                </a:srgbClr>
              </a:clrTo>
            </a:clrChange>
          </a:blip>
          <a:srcRect l="76515" t="12342" r="3485" b="30612"/>
          <a:stretch/>
        </p:blipFill>
        <p:spPr>
          <a:xfrm>
            <a:off x="1056313" y="2415158"/>
            <a:ext cx="1744097" cy="2444377"/>
          </a:xfrm>
          <a:prstGeom prst="rect">
            <a:avLst/>
          </a:prstGeom>
        </p:spPr>
      </p:pic>
      <p:sp>
        <p:nvSpPr>
          <p:cNvPr id="12" name="TextBox 11">
            <a:extLst>
              <a:ext uri="{FF2B5EF4-FFF2-40B4-BE49-F238E27FC236}">
                <a16:creationId xmlns:a16="http://schemas.microsoft.com/office/drawing/2014/main" id="{EFB69996-947E-E977-B50A-71790974E110}"/>
              </a:ext>
            </a:extLst>
          </p:cNvPr>
          <p:cNvSpPr txBox="1"/>
          <p:nvPr/>
        </p:nvSpPr>
        <p:spPr>
          <a:xfrm>
            <a:off x="3048000" y="3426963"/>
            <a:ext cx="4572000" cy="958660"/>
          </a:xfrm>
          <a:prstGeom prst="rect">
            <a:avLst/>
          </a:prstGeom>
          <a:noFill/>
        </p:spPr>
        <p:txBody>
          <a:bodyPr wrap="square">
            <a:spAutoFit/>
          </a:bodyPr>
          <a:lstStyle/>
          <a:p>
            <a:pPr marL="457200" indent="-457200" algn="just">
              <a:lnSpc>
                <a:spcPct val="150000"/>
              </a:lnSpc>
              <a:buAutoNum type="alphaLcParenR"/>
            </a:pPr>
            <a:r>
              <a:rPr lang="en-US" sz="2000" dirty="0" err="1"/>
              <a:t>Đoạn</a:t>
            </a:r>
            <a:r>
              <a:rPr lang="en-US" sz="2000" dirty="0"/>
              <a:t> </a:t>
            </a:r>
            <a:r>
              <a:rPr lang="en-US" sz="2000" dirty="0" err="1"/>
              <a:t>thẳng</a:t>
            </a:r>
            <a:r>
              <a:rPr lang="en-US" sz="2000" dirty="0"/>
              <a:t> AC </a:t>
            </a:r>
            <a:r>
              <a:rPr lang="en-US" sz="2000" dirty="0" err="1"/>
              <a:t>là</a:t>
            </a:r>
            <a:r>
              <a:rPr lang="en-US" sz="2000" dirty="0"/>
              <a:t> </a:t>
            </a:r>
            <a:r>
              <a:rPr lang="en-US" sz="2000" dirty="0" err="1"/>
              <a:t>một</a:t>
            </a:r>
            <a:r>
              <a:rPr lang="en-US" sz="2000" dirty="0"/>
              <a:t> </a:t>
            </a:r>
            <a:r>
              <a:rPr lang="en-US" sz="2000" dirty="0" err="1"/>
              <a:t>đường</a:t>
            </a:r>
            <a:r>
              <a:rPr lang="en-US" sz="2000" dirty="0"/>
              <a:t> </a:t>
            </a:r>
            <a:r>
              <a:rPr lang="en-US" sz="2000" dirty="0" err="1"/>
              <a:t>sinh</a:t>
            </a:r>
            <a:r>
              <a:rPr lang="en-US" sz="2000" dirty="0"/>
              <a:t> </a:t>
            </a:r>
            <a:r>
              <a:rPr lang="en-US" sz="2000" dirty="0" err="1"/>
              <a:t>của</a:t>
            </a:r>
            <a:r>
              <a:rPr lang="en-US" sz="2000" dirty="0"/>
              <a:t> </a:t>
            </a:r>
            <a:r>
              <a:rPr lang="en-US" sz="2000" dirty="0" err="1"/>
              <a:t>hình</a:t>
            </a:r>
            <a:r>
              <a:rPr lang="en-US" sz="2000" dirty="0"/>
              <a:t> </a:t>
            </a:r>
            <a:r>
              <a:rPr lang="en-US" sz="2000" dirty="0" err="1"/>
              <a:t>nón</a:t>
            </a:r>
            <a:r>
              <a:rPr lang="en-US" sz="2000" dirty="0"/>
              <a:t> </a:t>
            </a:r>
            <a:r>
              <a:rPr lang="en-US" sz="2000" dirty="0" err="1"/>
              <a:t>đó</a:t>
            </a:r>
            <a:r>
              <a:rPr lang="en-US" sz="2000" dirty="0"/>
              <a:t>, </a:t>
            </a:r>
            <a:r>
              <a:rPr lang="en-US" sz="2000" dirty="0" err="1"/>
              <a:t>suy</a:t>
            </a:r>
            <a:r>
              <a:rPr lang="en-US" sz="2000" dirty="0"/>
              <a:t> </a:t>
            </a:r>
            <a:r>
              <a:rPr lang="en-US" sz="2000" dirty="0" err="1"/>
              <a:t>ra</a:t>
            </a:r>
            <a:r>
              <a:rPr lang="en-US" sz="2000" dirty="0"/>
              <a:t> </a:t>
            </a:r>
            <a:r>
              <a:rPr lang="en-US" sz="2000" b="1" i="1" dirty="0">
                <a:solidFill>
                  <a:srgbClr val="FF0000"/>
                </a:solidFill>
              </a:rPr>
              <a:t>l = 8 cm.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4">
          <a:extLst>
            <a:ext uri="{FF2B5EF4-FFF2-40B4-BE49-F238E27FC236}">
              <a16:creationId xmlns:a16="http://schemas.microsoft.com/office/drawing/2014/main" id="{BAE5FC92-99F0-2595-DC47-861D48D8F1C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A27953D-EAD5-2FEE-53A6-B587E09147B9}"/>
              </a:ext>
            </a:extLst>
          </p:cNvPr>
          <p:cNvSpPr txBox="1"/>
          <p:nvPr/>
        </p:nvSpPr>
        <p:spPr>
          <a:xfrm>
            <a:off x="682367" y="283965"/>
            <a:ext cx="1245995" cy="473912"/>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lang="en-US" sz="2000" b="1" dirty="0">
                <a:solidFill>
                  <a:srgbClr val="FFFFFF"/>
                </a:solidFill>
                <a:highlight>
                  <a:srgbClr val="CE4D8E"/>
                </a:highlight>
                <a:ea typeface="+mn-ea"/>
              </a:rPr>
              <a:t>1</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a:t>
            </a:r>
            <a:endParaRPr lang="vi-VN" sz="2000" kern="1200" dirty="0">
              <a:solidFill>
                <a:sysClr val="windowText" lastClr="000000"/>
              </a:solidFill>
              <a:latin typeface="Arial" panose="020B0604020202020204" pitchFamily="34" charset="0"/>
              <a:ea typeface="+mn-ea"/>
              <a:cs typeface="Arial" panose="020B0604020202020204" pitchFamily="34" charset="0"/>
            </a:endParaRPr>
          </a:p>
        </p:txBody>
      </p:sp>
      <p:sp>
        <p:nvSpPr>
          <p:cNvPr id="7" name="Flowchart: Terminator 6">
            <a:extLst>
              <a:ext uri="{FF2B5EF4-FFF2-40B4-BE49-F238E27FC236}">
                <a16:creationId xmlns:a16="http://schemas.microsoft.com/office/drawing/2014/main" id="{80D81C8D-9299-39A3-1784-A35C9A59AF07}"/>
              </a:ext>
            </a:extLst>
          </p:cNvPr>
          <p:cNvSpPr/>
          <p:nvPr/>
        </p:nvSpPr>
        <p:spPr>
          <a:xfrm>
            <a:off x="4025915" y="1803552"/>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p:sp>
        <p:nvSpPr>
          <p:cNvPr id="8" name="TextBox 7">
            <a:extLst>
              <a:ext uri="{FF2B5EF4-FFF2-40B4-BE49-F238E27FC236}">
                <a16:creationId xmlns:a16="http://schemas.microsoft.com/office/drawing/2014/main" id="{14BA270F-D925-A7C7-F503-75696D61A796}"/>
              </a:ext>
            </a:extLst>
          </p:cNvPr>
          <p:cNvSpPr txBox="1"/>
          <p:nvPr/>
        </p:nvSpPr>
        <p:spPr>
          <a:xfrm>
            <a:off x="682367" y="757877"/>
            <a:ext cx="7959299" cy="958660"/>
          </a:xfrm>
          <a:prstGeom prst="rect">
            <a:avLst/>
          </a:prstGeom>
          <a:noFill/>
        </p:spPr>
        <p:txBody>
          <a:bodyPr wrap="square">
            <a:spAutoFit/>
          </a:bodyPr>
          <a:lstStyle/>
          <a:p>
            <a:pPr algn="just">
              <a:lnSpc>
                <a:spcPct val="150000"/>
              </a:lnSpc>
            </a:pPr>
            <a:r>
              <a:rPr lang="en-US" sz="2000" dirty="0" err="1"/>
              <a:t>Đối</a:t>
            </a:r>
            <a:r>
              <a:rPr lang="en-US" sz="2000" dirty="0"/>
              <a:t> </a:t>
            </a:r>
            <a:r>
              <a:rPr lang="en-US" sz="2000" dirty="0" err="1"/>
              <a:t>với</a:t>
            </a:r>
            <a:r>
              <a:rPr lang="en-US" sz="2000" dirty="0"/>
              <a:t> </a:t>
            </a:r>
            <a:r>
              <a:rPr lang="en-US" sz="2000" dirty="0" err="1"/>
              <a:t>hình</a:t>
            </a:r>
            <a:r>
              <a:rPr lang="en-US" sz="2000" dirty="0"/>
              <a:t> </a:t>
            </a:r>
            <a:r>
              <a:rPr lang="en-US" sz="2000" dirty="0" err="1"/>
              <a:t>nón</a:t>
            </a:r>
            <a:r>
              <a:rPr lang="en-US" sz="2000" dirty="0"/>
              <a:t> </a:t>
            </a:r>
            <a:r>
              <a:rPr lang="en-US" sz="2000" dirty="0" err="1"/>
              <a:t>nhận</a:t>
            </a:r>
            <a:r>
              <a:rPr lang="en-US" sz="2000" dirty="0"/>
              <a:t> </a:t>
            </a:r>
            <a:r>
              <a:rPr lang="en-US" sz="2000" dirty="0" err="1"/>
              <a:t>được</a:t>
            </a:r>
            <a:r>
              <a:rPr lang="en-US" sz="2000" dirty="0"/>
              <a:t> ở </a:t>
            </a:r>
            <a:r>
              <a:rPr lang="en-US" sz="2000" dirty="0" err="1"/>
              <a:t>Hoạt</a:t>
            </a:r>
            <a:r>
              <a:rPr lang="en-US" sz="2000" dirty="0"/>
              <a:t> </a:t>
            </a:r>
            <a:r>
              <a:rPr lang="en-US" sz="2000" dirty="0" err="1"/>
              <a:t>động</a:t>
            </a:r>
            <a:r>
              <a:rPr lang="en-US" sz="2000" dirty="0"/>
              <a:t> 2 (</a:t>
            </a:r>
            <a:r>
              <a:rPr lang="en-US" sz="2000" dirty="0" err="1"/>
              <a:t>Hình</a:t>
            </a:r>
            <a:r>
              <a:rPr lang="en-US" sz="2000" dirty="0"/>
              <a:t> </a:t>
            </a:r>
            <a:r>
              <a:rPr lang="en-US" sz="2000" dirty="0" err="1"/>
              <a:t>20b</a:t>
            </a:r>
            <a:r>
              <a:rPr lang="en-US" sz="2000" dirty="0"/>
              <a:t>), </a:t>
            </a:r>
            <a:r>
              <a:rPr lang="en-US" sz="2000" dirty="0" err="1"/>
              <a:t>hãy</a:t>
            </a:r>
            <a:r>
              <a:rPr lang="en-US" sz="2000" dirty="0"/>
              <a:t> </a:t>
            </a:r>
            <a:r>
              <a:rPr lang="en-US" sz="2000" dirty="0" err="1"/>
              <a:t>chỉ</a:t>
            </a:r>
            <a:r>
              <a:rPr lang="en-US" sz="2000" dirty="0"/>
              <a:t> </a:t>
            </a:r>
            <a:r>
              <a:rPr lang="en-US" sz="2000" dirty="0" err="1"/>
              <a:t>ra</a:t>
            </a:r>
            <a:r>
              <a:rPr lang="en-US" sz="2000" dirty="0"/>
              <a:t>:</a:t>
            </a:r>
          </a:p>
          <a:p>
            <a:pPr algn="just">
              <a:lnSpc>
                <a:spcPct val="150000"/>
              </a:lnSpc>
            </a:pPr>
            <a:r>
              <a:rPr lang="en-US" sz="2000" dirty="0"/>
              <a:t>b) </a:t>
            </a:r>
            <a:r>
              <a:rPr lang="en-US" sz="2000" dirty="0" err="1"/>
              <a:t>Độ</a:t>
            </a:r>
            <a:r>
              <a:rPr lang="en-US" sz="2000" dirty="0"/>
              <a:t> </a:t>
            </a:r>
            <a:r>
              <a:rPr lang="en-US" sz="2000" dirty="0" err="1"/>
              <a:t>dài</a:t>
            </a:r>
            <a:r>
              <a:rPr lang="en-US" sz="2000" dirty="0"/>
              <a:t> </a:t>
            </a:r>
            <a:r>
              <a:rPr lang="en-US" sz="2000" dirty="0" err="1"/>
              <a:t>bán</a:t>
            </a:r>
            <a:r>
              <a:rPr lang="en-US" sz="2000" dirty="0"/>
              <a:t> </a:t>
            </a:r>
            <a:r>
              <a:rPr lang="en-US" sz="2000" dirty="0" err="1"/>
              <a:t>kính</a:t>
            </a:r>
            <a:r>
              <a:rPr lang="en-US" sz="2000" dirty="0"/>
              <a:t> </a:t>
            </a:r>
            <a:r>
              <a:rPr lang="en-US" sz="2000" dirty="0" err="1"/>
              <a:t>đáy</a:t>
            </a:r>
            <a:r>
              <a:rPr lang="en-US" sz="2000" dirty="0"/>
              <a:t>, </a:t>
            </a:r>
            <a:r>
              <a:rPr lang="en-US" sz="2000" dirty="0" err="1"/>
              <a:t>chiều</a:t>
            </a:r>
            <a:r>
              <a:rPr lang="en-US" sz="2000" dirty="0"/>
              <a:t> </a:t>
            </a:r>
            <a:r>
              <a:rPr lang="en-US" sz="2000" dirty="0" err="1"/>
              <a:t>cao</a:t>
            </a:r>
            <a:r>
              <a:rPr lang="en-US" sz="2000" dirty="0"/>
              <a:t> </a:t>
            </a:r>
            <a:r>
              <a:rPr lang="en-US" sz="2000" dirty="0" err="1"/>
              <a:t>của</a:t>
            </a:r>
            <a:r>
              <a:rPr lang="en-US" sz="2000" dirty="0"/>
              <a:t> </a:t>
            </a:r>
            <a:r>
              <a:rPr lang="en-US" sz="2000" dirty="0" err="1"/>
              <a:t>hình</a:t>
            </a:r>
            <a:r>
              <a:rPr lang="en-US" sz="2000" dirty="0"/>
              <a:t> </a:t>
            </a:r>
            <a:r>
              <a:rPr lang="en-US" sz="2000" dirty="0" err="1"/>
              <a:t>nón</a:t>
            </a:r>
            <a:r>
              <a:rPr lang="en-US" sz="2000" dirty="0"/>
              <a:t>.</a:t>
            </a:r>
          </a:p>
        </p:txBody>
      </p:sp>
      <p:pic>
        <p:nvPicPr>
          <p:cNvPr id="10" name="Picture 9">
            <a:extLst>
              <a:ext uri="{FF2B5EF4-FFF2-40B4-BE49-F238E27FC236}">
                <a16:creationId xmlns:a16="http://schemas.microsoft.com/office/drawing/2014/main" id="{AEA34F4F-3C0F-F290-D5FB-389E2735142C}"/>
              </a:ext>
            </a:extLst>
          </p:cNvPr>
          <p:cNvPicPr>
            <a:picLocks noChangeAspect="1"/>
          </p:cNvPicPr>
          <p:nvPr/>
        </p:nvPicPr>
        <p:blipFill>
          <a:blip r:embed="rId3">
            <a:clrChange>
              <a:clrFrom>
                <a:srgbClr val="FFFFFF"/>
              </a:clrFrom>
              <a:clrTo>
                <a:srgbClr val="FFFFFF">
                  <a:alpha val="0"/>
                </a:srgbClr>
              </a:clrTo>
            </a:clrChange>
          </a:blip>
          <a:srcRect l="76515" t="12342" r="3485" b="30612"/>
          <a:stretch/>
        </p:blipFill>
        <p:spPr>
          <a:xfrm>
            <a:off x="682367" y="2364479"/>
            <a:ext cx="1744097" cy="244437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855387F-414A-F862-5841-A4EE2B68CBB7}"/>
                  </a:ext>
                </a:extLst>
              </p:cNvPr>
              <p:cNvSpPr txBox="1"/>
              <p:nvPr/>
            </p:nvSpPr>
            <p:spPr>
              <a:xfrm>
                <a:off x="2684214" y="2367523"/>
                <a:ext cx="5923280" cy="2902013"/>
              </a:xfrm>
              <a:prstGeom prst="rect">
                <a:avLst/>
              </a:prstGeom>
              <a:noFill/>
            </p:spPr>
            <p:txBody>
              <a:bodyPr wrap="square">
                <a:spAutoFit/>
              </a:bodyPr>
              <a:lstStyle/>
              <a:p>
                <a:pPr algn="just">
                  <a:lnSpc>
                    <a:spcPct val="150000"/>
                  </a:lnSpc>
                </a:pPr>
                <a:r>
                  <a:rPr lang="en-US" sz="2000" dirty="0">
                    <a:solidFill>
                      <a:schemeClr val="tx1"/>
                    </a:solidFill>
                  </a:rPr>
                  <a:t>b) </a:t>
                </a:r>
                <a:r>
                  <a:rPr lang="en-US" sz="2000" dirty="0" err="1">
                    <a:solidFill>
                      <a:schemeClr val="tx1"/>
                    </a:solidFill>
                  </a:rPr>
                  <a:t>Độ</a:t>
                </a:r>
                <a:r>
                  <a:rPr lang="en-US" sz="2000" dirty="0">
                    <a:solidFill>
                      <a:schemeClr val="tx1"/>
                    </a:solidFill>
                  </a:rPr>
                  <a:t> </a:t>
                </a:r>
                <a:r>
                  <a:rPr lang="en-US" sz="2000" dirty="0" err="1">
                    <a:solidFill>
                      <a:schemeClr val="tx1"/>
                    </a:solidFill>
                  </a:rPr>
                  <a:t>dài</a:t>
                </a:r>
                <a:r>
                  <a:rPr lang="en-US" sz="2000" dirty="0">
                    <a:solidFill>
                      <a:schemeClr val="tx1"/>
                    </a:solidFill>
                  </a:rPr>
                  <a:t> </a:t>
                </a:r>
                <a:r>
                  <a:rPr lang="en-US" sz="2000" dirty="0" err="1">
                    <a:solidFill>
                      <a:schemeClr val="tx1"/>
                    </a:solidFill>
                  </a:rPr>
                  <a:t>bán</a:t>
                </a:r>
                <a:r>
                  <a:rPr lang="en-US" sz="2000" dirty="0">
                    <a:solidFill>
                      <a:schemeClr val="tx1"/>
                    </a:solidFill>
                  </a:rPr>
                  <a:t> </a:t>
                </a:r>
                <a:r>
                  <a:rPr lang="en-US" sz="2000" dirty="0" err="1">
                    <a:solidFill>
                      <a:schemeClr val="tx1"/>
                    </a:solidFill>
                  </a:rPr>
                  <a:t>kính</a:t>
                </a:r>
                <a:r>
                  <a:rPr lang="en-US" sz="2000" dirty="0">
                    <a:solidFill>
                      <a:schemeClr val="tx1"/>
                    </a:solidFill>
                  </a:rPr>
                  <a:t> </a:t>
                </a:r>
                <a:r>
                  <a:rPr lang="en-US" sz="2000" dirty="0" err="1">
                    <a:solidFill>
                      <a:schemeClr val="tx1"/>
                    </a:solidFill>
                  </a:rPr>
                  <a:t>đáy</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hình</a:t>
                </a:r>
                <a:r>
                  <a:rPr lang="en-US" sz="2000" dirty="0">
                    <a:solidFill>
                      <a:schemeClr val="tx1"/>
                    </a:solidFill>
                  </a:rPr>
                  <a:t> </a:t>
                </a:r>
                <a:r>
                  <a:rPr lang="en-US" sz="2000" dirty="0" err="1">
                    <a:solidFill>
                      <a:schemeClr val="tx1"/>
                    </a:solidFill>
                  </a:rPr>
                  <a:t>nón</a:t>
                </a:r>
                <a:r>
                  <a:rPr lang="en-US" sz="2000" dirty="0">
                    <a:solidFill>
                      <a:schemeClr val="tx1"/>
                    </a:solidFill>
                  </a:rPr>
                  <a:t> </a:t>
                </a:r>
                <a:r>
                  <a:rPr lang="en-US" sz="2000" dirty="0" err="1">
                    <a:solidFill>
                      <a:schemeClr val="tx1"/>
                    </a:solidFill>
                  </a:rPr>
                  <a:t>đó</a:t>
                </a:r>
                <a:r>
                  <a:rPr lang="en-US" sz="2000" dirty="0">
                    <a:solidFill>
                      <a:schemeClr val="tx1"/>
                    </a:solidFill>
                  </a:rPr>
                  <a:t> </a:t>
                </a:r>
                <a:r>
                  <a:rPr lang="en-US" sz="2000" dirty="0" err="1">
                    <a:solidFill>
                      <a:schemeClr val="tx1"/>
                    </a:solidFill>
                  </a:rPr>
                  <a:t>là</a:t>
                </a:r>
                <a:r>
                  <a:rPr lang="en-US" sz="2000" dirty="0">
                    <a:solidFill>
                      <a:schemeClr val="tx1"/>
                    </a:solidFill>
                  </a:rPr>
                  <a:t> 3 cm, </a:t>
                </a:r>
                <a:r>
                  <a:rPr lang="en-US" sz="2000" dirty="0" err="1">
                    <a:solidFill>
                      <a:schemeClr val="tx1"/>
                    </a:solidFill>
                  </a:rPr>
                  <a:t>suy</a:t>
                </a:r>
                <a:r>
                  <a:rPr lang="en-US" sz="2000" dirty="0">
                    <a:solidFill>
                      <a:schemeClr val="tx1"/>
                    </a:solidFill>
                  </a:rPr>
                  <a:t> </a:t>
                </a:r>
                <a:r>
                  <a:rPr lang="en-US" sz="2000" dirty="0" err="1">
                    <a:solidFill>
                      <a:schemeClr val="tx1"/>
                    </a:solidFill>
                  </a:rPr>
                  <a:t>ra</a:t>
                </a:r>
                <a:r>
                  <a:rPr lang="en-US" sz="2000" dirty="0">
                    <a:solidFill>
                      <a:schemeClr val="tx1"/>
                    </a:solidFill>
                  </a:rPr>
                  <a:t> r = 3 cm.</a:t>
                </a:r>
              </a:p>
              <a:p>
                <a:pPr algn="just">
                  <a:lnSpc>
                    <a:spcPct val="150000"/>
                  </a:lnSpc>
                </a:pPr>
                <a:r>
                  <a:rPr lang="en-US" sz="2000" dirty="0" err="1">
                    <a:solidFill>
                      <a:schemeClr val="tx1"/>
                    </a:solidFill>
                  </a:rPr>
                  <a:t>Áp</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công</a:t>
                </a:r>
                <a:r>
                  <a:rPr lang="en-US" sz="2000" dirty="0">
                    <a:solidFill>
                      <a:schemeClr val="tx1"/>
                    </a:solidFill>
                  </a:rPr>
                  <a:t> </a:t>
                </a:r>
                <a:r>
                  <a:rPr lang="en-US" sz="2000" dirty="0" err="1">
                    <a:solidFill>
                      <a:schemeClr val="tx1"/>
                    </a:solidFill>
                  </a:rPr>
                  <a:t>thức</a:t>
                </a:r>
                <a:r>
                  <a:rPr lang="en-US" sz="2000" dirty="0">
                    <a:solidFill>
                      <a:schemeClr val="tx1"/>
                    </a:solidFill>
                  </a:rPr>
                  <a:t> </a:t>
                </a:r>
                <a:r>
                  <a:rPr lang="en-US" sz="2000" b="1" i="1" dirty="0" err="1">
                    <a:solidFill>
                      <a:srgbClr val="FF0000"/>
                    </a:solidFill>
                  </a:rPr>
                  <a:t>l</a:t>
                </a:r>
                <a:r>
                  <a:rPr lang="en-US" sz="2000" b="1" i="1" baseline="30000" dirty="0" err="1">
                    <a:solidFill>
                      <a:srgbClr val="FF0000"/>
                    </a:solidFill>
                  </a:rPr>
                  <a:t>2</a:t>
                </a:r>
                <a:r>
                  <a:rPr lang="en-US" sz="2000" b="1" i="1" dirty="0">
                    <a:solidFill>
                      <a:srgbClr val="FF0000"/>
                    </a:solidFill>
                  </a:rPr>
                  <a:t> = </a:t>
                </a:r>
                <a:r>
                  <a:rPr lang="en-US" sz="2000" b="1" i="1" dirty="0" err="1">
                    <a:solidFill>
                      <a:srgbClr val="FF0000"/>
                    </a:solidFill>
                  </a:rPr>
                  <a:t>h</a:t>
                </a:r>
                <a:r>
                  <a:rPr lang="en-US" sz="2000" b="1" i="1" baseline="30000" dirty="0" err="1">
                    <a:solidFill>
                      <a:srgbClr val="FF0000"/>
                    </a:solidFill>
                  </a:rPr>
                  <a:t>2</a:t>
                </a:r>
                <a:r>
                  <a:rPr lang="en-US" sz="2000" b="1" i="1" dirty="0">
                    <a:solidFill>
                      <a:srgbClr val="FF0000"/>
                    </a:solidFill>
                  </a:rPr>
                  <a:t> + </a:t>
                </a:r>
                <a:r>
                  <a:rPr lang="en-US" sz="2000" b="1" i="1" dirty="0" err="1">
                    <a:solidFill>
                      <a:srgbClr val="FF0000"/>
                    </a:solidFill>
                  </a:rPr>
                  <a:t>r</a:t>
                </a:r>
                <a:r>
                  <a:rPr lang="en-US" sz="2000" b="1" i="1" baseline="30000" dirty="0" err="1">
                    <a:solidFill>
                      <a:srgbClr val="FF0000"/>
                    </a:solidFill>
                  </a:rPr>
                  <a:t>2</a:t>
                </a:r>
                <a:r>
                  <a:rPr lang="en-US" sz="2000" dirty="0">
                    <a:solidFill>
                      <a:schemeClr val="tx1"/>
                    </a:solidFill>
                  </a:rPr>
                  <a:t>, ta </a:t>
                </a:r>
                <a:r>
                  <a:rPr lang="en-US" sz="2000" dirty="0" err="1">
                    <a:solidFill>
                      <a:schemeClr val="tx1"/>
                    </a:solidFill>
                  </a:rPr>
                  <a:t>có</a:t>
                </a:r>
                <a:r>
                  <a:rPr lang="en-US" sz="2000" dirty="0">
                    <a:solidFill>
                      <a:schemeClr val="tx1"/>
                    </a:solidFill>
                  </a:rPr>
                  <a:t>:</a:t>
                </a:r>
              </a:p>
              <a:p>
                <a:pPr algn="ctr">
                  <a:lnSpc>
                    <a:spcPct val="150000"/>
                  </a:lnSpc>
                </a:pPr>
                <a:r>
                  <a:rPr lang="en-US" sz="2000" b="1" i="1" dirty="0">
                    <a:solidFill>
                      <a:srgbClr val="FF0000"/>
                    </a:solidFill>
                  </a:rPr>
                  <a:t>h = </a:t>
                </a:r>
                <a14:m>
                  <m:oMath xmlns:m="http://schemas.openxmlformats.org/officeDocument/2006/math">
                    <m:rad>
                      <m:radPr>
                        <m:degHide m:val="on"/>
                        <m:ctrlPr>
                          <a:rPr lang="en-US" sz="2000" b="1" i="1" smtClean="0">
                            <a:solidFill>
                              <a:srgbClr val="FF0000"/>
                            </a:solidFill>
                            <a:latin typeface="Cambria Math" panose="02040503050406030204" pitchFamily="18" charset="0"/>
                          </a:rPr>
                        </m:ctrlPr>
                      </m:radPr>
                      <m:deg/>
                      <m:e>
                        <m:r>
                          <a:rPr lang="en-US" sz="2000" b="1" i="1" smtClean="0">
                            <a:solidFill>
                              <a:srgbClr val="FF0000"/>
                            </a:solidFill>
                            <a:latin typeface="Cambria Math" panose="02040503050406030204" pitchFamily="18" charset="0"/>
                          </a:rPr>
                          <m:t>𝒍</m:t>
                        </m:r>
                        <m:r>
                          <a:rPr lang="en-US" sz="2000" b="1" i="1" baseline="30000" smtClean="0">
                            <a:solidFill>
                              <a:srgbClr val="FF0000"/>
                            </a:solidFill>
                            <a:latin typeface="Cambria Math" panose="02040503050406030204" pitchFamily="18" charset="0"/>
                          </a:rPr>
                          <m:t>𝟐</m:t>
                        </m:r>
                        <m:r>
                          <a:rPr lang="en-US"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𝒓</m:t>
                        </m:r>
                        <m:r>
                          <a:rPr lang="en-US" sz="2000" b="1" i="1" baseline="30000" smtClean="0">
                            <a:solidFill>
                              <a:srgbClr val="FF0000"/>
                            </a:solidFill>
                            <a:latin typeface="Cambria Math" panose="02040503050406030204" pitchFamily="18" charset="0"/>
                          </a:rPr>
                          <m:t>𝟐</m:t>
                        </m:r>
                      </m:e>
                    </m:rad>
                  </m:oMath>
                </a14:m>
                <a:r>
                  <a:rPr lang="en-US" sz="2000" b="1" i="1" dirty="0">
                    <a:solidFill>
                      <a:srgbClr val="FF0000"/>
                    </a:solidFill>
                  </a:rPr>
                  <a:t> = </a:t>
                </a:r>
                <a14:m>
                  <m:oMath xmlns:m="http://schemas.openxmlformats.org/officeDocument/2006/math">
                    <m:rad>
                      <m:radPr>
                        <m:degHide m:val="on"/>
                        <m:ctrlPr>
                          <a:rPr lang="en-US" sz="2000" b="1" i="1">
                            <a:solidFill>
                              <a:srgbClr val="FF0000"/>
                            </a:solidFill>
                            <a:latin typeface="Cambria Math" panose="02040503050406030204" pitchFamily="18" charset="0"/>
                          </a:rPr>
                        </m:ctrlPr>
                      </m:radPr>
                      <m:deg/>
                      <m:e>
                        <m:r>
                          <a:rPr lang="en-US" sz="2000" b="1" i="1" smtClean="0">
                            <a:solidFill>
                              <a:srgbClr val="FF0000"/>
                            </a:solidFill>
                            <a:latin typeface="Cambria Math" panose="02040503050406030204" pitchFamily="18" charset="0"/>
                          </a:rPr>
                          <m:t>𝟖</m:t>
                        </m:r>
                        <m:r>
                          <a:rPr lang="en-US" sz="2000" b="1" i="1" baseline="30000">
                            <a:solidFill>
                              <a:srgbClr val="FF0000"/>
                            </a:solidFill>
                            <a:latin typeface="Cambria Math" panose="02040503050406030204" pitchFamily="18" charset="0"/>
                          </a:rPr>
                          <m:t>𝟐</m:t>
                        </m:r>
                        <m:r>
                          <a:rPr lang="en-US" sz="2000" b="1" i="1">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𝟑</m:t>
                        </m:r>
                        <m:r>
                          <a:rPr lang="en-US" sz="2000" b="1" i="1" baseline="30000">
                            <a:solidFill>
                              <a:srgbClr val="FF0000"/>
                            </a:solidFill>
                            <a:latin typeface="Cambria Math" panose="02040503050406030204" pitchFamily="18" charset="0"/>
                          </a:rPr>
                          <m:t>𝟐</m:t>
                        </m:r>
                      </m:e>
                    </m:rad>
                  </m:oMath>
                </a14:m>
                <a:r>
                  <a:rPr lang="en-US" sz="2000" b="1" i="1" dirty="0">
                    <a:solidFill>
                      <a:srgbClr val="FF0000"/>
                    </a:solidFill>
                  </a:rPr>
                  <a:t> = </a:t>
                </a:r>
                <a14:m>
                  <m:oMath xmlns:m="http://schemas.openxmlformats.org/officeDocument/2006/math">
                    <m:rad>
                      <m:radPr>
                        <m:degHide m:val="on"/>
                        <m:ctrlPr>
                          <a:rPr lang="en-US" sz="2000" b="1" i="1">
                            <a:solidFill>
                              <a:srgbClr val="FF0000"/>
                            </a:solidFill>
                            <a:latin typeface="Cambria Math" panose="02040503050406030204" pitchFamily="18" charset="0"/>
                          </a:rPr>
                        </m:ctrlPr>
                      </m:radPr>
                      <m:deg/>
                      <m:e>
                        <m:r>
                          <a:rPr lang="en-US" sz="2000" b="1" i="1" smtClean="0">
                            <a:solidFill>
                              <a:srgbClr val="FF0000"/>
                            </a:solidFill>
                            <a:latin typeface="Cambria Math" panose="02040503050406030204" pitchFamily="18" charset="0"/>
                          </a:rPr>
                          <m:t>𝟓𝟓</m:t>
                        </m:r>
                      </m:e>
                    </m:rad>
                  </m:oMath>
                </a14:m>
                <a:r>
                  <a:rPr lang="en-US" sz="2000" b="1" i="1" dirty="0">
                    <a:solidFill>
                      <a:srgbClr val="FF0000"/>
                    </a:solidFill>
                  </a:rPr>
                  <a:t> (cm)</a:t>
                </a:r>
              </a:p>
              <a:p>
                <a:pPr>
                  <a:lnSpc>
                    <a:spcPct val="150000"/>
                  </a:lnSpc>
                </a:pPr>
                <a:r>
                  <a:rPr lang="en-US" sz="2000" dirty="0" err="1">
                    <a:solidFill>
                      <a:schemeClr val="tx1"/>
                    </a:solidFill>
                  </a:rPr>
                  <a:t>Vậy</a:t>
                </a:r>
                <a:r>
                  <a:rPr lang="en-US" sz="2000" dirty="0">
                    <a:solidFill>
                      <a:schemeClr val="tx1"/>
                    </a:solidFill>
                  </a:rPr>
                  <a:t> </a:t>
                </a:r>
                <a:r>
                  <a:rPr lang="en-US" sz="2000" dirty="0" err="1">
                    <a:solidFill>
                      <a:schemeClr val="tx1"/>
                    </a:solidFill>
                  </a:rPr>
                  <a:t>chiều</a:t>
                </a:r>
                <a:r>
                  <a:rPr lang="en-US" sz="2000" dirty="0">
                    <a:solidFill>
                      <a:schemeClr val="tx1"/>
                    </a:solidFill>
                  </a:rPr>
                  <a:t> </a:t>
                </a:r>
                <a:r>
                  <a:rPr lang="en-US" sz="2000" dirty="0" err="1">
                    <a:solidFill>
                      <a:schemeClr val="tx1"/>
                    </a:solidFill>
                  </a:rPr>
                  <a:t>cao</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hình</a:t>
                </a:r>
                <a:r>
                  <a:rPr lang="en-US" sz="2000" dirty="0">
                    <a:solidFill>
                      <a:schemeClr val="tx1"/>
                    </a:solidFill>
                  </a:rPr>
                  <a:t> </a:t>
                </a:r>
                <a:r>
                  <a:rPr lang="en-US" sz="2000" dirty="0" err="1">
                    <a:solidFill>
                      <a:schemeClr val="tx1"/>
                    </a:solidFill>
                  </a:rPr>
                  <a:t>nón</a:t>
                </a:r>
                <a:r>
                  <a:rPr lang="en-US" sz="2000" dirty="0">
                    <a:solidFill>
                      <a:schemeClr val="tx1"/>
                    </a:solidFill>
                  </a:rPr>
                  <a:t> </a:t>
                </a:r>
                <a:r>
                  <a:rPr lang="en-US" sz="2000" dirty="0" err="1">
                    <a:solidFill>
                      <a:schemeClr val="tx1"/>
                    </a:solidFill>
                  </a:rPr>
                  <a:t>đó</a:t>
                </a:r>
                <a:r>
                  <a:rPr lang="en-US" sz="2000" dirty="0">
                    <a:solidFill>
                      <a:schemeClr val="tx1"/>
                    </a:solidFill>
                  </a:rPr>
                  <a:t> </a:t>
                </a:r>
                <a:r>
                  <a:rPr lang="en-US" sz="2000" dirty="0" err="1">
                    <a:solidFill>
                      <a:schemeClr val="tx1"/>
                    </a:solidFill>
                  </a:rPr>
                  <a:t>là</a:t>
                </a:r>
                <a:r>
                  <a:rPr lang="en-US" sz="2000" dirty="0">
                    <a:solidFill>
                      <a:schemeClr val="tx1"/>
                    </a:solidFill>
                  </a:rPr>
                  <a:t> </a:t>
                </a:r>
                <a:r>
                  <a:rPr lang="en-US" sz="2000" b="1" dirty="0">
                    <a:solidFill>
                      <a:srgbClr val="FF0000"/>
                    </a:solidFill>
                  </a:rPr>
                  <a:t>h =</a:t>
                </a:r>
                <a:r>
                  <a:rPr lang="en-US" sz="2000" dirty="0">
                    <a:solidFill>
                      <a:schemeClr val="tx1"/>
                    </a:solidFill>
                  </a:rPr>
                  <a:t> </a:t>
                </a:r>
                <a14:m>
                  <m:oMath xmlns:m="http://schemas.openxmlformats.org/officeDocument/2006/math">
                    <m:rad>
                      <m:radPr>
                        <m:degHide m:val="on"/>
                        <m:ctrlPr>
                          <a:rPr lang="en-US" sz="2000" b="1" i="1">
                            <a:solidFill>
                              <a:srgbClr val="FF0000"/>
                            </a:solidFill>
                            <a:latin typeface="Cambria Math" panose="02040503050406030204" pitchFamily="18" charset="0"/>
                          </a:rPr>
                        </m:ctrlPr>
                      </m:radPr>
                      <m:deg/>
                      <m:e>
                        <m:r>
                          <a:rPr lang="en-US" sz="2000" b="1" i="1">
                            <a:solidFill>
                              <a:srgbClr val="FF0000"/>
                            </a:solidFill>
                            <a:latin typeface="Cambria Math" panose="02040503050406030204" pitchFamily="18" charset="0"/>
                          </a:rPr>
                          <m:t>𝟓𝟓</m:t>
                        </m:r>
                      </m:e>
                    </m:rad>
                  </m:oMath>
                </a14:m>
                <a:r>
                  <a:rPr lang="en-US" sz="2000" b="1" i="1" dirty="0">
                    <a:solidFill>
                      <a:srgbClr val="FF0000"/>
                    </a:solidFill>
                  </a:rPr>
                  <a:t> (cm)</a:t>
                </a:r>
              </a:p>
              <a:p>
                <a:pPr>
                  <a:lnSpc>
                    <a:spcPct val="150000"/>
                  </a:lnSpc>
                </a:pPr>
                <a:r>
                  <a:rPr lang="en-US" sz="2000" dirty="0">
                    <a:solidFill>
                      <a:schemeClr val="tx1"/>
                    </a:solidFill>
                  </a:rPr>
                  <a:t> </a:t>
                </a:r>
              </a:p>
            </p:txBody>
          </p:sp>
        </mc:Choice>
        <mc:Fallback xmlns="">
          <p:sp>
            <p:nvSpPr>
              <p:cNvPr id="12" name="TextBox 11">
                <a:extLst>
                  <a:ext uri="{FF2B5EF4-FFF2-40B4-BE49-F238E27FC236}">
                    <a16:creationId xmlns:a16="http://schemas.microsoft.com/office/drawing/2014/main" id="{5855387F-414A-F862-5841-A4EE2B68CBB7}"/>
                  </a:ext>
                </a:extLst>
              </p:cNvPr>
              <p:cNvSpPr txBox="1">
                <a:spLocks noRot="1" noChangeAspect="1" noMove="1" noResize="1" noEditPoints="1" noAdjustHandles="1" noChangeArrowheads="1" noChangeShapeType="1" noTextEdit="1"/>
              </p:cNvSpPr>
              <p:nvPr/>
            </p:nvSpPr>
            <p:spPr>
              <a:xfrm>
                <a:off x="2684214" y="2367523"/>
                <a:ext cx="5923280" cy="2902013"/>
              </a:xfrm>
              <a:prstGeom prst="rect">
                <a:avLst/>
              </a:prstGeom>
              <a:blipFill>
                <a:blip r:embed="rId4"/>
                <a:stretch>
                  <a:fillRect l="-1029" r="-1132"/>
                </a:stretch>
              </a:blipFill>
            </p:spPr>
            <p:txBody>
              <a:bodyPr/>
              <a:lstStyle/>
              <a:p>
                <a:r>
                  <a:rPr lang="en-US">
                    <a:noFill/>
                  </a:rPr>
                  <a:t> </a:t>
                </a:r>
              </a:p>
            </p:txBody>
          </p:sp>
        </mc:Fallback>
      </mc:AlternateContent>
    </p:spTree>
    <p:extLst>
      <p:ext uri="{BB962C8B-B14F-4D97-AF65-F5344CB8AC3E}">
        <p14:creationId xmlns:p14="http://schemas.microsoft.com/office/powerpoint/2010/main" val="38758565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additive="base">
                                        <p:cTn id="1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 calcmode="lin" valueType="num">
                                      <p:cBhvr additive="base">
                                        <p:cTn id="2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8" name="TextBox 7">
            <a:extLst>
              <a:ext uri="{FF2B5EF4-FFF2-40B4-BE49-F238E27FC236}">
                <a16:creationId xmlns:a16="http://schemas.microsoft.com/office/drawing/2014/main" id="{02B913EB-0B2D-532A-BEB5-071144502F60}"/>
              </a:ext>
            </a:extLst>
          </p:cNvPr>
          <p:cNvSpPr txBox="1"/>
          <p:nvPr/>
        </p:nvSpPr>
        <p:spPr>
          <a:xfrm>
            <a:off x="769399" y="936480"/>
            <a:ext cx="2143538"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1</a:t>
            </a:r>
          </a:p>
        </p:txBody>
      </p:sp>
      <p:pic>
        <p:nvPicPr>
          <p:cNvPr id="1026" name="Picture 2">
            <a:extLst>
              <a:ext uri="{FF2B5EF4-FFF2-40B4-BE49-F238E27FC236}">
                <a16:creationId xmlns:a16="http://schemas.microsoft.com/office/drawing/2014/main" id="{0770BF92-6402-521D-F33A-A8C9B2812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383" y="1136535"/>
            <a:ext cx="2685335" cy="3538220"/>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20802461-F661-BD0D-BA58-1E7783F1DDFC}"/>
              </a:ext>
            </a:extLst>
          </p:cNvPr>
          <p:cNvSpPr/>
          <p:nvPr/>
        </p:nvSpPr>
        <p:spPr>
          <a:xfrm>
            <a:off x="1330960" y="1971040"/>
            <a:ext cx="3362960" cy="1645920"/>
          </a:xfrm>
          <a:prstGeom prst="wedgeRoundRectCallout">
            <a:avLst>
              <a:gd name="adj1" fmla="val 61644"/>
              <a:gd name="adj2" fmla="val 1867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chemeClr val="tx1"/>
                </a:solidFill>
              </a:rPr>
              <a:t>Tạo</a:t>
            </a:r>
            <a:r>
              <a:rPr lang="en-US" sz="2000" dirty="0">
                <a:solidFill>
                  <a:schemeClr val="tx1"/>
                </a:solidFill>
              </a:rPr>
              <a:t> </a:t>
            </a:r>
            <a:r>
              <a:rPr lang="en-US" sz="2000" dirty="0" err="1">
                <a:solidFill>
                  <a:schemeClr val="tx1"/>
                </a:solidFill>
              </a:rPr>
              <a:t>lập</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hình</a:t>
            </a:r>
            <a:r>
              <a:rPr lang="en-US" sz="2000" dirty="0">
                <a:solidFill>
                  <a:schemeClr val="tx1"/>
                </a:solidFill>
              </a:rPr>
              <a:t> </a:t>
            </a:r>
            <a:r>
              <a:rPr lang="en-US" sz="2000" dirty="0" err="1">
                <a:solidFill>
                  <a:schemeClr val="tx1"/>
                </a:solidFill>
              </a:rPr>
              <a:t>nón</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bán</a:t>
            </a:r>
            <a:r>
              <a:rPr lang="en-US" sz="2000" dirty="0">
                <a:solidFill>
                  <a:schemeClr val="tx1"/>
                </a:solidFill>
              </a:rPr>
              <a:t> </a:t>
            </a:r>
            <a:r>
              <a:rPr lang="en-US" sz="2000" dirty="0" err="1">
                <a:solidFill>
                  <a:schemeClr val="tx1"/>
                </a:solidFill>
              </a:rPr>
              <a:t>kính</a:t>
            </a:r>
            <a:r>
              <a:rPr lang="en-US" sz="2000" dirty="0">
                <a:solidFill>
                  <a:schemeClr val="tx1"/>
                </a:solidFill>
              </a:rPr>
              <a:t> </a:t>
            </a:r>
            <a:r>
              <a:rPr lang="en-US" sz="2000" dirty="0" err="1">
                <a:solidFill>
                  <a:schemeClr val="tx1"/>
                </a:solidFill>
              </a:rPr>
              <a:t>đáy</a:t>
            </a:r>
            <a:r>
              <a:rPr lang="en-US" sz="2000" dirty="0">
                <a:solidFill>
                  <a:schemeClr val="tx1"/>
                </a:solidFill>
              </a:rPr>
              <a:t> </a:t>
            </a:r>
            <a:r>
              <a:rPr lang="en-US" sz="2000" dirty="0" err="1">
                <a:solidFill>
                  <a:schemeClr val="tx1"/>
                </a:solidFill>
              </a:rPr>
              <a:t>là</a:t>
            </a:r>
            <a:r>
              <a:rPr lang="en-US" sz="2000" dirty="0">
                <a:solidFill>
                  <a:schemeClr val="tx1"/>
                </a:solidFill>
              </a:rPr>
              <a:t> 3 cm, </a:t>
            </a:r>
            <a:r>
              <a:rPr lang="en-US" sz="2000" dirty="0" err="1">
                <a:solidFill>
                  <a:schemeClr val="tx1"/>
                </a:solidFill>
              </a:rPr>
              <a:t>chiều</a:t>
            </a:r>
            <a:r>
              <a:rPr lang="en-US" sz="2000" dirty="0">
                <a:solidFill>
                  <a:schemeClr val="tx1"/>
                </a:solidFill>
              </a:rPr>
              <a:t> </a:t>
            </a:r>
            <a:r>
              <a:rPr lang="en-US" sz="2000" dirty="0" err="1">
                <a:solidFill>
                  <a:schemeClr val="tx1"/>
                </a:solidFill>
              </a:rPr>
              <a:t>cao</a:t>
            </a:r>
            <a:r>
              <a:rPr lang="en-US" sz="2000" dirty="0">
                <a:solidFill>
                  <a:schemeClr val="tx1"/>
                </a:solidFill>
              </a:rPr>
              <a:t> </a:t>
            </a:r>
            <a:r>
              <a:rPr lang="en-US" sz="2000" dirty="0" err="1">
                <a:solidFill>
                  <a:schemeClr val="tx1"/>
                </a:solidFill>
              </a:rPr>
              <a:t>là</a:t>
            </a:r>
            <a:r>
              <a:rPr lang="en-US" sz="2000" dirty="0">
                <a:solidFill>
                  <a:schemeClr val="tx1"/>
                </a:solidFill>
              </a:rPr>
              <a:t> </a:t>
            </a:r>
            <a:r>
              <a:rPr lang="en-US" sz="2000" dirty="0" err="1">
                <a:solidFill>
                  <a:schemeClr val="tx1"/>
                </a:solidFill>
              </a:rPr>
              <a:t>4cm</a:t>
            </a:r>
            <a:r>
              <a:rPr lang="en-US" sz="2000" dirty="0">
                <a:solidFill>
                  <a:schemeClr val="tx1"/>
                </a:solidFill>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sp>
        <p:nvSpPr>
          <p:cNvPr id="28" name="TextBox 27">
            <a:extLst>
              <a:ext uri="{FF2B5EF4-FFF2-40B4-BE49-F238E27FC236}">
                <a16:creationId xmlns:a16="http://schemas.microsoft.com/office/drawing/2014/main" id="{63328F1F-DD81-3065-1A61-32DFF4A492AD}"/>
              </a:ext>
            </a:extLst>
          </p:cNvPr>
          <p:cNvSpPr txBox="1"/>
          <p:nvPr/>
        </p:nvSpPr>
        <p:spPr>
          <a:xfrm>
            <a:off x="1013239" y="367520"/>
            <a:ext cx="2143538"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1</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39C7FE5-94F3-CB79-E59B-C630193DE921}"/>
                  </a:ext>
                </a:extLst>
              </p:cNvPr>
              <p:cNvSpPr txBox="1"/>
              <p:nvPr/>
            </p:nvSpPr>
            <p:spPr>
              <a:xfrm>
                <a:off x="1013239" y="767630"/>
                <a:ext cx="7117522" cy="958660"/>
              </a:xfrm>
              <a:prstGeom prst="rect">
                <a:avLst/>
              </a:prstGeom>
              <a:noFill/>
            </p:spPr>
            <p:txBody>
              <a:bodyPr wrap="square">
                <a:spAutoFit/>
              </a:bodyPr>
              <a:lstStyle/>
              <a:p>
                <a:pPr marR="0" algn="just">
                  <a:lnSpc>
                    <a:spcPct val="150000"/>
                  </a:lnSpc>
                  <a:spcAft>
                    <a:spcPts val="800"/>
                  </a:spcAft>
                </a:pPr>
                <a:r>
                  <a:rPr lang="en-US" sz="2000" b="1" dirty="0">
                    <a:solidFill>
                      <a:srgbClr val="000000"/>
                    </a:solidFill>
                    <a:effectLst/>
                    <a:latin typeface="+mj-lt"/>
                    <a:ea typeface="Times New Roman" panose="02020603050405020304" pitchFamily="18" charset="0"/>
                    <a:cs typeface="Times New Roman" panose="02020603050405020304" pitchFamily="18" charset="0"/>
                  </a:rPr>
                  <a:t>Để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tạo</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lập</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được</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một</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hình</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nón</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có</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bán</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kính</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đáy</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là</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𝟑</m:t>
                    </m:r>
                    <m:r>
                      <a:rPr lang="en-US" sz="2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𝒄𝒎</m:t>
                    </m:r>
                  </m:oMath>
                </a14:m>
                <a:r>
                  <a:rPr lang="en-US" sz="2000" b="1" dirty="0">
                    <a:solidFill>
                      <a:srgbClr val="000000"/>
                    </a:solidFill>
                    <a:effectLst/>
                    <a:latin typeface="+mj-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chiều</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cao</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là</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𝟒</m:t>
                    </m:r>
                    <m:r>
                      <a:rPr lang="en-US" sz="2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𝒄𝒎</m:t>
                    </m:r>
                  </m:oMath>
                </a14:m>
                <a:r>
                  <a:rPr lang="en-US" sz="2000" b="1" dirty="0">
                    <a:solidFill>
                      <a:srgbClr val="000000"/>
                    </a:solidFill>
                    <a:effectLst/>
                    <a:latin typeface="+mj-lt"/>
                    <a:ea typeface="Times New Roman" panose="02020603050405020304" pitchFamily="18" charset="0"/>
                    <a:cs typeface="Times New Roman" panose="02020603050405020304" pitchFamily="18" charset="0"/>
                  </a:rPr>
                  <a:t>, ta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làm</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như</a:t>
                </a:r>
                <a:r>
                  <a:rPr lang="en-US" sz="2000" b="1" dirty="0">
                    <a:solidFill>
                      <a:srgbClr val="000000"/>
                    </a:solidFill>
                    <a:effectLst/>
                    <a:latin typeface="+mj-lt"/>
                    <a:ea typeface="Times New Roman" panose="02020603050405020304" pitchFamily="18" charset="0"/>
                    <a:cs typeface="Times New Roman" panose="02020603050405020304" pitchFamily="18" charset="0"/>
                  </a:rPr>
                  <a:t> </a:t>
                </a:r>
                <a:r>
                  <a:rPr lang="en-US" sz="2000" b="1" dirty="0" err="1">
                    <a:solidFill>
                      <a:srgbClr val="000000"/>
                    </a:solidFill>
                    <a:effectLst/>
                    <a:latin typeface="+mj-lt"/>
                    <a:ea typeface="Times New Roman" panose="02020603050405020304" pitchFamily="18" charset="0"/>
                    <a:cs typeface="Times New Roman" panose="02020603050405020304" pitchFamily="18" charset="0"/>
                  </a:rPr>
                  <a:t>sau</a:t>
                </a:r>
                <a:r>
                  <a:rPr lang="en-US" sz="2000" b="1" dirty="0">
                    <a:solidFill>
                      <a:srgbClr val="000000"/>
                    </a:solidFill>
                    <a:effectLst/>
                    <a:latin typeface="+mj-lt"/>
                    <a:ea typeface="Times New Roman" panose="02020603050405020304" pitchFamily="18" charset="0"/>
                    <a:cs typeface="Times New Roman" panose="02020603050405020304" pitchFamily="18" charset="0"/>
                  </a:rPr>
                  <a:t>:</a:t>
                </a:r>
                <a:endParaRPr lang="en-US" sz="2000" b="1" dirty="0">
                  <a:effectLst/>
                  <a:latin typeface="+mj-lt"/>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939C7FE5-94F3-CB79-E59B-C630193DE921}"/>
                  </a:ext>
                </a:extLst>
              </p:cNvPr>
              <p:cNvSpPr txBox="1">
                <a:spLocks noRot="1" noChangeAspect="1" noMove="1" noResize="1" noEditPoints="1" noAdjustHandles="1" noChangeArrowheads="1" noChangeShapeType="1" noTextEdit="1"/>
              </p:cNvSpPr>
              <p:nvPr/>
            </p:nvSpPr>
            <p:spPr>
              <a:xfrm>
                <a:off x="1013239" y="767630"/>
                <a:ext cx="7117522" cy="958660"/>
              </a:xfrm>
              <a:prstGeom prst="rect">
                <a:avLst/>
              </a:prstGeom>
              <a:blipFill>
                <a:blip r:embed="rId3"/>
                <a:stretch>
                  <a:fillRect l="-856" r="-942"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4" name="TextBox 1633">
                <a:extLst>
                  <a:ext uri="{FF2B5EF4-FFF2-40B4-BE49-F238E27FC236}">
                    <a16:creationId xmlns:a16="http://schemas.microsoft.com/office/drawing/2014/main" id="{83791830-2BDF-C715-9A91-B87B6692F2E7}"/>
                  </a:ext>
                </a:extLst>
              </p:cNvPr>
              <p:cNvSpPr txBox="1"/>
              <p:nvPr/>
            </p:nvSpPr>
            <p:spPr>
              <a:xfrm>
                <a:off x="1013238" y="1745700"/>
                <a:ext cx="7117521" cy="1420325"/>
              </a:xfrm>
              <a:prstGeom prst="rect">
                <a:avLst/>
              </a:prstGeom>
              <a:noFill/>
            </p:spPr>
            <p:txBody>
              <a:bodyPr wrap="square">
                <a:spAutoFit/>
              </a:bodyPr>
              <a:lstStyle/>
              <a:p>
                <a:pPr marL="342900" marR="0" indent="-342900" algn="just">
                  <a:lnSpc>
                    <a:spcPct val="150000"/>
                  </a:lnSpc>
                  <a:spcAft>
                    <a:spcPts val="800"/>
                  </a:spcAft>
                  <a:buFont typeface="Arial" panose="020B0604020202020204" pitchFamily="34" charset="0"/>
                  <a:buChar char="•"/>
                </a:pPr>
                <a:r>
                  <a:rPr lang="en-US" sz="2000" b="1" dirty="0" err="1">
                    <a:solidFill>
                      <a:srgbClr val="000000"/>
                    </a:solidFill>
                    <a:effectLst/>
                    <a:latin typeface="+mj-lt"/>
                    <a:ea typeface="Times New Roman" panose="02020603050405020304" pitchFamily="18" charset="0"/>
                    <a:cs typeface="Times New Roman" panose="02020603050405020304" pitchFamily="18" charset="0"/>
                  </a:rPr>
                  <a:t>Bước</a:t>
                </a:r>
                <a:r>
                  <a:rPr lang="en-US" sz="2000" b="1" dirty="0">
                    <a:solidFill>
                      <a:srgbClr val="000000"/>
                    </a:solidFill>
                    <a:effectLst/>
                    <a:latin typeface="+mj-lt"/>
                    <a:ea typeface="Times New Roman" panose="02020603050405020304" pitchFamily="18" charset="0"/>
                    <a:cs typeface="Times New Roman" panose="02020603050405020304" pitchFamily="18" charset="0"/>
                  </a:rPr>
                  <a:t> 1. </a:t>
                </a:r>
                <a:r>
                  <a:rPr lang="en-US" sz="2000" dirty="0" err="1">
                    <a:solidFill>
                      <a:srgbClr val="000000"/>
                    </a:solidFill>
                    <a:effectLst/>
                    <a:latin typeface="+mj-lt"/>
                    <a:ea typeface="Times New Roman" panose="02020603050405020304" pitchFamily="18" charset="0"/>
                    <a:cs typeface="Times New Roman" panose="02020603050405020304" pitchFamily="18" charset="0"/>
                  </a:rPr>
                  <a:t>Cắt</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một</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miếng</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bìa</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có</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dạng</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hình</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tròn</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với</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bán</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kính</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3 </m:t>
                    </m:r>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cm</m:t>
                    </m:r>
                  </m:oMath>
                </a14:m>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và</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tạo</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một</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đoạn</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dây</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mảnh</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không</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dãn</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có</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độ</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dài</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bằng</a:t>
                </a:r>
                <a:r>
                  <a:rPr lang="en-US" sz="2000" dirty="0">
                    <a:solidFill>
                      <a:srgbClr val="000000"/>
                    </a:solidFill>
                    <a:effectLst/>
                    <a:latin typeface="+mj-lt"/>
                    <a:ea typeface="Times New Roman" panose="02020603050405020304" pitchFamily="18" charset="0"/>
                    <a:cs typeface="Times New Roman" panose="02020603050405020304" pitchFamily="18" charset="0"/>
                  </a:rPr>
                  <a:t> chu vi </a:t>
                </a:r>
                <a:r>
                  <a:rPr lang="en-US" sz="2000" dirty="0" err="1">
                    <a:solidFill>
                      <a:srgbClr val="000000"/>
                    </a:solidFill>
                    <a:effectLst/>
                    <a:latin typeface="+mj-lt"/>
                    <a:ea typeface="Times New Roman" panose="02020603050405020304" pitchFamily="18" charset="0"/>
                    <a:cs typeface="Times New Roman" panose="02020603050405020304" pitchFamily="18" charset="0"/>
                  </a:rPr>
                  <a:t>của</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đường</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tròn</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bán</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kính</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3 </m:t>
                    </m:r>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cm</m:t>
                    </m:r>
                  </m:oMath>
                </a14:m>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Hình</a:t>
                </a:r>
                <a:r>
                  <a:rPr lang="en-US" sz="2000" dirty="0">
                    <a:solidFill>
                      <a:srgbClr val="000000"/>
                    </a:solidFill>
                    <a:effectLst/>
                    <a:latin typeface="+mj-lt"/>
                    <a:ea typeface="Times New Roman" panose="02020603050405020304" pitchFamily="18" charset="0"/>
                    <a:cs typeface="Times New Roman" panose="02020603050405020304" pitchFamily="18" charset="0"/>
                  </a:rPr>
                  <a:t> a).</a:t>
                </a:r>
                <a:endParaRPr lang="en-US" sz="2000" dirty="0">
                  <a:effectLst/>
                  <a:latin typeface="+mj-lt"/>
                  <a:ea typeface="Calibri" panose="020F0502020204030204" pitchFamily="34" charset="0"/>
                  <a:cs typeface="Times New Roman" panose="02020603050405020304" pitchFamily="18" charset="0"/>
                </a:endParaRPr>
              </a:p>
            </p:txBody>
          </p:sp>
        </mc:Choice>
        <mc:Fallback xmlns="">
          <p:sp>
            <p:nvSpPr>
              <p:cNvPr id="1634" name="TextBox 1633">
                <a:extLst>
                  <a:ext uri="{FF2B5EF4-FFF2-40B4-BE49-F238E27FC236}">
                    <a16:creationId xmlns:a16="http://schemas.microsoft.com/office/drawing/2014/main" id="{83791830-2BDF-C715-9A91-B87B6692F2E7}"/>
                  </a:ext>
                </a:extLst>
              </p:cNvPr>
              <p:cNvSpPr txBox="1">
                <a:spLocks noRot="1" noChangeAspect="1" noMove="1" noResize="1" noEditPoints="1" noAdjustHandles="1" noChangeArrowheads="1" noChangeShapeType="1" noTextEdit="1"/>
              </p:cNvSpPr>
              <p:nvPr/>
            </p:nvSpPr>
            <p:spPr>
              <a:xfrm>
                <a:off x="1013238" y="1745700"/>
                <a:ext cx="7117521" cy="1420325"/>
              </a:xfrm>
              <a:prstGeom prst="rect">
                <a:avLst/>
              </a:prstGeom>
              <a:blipFill>
                <a:blip r:embed="rId4"/>
                <a:stretch>
                  <a:fillRect l="-771" r="-942" b="-6867"/>
                </a:stretch>
              </a:blipFill>
            </p:spPr>
            <p:txBody>
              <a:bodyPr/>
              <a:lstStyle/>
              <a:p>
                <a:r>
                  <a:rPr lang="en-US">
                    <a:noFill/>
                  </a:rPr>
                  <a:t> </a:t>
                </a:r>
              </a:p>
            </p:txBody>
          </p:sp>
        </mc:Fallback>
      </mc:AlternateContent>
      <p:pic>
        <p:nvPicPr>
          <p:cNvPr id="1635" name="Picture 1634">
            <a:extLst>
              <a:ext uri="{FF2B5EF4-FFF2-40B4-BE49-F238E27FC236}">
                <a16:creationId xmlns:a16="http://schemas.microsoft.com/office/drawing/2014/main" id="{6A9DE81D-612E-0AC8-94D8-C201B1690B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44361" y="3232655"/>
            <a:ext cx="3855277" cy="154332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635"/>
                                        </p:tgtEl>
                                        <p:attrNameLst>
                                          <p:attrName>style.visibility</p:attrName>
                                        </p:attrNameLst>
                                      </p:cBhvr>
                                      <p:to>
                                        <p:strVal val="visible"/>
                                      </p:to>
                                    </p:set>
                                    <p:anim calcmode="lin" valueType="num">
                                      <p:cBhvr>
                                        <p:cTn id="13" dur="500" fill="hold"/>
                                        <p:tgtEl>
                                          <p:spTgt spid="1635"/>
                                        </p:tgtEl>
                                        <p:attrNameLst>
                                          <p:attrName>ppt_w</p:attrName>
                                        </p:attrNameLst>
                                      </p:cBhvr>
                                      <p:tavLst>
                                        <p:tav tm="0">
                                          <p:val>
                                            <p:fltVal val="0"/>
                                          </p:val>
                                        </p:tav>
                                        <p:tav tm="100000">
                                          <p:val>
                                            <p:strVal val="#ppt_w"/>
                                          </p:val>
                                        </p:tav>
                                      </p:tavLst>
                                    </p:anim>
                                    <p:anim calcmode="lin" valueType="num">
                                      <p:cBhvr>
                                        <p:cTn id="14" dur="500" fill="hold"/>
                                        <p:tgtEl>
                                          <p:spTgt spid="1635"/>
                                        </p:tgtEl>
                                        <p:attrNameLst>
                                          <p:attrName>ppt_h</p:attrName>
                                        </p:attrNameLst>
                                      </p:cBhvr>
                                      <p:tavLst>
                                        <p:tav tm="0">
                                          <p:val>
                                            <p:fltVal val="0"/>
                                          </p:val>
                                        </p:tav>
                                        <p:tav tm="100000">
                                          <p:val>
                                            <p:strVal val="#ppt_h"/>
                                          </p:val>
                                        </p:tav>
                                      </p:tavLst>
                                    </p:anim>
                                    <p:animEffect transition="in" filter="fade">
                                      <p:cBhvr>
                                        <p:cTn id="15" dur="500"/>
                                        <p:tgtEl>
                                          <p:spTgt spid="163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34"/>
                                        </p:tgtEl>
                                        <p:attrNameLst>
                                          <p:attrName>style.visibility</p:attrName>
                                        </p:attrNameLst>
                                      </p:cBhvr>
                                      <p:to>
                                        <p:strVal val="visible"/>
                                      </p:to>
                                    </p:set>
                                    <p:anim calcmode="lin" valueType="num">
                                      <p:cBhvr>
                                        <p:cTn id="18" dur="500" fill="hold"/>
                                        <p:tgtEl>
                                          <p:spTgt spid="1634"/>
                                        </p:tgtEl>
                                        <p:attrNameLst>
                                          <p:attrName>ppt_w</p:attrName>
                                        </p:attrNameLst>
                                      </p:cBhvr>
                                      <p:tavLst>
                                        <p:tav tm="0">
                                          <p:val>
                                            <p:fltVal val="0"/>
                                          </p:val>
                                        </p:tav>
                                        <p:tav tm="100000">
                                          <p:val>
                                            <p:strVal val="#ppt_w"/>
                                          </p:val>
                                        </p:tav>
                                      </p:tavLst>
                                    </p:anim>
                                    <p:anim calcmode="lin" valueType="num">
                                      <p:cBhvr>
                                        <p:cTn id="19" dur="500" fill="hold"/>
                                        <p:tgtEl>
                                          <p:spTgt spid="1634"/>
                                        </p:tgtEl>
                                        <p:attrNameLst>
                                          <p:attrName>ppt_h</p:attrName>
                                        </p:attrNameLst>
                                      </p:cBhvr>
                                      <p:tavLst>
                                        <p:tav tm="0">
                                          <p:val>
                                            <p:fltVal val="0"/>
                                          </p:val>
                                        </p:tav>
                                        <p:tav tm="100000">
                                          <p:val>
                                            <p:strVal val="#ppt_h"/>
                                          </p:val>
                                        </p:tav>
                                      </p:tavLst>
                                    </p:anim>
                                    <p:animEffect transition="in" filter="fade">
                                      <p:cBhvr>
                                        <p:cTn id="20" dur="500"/>
                                        <p:tgtEl>
                                          <p:spTgt spid="1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2" name="Title 2">
            <a:extLst>
              <a:ext uri="{FF2B5EF4-FFF2-40B4-BE49-F238E27FC236}">
                <a16:creationId xmlns:a16="http://schemas.microsoft.com/office/drawing/2014/main" id="{0A4B8547-68DB-AE50-F906-383087B644B8}"/>
              </a:ext>
            </a:extLst>
          </p:cNvPr>
          <p:cNvSpPr>
            <a:spLocks noGrp="1"/>
          </p:cNvSpPr>
          <p:nvPr/>
        </p:nvSpPr>
        <p:spPr>
          <a:xfrm>
            <a:off x="720000" y="224314"/>
            <a:ext cx="7704000" cy="592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r>
              <a:rPr lang="en-US" b="1" dirty="0" err="1">
                <a:solidFill>
                  <a:schemeClr val="tx1"/>
                </a:solidFill>
                <a:latin typeface="+mj-lt"/>
              </a:rPr>
              <a:t>KHỞI</a:t>
            </a:r>
            <a:r>
              <a:rPr lang="en-US" b="1" dirty="0">
                <a:solidFill>
                  <a:schemeClr val="tx1"/>
                </a:solidFill>
                <a:latin typeface="+mj-lt"/>
              </a:rPr>
              <a:t> </a:t>
            </a:r>
            <a:r>
              <a:rPr lang="en-US" b="1" dirty="0" err="1">
                <a:solidFill>
                  <a:schemeClr val="tx1"/>
                </a:solidFill>
                <a:latin typeface="+mj-lt"/>
              </a:rPr>
              <a:t>ĐỘNG</a:t>
            </a:r>
            <a:endParaRPr lang="en-US" b="1" dirty="0">
              <a:solidFill>
                <a:schemeClr val="tx1"/>
              </a:solidFill>
              <a:latin typeface="+mj-lt"/>
            </a:endParaRPr>
          </a:p>
        </p:txBody>
      </p:sp>
      <p:sp>
        <p:nvSpPr>
          <p:cNvPr id="4" name="TextBox 4">
            <a:extLst>
              <a:ext uri="{FF2B5EF4-FFF2-40B4-BE49-F238E27FC236}">
                <a16:creationId xmlns:a16="http://schemas.microsoft.com/office/drawing/2014/main" id="{05D27CBD-1E5C-B6DD-C1EE-BD180A5055FD}"/>
              </a:ext>
            </a:extLst>
          </p:cNvPr>
          <p:cNvSpPr txBox="1"/>
          <p:nvPr/>
        </p:nvSpPr>
        <p:spPr>
          <a:xfrm>
            <a:off x="1280402" y="904603"/>
            <a:ext cx="6583196"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lgn="just">
              <a:lnSpc>
                <a:spcPct val="150000"/>
              </a:lnSpc>
              <a:spcBef>
                <a:spcPts val="600"/>
              </a:spcBef>
              <a:spcAft>
                <a:spcPts val="600"/>
              </a:spcAft>
              <a:tabLst>
                <a:tab pos="360045" algn="l"/>
                <a:tab pos="720090" algn="l"/>
              </a:tabLst>
            </a:pPr>
            <a:r>
              <a:rPr lang="da-DK" sz="2000" dirty="0">
                <a:solidFill>
                  <a:srgbClr val="000000"/>
                </a:solidFill>
                <a:effectLst/>
                <a:latin typeface="+mj-lt"/>
                <a:ea typeface="Calibri" panose="020F0502020204030204" pitchFamily="34" charset="0"/>
                <a:cs typeface="Times New Roman" panose="02020603050405020304" pitchFamily="18" charset="0"/>
              </a:rPr>
              <a:t>Trong đời sống hàng ngày, chúng ta thường gặp một số vật thể có dạng hình nón, như ở Hình 16.</a:t>
            </a:r>
            <a:endParaRPr lang="en-US" sz="2000" dirty="0">
              <a:effectLst/>
              <a:latin typeface="+mj-l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960EBE5-18C0-52CF-BA01-62A6AC626AB2}"/>
              </a:ext>
            </a:extLst>
          </p:cNvPr>
          <p:cNvSpPr/>
          <p:nvPr/>
        </p:nvSpPr>
        <p:spPr>
          <a:xfrm>
            <a:off x="1937656" y="4023938"/>
            <a:ext cx="5268686" cy="6737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000" dirty="0" err="1">
                <a:solidFill>
                  <a:schemeClr val="tx1"/>
                </a:solidFill>
              </a:rPr>
              <a:t>Hình</a:t>
            </a:r>
            <a:r>
              <a:rPr lang="en-US" sz="2000" dirty="0">
                <a:solidFill>
                  <a:schemeClr val="tx1"/>
                </a:solidFill>
              </a:rPr>
              <a:t> </a:t>
            </a:r>
            <a:r>
              <a:rPr lang="en-US" sz="2000" dirty="0" err="1">
                <a:solidFill>
                  <a:schemeClr val="tx1"/>
                </a:solidFill>
              </a:rPr>
              <a:t>nón</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những</a:t>
            </a:r>
            <a:r>
              <a:rPr lang="en-US" sz="2000" dirty="0">
                <a:solidFill>
                  <a:schemeClr val="tx1"/>
                </a:solidFill>
              </a:rPr>
              <a:t> </a:t>
            </a:r>
            <a:r>
              <a:rPr lang="en-US" sz="2000" dirty="0" err="1">
                <a:solidFill>
                  <a:schemeClr val="tx1"/>
                </a:solidFill>
              </a:rPr>
              <a:t>đặc</a:t>
            </a:r>
            <a:r>
              <a:rPr lang="en-US" sz="2000" dirty="0">
                <a:solidFill>
                  <a:schemeClr val="tx1"/>
                </a:solidFill>
              </a:rPr>
              <a:t> </a:t>
            </a:r>
            <a:r>
              <a:rPr lang="en-US" sz="2000" dirty="0" err="1">
                <a:solidFill>
                  <a:schemeClr val="tx1"/>
                </a:solidFill>
              </a:rPr>
              <a:t>điểm</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pic>
        <p:nvPicPr>
          <p:cNvPr id="7" name="Picture 6">
            <a:extLst>
              <a:ext uri="{FF2B5EF4-FFF2-40B4-BE49-F238E27FC236}">
                <a16:creationId xmlns:a16="http://schemas.microsoft.com/office/drawing/2014/main" id="{301964D7-1061-19A1-B9D3-97E197039A2A}"/>
              </a:ext>
            </a:extLst>
          </p:cNvPr>
          <p:cNvPicPr>
            <a:picLocks noChangeAspect="1"/>
          </p:cNvPicPr>
          <p:nvPr/>
        </p:nvPicPr>
        <p:blipFill>
          <a:blip r:embed="rId3">
            <a:clrChange>
              <a:clrFrom>
                <a:srgbClr val="FFFFFF"/>
              </a:clrFrom>
              <a:clrTo>
                <a:srgbClr val="FFFFFF">
                  <a:alpha val="0"/>
                </a:srgbClr>
              </a:clrTo>
            </a:clrChange>
          </a:blip>
          <a:srcRect t="30405" b="29640"/>
          <a:stretch/>
        </p:blipFill>
        <p:spPr>
          <a:xfrm>
            <a:off x="98765" y="1890392"/>
            <a:ext cx="8946469" cy="195476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1">
          <a:extLst>
            <a:ext uri="{FF2B5EF4-FFF2-40B4-BE49-F238E27FC236}">
              <a16:creationId xmlns:a16="http://schemas.microsoft.com/office/drawing/2014/main" id="{FF815A06-D53A-9F38-6E8F-5869CA20FA02}"/>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A6D3575B-5086-FD39-BBFA-94DE65117496}"/>
              </a:ext>
            </a:extLst>
          </p:cNvPr>
          <p:cNvSpPr txBox="1"/>
          <p:nvPr/>
        </p:nvSpPr>
        <p:spPr>
          <a:xfrm>
            <a:off x="1013239" y="367520"/>
            <a:ext cx="2143538"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1</a:t>
            </a:r>
          </a:p>
        </p:txBody>
      </p:sp>
      <mc:AlternateContent xmlns:mc="http://schemas.openxmlformats.org/markup-compatibility/2006" xmlns:a14="http://schemas.microsoft.com/office/drawing/2010/main">
        <mc:Choice Requires="a14">
          <p:sp>
            <p:nvSpPr>
              <p:cNvPr id="1634" name="TextBox 1633">
                <a:extLst>
                  <a:ext uri="{FF2B5EF4-FFF2-40B4-BE49-F238E27FC236}">
                    <a16:creationId xmlns:a16="http://schemas.microsoft.com/office/drawing/2014/main" id="{6DA5B5A7-2449-77F1-3BFF-457F367720D7}"/>
                  </a:ext>
                </a:extLst>
              </p:cNvPr>
              <p:cNvSpPr txBox="1"/>
              <p:nvPr/>
            </p:nvSpPr>
            <p:spPr>
              <a:xfrm>
                <a:off x="1013239" y="931210"/>
                <a:ext cx="7117521" cy="384477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b="1" dirty="0" err="1"/>
                  <a:t>Bước</a:t>
                </a:r>
                <a:r>
                  <a:rPr lang="en-US" sz="2000" b="1" dirty="0"/>
                  <a:t> 2.</a:t>
                </a:r>
                <a:r>
                  <a:rPr lang="en-US" sz="2000" dirty="0"/>
                  <a:t> </a:t>
                </a:r>
                <a:r>
                  <a:rPr lang="en-US" sz="2000" i="1" dirty="0"/>
                  <a:t> </a:t>
                </a:r>
                <a:r>
                  <a:rPr lang="en-US" sz="2000" dirty="0" err="1"/>
                  <a:t>Độ</a:t>
                </a:r>
                <a:r>
                  <a:rPr lang="en-US" sz="2000" dirty="0"/>
                  <a:t> </a:t>
                </a:r>
                <a:r>
                  <a:rPr lang="en-US" sz="2000" dirty="0" err="1"/>
                  <a:t>dài</a:t>
                </a:r>
                <a:r>
                  <a:rPr lang="en-US" sz="2000" dirty="0"/>
                  <a:t> </a:t>
                </a:r>
                <a:r>
                  <a:rPr lang="en-US" sz="2000" dirty="0" err="1"/>
                  <a:t>đường</a:t>
                </a:r>
                <a:r>
                  <a:rPr lang="en-US" sz="2000" dirty="0"/>
                  <a:t> </a:t>
                </a:r>
                <a:r>
                  <a:rPr lang="en-US" sz="2000" dirty="0" err="1"/>
                  <a:t>sinh</a:t>
                </a:r>
                <a:r>
                  <a:rPr lang="en-US" sz="2000" dirty="0"/>
                  <a:t> </a:t>
                </a:r>
                <a:r>
                  <a:rPr lang="en-US" sz="2000" dirty="0" err="1"/>
                  <a:t>là</a:t>
                </a:r>
                <a:r>
                  <a:rPr lang="en-US" sz="2000" dirty="0"/>
                  <a:t> </a:t>
                </a:r>
              </a:p>
              <a:p>
                <a:pPr algn="ctr">
                  <a:lnSpc>
                    <a:spcPct val="150000"/>
                  </a:lnSpc>
                </a:pPr>
                <a14:m>
                  <m:oMath xmlns:m="http://schemas.openxmlformats.org/officeDocument/2006/math">
                    <m:r>
                      <a:rPr lang="en-US" sz="2000" b="1" i="1" smtClean="0">
                        <a:solidFill>
                          <a:srgbClr val="FF0000"/>
                        </a:solidFill>
                        <a:latin typeface="Cambria Math" panose="02040503050406030204" pitchFamily="18" charset="0"/>
                      </a:rPr>
                      <m:t>𝒍</m:t>
                    </m:r>
                    <m:r>
                      <a:rPr lang="en-US" sz="2000" b="1" i="1" smtClean="0">
                        <a:solidFill>
                          <a:srgbClr val="FF0000"/>
                        </a:solidFill>
                        <a:latin typeface="Cambria Math" panose="02040503050406030204" pitchFamily="18" charset="0"/>
                      </a:rPr>
                      <m:t>=</m:t>
                    </m:r>
                    <m:rad>
                      <m:radPr>
                        <m:degHide m:val="on"/>
                        <m:ctrlPr>
                          <a:rPr lang="en-US" sz="2000" b="1" i="1">
                            <a:solidFill>
                              <a:srgbClr val="FF0000"/>
                            </a:solidFill>
                            <a:latin typeface="Cambria Math" panose="02040503050406030204" pitchFamily="18" charset="0"/>
                          </a:rPr>
                        </m:ctrlPr>
                      </m:radPr>
                      <m:deg/>
                      <m:e>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panose="02040503050406030204" pitchFamily="18" charset="0"/>
                              </a:rPr>
                              <m:t>𝒓</m:t>
                            </m:r>
                          </m:e>
                          <m:sup>
                            <m:r>
                              <a:rPr lang="en-US" sz="2000" b="1" i="1">
                                <a:solidFill>
                                  <a:srgbClr val="FF0000"/>
                                </a:solidFill>
                                <a:latin typeface="Cambria Math" panose="02040503050406030204" pitchFamily="18" charset="0"/>
                              </a:rPr>
                              <m:t>𝟐</m:t>
                            </m:r>
                          </m:sup>
                        </m:sSup>
                        <m:r>
                          <a:rPr lang="en-US" sz="2000" b="1" i="1">
                            <a:solidFill>
                              <a:srgbClr val="FF0000"/>
                            </a:solidFill>
                            <a:latin typeface="Cambria Math" panose="02040503050406030204" pitchFamily="18" charset="0"/>
                          </a:rPr>
                          <m:t>+</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panose="02040503050406030204" pitchFamily="18" charset="0"/>
                              </a:rPr>
                              <m:t>𝒉</m:t>
                            </m:r>
                          </m:e>
                          <m:sup>
                            <m:r>
                              <a:rPr lang="en-US" sz="2000" b="1" i="1">
                                <a:solidFill>
                                  <a:srgbClr val="FF0000"/>
                                </a:solidFill>
                                <a:latin typeface="Cambria Math" panose="02040503050406030204" pitchFamily="18" charset="0"/>
                              </a:rPr>
                              <m:t>𝟐</m:t>
                            </m:r>
                          </m:sup>
                        </m:sSup>
                      </m:e>
                    </m:rad>
                  </m:oMath>
                </a14:m>
                <a:r>
                  <a:rPr lang="en-US" sz="2000" b="1" i="1" dirty="0">
                    <a:solidFill>
                      <a:srgbClr val="FF0000"/>
                    </a:solidFill>
                  </a:rPr>
                  <a:t> .</a:t>
                </a:r>
                <a:endParaRPr lang="en-US" sz="2000" b="1" i="1" dirty="0"/>
              </a:p>
              <a:p>
                <a:pPr marL="342900" indent="-342900" algn="just">
                  <a:lnSpc>
                    <a:spcPct val="150000"/>
                  </a:lnSpc>
                  <a:buFont typeface="Arial" panose="020B0604020202020204" pitchFamily="34" charset="0"/>
                  <a:buChar char="•"/>
                </a:pPr>
                <a:r>
                  <a:rPr lang="en-US" sz="2000" dirty="0" err="1"/>
                  <a:t>Lấy</a:t>
                </a:r>
                <a:r>
                  <a:rPr lang="en-US" sz="2000" dirty="0"/>
                  <a:t> </a:t>
                </a:r>
                <a:r>
                  <a:rPr lang="en-US" sz="2000" dirty="0" err="1"/>
                  <a:t>một</a:t>
                </a:r>
                <a:r>
                  <a:rPr lang="en-US" sz="2000" dirty="0"/>
                  <a:t> </a:t>
                </a:r>
                <a:r>
                  <a:rPr lang="en-US" sz="2000" dirty="0" err="1"/>
                  <a:t>miếng</a:t>
                </a:r>
                <a:r>
                  <a:rPr lang="en-US" sz="2000" dirty="0"/>
                  <a:t> </a:t>
                </a:r>
                <a:r>
                  <a:rPr lang="en-US" sz="2000" dirty="0" err="1"/>
                  <a:t>bìa</a:t>
                </a:r>
                <a:r>
                  <a:rPr lang="en-US" sz="2000" dirty="0"/>
                  <a:t> </a:t>
                </a:r>
                <a:r>
                  <a:rPr lang="en-US" sz="2000" dirty="0" err="1"/>
                  <a:t>có</a:t>
                </a:r>
                <a:r>
                  <a:rPr lang="en-US" sz="2000" dirty="0"/>
                  <a:t> </a:t>
                </a:r>
                <a:r>
                  <a:rPr lang="en-US" sz="2000" dirty="0" err="1"/>
                  <a:t>dạng</a:t>
                </a:r>
                <a:r>
                  <a:rPr lang="en-US" sz="2000" dirty="0"/>
                  <a:t> </a:t>
                </a:r>
                <a:r>
                  <a:rPr lang="en-US" sz="2000" dirty="0" err="1"/>
                  <a:t>hình</a:t>
                </a:r>
                <a:r>
                  <a:rPr lang="en-US" sz="2000" dirty="0"/>
                  <a:t> </a:t>
                </a:r>
                <a:r>
                  <a:rPr lang="en-US" sz="2000" dirty="0" err="1"/>
                  <a:t>tròn</a:t>
                </a:r>
                <a:r>
                  <a:rPr lang="en-US" sz="2000" dirty="0"/>
                  <a:t> </a:t>
                </a:r>
                <a:r>
                  <a:rPr lang="en-US" sz="2000" dirty="0" err="1"/>
                  <a:t>với</a:t>
                </a:r>
                <a:r>
                  <a:rPr lang="en-US" sz="2000" dirty="0"/>
                  <a:t> </a:t>
                </a:r>
                <a:r>
                  <a:rPr lang="en-US" sz="2000" dirty="0" err="1"/>
                  <a:t>bán</a:t>
                </a:r>
                <a:r>
                  <a:rPr lang="en-US" sz="2000" dirty="0"/>
                  <a:t> </a:t>
                </a:r>
                <a:r>
                  <a:rPr lang="en-US" sz="2000" dirty="0" err="1"/>
                  <a:t>kính</a:t>
                </a:r>
                <a:r>
                  <a:rPr lang="en-US" sz="2000" dirty="0"/>
                  <a:t> </a:t>
                </a:r>
                <a:r>
                  <a:rPr lang="en-US" sz="2000" dirty="0" err="1"/>
                  <a:t>bằng</a:t>
                </a:r>
                <a:r>
                  <a:rPr lang="en-US" sz="2000" dirty="0"/>
                  <a:t> </a:t>
                </a:r>
                <a14:m>
                  <m:oMath xmlns:m="http://schemas.openxmlformats.org/officeDocument/2006/math">
                    <m:r>
                      <a:rPr lang="en-US" sz="2000" i="1">
                        <a:latin typeface="Cambria Math" panose="02040503050406030204" pitchFamily="18" charset="0"/>
                      </a:rPr>
                      <m:t>5 </m:t>
                    </m:r>
                    <m:r>
                      <a:rPr lang="en-US" sz="2000" i="1">
                        <a:latin typeface="Cambria Math" panose="02040503050406030204" pitchFamily="18" charset="0"/>
                      </a:rPr>
                      <m:t>𝑐𝑚</m:t>
                    </m:r>
                  </m:oMath>
                </a14:m>
                <a:r>
                  <a:rPr lang="en-US" sz="2000" dirty="0"/>
                  <a:t>; </a:t>
                </a:r>
                <a:r>
                  <a:rPr lang="en-US" sz="2000" dirty="0" err="1"/>
                  <a:t>đánh</a:t>
                </a:r>
                <a:r>
                  <a:rPr lang="en-US" sz="2000" dirty="0"/>
                  <a:t> </a:t>
                </a:r>
                <a:r>
                  <a:rPr lang="en-US" sz="2000" dirty="0" err="1"/>
                  <a:t>dấu</a:t>
                </a:r>
                <a:r>
                  <a:rPr lang="en-US" sz="2000" dirty="0"/>
                  <a:t> </a:t>
                </a:r>
                <a:r>
                  <a:rPr lang="en-US" sz="2000" dirty="0" err="1"/>
                  <a:t>điểm</a:t>
                </a:r>
                <a:r>
                  <a:rPr lang="en-US" sz="2000" dirty="0"/>
                  <a:t> </a:t>
                </a:r>
                <a14:m>
                  <m:oMath xmlns:m="http://schemas.openxmlformats.org/officeDocument/2006/math">
                    <m:r>
                      <a:rPr lang="en-US" sz="2000" i="1">
                        <a:latin typeface="Cambria Math" panose="02040503050406030204" pitchFamily="18" charset="0"/>
                      </a:rPr>
                      <m:t>𝐶</m:t>
                    </m:r>
                  </m:oMath>
                </a14:m>
                <a:r>
                  <a:rPr lang="en-US" sz="2000" dirty="0"/>
                  <a:t> </a:t>
                </a:r>
                <a:r>
                  <a:rPr lang="en-US" sz="2000" dirty="0" err="1"/>
                  <a:t>trên</a:t>
                </a:r>
                <a:r>
                  <a:rPr lang="en-US" sz="2000" dirty="0"/>
                  <a:t> </a:t>
                </a:r>
                <a:r>
                  <a:rPr lang="en-US" sz="2000" dirty="0" err="1"/>
                  <a:t>mép</a:t>
                </a:r>
                <a:r>
                  <a:rPr lang="en-US" sz="2000" dirty="0"/>
                  <a:t> </a:t>
                </a:r>
                <a:r>
                  <a:rPr lang="en-US" sz="2000" dirty="0" err="1"/>
                  <a:t>ngoài</a:t>
                </a:r>
                <a:r>
                  <a:rPr lang="en-US" sz="2000" dirty="0"/>
                  <a:t> </a:t>
                </a:r>
                <a:r>
                  <a:rPr lang="en-US" sz="2000" dirty="0" err="1"/>
                  <a:t>của</a:t>
                </a:r>
                <a:r>
                  <a:rPr lang="en-US" sz="2000" dirty="0"/>
                  <a:t> </a:t>
                </a:r>
                <a:r>
                  <a:rPr lang="en-US" sz="2000" dirty="0" err="1"/>
                  <a:t>hình</a:t>
                </a:r>
                <a:r>
                  <a:rPr lang="en-US" sz="2000" dirty="0"/>
                  <a:t> </a:t>
                </a:r>
                <a:r>
                  <a:rPr lang="en-US" sz="2000" dirty="0" err="1"/>
                  <a:t>tròn</a:t>
                </a:r>
                <a:r>
                  <a:rPr lang="en-US" sz="2000" dirty="0"/>
                  <a:t> </a:t>
                </a:r>
                <a:r>
                  <a:rPr lang="en-US" sz="2000" dirty="0" err="1"/>
                  <a:t>đó</a:t>
                </a:r>
                <a:r>
                  <a:rPr lang="en-US" sz="2000" dirty="0"/>
                  <a:t>; </a:t>
                </a:r>
                <a:r>
                  <a:rPr lang="en-US" sz="2000" dirty="0" err="1"/>
                  <a:t>gắn</a:t>
                </a:r>
                <a:r>
                  <a:rPr lang="en-US" sz="2000" dirty="0"/>
                  <a:t> </a:t>
                </a:r>
                <a:r>
                  <a:rPr lang="en-US" sz="2000" dirty="0" err="1"/>
                  <a:t>một</a:t>
                </a:r>
                <a:r>
                  <a:rPr lang="en-US" sz="2000" dirty="0"/>
                  <a:t> </a:t>
                </a:r>
                <a:r>
                  <a:rPr lang="en-US" sz="2000" dirty="0" err="1"/>
                  <a:t>đầu</a:t>
                </a:r>
                <a:r>
                  <a:rPr lang="en-US" sz="2000" dirty="0"/>
                  <a:t> </a:t>
                </a:r>
                <a:r>
                  <a:rPr lang="en-US" sz="2000" dirty="0" err="1"/>
                  <a:t>của</a:t>
                </a:r>
                <a:r>
                  <a:rPr lang="en-US" sz="2000" dirty="0"/>
                  <a:t> </a:t>
                </a:r>
                <a:r>
                  <a:rPr lang="en-US" sz="2000" dirty="0" err="1"/>
                  <a:t>đoạn</a:t>
                </a:r>
                <a:r>
                  <a:rPr lang="en-US" sz="2000" dirty="0"/>
                  <a:t> </a:t>
                </a:r>
                <a:r>
                  <a:rPr lang="en-US" sz="2000" dirty="0" err="1"/>
                  <a:t>dây</a:t>
                </a:r>
                <a:r>
                  <a:rPr lang="en-US" sz="2000" dirty="0"/>
                  <a:t> ở </a:t>
                </a:r>
                <a:r>
                  <a:rPr lang="en-US" sz="2000" i="1" dirty="0" err="1"/>
                  <a:t>Hình</a:t>
                </a:r>
                <a:r>
                  <a:rPr lang="en-US" sz="2000" i="1" dirty="0"/>
                  <a:t> a</a:t>
                </a:r>
                <a:r>
                  <a:rPr lang="en-US" sz="2000" dirty="0"/>
                  <a:t> </a:t>
                </a:r>
                <a:r>
                  <a:rPr lang="en-US" sz="2000" dirty="0" err="1"/>
                  <a:t>vào</a:t>
                </a:r>
                <a:r>
                  <a:rPr lang="en-US" sz="2000" dirty="0"/>
                  <a:t> </a:t>
                </a:r>
                <a:r>
                  <a:rPr lang="en-US" sz="2000" dirty="0" err="1"/>
                  <a:t>điểm</a:t>
                </a:r>
                <a:r>
                  <a:rPr lang="en-US" sz="2000" dirty="0"/>
                  <a:t> </a:t>
                </a:r>
                <a14:m>
                  <m:oMath xmlns:m="http://schemas.openxmlformats.org/officeDocument/2006/math">
                    <m:r>
                      <a:rPr lang="en-US" sz="2000" i="1">
                        <a:latin typeface="Cambria Math" panose="02040503050406030204" pitchFamily="18" charset="0"/>
                      </a:rPr>
                      <m:t>𝐶</m:t>
                    </m:r>
                  </m:oMath>
                </a14:m>
                <a:r>
                  <a:rPr lang="en-US" sz="2000" dirty="0"/>
                  <a:t> </a:t>
                </a:r>
                <a:r>
                  <a:rPr lang="en-US" sz="2000" dirty="0" err="1"/>
                  <a:t>rồi</a:t>
                </a:r>
                <a:r>
                  <a:rPr lang="en-US" sz="2000" dirty="0"/>
                  <a:t> </a:t>
                </a:r>
                <a:r>
                  <a:rPr lang="en-US" sz="2000" dirty="0" err="1"/>
                  <a:t>cuốn</a:t>
                </a:r>
                <a:r>
                  <a:rPr lang="en-US" sz="2000" dirty="0"/>
                  <a:t> </a:t>
                </a:r>
                <a:r>
                  <a:rPr lang="en-US" sz="2000" dirty="0" err="1"/>
                  <a:t>đoạn</a:t>
                </a:r>
                <a:r>
                  <a:rPr lang="en-US" sz="2000" dirty="0"/>
                  <a:t> </a:t>
                </a:r>
                <a:r>
                  <a:rPr lang="en-US" sz="2000" dirty="0" err="1"/>
                  <a:t>dây</a:t>
                </a:r>
                <a:r>
                  <a:rPr lang="en-US" sz="2000" dirty="0"/>
                  <a:t> </a:t>
                </a:r>
                <a:r>
                  <a:rPr lang="en-US" sz="2000" dirty="0" err="1"/>
                  <a:t>xung</a:t>
                </a:r>
                <a:r>
                  <a:rPr lang="en-US" sz="2000" dirty="0"/>
                  <a:t> </a:t>
                </a:r>
                <a:r>
                  <a:rPr lang="en-US" sz="2000" dirty="0" err="1"/>
                  <a:t>quanh</a:t>
                </a:r>
                <a:r>
                  <a:rPr lang="en-US" sz="2000" dirty="0"/>
                  <a:t> </a:t>
                </a:r>
                <a:r>
                  <a:rPr lang="en-US" sz="2000" dirty="0" err="1"/>
                  <a:t>hình</a:t>
                </a:r>
                <a:r>
                  <a:rPr lang="en-US" sz="2000" dirty="0"/>
                  <a:t> </a:t>
                </a:r>
                <a:r>
                  <a:rPr lang="en-US" sz="2000" dirty="0" err="1"/>
                  <a:t>tròn</a:t>
                </a:r>
                <a:r>
                  <a:rPr lang="en-US" sz="2000" dirty="0"/>
                  <a:t> </a:t>
                </a:r>
                <a:r>
                  <a:rPr lang="en-US" sz="2000" dirty="0" err="1"/>
                  <a:t>và</a:t>
                </a:r>
                <a:r>
                  <a:rPr lang="en-US" sz="2000" dirty="0"/>
                  <a:t> </a:t>
                </a:r>
                <a:r>
                  <a:rPr lang="en-US" sz="2000" dirty="0" err="1"/>
                  <a:t>đánh</a:t>
                </a:r>
                <a:r>
                  <a:rPr lang="en-US" sz="2000" dirty="0"/>
                  <a:t> </a:t>
                </a:r>
                <a:r>
                  <a:rPr lang="en-US" sz="2000" dirty="0" err="1"/>
                  <a:t>dấu</a:t>
                </a:r>
                <a:r>
                  <a:rPr lang="en-US" sz="2000" dirty="0"/>
                  <a:t> </a:t>
                </a:r>
                <a:r>
                  <a:rPr lang="en-US" sz="2000" dirty="0" err="1"/>
                  <a:t>đầu</a:t>
                </a:r>
                <a:r>
                  <a:rPr lang="en-US" sz="2000" dirty="0"/>
                  <a:t> </a:t>
                </a:r>
                <a:r>
                  <a:rPr lang="en-US" sz="2000" dirty="0" err="1"/>
                  <a:t>mút</a:t>
                </a:r>
                <a:r>
                  <a:rPr lang="en-US" sz="2000" dirty="0"/>
                  <a:t> </a:t>
                </a:r>
                <a:r>
                  <a:rPr lang="en-US" sz="2000" dirty="0" err="1"/>
                  <a:t>cuối</a:t>
                </a:r>
                <a:r>
                  <a:rPr lang="en-US" sz="2000" dirty="0"/>
                  <a:t> </a:t>
                </a:r>
                <a:r>
                  <a:rPr lang="en-US" sz="2000" dirty="0" err="1"/>
                  <a:t>của</a:t>
                </a:r>
                <a:r>
                  <a:rPr lang="en-US" sz="2000" dirty="0"/>
                  <a:t> </a:t>
                </a:r>
                <a:r>
                  <a:rPr lang="en-US" sz="2000" dirty="0" err="1"/>
                  <a:t>sợi</a:t>
                </a:r>
                <a:r>
                  <a:rPr lang="en-US" sz="2000" dirty="0"/>
                  <a:t> </a:t>
                </a:r>
                <a:r>
                  <a:rPr lang="en-US" sz="2000" dirty="0" err="1"/>
                  <a:t>dây</a:t>
                </a:r>
                <a:r>
                  <a:rPr lang="en-US" sz="2000" dirty="0"/>
                  <a:t> </a:t>
                </a:r>
                <a:r>
                  <a:rPr lang="en-US" sz="2000" dirty="0" err="1"/>
                  <a:t>là</a:t>
                </a:r>
                <a:r>
                  <a:rPr lang="en-US" sz="2000" dirty="0"/>
                  <a:t> </a:t>
                </a:r>
                <a:r>
                  <a:rPr lang="en-US" sz="2000" dirty="0" err="1"/>
                  <a:t>điểm</a:t>
                </a:r>
                <a:r>
                  <a:rPr lang="en-US" sz="2000" dirty="0"/>
                  <a:t> </a:t>
                </a:r>
                <a14:m>
                  <m:oMath xmlns:m="http://schemas.openxmlformats.org/officeDocument/2006/math">
                    <m:r>
                      <a:rPr lang="en-US" sz="2000" i="1">
                        <a:latin typeface="Cambria Math" panose="02040503050406030204" pitchFamily="18" charset="0"/>
                      </a:rPr>
                      <m:t>𝐷</m:t>
                    </m:r>
                  </m:oMath>
                </a14:m>
                <a:r>
                  <a:rPr lang="en-US" sz="2000" dirty="0"/>
                  <a:t> </a:t>
                </a:r>
                <a:r>
                  <a:rPr lang="en-US" sz="2000" dirty="0" err="1"/>
                  <a:t>trên</a:t>
                </a:r>
                <a:r>
                  <a:rPr lang="en-US" sz="2000" dirty="0"/>
                  <a:t> </a:t>
                </a:r>
                <a:r>
                  <a:rPr lang="en-US" sz="2000" dirty="0" err="1"/>
                  <a:t>mép</a:t>
                </a:r>
                <a:r>
                  <a:rPr lang="en-US" sz="2000" dirty="0"/>
                  <a:t> </a:t>
                </a:r>
                <a:r>
                  <a:rPr lang="en-US" sz="2000" dirty="0" err="1"/>
                  <a:t>ngoài</a:t>
                </a:r>
                <a:r>
                  <a:rPr lang="en-US" sz="2000" dirty="0"/>
                  <a:t> </a:t>
                </a:r>
                <a:r>
                  <a:rPr lang="en-US" sz="2000" dirty="0" err="1"/>
                  <a:t>của</a:t>
                </a:r>
                <a:r>
                  <a:rPr lang="en-US" sz="2000" dirty="0"/>
                  <a:t> </a:t>
                </a:r>
                <a:r>
                  <a:rPr lang="en-US" sz="2000" dirty="0" err="1"/>
                  <a:t>hình</a:t>
                </a:r>
                <a:r>
                  <a:rPr lang="en-US" sz="2000" dirty="0"/>
                  <a:t> </a:t>
                </a:r>
                <a:r>
                  <a:rPr lang="en-US" sz="2000" dirty="0" err="1"/>
                  <a:t>tròn</a:t>
                </a:r>
                <a:r>
                  <a:rPr lang="en-US" sz="2000" dirty="0"/>
                  <a:t>; </a:t>
                </a:r>
                <a:r>
                  <a:rPr lang="en-US" sz="2000" dirty="0" err="1"/>
                  <a:t>cắt</a:t>
                </a:r>
                <a:r>
                  <a:rPr lang="en-US" sz="2000" dirty="0"/>
                  <a:t> </a:t>
                </a:r>
                <a:r>
                  <a:rPr lang="en-US" sz="2000" dirty="0" err="1"/>
                  <a:t>ra</a:t>
                </a:r>
                <a:r>
                  <a:rPr lang="en-US" sz="2000" dirty="0"/>
                  <a:t> </a:t>
                </a:r>
                <a:r>
                  <a:rPr lang="en-US" sz="2000" dirty="0" err="1"/>
                  <a:t>từ</a:t>
                </a:r>
                <a:r>
                  <a:rPr lang="en-US" sz="2000" dirty="0"/>
                  <a:t> </a:t>
                </a:r>
                <a:r>
                  <a:rPr lang="en-US" sz="2000" dirty="0" err="1"/>
                  <a:t>miếng</a:t>
                </a:r>
                <a:r>
                  <a:rPr lang="en-US" sz="2000" dirty="0"/>
                  <a:t> </a:t>
                </a:r>
                <a:r>
                  <a:rPr lang="en-US" sz="2000" dirty="0" err="1"/>
                  <a:t>bìa</a:t>
                </a:r>
                <a:r>
                  <a:rPr lang="en-US" sz="2000" dirty="0"/>
                  <a:t> </a:t>
                </a:r>
                <a:r>
                  <a:rPr lang="en-US" sz="2000" dirty="0" err="1"/>
                  <a:t>tròn</a:t>
                </a:r>
                <a:r>
                  <a:rPr lang="en-US" sz="2000" dirty="0"/>
                  <a:t> </a:t>
                </a:r>
                <a:r>
                  <a:rPr lang="en-US" sz="2000" dirty="0" err="1"/>
                  <a:t>đó</a:t>
                </a:r>
                <a:r>
                  <a:rPr lang="en-US" sz="2000" dirty="0"/>
                  <a:t> </a:t>
                </a:r>
                <a:r>
                  <a:rPr lang="en-US" sz="2000" dirty="0" err="1"/>
                  <a:t>hình</a:t>
                </a:r>
                <a:r>
                  <a:rPr lang="en-US" sz="2000" dirty="0"/>
                  <a:t> </a:t>
                </a:r>
                <a:r>
                  <a:rPr lang="en-US" sz="2000" dirty="0" err="1"/>
                  <a:t>quạt</a:t>
                </a:r>
                <a:r>
                  <a:rPr lang="en-US" sz="2000" dirty="0"/>
                  <a:t> </a:t>
                </a:r>
                <a:r>
                  <a:rPr lang="en-US" sz="2000" dirty="0" err="1"/>
                  <a:t>tròn</a:t>
                </a:r>
                <a:r>
                  <a:rPr lang="en-US" sz="2000" dirty="0"/>
                  <a:t> </a:t>
                </a:r>
                <a14:m>
                  <m:oMath xmlns:m="http://schemas.openxmlformats.org/officeDocument/2006/math">
                    <m:r>
                      <a:rPr lang="en-US" sz="2000" i="1">
                        <a:latin typeface="Cambria Math" panose="02040503050406030204" pitchFamily="18" charset="0"/>
                      </a:rPr>
                      <m:t>𝐶𝐴𝐷</m:t>
                    </m:r>
                  </m:oMath>
                </a14:m>
                <a:r>
                  <a:rPr lang="en-US" sz="2000" dirty="0"/>
                  <a:t> </a:t>
                </a:r>
                <a:r>
                  <a:rPr lang="en-US" sz="2000" i="1" dirty="0"/>
                  <a:t>(</a:t>
                </a:r>
                <a:r>
                  <a:rPr lang="en-US" sz="2000" i="1" dirty="0" err="1"/>
                  <a:t>Hình</a:t>
                </a:r>
                <a:r>
                  <a:rPr lang="en-US" sz="2000" i="1" dirty="0"/>
                  <a:t> b).</a:t>
                </a:r>
                <a:endParaRPr lang="en-US" sz="2000" dirty="0"/>
              </a:p>
            </p:txBody>
          </p:sp>
        </mc:Choice>
        <mc:Fallback xmlns="">
          <p:sp>
            <p:nvSpPr>
              <p:cNvPr id="1634" name="TextBox 1633">
                <a:extLst>
                  <a:ext uri="{FF2B5EF4-FFF2-40B4-BE49-F238E27FC236}">
                    <a16:creationId xmlns:a16="http://schemas.microsoft.com/office/drawing/2014/main" id="{6DA5B5A7-2449-77F1-3BFF-457F367720D7}"/>
                  </a:ext>
                </a:extLst>
              </p:cNvPr>
              <p:cNvSpPr txBox="1">
                <a:spLocks noRot="1" noChangeAspect="1" noMove="1" noResize="1" noEditPoints="1" noAdjustHandles="1" noChangeArrowheads="1" noChangeShapeType="1" noTextEdit="1"/>
              </p:cNvSpPr>
              <p:nvPr/>
            </p:nvSpPr>
            <p:spPr>
              <a:xfrm>
                <a:off x="1013239" y="931210"/>
                <a:ext cx="7117521" cy="3844770"/>
              </a:xfrm>
              <a:prstGeom prst="rect">
                <a:avLst/>
              </a:prstGeom>
              <a:blipFill>
                <a:blip r:embed="rId3"/>
                <a:stretch>
                  <a:fillRect l="-771" r="-942" b="-2063"/>
                </a:stretch>
              </a:blipFill>
            </p:spPr>
            <p:txBody>
              <a:bodyPr/>
              <a:lstStyle/>
              <a:p>
                <a:r>
                  <a:rPr lang="en-US">
                    <a:noFill/>
                  </a:rPr>
                  <a:t> </a:t>
                </a:r>
              </a:p>
            </p:txBody>
          </p:sp>
        </mc:Fallback>
      </mc:AlternateContent>
    </p:spTree>
    <p:extLst>
      <p:ext uri="{BB962C8B-B14F-4D97-AF65-F5344CB8AC3E}">
        <p14:creationId xmlns:p14="http://schemas.microsoft.com/office/powerpoint/2010/main" val="15754180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34"/>
                                        </p:tgtEl>
                                        <p:attrNameLst>
                                          <p:attrName>style.visibility</p:attrName>
                                        </p:attrNameLst>
                                      </p:cBhvr>
                                      <p:to>
                                        <p:strVal val="visible"/>
                                      </p:to>
                                    </p:set>
                                    <p:anim calcmode="lin" valueType="num">
                                      <p:cBhvr>
                                        <p:cTn id="7" dur="500" fill="hold"/>
                                        <p:tgtEl>
                                          <p:spTgt spid="1634"/>
                                        </p:tgtEl>
                                        <p:attrNameLst>
                                          <p:attrName>ppt_w</p:attrName>
                                        </p:attrNameLst>
                                      </p:cBhvr>
                                      <p:tavLst>
                                        <p:tav tm="0">
                                          <p:val>
                                            <p:fltVal val="0"/>
                                          </p:val>
                                        </p:tav>
                                        <p:tav tm="100000">
                                          <p:val>
                                            <p:strVal val="#ppt_w"/>
                                          </p:val>
                                        </p:tav>
                                      </p:tavLst>
                                    </p:anim>
                                    <p:anim calcmode="lin" valueType="num">
                                      <p:cBhvr>
                                        <p:cTn id="8" dur="500" fill="hold"/>
                                        <p:tgtEl>
                                          <p:spTgt spid="1634"/>
                                        </p:tgtEl>
                                        <p:attrNameLst>
                                          <p:attrName>ppt_h</p:attrName>
                                        </p:attrNameLst>
                                      </p:cBhvr>
                                      <p:tavLst>
                                        <p:tav tm="0">
                                          <p:val>
                                            <p:fltVal val="0"/>
                                          </p:val>
                                        </p:tav>
                                        <p:tav tm="100000">
                                          <p:val>
                                            <p:strVal val="#ppt_h"/>
                                          </p:val>
                                        </p:tav>
                                      </p:tavLst>
                                    </p:anim>
                                    <p:animEffect transition="in" filter="fade">
                                      <p:cBhvr>
                                        <p:cTn id="9" dur="500"/>
                                        <p:tgtEl>
                                          <p:spTgt spid="1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1">
          <a:extLst>
            <a:ext uri="{FF2B5EF4-FFF2-40B4-BE49-F238E27FC236}">
              <a16:creationId xmlns:a16="http://schemas.microsoft.com/office/drawing/2014/main" id="{40574ECE-4A9E-C2B4-5382-3CECB0583BE1}"/>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FF307542-191C-A70E-F29E-B2FE50C5864D}"/>
              </a:ext>
            </a:extLst>
          </p:cNvPr>
          <p:cNvSpPr txBox="1"/>
          <p:nvPr/>
        </p:nvSpPr>
        <p:spPr>
          <a:xfrm>
            <a:off x="1013239" y="580880"/>
            <a:ext cx="2143538"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1</a:t>
            </a:r>
          </a:p>
        </p:txBody>
      </p:sp>
      <p:sp>
        <p:nvSpPr>
          <p:cNvPr id="1634" name="TextBox 1633">
            <a:extLst>
              <a:ext uri="{FF2B5EF4-FFF2-40B4-BE49-F238E27FC236}">
                <a16:creationId xmlns:a16="http://schemas.microsoft.com/office/drawing/2014/main" id="{480EBDEB-6CBE-20DE-778C-BC209E708A7F}"/>
              </a:ext>
            </a:extLst>
          </p:cNvPr>
          <p:cNvSpPr txBox="1"/>
          <p:nvPr/>
        </p:nvSpPr>
        <p:spPr>
          <a:xfrm>
            <a:off x="1013239" y="1144570"/>
            <a:ext cx="7117521" cy="95866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2000" b="1" dirty="0" err="1"/>
              <a:t>Bước</a:t>
            </a:r>
            <a:r>
              <a:rPr lang="en-US" sz="2000" b="1" dirty="0"/>
              <a:t> 3. </a:t>
            </a:r>
            <a:r>
              <a:rPr lang="en-US" sz="2000" dirty="0" err="1"/>
              <a:t>Ghép</a:t>
            </a:r>
            <a:r>
              <a:rPr lang="en-US" sz="2000" dirty="0"/>
              <a:t> </a:t>
            </a:r>
            <a:r>
              <a:rPr lang="en-US" sz="2000" dirty="0" err="1"/>
              <a:t>và</a:t>
            </a:r>
            <a:r>
              <a:rPr lang="en-US" sz="2000" dirty="0"/>
              <a:t> </a:t>
            </a:r>
            <a:r>
              <a:rPr lang="en-US" sz="2000" dirty="0" err="1"/>
              <a:t>dán</a:t>
            </a:r>
            <a:r>
              <a:rPr lang="en-US" sz="2000" dirty="0"/>
              <a:t> </a:t>
            </a:r>
            <a:r>
              <a:rPr lang="en-US" sz="2000" dirty="0" err="1"/>
              <a:t>các</a:t>
            </a:r>
            <a:r>
              <a:rPr lang="en-US" sz="2000" dirty="0"/>
              <a:t> </a:t>
            </a:r>
            <a:r>
              <a:rPr lang="en-US" sz="2000" dirty="0" err="1"/>
              <a:t>miếng</a:t>
            </a:r>
            <a:r>
              <a:rPr lang="en-US" sz="2000" dirty="0"/>
              <a:t> </a:t>
            </a:r>
            <a:r>
              <a:rPr lang="en-US" sz="2000" dirty="0" err="1"/>
              <a:t>bìa</a:t>
            </a:r>
            <a:r>
              <a:rPr lang="en-US" sz="2000" dirty="0"/>
              <a:t> </a:t>
            </a:r>
            <a:r>
              <a:rPr lang="en-US" sz="2000" dirty="0" err="1"/>
              <a:t>vừa</a:t>
            </a:r>
            <a:r>
              <a:rPr lang="en-US" sz="2000" dirty="0"/>
              <a:t> </a:t>
            </a:r>
            <a:r>
              <a:rPr lang="en-US" sz="2000" dirty="0" err="1"/>
              <a:t>cắt</a:t>
            </a:r>
            <a:r>
              <a:rPr lang="en-US" sz="2000" dirty="0"/>
              <a:t> ở </a:t>
            </a:r>
            <a:r>
              <a:rPr lang="en-US" sz="2000" dirty="0" err="1"/>
              <a:t>Bước</a:t>
            </a:r>
            <a:r>
              <a:rPr lang="en-US" sz="2000" dirty="0"/>
              <a:t> 1, </a:t>
            </a:r>
            <a:r>
              <a:rPr lang="en-US" sz="2000" dirty="0" err="1"/>
              <a:t>Bước</a:t>
            </a:r>
            <a:r>
              <a:rPr lang="en-US" sz="2000" dirty="0"/>
              <a:t> 2 (</a:t>
            </a:r>
            <a:r>
              <a:rPr lang="en-US" sz="2000" dirty="0" err="1"/>
              <a:t>Hình</a:t>
            </a:r>
            <a:r>
              <a:rPr lang="en-US" sz="2000" dirty="0"/>
              <a:t> c) </a:t>
            </a:r>
            <a:r>
              <a:rPr lang="en-US" sz="2000" dirty="0" err="1"/>
              <a:t>để</a:t>
            </a:r>
            <a:r>
              <a:rPr lang="en-US" sz="2000" dirty="0"/>
              <a:t> </a:t>
            </a:r>
            <a:r>
              <a:rPr lang="en-US" sz="2000" dirty="0" err="1"/>
              <a:t>được</a:t>
            </a:r>
            <a:r>
              <a:rPr lang="en-US" sz="2000" dirty="0"/>
              <a:t> </a:t>
            </a:r>
            <a:r>
              <a:rPr lang="en-US" sz="2000" dirty="0" err="1"/>
              <a:t>một</a:t>
            </a:r>
            <a:r>
              <a:rPr lang="en-US" sz="2000" dirty="0"/>
              <a:t> </a:t>
            </a:r>
            <a:r>
              <a:rPr lang="en-US" sz="2000" dirty="0" err="1"/>
              <a:t>hình</a:t>
            </a:r>
            <a:r>
              <a:rPr lang="en-US" sz="2000" dirty="0"/>
              <a:t> </a:t>
            </a:r>
            <a:r>
              <a:rPr lang="en-US" sz="2000" dirty="0" err="1"/>
              <a:t>nón</a:t>
            </a:r>
            <a:r>
              <a:rPr lang="en-US" sz="2000" dirty="0"/>
              <a:t> </a:t>
            </a:r>
            <a:r>
              <a:rPr lang="en-US" sz="2000" dirty="0" err="1"/>
              <a:t>như</a:t>
            </a:r>
            <a:r>
              <a:rPr lang="en-US" sz="2000" dirty="0"/>
              <a:t> ở </a:t>
            </a:r>
            <a:r>
              <a:rPr lang="en-US" sz="2000" dirty="0" err="1"/>
              <a:t>Hình</a:t>
            </a:r>
            <a:r>
              <a:rPr lang="en-US" sz="2000" dirty="0"/>
              <a:t> d.</a:t>
            </a:r>
          </a:p>
        </p:txBody>
      </p:sp>
      <p:pic>
        <p:nvPicPr>
          <p:cNvPr id="2" name="Picture 1">
            <a:extLst>
              <a:ext uri="{FF2B5EF4-FFF2-40B4-BE49-F238E27FC236}">
                <a16:creationId xmlns:a16="http://schemas.microsoft.com/office/drawing/2014/main" id="{DEC77719-2698-6974-A4E6-A4381EE9EF1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99341" y="2266810"/>
            <a:ext cx="5945318" cy="2276475"/>
          </a:xfrm>
          <a:prstGeom prst="rect">
            <a:avLst/>
          </a:prstGeom>
        </p:spPr>
      </p:pic>
    </p:spTree>
    <p:extLst>
      <p:ext uri="{BB962C8B-B14F-4D97-AF65-F5344CB8AC3E}">
        <p14:creationId xmlns:p14="http://schemas.microsoft.com/office/powerpoint/2010/main" val="2902683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34"/>
                                        </p:tgtEl>
                                        <p:attrNameLst>
                                          <p:attrName>style.visibility</p:attrName>
                                        </p:attrNameLst>
                                      </p:cBhvr>
                                      <p:to>
                                        <p:strVal val="visible"/>
                                      </p:to>
                                    </p:set>
                                    <p:anim calcmode="lin" valueType="num">
                                      <p:cBhvr>
                                        <p:cTn id="7" dur="500" fill="hold"/>
                                        <p:tgtEl>
                                          <p:spTgt spid="1634"/>
                                        </p:tgtEl>
                                        <p:attrNameLst>
                                          <p:attrName>ppt_w</p:attrName>
                                        </p:attrNameLst>
                                      </p:cBhvr>
                                      <p:tavLst>
                                        <p:tav tm="0">
                                          <p:val>
                                            <p:fltVal val="0"/>
                                          </p:val>
                                        </p:tav>
                                        <p:tav tm="100000">
                                          <p:val>
                                            <p:strVal val="#ppt_w"/>
                                          </p:val>
                                        </p:tav>
                                      </p:tavLst>
                                    </p:anim>
                                    <p:anim calcmode="lin" valueType="num">
                                      <p:cBhvr>
                                        <p:cTn id="8" dur="500" fill="hold"/>
                                        <p:tgtEl>
                                          <p:spTgt spid="1634"/>
                                        </p:tgtEl>
                                        <p:attrNameLst>
                                          <p:attrName>ppt_h</p:attrName>
                                        </p:attrNameLst>
                                      </p:cBhvr>
                                      <p:tavLst>
                                        <p:tav tm="0">
                                          <p:val>
                                            <p:fltVal val="0"/>
                                          </p:val>
                                        </p:tav>
                                        <p:tav tm="100000">
                                          <p:val>
                                            <p:strVal val="#ppt_h"/>
                                          </p:val>
                                        </p:tav>
                                      </p:tavLst>
                                    </p:anim>
                                    <p:animEffect transition="in" filter="fade">
                                      <p:cBhvr>
                                        <p:cTn id="9" dur="500"/>
                                        <p:tgtEl>
                                          <p:spTgt spid="16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4" name="Google Shape;1462;p41">
            <a:extLst>
              <a:ext uri="{FF2B5EF4-FFF2-40B4-BE49-F238E27FC236}">
                <a16:creationId xmlns:a16="http://schemas.microsoft.com/office/drawing/2014/main" id="{B254E40E-C205-95F6-5BC0-72C7A5C9374F}"/>
              </a:ext>
            </a:extLst>
          </p:cNvPr>
          <p:cNvSpPr txBox="1">
            <a:spLocks/>
          </p:cNvSpPr>
          <p:nvPr/>
        </p:nvSpPr>
        <p:spPr>
          <a:xfrm>
            <a:off x="558209" y="2028048"/>
            <a:ext cx="8027581" cy="231213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5000" b="1" dirty="0" err="1">
                <a:latin typeface="+mj-lt"/>
              </a:rPr>
              <a:t>DIỆN</a:t>
            </a:r>
            <a:r>
              <a:rPr lang="en-US" sz="5000" b="1" dirty="0">
                <a:latin typeface="+mj-lt"/>
              </a:rPr>
              <a:t> </a:t>
            </a:r>
            <a:r>
              <a:rPr lang="en-US" sz="5000" b="1" dirty="0" err="1">
                <a:latin typeface="+mj-lt"/>
              </a:rPr>
              <a:t>TÍCH</a:t>
            </a:r>
            <a:r>
              <a:rPr lang="en-US" sz="5000" b="1" dirty="0">
                <a:latin typeface="+mj-lt"/>
              </a:rPr>
              <a:t> </a:t>
            </a:r>
            <a:r>
              <a:rPr lang="en-US" sz="5000" b="1" dirty="0" err="1">
                <a:latin typeface="+mj-lt"/>
              </a:rPr>
              <a:t>XUNG</a:t>
            </a:r>
            <a:r>
              <a:rPr lang="en-US" sz="5000" b="1" dirty="0">
                <a:latin typeface="+mj-lt"/>
              </a:rPr>
              <a:t> </a:t>
            </a:r>
            <a:r>
              <a:rPr lang="en-US" sz="5000" b="1" dirty="0" err="1">
                <a:latin typeface="+mj-lt"/>
              </a:rPr>
              <a:t>QUANH</a:t>
            </a:r>
            <a:r>
              <a:rPr lang="en-US" sz="5000" b="1" dirty="0">
                <a:latin typeface="+mj-lt"/>
              </a:rPr>
              <a:t> </a:t>
            </a:r>
            <a:r>
              <a:rPr lang="en-US" sz="5000" b="1" dirty="0" err="1">
                <a:latin typeface="+mj-lt"/>
              </a:rPr>
              <a:t>CỦA</a:t>
            </a:r>
            <a:r>
              <a:rPr lang="en-US" sz="5000" b="1" dirty="0">
                <a:latin typeface="+mj-lt"/>
              </a:rPr>
              <a:t> </a:t>
            </a:r>
            <a:r>
              <a:rPr lang="en-US" sz="5000" b="1" dirty="0" err="1">
                <a:latin typeface="+mj-lt"/>
              </a:rPr>
              <a:t>HÌNH</a:t>
            </a:r>
            <a:r>
              <a:rPr lang="en-US" sz="5000" b="1" dirty="0">
                <a:latin typeface="+mj-lt"/>
              </a:rPr>
              <a:t> </a:t>
            </a:r>
            <a:r>
              <a:rPr lang="en-US" sz="5000" b="1" dirty="0" err="1">
                <a:latin typeface="+mj-lt"/>
              </a:rPr>
              <a:t>NÓN</a:t>
            </a:r>
            <a:endParaRPr lang="en-US" sz="5000" b="1" dirty="0">
              <a:latin typeface="+mj-lt"/>
            </a:endParaRPr>
          </a:p>
        </p:txBody>
      </p:sp>
      <p:sp>
        <p:nvSpPr>
          <p:cNvPr id="5" name="Google Shape;1463;p41">
            <a:extLst>
              <a:ext uri="{FF2B5EF4-FFF2-40B4-BE49-F238E27FC236}">
                <a16:creationId xmlns:a16="http://schemas.microsoft.com/office/drawing/2014/main" id="{5976B7A3-F0F3-A97C-0E6B-8413F891029C}"/>
              </a:ext>
            </a:extLst>
          </p:cNvPr>
          <p:cNvSpPr txBox="1">
            <a:spLocks noGrp="1"/>
          </p:cNvSpPr>
          <p:nvPr>
            <p:ph type="title"/>
          </p:nvPr>
        </p:nvSpPr>
        <p:spPr>
          <a:xfrm>
            <a:off x="1897200" y="367475"/>
            <a:ext cx="5349600" cy="135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dirty="0">
                <a:latin typeface="+mj-lt"/>
              </a:rPr>
              <a:t>II</a:t>
            </a:r>
            <a:endParaRPr sz="6000" b="1" dirty="0">
              <a:latin typeface="+mj-lt"/>
            </a:endParaRPr>
          </a:p>
        </p:txBody>
      </p:sp>
      <p:sp>
        <p:nvSpPr>
          <p:cNvPr id="6" name="Google Shape;1475;p41">
            <a:extLst>
              <a:ext uri="{FF2B5EF4-FFF2-40B4-BE49-F238E27FC236}">
                <a16:creationId xmlns:a16="http://schemas.microsoft.com/office/drawing/2014/main" id="{2DB783EF-D922-2561-380C-CA6DC107A83E}"/>
              </a:ext>
            </a:extLst>
          </p:cNvPr>
          <p:cNvSpPr/>
          <p:nvPr/>
        </p:nvSpPr>
        <p:spPr>
          <a:xfrm>
            <a:off x="3955140" y="1871604"/>
            <a:ext cx="1233717" cy="156444"/>
          </a:xfrm>
          <a:custGeom>
            <a:avLst/>
            <a:gdLst/>
            <a:ahLst/>
            <a:cxnLst/>
            <a:rect l="l" t="t" r="r" b="b"/>
            <a:pathLst>
              <a:path w="11609" h="1472" extrusionOk="0">
                <a:moveTo>
                  <a:pt x="2067" y="0"/>
                </a:moveTo>
                <a:cubicBezTo>
                  <a:pt x="1515" y="0"/>
                  <a:pt x="1234" y="325"/>
                  <a:pt x="985" y="606"/>
                </a:cubicBezTo>
                <a:cubicBezTo>
                  <a:pt x="758" y="866"/>
                  <a:pt x="574" y="1071"/>
                  <a:pt x="195" y="1071"/>
                </a:cubicBezTo>
                <a:cubicBezTo>
                  <a:pt x="87" y="1071"/>
                  <a:pt x="0" y="1158"/>
                  <a:pt x="0" y="1266"/>
                </a:cubicBezTo>
                <a:cubicBezTo>
                  <a:pt x="0" y="1385"/>
                  <a:pt x="87" y="1472"/>
                  <a:pt x="195" y="1472"/>
                </a:cubicBezTo>
                <a:cubicBezTo>
                  <a:pt x="758" y="1472"/>
                  <a:pt x="1039" y="1147"/>
                  <a:pt x="1288" y="866"/>
                </a:cubicBezTo>
                <a:cubicBezTo>
                  <a:pt x="1515" y="606"/>
                  <a:pt x="1688" y="400"/>
                  <a:pt x="2067" y="400"/>
                </a:cubicBezTo>
                <a:cubicBezTo>
                  <a:pt x="2445" y="400"/>
                  <a:pt x="2629" y="606"/>
                  <a:pt x="2857" y="866"/>
                </a:cubicBezTo>
                <a:cubicBezTo>
                  <a:pt x="3105" y="1147"/>
                  <a:pt x="3376" y="1472"/>
                  <a:pt x="3938" y="1472"/>
                </a:cubicBezTo>
                <a:cubicBezTo>
                  <a:pt x="4501" y="1472"/>
                  <a:pt x="4782" y="1147"/>
                  <a:pt x="5020" y="866"/>
                </a:cubicBezTo>
                <a:cubicBezTo>
                  <a:pt x="5247" y="606"/>
                  <a:pt x="5431" y="400"/>
                  <a:pt x="5810" y="400"/>
                </a:cubicBezTo>
                <a:cubicBezTo>
                  <a:pt x="6189" y="400"/>
                  <a:pt x="6362" y="606"/>
                  <a:pt x="6589" y="866"/>
                </a:cubicBezTo>
                <a:cubicBezTo>
                  <a:pt x="6838" y="1147"/>
                  <a:pt x="7119" y="1472"/>
                  <a:pt x="7671" y="1472"/>
                </a:cubicBezTo>
                <a:cubicBezTo>
                  <a:pt x="8233" y="1472"/>
                  <a:pt x="8515" y="1147"/>
                  <a:pt x="8764" y="866"/>
                </a:cubicBezTo>
                <a:cubicBezTo>
                  <a:pt x="8991" y="606"/>
                  <a:pt x="9164" y="400"/>
                  <a:pt x="9543" y="400"/>
                </a:cubicBezTo>
                <a:cubicBezTo>
                  <a:pt x="9921" y="400"/>
                  <a:pt x="10105" y="606"/>
                  <a:pt x="10332" y="866"/>
                </a:cubicBezTo>
                <a:cubicBezTo>
                  <a:pt x="10570" y="1147"/>
                  <a:pt x="10852" y="1472"/>
                  <a:pt x="11414" y="1472"/>
                </a:cubicBezTo>
                <a:cubicBezTo>
                  <a:pt x="11522" y="1472"/>
                  <a:pt x="11609" y="1385"/>
                  <a:pt x="11609" y="1266"/>
                </a:cubicBezTo>
                <a:cubicBezTo>
                  <a:pt x="11609" y="1158"/>
                  <a:pt x="11522" y="1071"/>
                  <a:pt x="11414" y="1071"/>
                </a:cubicBezTo>
                <a:cubicBezTo>
                  <a:pt x="11036" y="1071"/>
                  <a:pt x="10852" y="866"/>
                  <a:pt x="10624" y="606"/>
                </a:cubicBezTo>
                <a:cubicBezTo>
                  <a:pt x="10386" y="314"/>
                  <a:pt x="10105" y="0"/>
                  <a:pt x="9543" y="0"/>
                </a:cubicBezTo>
                <a:cubicBezTo>
                  <a:pt x="8980" y="0"/>
                  <a:pt x="8710" y="325"/>
                  <a:pt x="8461" y="606"/>
                </a:cubicBezTo>
                <a:cubicBezTo>
                  <a:pt x="8233" y="866"/>
                  <a:pt x="8050" y="1071"/>
                  <a:pt x="7671" y="1071"/>
                </a:cubicBezTo>
                <a:cubicBezTo>
                  <a:pt x="7303" y="1071"/>
                  <a:pt x="7119" y="866"/>
                  <a:pt x="6892" y="606"/>
                </a:cubicBezTo>
                <a:cubicBezTo>
                  <a:pt x="6643" y="314"/>
                  <a:pt x="6362" y="0"/>
                  <a:pt x="5810" y="0"/>
                </a:cubicBezTo>
                <a:cubicBezTo>
                  <a:pt x="5247" y="0"/>
                  <a:pt x="4966" y="325"/>
                  <a:pt x="4717" y="606"/>
                </a:cubicBezTo>
                <a:cubicBezTo>
                  <a:pt x="4490" y="866"/>
                  <a:pt x="4317" y="1071"/>
                  <a:pt x="3938" y="1071"/>
                </a:cubicBezTo>
                <a:cubicBezTo>
                  <a:pt x="3560" y="1071"/>
                  <a:pt x="3387" y="866"/>
                  <a:pt x="3159" y="606"/>
                </a:cubicBezTo>
                <a:cubicBezTo>
                  <a:pt x="2911" y="314"/>
                  <a:pt x="2629" y="0"/>
                  <a:pt x="2067" y="0"/>
                </a:cubicBezTo>
                <a:close/>
              </a:path>
            </a:pathLst>
          </a:custGeom>
          <a:gradFill>
            <a:gsLst>
              <a:gs pos="0">
                <a:schemeClr val="accent1"/>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4" name="TextBox 3">
            <a:extLst>
              <a:ext uri="{FF2B5EF4-FFF2-40B4-BE49-F238E27FC236}">
                <a16:creationId xmlns:a16="http://schemas.microsoft.com/office/drawing/2014/main" id="{95820451-6526-7D48-BF41-546246F19910}"/>
              </a:ext>
            </a:extLst>
          </p:cNvPr>
          <p:cNvSpPr txBox="1"/>
          <p:nvPr/>
        </p:nvSpPr>
        <p:spPr>
          <a:xfrm>
            <a:off x="911736" y="589955"/>
            <a:ext cx="7320522" cy="958660"/>
          </a:xfrm>
          <a:prstGeom prst="rect">
            <a:avLst/>
          </a:prstGeom>
          <a:noFill/>
        </p:spPr>
        <p:txBody>
          <a:bodyPr wrap="square" rtlCol="0">
            <a:spAutoFit/>
          </a:bodyPr>
          <a:lstStyle/>
          <a:p>
            <a:pPr marL="0" marR="0" lvl="0" indent="0" algn="just" defTabSz="1828800" eaLnBrk="1" fontAlgn="auto" latinLnBrk="0" hangingPunct="1">
              <a:lnSpc>
                <a:spcPct val="150000"/>
              </a:lnSpc>
              <a:spcBef>
                <a:spcPts val="0"/>
              </a:spcBef>
              <a:spcAft>
                <a:spcPts val="0"/>
              </a:spcAft>
              <a:buClr>
                <a:srgbClr val="2D1549"/>
              </a:buClr>
              <a:buSzPts val="1100"/>
              <a:buFontTx/>
              <a:buNone/>
              <a:tabLst/>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rPr>
              <a:t>HĐ3</a:t>
            </a:r>
            <a:r>
              <a:rPr kumimoji="0" lang="en-US" sz="2000" b="1" i="0" u="none" strike="noStrike" kern="0" cap="none" spc="0" normalizeH="0" baseline="0" noProof="0" dirty="0">
                <a:ln>
                  <a:noFill/>
                </a:ln>
                <a:solidFill>
                  <a:srgbClr val="FFFFFF"/>
                </a:solidFill>
                <a:effectLst/>
                <a:highlight>
                  <a:srgbClr val="CE4D8E"/>
                </a:highlight>
                <a:uLnTx/>
                <a:uFillTx/>
                <a:ea typeface="+mn-ea"/>
              </a:rPr>
              <a:t>:</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Chuẩn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bị</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và</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quan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sát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và</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thực</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hiện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như</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các</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phần</a:t>
            </a:r>
            <a:r>
              <a:rPr lang="en-US" sz="2000" kern="1200" dirty="0">
                <a:solidFill>
                  <a:sysClr val="windowText" lastClr="000000"/>
                </a:solidFill>
                <a:latin typeface="Arial" panose="020B0604020202020204" pitchFamily="34" charset="0"/>
                <a:ea typeface="+mn-ea"/>
                <a:cs typeface="Arial" panose="020B0604020202020204" pitchFamily="34" charset="0"/>
              </a:rPr>
              <a:t> a), b). </a:t>
            </a:r>
            <a:r>
              <a:rPr lang="en-US" sz="2000" kern="1200" dirty="0" err="1">
                <a:solidFill>
                  <a:sysClr val="windowText" lastClr="000000"/>
                </a:solidFill>
                <a:latin typeface="Arial" panose="020B0604020202020204" pitchFamily="34" charset="0"/>
                <a:ea typeface="+mn-ea"/>
                <a:cs typeface="Arial" panose="020B0604020202020204" pitchFamily="34" charset="0"/>
              </a:rPr>
              <a:t>Tính</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độ</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dài</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cung</a:t>
            </a:r>
            <a:r>
              <a:rPr lang="en-US" sz="2000" kern="1200" dirty="0">
                <a:solidFill>
                  <a:sysClr val="windowText" lastClr="000000"/>
                </a:solidFill>
                <a:latin typeface="Arial" panose="020B0604020202020204" pitchFamily="34" charset="0"/>
                <a:ea typeface="+mn-ea"/>
                <a:cs typeface="Arial" panose="020B0604020202020204" pitchFamily="34" charset="0"/>
              </a:rPr>
              <a:t> CD, </a:t>
            </a:r>
            <a:r>
              <a:rPr lang="en-US" sz="2000" kern="1200" dirty="0" err="1">
                <a:solidFill>
                  <a:sysClr val="windowText" lastClr="000000"/>
                </a:solidFill>
                <a:latin typeface="Arial" panose="020B0604020202020204" pitchFamily="34" charset="0"/>
                <a:ea typeface="+mn-ea"/>
                <a:cs typeface="Arial" panose="020B0604020202020204" pitchFamily="34" charset="0"/>
              </a:rPr>
              <a:t>số</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đo</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cung</a:t>
            </a:r>
            <a:r>
              <a:rPr lang="en-US" sz="2000" kern="1200" dirty="0">
                <a:solidFill>
                  <a:sysClr val="windowText" lastClr="000000"/>
                </a:solidFill>
                <a:latin typeface="Arial" panose="020B0604020202020204" pitchFamily="34" charset="0"/>
                <a:ea typeface="+mn-ea"/>
                <a:cs typeface="Arial" panose="020B0604020202020204" pitchFamily="34" charset="0"/>
              </a:rPr>
              <a:t> CD.</a:t>
            </a:r>
          </a:p>
        </p:txBody>
      </p:sp>
      <p:sp>
        <p:nvSpPr>
          <p:cNvPr id="5" name="Rectangle 4">
            <a:extLst>
              <a:ext uri="{FF2B5EF4-FFF2-40B4-BE49-F238E27FC236}">
                <a16:creationId xmlns:a16="http://schemas.microsoft.com/office/drawing/2014/main" id="{614FD582-929A-C057-92F2-EE323C030AFE}"/>
              </a:ext>
            </a:extLst>
          </p:cNvPr>
          <p:cNvSpPr/>
          <p:nvPr/>
        </p:nvSpPr>
        <p:spPr>
          <a:xfrm>
            <a:off x="2880853" y="0"/>
            <a:ext cx="3382289" cy="49699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a:spAutoFit/>
          </a:body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THẢO</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LUẬN</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NHÓM</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ĐÔI</a:t>
            </a:r>
            <a:endParaRPr lang="en" sz="2000" b="1" dirty="0">
              <a:solidFill>
                <a:srgbClr val="00487E"/>
              </a:solidFill>
              <a:ea typeface="+mn-ea"/>
              <a:sym typeface="DM Sans SemiBold"/>
            </a:endParaRPr>
          </a:p>
        </p:txBody>
      </p:sp>
      <p:pic>
        <p:nvPicPr>
          <p:cNvPr id="7" name="Picture 6">
            <a:extLst>
              <a:ext uri="{FF2B5EF4-FFF2-40B4-BE49-F238E27FC236}">
                <a16:creationId xmlns:a16="http://schemas.microsoft.com/office/drawing/2014/main" id="{FF27568C-0D4A-9BBA-DA22-E0EF65749A06}"/>
              </a:ext>
            </a:extLst>
          </p:cNvPr>
          <p:cNvPicPr>
            <a:picLocks noChangeAspect="1"/>
          </p:cNvPicPr>
          <p:nvPr/>
        </p:nvPicPr>
        <p:blipFill>
          <a:blip r:embed="rId3">
            <a:clrChange>
              <a:clrFrom>
                <a:srgbClr val="FFFFFF"/>
              </a:clrFrom>
              <a:clrTo>
                <a:srgbClr val="FFFFFF">
                  <a:alpha val="0"/>
                </a:srgbClr>
              </a:clrTo>
            </a:clrChange>
          </a:blip>
          <a:srcRect l="17332" t="23200" r="15010" b="28269"/>
          <a:stretch/>
        </p:blipFill>
        <p:spPr>
          <a:xfrm>
            <a:off x="1711838" y="1548615"/>
            <a:ext cx="5720317" cy="329158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6" name="Flowchart: Terminator 5">
            <a:extLst>
              <a:ext uri="{FF2B5EF4-FFF2-40B4-BE49-F238E27FC236}">
                <a16:creationId xmlns:a16="http://schemas.microsoft.com/office/drawing/2014/main" id="{4B94926E-A557-9CCF-FE4E-22373D0D82FB}"/>
              </a:ext>
            </a:extLst>
          </p:cNvPr>
          <p:cNvSpPr/>
          <p:nvPr/>
        </p:nvSpPr>
        <p:spPr>
          <a:xfrm>
            <a:off x="4025915" y="400055"/>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2309C03-ABA3-31E8-5F2C-7E3A9763718C}"/>
                  </a:ext>
                </a:extLst>
              </p:cNvPr>
              <p:cNvSpPr txBox="1"/>
              <p:nvPr/>
            </p:nvSpPr>
            <p:spPr>
              <a:xfrm>
                <a:off x="723013" y="1047177"/>
                <a:ext cx="7697972" cy="3696268"/>
              </a:xfrm>
              <a:prstGeom prst="rect">
                <a:avLst/>
              </a:prstGeom>
              <a:noFill/>
            </p:spPr>
            <p:txBody>
              <a:bodyPr wrap="square">
                <a:spAutoFit/>
              </a:bodyPr>
              <a:lstStyle/>
              <a:p>
                <a:pPr marL="342900" marR="30480" indent="-342900" algn="just">
                  <a:lnSpc>
                    <a:spcPct val="150000"/>
                  </a:lnSpc>
                  <a:spcBef>
                    <a:spcPts val="300"/>
                  </a:spcBef>
                  <a:spcAft>
                    <a:spcPts val="300"/>
                  </a:spcAft>
                  <a:buFont typeface="Arial" panose="020B0604020202020204" pitchFamily="34" charset="0"/>
                  <a:buChar char="•"/>
                </a:pPr>
                <a:r>
                  <a:rPr lang="en-US" sz="2000" dirty="0" err="1">
                    <a:effectLst/>
                    <a:latin typeface="+mj-lt"/>
                    <a:ea typeface="Calibri" panose="020F0502020204030204" pitchFamily="34" charset="0"/>
                    <a:cs typeface="Times New Roman" panose="02020603050405020304" pitchFamily="18" charset="0"/>
                  </a:rPr>
                  <a:t>Gọi</a:t>
                </a:r>
                <a:r>
                  <a:rPr lang="en-US" sz="20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là</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độ</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dài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cung</a:t>
                </a:r>
                <a:r>
                  <a:rPr lang="en-US" sz="20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Độ</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dài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cung</a:t>
                </a:r>
                <a:r>
                  <a:rPr lang="en-US" sz="20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bằng</a:t>
                </a:r>
                <a:r>
                  <a:rPr lang="en-US" sz="2000" dirty="0">
                    <a:effectLst/>
                    <a:latin typeface="+mj-lt"/>
                    <a:ea typeface="Calibri" panose="020F0502020204030204" pitchFamily="34" charset="0"/>
                    <a:cs typeface="Times New Roman" panose="02020603050405020304" pitchFamily="18" charset="0"/>
                  </a:rPr>
                  <a:t> chu vi </a:t>
                </a:r>
                <a:r>
                  <a:rPr lang="en-US" sz="2000" dirty="0" err="1">
                    <a:effectLst/>
                    <a:latin typeface="+mj-lt"/>
                    <a:ea typeface="Calibri" panose="020F0502020204030204" pitchFamily="34" charset="0"/>
                    <a:cs typeface="Times New Roman" panose="02020603050405020304" pitchFamily="18" charset="0"/>
                  </a:rPr>
                  <a:t>đường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tròn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đáy</a:t>
                </a:r>
                <a:r>
                  <a:rPr lang="en-US" sz="2000" dirty="0">
                    <a:effectLst/>
                    <a:latin typeface="+mj-lt"/>
                    <a:ea typeface="Calibri" panose="020F0502020204030204" pitchFamily="34" charset="0"/>
                    <a:cs typeface="Times New Roman" panose="02020603050405020304" pitchFamily="18" charset="0"/>
                  </a:rPr>
                  <a:t>, ta </a:t>
                </a:r>
                <a:r>
                  <a:rPr lang="en-US" sz="2000" dirty="0" err="1">
                    <a:effectLst/>
                    <a:latin typeface="+mj-lt"/>
                    <a:ea typeface="Calibri" panose="020F0502020204030204" pitchFamily="34" charset="0"/>
                    <a:cs typeface="Times New Roman" panose="02020603050405020304" pitchFamily="18" charset="0"/>
                  </a:rPr>
                  <a:t>có</a:t>
                </a:r>
                <a:r>
                  <a:rPr lang="en-US" sz="20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𝑚</m:t>
                    </m:r>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r>
                      <a:rPr lang="en-US" sz="2000" i="1">
                        <a:effectLst/>
                        <a:latin typeface="Cambria Math" panose="02040503050406030204" pitchFamily="18" charset="0"/>
                        <a:ea typeface="Calibri" panose="020F0502020204030204" pitchFamily="34" charset="0"/>
                        <a:cs typeface="Times New Roman" panose="02020603050405020304" pitchFamily="18" charset="0"/>
                      </a:rPr>
                      <m:t>𝜋</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oMath>
                </a14:m>
                <a:r>
                  <a:rPr lang="en-US" sz="2000" dirty="0">
                    <a:effectLst/>
                    <a:latin typeface="+mj-lt"/>
                    <a:ea typeface="Calibri" panose="020F0502020204030204" pitchFamily="34" charset="0"/>
                    <a:cs typeface="Times New Roman" panose="02020603050405020304" pitchFamily="18" charset="0"/>
                  </a:rPr>
                  <a:t>. (1)</a:t>
                </a:r>
              </a:p>
              <a:p>
                <a:pPr marL="342900" marR="30480" indent="-342900" algn="just">
                  <a:lnSpc>
                    <a:spcPct val="150000"/>
                  </a:lnSpc>
                  <a:spcBef>
                    <a:spcPts val="300"/>
                  </a:spcBef>
                  <a:spcAft>
                    <a:spcPts val="300"/>
                  </a:spcAft>
                  <a:buFont typeface="Arial" panose="020B0604020202020204" pitchFamily="34" charset="0"/>
                  <a:buChar char="•"/>
                </a:pPr>
                <a:r>
                  <a:rPr lang="en-US" sz="2000" dirty="0" err="1">
                    <a:effectLst/>
                    <a:latin typeface="+mj-lt"/>
                    <a:ea typeface="Calibri" panose="020F0502020204030204" pitchFamily="34" charset="0"/>
                    <a:cs typeface="Times New Roman" panose="02020603050405020304" pitchFamily="18" charset="0"/>
                  </a:rPr>
                  <a:t>Gọi</a:t>
                </a:r>
                <a:r>
                  <a:rPr lang="en-US" sz="20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effectLst/>
                    <a:latin typeface="+mj-lt"/>
                    <a:ea typeface="Calibri" panose="020F0502020204030204" pitchFamily="34" charset="0"/>
                    <a:cs typeface="Times New Roman" panose="02020603050405020304" pitchFamily="18" charset="0"/>
                  </a:rPr>
                  <a:t>là</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số</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đo</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cung</a:t>
                </a:r>
                <a:r>
                  <a:rPr lang="en-US" sz="20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của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quạt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tròn</a:t>
                </a:r>
                <a:r>
                  <a:rPr lang="en-US" sz="2000" dirty="0">
                    <a:effectLst/>
                    <a:latin typeface="+mj-lt"/>
                    <a:ea typeface="Calibri" panose="020F0502020204030204" pitchFamily="34" charset="0"/>
                    <a:cs typeface="Times New Roman" panose="02020603050405020304" pitchFamily="18" charset="0"/>
                  </a:rPr>
                  <a:t>. Cung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có</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độ</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dài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là</a:t>
                </a:r>
                <a:r>
                  <a:rPr lang="en-US" sz="2000" dirty="0">
                    <a:effectLst/>
                    <a:latin typeface="+mj-lt"/>
                    <a:ea typeface="Calibri" panose="020F0502020204030204" pitchFamily="34" charset="0"/>
                    <a:cs typeface="Times New Roman" panose="02020603050405020304" pitchFamily="18" charset="0"/>
                  </a:rPr>
                  <a:t> </a:t>
                </a:r>
              </a:p>
              <a:p>
                <a:pPr marL="0"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𝑚</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𝜋</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𝑙</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180</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000" dirty="0">
                  <a:effectLst/>
                  <a:latin typeface="+mj-lt"/>
                  <a:ea typeface="Calibri" panose="020F0502020204030204" pitchFamily="34" charset="0"/>
                  <a:cs typeface="Times New Roman" panose="02020603050405020304" pitchFamily="18" charset="0"/>
                </a:endParaRPr>
              </a:p>
              <a:p>
                <a:pPr marL="0" marR="30480" algn="ctr">
                  <a:lnSpc>
                    <a:spcPct val="150000"/>
                  </a:lnSpc>
                  <a:spcBef>
                    <a:spcPts val="300"/>
                  </a:spcBef>
                  <a:spcAft>
                    <a:spcPts val="300"/>
                  </a:spcAft>
                </a:pPr>
                <a:r>
                  <a:rPr lang="en-US" sz="2000" dirty="0">
                    <a:effectLst/>
                    <a:latin typeface="+mj-lt"/>
                    <a:ea typeface="Calibri" panose="020F0502020204030204" pitchFamily="34" charset="0"/>
                    <a:cs typeface="Times New Roman" panose="02020603050405020304" pitchFamily="18" charset="0"/>
                  </a:rPr>
                  <a:t>(</a:t>
                </a:r>
                <a:r>
                  <a:rPr lang="en-US" sz="2000" dirty="0" err="1">
                    <a:effectLst/>
                    <a:latin typeface="+mj-lt"/>
                    <a:ea typeface="Calibri" panose="020F0502020204030204" pitchFamily="34" charset="0"/>
                    <a:cs typeface="Times New Roman" panose="02020603050405020304" pitchFamily="18" charset="0"/>
                  </a:rPr>
                  <a:t>với</a:t>
                </a:r>
                <a:r>
                  <a:rPr lang="en-US" sz="20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𝑙</m:t>
                    </m:r>
                  </m:oMath>
                </a14:m>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là</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bán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kính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quạt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tròn</a:t>
                </a:r>
                <a:r>
                  <a:rPr lang="en-US" sz="2000" dirty="0">
                    <a:effectLst/>
                    <a:latin typeface="+mj-lt"/>
                    <a:ea typeface="Calibri" panose="020F0502020204030204" pitchFamily="34" charset="0"/>
                    <a:cs typeface="Times New Roman" panose="02020603050405020304" pitchFamily="18" charset="0"/>
                  </a:rPr>
                  <a:t>). </a:t>
                </a:r>
              </a:p>
              <a:p>
                <a:pPr marL="0" marR="30480" algn="ctr">
                  <a:lnSpc>
                    <a:spcPct val="150000"/>
                  </a:lnSpc>
                  <a:spcBef>
                    <a:spcPts val="300"/>
                  </a:spcBef>
                  <a:spcAft>
                    <a:spcPts val="300"/>
                  </a:spcAft>
                </a:pPr>
                <a:r>
                  <a:rPr lang="en-US" sz="2000" dirty="0">
                    <a:effectLst/>
                    <a:latin typeface="+mj-lt"/>
                    <a:ea typeface="Calibri" panose="020F0502020204030204" pitchFamily="34" charset="0"/>
                    <a:cs typeface="Times New Roman" panose="02020603050405020304" pitchFamily="18" charset="0"/>
                    <a:sym typeface="Wingdings" panose="05000000000000000000" pitchFamily="2" charset="2"/>
                  </a:rPr>
                  <a:t> </a:t>
                </a:r>
                <a:r>
                  <a:rPr lang="en-US" sz="2000" dirty="0" err="1">
                    <a:effectLst/>
                    <a:latin typeface="+mj-lt"/>
                    <a:ea typeface="Calibri" panose="020F0502020204030204" pitchFamily="34" charset="0"/>
                    <a:cs typeface="Times New Roman" panose="02020603050405020304" pitchFamily="18" charset="0"/>
                  </a:rPr>
                  <a:t>Suy</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ra</a:t>
                </a:r>
                <a:r>
                  <a:rPr lang="en-US" sz="20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𝑚</m:t>
                        </m:r>
                        <m:r>
                          <a:rPr lang="en-US" sz="2000" i="1">
                            <a:effectLst/>
                            <a:latin typeface="Cambria Math" panose="02040503050406030204" pitchFamily="18" charset="0"/>
                            <a:ea typeface="Calibri" panose="020F0502020204030204" pitchFamily="34" charset="0"/>
                            <a:cs typeface="Times New Roman" panose="02020603050405020304" pitchFamily="18" charset="0"/>
                          </a:rPr>
                          <m:t> . 180</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𝜋</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𝑙</m:t>
                        </m:r>
                      </m:den>
                    </m:f>
                  </m:oMath>
                </a14:m>
                <a:r>
                  <a:rPr lang="en-US" sz="2000" dirty="0">
                    <a:effectLst/>
                    <a:latin typeface="+mj-lt"/>
                    <a:ea typeface="Calibri" panose="020F0502020204030204" pitchFamily="34" charset="0"/>
                    <a:cs typeface="Times New Roman" panose="02020603050405020304" pitchFamily="18" charset="0"/>
                  </a:rPr>
                  <a:t>  (2)</a:t>
                </a:r>
              </a:p>
            </p:txBody>
          </p:sp>
        </mc:Choice>
        <mc:Fallback xmlns="">
          <p:sp>
            <p:nvSpPr>
              <p:cNvPr id="8" name="TextBox 7">
                <a:extLst>
                  <a:ext uri="{FF2B5EF4-FFF2-40B4-BE49-F238E27FC236}">
                    <a16:creationId xmlns:a16="http://schemas.microsoft.com/office/drawing/2014/main" id="{82309C03-ABA3-31E8-5F2C-7E3A9763718C}"/>
                  </a:ext>
                </a:extLst>
              </p:cNvPr>
              <p:cNvSpPr txBox="1">
                <a:spLocks noRot="1" noChangeAspect="1" noMove="1" noResize="1" noEditPoints="1" noAdjustHandles="1" noChangeArrowheads="1" noChangeShapeType="1" noTextEdit="1"/>
              </p:cNvSpPr>
              <p:nvPr/>
            </p:nvSpPr>
            <p:spPr>
              <a:xfrm>
                <a:off x="723013" y="1047177"/>
                <a:ext cx="7697972" cy="3696268"/>
              </a:xfrm>
              <a:prstGeom prst="rect">
                <a:avLst/>
              </a:prstGeom>
              <a:blipFill>
                <a:blip r:embed="rId3"/>
                <a:stretch>
                  <a:fillRect l="-713" r="-475" b="-165"/>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7">
          <a:extLst>
            <a:ext uri="{FF2B5EF4-FFF2-40B4-BE49-F238E27FC236}">
              <a16:creationId xmlns:a16="http://schemas.microsoft.com/office/drawing/2014/main" id="{16E3046E-3013-9801-DE25-96069AC51910}"/>
            </a:ext>
          </a:extLst>
        </p:cNvPr>
        <p:cNvGrpSpPr/>
        <p:nvPr/>
      </p:nvGrpSpPr>
      <p:grpSpPr>
        <a:xfrm>
          <a:off x="0" y="0"/>
          <a:ext cx="0" cy="0"/>
          <a:chOff x="0" y="0"/>
          <a:chExt cx="0" cy="0"/>
        </a:xfrm>
      </p:grpSpPr>
      <p:sp>
        <p:nvSpPr>
          <p:cNvPr id="6" name="Flowchart: Terminator 5">
            <a:extLst>
              <a:ext uri="{FF2B5EF4-FFF2-40B4-BE49-F238E27FC236}">
                <a16:creationId xmlns:a16="http://schemas.microsoft.com/office/drawing/2014/main" id="{0C97ACC6-B95C-44BF-20B6-18059A94DAE5}"/>
              </a:ext>
            </a:extLst>
          </p:cNvPr>
          <p:cNvSpPr/>
          <p:nvPr/>
        </p:nvSpPr>
        <p:spPr>
          <a:xfrm>
            <a:off x="4025915" y="400055"/>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955AEE4-BCA0-3C37-FF92-5F1FBC72EADA}"/>
                  </a:ext>
                </a:extLst>
              </p:cNvPr>
              <p:cNvSpPr txBox="1"/>
              <p:nvPr/>
            </p:nvSpPr>
            <p:spPr>
              <a:xfrm>
                <a:off x="723014" y="1085584"/>
                <a:ext cx="7697972" cy="3657861"/>
              </a:xfrm>
              <a:prstGeom prst="rect">
                <a:avLst/>
              </a:prstGeom>
              <a:noFill/>
            </p:spPr>
            <p:txBody>
              <a:bodyPr wrap="square">
                <a:spAutoFit/>
              </a:bodyPr>
              <a:lstStyle/>
              <a:p>
                <a:pPr algn="ctr">
                  <a:lnSpc>
                    <a:spcPct val="150000"/>
                  </a:lnSpc>
                </a:pPr>
                <a:r>
                  <a:rPr lang="en-US" sz="2000" dirty="0" err="1"/>
                  <a:t>Thay</a:t>
                </a:r>
                <a:r>
                  <a:rPr lang="en-US" sz="2000" dirty="0"/>
                  <a:t> </a:t>
                </a:r>
                <a14:m>
                  <m:oMath xmlns:m="http://schemas.openxmlformats.org/officeDocument/2006/math">
                    <m:r>
                      <a:rPr lang="en-US" sz="2000" i="1">
                        <a:latin typeface="Cambria Math" panose="02040503050406030204" pitchFamily="18" charset="0"/>
                      </a:rPr>
                      <m:t>𝑚</m:t>
                    </m:r>
                    <m:r>
                      <a:rPr lang="en-US" sz="2000" i="1">
                        <a:latin typeface="Cambria Math" panose="02040503050406030204" pitchFamily="18" charset="0"/>
                      </a:rPr>
                      <m:t> </m:t>
                    </m:r>
                  </m:oMath>
                </a14:m>
                <a:r>
                  <a:rPr lang="en-US" sz="2000" dirty="0"/>
                  <a:t>ở (1) </a:t>
                </a:r>
                <a:r>
                  <a:rPr lang="en-US" sz="2000" dirty="0" err="1"/>
                  <a:t>vào</a:t>
                </a:r>
                <a:r>
                  <a:rPr lang="en-US" sz="2000" dirty="0"/>
                  <a:t> (2) ta </a:t>
                </a:r>
                <a:r>
                  <a:rPr lang="en-US" sz="2000" dirty="0" err="1"/>
                  <a:t>được</a:t>
                </a:r>
                <a:r>
                  <a:rPr lang="en-US" sz="2000" dirty="0"/>
                  <a:t> </a:t>
                </a:r>
              </a:p>
              <a:p>
                <a:pPr algn="ctr">
                  <a:lnSpc>
                    <a:spcPct val="150000"/>
                  </a:lnSpc>
                </a:pP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r>
                          <a:rPr lang="en-US" sz="2000" i="1">
                            <a:latin typeface="Cambria Math" panose="02040503050406030204" pitchFamily="18" charset="0"/>
                          </a:rPr>
                          <m:t>𝜋</m:t>
                        </m:r>
                        <m:r>
                          <a:rPr lang="en-US" sz="2000" i="1">
                            <a:latin typeface="Cambria Math" panose="02040503050406030204" pitchFamily="18" charset="0"/>
                          </a:rPr>
                          <m:t>𝑟</m:t>
                        </m:r>
                        <m:r>
                          <a:rPr lang="en-US" sz="2000" i="1">
                            <a:latin typeface="Cambria Math" panose="02040503050406030204" pitchFamily="18" charset="0"/>
                          </a:rPr>
                          <m:t> . 180</m:t>
                        </m:r>
                      </m:num>
                      <m:den>
                        <m:r>
                          <a:rPr lang="en-US" sz="2000" i="1">
                            <a:latin typeface="Cambria Math" panose="02040503050406030204" pitchFamily="18" charset="0"/>
                          </a:rPr>
                          <m:t>𝜋</m:t>
                        </m:r>
                        <m:r>
                          <a:rPr lang="en-US" sz="2000" i="1">
                            <a:latin typeface="Cambria Math" panose="02040503050406030204" pitchFamily="18" charset="0"/>
                          </a:rPr>
                          <m:t>𝑙</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360</m:t>
                        </m:r>
                        <m:r>
                          <a:rPr lang="en-US" sz="2000" i="1">
                            <a:latin typeface="Cambria Math" panose="02040503050406030204" pitchFamily="18" charset="0"/>
                          </a:rPr>
                          <m:t>𝑟</m:t>
                        </m:r>
                      </m:num>
                      <m:den>
                        <m:r>
                          <a:rPr lang="en-US" sz="2000" i="1">
                            <a:latin typeface="Cambria Math" panose="02040503050406030204" pitchFamily="18" charset="0"/>
                          </a:rPr>
                          <m:t>𝑙</m:t>
                        </m:r>
                      </m:den>
                    </m:f>
                  </m:oMath>
                </a14:m>
                <a:r>
                  <a:rPr lang="en-US" sz="2000" dirty="0"/>
                  <a:t> . (3)</a:t>
                </a:r>
              </a:p>
              <a:p>
                <a:pPr algn="ctr">
                  <a:lnSpc>
                    <a:spcPct val="150000"/>
                  </a:lnSpc>
                </a:pPr>
                <a:r>
                  <a:rPr lang="en-US" sz="2000" dirty="0"/>
                  <a:t>Ta </a:t>
                </a:r>
                <a:r>
                  <a:rPr lang="en-US" sz="2000" dirty="0" err="1"/>
                  <a:t>có</a:t>
                </a:r>
                <a:r>
                  <a:rPr lang="en-US" sz="2000" dirty="0"/>
                  <a:t> </a:t>
                </a:r>
                <a:r>
                  <a:rPr lang="en-US" sz="2000" dirty="0" err="1"/>
                  <a:t>công</a:t>
                </a:r>
                <a:r>
                  <a:rPr lang="en-US" sz="2000" dirty="0"/>
                  <a:t> </a:t>
                </a:r>
                <a:r>
                  <a:rPr lang="en-US" sz="2000" dirty="0" err="1"/>
                  <a:t>thức</a:t>
                </a:r>
                <a:r>
                  <a:rPr lang="en-US" sz="2000" dirty="0"/>
                  <a:t> </a:t>
                </a:r>
                <a:r>
                  <a:rPr lang="en-US" sz="2000" dirty="0" err="1"/>
                  <a:t>tính</a:t>
                </a:r>
                <a:r>
                  <a:rPr lang="en-US" sz="2000" dirty="0"/>
                  <a:t> </a:t>
                </a:r>
                <a:r>
                  <a:rPr lang="en-US" sz="2000" dirty="0" err="1"/>
                  <a:t>diện</a:t>
                </a:r>
                <a:r>
                  <a:rPr lang="en-US" sz="2000" dirty="0"/>
                  <a:t> </a:t>
                </a:r>
                <a:r>
                  <a:rPr lang="en-US" sz="2000" dirty="0" err="1"/>
                  <a:t>tích</a:t>
                </a:r>
                <a:r>
                  <a:rPr lang="en-US" sz="2000" dirty="0"/>
                  <a:t> </a:t>
                </a:r>
                <a:r>
                  <a:rPr lang="en-US" sz="2000" dirty="0" err="1"/>
                  <a:t>hình</a:t>
                </a:r>
                <a:r>
                  <a:rPr lang="en-US" sz="2000" dirty="0"/>
                  <a:t> </a:t>
                </a:r>
                <a:r>
                  <a:rPr lang="en-US" sz="2000" dirty="0" err="1"/>
                  <a:t>quạt</a:t>
                </a:r>
                <a:r>
                  <a:rPr lang="en-US" sz="2000" dirty="0"/>
                  <a:t> </a:t>
                </a:r>
                <a:r>
                  <a:rPr lang="en-US" sz="2000" dirty="0" err="1"/>
                  <a:t>tròn</a:t>
                </a:r>
                <a:r>
                  <a:rPr lang="en-US" sz="2000" dirty="0"/>
                  <a:t> </a:t>
                </a:r>
                <a:r>
                  <a:rPr lang="en-US" sz="2000" dirty="0" err="1"/>
                  <a:t>với</a:t>
                </a:r>
                <a:r>
                  <a:rPr lang="en-US" sz="2000" dirty="0"/>
                  <a:t> </a:t>
                </a:r>
                <a:r>
                  <a:rPr lang="en-US" sz="2000" dirty="0" err="1"/>
                  <a:t>bán</a:t>
                </a:r>
                <a:r>
                  <a:rPr lang="en-US" sz="2000" dirty="0"/>
                  <a:t> </a:t>
                </a:r>
                <a:r>
                  <a:rPr lang="en-US" sz="2000" dirty="0" err="1"/>
                  <a:t>kính</a:t>
                </a:r>
                <a:r>
                  <a:rPr lang="en-US" sz="2000" dirty="0"/>
                  <a:t> </a:t>
                </a:r>
                <a14:m>
                  <m:oMath xmlns:m="http://schemas.openxmlformats.org/officeDocument/2006/math">
                    <m:r>
                      <a:rPr lang="en-US" sz="2000" i="1">
                        <a:latin typeface="Cambria Math" panose="02040503050406030204" pitchFamily="18" charset="0"/>
                      </a:rPr>
                      <m:t>𝑙</m:t>
                    </m:r>
                  </m:oMath>
                </a14:m>
                <a:r>
                  <a:rPr lang="en-US" sz="2000" dirty="0"/>
                  <a:t> </a:t>
                </a:r>
                <a:r>
                  <a:rPr lang="en-US" sz="2000" dirty="0" err="1"/>
                  <a:t>và</a:t>
                </a:r>
                <a:r>
                  <a:rPr lang="en-US" sz="2000" dirty="0"/>
                  <a:t> </a:t>
                </a:r>
                <a:r>
                  <a:rPr lang="en-US" sz="2000" dirty="0" err="1"/>
                  <a:t>số</a:t>
                </a:r>
                <a:r>
                  <a:rPr lang="en-US" sz="2000" dirty="0"/>
                  <a:t> </a:t>
                </a:r>
                <a:r>
                  <a:rPr lang="en-US" sz="2000" dirty="0" err="1"/>
                  <a:t>đo</a:t>
                </a:r>
                <a:r>
                  <a:rPr lang="en-US" sz="2000" dirty="0"/>
                  <a:t> </a:t>
                </a:r>
                <a:r>
                  <a:rPr lang="en-US" sz="2000" dirty="0" err="1"/>
                  <a:t>cung</a:t>
                </a:r>
                <a:r>
                  <a:rPr lang="en-US" sz="2000" dirty="0"/>
                  <a:t> </a:t>
                </a:r>
                <a14:m>
                  <m:oMath xmlns:m="http://schemas.openxmlformats.org/officeDocument/2006/math">
                    <m:r>
                      <a:rPr lang="en-US" sz="2000" i="1">
                        <a:latin typeface="Cambria Math" panose="02040503050406030204" pitchFamily="18" charset="0"/>
                      </a:rPr>
                      <m:t>𝑛</m:t>
                    </m:r>
                  </m:oMath>
                </a14:m>
                <a:r>
                  <a:rPr lang="en-US" sz="2000" dirty="0"/>
                  <a:t> </a:t>
                </a:r>
                <a:r>
                  <a:rPr lang="en-US" sz="2000" dirty="0" err="1"/>
                  <a:t>là</a:t>
                </a:r>
                <a:r>
                  <a:rPr lang="en-US" sz="2000" dirty="0"/>
                  <a:t>: </a:t>
                </a:r>
                <a14:m>
                  <m:oMath xmlns:m="http://schemas.openxmlformats.org/officeDocument/2006/math">
                    <m:r>
                      <a:rPr lang="en-US" sz="2000" i="1">
                        <a:latin typeface="Cambria Math" panose="02040503050406030204" pitchFamily="18" charset="0"/>
                      </a:rPr>
                      <m:t>𝑆</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𝜋</m:t>
                        </m:r>
                        <m:sSup>
                          <m:sSupPr>
                            <m:ctrlPr>
                              <a:rPr lang="en-US" sz="2000" i="1">
                                <a:latin typeface="Cambria Math" panose="02040503050406030204" pitchFamily="18" charset="0"/>
                              </a:rPr>
                            </m:ctrlPr>
                          </m:sSupPr>
                          <m:e>
                            <m:r>
                              <a:rPr lang="en-US" sz="2000" i="1">
                                <a:latin typeface="Cambria Math" panose="02040503050406030204" pitchFamily="18" charset="0"/>
                              </a:rPr>
                              <m:t>𝑙</m:t>
                            </m:r>
                          </m:e>
                          <m:sup>
                            <m:r>
                              <a:rPr lang="en-US" sz="2000" i="1">
                                <a:latin typeface="Cambria Math" panose="02040503050406030204" pitchFamily="18" charset="0"/>
                              </a:rPr>
                              <m:t>2</m:t>
                            </m:r>
                          </m:sup>
                        </m:sSup>
                        <m:r>
                          <a:rPr lang="en-US" sz="2000" i="1">
                            <a:latin typeface="Cambria Math" panose="02040503050406030204" pitchFamily="18" charset="0"/>
                          </a:rPr>
                          <m:t>𝑛</m:t>
                        </m:r>
                      </m:num>
                      <m:den>
                        <m:r>
                          <a:rPr lang="en-US" sz="2000" i="1">
                            <a:latin typeface="Cambria Math" panose="02040503050406030204" pitchFamily="18" charset="0"/>
                          </a:rPr>
                          <m:t>360</m:t>
                        </m:r>
                      </m:den>
                    </m:f>
                  </m:oMath>
                </a14:m>
                <a:r>
                  <a:rPr lang="en-US" sz="2000" dirty="0"/>
                  <a:t>. (4)</a:t>
                </a:r>
              </a:p>
              <a:p>
                <a:pPr algn="ctr">
                  <a:lnSpc>
                    <a:spcPct val="150000"/>
                  </a:lnSpc>
                </a:pPr>
                <a:r>
                  <a:rPr lang="en-US" sz="2000" dirty="0" err="1"/>
                  <a:t>Thế</a:t>
                </a:r>
                <a:r>
                  <a:rPr lang="en-US" sz="2000" dirty="0"/>
                  <a:t>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 </m:t>
                    </m:r>
                  </m:oMath>
                </a14:m>
                <a:r>
                  <a:rPr lang="en-US" sz="2000" dirty="0"/>
                  <a:t>ở (3) </a:t>
                </a:r>
                <a:r>
                  <a:rPr lang="en-US" sz="2000" dirty="0" err="1"/>
                  <a:t>vào</a:t>
                </a:r>
                <a:r>
                  <a:rPr lang="en-US" sz="2000" dirty="0"/>
                  <a:t> (4) ta </a:t>
                </a:r>
                <a:r>
                  <a:rPr lang="en-US" sz="2000" dirty="0" err="1"/>
                  <a:t>được</a:t>
                </a:r>
                <a:endParaRPr lang="en-US" sz="2000" dirty="0"/>
              </a:p>
              <a:p>
                <a:pPr algn="ctr">
                  <a:lnSpc>
                    <a:spcPct val="150000"/>
                  </a:lnSpc>
                </a:pPr>
                <a:r>
                  <a:rPr lang="en-US" sz="2000" dirty="0"/>
                  <a:t> </a:t>
                </a:r>
                <a14:m>
                  <m:oMath xmlns:m="http://schemas.openxmlformats.org/officeDocument/2006/math">
                    <m:r>
                      <a:rPr lang="en-US" sz="2000" i="1">
                        <a:latin typeface="Cambria Math" panose="02040503050406030204" pitchFamily="18" charset="0"/>
                      </a:rPr>
                      <m:t>𝑆</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𝜋</m:t>
                        </m:r>
                        <m:sSup>
                          <m:sSupPr>
                            <m:ctrlPr>
                              <a:rPr lang="en-US" sz="2000" i="1">
                                <a:latin typeface="Cambria Math" panose="02040503050406030204" pitchFamily="18" charset="0"/>
                              </a:rPr>
                            </m:ctrlPr>
                          </m:sSupPr>
                          <m:e>
                            <m:r>
                              <a:rPr lang="en-US" sz="2000" i="1">
                                <a:latin typeface="Cambria Math" panose="02040503050406030204" pitchFamily="18" charset="0"/>
                              </a:rPr>
                              <m:t>𝑙</m:t>
                            </m:r>
                          </m:e>
                          <m:sup>
                            <m:r>
                              <a:rPr lang="en-US" sz="2000" i="1">
                                <a:latin typeface="Cambria Math" panose="02040503050406030204" pitchFamily="18" charset="0"/>
                              </a:rPr>
                              <m:t>2</m:t>
                            </m:r>
                          </m:sup>
                        </m:sSup>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360</m:t>
                            </m:r>
                            <m:r>
                              <a:rPr lang="en-US" sz="2000" i="1">
                                <a:latin typeface="Cambria Math" panose="02040503050406030204" pitchFamily="18" charset="0"/>
                              </a:rPr>
                              <m:t>𝑟</m:t>
                            </m:r>
                          </m:num>
                          <m:den>
                            <m:r>
                              <a:rPr lang="en-US" sz="2000" i="1">
                                <a:latin typeface="Cambria Math" panose="02040503050406030204" pitchFamily="18" charset="0"/>
                              </a:rPr>
                              <m:t>𝑙</m:t>
                            </m:r>
                          </m:den>
                        </m:f>
                      </m:num>
                      <m:den>
                        <m:r>
                          <a:rPr lang="en-US" sz="2000" i="1">
                            <a:latin typeface="Cambria Math" panose="02040503050406030204" pitchFamily="18" charset="0"/>
                          </a:rPr>
                          <m:t>360</m:t>
                        </m:r>
                      </m:den>
                    </m:f>
                    <m:r>
                      <a:rPr lang="en-US" sz="2000" i="1">
                        <a:latin typeface="Cambria Math" panose="02040503050406030204" pitchFamily="18" charset="0"/>
                      </a:rPr>
                      <m:t>=</m:t>
                    </m:r>
                    <m:r>
                      <a:rPr lang="en-US" sz="2000" i="1">
                        <a:latin typeface="Cambria Math" panose="02040503050406030204" pitchFamily="18" charset="0"/>
                      </a:rPr>
                      <m:t>𝜋</m:t>
                    </m:r>
                    <m:r>
                      <a:rPr lang="en-US" sz="2000" i="1">
                        <a:latin typeface="Cambria Math" panose="02040503050406030204" pitchFamily="18" charset="0"/>
                      </a:rPr>
                      <m:t>𝑟𝑙</m:t>
                    </m:r>
                    <m:r>
                      <a:rPr lang="en-US" sz="2000" i="1">
                        <a:latin typeface="Cambria Math" panose="02040503050406030204" pitchFamily="18" charset="0"/>
                      </a:rPr>
                      <m:t>.</m:t>
                    </m:r>
                  </m:oMath>
                </a14:m>
                <a:endParaRPr lang="en-US" sz="2000" dirty="0"/>
              </a:p>
            </p:txBody>
          </p:sp>
        </mc:Choice>
        <mc:Fallback xmlns="">
          <p:sp>
            <p:nvSpPr>
              <p:cNvPr id="8" name="TextBox 7">
                <a:extLst>
                  <a:ext uri="{FF2B5EF4-FFF2-40B4-BE49-F238E27FC236}">
                    <a16:creationId xmlns:a16="http://schemas.microsoft.com/office/drawing/2014/main" id="{B955AEE4-BCA0-3C37-FF92-5F1FBC72EADA}"/>
                  </a:ext>
                </a:extLst>
              </p:cNvPr>
              <p:cNvSpPr txBox="1">
                <a:spLocks noRot="1" noChangeAspect="1" noMove="1" noResize="1" noEditPoints="1" noAdjustHandles="1" noChangeArrowheads="1" noChangeShapeType="1" noTextEdit="1"/>
              </p:cNvSpPr>
              <p:nvPr/>
            </p:nvSpPr>
            <p:spPr>
              <a:xfrm>
                <a:off x="723014" y="1085584"/>
                <a:ext cx="7697972" cy="365786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25280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6" name="TextBox 5">
            <a:extLst>
              <a:ext uri="{FF2B5EF4-FFF2-40B4-BE49-F238E27FC236}">
                <a16:creationId xmlns:a16="http://schemas.microsoft.com/office/drawing/2014/main" id="{25E91C8B-C58E-148C-DCA2-30FAEC1CAFC4}"/>
              </a:ext>
            </a:extLst>
          </p:cNvPr>
          <p:cNvSpPr txBox="1"/>
          <p:nvPr/>
        </p:nvSpPr>
        <p:spPr>
          <a:xfrm>
            <a:off x="3617589" y="637920"/>
            <a:ext cx="1908822" cy="400110"/>
          </a:xfrm>
          <a:prstGeom prst="rect">
            <a:avLst/>
          </a:prstGeom>
          <a:noFill/>
          <a:ln w="25400" cap="flat" cmpd="sng" algn="ctr">
            <a:solidFill>
              <a:srgbClr val="FF0000"/>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FF0000"/>
                </a:solidFill>
                <a:effectLst/>
                <a:uLnTx/>
                <a:uFillTx/>
                <a:latin typeface="Arial"/>
                <a:cs typeface="Arial" panose="020B0604020202020204" pitchFamily="34" charset="0"/>
                <a:sym typeface="Arial"/>
              </a:rPr>
              <a:t>CÔNG</a:t>
            </a:r>
            <a:r>
              <a:rPr kumimoji="0" lang="en-US" sz="2000" b="1" i="0" u="none" strike="noStrike" kern="0" cap="none" spc="0" normalizeH="0" noProof="0" dirty="0">
                <a:ln>
                  <a:noFill/>
                </a:ln>
                <a:solidFill>
                  <a:srgbClr val="FF0000"/>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FF0000"/>
                </a:solidFill>
                <a:effectLst/>
                <a:uLnTx/>
                <a:uFillTx/>
                <a:latin typeface="Arial"/>
                <a:cs typeface="Arial" panose="020B0604020202020204" pitchFamily="34" charset="0"/>
                <a:sym typeface="Arial"/>
              </a:rPr>
              <a:t>THỨC</a:t>
            </a:r>
            <a:endParaRPr kumimoji="0" lang="en-US" sz="2000" b="1" i="0" u="none" strike="noStrike" kern="0" cap="none" spc="0" normalizeH="0" baseline="0" noProof="0" dirty="0">
              <a:ln>
                <a:noFill/>
              </a:ln>
              <a:solidFill>
                <a:srgbClr val="FF0000"/>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DB566E6-7402-DE4A-6F6E-0B74B2DA3514}"/>
                  </a:ext>
                </a:extLst>
              </p:cNvPr>
              <p:cNvSpPr txBox="1"/>
              <p:nvPr/>
            </p:nvSpPr>
            <p:spPr>
              <a:xfrm>
                <a:off x="1798231" y="1250715"/>
                <a:ext cx="5547537" cy="3254865"/>
              </a:xfrm>
              <a:prstGeom prst="rect">
                <a:avLst/>
              </a:prstGeom>
              <a:noFill/>
            </p:spPr>
            <p:txBody>
              <a:bodyPr wrap="square">
                <a:spAutoFit/>
              </a:bodyPr>
              <a:lstStyle/>
              <a:p>
                <a:pPr marL="0" marR="0" algn="just">
                  <a:lnSpc>
                    <a:spcPct val="150000"/>
                  </a:lnSpc>
                  <a:spcAft>
                    <a:spcPts val="800"/>
                  </a:spcAft>
                </a:pPr>
                <a:r>
                  <a:rPr lang="en-US" sz="2000" dirty="0">
                    <a:effectLst/>
                    <a:latin typeface="+mj-lt"/>
                    <a:ea typeface="Times New Roman" panose="02020603050405020304" pitchFamily="18" charset="0"/>
                    <a:cs typeface="Times New Roman" panose="02020603050405020304" pitchFamily="18" charset="0"/>
                  </a:rPr>
                  <a:t>Diện </a:t>
                </a:r>
                <a:r>
                  <a:rPr lang="en-US" sz="2000" dirty="0" err="1">
                    <a:effectLst/>
                    <a:latin typeface="+mj-lt"/>
                    <a:ea typeface="Times New Roman" panose="02020603050405020304" pitchFamily="18" charset="0"/>
                    <a:cs typeface="Times New Roman" panose="02020603050405020304" pitchFamily="18" charset="0"/>
                  </a:rPr>
                  <a:t>tích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xung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quanh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của</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hình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nón</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bằng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nửa</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tích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của</a:t>
                </a:r>
                <a:r>
                  <a:rPr lang="en-US" sz="2000" dirty="0">
                    <a:effectLst/>
                    <a:latin typeface="+mj-lt"/>
                    <a:ea typeface="Times New Roman" panose="02020603050405020304" pitchFamily="18" charset="0"/>
                    <a:cs typeface="Times New Roman" panose="02020603050405020304" pitchFamily="18" charset="0"/>
                  </a:rPr>
                  <a:t> chu vi </a:t>
                </a:r>
                <a:r>
                  <a:rPr lang="en-US" sz="2000" dirty="0" err="1">
                    <a:effectLst/>
                    <a:latin typeface="+mj-lt"/>
                    <a:ea typeface="Times New Roman" panose="02020603050405020304" pitchFamily="18" charset="0"/>
                    <a:cs typeface="Times New Roman" panose="02020603050405020304" pitchFamily="18" charset="0"/>
                  </a:rPr>
                  <a:t>đáy</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với</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độ</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dài</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đường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sinh</a:t>
                </a:r>
                <a:r>
                  <a:rPr lang="en-US" sz="2000" dirty="0">
                    <a:effectLst/>
                    <a:latin typeface="+mj-lt"/>
                    <a:ea typeface="Times New Roman" panose="02020603050405020304" pitchFamily="18" charset="0"/>
                    <a:cs typeface="Times New Roman" panose="02020603050405020304" pitchFamily="18" charset="0"/>
                  </a:rPr>
                  <a:t>:</a:t>
                </a:r>
              </a:p>
              <a:p>
                <a:pPr marL="0" marR="0" algn="ctr">
                  <a:lnSpc>
                    <a:spcPct val="150000"/>
                  </a:lnSpc>
                  <a:spcAft>
                    <a:spcPts val="800"/>
                  </a:spcAft>
                </a:pPr>
                <a:r>
                  <a:rPr lang="en-US"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𝑺</m:t>
                        </m:r>
                      </m:e>
                      <m:sub>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𝒙𝒒</m:t>
                        </m:r>
                      </m:sub>
                    </m:sSub>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𝑪</m:t>
                    </m:r>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𝒍</m:t>
                    </m:r>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𝝅</m:t>
                    </m:r>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𝒓𝒍</m:t>
                    </m:r>
                  </m:oMath>
                </a14:m>
                <a:endParaRPr lang="en-US" sz="2000" b="1" dirty="0">
                  <a:effectLst/>
                  <a:latin typeface="+mj-lt"/>
                  <a:ea typeface="Times New Roman" panose="02020603050405020304" pitchFamily="18" charset="0"/>
                  <a:cs typeface="Times New Roman" panose="02020603050405020304" pitchFamily="18" charset="0"/>
                </a:endParaRPr>
              </a:p>
              <a:p>
                <a:pPr marL="342900" marR="0" indent="-342900" algn="just">
                  <a:lnSpc>
                    <a:spcPct val="150000"/>
                  </a:lnSpc>
                  <a:spcAft>
                    <a:spcPts val="800"/>
                  </a:spcAft>
                  <a:buFont typeface="Arial" panose="020B0604020202020204" pitchFamily="34" charset="0"/>
                  <a:buChar char="•"/>
                </a:pPr>
                <a:r>
                  <a:rPr lang="en-US" sz="2000" dirty="0">
                    <a:latin typeface="+mj-lt"/>
                    <a:ea typeface="Times New Roman" panose="02020603050405020304" pitchFamily="18" charset="0"/>
                    <a:cs typeface="Times New Roman" panose="02020603050405020304" pitchFamily="18" charset="0"/>
                  </a:rPr>
                  <a:t>T</a:t>
                </a:r>
                <a:r>
                  <a:rPr lang="en-US" sz="2000" dirty="0">
                    <a:effectLst/>
                    <a:latin typeface="+mj-lt"/>
                    <a:ea typeface="Times New Roman" panose="02020603050405020304" pitchFamily="18" charset="0"/>
                    <a:cs typeface="Times New Roman" panose="02020603050405020304" pitchFamily="18" charset="0"/>
                  </a:rPr>
                  <a:t>rong </a:t>
                </a:r>
                <a:r>
                  <a:rPr lang="en-US" sz="2000" dirty="0" err="1">
                    <a:effectLst/>
                    <a:latin typeface="+mj-lt"/>
                    <a:ea typeface="Times New Roman" panose="02020603050405020304" pitchFamily="18" charset="0"/>
                    <a:cs typeface="Times New Roman" panose="02020603050405020304" pitchFamily="18" charset="0"/>
                  </a:rPr>
                  <a:t>đó</a:t>
                </a:r>
                <a:r>
                  <a:rPr lang="en-US"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𝑥𝑞</m:t>
                        </m:r>
                      </m:sub>
                    </m:sSub>
                  </m:oMath>
                </a14:m>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là</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diện</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tích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xung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quanh</a:t>
                </a:r>
                <a:r>
                  <a:rPr lang="en-US"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𝑟</m:t>
                    </m:r>
                  </m:oMath>
                </a14:m>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là</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bán</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kính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đáy</a:t>
                </a:r>
                <a:r>
                  <a:rPr lang="en-US"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𝐶</m:t>
                    </m:r>
                  </m:oMath>
                </a14:m>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là</a:t>
                </a:r>
                <a:r>
                  <a:rPr lang="en-US" sz="2000" dirty="0">
                    <a:effectLst/>
                    <a:latin typeface="+mj-lt"/>
                    <a:ea typeface="Times New Roman" panose="02020603050405020304" pitchFamily="18" charset="0"/>
                    <a:cs typeface="Times New Roman" panose="02020603050405020304" pitchFamily="18" charset="0"/>
                  </a:rPr>
                  <a:t> chu vi </a:t>
                </a:r>
                <a:r>
                  <a:rPr lang="en-US" sz="2000" dirty="0" err="1">
                    <a:effectLst/>
                    <a:latin typeface="+mj-lt"/>
                    <a:ea typeface="Times New Roman" panose="02020603050405020304" pitchFamily="18" charset="0"/>
                    <a:cs typeface="Times New Roman" panose="02020603050405020304" pitchFamily="18" charset="0"/>
                  </a:rPr>
                  <a:t>đáy</a:t>
                </a:r>
                <a:r>
                  <a:rPr lang="en-US"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𝑙</m:t>
                    </m:r>
                  </m:oMath>
                </a14:m>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là</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độ</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dài</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đường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sinh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của</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hình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tròn</a:t>
                </a:r>
                <a:r>
                  <a:rPr lang="en-US"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DDB566E6-7402-DE4A-6F6E-0B74B2DA3514}"/>
                  </a:ext>
                </a:extLst>
              </p:cNvPr>
              <p:cNvSpPr txBox="1">
                <a:spLocks noRot="1" noChangeAspect="1" noMove="1" noResize="1" noEditPoints="1" noAdjustHandles="1" noChangeArrowheads="1" noChangeShapeType="1" noTextEdit="1"/>
              </p:cNvSpPr>
              <p:nvPr/>
            </p:nvSpPr>
            <p:spPr>
              <a:xfrm>
                <a:off x="1798231" y="1250715"/>
                <a:ext cx="5547537" cy="3254865"/>
              </a:xfrm>
              <a:prstGeom prst="rect">
                <a:avLst/>
              </a:prstGeom>
              <a:blipFill>
                <a:blip r:embed="rId3"/>
                <a:stretch>
                  <a:fillRect l="-1209" r="-1099" b="-2434"/>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additive="base">
                                        <p:cTn id="2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6" name="TextBox 5">
            <a:extLst>
              <a:ext uri="{FF2B5EF4-FFF2-40B4-BE49-F238E27FC236}">
                <a16:creationId xmlns:a16="http://schemas.microsoft.com/office/drawing/2014/main" id="{AEEAEC1F-FF63-6615-246C-1F05B752FF94}"/>
              </a:ext>
            </a:extLst>
          </p:cNvPr>
          <p:cNvSpPr txBox="1"/>
          <p:nvPr/>
        </p:nvSpPr>
        <p:spPr>
          <a:xfrm>
            <a:off x="1172710" y="442488"/>
            <a:ext cx="1245995" cy="473912"/>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lang="en-US" sz="2000" b="1" noProof="0" dirty="0">
                <a:solidFill>
                  <a:srgbClr val="FFFFFF"/>
                </a:solidFill>
                <a:highlight>
                  <a:srgbClr val="CE4D8E"/>
                </a:highlight>
                <a:ea typeface="+mn-ea"/>
              </a:rPr>
              <a:t>2</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a:t>
            </a:r>
            <a:endParaRPr lang="vi-VN" sz="2000" kern="1200" dirty="0">
              <a:solidFill>
                <a:sysClr val="windowText" lastClr="000000"/>
              </a:solidFill>
              <a:latin typeface="Arial" panose="020B0604020202020204" pitchFamily="34" charset="0"/>
              <a:ea typeface="+mn-ea"/>
              <a:cs typeface="Arial" panose="020B0604020202020204" pitchFamily="34" charset="0"/>
            </a:endParaRPr>
          </a:p>
        </p:txBody>
      </p:sp>
      <p:sp>
        <p:nvSpPr>
          <p:cNvPr id="7" name="Flowchart: Terminator 6">
            <a:extLst>
              <a:ext uri="{FF2B5EF4-FFF2-40B4-BE49-F238E27FC236}">
                <a16:creationId xmlns:a16="http://schemas.microsoft.com/office/drawing/2014/main" id="{A6121B37-F59A-6093-9D6F-ACF42555F569}"/>
              </a:ext>
            </a:extLst>
          </p:cNvPr>
          <p:cNvSpPr/>
          <p:nvPr/>
        </p:nvSpPr>
        <p:spPr>
          <a:xfrm>
            <a:off x="4025913" y="2905745"/>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p:sp>
        <p:nvSpPr>
          <p:cNvPr id="8" name="TextBox 7">
            <a:extLst>
              <a:ext uri="{FF2B5EF4-FFF2-40B4-BE49-F238E27FC236}">
                <a16:creationId xmlns:a16="http://schemas.microsoft.com/office/drawing/2014/main" id="{B73D8B99-B8F2-A113-1094-99B658EB40B7}"/>
              </a:ext>
            </a:extLst>
          </p:cNvPr>
          <p:cNvSpPr txBox="1"/>
          <p:nvPr/>
        </p:nvSpPr>
        <p:spPr>
          <a:xfrm>
            <a:off x="1172710" y="916400"/>
            <a:ext cx="6798579" cy="1881990"/>
          </a:xfrm>
          <a:prstGeom prst="rect">
            <a:avLst/>
          </a:prstGeom>
          <a:noFill/>
        </p:spPr>
        <p:txBody>
          <a:bodyPr wrap="square">
            <a:spAutoFit/>
          </a:bodyPr>
          <a:lstStyle/>
          <a:p>
            <a:pPr algn="just">
              <a:lnSpc>
                <a:spcPct val="150000"/>
              </a:lnSpc>
            </a:pPr>
            <a:r>
              <a:rPr lang="en-US" sz="2000" dirty="0"/>
              <a:t>Cho </a:t>
            </a:r>
            <a:r>
              <a:rPr lang="en-US" sz="2000" dirty="0" err="1"/>
              <a:t>một</a:t>
            </a:r>
            <a:r>
              <a:rPr lang="en-US" sz="2000" dirty="0"/>
              <a:t> </a:t>
            </a:r>
            <a:r>
              <a:rPr lang="en-US" sz="2000" dirty="0" err="1"/>
              <a:t>hình</a:t>
            </a:r>
            <a:r>
              <a:rPr lang="en-US" sz="2000" dirty="0"/>
              <a:t> </a:t>
            </a:r>
            <a:r>
              <a:rPr lang="en-US" sz="2000" dirty="0" err="1"/>
              <a:t>nón</a:t>
            </a:r>
            <a:r>
              <a:rPr lang="en-US" sz="2000" dirty="0"/>
              <a:t> </a:t>
            </a:r>
            <a:r>
              <a:rPr lang="en-US" sz="2000" dirty="0" err="1"/>
              <a:t>có</a:t>
            </a:r>
            <a:r>
              <a:rPr lang="en-US" sz="2000" dirty="0"/>
              <a:t> </a:t>
            </a:r>
            <a:r>
              <a:rPr lang="en-US" sz="2000" dirty="0" err="1"/>
              <a:t>bán</a:t>
            </a:r>
            <a:r>
              <a:rPr lang="en-US" sz="2000" dirty="0"/>
              <a:t> </a:t>
            </a:r>
            <a:r>
              <a:rPr lang="en-US" sz="2000" dirty="0" err="1"/>
              <a:t>kính</a:t>
            </a:r>
            <a:r>
              <a:rPr lang="en-US" sz="2000" dirty="0"/>
              <a:t> </a:t>
            </a:r>
            <a:r>
              <a:rPr lang="en-US" sz="2000" dirty="0" err="1"/>
              <a:t>đáy</a:t>
            </a:r>
            <a:r>
              <a:rPr lang="en-US" sz="2000" dirty="0"/>
              <a:t> </a:t>
            </a:r>
            <a:r>
              <a:rPr lang="en-US" sz="2000" dirty="0" err="1"/>
              <a:t>là</a:t>
            </a:r>
            <a:r>
              <a:rPr lang="en-US" sz="2000" dirty="0"/>
              <a:t> 4 cm </a:t>
            </a:r>
            <a:r>
              <a:rPr lang="en-US" sz="2000" dirty="0" err="1"/>
              <a:t>và</a:t>
            </a:r>
            <a:r>
              <a:rPr lang="en-US" sz="2000" dirty="0"/>
              <a:t> </a:t>
            </a:r>
            <a:r>
              <a:rPr lang="en-US" sz="2000" dirty="0" err="1"/>
              <a:t>độ</a:t>
            </a:r>
            <a:r>
              <a:rPr lang="en-US" sz="2000" dirty="0"/>
              <a:t> </a:t>
            </a:r>
            <a:r>
              <a:rPr lang="en-US" sz="2000" dirty="0" err="1"/>
              <a:t>dài</a:t>
            </a:r>
            <a:r>
              <a:rPr lang="en-US" sz="2000" dirty="0"/>
              <a:t> </a:t>
            </a:r>
            <a:r>
              <a:rPr lang="en-US" sz="2000" dirty="0" err="1"/>
              <a:t>đường</a:t>
            </a:r>
            <a:r>
              <a:rPr lang="en-US" sz="2000" dirty="0"/>
              <a:t> </a:t>
            </a:r>
            <a:r>
              <a:rPr lang="en-US" sz="2000" dirty="0" err="1"/>
              <a:t>sinh</a:t>
            </a:r>
            <a:r>
              <a:rPr lang="en-US" sz="2000" dirty="0"/>
              <a:t> </a:t>
            </a:r>
            <a:r>
              <a:rPr lang="en-US" sz="2000" dirty="0" err="1"/>
              <a:t>là</a:t>
            </a:r>
            <a:r>
              <a:rPr lang="en-US" sz="2000" dirty="0"/>
              <a:t> 10 cm. </a:t>
            </a:r>
            <a:r>
              <a:rPr lang="en-US" sz="2000" dirty="0" err="1"/>
              <a:t>Hỏi</a:t>
            </a:r>
            <a:r>
              <a:rPr lang="en-US" sz="2000" dirty="0"/>
              <a:t> </a:t>
            </a:r>
            <a:r>
              <a:rPr lang="en-US" sz="2000" dirty="0" err="1"/>
              <a:t>diện</a:t>
            </a:r>
            <a:r>
              <a:rPr lang="en-US" sz="2000" dirty="0"/>
              <a:t> </a:t>
            </a:r>
            <a:r>
              <a:rPr lang="en-US" sz="2000" dirty="0" err="1"/>
              <a:t>tích</a:t>
            </a:r>
            <a:r>
              <a:rPr lang="en-US" sz="2000" dirty="0"/>
              <a:t> </a:t>
            </a:r>
            <a:r>
              <a:rPr lang="en-US" sz="2000" dirty="0" err="1"/>
              <a:t>xung</a:t>
            </a:r>
            <a:r>
              <a:rPr lang="en-US" sz="2000" dirty="0"/>
              <a:t> </a:t>
            </a:r>
            <a:r>
              <a:rPr lang="en-US" sz="2000" dirty="0" err="1"/>
              <a:t>quanh</a:t>
            </a:r>
            <a:r>
              <a:rPr lang="en-US" sz="2000" dirty="0"/>
              <a:t> </a:t>
            </a:r>
            <a:r>
              <a:rPr lang="en-US" sz="2000" dirty="0" err="1"/>
              <a:t>của</a:t>
            </a:r>
            <a:r>
              <a:rPr lang="en-US" sz="2000" dirty="0"/>
              <a:t> </a:t>
            </a:r>
            <a:r>
              <a:rPr lang="en-US" sz="2000" dirty="0" err="1"/>
              <a:t>hình</a:t>
            </a:r>
            <a:r>
              <a:rPr lang="en-US" sz="2000" dirty="0"/>
              <a:t> </a:t>
            </a:r>
            <a:r>
              <a:rPr lang="en-US" sz="2000" dirty="0" err="1"/>
              <a:t>nón</a:t>
            </a:r>
            <a:r>
              <a:rPr lang="en-US" sz="2000" dirty="0"/>
              <a:t> </a:t>
            </a:r>
            <a:r>
              <a:rPr lang="en-US" sz="2000" dirty="0" err="1"/>
              <a:t>đó</a:t>
            </a:r>
            <a:r>
              <a:rPr lang="en-US" sz="2000" dirty="0"/>
              <a:t> </a:t>
            </a:r>
            <a:r>
              <a:rPr lang="en-US" sz="2000" dirty="0" err="1"/>
              <a:t>là</a:t>
            </a:r>
            <a:r>
              <a:rPr lang="en-US" sz="2000" dirty="0"/>
              <a:t> bao </a:t>
            </a:r>
            <a:r>
              <a:rPr lang="en-US" sz="2000" dirty="0" err="1"/>
              <a:t>nhiêu</a:t>
            </a:r>
            <a:r>
              <a:rPr lang="en-US" sz="2000" dirty="0"/>
              <a:t> </a:t>
            </a:r>
            <a:r>
              <a:rPr lang="en-US" sz="2000" dirty="0" err="1"/>
              <a:t>centimet</a:t>
            </a:r>
            <a:r>
              <a:rPr lang="en-US" sz="2000" dirty="0"/>
              <a:t> </a:t>
            </a:r>
            <a:r>
              <a:rPr lang="en-US" sz="2000" dirty="0" err="1"/>
              <a:t>vuông</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đơn</a:t>
            </a:r>
            <a:r>
              <a:rPr lang="en-US" sz="2000" dirty="0"/>
              <a:t> </a:t>
            </a:r>
            <a:r>
              <a:rPr lang="en-US" sz="2000" dirty="0" err="1"/>
              <a:t>vị</a:t>
            </a:r>
            <a:r>
              <a:rPr lang="en-US" sz="2000" dirty="0"/>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372202-66F7-9CB7-1F9E-4C90A634353A}"/>
                  </a:ext>
                </a:extLst>
              </p:cNvPr>
              <p:cNvSpPr txBox="1"/>
              <p:nvPr/>
            </p:nvSpPr>
            <p:spPr>
              <a:xfrm>
                <a:off x="1798230" y="3583205"/>
                <a:ext cx="5547537" cy="1117807"/>
              </a:xfrm>
              <a:prstGeom prst="rect">
                <a:avLst/>
              </a:prstGeom>
              <a:noFill/>
            </p:spPr>
            <p:txBody>
              <a:bodyPr wrap="square">
                <a:spAutoFit/>
              </a:bodyPr>
              <a:lstStyle/>
              <a:p>
                <a:pPr marL="0" marR="0" algn="just">
                  <a:lnSpc>
                    <a:spcPct val="150000"/>
                  </a:lnSpc>
                  <a:spcAft>
                    <a:spcPts val="800"/>
                  </a:spcAft>
                </a:pPr>
                <a:r>
                  <a:rPr lang="en-US" sz="2000" dirty="0">
                    <a:effectLst/>
                    <a:latin typeface="+mj-lt"/>
                    <a:ea typeface="Times New Roman" panose="02020603050405020304" pitchFamily="18" charset="0"/>
                    <a:cs typeface="Times New Roman" panose="02020603050405020304" pitchFamily="18" charset="0"/>
                  </a:rPr>
                  <a:t>Diện </a:t>
                </a:r>
                <a:r>
                  <a:rPr lang="en-US" sz="2000" dirty="0" err="1">
                    <a:effectLst/>
                    <a:latin typeface="+mj-lt"/>
                    <a:ea typeface="Times New Roman" panose="02020603050405020304" pitchFamily="18" charset="0"/>
                    <a:cs typeface="Times New Roman" panose="02020603050405020304" pitchFamily="18" charset="0"/>
                  </a:rPr>
                  <a:t>tích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xung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quanh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của</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hình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nón</a:t>
                </a:r>
                <a:r>
                  <a:rPr lang="en-US" sz="2000" dirty="0">
                    <a:effectLst/>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a:t>
                </a:r>
                <a:endParaRPr lang="en-US" sz="2000" dirty="0">
                  <a:effectLst/>
                  <a:latin typeface="+mj-lt"/>
                  <a:ea typeface="Times New Roman" panose="02020603050405020304" pitchFamily="18" charset="0"/>
                  <a:cs typeface="Times New Roman" panose="02020603050405020304" pitchFamily="18" charset="0"/>
                </a:endParaRPr>
              </a:p>
              <a:p>
                <a:pPr algn="ctr">
                  <a:lnSpc>
                    <a:spcPct val="150000"/>
                  </a:lnSpc>
                  <a:spcAft>
                    <a:spcPts val="800"/>
                  </a:spcAft>
                </a:pPr>
                <a:r>
                  <a:rPr lang="en-US" sz="2000" b="1" i="1"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𝑺</m:t>
                        </m:r>
                      </m:e>
                      <m:sub>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𝒙𝒒</m:t>
                        </m:r>
                      </m:sub>
                    </m:sSub>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𝝅</m:t>
                    </m:r>
                    <m:r>
                      <a:rPr lang="en-US" sz="2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2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r>
                      <a:rPr lang="en-US" sz="2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𝟏𝟎</m:t>
                    </m:r>
                    <m:r>
                      <a:rPr lang="en-US" sz="2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b="1" i="1"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b="1"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𝟒𝟎</m:t>
                    </m:r>
                    <m:r>
                      <a:rPr lang="en-US" sz="20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𝝅</m:t>
                    </m:r>
                  </m:oMath>
                </a14:m>
                <a:r>
                  <a:rPr lang="en-US" sz="2000" b="1" i="1"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b="1" i="1" dirty="0"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1" i="1" dirty="0">
                    <a:effectLst/>
                    <a:latin typeface="+mj-lt"/>
                    <a:ea typeface="Times New Roman" panose="02020603050405020304" pitchFamily="18" charset="0"/>
                    <a:cs typeface="Times New Roman" panose="02020603050405020304" pitchFamily="18" charset="0"/>
                  </a:rPr>
                  <a:t> </a:t>
                </a:r>
                <a:r>
                  <a:rPr lang="en-US" sz="2000" b="1" i="1" dirty="0">
                    <a:solidFill>
                      <a:srgbClr val="FF0000"/>
                    </a:solidFill>
                    <a:effectLst/>
                    <a:latin typeface="+mj-lt"/>
                    <a:ea typeface="Times New Roman" panose="02020603050405020304" pitchFamily="18" charset="0"/>
                    <a:cs typeface="Times New Roman" panose="02020603050405020304" pitchFamily="18" charset="0"/>
                  </a:rPr>
                  <a:t>126 (</a:t>
                </a:r>
                <a:r>
                  <a:rPr lang="en-US" sz="2000" b="1" i="1" dirty="0" err="1">
                    <a:solidFill>
                      <a:srgbClr val="FF0000"/>
                    </a:solidFill>
                    <a:effectLst/>
                    <a:latin typeface="+mj-lt"/>
                    <a:ea typeface="Times New Roman" panose="02020603050405020304" pitchFamily="18" charset="0"/>
                    <a:cs typeface="Times New Roman" panose="02020603050405020304" pitchFamily="18" charset="0"/>
                  </a:rPr>
                  <a:t>cm</a:t>
                </a:r>
                <a:r>
                  <a:rPr lang="en-US" sz="2000" b="1" i="1" baseline="30000" dirty="0" err="1">
                    <a:solidFill>
                      <a:srgbClr val="FF0000"/>
                    </a:solidFill>
                    <a:effectLst/>
                    <a:latin typeface="+mj-lt"/>
                    <a:ea typeface="Times New Roman" panose="02020603050405020304" pitchFamily="18" charset="0"/>
                    <a:cs typeface="Times New Roman" panose="02020603050405020304" pitchFamily="18" charset="0"/>
                  </a:rPr>
                  <a:t>2</a:t>
                </a:r>
                <a:r>
                  <a:rPr lang="en-US" sz="2000" b="1" i="1" dirty="0">
                    <a:solidFill>
                      <a:srgbClr val="FF0000"/>
                    </a:solidFill>
                    <a:effectLst/>
                    <a:latin typeface="+mj-lt"/>
                    <a:ea typeface="Times New Roman" panose="02020603050405020304" pitchFamily="18" charset="0"/>
                    <a:cs typeface="Times New Roman" panose="02020603050405020304" pitchFamily="18" charset="0"/>
                  </a:rPr>
                  <a:t>)</a:t>
                </a:r>
              </a:p>
            </p:txBody>
          </p:sp>
        </mc:Choice>
        <mc:Fallback xmlns="">
          <p:sp>
            <p:nvSpPr>
              <p:cNvPr id="9" name="TextBox 8">
                <a:extLst>
                  <a:ext uri="{FF2B5EF4-FFF2-40B4-BE49-F238E27FC236}">
                    <a16:creationId xmlns:a16="http://schemas.microsoft.com/office/drawing/2014/main" id="{E0372202-66F7-9CB7-1F9E-4C90A634353A}"/>
                  </a:ext>
                </a:extLst>
              </p:cNvPr>
              <p:cNvSpPr txBox="1">
                <a:spLocks noRot="1" noChangeAspect="1" noMove="1" noResize="1" noEditPoints="1" noAdjustHandles="1" noChangeArrowheads="1" noChangeShapeType="1" noTextEdit="1"/>
              </p:cNvSpPr>
              <p:nvPr/>
            </p:nvSpPr>
            <p:spPr>
              <a:xfrm>
                <a:off x="1798230" y="3583205"/>
                <a:ext cx="5547537" cy="1117807"/>
              </a:xfrm>
              <a:prstGeom prst="rect">
                <a:avLst/>
              </a:prstGeom>
              <a:blipFill>
                <a:blip r:embed="rId3"/>
                <a:stretch>
                  <a:fillRect l="-1209" b="-6557"/>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6" name="TextBox 5">
            <a:extLst>
              <a:ext uri="{FF2B5EF4-FFF2-40B4-BE49-F238E27FC236}">
                <a16:creationId xmlns:a16="http://schemas.microsoft.com/office/drawing/2014/main" id="{ED552480-BD11-8FBF-E85C-AA18F4E26BB2}"/>
              </a:ext>
            </a:extLst>
          </p:cNvPr>
          <p:cNvSpPr txBox="1"/>
          <p:nvPr/>
        </p:nvSpPr>
        <p:spPr>
          <a:xfrm>
            <a:off x="736793" y="920413"/>
            <a:ext cx="2143538"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2</a:t>
            </a:r>
          </a:p>
        </p:txBody>
      </p:sp>
      <p:sp>
        <p:nvSpPr>
          <p:cNvPr id="7" name="TextBox 6">
            <a:extLst>
              <a:ext uri="{FF2B5EF4-FFF2-40B4-BE49-F238E27FC236}">
                <a16:creationId xmlns:a16="http://schemas.microsoft.com/office/drawing/2014/main" id="{2C368056-618E-E1DB-CD03-2D32C4B49C68}"/>
              </a:ext>
            </a:extLst>
          </p:cNvPr>
          <p:cNvSpPr txBox="1"/>
          <p:nvPr/>
        </p:nvSpPr>
        <p:spPr>
          <a:xfrm>
            <a:off x="736793" y="1320523"/>
            <a:ext cx="4101021" cy="2805320"/>
          </a:xfrm>
          <a:prstGeom prst="rect">
            <a:avLst/>
          </a:prstGeom>
          <a:noFill/>
        </p:spPr>
        <p:txBody>
          <a:bodyPr wrap="square">
            <a:spAutoFit/>
          </a:bodyPr>
          <a:lstStyle/>
          <a:p>
            <a:pPr marR="0" algn="just">
              <a:lnSpc>
                <a:spcPct val="150000"/>
              </a:lnSpc>
              <a:spcAft>
                <a:spcPts val="800"/>
              </a:spcAft>
            </a:pPr>
            <a:r>
              <a:rPr lang="en-US" sz="2000" dirty="0" err="1">
                <a:solidFill>
                  <a:srgbClr val="000000"/>
                </a:solidFill>
                <a:effectLst/>
                <a:latin typeface="+mj-lt"/>
                <a:ea typeface="Times New Roman" panose="02020603050405020304" pitchFamily="18" charset="0"/>
                <a:cs typeface="Times New Roman" panose="02020603050405020304" pitchFamily="18" charset="0"/>
              </a:rPr>
              <a:t>Một</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chiếc</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nón</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lá</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có</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dạng</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hình</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nón</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với</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đường</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kính</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đáy</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khoảng</a:t>
            </a:r>
            <a:r>
              <a:rPr lang="en-US" sz="2000" dirty="0">
                <a:solidFill>
                  <a:srgbClr val="000000"/>
                </a:solidFill>
                <a:effectLst/>
                <a:latin typeface="+mj-lt"/>
                <a:ea typeface="Times New Roman" panose="02020603050405020304" pitchFamily="18" charset="0"/>
                <a:cs typeface="Times New Roman" panose="02020603050405020304" pitchFamily="18" charset="0"/>
              </a:rPr>
              <a:t> 44 cm, </a:t>
            </a:r>
            <a:r>
              <a:rPr lang="en-US" sz="2000" dirty="0" err="1">
                <a:solidFill>
                  <a:srgbClr val="000000"/>
                </a:solidFill>
                <a:effectLst/>
                <a:latin typeface="+mj-lt"/>
                <a:ea typeface="Times New Roman" panose="02020603050405020304" pitchFamily="18" charset="0"/>
                <a:cs typeface="Times New Roman" panose="02020603050405020304" pitchFamily="18" charset="0"/>
              </a:rPr>
              <a:t>chiều</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cao</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khoảng</a:t>
            </a:r>
            <a:r>
              <a:rPr lang="en-US" sz="2000" dirty="0">
                <a:solidFill>
                  <a:srgbClr val="000000"/>
                </a:solidFill>
                <a:effectLst/>
                <a:latin typeface="+mj-lt"/>
                <a:ea typeface="Times New Roman" panose="02020603050405020304" pitchFamily="18" charset="0"/>
                <a:cs typeface="Times New Roman" panose="02020603050405020304" pitchFamily="18" charset="0"/>
              </a:rPr>
              <a:t> 20 cm. </a:t>
            </a:r>
            <a:r>
              <a:rPr lang="en-US" sz="2000" dirty="0" err="1">
                <a:solidFill>
                  <a:srgbClr val="000000"/>
                </a:solidFill>
                <a:effectLst/>
                <a:latin typeface="+mj-lt"/>
                <a:ea typeface="Times New Roman" panose="02020603050405020304" pitchFamily="18" charset="0"/>
                <a:cs typeface="Times New Roman" panose="02020603050405020304" pitchFamily="18" charset="0"/>
              </a:rPr>
              <a:t>Hỏi</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diện</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tích</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xung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quanh</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chiếc</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nón</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bằng</a:t>
            </a:r>
            <a:r>
              <a:rPr lang="en-US" sz="2000" dirty="0">
                <a:latin typeface="+mj-lt"/>
                <a:ea typeface="Times New Roman" panose="02020603050405020304" pitchFamily="18" charset="0"/>
                <a:cs typeface="Times New Roman" panose="02020603050405020304" pitchFamily="18" charset="0"/>
              </a:rPr>
              <a:t> bao </a:t>
            </a:r>
            <a:r>
              <a:rPr lang="en-US" sz="2000" dirty="0" err="1">
                <a:latin typeface="+mj-lt"/>
                <a:ea typeface="Times New Roman" panose="02020603050405020304" pitchFamily="18" charset="0"/>
                <a:cs typeface="Times New Roman" panose="02020603050405020304" pitchFamily="18" charset="0"/>
              </a:rPr>
              <a:t>nhiêu</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centimet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vuông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làm</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tròn</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kết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quả</a:t>
            </a:r>
            <a:endParaRPr lang="en-US" sz="2000" dirty="0">
              <a:effectLst/>
              <a:latin typeface="+mj-lt"/>
              <a:ea typeface="Calibri" panose="020F0502020204030204" pitchFamily="34" charset="0"/>
              <a:cs typeface="Times New Roman" panose="02020603050405020304" pitchFamily="18" charset="0"/>
            </a:endParaRPr>
          </a:p>
        </p:txBody>
      </p:sp>
      <p:pic>
        <p:nvPicPr>
          <p:cNvPr id="2050" name="Picture 2" descr="Nón lá Việt Nam - biểu tượng đặc sắc của người Việt | Phongnha Discovery  Tours">
            <a:extLst>
              <a:ext uri="{FF2B5EF4-FFF2-40B4-BE49-F238E27FC236}">
                <a16:creationId xmlns:a16="http://schemas.microsoft.com/office/drawing/2014/main" id="{125340D2-3B2B-1AC6-88D3-18D79CB7A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149" y="1268818"/>
            <a:ext cx="3511058" cy="2605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90"/>
        <p:cNvGrpSpPr/>
        <p:nvPr/>
      </p:nvGrpSpPr>
      <p:grpSpPr>
        <a:xfrm>
          <a:off x="0" y="0"/>
          <a:ext cx="0" cy="0"/>
          <a:chOff x="0" y="0"/>
          <a:chExt cx="0" cy="0"/>
        </a:xfrm>
      </p:grpSpPr>
      <p:sp>
        <p:nvSpPr>
          <p:cNvPr id="6" name="TextBox 5">
            <a:extLst>
              <a:ext uri="{FF2B5EF4-FFF2-40B4-BE49-F238E27FC236}">
                <a16:creationId xmlns:a16="http://schemas.microsoft.com/office/drawing/2014/main" id="{422C3E15-2F0B-6B78-2864-88B185D9BB21}"/>
              </a:ext>
            </a:extLst>
          </p:cNvPr>
          <p:cNvSpPr txBox="1"/>
          <p:nvPr/>
        </p:nvSpPr>
        <p:spPr>
          <a:xfrm>
            <a:off x="598570" y="473857"/>
            <a:ext cx="2143538"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2</a:t>
            </a:r>
          </a:p>
        </p:txBody>
      </p:sp>
      <p:sp>
        <p:nvSpPr>
          <p:cNvPr id="7" name="Flowchart: Terminator 6">
            <a:extLst>
              <a:ext uri="{FF2B5EF4-FFF2-40B4-BE49-F238E27FC236}">
                <a16:creationId xmlns:a16="http://schemas.microsoft.com/office/drawing/2014/main" id="{00B9DAEA-B718-886D-0E35-779268A174BD}"/>
              </a:ext>
            </a:extLst>
          </p:cNvPr>
          <p:cNvSpPr/>
          <p:nvPr/>
        </p:nvSpPr>
        <p:spPr>
          <a:xfrm>
            <a:off x="4025914" y="769954"/>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415283E-0272-FDF2-9075-0F5B2CCF0034}"/>
                  </a:ext>
                </a:extLst>
              </p:cNvPr>
              <p:cNvSpPr txBox="1"/>
              <p:nvPr/>
            </p:nvSpPr>
            <p:spPr>
              <a:xfrm>
                <a:off x="2131827" y="1271212"/>
                <a:ext cx="4880344" cy="3398431"/>
              </a:xfrm>
              <a:prstGeom prst="rect">
                <a:avLst/>
              </a:prstGeom>
              <a:noFill/>
            </p:spPr>
            <p:txBody>
              <a:bodyPr wrap="square">
                <a:spAutoFit/>
              </a:bodyPr>
              <a:lstStyle/>
              <a:p>
                <a:pPr marL="0" marR="0" algn="ctr">
                  <a:lnSpc>
                    <a:spcPct val="150000"/>
                  </a:lnSpc>
                  <a:spcAft>
                    <a:spcPts val="800"/>
                  </a:spcAft>
                </a:pPr>
                <a:r>
                  <a:rPr lang="en-US" sz="2000" dirty="0">
                    <a:effectLst/>
                    <a:latin typeface="+mj-lt"/>
                    <a:ea typeface="Calibri" panose="020F0502020204030204" pitchFamily="34" charset="0"/>
                    <a:cs typeface="Times New Roman" panose="02020603050405020304" pitchFamily="18" charset="0"/>
                  </a:rPr>
                  <a:t>Bán </a:t>
                </a:r>
                <a:r>
                  <a:rPr lang="en-US" sz="2000" dirty="0" err="1">
                    <a:effectLst/>
                    <a:latin typeface="+mj-lt"/>
                    <a:ea typeface="Calibri" panose="020F0502020204030204" pitchFamily="34" charset="0"/>
                    <a:cs typeface="Times New Roman" panose="02020603050405020304" pitchFamily="18" charset="0"/>
                  </a:rPr>
                  <a:t>kính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đáy</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của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nón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là</a:t>
                </a:r>
                <a:r>
                  <a:rPr lang="en-US" sz="2000" dirty="0">
                    <a:effectLst/>
                    <a:latin typeface="+mj-lt"/>
                    <a:ea typeface="Calibri" panose="020F0502020204030204" pitchFamily="34" charset="0"/>
                    <a:cs typeface="Times New Roman" panose="02020603050405020304" pitchFamily="18" charset="0"/>
                  </a:rPr>
                  <a:t>:</a:t>
                </a:r>
              </a:p>
              <a:p>
                <a:pPr marL="0" marR="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44 :2=22 </m:t>
                      </m:r>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𝑐𝑚</m:t>
                          </m:r>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000" dirty="0">
                  <a:effectLst/>
                  <a:latin typeface="+mj-lt"/>
                  <a:ea typeface="Calibri" panose="020F0502020204030204" pitchFamily="34" charset="0"/>
                  <a:cs typeface="Times New Roman" panose="02020603050405020304" pitchFamily="18" charset="0"/>
                </a:endParaRPr>
              </a:p>
              <a:p>
                <a:pPr marL="0" marR="0" algn="ctr">
                  <a:lnSpc>
                    <a:spcPct val="150000"/>
                  </a:lnSpc>
                  <a:spcAft>
                    <a:spcPts val="800"/>
                  </a:spcAft>
                </a:pPr>
                <a:r>
                  <a:rPr lang="en-US" sz="2000" dirty="0" err="1">
                    <a:effectLst/>
                    <a:latin typeface="+mj-lt"/>
                    <a:ea typeface="Calibri" panose="020F0502020204030204" pitchFamily="34" charset="0"/>
                    <a:cs typeface="Times New Roman" panose="02020603050405020304" pitchFamily="18" charset="0"/>
                  </a:rPr>
                  <a:t>Đường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sinh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của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nón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là</a:t>
                </a:r>
                <a:r>
                  <a:rPr lang="en-US" sz="2000" dirty="0">
                    <a:effectLst/>
                    <a:latin typeface="+mj-lt"/>
                    <a:ea typeface="Calibri" panose="020F0502020204030204" pitchFamily="34" charset="0"/>
                    <a:cs typeface="Times New Roman" panose="02020603050405020304" pitchFamily="18" charset="0"/>
                  </a:rPr>
                  <a:t>:</a:t>
                </a:r>
              </a:p>
              <a:p>
                <a:pPr marL="0" marR="0" algn="ctr">
                  <a:lnSpc>
                    <a:spcPct val="150000"/>
                  </a:lnSpc>
                  <a:spcAft>
                    <a:spcPts val="800"/>
                  </a:spcAft>
                </a:pPr>
                <a14:m>
                  <m:oMathPara xmlns:m="http://schemas.openxmlformats.org/officeDocument/2006/math">
                    <m:oMathParaPr>
                      <m:jc m:val="centerGroup"/>
                    </m:oMathParaPr>
                    <m:oMath xmlns:m="http://schemas.openxmlformats.org/officeDocument/2006/math">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22</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1">
                              <a:effectLst/>
                              <a:latin typeface="Cambria Math" panose="02040503050406030204" pitchFamily="18" charset="0"/>
                              <a:ea typeface="Calibri" panose="020F0502020204030204" pitchFamily="34" charset="0"/>
                              <a:cs typeface="Times New Roman" panose="02020603050405020304" pitchFamily="18" charset="0"/>
                            </a:rPr>
                            <m:t>221</m:t>
                          </m:r>
                        </m:e>
                      </m:ra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𝑐𝑚</m:t>
                          </m:r>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dirty="0">
                  <a:effectLst/>
                  <a:latin typeface="+mj-lt"/>
                  <a:ea typeface="Calibri" panose="020F0502020204030204" pitchFamily="34" charset="0"/>
                  <a:cs typeface="Times New Roman" panose="02020603050405020304" pitchFamily="18" charset="0"/>
                </a:endParaRPr>
              </a:p>
              <a:p>
                <a:pPr marL="0" marR="0" algn="ctr">
                  <a:lnSpc>
                    <a:spcPct val="150000"/>
                  </a:lnSpc>
                  <a:spcAft>
                    <a:spcPts val="800"/>
                  </a:spcAft>
                </a:pPr>
                <a:r>
                  <a:rPr lang="en-US" sz="2000" dirty="0" err="1">
                    <a:effectLst/>
                    <a:latin typeface="+mj-lt"/>
                    <a:ea typeface="Calibri" panose="020F0502020204030204" pitchFamily="34" charset="0"/>
                    <a:cs typeface="Times New Roman" panose="02020603050405020304" pitchFamily="18" charset="0"/>
                  </a:rPr>
                  <a:t>Diện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tích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xung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quanh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chiếc</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nón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là</a:t>
                </a:r>
                <a:r>
                  <a:rPr lang="en-US" sz="2000" dirty="0">
                    <a:effectLst/>
                    <a:latin typeface="+mj-lt"/>
                    <a:ea typeface="Calibri" panose="020F0502020204030204" pitchFamily="34" charset="0"/>
                    <a:cs typeface="Times New Roman" panose="02020603050405020304" pitchFamily="18" charset="0"/>
                  </a:rPr>
                  <a:t>:</a:t>
                </a:r>
              </a:p>
              <a:p>
                <a:pPr algn="ct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𝜋</m:t>
                      </m:r>
                      <m:r>
                        <a:rPr lang="en-US" sz="2000" i="1">
                          <a:effectLst/>
                          <a:latin typeface="Cambria Math" panose="02040503050406030204" pitchFamily="18" charset="0"/>
                          <a:ea typeface="Calibri" panose="020F0502020204030204" pitchFamily="34" charset="0"/>
                          <a:cs typeface="Times New Roman" panose="02020603050405020304" pitchFamily="18" charset="0"/>
                        </a:rPr>
                        <m:t> . 22 . 2</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1">
                              <a:effectLst/>
                              <a:latin typeface="Cambria Math" panose="02040503050406030204" pitchFamily="18" charset="0"/>
                              <a:ea typeface="Calibri" panose="020F0502020204030204" pitchFamily="34" charset="0"/>
                              <a:cs typeface="Times New Roman" panose="02020603050405020304" pitchFamily="18" charset="0"/>
                            </a:rPr>
                            <m:t>221</m:t>
                          </m:r>
                        </m:e>
                      </m:rad>
                      <m:r>
                        <a:rPr lang="en-US" sz="2000" i="1">
                          <a:effectLst/>
                          <a:latin typeface="Cambria Math" panose="02040503050406030204" pitchFamily="18" charset="0"/>
                          <a:ea typeface="Calibri" panose="020F0502020204030204" pitchFamily="34" charset="0"/>
                          <a:cs typeface="Times New Roman" panose="02020603050405020304" pitchFamily="18" charset="0"/>
                        </a:rPr>
                        <m:t>≈2055 </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𝑐𝑚</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dirty="0">
                  <a:latin typeface="+mj-lt"/>
                </a:endParaRPr>
              </a:p>
            </p:txBody>
          </p:sp>
        </mc:Choice>
        <mc:Fallback xmlns="">
          <p:sp>
            <p:nvSpPr>
              <p:cNvPr id="9" name="TextBox 8">
                <a:extLst>
                  <a:ext uri="{FF2B5EF4-FFF2-40B4-BE49-F238E27FC236}">
                    <a16:creationId xmlns:a16="http://schemas.microsoft.com/office/drawing/2014/main" id="{6415283E-0272-FDF2-9075-0F5B2CCF0034}"/>
                  </a:ext>
                </a:extLst>
              </p:cNvPr>
              <p:cNvSpPr txBox="1">
                <a:spLocks noRot="1" noChangeAspect="1" noMove="1" noResize="1" noEditPoints="1" noAdjustHandles="1" noChangeArrowheads="1" noChangeShapeType="1" noTextEdit="1"/>
              </p:cNvSpPr>
              <p:nvPr/>
            </p:nvSpPr>
            <p:spPr>
              <a:xfrm>
                <a:off x="2131827" y="1271212"/>
                <a:ext cx="4880344" cy="3398431"/>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additive="base">
                                        <p:cTn id="1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 calcmode="lin" valueType="num">
                                      <p:cBhvr additive="base">
                                        <p:cTn id="26"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 calcmode="lin" valueType="num">
                                      <p:cBhvr additive="base">
                                        <p:cTn id="3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 calcmode="lin" valueType="num">
                                      <p:cBhvr additive="base">
                                        <p:cTn id="36"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grpSp>
        <p:nvGrpSpPr>
          <p:cNvPr id="1412" name="Google Shape;1412;p37"/>
          <p:cNvGrpSpPr/>
          <p:nvPr/>
        </p:nvGrpSpPr>
        <p:grpSpPr>
          <a:xfrm>
            <a:off x="-452390" y="454294"/>
            <a:ext cx="4310290" cy="4219988"/>
            <a:chOff x="-452390" y="454294"/>
            <a:chExt cx="4310290" cy="4219988"/>
          </a:xfrm>
        </p:grpSpPr>
        <p:sp>
          <p:nvSpPr>
            <p:cNvPr id="1413" name="Google Shape;1413;p37"/>
            <p:cNvSpPr/>
            <p:nvPr/>
          </p:nvSpPr>
          <p:spPr>
            <a:xfrm>
              <a:off x="2487952" y="3405875"/>
              <a:ext cx="1369949" cy="1268407"/>
            </a:xfrm>
            <a:custGeom>
              <a:avLst/>
              <a:gdLst/>
              <a:ahLst/>
              <a:cxnLst/>
              <a:rect l="l" t="t" r="r" b="b"/>
              <a:pathLst>
                <a:path w="21546" h="19949" fill="none" extrusionOk="0">
                  <a:moveTo>
                    <a:pt x="12186" y="7948"/>
                  </a:moveTo>
                  <a:lnTo>
                    <a:pt x="16041" y="2417"/>
                  </a:lnTo>
                  <a:lnTo>
                    <a:pt x="21533" y="10364"/>
                  </a:lnTo>
                  <a:moveTo>
                    <a:pt x="6681" y="1"/>
                  </a:moveTo>
                  <a:lnTo>
                    <a:pt x="16041" y="2417"/>
                  </a:lnTo>
                  <a:moveTo>
                    <a:pt x="9361" y="12001"/>
                  </a:moveTo>
                  <a:lnTo>
                    <a:pt x="14853" y="19948"/>
                  </a:lnTo>
                  <a:moveTo>
                    <a:pt x="1" y="9585"/>
                  </a:moveTo>
                  <a:lnTo>
                    <a:pt x="9361" y="12001"/>
                  </a:lnTo>
                  <a:moveTo>
                    <a:pt x="12186" y="7948"/>
                  </a:moveTo>
                  <a:lnTo>
                    <a:pt x="6681" y="1"/>
                  </a:lnTo>
                  <a:lnTo>
                    <a:pt x="1" y="9585"/>
                  </a:lnTo>
                  <a:lnTo>
                    <a:pt x="5493" y="17533"/>
                  </a:lnTo>
                  <a:close/>
                  <a:moveTo>
                    <a:pt x="21546" y="10364"/>
                  </a:moveTo>
                  <a:lnTo>
                    <a:pt x="12186" y="7948"/>
                  </a:lnTo>
                  <a:lnTo>
                    <a:pt x="5506" y="17533"/>
                  </a:lnTo>
                  <a:lnTo>
                    <a:pt x="14853" y="19948"/>
                  </a:ln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37"/>
            <p:cNvGrpSpPr/>
            <p:nvPr/>
          </p:nvGrpSpPr>
          <p:grpSpPr>
            <a:xfrm>
              <a:off x="-452390" y="454294"/>
              <a:ext cx="4008891" cy="3817345"/>
              <a:chOff x="-528590" y="682894"/>
              <a:chExt cx="4008891" cy="3817345"/>
            </a:xfrm>
          </p:grpSpPr>
          <p:sp>
            <p:nvSpPr>
              <p:cNvPr id="1415" name="Google Shape;1415;p37"/>
              <p:cNvSpPr/>
              <p:nvPr/>
            </p:nvSpPr>
            <p:spPr>
              <a:xfrm>
                <a:off x="2151827" y="682894"/>
                <a:ext cx="1192154" cy="1034080"/>
              </a:xfrm>
              <a:custGeom>
                <a:avLst/>
                <a:gdLst/>
                <a:ahLst/>
                <a:cxnLst/>
                <a:rect l="l" t="t" r="r" b="b"/>
                <a:pathLst>
                  <a:path w="30959" h="26854" fill="none" extrusionOk="0">
                    <a:moveTo>
                      <a:pt x="14509" y="9836"/>
                    </a:moveTo>
                    <a:lnTo>
                      <a:pt x="11869" y="1"/>
                    </a:lnTo>
                    <a:lnTo>
                      <a:pt x="26377" y="1374"/>
                    </a:lnTo>
                    <a:moveTo>
                      <a:pt x="1" y="8463"/>
                    </a:moveTo>
                    <a:lnTo>
                      <a:pt x="11869" y="1"/>
                    </a:lnTo>
                    <a:moveTo>
                      <a:pt x="16437" y="17031"/>
                    </a:moveTo>
                    <a:lnTo>
                      <a:pt x="30958" y="18404"/>
                    </a:lnTo>
                    <a:moveTo>
                      <a:pt x="4568" y="25480"/>
                    </a:moveTo>
                    <a:lnTo>
                      <a:pt x="16437" y="17031"/>
                    </a:lnTo>
                    <a:moveTo>
                      <a:pt x="14509" y="9836"/>
                    </a:moveTo>
                    <a:lnTo>
                      <a:pt x="1" y="8450"/>
                    </a:lnTo>
                    <a:lnTo>
                      <a:pt x="4568" y="25480"/>
                    </a:lnTo>
                    <a:lnTo>
                      <a:pt x="19077" y="26853"/>
                    </a:lnTo>
                    <a:close/>
                    <a:moveTo>
                      <a:pt x="26377" y="1374"/>
                    </a:moveTo>
                    <a:lnTo>
                      <a:pt x="14509" y="9836"/>
                    </a:lnTo>
                    <a:lnTo>
                      <a:pt x="19077" y="26853"/>
                    </a:lnTo>
                    <a:lnTo>
                      <a:pt x="30958" y="18391"/>
                    </a:ln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6" name="Google Shape;1416;p37"/>
              <p:cNvGrpSpPr/>
              <p:nvPr/>
            </p:nvGrpSpPr>
            <p:grpSpPr>
              <a:xfrm>
                <a:off x="-528590" y="682903"/>
                <a:ext cx="4008891" cy="3817336"/>
                <a:chOff x="-384587" y="920950"/>
                <a:chExt cx="3902736" cy="3716254"/>
              </a:xfrm>
            </p:grpSpPr>
            <p:sp>
              <p:nvSpPr>
                <p:cNvPr id="1417" name="Google Shape;1417;p37"/>
                <p:cNvSpPr/>
                <p:nvPr/>
              </p:nvSpPr>
              <p:spPr>
                <a:xfrm>
                  <a:off x="1676619" y="4165875"/>
                  <a:ext cx="534971" cy="471329"/>
                </a:xfrm>
                <a:custGeom>
                  <a:avLst/>
                  <a:gdLst/>
                  <a:ahLst/>
                  <a:cxnLst/>
                  <a:rect l="l" t="t" r="r" b="b"/>
                  <a:pathLst>
                    <a:path w="4815" h="4242" extrusionOk="0">
                      <a:moveTo>
                        <a:pt x="2410" y="0"/>
                      </a:moveTo>
                      <a:cubicBezTo>
                        <a:pt x="2141" y="0"/>
                        <a:pt x="1867" y="52"/>
                        <a:pt x="1602" y="160"/>
                      </a:cubicBezTo>
                      <a:cubicBezTo>
                        <a:pt x="520" y="615"/>
                        <a:pt x="0" y="1848"/>
                        <a:pt x="455" y="2930"/>
                      </a:cubicBezTo>
                      <a:cubicBezTo>
                        <a:pt x="789" y="3745"/>
                        <a:pt x="1579" y="4241"/>
                        <a:pt x="2410" y="4241"/>
                      </a:cubicBezTo>
                      <a:cubicBezTo>
                        <a:pt x="2682" y="4241"/>
                        <a:pt x="2958" y="4188"/>
                        <a:pt x="3224" y="4077"/>
                      </a:cubicBezTo>
                      <a:cubicBezTo>
                        <a:pt x="4306" y="3633"/>
                        <a:pt x="4815" y="2389"/>
                        <a:pt x="4371" y="1307"/>
                      </a:cubicBezTo>
                      <a:cubicBezTo>
                        <a:pt x="4028" y="490"/>
                        <a:pt x="3241" y="0"/>
                        <a:pt x="2410" y="0"/>
                      </a:cubicBezTo>
                      <a:close/>
                    </a:path>
                  </a:pathLst>
                </a:custGeom>
                <a:gradFill>
                  <a:gsLst>
                    <a:gs pos="0">
                      <a:schemeClr val="accent4"/>
                    </a:gs>
                    <a:gs pos="100000">
                      <a:schemeClr val="accent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8" name="Google Shape;1418;p37"/>
                <p:cNvGrpSpPr/>
                <p:nvPr/>
              </p:nvGrpSpPr>
              <p:grpSpPr>
                <a:xfrm>
                  <a:off x="725847" y="3378940"/>
                  <a:ext cx="1212402" cy="1212362"/>
                  <a:chOff x="5273449" y="1834679"/>
                  <a:chExt cx="1212402" cy="1212362"/>
                </a:xfrm>
              </p:grpSpPr>
              <p:sp>
                <p:nvSpPr>
                  <p:cNvPr id="1419" name="Google Shape;1419;p37"/>
                  <p:cNvSpPr/>
                  <p:nvPr/>
                </p:nvSpPr>
                <p:spPr>
                  <a:xfrm>
                    <a:off x="5404230" y="1965461"/>
                    <a:ext cx="950767" cy="950799"/>
                  </a:xfrm>
                  <a:custGeom>
                    <a:avLst/>
                    <a:gdLst/>
                    <a:ahLst/>
                    <a:cxnLst/>
                    <a:rect l="l" t="t" r="r" b="b"/>
                    <a:pathLst>
                      <a:path w="12897" h="12897" extrusionOk="0">
                        <a:moveTo>
                          <a:pt x="12280" y="0"/>
                        </a:moveTo>
                        <a:lnTo>
                          <a:pt x="1" y="12280"/>
                        </a:lnTo>
                        <a:lnTo>
                          <a:pt x="618" y="12896"/>
                        </a:lnTo>
                        <a:lnTo>
                          <a:pt x="12897" y="617"/>
                        </a:lnTo>
                        <a:lnTo>
                          <a:pt x="12280" y="0"/>
                        </a:lnTo>
                        <a:close/>
                      </a:path>
                    </a:pathLst>
                  </a:custGeom>
                  <a:gradFill>
                    <a:gsLst>
                      <a:gs pos="0">
                        <a:schemeClr val="accent5"/>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5535085" y="2096242"/>
                    <a:ext cx="950767" cy="950799"/>
                  </a:xfrm>
                  <a:custGeom>
                    <a:avLst/>
                    <a:gdLst/>
                    <a:ahLst/>
                    <a:cxnLst/>
                    <a:rect l="l" t="t" r="r" b="b"/>
                    <a:pathLst>
                      <a:path w="12897" h="12897" extrusionOk="0">
                        <a:moveTo>
                          <a:pt x="12279" y="1"/>
                        </a:moveTo>
                        <a:lnTo>
                          <a:pt x="0" y="12280"/>
                        </a:lnTo>
                        <a:lnTo>
                          <a:pt x="617" y="12897"/>
                        </a:lnTo>
                        <a:lnTo>
                          <a:pt x="12896" y="617"/>
                        </a:lnTo>
                        <a:lnTo>
                          <a:pt x="12279" y="1"/>
                        </a:lnTo>
                        <a:close/>
                      </a:path>
                    </a:pathLst>
                  </a:custGeom>
                  <a:gradFill>
                    <a:gsLst>
                      <a:gs pos="0">
                        <a:schemeClr val="accent5"/>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5273449" y="1834679"/>
                    <a:ext cx="950767" cy="950799"/>
                  </a:xfrm>
                  <a:custGeom>
                    <a:avLst/>
                    <a:gdLst/>
                    <a:ahLst/>
                    <a:cxnLst/>
                    <a:rect l="l" t="t" r="r" b="b"/>
                    <a:pathLst>
                      <a:path w="12897" h="12897" extrusionOk="0">
                        <a:moveTo>
                          <a:pt x="12280" y="0"/>
                        </a:moveTo>
                        <a:lnTo>
                          <a:pt x="1" y="12279"/>
                        </a:lnTo>
                        <a:lnTo>
                          <a:pt x="617" y="12896"/>
                        </a:lnTo>
                        <a:lnTo>
                          <a:pt x="12897" y="617"/>
                        </a:lnTo>
                        <a:lnTo>
                          <a:pt x="12280" y="0"/>
                        </a:lnTo>
                        <a:close/>
                      </a:path>
                    </a:pathLst>
                  </a:custGeom>
                  <a:gradFill>
                    <a:gsLst>
                      <a:gs pos="0">
                        <a:schemeClr val="accent5"/>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 name="Google Shape;1422;p37"/>
                <p:cNvGrpSpPr/>
                <p:nvPr/>
              </p:nvGrpSpPr>
              <p:grpSpPr>
                <a:xfrm rot="10800000">
                  <a:off x="-384587" y="1029621"/>
                  <a:ext cx="1212355" cy="1212389"/>
                  <a:chOff x="4907352" y="560545"/>
                  <a:chExt cx="972296" cy="972322"/>
                </a:xfrm>
              </p:grpSpPr>
              <p:sp>
                <p:nvSpPr>
                  <p:cNvPr id="1423" name="Google Shape;1423;p37"/>
                  <p:cNvSpPr/>
                  <p:nvPr/>
                </p:nvSpPr>
                <p:spPr>
                  <a:xfrm>
                    <a:off x="5012625" y="665818"/>
                    <a:ext cx="762560" cy="762586"/>
                  </a:xfrm>
                  <a:custGeom>
                    <a:avLst/>
                    <a:gdLst/>
                    <a:ahLst/>
                    <a:cxnLst/>
                    <a:rect l="l" t="t" r="r" b="b"/>
                    <a:pathLst>
                      <a:path w="10344" h="10344" extrusionOk="0">
                        <a:moveTo>
                          <a:pt x="9846" y="1"/>
                        </a:moveTo>
                        <a:lnTo>
                          <a:pt x="1" y="9846"/>
                        </a:lnTo>
                        <a:lnTo>
                          <a:pt x="488" y="10344"/>
                        </a:lnTo>
                        <a:lnTo>
                          <a:pt x="10344" y="488"/>
                        </a:lnTo>
                        <a:lnTo>
                          <a:pt x="9846" y="1"/>
                        </a:lnTo>
                        <a:close/>
                      </a:path>
                    </a:pathLst>
                  </a:custGeom>
                  <a:gradFill>
                    <a:gsLst>
                      <a:gs pos="0">
                        <a:schemeClr val="accent5"/>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5117161" y="770355"/>
                    <a:ext cx="762486" cy="762512"/>
                  </a:xfrm>
                  <a:custGeom>
                    <a:avLst/>
                    <a:gdLst/>
                    <a:ahLst/>
                    <a:cxnLst/>
                    <a:rect l="l" t="t" r="r" b="b"/>
                    <a:pathLst>
                      <a:path w="10343" h="10343" extrusionOk="0">
                        <a:moveTo>
                          <a:pt x="9856" y="0"/>
                        </a:moveTo>
                        <a:lnTo>
                          <a:pt x="0" y="9845"/>
                        </a:lnTo>
                        <a:lnTo>
                          <a:pt x="498" y="10343"/>
                        </a:lnTo>
                        <a:lnTo>
                          <a:pt x="10343" y="498"/>
                        </a:lnTo>
                        <a:lnTo>
                          <a:pt x="9856" y="0"/>
                        </a:lnTo>
                        <a:close/>
                      </a:path>
                    </a:pathLst>
                  </a:custGeom>
                  <a:gradFill>
                    <a:gsLst>
                      <a:gs pos="0">
                        <a:schemeClr val="accent5"/>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4907352" y="560545"/>
                    <a:ext cx="762560" cy="762586"/>
                  </a:xfrm>
                  <a:custGeom>
                    <a:avLst/>
                    <a:gdLst/>
                    <a:ahLst/>
                    <a:cxnLst/>
                    <a:rect l="l" t="t" r="r" b="b"/>
                    <a:pathLst>
                      <a:path w="10344" h="10344" extrusionOk="0">
                        <a:moveTo>
                          <a:pt x="9857" y="1"/>
                        </a:moveTo>
                        <a:lnTo>
                          <a:pt x="1" y="9857"/>
                        </a:lnTo>
                        <a:lnTo>
                          <a:pt x="498" y="10344"/>
                        </a:lnTo>
                        <a:lnTo>
                          <a:pt x="10344" y="498"/>
                        </a:lnTo>
                        <a:lnTo>
                          <a:pt x="9857" y="1"/>
                        </a:lnTo>
                        <a:close/>
                      </a:path>
                    </a:pathLst>
                  </a:custGeom>
                  <a:gradFill>
                    <a:gsLst>
                      <a:gs pos="0">
                        <a:schemeClr val="accent5"/>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26" name="Google Shape;1426;p37"/>
                <p:cNvPicPr preferRelativeResize="0"/>
                <p:nvPr/>
              </p:nvPicPr>
              <p:blipFill>
                <a:blip r:embed="rId3">
                  <a:alphaModFix/>
                </a:blip>
                <a:stretch>
                  <a:fillRect/>
                </a:stretch>
              </p:blipFill>
              <p:spPr>
                <a:xfrm>
                  <a:off x="-184370" y="920950"/>
                  <a:ext cx="3702519" cy="3301599"/>
                </a:xfrm>
                <a:prstGeom prst="rect">
                  <a:avLst/>
                </a:prstGeom>
                <a:noFill/>
                <a:ln>
                  <a:noFill/>
                </a:ln>
              </p:spPr>
            </p:pic>
          </p:grpSp>
        </p:grpSp>
      </p:grpSp>
      <p:sp>
        <p:nvSpPr>
          <p:cNvPr id="1427" name="Google Shape;1427;p37"/>
          <p:cNvSpPr/>
          <p:nvPr/>
        </p:nvSpPr>
        <p:spPr>
          <a:xfrm>
            <a:off x="5524541" y="4193417"/>
            <a:ext cx="1233717" cy="156444"/>
          </a:xfrm>
          <a:custGeom>
            <a:avLst/>
            <a:gdLst/>
            <a:ahLst/>
            <a:cxnLst/>
            <a:rect l="l" t="t" r="r" b="b"/>
            <a:pathLst>
              <a:path w="11609" h="1472" extrusionOk="0">
                <a:moveTo>
                  <a:pt x="2067" y="0"/>
                </a:moveTo>
                <a:cubicBezTo>
                  <a:pt x="1515" y="0"/>
                  <a:pt x="1234" y="325"/>
                  <a:pt x="985" y="606"/>
                </a:cubicBezTo>
                <a:cubicBezTo>
                  <a:pt x="758" y="866"/>
                  <a:pt x="574" y="1071"/>
                  <a:pt x="195" y="1071"/>
                </a:cubicBezTo>
                <a:cubicBezTo>
                  <a:pt x="87" y="1071"/>
                  <a:pt x="0" y="1158"/>
                  <a:pt x="0" y="1266"/>
                </a:cubicBezTo>
                <a:cubicBezTo>
                  <a:pt x="0" y="1385"/>
                  <a:pt x="87" y="1472"/>
                  <a:pt x="195" y="1472"/>
                </a:cubicBezTo>
                <a:cubicBezTo>
                  <a:pt x="758" y="1472"/>
                  <a:pt x="1039" y="1147"/>
                  <a:pt x="1288" y="866"/>
                </a:cubicBezTo>
                <a:cubicBezTo>
                  <a:pt x="1515" y="606"/>
                  <a:pt x="1688" y="400"/>
                  <a:pt x="2067" y="400"/>
                </a:cubicBezTo>
                <a:cubicBezTo>
                  <a:pt x="2445" y="400"/>
                  <a:pt x="2629" y="606"/>
                  <a:pt x="2857" y="866"/>
                </a:cubicBezTo>
                <a:cubicBezTo>
                  <a:pt x="3105" y="1147"/>
                  <a:pt x="3376" y="1472"/>
                  <a:pt x="3938" y="1472"/>
                </a:cubicBezTo>
                <a:cubicBezTo>
                  <a:pt x="4501" y="1472"/>
                  <a:pt x="4782" y="1147"/>
                  <a:pt x="5020" y="866"/>
                </a:cubicBezTo>
                <a:cubicBezTo>
                  <a:pt x="5247" y="606"/>
                  <a:pt x="5431" y="400"/>
                  <a:pt x="5810" y="400"/>
                </a:cubicBezTo>
                <a:cubicBezTo>
                  <a:pt x="6189" y="400"/>
                  <a:pt x="6362" y="606"/>
                  <a:pt x="6589" y="866"/>
                </a:cubicBezTo>
                <a:cubicBezTo>
                  <a:pt x="6838" y="1147"/>
                  <a:pt x="7119" y="1472"/>
                  <a:pt x="7671" y="1472"/>
                </a:cubicBezTo>
                <a:cubicBezTo>
                  <a:pt x="8233" y="1472"/>
                  <a:pt x="8515" y="1147"/>
                  <a:pt x="8764" y="866"/>
                </a:cubicBezTo>
                <a:cubicBezTo>
                  <a:pt x="8991" y="606"/>
                  <a:pt x="9164" y="400"/>
                  <a:pt x="9543" y="400"/>
                </a:cubicBezTo>
                <a:cubicBezTo>
                  <a:pt x="9921" y="400"/>
                  <a:pt x="10105" y="606"/>
                  <a:pt x="10332" y="866"/>
                </a:cubicBezTo>
                <a:cubicBezTo>
                  <a:pt x="10570" y="1147"/>
                  <a:pt x="10852" y="1472"/>
                  <a:pt x="11414" y="1472"/>
                </a:cubicBezTo>
                <a:cubicBezTo>
                  <a:pt x="11522" y="1472"/>
                  <a:pt x="11609" y="1385"/>
                  <a:pt x="11609" y="1266"/>
                </a:cubicBezTo>
                <a:cubicBezTo>
                  <a:pt x="11609" y="1158"/>
                  <a:pt x="11522" y="1071"/>
                  <a:pt x="11414" y="1071"/>
                </a:cubicBezTo>
                <a:cubicBezTo>
                  <a:pt x="11036" y="1071"/>
                  <a:pt x="10852" y="866"/>
                  <a:pt x="10624" y="606"/>
                </a:cubicBezTo>
                <a:cubicBezTo>
                  <a:pt x="10386" y="314"/>
                  <a:pt x="10105" y="0"/>
                  <a:pt x="9543" y="0"/>
                </a:cubicBezTo>
                <a:cubicBezTo>
                  <a:pt x="8980" y="0"/>
                  <a:pt x="8710" y="325"/>
                  <a:pt x="8461" y="606"/>
                </a:cubicBezTo>
                <a:cubicBezTo>
                  <a:pt x="8233" y="866"/>
                  <a:pt x="8050" y="1071"/>
                  <a:pt x="7671" y="1071"/>
                </a:cubicBezTo>
                <a:cubicBezTo>
                  <a:pt x="7303" y="1071"/>
                  <a:pt x="7119" y="866"/>
                  <a:pt x="6892" y="606"/>
                </a:cubicBezTo>
                <a:cubicBezTo>
                  <a:pt x="6643" y="314"/>
                  <a:pt x="6362" y="0"/>
                  <a:pt x="5810" y="0"/>
                </a:cubicBezTo>
                <a:cubicBezTo>
                  <a:pt x="5247" y="0"/>
                  <a:pt x="4966" y="325"/>
                  <a:pt x="4717" y="606"/>
                </a:cubicBezTo>
                <a:cubicBezTo>
                  <a:pt x="4490" y="866"/>
                  <a:pt x="4317" y="1071"/>
                  <a:pt x="3938" y="1071"/>
                </a:cubicBezTo>
                <a:cubicBezTo>
                  <a:pt x="3560" y="1071"/>
                  <a:pt x="3387" y="866"/>
                  <a:pt x="3159" y="606"/>
                </a:cubicBezTo>
                <a:cubicBezTo>
                  <a:pt x="2911" y="314"/>
                  <a:pt x="2629" y="0"/>
                  <a:pt x="2067" y="0"/>
                </a:cubicBezTo>
                <a:close/>
              </a:path>
            </a:pathLst>
          </a:custGeom>
          <a:gradFill>
            <a:gsLst>
              <a:gs pos="0">
                <a:schemeClr val="accent1"/>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4">
            <a:extLst>
              <a:ext uri="{FF2B5EF4-FFF2-40B4-BE49-F238E27FC236}">
                <a16:creationId xmlns:a16="http://schemas.microsoft.com/office/drawing/2014/main" id="{6C9956A6-9B00-FB7F-7171-9A7F27B1B848}"/>
              </a:ext>
            </a:extLst>
          </p:cNvPr>
          <p:cNvSpPr>
            <a:spLocks noGrp="1"/>
          </p:cNvSpPr>
          <p:nvPr>
            <p:ph type="ctrTitle"/>
          </p:nvPr>
        </p:nvSpPr>
        <p:spPr>
          <a:xfrm>
            <a:off x="3833052" y="1188094"/>
            <a:ext cx="4622700" cy="2765946"/>
          </a:xfrm>
        </p:spPr>
        <p:txBody>
          <a:bodyPr/>
          <a:lstStyle/>
          <a:p>
            <a:pPr algn="ctr">
              <a:lnSpc>
                <a:spcPct val="150000"/>
              </a:lnSpc>
            </a:pPr>
            <a:r>
              <a:rPr lang="vi-VN" b="1" dirty="0">
                <a:solidFill>
                  <a:srgbClr val="000000"/>
                </a:solidFill>
                <a:effectLst/>
                <a:latin typeface="+mn-lt"/>
                <a:ea typeface="Times New Roman" panose="02020603050405020304" pitchFamily="18" charset="0"/>
                <a:cs typeface="Times New Roman" panose="02020603050405020304" pitchFamily="18" charset="0"/>
              </a:rPr>
              <a:t>CHƯƠNG </a:t>
            </a:r>
            <a:r>
              <a:rPr lang="da-DK" b="1" dirty="0">
                <a:solidFill>
                  <a:srgbClr val="000000"/>
                </a:solidFill>
                <a:effectLst/>
                <a:latin typeface="+mn-lt"/>
                <a:ea typeface="Times New Roman" panose="02020603050405020304" pitchFamily="18" charset="0"/>
                <a:cs typeface="Times New Roman" panose="02020603050405020304" pitchFamily="18" charset="0"/>
              </a:rPr>
              <a:t>X. HÌNH HỌC TRỰC QUAN</a:t>
            </a:r>
            <a:br>
              <a:rPr lang="da-DK" b="1" dirty="0">
                <a:solidFill>
                  <a:srgbClr val="000000"/>
                </a:solidFill>
                <a:effectLst/>
                <a:latin typeface="+mn-lt"/>
                <a:ea typeface="Times New Roman" panose="02020603050405020304" pitchFamily="18" charset="0"/>
                <a:cs typeface="Times New Roman" panose="02020603050405020304" pitchFamily="18" charset="0"/>
              </a:rPr>
            </a:br>
            <a:r>
              <a:rPr lang="da-DK" b="1" dirty="0">
                <a:solidFill>
                  <a:schemeClr val="accent2">
                    <a:lumMod val="75000"/>
                  </a:schemeClr>
                </a:solidFill>
                <a:effectLst/>
                <a:latin typeface="+mn-lt"/>
                <a:ea typeface="Times New Roman" panose="02020603050405020304" pitchFamily="18" charset="0"/>
                <a:cs typeface="Times New Roman" panose="02020603050405020304" pitchFamily="18" charset="0"/>
              </a:rPr>
              <a:t>BÀI 2: HÌNH NÓN</a:t>
            </a:r>
            <a:endParaRPr lang="en-US" dirty="0">
              <a:solidFill>
                <a:schemeClr val="accent2">
                  <a:lumMod val="75000"/>
                </a:schemeClr>
              </a:solidFill>
              <a:latin typeface="+mn-lt"/>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40">
          <a:extLst>
            <a:ext uri="{FF2B5EF4-FFF2-40B4-BE49-F238E27FC236}">
              <a16:creationId xmlns:a16="http://schemas.microsoft.com/office/drawing/2014/main" id="{30D878CD-C888-C23C-FF6F-5B1A64C2BFE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3D64107-4286-7DF6-D686-A606AF79940F}"/>
              </a:ext>
            </a:extLst>
          </p:cNvPr>
          <p:cNvSpPr txBox="1"/>
          <p:nvPr/>
        </p:nvSpPr>
        <p:spPr>
          <a:xfrm>
            <a:off x="3617587" y="617748"/>
            <a:ext cx="1908822" cy="400110"/>
          </a:xfrm>
          <a:prstGeom prst="rect">
            <a:avLst/>
          </a:prstGeom>
          <a:noFill/>
          <a:ln w="25400" cap="flat" cmpd="sng" algn="ctr">
            <a:solidFill>
              <a:srgbClr val="FF0000"/>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FF0000"/>
                </a:solidFill>
                <a:effectLst/>
                <a:uLnTx/>
                <a:uFillTx/>
                <a:latin typeface="Arial"/>
                <a:cs typeface="Arial" panose="020B0604020202020204" pitchFamily="34" charset="0"/>
                <a:sym typeface="Arial"/>
              </a:rPr>
              <a:t>CÔNG</a:t>
            </a:r>
            <a:r>
              <a:rPr kumimoji="0" lang="en-US" sz="2000" b="1" i="0" u="none" strike="noStrike" kern="0" cap="none" spc="0" normalizeH="0" noProof="0" dirty="0">
                <a:ln>
                  <a:noFill/>
                </a:ln>
                <a:solidFill>
                  <a:srgbClr val="FF0000"/>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FF0000"/>
                </a:solidFill>
                <a:effectLst/>
                <a:uLnTx/>
                <a:uFillTx/>
                <a:latin typeface="Arial"/>
                <a:cs typeface="Arial" panose="020B0604020202020204" pitchFamily="34" charset="0"/>
                <a:sym typeface="Arial"/>
              </a:rPr>
              <a:t>THỨC</a:t>
            </a:r>
            <a:endParaRPr kumimoji="0" lang="en-US" sz="2000" b="1" i="0" u="none" strike="noStrike" kern="0" cap="none" spc="0" normalizeH="0" baseline="0" noProof="0" dirty="0">
              <a:ln>
                <a:noFill/>
              </a:ln>
              <a:solidFill>
                <a:srgbClr val="FF0000"/>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2FCD1DF-8063-0F4D-1470-585F9FD59C7D}"/>
                  </a:ext>
                </a:extLst>
              </p:cNvPr>
              <p:cNvSpPr txBox="1"/>
              <p:nvPr/>
            </p:nvSpPr>
            <p:spPr>
              <a:xfrm>
                <a:off x="1680607" y="1155021"/>
                <a:ext cx="5782783" cy="3370731"/>
              </a:xfrm>
              <a:prstGeom prst="rect">
                <a:avLst/>
              </a:prstGeom>
              <a:noFill/>
            </p:spPr>
            <p:txBody>
              <a:bodyPr wrap="square">
                <a:spAutoFit/>
              </a:bodyPr>
              <a:lstStyle/>
              <a:p>
                <a:pPr algn="just">
                  <a:lnSpc>
                    <a:spcPct val="150000"/>
                  </a:lnSpc>
                </a:pPr>
                <a:r>
                  <a:rPr lang="en-US" sz="2000" dirty="0" err="1"/>
                  <a:t>Tổng</a:t>
                </a:r>
                <a:r>
                  <a:rPr lang="en-US" sz="2000" dirty="0"/>
                  <a:t> </a:t>
                </a:r>
                <a:r>
                  <a:rPr lang="en-US" sz="2000" dirty="0" err="1"/>
                  <a:t>diện</a:t>
                </a:r>
                <a:r>
                  <a:rPr lang="en-US" sz="2000" dirty="0"/>
                  <a:t> </a:t>
                </a:r>
                <a:r>
                  <a:rPr lang="en-US" sz="2000" dirty="0" err="1"/>
                  <a:t>tích</a:t>
                </a:r>
                <a:r>
                  <a:rPr lang="en-US" sz="2000" dirty="0"/>
                  <a:t> </a:t>
                </a:r>
                <a:r>
                  <a:rPr lang="en-US" sz="2000" dirty="0" err="1"/>
                  <a:t>xung</a:t>
                </a:r>
                <a:r>
                  <a:rPr lang="en-US" sz="2000" dirty="0"/>
                  <a:t> </a:t>
                </a:r>
                <a:r>
                  <a:rPr lang="en-US" sz="2000" dirty="0" err="1"/>
                  <a:t>quanh</a:t>
                </a:r>
                <a:r>
                  <a:rPr lang="en-US" sz="2000" dirty="0"/>
                  <a:t> </a:t>
                </a:r>
                <a:r>
                  <a:rPr lang="en-US" sz="2000" dirty="0" err="1"/>
                  <a:t>và</a:t>
                </a:r>
                <a:r>
                  <a:rPr lang="en-US" sz="2000" dirty="0"/>
                  <a:t> </a:t>
                </a:r>
                <a:r>
                  <a:rPr lang="en-US" sz="2000" dirty="0" err="1"/>
                  <a:t>diện</a:t>
                </a:r>
                <a:r>
                  <a:rPr lang="en-US" sz="2000" dirty="0"/>
                  <a:t> </a:t>
                </a:r>
                <a:r>
                  <a:rPr lang="en-US" sz="2000" dirty="0" err="1"/>
                  <a:t>tích</a:t>
                </a:r>
                <a:r>
                  <a:rPr lang="en-US" sz="2000" dirty="0"/>
                  <a:t> </a:t>
                </a:r>
                <a:r>
                  <a:rPr lang="en-US" sz="2000" dirty="0" err="1"/>
                  <a:t>mặt</a:t>
                </a:r>
                <a:r>
                  <a:rPr lang="en-US" sz="2000" dirty="0"/>
                  <a:t> </a:t>
                </a:r>
                <a:r>
                  <a:rPr lang="en-US" sz="2000" dirty="0" err="1"/>
                  <a:t>đáy</a:t>
                </a:r>
                <a:r>
                  <a:rPr lang="en-US" sz="2000" dirty="0"/>
                  <a:t> </a:t>
                </a:r>
                <a:r>
                  <a:rPr lang="en-US" sz="2000" dirty="0" err="1"/>
                  <a:t>của</a:t>
                </a:r>
                <a:r>
                  <a:rPr lang="en-US" sz="2000" dirty="0"/>
                  <a:t> </a:t>
                </a:r>
                <a:r>
                  <a:rPr lang="en-US" sz="2000" dirty="0" err="1"/>
                  <a:t>hình</a:t>
                </a:r>
                <a:r>
                  <a:rPr lang="en-US" sz="2000" dirty="0"/>
                  <a:t> </a:t>
                </a:r>
                <a:r>
                  <a:rPr lang="en-US" sz="2000" dirty="0" err="1"/>
                  <a:t>nón</a:t>
                </a:r>
                <a:r>
                  <a:rPr lang="en-US" sz="2000" dirty="0"/>
                  <a:t> </a:t>
                </a:r>
                <a:r>
                  <a:rPr lang="en-US" sz="2000" dirty="0" err="1"/>
                  <a:t>gọi</a:t>
                </a:r>
                <a:r>
                  <a:rPr lang="en-US" sz="2000" dirty="0"/>
                  <a:t> </a:t>
                </a:r>
                <a:r>
                  <a:rPr lang="en-US" sz="2000" dirty="0" err="1"/>
                  <a:t>là</a:t>
                </a:r>
                <a:r>
                  <a:rPr lang="en-US" sz="2000" dirty="0"/>
                  <a:t> </a:t>
                </a:r>
                <a:r>
                  <a:rPr lang="en-US" sz="2000" dirty="0" err="1"/>
                  <a:t>diện</a:t>
                </a:r>
                <a:r>
                  <a:rPr lang="en-US" sz="2000" dirty="0"/>
                  <a:t> </a:t>
                </a:r>
                <a:r>
                  <a:rPr lang="en-US" sz="2000" dirty="0" err="1"/>
                  <a:t>tích</a:t>
                </a:r>
                <a:r>
                  <a:rPr lang="en-US" sz="2000" dirty="0"/>
                  <a:t> </a:t>
                </a:r>
                <a:r>
                  <a:rPr lang="en-US" sz="2000" dirty="0" err="1"/>
                  <a:t>toàn</a:t>
                </a:r>
                <a:r>
                  <a:rPr lang="en-US" sz="2000" dirty="0"/>
                  <a:t> </a:t>
                </a:r>
                <a:r>
                  <a:rPr lang="en-US" sz="2000" dirty="0" err="1"/>
                  <a:t>phần</a:t>
                </a:r>
                <a:r>
                  <a:rPr lang="en-US" sz="2000" dirty="0"/>
                  <a:t> </a:t>
                </a:r>
                <a:r>
                  <a:rPr lang="en-US" sz="2000" dirty="0" err="1"/>
                  <a:t>của</a:t>
                </a:r>
                <a:r>
                  <a:rPr lang="en-US" sz="2000" dirty="0"/>
                  <a:t> </a:t>
                </a:r>
                <a:r>
                  <a:rPr lang="en-US" sz="2000" dirty="0" err="1"/>
                  <a:t>hình</a:t>
                </a:r>
                <a:r>
                  <a:rPr lang="en-US" sz="2000" dirty="0"/>
                  <a:t> </a:t>
                </a:r>
                <a:r>
                  <a:rPr lang="en-US" sz="2000" dirty="0" err="1"/>
                  <a:t>nón</a:t>
                </a:r>
                <a:r>
                  <a:rPr lang="en-US" sz="2000" dirty="0"/>
                  <a:t> </a:t>
                </a:r>
                <a:r>
                  <a:rPr lang="en-US" sz="2000" dirty="0" err="1"/>
                  <a:t>đó</a:t>
                </a:r>
                <a:r>
                  <a:rPr lang="en-US" sz="2000" dirty="0"/>
                  <a:t>. </a:t>
                </a:r>
                <a:r>
                  <a:rPr lang="en-US" sz="2000" dirty="0" err="1"/>
                  <a:t>Diện</a:t>
                </a:r>
                <a:r>
                  <a:rPr lang="en-US" sz="2000" dirty="0"/>
                  <a:t> </a:t>
                </a:r>
                <a:r>
                  <a:rPr lang="en-US" sz="2000" dirty="0" err="1"/>
                  <a:t>tích</a:t>
                </a:r>
                <a:r>
                  <a:rPr lang="en-US" sz="2000" dirty="0"/>
                  <a:t> </a:t>
                </a:r>
                <a:r>
                  <a:rPr lang="en-US" sz="2000" dirty="0" err="1"/>
                  <a:t>toàn</a:t>
                </a:r>
                <a:r>
                  <a:rPr lang="en-US" sz="2000" dirty="0"/>
                  <a:t> </a:t>
                </a:r>
                <a:r>
                  <a:rPr lang="en-US" sz="2000" dirty="0" err="1"/>
                  <a:t>phần</a:t>
                </a:r>
                <a:r>
                  <a:rPr lang="en-US" sz="2000" dirty="0"/>
                  <a:t> </a:t>
                </a:r>
                <a:r>
                  <a:rPr lang="en-US" sz="2000" dirty="0" err="1"/>
                  <a:t>của</a:t>
                </a:r>
                <a:r>
                  <a:rPr lang="en-US" sz="2000" dirty="0"/>
                  <a:t> </a:t>
                </a:r>
                <a:r>
                  <a:rPr lang="en-US" sz="2000" dirty="0" err="1"/>
                  <a:t>hình</a:t>
                </a:r>
                <a:r>
                  <a:rPr lang="en-US" sz="2000" dirty="0"/>
                  <a:t> </a:t>
                </a:r>
                <a:r>
                  <a:rPr lang="en-US" sz="2000" dirty="0" err="1"/>
                  <a:t>nón</a:t>
                </a:r>
                <a:r>
                  <a:rPr lang="en-US" sz="2000" dirty="0"/>
                  <a:t> </a:t>
                </a:r>
                <a:r>
                  <a:rPr lang="en-US" sz="2000" dirty="0" err="1"/>
                  <a:t>được</a:t>
                </a:r>
                <a:r>
                  <a:rPr lang="en-US" sz="2000" dirty="0"/>
                  <a:t> </a:t>
                </a:r>
                <a:r>
                  <a:rPr lang="en-US" sz="2000" dirty="0" err="1"/>
                  <a:t>tính</a:t>
                </a:r>
                <a:r>
                  <a:rPr lang="en-US" sz="2000" dirty="0"/>
                  <a:t> </a:t>
                </a:r>
                <a:r>
                  <a:rPr lang="en-US" sz="2000" dirty="0" err="1"/>
                  <a:t>theo</a:t>
                </a:r>
                <a:r>
                  <a:rPr lang="en-US" sz="2000" dirty="0"/>
                  <a:t> </a:t>
                </a:r>
                <a:r>
                  <a:rPr lang="en-US" sz="2000" dirty="0" err="1"/>
                  <a:t>công</a:t>
                </a:r>
                <a:r>
                  <a:rPr lang="en-US" sz="2000" dirty="0"/>
                  <a:t> </a:t>
                </a:r>
                <a:r>
                  <a:rPr lang="en-US" sz="2000" dirty="0" err="1"/>
                  <a:t>thức</a:t>
                </a:r>
                <a:r>
                  <a:rPr lang="en-US" sz="2000" dirty="0"/>
                  <a:t> </a:t>
                </a:r>
              </a:p>
              <a:p>
                <a:pPr algn="ctr">
                  <a:lnSpc>
                    <a:spcPct val="150000"/>
                  </a:lnSpc>
                </a:pPr>
                <a14:m>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𝑺</m:t>
                        </m:r>
                      </m:e>
                      <m:sub>
                        <m:r>
                          <a:rPr lang="en-US" sz="2000" b="1" i="1">
                            <a:solidFill>
                              <a:srgbClr val="FF0000"/>
                            </a:solidFill>
                            <a:latin typeface="Cambria Math" panose="02040503050406030204" pitchFamily="18" charset="0"/>
                          </a:rPr>
                          <m:t>𝒕𝒑</m:t>
                        </m:r>
                      </m:sub>
                    </m:sSub>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𝝅</m:t>
                    </m:r>
                    <m:r>
                      <a:rPr lang="en-US" sz="2000" b="1" i="1">
                        <a:solidFill>
                          <a:srgbClr val="FF0000"/>
                        </a:solidFill>
                        <a:latin typeface="Cambria Math" panose="02040503050406030204" pitchFamily="18" charset="0"/>
                      </a:rPr>
                      <m:t>𝒓𝒍</m:t>
                    </m:r>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𝝅</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panose="02040503050406030204" pitchFamily="18" charset="0"/>
                          </a:rPr>
                          <m:t>𝒓</m:t>
                        </m:r>
                      </m:e>
                      <m:sup>
                        <m:r>
                          <a:rPr lang="en-US" sz="2000" b="1" i="1">
                            <a:solidFill>
                              <a:srgbClr val="FF0000"/>
                            </a:solidFill>
                            <a:latin typeface="Cambria Math" panose="02040503050406030204" pitchFamily="18" charset="0"/>
                          </a:rPr>
                          <m:t>𝟐</m:t>
                        </m:r>
                      </m:sup>
                    </m:sSup>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𝝅</m:t>
                    </m:r>
                    <m:r>
                      <a:rPr lang="en-US" sz="2000" b="1" i="1">
                        <a:solidFill>
                          <a:srgbClr val="FF0000"/>
                        </a:solidFill>
                        <a:latin typeface="Cambria Math" panose="02040503050406030204" pitchFamily="18" charset="0"/>
                      </a:rPr>
                      <m:t>𝒓</m:t>
                    </m:r>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𝒍</m:t>
                    </m:r>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𝒓</m:t>
                    </m:r>
                    <m:r>
                      <a:rPr lang="en-US" sz="2000" b="1" i="1">
                        <a:solidFill>
                          <a:srgbClr val="FF0000"/>
                        </a:solidFill>
                        <a:latin typeface="Cambria Math" panose="02040503050406030204" pitchFamily="18" charset="0"/>
                      </a:rPr>
                      <m:t>)</m:t>
                    </m:r>
                  </m:oMath>
                </a14:m>
                <a:r>
                  <a:rPr lang="en-US" sz="2000" b="1" i="1" dirty="0">
                    <a:solidFill>
                      <a:srgbClr val="FF0000"/>
                    </a:solidFill>
                  </a:rPr>
                  <a:t>,</a:t>
                </a:r>
              </a:p>
              <a:p>
                <a:pPr marL="342900" indent="-342900" algn="just">
                  <a:lnSpc>
                    <a:spcPct val="150000"/>
                  </a:lnSpc>
                  <a:buFont typeface="Arial" panose="020B0604020202020204" pitchFamily="34" charset="0"/>
                  <a:buChar char="•"/>
                </a:pPr>
                <a:r>
                  <a:rPr lang="en-US" sz="2000" dirty="0"/>
                  <a:t>Trong </a:t>
                </a:r>
                <a:r>
                  <a:rPr lang="en-US" sz="2000" dirty="0" err="1"/>
                  <a:t>đó</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𝑡𝑝</m:t>
                        </m:r>
                      </m:sub>
                    </m:sSub>
                  </m:oMath>
                </a14:m>
                <a:r>
                  <a:rPr lang="en-US" sz="2000" dirty="0"/>
                  <a:t> </a:t>
                </a:r>
                <a:r>
                  <a:rPr lang="en-US" sz="2000" dirty="0" err="1"/>
                  <a:t>là</a:t>
                </a:r>
                <a:r>
                  <a:rPr lang="en-US" sz="2000" dirty="0"/>
                  <a:t> </a:t>
                </a:r>
                <a:r>
                  <a:rPr lang="en-US" sz="2000" dirty="0" err="1"/>
                  <a:t>diện</a:t>
                </a:r>
                <a:r>
                  <a:rPr lang="en-US" sz="2000" dirty="0"/>
                  <a:t> </a:t>
                </a:r>
                <a:r>
                  <a:rPr lang="en-US" sz="2000" dirty="0" err="1"/>
                  <a:t>tích</a:t>
                </a:r>
                <a:r>
                  <a:rPr lang="en-US" sz="2000" dirty="0"/>
                  <a:t> </a:t>
                </a:r>
                <a:r>
                  <a:rPr lang="en-US" sz="2000" dirty="0" err="1"/>
                  <a:t>toàn</a:t>
                </a:r>
                <a:r>
                  <a:rPr lang="en-US" sz="2000" dirty="0"/>
                  <a:t> </a:t>
                </a:r>
                <a:r>
                  <a:rPr lang="en-US" sz="2000" dirty="0" err="1"/>
                  <a:t>phần</a:t>
                </a:r>
                <a:r>
                  <a:rPr lang="en-US" sz="2000" dirty="0"/>
                  <a:t>, </a:t>
                </a:r>
                <a14:m>
                  <m:oMath xmlns:m="http://schemas.openxmlformats.org/officeDocument/2006/math">
                    <m:r>
                      <a:rPr lang="en-US" sz="2000" i="1">
                        <a:latin typeface="Cambria Math" panose="02040503050406030204" pitchFamily="18" charset="0"/>
                      </a:rPr>
                      <m:t>𝑟</m:t>
                    </m:r>
                  </m:oMath>
                </a14:m>
                <a:r>
                  <a:rPr lang="en-US" sz="2000" dirty="0"/>
                  <a:t> </a:t>
                </a:r>
                <a:r>
                  <a:rPr lang="en-US" sz="2000" dirty="0" err="1"/>
                  <a:t>là</a:t>
                </a:r>
                <a:r>
                  <a:rPr lang="en-US" sz="2000" dirty="0"/>
                  <a:t> </a:t>
                </a:r>
                <a:r>
                  <a:rPr lang="en-US" sz="2000" dirty="0" err="1"/>
                  <a:t>bán</a:t>
                </a:r>
                <a:r>
                  <a:rPr lang="en-US" sz="2000" dirty="0"/>
                  <a:t> </a:t>
                </a:r>
                <a:r>
                  <a:rPr lang="en-US" sz="2000" dirty="0" err="1"/>
                  <a:t>kính</a:t>
                </a:r>
                <a:r>
                  <a:rPr lang="en-US" sz="2000" dirty="0"/>
                  <a:t> </a:t>
                </a:r>
                <a:r>
                  <a:rPr lang="en-US" sz="2000" dirty="0" err="1"/>
                  <a:t>đáy</a:t>
                </a:r>
                <a:r>
                  <a:rPr lang="en-US" sz="2000" dirty="0"/>
                  <a:t>, </a:t>
                </a:r>
                <a14:m>
                  <m:oMath xmlns:m="http://schemas.openxmlformats.org/officeDocument/2006/math">
                    <m:r>
                      <a:rPr lang="en-US" sz="2000" i="1">
                        <a:latin typeface="Cambria Math" panose="02040503050406030204" pitchFamily="18" charset="0"/>
                      </a:rPr>
                      <m:t>𝑙</m:t>
                    </m:r>
                  </m:oMath>
                </a14:m>
                <a:r>
                  <a:rPr lang="en-US" sz="2000" dirty="0"/>
                  <a:t> </a:t>
                </a:r>
                <a:r>
                  <a:rPr lang="en-US" sz="2000" dirty="0" err="1"/>
                  <a:t>là</a:t>
                </a:r>
                <a:r>
                  <a:rPr lang="en-US" sz="2000" dirty="0"/>
                  <a:t> </a:t>
                </a:r>
                <a:r>
                  <a:rPr lang="en-US" sz="2000" dirty="0" err="1"/>
                  <a:t>độ</a:t>
                </a:r>
                <a:r>
                  <a:rPr lang="en-US" sz="2000" dirty="0"/>
                  <a:t> </a:t>
                </a:r>
                <a:r>
                  <a:rPr lang="en-US" sz="2000" dirty="0" err="1"/>
                  <a:t>dài</a:t>
                </a:r>
                <a:r>
                  <a:rPr lang="en-US" sz="2000" dirty="0"/>
                  <a:t> </a:t>
                </a:r>
                <a:r>
                  <a:rPr lang="en-US" sz="2000" dirty="0" err="1"/>
                  <a:t>đường</a:t>
                </a:r>
                <a:r>
                  <a:rPr lang="en-US" sz="2000" dirty="0"/>
                  <a:t> </a:t>
                </a:r>
                <a:r>
                  <a:rPr lang="en-US" sz="2000" dirty="0" err="1"/>
                  <a:t>sinh</a:t>
                </a:r>
                <a:r>
                  <a:rPr lang="en-US" sz="2000" dirty="0"/>
                  <a:t> </a:t>
                </a:r>
                <a:r>
                  <a:rPr lang="en-US" sz="2000" dirty="0" err="1"/>
                  <a:t>của</a:t>
                </a:r>
                <a:r>
                  <a:rPr lang="en-US" sz="2000" dirty="0"/>
                  <a:t> </a:t>
                </a:r>
                <a:r>
                  <a:rPr lang="en-US" sz="2000" dirty="0" err="1"/>
                  <a:t>hình</a:t>
                </a:r>
                <a:r>
                  <a:rPr lang="en-US" sz="2000" dirty="0"/>
                  <a:t> </a:t>
                </a:r>
                <a:r>
                  <a:rPr lang="en-US" sz="2000" dirty="0" err="1"/>
                  <a:t>nón</a:t>
                </a:r>
                <a:r>
                  <a:rPr lang="en-US" sz="2000" dirty="0"/>
                  <a:t>.</a:t>
                </a:r>
              </a:p>
            </p:txBody>
          </p:sp>
        </mc:Choice>
        <mc:Fallback xmlns="">
          <p:sp>
            <p:nvSpPr>
              <p:cNvPr id="8" name="TextBox 7">
                <a:extLst>
                  <a:ext uri="{FF2B5EF4-FFF2-40B4-BE49-F238E27FC236}">
                    <a16:creationId xmlns:a16="http://schemas.microsoft.com/office/drawing/2014/main" id="{02FCD1DF-8063-0F4D-1470-585F9FD59C7D}"/>
                  </a:ext>
                </a:extLst>
              </p:cNvPr>
              <p:cNvSpPr txBox="1">
                <a:spLocks noRot="1" noChangeAspect="1" noMove="1" noResize="1" noEditPoints="1" noAdjustHandles="1" noChangeArrowheads="1" noChangeShapeType="1" noTextEdit="1"/>
              </p:cNvSpPr>
              <p:nvPr/>
            </p:nvSpPr>
            <p:spPr>
              <a:xfrm>
                <a:off x="1680607" y="1155021"/>
                <a:ext cx="5782783" cy="3370731"/>
              </a:xfrm>
              <a:prstGeom prst="rect">
                <a:avLst/>
              </a:prstGeom>
              <a:blipFill>
                <a:blip r:embed="rId3"/>
                <a:stretch>
                  <a:fillRect l="-1160" r="-1055" b="-2351"/>
                </a:stretch>
              </a:blipFill>
            </p:spPr>
            <p:txBody>
              <a:bodyPr/>
              <a:lstStyle/>
              <a:p>
                <a:r>
                  <a:rPr lang="en-US">
                    <a:noFill/>
                  </a:rPr>
                  <a:t> </a:t>
                </a:r>
              </a:p>
            </p:txBody>
          </p:sp>
        </mc:Fallback>
      </mc:AlternateContent>
    </p:spTree>
    <p:extLst>
      <p:ext uri="{BB962C8B-B14F-4D97-AF65-F5344CB8AC3E}">
        <p14:creationId xmlns:p14="http://schemas.microsoft.com/office/powerpoint/2010/main" val="7447477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51"/>
        <p:cNvGrpSpPr/>
        <p:nvPr/>
      </p:nvGrpSpPr>
      <p:grpSpPr>
        <a:xfrm>
          <a:off x="0" y="0"/>
          <a:ext cx="0" cy="0"/>
          <a:chOff x="0" y="0"/>
          <a:chExt cx="0" cy="0"/>
        </a:xfrm>
      </p:grpSpPr>
      <p:grpSp>
        <p:nvGrpSpPr>
          <p:cNvPr id="1959" name="Google Shape;1959;p64"/>
          <p:cNvGrpSpPr/>
          <p:nvPr/>
        </p:nvGrpSpPr>
        <p:grpSpPr>
          <a:xfrm>
            <a:off x="5667410" y="838049"/>
            <a:ext cx="2678314" cy="3741925"/>
            <a:chOff x="6117836" y="1401575"/>
            <a:chExt cx="2678314" cy="3741925"/>
          </a:xfrm>
        </p:grpSpPr>
        <p:grpSp>
          <p:nvGrpSpPr>
            <p:cNvPr id="1960" name="Google Shape;1960;p64"/>
            <p:cNvGrpSpPr/>
            <p:nvPr/>
          </p:nvGrpSpPr>
          <p:grpSpPr>
            <a:xfrm>
              <a:off x="6117836" y="3357318"/>
              <a:ext cx="1245379" cy="1245338"/>
              <a:chOff x="5050903" y="1834679"/>
              <a:chExt cx="1212402" cy="1212362"/>
            </a:xfrm>
          </p:grpSpPr>
          <p:sp>
            <p:nvSpPr>
              <p:cNvPr id="1961" name="Google Shape;1961;p64"/>
              <p:cNvSpPr/>
              <p:nvPr/>
            </p:nvSpPr>
            <p:spPr>
              <a:xfrm>
                <a:off x="5181684" y="1965461"/>
                <a:ext cx="950767" cy="950799"/>
              </a:xfrm>
              <a:custGeom>
                <a:avLst/>
                <a:gdLst/>
                <a:ahLst/>
                <a:cxnLst/>
                <a:rect l="l" t="t" r="r" b="b"/>
                <a:pathLst>
                  <a:path w="12897" h="12897" extrusionOk="0">
                    <a:moveTo>
                      <a:pt x="12280" y="0"/>
                    </a:moveTo>
                    <a:lnTo>
                      <a:pt x="1" y="12280"/>
                    </a:lnTo>
                    <a:lnTo>
                      <a:pt x="618" y="12896"/>
                    </a:lnTo>
                    <a:lnTo>
                      <a:pt x="12897" y="617"/>
                    </a:lnTo>
                    <a:lnTo>
                      <a:pt x="12280" y="0"/>
                    </a:lnTo>
                    <a:close/>
                  </a:path>
                </a:pathLst>
              </a:custGeom>
              <a:gradFill>
                <a:gsLst>
                  <a:gs pos="0">
                    <a:schemeClr val="accent1"/>
                  </a:gs>
                  <a:gs pos="100000">
                    <a:schemeClr val="dk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4"/>
              <p:cNvSpPr/>
              <p:nvPr/>
            </p:nvSpPr>
            <p:spPr>
              <a:xfrm>
                <a:off x="5312538" y="2096242"/>
                <a:ext cx="950767" cy="950799"/>
              </a:xfrm>
              <a:custGeom>
                <a:avLst/>
                <a:gdLst/>
                <a:ahLst/>
                <a:cxnLst/>
                <a:rect l="l" t="t" r="r" b="b"/>
                <a:pathLst>
                  <a:path w="12897" h="12897" extrusionOk="0">
                    <a:moveTo>
                      <a:pt x="12279" y="1"/>
                    </a:moveTo>
                    <a:lnTo>
                      <a:pt x="0" y="12280"/>
                    </a:lnTo>
                    <a:lnTo>
                      <a:pt x="617" y="12897"/>
                    </a:lnTo>
                    <a:lnTo>
                      <a:pt x="12896" y="617"/>
                    </a:lnTo>
                    <a:lnTo>
                      <a:pt x="12279" y="1"/>
                    </a:lnTo>
                    <a:close/>
                  </a:path>
                </a:pathLst>
              </a:custGeom>
              <a:gradFill>
                <a:gsLst>
                  <a:gs pos="0">
                    <a:schemeClr val="accent1"/>
                  </a:gs>
                  <a:gs pos="100000">
                    <a:schemeClr val="dk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4"/>
              <p:cNvSpPr/>
              <p:nvPr/>
            </p:nvSpPr>
            <p:spPr>
              <a:xfrm>
                <a:off x="5050903" y="1834679"/>
                <a:ext cx="950767" cy="950799"/>
              </a:xfrm>
              <a:custGeom>
                <a:avLst/>
                <a:gdLst/>
                <a:ahLst/>
                <a:cxnLst/>
                <a:rect l="l" t="t" r="r" b="b"/>
                <a:pathLst>
                  <a:path w="12897" h="12897" extrusionOk="0">
                    <a:moveTo>
                      <a:pt x="12280" y="0"/>
                    </a:moveTo>
                    <a:lnTo>
                      <a:pt x="1" y="12279"/>
                    </a:lnTo>
                    <a:lnTo>
                      <a:pt x="617" y="12896"/>
                    </a:lnTo>
                    <a:lnTo>
                      <a:pt x="12897" y="617"/>
                    </a:lnTo>
                    <a:lnTo>
                      <a:pt x="12280" y="0"/>
                    </a:lnTo>
                    <a:close/>
                  </a:path>
                </a:pathLst>
              </a:custGeom>
              <a:gradFill>
                <a:gsLst>
                  <a:gs pos="0">
                    <a:schemeClr val="accent1"/>
                  </a:gs>
                  <a:gs pos="100000">
                    <a:schemeClr val="dk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4" name="Google Shape;1964;p64"/>
            <p:cNvSpPr/>
            <p:nvPr/>
          </p:nvSpPr>
          <p:spPr>
            <a:xfrm>
              <a:off x="7054052" y="1401575"/>
              <a:ext cx="1369949" cy="1268407"/>
            </a:xfrm>
            <a:custGeom>
              <a:avLst/>
              <a:gdLst/>
              <a:ahLst/>
              <a:cxnLst/>
              <a:rect l="l" t="t" r="r" b="b"/>
              <a:pathLst>
                <a:path w="21546" h="19949" fill="none" extrusionOk="0">
                  <a:moveTo>
                    <a:pt x="12186" y="7948"/>
                  </a:moveTo>
                  <a:lnTo>
                    <a:pt x="16041" y="2417"/>
                  </a:lnTo>
                  <a:lnTo>
                    <a:pt x="21533" y="10364"/>
                  </a:lnTo>
                  <a:moveTo>
                    <a:pt x="6681" y="1"/>
                  </a:moveTo>
                  <a:lnTo>
                    <a:pt x="16041" y="2417"/>
                  </a:lnTo>
                  <a:moveTo>
                    <a:pt x="9361" y="12001"/>
                  </a:moveTo>
                  <a:lnTo>
                    <a:pt x="14853" y="19948"/>
                  </a:lnTo>
                  <a:moveTo>
                    <a:pt x="1" y="9585"/>
                  </a:moveTo>
                  <a:lnTo>
                    <a:pt x="9361" y="12001"/>
                  </a:lnTo>
                  <a:moveTo>
                    <a:pt x="12186" y="7948"/>
                  </a:moveTo>
                  <a:lnTo>
                    <a:pt x="6681" y="1"/>
                  </a:lnTo>
                  <a:lnTo>
                    <a:pt x="1" y="9585"/>
                  </a:lnTo>
                  <a:lnTo>
                    <a:pt x="5493" y="17533"/>
                  </a:lnTo>
                  <a:close/>
                  <a:moveTo>
                    <a:pt x="21546" y="10364"/>
                  </a:moveTo>
                  <a:lnTo>
                    <a:pt x="12186" y="7948"/>
                  </a:lnTo>
                  <a:lnTo>
                    <a:pt x="5506" y="17533"/>
                  </a:lnTo>
                  <a:lnTo>
                    <a:pt x="14853" y="19948"/>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65" name="Google Shape;1965;p64"/>
            <p:cNvPicPr preferRelativeResize="0"/>
            <p:nvPr/>
          </p:nvPicPr>
          <p:blipFill>
            <a:blip r:embed="rId3">
              <a:alphaModFix/>
            </a:blip>
            <a:stretch>
              <a:fillRect/>
            </a:stretch>
          </p:blipFill>
          <p:spPr>
            <a:xfrm>
              <a:off x="6501367" y="2127751"/>
              <a:ext cx="976807" cy="888000"/>
            </a:xfrm>
            <a:prstGeom prst="rect">
              <a:avLst/>
            </a:prstGeom>
            <a:noFill/>
            <a:ln>
              <a:noFill/>
            </a:ln>
          </p:spPr>
        </p:pic>
        <p:pic>
          <p:nvPicPr>
            <p:cNvPr id="1966" name="Google Shape;1966;p64"/>
            <p:cNvPicPr preferRelativeResize="0"/>
            <p:nvPr/>
          </p:nvPicPr>
          <p:blipFill>
            <a:blip r:embed="rId4">
              <a:alphaModFix/>
            </a:blip>
            <a:stretch>
              <a:fillRect/>
            </a:stretch>
          </p:blipFill>
          <p:spPr>
            <a:xfrm>
              <a:off x="6873525" y="3467059"/>
              <a:ext cx="1922625" cy="1676440"/>
            </a:xfrm>
            <a:prstGeom prst="rect">
              <a:avLst/>
            </a:prstGeom>
            <a:noFill/>
            <a:ln>
              <a:noFill/>
            </a:ln>
          </p:spPr>
        </p:pic>
      </p:grpSp>
      <p:sp>
        <p:nvSpPr>
          <p:cNvPr id="12" name="Google Shape;1462;p41">
            <a:extLst>
              <a:ext uri="{FF2B5EF4-FFF2-40B4-BE49-F238E27FC236}">
                <a16:creationId xmlns:a16="http://schemas.microsoft.com/office/drawing/2014/main" id="{460EF0BB-E16B-DA3B-590A-83B65A9383B7}"/>
              </a:ext>
            </a:extLst>
          </p:cNvPr>
          <p:cNvSpPr txBox="1">
            <a:spLocks/>
          </p:cNvSpPr>
          <p:nvPr/>
        </p:nvSpPr>
        <p:spPr>
          <a:xfrm>
            <a:off x="507068" y="1943619"/>
            <a:ext cx="4705330" cy="231213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5000" b="1" dirty="0" err="1">
                <a:latin typeface="+mj-lt"/>
              </a:rPr>
              <a:t>THỂ</a:t>
            </a:r>
            <a:r>
              <a:rPr lang="en-US" sz="5000" b="1" dirty="0">
                <a:latin typeface="+mj-lt"/>
              </a:rPr>
              <a:t> </a:t>
            </a:r>
            <a:r>
              <a:rPr lang="en-US" sz="5000" b="1" dirty="0" err="1">
                <a:latin typeface="+mj-lt"/>
              </a:rPr>
              <a:t>TÍCH</a:t>
            </a:r>
            <a:endParaRPr lang="en-US" sz="5000" b="1" dirty="0">
              <a:latin typeface="+mj-lt"/>
            </a:endParaRPr>
          </a:p>
          <a:p>
            <a:pPr algn="ctr">
              <a:lnSpc>
                <a:spcPct val="150000"/>
              </a:lnSpc>
            </a:pPr>
            <a:r>
              <a:rPr lang="en-US" sz="5000" b="1" dirty="0" err="1">
                <a:latin typeface="+mj-lt"/>
              </a:rPr>
              <a:t>HÌNH</a:t>
            </a:r>
            <a:r>
              <a:rPr lang="en-US" sz="5000" b="1" dirty="0">
                <a:latin typeface="+mj-lt"/>
              </a:rPr>
              <a:t> </a:t>
            </a:r>
            <a:r>
              <a:rPr lang="en-US" sz="5000" b="1" dirty="0" err="1">
                <a:latin typeface="+mj-lt"/>
              </a:rPr>
              <a:t>NÓN</a:t>
            </a:r>
            <a:endParaRPr lang="en-US" sz="5000" b="1" dirty="0">
              <a:latin typeface="+mj-lt"/>
            </a:endParaRPr>
          </a:p>
        </p:txBody>
      </p:sp>
      <p:sp>
        <p:nvSpPr>
          <p:cNvPr id="13" name="Google Shape;1463;p41">
            <a:extLst>
              <a:ext uri="{FF2B5EF4-FFF2-40B4-BE49-F238E27FC236}">
                <a16:creationId xmlns:a16="http://schemas.microsoft.com/office/drawing/2014/main" id="{8766DB1E-C396-F42B-A439-30F2AB4FB4BE}"/>
              </a:ext>
            </a:extLst>
          </p:cNvPr>
          <p:cNvSpPr txBox="1">
            <a:spLocks noGrp="1"/>
          </p:cNvSpPr>
          <p:nvPr>
            <p:ph type="title"/>
          </p:nvPr>
        </p:nvSpPr>
        <p:spPr>
          <a:xfrm>
            <a:off x="184935" y="361268"/>
            <a:ext cx="5349600" cy="135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dirty="0">
                <a:latin typeface="+mj-lt"/>
              </a:rPr>
              <a:t>III</a:t>
            </a:r>
            <a:endParaRPr sz="6000" b="1" dirty="0">
              <a:latin typeface="+mj-lt"/>
            </a:endParaRPr>
          </a:p>
        </p:txBody>
      </p:sp>
      <p:sp>
        <p:nvSpPr>
          <p:cNvPr id="14" name="Google Shape;1475;p41">
            <a:extLst>
              <a:ext uri="{FF2B5EF4-FFF2-40B4-BE49-F238E27FC236}">
                <a16:creationId xmlns:a16="http://schemas.microsoft.com/office/drawing/2014/main" id="{6080D900-0D14-441D-E183-68290D176523}"/>
              </a:ext>
            </a:extLst>
          </p:cNvPr>
          <p:cNvSpPr/>
          <p:nvPr/>
        </p:nvSpPr>
        <p:spPr>
          <a:xfrm>
            <a:off x="2242875" y="1865397"/>
            <a:ext cx="1233717" cy="156444"/>
          </a:xfrm>
          <a:custGeom>
            <a:avLst/>
            <a:gdLst/>
            <a:ahLst/>
            <a:cxnLst/>
            <a:rect l="l" t="t" r="r" b="b"/>
            <a:pathLst>
              <a:path w="11609" h="1472" extrusionOk="0">
                <a:moveTo>
                  <a:pt x="2067" y="0"/>
                </a:moveTo>
                <a:cubicBezTo>
                  <a:pt x="1515" y="0"/>
                  <a:pt x="1234" y="325"/>
                  <a:pt x="985" y="606"/>
                </a:cubicBezTo>
                <a:cubicBezTo>
                  <a:pt x="758" y="866"/>
                  <a:pt x="574" y="1071"/>
                  <a:pt x="195" y="1071"/>
                </a:cubicBezTo>
                <a:cubicBezTo>
                  <a:pt x="87" y="1071"/>
                  <a:pt x="0" y="1158"/>
                  <a:pt x="0" y="1266"/>
                </a:cubicBezTo>
                <a:cubicBezTo>
                  <a:pt x="0" y="1385"/>
                  <a:pt x="87" y="1472"/>
                  <a:pt x="195" y="1472"/>
                </a:cubicBezTo>
                <a:cubicBezTo>
                  <a:pt x="758" y="1472"/>
                  <a:pt x="1039" y="1147"/>
                  <a:pt x="1288" y="866"/>
                </a:cubicBezTo>
                <a:cubicBezTo>
                  <a:pt x="1515" y="606"/>
                  <a:pt x="1688" y="400"/>
                  <a:pt x="2067" y="400"/>
                </a:cubicBezTo>
                <a:cubicBezTo>
                  <a:pt x="2445" y="400"/>
                  <a:pt x="2629" y="606"/>
                  <a:pt x="2857" y="866"/>
                </a:cubicBezTo>
                <a:cubicBezTo>
                  <a:pt x="3105" y="1147"/>
                  <a:pt x="3376" y="1472"/>
                  <a:pt x="3938" y="1472"/>
                </a:cubicBezTo>
                <a:cubicBezTo>
                  <a:pt x="4501" y="1472"/>
                  <a:pt x="4782" y="1147"/>
                  <a:pt x="5020" y="866"/>
                </a:cubicBezTo>
                <a:cubicBezTo>
                  <a:pt x="5247" y="606"/>
                  <a:pt x="5431" y="400"/>
                  <a:pt x="5810" y="400"/>
                </a:cubicBezTo>
                <a:cubicBezTo>
                  <a:pt x="6189" y="400"/>
                  <a:pt x="6362" y="606"/>
                  <a:pt x="6589" y="866"/>
                </a:cubicBezTo>
                <a:cubicBezTo>
                  <a:pt x="6838" y="1147"/>
                  <a:pt x="7119" y="1472"/>
                  <a:pt x="7671" y="1472"/>
                </a:cubicBezTo>
                <a:cubicBezTo>
                  <a:pt x="8233" y="1472"/>
                  <a:pt x="8515" y="1147"/>
                  <a:pt x="8764" y="866"/>
                </a:cubicBezTo>
                <a:cubicBezTo>
                  <a:pt x="8991" y="606"/>
                  <a:pt x="9164" y="400"/>
                  <a:pt x="9543" y="400"/>
                </a:cubicBezTo>
                <a:cubicBezTo>
                  <a:pt x="9921" y="400"/>
                  <a:pt x="10105" y="606"/>
                  <a:pt x="10332" y="866"/>
                </a:cubicBezTo>
                <a:cubicBezTo>
                  <a:pt x="10570" y="1147"/>
                  <a:pt x="10852" y="1472"/>
                  <a:pt x="11414" y="1472"/>
                </a:cubicBezTo>
                <a:cubicBezTo>
                  <a:pt x="11522" y="1472"/>
                  <a:pt x="11609" y="1385"/>
                  <a:pt x="11609" y="1266"/>
                </a:cubicBezTo>
                <a:cubicBezTo>
                  <a:pt x="11609" y="1158"/>
                  <a:pt x="11522" y="1071"/>
                  <a:pt x="11414" y="1071"/>
                </a:cubicBezTo>
                <a:cubicBezTo>
                  <a:pt x="11036" y="1071"/>
                  <a:pt x="10852" y="866"/>
                  <a:pt x="10624" y="606"/>
                </a:cubicBezTo>
                <a:cubicBezTo>
                  <a:pt x="10386" y="314"/>
                  <a:pt x="10105" y="0"/>
                  <a:pt x="9543" y="0"/>
                </a:cubicBezTo>
                <a:cubicBezTo>
                  <a:pt x="8980" y="0"/>
                  <a:pt x="8710" y="325"/>
                  <a:pt x="8461" y="606"/>
                </a:cubicBezTo>
                <a:cubicBezTo>
                  <a:pt x="8233" y="866"/>
                  <a:pt x="8050" y="1071"/>
                  <a:pt x="7671" y="1071"/>
                </a:cubicBezTo>
                <a:cubicBezTo>
                  <a:pt x="7303" y="1071"/>
                  <a:pt x="7119" y="866"/>
                  <a:pt x="6892" y="606"/>
                </a:cubicBezTo>
                <a:cubicBezTo>
                  <a:pt x="6643" y="314"/>
                  <a:pt x="6362" y="0"/>
                  <a:pt x="5810" y="0"/>
                </a:cubicBezTo>
                <a:cubicBezTo>
                  <a:pt x="5247" y="0"/>
                  <a:pt x="4966" y="325"/>
                  <a:pt x="4717" y="606"/>
                </a:cubicBezTo>
                <a:cubicBezTo>
                  <a:pt x="4490" y="866"/>
                  <a:pt x="4317" y="1071"/>
                  <a:pt x="3938" y="1071"/>
                </a:cubicBezTo>
                <a:cubicBezTo>
                  <a:pt x="3560" y="1071"/>
                  <a:pt x="3387" y="866"/>
                  <a:pt x="3159" y="606"/>
                </a:cubicBezTo>
                <a:cubicBezTo>
                  <a:pt x="2911" y="314"/>
                  <a:pt x="2629" y="0"/>
                  <a:pt x="2067" y="0"/>
                </a:cubicBezTo>
                <a:close/>
              </a:path>
            </a:pathLst>
          </a:custGeom>
          <a:gradFill>
            <a:gsLst>
              <a:gs pos="0">
                <a:schemeClr val="accent1"/>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45">
          <a:extLst>
            <a:ext uri="{FF2B5EF4-FFF2-40B4-BE49-F238E27FC236}">
              <a16:creationId xmlns:a16="http://schemas.microsoft.com/office/drawing/2014/main" id="{8610A5E7-C057-CCC7-6A30-E013BE46AE38}"/>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E3DF0511-0B3E-038E-F63D-1773DF8BDF93}"/>
              </a:ext>
            </a:extLst>
          </p:cNvPr>
          <p:cNvSpPr txBox="1"/>
          <p:nvPr/>
        </p:nvSpPr>
        <p:spPr>
          <a:xfrm>
            <a:off x="469514" y="689760"/>
            <a:ext cx="8204965" cy="1881990"/>
          </a:xfrm>
          <a:prstGeom prst="rect">
            <a:avLst/>
          </a:prstGeom>
          <a:noFill/>
        </p:spPr>
        <p:txBody>
          <a:bodyPr wrap="square" rtlCol="0">
            <a:spAutoFit/>
          </a:bodyPr>
          <a:lstStyle/>
          <a:p>
            <a:pPr marL="0" marR="0" lvl="0" indent="0" algn="just" defTabSz="1828800" eaLnBrk="1" fontAlgn="auto" latinLnBrk="0" hangingPunct="1">
              <a:lnSpc>
                <a:spcPct val="150000"/>
              </a:lnSpc>
              <a:spcBef>
                <a:spcPts val="0"/>
              </a:spcBef>
              <a:spcAft>
                <a:spcPts val="0"/>
              </a:spcAft>
              <a:buClr>
                <a:srgbClr val="2D1549"/>
              </a:buClr>
              <a:buSzPts val="1100"/>
              <a:buFontTx/>
              <a:buNone/>
              <a:tabLst/>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rPr>
              <a:t>HĐ</a:t>
            </a:r>
            <a:r>
              <a:rPr lang="en-US" sz="2000" b="1" dirty="0">
                <a:solidFill>
                  <a:srgbClr val="FFFFFF"/>
                </a:solidFill>
                <a:highlight>
                  <a:srgbClr val="CE4D8E"/>
                </a:highlight>
                <a:ea typeface="+mn-ea"/>
              </a:rPr>
              <a:t>4</a:t>
            </a:r>
            <a:r>
              <a:rPr kumimoji="0" lang="en-US" sz="2000" b="1" i="0" u="none" strike="noStrike" kern="0" cap="none" spc="0" normalizeH="0" baseline="0" noProof="0" dirty="0">
                <a:ln>
                  <a:noFill/>
                </a:ln>
                <a:solidFill>
                  <a:srgbClr val="FFFFFF"/>
                </a:solidFill>
                <a:effectLst/>
                <a:highlight>
                  <a:srgbClr val="CE4D8E"/>
                </a:highlight>
                <a:uLnTx/>
                <a:uFillTx/>
                <a:ea typeface="+mn-ea"/>
              </a:rPr>
              <a:t>:</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endParaRPr lang="en-US" sz="2000" kern="1200" dirty="0">
              <a:solidFill>
                <a:sysClr val="windowText" lastClr="000000"/>
              </a:solidFill>
              <a:latin typeface="Arial" panose="020B0604020202020204" pitchFamily="34" charset="0"/>
              <a:ea typeface="+mn-ea"/>
              <a:cs typeface="Arial" panose="020B0604020202020204" pitchFamily="34" charset="0"/>
            </a:endParaRPr>
          </a:p>
          <a:p>
            <a:pPr marL="342900" indent="-342900" algn="just">
              <a:lnSpc>
                <a:spcPct val="150000"/>
              </a:lnSpc>
              <a:buFont typeface="Arial" panose="020B0604020202020204" pitchFamily="34" charset="0"/>
              <a:buChar char="•"/>
            </a:pPr>
            <a:r>
              <a:rPr lang="en-US" sz="2000" dirty="0" err="1"/>
              <a:t>Dụng</a:t>
            </a:r>
            <a:r>
              <a:rPr lang="en-US" sz="2000" dirty="0"/>
              <a:t> </a:t>
            </a:r>
            <a:r>
              <a:rPr lang="en-US" sz="2000" dirty="0" err="1"/>
              <a:t>cụ</a:t>
            </a:r>
            <a:r>
              <a:rPr lang="en-US" sz="2000" dirty="0"/>
              <a:t> </a:t>
            </a:r>
            <a:r>
              <a:rPr lang="en-US" sz="2000" dirty="0" err="1"/>
              <a:t>hình</a:t>
            </a:r>
            <a:r>
              <a:rPr lang="en-US" sz="2000" dirty="0"/>
              <a:t> </a:t>
            </a:r>
            <a:r>
              <a:rPr lang="en-US" sz="2000" dirty="0" err="1"/>
              <a:t>nón</a:t>
            </a:r>
            <a:r>
              <a:rPr lang="en-US" sz="2000" dirty="0"/>
              <a:t> </a:t>
            </a:r>
            <a:r>
              <a:rPr lang="en-US" sz="2000" dirty="0" err="1"/>
              <a:t>và</a:t>
            </a:r>
            <a:r>
              <a:rPr lang="en-US" sz="2000" dirty="0"/>
              <a:t> </a:t>
            </a:r>
            <a:r>
              <a:rPr lang="en-US" sz="2000" dirty="0" err="1"/>
              <a:t>dụng</a:t>
            </a:r>
            <a:r>
              <a:rPr lang="en-US" sz="2000" dirty="0"/>
              <a:t> </a:t>
            </a:r>
            <a:r>
              <a:rPr lang="en-US" sz="2000" dirty="0" err="1"/>
              <a:t>cụ</a:t>
            </a:r>
            <a:r>
              <a:rPr lang="en-US" sz="2000" dirty="0"/>
              <a:t> </a:t>
            </a:r>
            <a:r>
              <a:rPr lang="en-US" sz="2000" dirty="0" err="1"/>
              <a:t>hình</a:t>
            </a:r>
            <a:r>
              <a:rPr lang="en-US" sz="2000" dirty="0"/>
              <a:t> </a:t>
            </a:r>
            <a:r>
              <a:rPr lang="en-US" sz="2000" dirty="0" err="1"/>
              <a:t>trụ</a:t>
            </a:r>
            <a:r>
              <a:rPr lang="en-US" sz="2000" dirty="0"/>
              <a:t> </a:t>
            </a:r>
            <a:r>
              <a:rPr lang="en-US" sz="2000" dirty="0" err="1"/>
              <a:t>có</a:t>
            </a:r>
            <a:r>
              <a:rPr lang="en-US" sz="2000" dirty="0"/>
              <a:t> </a:t>
            </a:r>
            <a:r>
              <a:rPr lang="en-US" sz="2000" dirty="0" err="1"/>
              <a:t>cùng</a:t>
            </a:r>
            <a:r>
              <a:rPr lang="en-US" sz="2000" dirty="0"/>
              <a:t> </a:t>
            </a:r>
            <a:r>
              <a:rPr lang="en-US" sz="2000" dirty="0" err="1"/>
              <a:t>bán</a:t>
            </a:r>
            <a:r>
              <a:rPr lang="en-US" sz="2000" dirty="0"/>
              <a:t> </a:t>
            </a:r>
            <a:r>
              <a:rPr lang="en-US" sz="2000" dirty="0" err="1"/>
              <a:t>kính</a:t>
            </a:r>
            <a:r>
              <a:rPr lang="en-US" sz="2000" dirty="0"/>
              <a:t> </a:t>
            </a:r>
            <a:r>
              <a:rPr lang="en-US" sz="2000" dirty="0" err="1"/>
              <a:t>đáy</a:t>
            </a:r>
            <a:r>
              <a:rPr lang="en-US" sz="2000" dirty="0"/>
              <a:t> </a:t>
            </a:r>
            <a:r>
              <a:rPr lang="en-US" sz="2000" dirty="0" err="1"/>
              <a:t>và</a:t>
            </a:r>
            <a:r>
              <a:rPr lang="en-US" sz="2000" dirty="0"/>
              <a:t> </a:t>
            </a:r>
            <a:r>
              <a:rPr lang="en-US" sz="2000" dirty="0" err="1"/>
              <a:t>chiều</a:t>
            </a:r>
            <a:r>
              <a:rPr lang="en-US" sz="2000" dirty="0"/>
              <a:t> </a:t>
            </a:r>
            <a:r>
              <a:rPr lang="en-US" sz="2000" dirty="0" err="1"/>
              <a:t>cao</a:t>
            </a:r>
            <a:r>
              <a:rPr lang="en-US" sz="2000" dirty="0"/>
              <a:t>. </a:t>
            </a:r>
            <a:r>
              <a:rPr lang="en-US" sz="2000" dirty="0" err="1"/>
              <a:t>Vậy</a:t>
            </a:r>
            <a:r>
              <a:rPr lang="en-US" sz="2000" dirty="0"/>
              <a:t> </a:t>
            </a:r>
            <a:r>
              <a:rPr lang="en-US" sz="2000" dirty="0" err="1"/>
              <a:t>thể</a:t>
            </a:r>
            <a:r>
              <a:rPr lang="en-US" sz="2000" dirty="0"/>
              <a:t> </a:t>
            </a:r>
            <a:r>
              <a:rPr lang="en-US" sz="2000" dirty="0" err="1"/>
              <a:t>tích</a:t>
            </a:r>
            <a:r>
              <a:rPr lang="en-US" sz="2000" dirty="0"/>
              <a:t> </a:t>
            </a:r>
            <a:r>
              <a:rPr lang="en-US" sz="2000" dirty="0" err="1"/>
              <a:t>của</a:t>
            </a:r>
            <a:r>
              <a:rPr lang="en-US" sz="2000" dirty="0"/>
              <a:t> </a:t>
            </a:r>
            <a:r>
              <a:rPr lang="en-US" sz="2000" dirty="0" err="1"/>
              <a:t>hai</a:t>
            </a:r>
            <a:r>
              <a:rPr lang="en-US" sz="2000" dirty="0"/>
              <a:t> </a:t>
            </a:r>
            <a:r>
              <a:rPr lang="en-US" sz="2000" dirty="0" err="1"/>
              <a:t>dụng</a:t>
            </a:r>
            <a:r>
              <a:rPr lang="en-US" sz="2000" dirty="0"/>
              <a:t> </a:t>
            </a:r>
            <a:r>
              <a:rPr lang="en-US" sz="2000" dirty="0" err="1"/>
              <a:t>cụ</a:t>
            </a:r>
            <a:r>
              <a:rPr lang="en-US" sz="2000" dirty="0"/>
              <a:t> </a:t>
            </a:r>
            <a:r>
              <a:rPr lang="en-US" sz="2000" dirty="0" err="1"/>
              <a:t>bằng</a:t>
            </a:r>
            <a:r>
              <a:rPr lang="en-US" sz="2000" dirty="0"/>
              <a:t> hay </a:t>
            </a:r>
            <a:r>
              <a:rPr lang="en-US" sz="2000" dirty="0" err="1"/>
              <a:t>khác</a:t>
            </a:r>
            <a:r>
              <a:rPr lang="en-US" sz="2000" dirty="0"/>
              <a:t> </a:t>
            </a:r>
            <a:r>
              <a:rPr lang="en-US" sz="2000" dirty="0" err="1"/>
              <a:t>nhau</a:t>
            </a:r>
            <a:r>
              <a:rPr lang="en-US" sz="2000" dirty="0"/>
              <a:t>?</a:t>
            </a:r>
          </a:p>
          <a:p>
            <a:pPr marL="342900" indent="-342900" algn="just">
              <a:lnSpc>
                <a:spcPct val="150000"/>
              </a:lnSpc>
              <a:buFont typeface="Arial" panose="020B0604020202020204" pitchFamily="34" charset="0"/>
              <a:buChar char="•"/>
            </a:pPr>
            <a:r>
              <a:rPr lang="en-US" sz="2000" dirty="0"/>
              <a:t> </a:t>
            </a:r>
            <a:r>
              <a:rPr lang="en-US" sz="2000" dirty="0" err="1"/>
              <a:t>Nếu</a:t>
            </a:r>
            <a:r>
              <a:rPr lang="en-US" sz="2000" dirty="0"/>
              <a:t> </a:t>
            </a:r>
            <a:r>
              <a:rPr lang="en-US" sz="2000" dirty="0" err="1"/>
              <a:t>khác</a:t>
            </a:r>
            <a:r>
              <a:rPr lang="en-US" sz="2000" dirty="0"/>
              <a:t> </a:t>
            </a:r>
            <a:r>
              <a:rPr lang="en-US" sz="2000" dirty="0" err="1"/>
              <a:t>nhau</a:t>
            </a:r>
            <a:r>
              <a:rPr lang="en-US" sz="2000" dirty="0"/>
              <a:t> </a:t>
            </a:r>
            <a:r>
              <a:rPr lang="en-US" sz="2000" dirty="0" err="1"/>
              <a:t>thì</a:t>
            </a:r>
            <a:r>
              <a:rPr lang="en-US" sz="2000" dirty="0"/>
              <a:t> </a:t>
            </a:r>
            <a:r>
              <a:rPr lang="en-US" sz="2000" dirty="0" err="1"/>
              <a:t>thể</a:t>
            </a:r>
            <a:r>
              <a:rPr lang="en-US" sz="2000" dirty="0"/>
              <a:t> </a:t>
            </a:r>
            <a:r>
              <a:rPr lang="en-US" sz="2000" dirty="0" err="1"/>
              <a:t>tích</a:t>
            </a:r>
            <a:r>
              <a:rPr lang="en-US" sz="2000" dirty="0"/>
              <a:t> </a:t>
            </a:r>
            <a:r>
              <a:rPr lang="en-US" sz="2000" dirty="0" err="1"/>
              <a:t>của</a:t>
            </a:r>
            <a:r>
              <a:rPr lang="en-US" sz="2000" dirty="0"/>
              <a:t> </a:t>
            </a:r>
            <a:r>
              <a:rPr lang="en-US" sz="2000" dirty="0" err="1"/>
              <a:t>chúng</a:t>
            </a:r>
            <a:r>
              <a:rPr lang="en-US" sz="2000" dirty="0"/>
              <a:t> </a:t>
            </a:r>
            <a:r>
              <a:rPr lang="en-US" sz="2000" dirty="0" err="1"/>
              <a:t>có</a:t>
            </a:r>
            <a:r>
              <a:rPr lang="en-US" sz="2000" dirty="0"/>
              <a:t> </a:t>
            </a:r>
            <a:r>
              <a:rPr lang="en-US" sz="2000" dirty="0" err="1"/>
              <a:t>mối</a:t>
            </a:r>
            <a:r>
              <a:rPr lang="en-US" sz="2000" dirty="0"/>
              <a:t> </a:t>
            </a:r>
            <a:r>
              <a:rPr lang="en-US" sz="2000" dirty="0" err="1"/>
              <a:t>quan</a:t>
            </a:r>
            <a:r>
              <a:rPr lang="en-US" sz="2000" dirty="0"/>
              <a:t> </a:t>
            </a:r>
            <a:r>
              <a:rPr lang="en-US" sz="2000" dirty="0" err="1"/>
              <a:t>hệ</a:t>
            </a:r>
            <a:r>
              <a:rPr lang="en-US" sz="2000" dirty="0"/>
              <a:t> </a:t>
            </a:r>
            <a:r>
              <a:rPr lang="en-US" sz="2000" dirty="0" err="1"/>
              <a:t>như</a:t>
            </a:r>
            <a:r>
              <a:rPr lang="en-US" sz="2000" dirty="0"/>
              <a:t> </a:t>
            </a:r>
            <a:r>
              <a:rPr lang="en-US" sz="2000" dirty="0" err="1"/>
              <a:t>thế</a:t>
            </a:r>
            <a:r>
              <a:rPr lang="en-US" sz="2000" dirty="0"/>
              <a:t> </a:t>
            </a:r>
            <a:r>
              <a:rPr lang="en-US" sz="2000" dirty="0" err="1"/>
              <a:t>nào</a:t>
            </a:r>
            <a:r>
              <a:rPr lang="en-US" sz="2000" dirty="0"/>
              <a:t>?</a:t>
            </a:r>
          </a:p>
        </p:txBody>
      </p:sp>
      <p:sp>
        <p:nvSpPr>
          <p:cNvPr id="21" name="Rectangle 20">
            <a:extLst>
              <a:ext uri="{FF2B5EF4-FFF2-40B4-BE49-F238E27FC236}">
                <a16:creationId xmlns:a16="http://schemas.microsoft.com/office/drawing/2014/main" id="{3BEBAE3E-63AE-8BAC-DE7D-2EDED1921A4E}"/>
              </a:ext>
            </a:extLst>
          </p:cNvPr>
          <p:cNvSpPr/>
          <p:nvPr/>
        </p:nvSpPr>
        <p:spPr>
          <a:xfrm>
            <a:off x="2880853" y="0"/>
            <a:ext cx="3382289" cy="49699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a:spAutoFit/>
          </a:body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THẢO</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LUẬN</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NHÓM</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ĐÔI</a:t>
            </a:r>
            <a:endParaRPr lang="en" sz="2000" b="1" dirty="0">
              <a:solidFill>
                <a:srgbClr val="00487E"/>
              </a:solidFill>
              <a:ea typeface="+mn-ea"/>
              <a:sym typeface="DM Sans SemiBold"/>
            </a:endParaRPr>
          </a:p>
        </p:txBody>
      </p:sp>
      <p:pic>
        <p:nvPicPr>
          <p:cNvPr id="3" name="Picture 2">
            <a:extLst>
              <a:ext uri="{FF2B5EF4-FFF2-40B4-BE49-F238E27FC236}">
                <a16:creationId xmlns:a16="http://schemas.microsoft.com/office/drawing/2014/main" id="{9CE83835-EADD-8874-B447-561EB2E251DF}"/>
              </a:ext>
            </a:extLst>
          </p:cNvPr>
          <p:cNvPicPr>
            <a:picLocks noChangeAspect="1"/>
          </p:cNvPicPr>
          <p:nvPr/>
        </p:nvPicPr>
        <p:blipFill>
          <a:blip r:embed="rId3">
            <a:clrChange>
              <a:clrFrom>
                <a:srgbClr val="FFFFFF"/>
              </a:clrFrom>
              <a:clrTo>
                <a:srgbClr val="FFFFFF">
                  <a:alpha val="0"/>
                </a:srgbClr>
              </a:clrTo>
            </a:clrChange>
          </a:blip>
          <a:srcRect l="13721" t="26387" r="14123" b="26587"/>
          <a:stretch/>
        </p:blipFill>
        <p:spPr>
          <a:xfrm>
            <a:off x="2073344" y="2764514"/>
            <a:ext cx="4997303" cy="1881990"/>
          </a:xfrm>
          <a:prstGeom prst="rect">
            <a:avLst/>
          </a:prstGeom>
        </p:spPr>
      </p:pic>
    </p:spTree>
    <p:extLst>
      <p:ext uri="{BB962C8B-B14F-4D97-AF65-F5344CB8AC3E}">
        <p14:creationId xmlns:p14="http://schemas.microsoft.com/office/powerpoint/2010/main" val="24414814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sp>
        <p:nvSpPr>
          <p:cNvPr id="14" name="Flowchart: Terminator 13">
            <a:extLst>
              <a:ext uri="{FF2B5EF4-FFF2-40B4-BE49-F238E27FC236}">
                <a16:creationId xmlns:a16="http://schemas.microsoft.com/office/drawing/2014/main" id="{68D4265B-8DDF-28DB-C2E8-528C85AC15FE}"/>
              </a:ext>
            </a:extLst>
          </p:cNvPr>
          <p:cNvSpPr/>
          <p:nvPr/>
        </p:nvSpPr>
        <p:spPr>
          <a:xfrm>
            <a:off x="4025915" y="450977"/>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p:pic>
        <p:nvPicPr>
          <p:cNvPr id="15" name="Picture 14">
            <a:extLst>
              <a:ext uri="{FF2B5EF4-FFF2-40B4-BE49-F238E27FC236}">
                <a16:creationId xmlns:a16="http://schemas.microsoft.com/office/drawing/2014/main" id="{1D06C989-1E59-02FF-0954-922270E36F43}"/>
              </a:ext>
            </a:extLst>
          </p:cNvPr>
          <p:cNvPicPr>
            <a:picLocks noChangeAspect="1"/>
          </p:cNvPicPr>
          <p:nvPr/>
        </p:nvPicPr>
        <p:blipFill>
          <a:blip r:embed="rId3">
            <a:clrChange>
              <a:clrFrom>
                <a:srgbClr val="FFFFFF"/>
              </a:clrFrom>
              <a:clrTo>
                <a:srgbClr val="FFFFFF">
                  <a:alpha val="0"/>
                </a:srgbClr>
              </a:clrTo>
            </a:clrChange>
          </a:blip>
          <a:srcRect l="13721" t="26387" r="14123" b="26587"/>
          <a:stretch/>
        </p:blipFill>
        <p:spPr>
          <a:xfrm>
            <a:off x="2073345" y="928543"/>
            <a:ext cx="4997303" cy="1881990"/>
          </a:xfrm>
          <a:prstGeom prst="rect">
            <a:avLst/>
          </a:prstGeom>
        </p:spPr>
      </p:pic>
      <p:sp>
        <p:nvSpPr>
          <p:cNvPr id="17" name="TextBox 16">
            <a:extLst>
              <a:ext uri="{FF2B5EF4-FFF2-40B4-BE49-F238E27FC236}">
                <a16:creationId xmlns:a16="http://schemas.microsoft.com/office/drawing/2014/main" id="{1D84F42D-AE3D-0494-C7D1-15B931E692C4}"/>
              </a:ext>
            </a:extLst>
          </p:cNvPr>
          <p:cNvSpPr txBox="1"/>
          <p:nvPr/>
        </p:nvSpPr>
        <p:spPr>
          <a:xfrm>
            <a:off x="1549693" y="2810533"/>
            <a:ext cx="6044609" cy="1881990"/>
          </a:xfrm>
          <a:prstGeom prst="rect">
            <a:avLst/>
          </a:prstGeom>
          <a:noFill/>
        </p:spPr>
        <p:txBody>
          <a:bodyPr wrap="square">
            <a:spAutoFit/>
          </a:bodyPr>
          <a:lstStyle/>
          <a:p>
            <a:pPr marL="342900" marR="30480" indent="-342900" algn="just">
              <a:lnSpc>
                <a:spcPct val="150000"/>
              </a:lnSpc>
              <a:spcBef>
                <a:spcPts val="300"/>
              </a:spcBef>
              <a:spcAft>
                <a:spcPts val="300"/>
              </a:spcAft>
              <a:buFont typeface="Arial" panose="020B0604020202020204" pitchFamily="34" charset="0"/>
              <a:buChar char="•"/>
            </a:pPr>
            <a:r>
              <a:rPr lang="vi-VN" sz="2000" dirty="0">
                <a:effectLst/>
                <a:latin typeface="+mn-lt"/>
                <a:ea typeface="Times New Roman" panose="02020603050405020304" pitchFamily="18" charset="0"/>
                <a:cs typeface="Times New Roman" panose="02020603050405020304" pitchFamily="18" charset="0"/>
              </a:rPr>
              <a:t>Vì </a:t>
            </a:r>
            <a:r>
              <a:rPr lang="vi-VN" sz="2000" dirty="0">
                <a:effectLst/>
                <a:latin typeface="+mn-lt"/>
                <a:ea typeface="Calibri" panose="020F0502020204030204" pitchFamily="34" charset="0"/>
                <a:cs typeface="Times New Roman" panose="02020603050405020304" pitchFamily="18" charset="0"/>
              </a:rPr>
              <a:t>sau ba lần đổ nước vào dụng cụ hình nón rồi đổ vào dụng cụ hình trụ thì dụng cụ hình trụ vừa đầy nước nên thể tích dụng cụ hình trụ bằng 3 lần thể tích dụng cụ hình nón.</a:t>
            </a:r>
            <a:endParaRPr lang="en-US" sz="2000" dirty="0">
              <a:effectLst/>
              <a:latin typeface="+mn-lt"/>
              <a:ea typeface="Calibri" panose="020F0502020204030204" pitchFamily="34"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40">
          <a:extLst>
            <a:ext uri="{FF2B5EF4-FFF2-40B4-BE49-F238E27FC236}">
              <a16:creationId xmlns:a16="http://schemas.microsoft.com/office/drawing/2014/main" id="{CD42348A-EEE2-9BF3-8ED4-BC0D14AEBB0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4527107-94D0-4BFA-A2D4-6E1AAB14E8CE}"/>
              </a:ext>
            </a:extLst>
          </p:cNvPr>
          <p:cNvSpPr txBox="1"/>
          <p:nvPr/>
        </p:nvSpPr>
        <p:spPr>
          <a:xfrm>
            <a:off x="3617586" y="866997"/>
            <a:ext cx="1908822" cy="400110"/>
          </a:xfrm>
          <a:prstGeom prst="rect">
            <a:avLst/>
          </a:prstGeom>
          <a:noFill/>
          <a:ln w="25400" cap="flat" cmpd="sng" algn="ctr">
            <a:solidFill>
              <a:srgbClr val="FF0000"/>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FF0000"/>
                </a:solidFill>
                <a:effectLst/>
                <a:uLnTx/>
                <a:uFillTx/>
                <a:latin typeface="Arial"/>
                <a:cs typeface="Arial" panose="020B0604020202020204" pitchFamily="34" charset="0"/>
                <a:sym typeface="Arial"/>
              </a:rPr>
              <a:t>CÔNG</a:t>
            </a:r>
            <a:r>
              <a:rPr kumimoji="0" lang="en-US" sz="2000" b="1" i="0" u="none" strike="noStrike" kern="0" cap="none" spc="0" normalizeH="0" noProof="0" dirty="0">
                <a:ln>
                  <a:noFill/>
                </a:ln>
                <a:solidFill>
                  <a:srgbClr val="FF0000"/>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FF0000"/>
                </a:solidFill>
                <a:effectLst/>
                <a:uLnTx/>
                <a:uFillTx/>
                <a:latin typeface="Arial"/>
                <a:cs typeface="Arial" panose="020B0604020202020204" pitchFamily="34" charset="0"/>
                <a:sym typeface="Arial"/>
              </a:rPr>
              <a:t>THỨC</a:t>
            </a:r>
            <a:endParaRPr kumimoji="0" lang="en-US" sz="2000" b="1" i="0" u="none" strike="noStrike" kern="0" cap="none" spc="0" normalizeH="0" baseline="0" noProof="0" dirty="0">
              <a:ln>
                <a:noFill/>
              </a:ln>
              <a:solidFill>
                <a:srgbClr val="FF0000"/>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D711ABB-F495-2F9C-93F8-6D95E6CBACD9}"/>
                  </a:ext>
                </a:extLst>
              </p:cNvPr>
              <p:cNvSpPr txBox="1"/>
              <p:nvPr/>
            </p:nvSpPr>
            <p:spPr>
              <a:xfrm>
                <a:off x="1680606" y="1527161"/>
                <a:ext cx="5782783" cy="2749342"/>
              </a:xfrm>
              <a:prstGeom prst="rect">
                <a:avLst/>
              </a:prstGeom>
              <a:noFill/>
            </p:spPr>
            <p:txBody>
              <a:bodyPr wrap="square">
                <a:spAutoFit/>
              </a:bodyPr>
              <a:lstStyle/>
              <a:p>
                <a:pPr algn="just">
                  <a:lnSpc>
                    <a:spcPct val="150000"/>
                  </a:lnSpc>
                </a:pPr>
                <a:r>
                  <a:rPr lang="vi-VN" sz="2000" dirty="0"/>
                  <a:t>Thể tích của hình nón bằng một phần ba của diện tích đáy với chiều cao:</a:t>
                </a:r>
                <a:endParaRPr lang="en-US" sz="2000" dirty="0"/>
              </a:p>
              <a:p>
                <a:pPr algn="just">
                  <a:lnSpc>
                    <a:spcPct val="150000"/>
                  </a:lnSpc>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𝑽</m:t>
                      </m:r>
                      <m:r>
                        <a:rPr lang="en-US" sz="2000" b="1" i="1" smtClean="0">
                          <a:solidFill>
                            <a:srgbClr val="FF0000"/>
                          </a:solidFill>
                          <a:latin typeface="Cambria Math" panose="02040503050406030204" pitchFamily="18" charset="0"/>
                        </a:rPr>
                        <m:t>=</m:t>
                      </m:r>
                      <m:f>
                        <m:fPr>
                          <m:ctrlPr>
                            <a:rPr lang="en-US" sz="2000" b="1" i="1">
                              <a:solidFill>
                                <a:srgbClr val="FF0000"/>
                              </a:solidFill>
                              <a:latin typeface="Cambria Math" panose="02040503050406030204" pitchFamily="18" charset="0"/>
                            </a:rPr>
                          </m:ctrlPr>
                        </m:fPr>
                        <m:num>
                          <m:r>
                            <a:rPr lang="en-US" sz="2000" b="1" i="1">
                              <a:solidFill>
                                <a:srgbClr val="FF0000"/>
                              </a:solidFill>
                              <a:latin typeface="Cambria Math" panose="02040503050406030204" pitchFamily="18" charset="0"/>
                            </a:rPr>
                            <m:t>𝟏</m:t>
                          </m:r>
                        </m:num>
                        <m:den>
                          <m:r>
                            <a:rPr lang="en-US" sz="2000" b="1" i="1">
                              <a:solidFill>
                                <a:srgbClr val="FF0000"/>
                              </a:solidFill>
                              <a:latin typeface="Cambria Math" panose="02040503050406030204" pitchFamily="18" charset="0"/>
                            </a:rPr>
                            <m:t>𝟑</m:t>
                          </m:r>
                        </m:den>
                      </m:f>
                      <m:r>
                        <a:rPr lang="en-US" sz="2000" b="1" i="1">
                          <a:solidFill>
                            <a:srgbClr val="FF0000"/>
                          </a:solidFill>
                          <a:latin typeface="Cambria Math" panose="02040503050406030204" pitchFamily="18" charset="0"/>
                        </a:rPr>
                        <m:t>𝑺𝒉</m:t>
                      </m:r>
                      <m:r>
                        <a:rPr lang="en-US" sz="2000" b="1" i="1">
                          <a:solidFill>
                            <a:srgbClr val="FF0000"/>
                          </a:solidFill>
                          <a:latin typeface="Cambria Math" panose="02040503050406030204" pitchFamily="18" charset="0"/>
                        </a:rPr>
                        <m:t>=</m:t>
                      </m:r>
                      <m:f>
                        <m:fPr>
                          <m:ctrlPr>
                            <a:rPr lang="en-US" sz="2000" b="1" i="1">
                              <a:solidFill>
                                <a:srgbClr val="FF0000"/>
                              </a:solidFill>
                              <a:latin typeface="Cambria Math" panose="02040503050406030204" pitchFamily="18" charset="0"/>
                            </a:rPr>
                          </m:ctrlPr>
                        </m:fPr>
                        <m:num>
                          <m:r>
                            <a:rPr lang="en-US" sz="2000" b="1" i="1">
                              <a:solidFill>
                                <a:srgbClr val="FF0000"/>
                              </a:solidFill>
                              <a:latin typeface="Cambria Math" panose="02040503050406030204" pitchFamily="18" charset="0"/>
                            </a:rPr>
                            <m:t>𝟏</m:t>
                          </m:r>
                        </m:num>
                        <m:den>
                          <m:r>
                            <a:rPr lang="en-US" sz="2000" b="1" i="1">
                              <a:solidFill>
                                <a:srgbClr val="FF0000"/>
                              </a:solidFill>
                              <a:latin typeface="Cambria Math" panose="02040503050406030204" pitchFamily="18" charset="0"/>
                            </a:rPr>
                            <m:t>𝟑</m:t>
                          </m:r>
                        </m:den>
                      </m:f>
                      <m:r>
                        <a:rPr lang="en-US" sz="2000" b="1" i="1">
                          <a:solidFill>
                            <a:srgbClr val="FF0000"/>
                          </a:solidFill>
                          <a:latin typeface="Cambria Math" panose="02040503050406030204" pitchFamily="18" charset="0"/>
                        </a:rPr>
                        <m:t>𝝅</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panose="02040503050406030204" pitchFamily="18" charset="0"/>
                            </a:rPr>
                            <m:t>𝒓</m:t>
                          </m:r>
                        </m:e>
                        <m:sup>
                          <m:r>
                            <a:rPr lang="en-US" sz="2000" b="1" i="1">
                              <a:solidFill>
                                <a:srgbClr val="FF0000"/>
                              </a:solidFill>
                              <a:latin typeface="Cambria Math" panose="02040503050406030204" pitchFamily="18" charset="0"/>
                            </a:rPr>
                            <m:t>𝟐</m:t>
                          </m:r>
                        </m:sup>
                      </m:sSup>
                      <m:r>
                        <a:rPr lang="en-US" sz="2000" b="1" i="1">
                          <a:solidFill>
                            <a:srgbClr val="FF0000"/>
                          </a:solidFill>
                          <a:latin typeface="Cambria Math" panose="02040503050406030204" pitchFamily="18" charset="0"/>
                        </a:rPr>
                        <m:t>𝒉</m:t>
                      </m:r>
                      <m:r>
                        <a:rPr lang="en-US" sz="2000" b="1" i="1">
                          <a:solidFill>
                            <a:srgbClr val="FF0000"/>
                          </a:solidFill>
                          <a:latin typeface="Cambria Math" panose="02040503050406030204" pitchFamily="18" charset="0"/>
                        </a:rPr>
                        <m:t>.</m:t>
                      </m:r>
                    </m:oMath>
                  </m:oMathPara>
                </a14:m>
                <a:endParaRPr lang="en-US" sz="2000" b="1" dirty="0">
                  <a:solidFill>
                    <a:srgbClr val="FF0000"/>
                  </a:solidFill>
                </a:endParaRPr>
              </a:p>
              <a:p>
                <a:pPr marL="342900" indent="-342900" algn="just">
                  <a:lnSpc>
                    <a:spcPct val="150000"/>
                  </a:lnSpc>
                  <a:buFont typeface="Arial" panose="020B0604020202020204" pitchFamily="34" charset="0"/>
                  <a:buChar char="•"/>
                </a:pPr>
                <a:r>
                  <a:rPr lang="en-US" sz="2000" dirty="0"/>
                  <a:t>Trong </a:t>
                </a:r>
                <a:r>
                  <a:rPr lang="en-US" sz="2000" dirty="0" err="1"/>
                  <a:t>đó</a:t>
                </a:r>
                <a:r>
                  <a:rPr lang="en-US" sz="2000" dirty="0"/>
                  <a:t> </a:t>
                </a:r>
                <a14:m>
                  <m:oMath xmlns:m="http://schemas.openxmlformats.org/officeDocument/2006/math">
                    <m:r>
                      <a:rPr lang="en-US" sz="2000" i="1">
                        <a:latin typeface="Cambria Math" panose="02040503050406030204" pitchFamily="18" charset="0"/>
                      </a:rPr>
                      <m:t>𝑉</m:t>
                    </m:r>
                  </m:oMath>
                </a14:m>
                <a:r>
                  <a:rPr lang="en-US" sz="2000" dirty="0"/>
                  <a:t> </a:t>
                </a:r>
                <a:r>
                  <a:rPr lang="en-US" sz="2000" dirty="0" err="1"/>
                  <a:t>là</a:t>
                </a:r>
                <a:r>
                  <a:rPr lang="en-US" sz="2000" dirty="0"/>
                  <a:t> </a:t>
                </a:r>
                <a:r>
                  <a:rPr lang="en-US" sz="2000" dirty="0" err="1"/>
                  <a:t>thể</a:t>
                </a:r>
                <a:r>
                  <a:rPr lang="en-US" sz="2000" dirty="0"/>
                  <a:t> </a:t>
                </a:r>
                <a:r>
                  <a:rPr lang="en-US" sz="2000" dirty="0" err="1"/>
                  <a:t>tích</a:t>
                </a:r>
                <a:r>
                  <a:rPr lang="en-US" sz="2000" dirty="0"/>
                  <a:t>, </a:t>
                </a:r>
                <a14:m>
                  <m:oMath xmlns:m="http://schemas.openxmlformats.org/officeDocument/2006/math">
                    <m:r>
                      <a:rPr lang="en-US" sz="2000" i="1">
                        <a:latin typeface="Cambria Math" panose="02040503050406030204" pitchFamily="18" charset="0"/>
                      </a:rPr>
                      <m:t>𝑆</m:t>
                    </m:r>
                  </m:oMath>
                </a14:m>
                <a:r>
                  <a:rPr lang="en-US" sz="2000" dirty="0"/>
                  <a:t> </a:t>
                </a:r>
                <a:r>
                  <a:rPr lang="en-US" sz="2000" dirty="0" err="1"/>
                  <a:t>là</a:t>
                </a:r>
                <a:r>
                  <a:rPr lang="en-US" sz="2000" dirty="0"/>
                  <a:t> </a:t>
                </a:r>
                <a:r>
                  <a:rPr lang="en-US" sz="2000" dirty="0" err="1"/>
                  <a:t>diện</a:t>
                </a:r>
                <a:r>
                  <a:rPr lang="en-US" sz="2000" dirty="0"/>
                  <a:t> </a:t>
                </a:r>
                <a:r>
                  <a:rPr lang="en-US" sz="2000" dirty="0" err="1"/>
                  <a:t>tích</a:t>
                </a:r>
                <a:r>
                  <a:rPr lang="en-US" sz="2000" dirty="0"/>
                  <a:t> </a:t>
                </a:r>
                <a:r>
                  <a:rPr lang="en-US" sz="2000" dirty="0" err="1"/>
                  <a:t>đáy</a:t>
                </a:r>
                <a:r>
                  <a:rPr lang="en-US" sz="2000" dirty="0"/>
                  <a:t>, </a:t>
                </a:r>
                <a14:m>
                  <m:oMath xmlns:m="http://schemas.openxmlformats.org/officeDocument/2006/math">
                    <m:r>
                      <a:rPr lang="en-US" sz="2000" i="1">
                        <a:latin typeface="Cambria Math" panose="02040503050406030204" pitchFamily="18" charset="0"/>
                      </a:rPr>
                      <m:t>𝑟</m:t>
                    </m:r>
                  </m:oMath>
                </a14:m>
                <a:r>
                  <a:rPr lang="en-US" sz="2000" dirty="0"/>
                  <a:t> </a:t>
                </a:r>
                <a:r>
                  <a:rPr lang="en-US" sz="2000" dirty="0" err="1"/>
                  <a:t>là</a:t>
                </a:r>
                <a:r>
                  <a:rPr lang="en-US" sz="2000" dirty="0"/>
                  <a:t> </a:t>
                </a:r>
                <a:r>
                  <a:rPr lang="en-US" sz="2000" dirty="0" err="1"/>
                  <a:t>bán</a:t>
                </a:r>
                <a:r>
                  <a:rPr lang="en-US" sz="2000" dirty="0"/>
                  <a:t> </a:t>
                </a:r>
                <a:r>
                  <a:rPr lang="en-US" sz="2000" dirty="0" err="1"/>
                  <a:t>kính</a:t>
                </a:r>
                <a:r>
                  <a:rPr lang="en-US" sz="2000" dirty="0"/>
                  <a:t> </a:t>
                </a:r>
                <a:r>
                  <a:rPr lang="en-US" sz="2000" dirty="0" err="1"/>
                  <a:t>đáy</a:t>
                </a:r>
                <a:r>
                  <a:rPr lang="en-US" sz="2000" dirty="0"/>
                  <a:t>, </a:t>
                </a:r>
                <a14:m>
                  <m:oMath xmlns:m="http://schemas.openxmlformats.org/officeDocument/2006/math">
                    <m:r>
                      <a:rPr lang="en-US" sz="2000" i="1">
                        <a:latin typeface="Cambria Math" panose="02040503050406030204" pitchFamily="18" charset="0"/>
                      </a:rPr>
                      <m:t>h</m:t>
                    </m:r>
                  </m:oMath>
                </a14:m>
                <a:r>
                  <a:rPr lang="en-US" sz="2000" dirty="0"/>
                  <a:t> </a:t>
                </a:r>
                <a:r>
                  <a:rPr lang="en-US" sz="2000" dirty="0" err="1"/>
                  <a:t>là</a:t>
                </a:r>
                <a:r>
                  <a:rPr lang="en-US" sz="2000" dirty="0"/>
                  <a:t> </a:t>
                </a:r>
                <a:r>
                  <a:rPr lang="en-US" sz="2000" dirty="0" err="1"/>
                  <a:t>chiều</a:t>
                </a:r>
                <a:r>
                  <a:rPr lang="en-US" sz="2000" dirty="0"/>
                  <a:t> </a:t>
                </a:r>
                <a:r>
                  <a:rPr lang="en-US" sz="2000" dirty="0" err="1"/>
                  <a:t>cao</a:t>
                </a:r>
                <a:r>
                  <a:rPr lang="en-US" sz="2000" dirty="0"/>
                  <a:t> </a:t>
                </a:r>
                <a:r>
                  <a:rPr lang="en-US" sz="2000" dirty="0" err="1"/>
                  <a:t>của</a:t>
                </a:r>
                <a:r>
                  <a:rPr lang="en-US" sz="2000" dirty="0"/>
                  <a:t> </a:t>
                </a:r>
                <a:r>
                  <a:rPr lang="en-US" sz="2000" dirty="0" err="1"/>
                  <a:t>hình</a:t>
                </a:r>
                <a:r>
                  <a:rPr lang="en-US" sz="2000" dirty="0"/>
                  <a:t> </a:t>
                </a:r>
                <a:r>
                  <a:rPr lang="en-US" sz="2000" dirty="0" err="1"/>
                  <a:t>tròn</a:t>
                </a:r>
                <a:r>
                  <a:rPr lang="en-US" sz="2000" dirty="0"/>
                  <a:t>.</a:t>
                </a:r>
              </a:p>
            </p:txBody>
          </p:sp>
        </mc:Choice>
        <mc:Fallback xmlns="">
          <p:sp>
            <p:nvSpPr>
              <p:cNvPr id="8" name="TextBox 7">
                <a:extLst>
                  <a:ext uri="{FF2B5EF4-FFF2-40B4-BE49-F238E27FC236}">
                    <a16:creationId xmlns:a16="http://schemas.microsoft.com/office/drawing/2014/main" id="{0D711ABB-F495-2F9C-93F8-6D95E6CBACD9}"/>
                  </a:ext>
                </a:extLst>
              </p:cNvPr>
              <p:cNvSpPr txBox="1">
                <a:spLocks noRot="1" noChangeAspect="1" noMove="1" noResize="1" noEditPoints="1" noAdjustHandles="1" noChangeArrowheads="1" noChangeShapeType="1" noTextEdit="1"/>
              </p:cNvSpPr>
              <p:nvPr/>
            </p:nvSpPr>
            <p:spPr>
              <a:xfrm>
                <a:off x="1680606" y="1527161"/>
                <a:ext cx="5782783" cy="2749342"/>
              </a:xfrm>
              <a:prstGeom prst="rect">
                <a:avLst/>
              </a:prstGeom>
              <a:blipFill>
                <a:blip r:embed="rId3"/>
                <a:stretch>
                  <a:fillRect l="-1160" r="-1055" b="-3104"/>
                </a:stretch>
              </a:blipFill>
            </p:spPr>
            <p:txBody>
              <a:bodyPr/>
              <a:lstStyle/>
              <a:p>
                <a:r>
                  <a:rPr lang="en-US">
                    <a:noFill/>
                  </a:rPr>
                  <a:t> </a:t>
                </a:r>
              </a:p>
            </p:txBody>
          </p:sp>
        </mc:Fallback>
      </mc:AlternateContent>
    </p:spTree>
    <p:extLst>
      <p:ext uri="{BB962C8B-B14F-4D97-AF65-F5344CB8AC3E}">
        <p14:creationId xmlns:p14="http://schemas.microsoft.com/office/powerpoint/2010/main" val="23834407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04">
          <a:extLst>
            <a:ext uri="{FF2B5EF4-FFF2-40B4-BE49-F238E27FC236}">
              <a16:creationId xmlns:a16="http://schemas.microsoft.com/office/drawing/2014/main" id="{744F46EF-EBD7-D0B0-247A-905C31D6195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5ED9755-0C58-A7F4-30B8-73E316A5D5D3}"/>
              </a:ext>
            </a:extLst>
          </p:cNvPr>
          <p:cNvSpPr txBox="1"/>
          <p:nvPr/>
        </p:nvSpPr>
        <p:spPr>
          <a:xfrm>
            <a:off x="1172710" y="442488"/>
            <a:ext cx="1245995" cy="473912"/>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lang="en-US" sz="2000" b="1" dirty="0">
                <a:solidFill>
                  <a:srgbClr val="FFFFFF"/>
                </a:solidFill>
                <a:highlight>
                  <a:srgbClr val="CE4D8E"/>
                </a:highlight>
                <a:ea typeface="+mn-ea"/>
              </a:rPr>
              <a:t>3</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a:t>
            </a:r>
            <a:endParaRPr lang="vi-VN" sz="2000" kern="1200" dirty="0">
              <a:solidFill>
                <a:sysClr val="windowText" lastClr="000000"/>
              </a:solidFill>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658F6D73-C899-DD8C-D0B9-E0C7AEDD9338}"/>
              </a:ext>
            </a:extLst>
          </p:cNvPr>
          <p:cNvSpPr txBox="1"/>
          <p:nvPr/>
        </p:nvSpPr>
        <p:spPr>
          <a:xfrm>
            <a:off x="1172710" y="972363"/>
            <a:ext cx="3494983" cy="3728649"/>
          </a:xfrm>
          <a:prstGeom prst="rect">
            <a:avLst/>
          </a:prstGeom>
          <a:noFill/>
        </p:spPr>
        <p:txBody>
          <a:bodyPr wrap="square">
            <a:spAutoFit/>
          </a:bodyPr>
          <a:lstStyle/>
          <a:p>
            <a:pPr algn="just">
              <a:lnSpc>
                <a:spcPct val="150000"/>
              </a:lnSpc>
            </a:pPr>
            <a:r>
              <a:rPr lang="en-US" sz="2000" dirty="0"/>
              <a:t>Cho tam </a:t>
            </a:r>
            <a:r>
              <a:rPr lang="en-US" sz="2000" dirty="0" err="1"/>
              <a:t>giác</a:t>
            </a:r>
            <a:r>
              <a:rPr lang="en-US" sz="2000" dirty="0"/>
              <a:t> ABC </a:t>
            </a:r>
            <a:r>
              <a:rPr lang="en-US" sz="2000" dirty="0" err="1"/>
              <a:t>vuông</a:t>
            </a:r>
            <a:r>
              <a:rPr lang="en-US" sz="2000" dirty="0"/>
              <a:t> </a:t>
            </a:r>
            <a:r>
              <a:rPr lang="en-US" sz="2000" dirty="0" err="1"/>
              <a:t>tại</a:t>
            </a:r>
            <a:r>
              <a:rPr lang="en-US" sz="2000" dirty="0"/>
              <a:t> A </a:t>
            </a:r>
            <a:r>
              <a:rPr lang="en-US" sz="2000" dirty="0" err="1"/>
              <a:t>và</a:t>
            </a:r>
            <a:r>
              <a:rPr lang="en-US" sz="2000" dirty="0"/>
              <a:t> </a:t>
            </a:r>
            <a:r>
              <a:rPr lang="en-US" sz="2000" dirty="0" err="1"/>
              <a:t>có</a:t>
            </a:r>
            <a:r>
              <a:rPr lang="en-US" sz="2000" dirty="0"/>
              <a:t> AB = </a:t>
            </a:r>
            <a:r>
              <a:rPr lang="en-US" sz="2000" dirty="0" err="1"/>
              <a:t>5cm</a:t>
            </a:r>
            <a:r>
              <a:rPr lang="en-US" sz="2000" dirty="0"/>
              <a:t>, BC = </a:t>
            </a:r>
            <a:r>
              <a:rPr lang="en-US" sz="2000" dirty="0" err="1"/>
              <a:t>13cm</a:t>
            </a:r>
            <a:r>
              <a:rPr lang="en-US" sz="2000" dirty="0"/>
              <a:t>. Quay tam </a:t>
            </a:r>
            <a:r>
              <a:rPr lang="en-US" sz="2000" dirty="0" err="1"/>
              <a:t>giác</a:t>
            </a:r>
            <a:r>
              <a:rPr lang="en-US" sz="2000" dirty="0"/>
              <a:t> </a:t>
            </a:r>
            <a:r>
              <a:rPr lang="en-US" sz="2000" dirty="0" err="1"/>
              <a:t>vuông</a:t>
            </a:r>
            <a:r>
              <a:rPr lang="en-US" sz="2000" dirty="0"/>
              <a:t> ABC </a:t>
            </a:r>
            <a:r>
              <a:rPr lang="en-US" sz="2000" dirty="0" err="1"/>
              <a:t>một</a:t>
            </a:r>
            <a:r>
              <a:rPr lang="en-US" sz="2000" dirty="0"/>
              <a:t> </a:t>
            </a:r>
            <a:r>
              <a:rPr lang="en-US" sz="2000" dirty="0" err="1"/>
              <a:t>vòng</a:t>
            </a:r>
            <a:r>
              <a:rPr lang="en-US" sz="2000" dirty="0"/>
              <a:t> </a:t>
            </a:r>
            <a:r>
              <a:rPr lang="en-US" sz="2000" dirty="0" err="1"/>
              <a:t>xung</a:t>
            </a:r>
            <a:r>
              <a:rPr lang="en-US" sz="2000" dirty="0"/>
              <a:t> </a:t>
            </a:r>
            <a:r>
              <a:rPr lang="en-US" sz="2000" dirty="0" err="1"/>
              <a:t>quanh</a:t>
            </a:r>
            <a:r>
              <a:rPr lang="en-US" sz="2000" dirty="0"/>
              <a:t> </a:t>
            </a:r>
            <a:r>
              <a:rPr lang="en-US" sz="2000" dirty="0" err="1"/>
              <a:t>đường</a:t>
            </a:r>
            <a:r>
              <a:rPr lang="en-US" sz="2000" dirty="0"/>
              <a:t> </a:t>
            </a:r>
            <a:r>
              <a:rPr lang="en-US" sz="2000" dirty="0" err="1"/>
              <a:t>thẳng</a:t>
            </a:r>
            <a:r>
              <a:rPr lang="en-US" sz="2000" dirty="0"/>
              <a:t> AC ta </a:t>
            </a:r>
            <a:r>
              <a:rPr lang="en-US" sz="2000" dirty="0" err="1"/>
              <a:t>được</a:t>
            </a:r>
            <a:r>
              <a:rPr lang="en-US" sz="2000" dirty="0"/>
              <a:t> </a:t>
            </a:r>
            <a:r>
              <a:rPr lang="en-US" sz="2000" dirty="0" err="1"/>
              <a:t>hình</a:t>
            </a:r>
            <a:r>
              <a:rPr lang="en-US" sz="2000" dirty="0"/>
              <a:t> </a:t>
            </a:r>
            <a:r>
              <a:rPr lang="en-US" sz="2000" dirty="0" err="1"/>
              <a:t>nón</a:t>
            </a:r>
            <a:r>
              <a:rPr lang="en-US" sz="2000" dirty="0"/>
              <a:t> (</a:t>
            </a:r>
            <a:r>
              <a:rPr lang="en-US" sz="2000" dirty="0" err="1"/>
              <a:t>Hình</a:t>
            </a:r>
            <a:r>
              <a:rPr lang="en-US" sz="2000" dirty="0"/>
              <a:t> 23). </a:t>
            </a:r>
            <a:r>
              <a:rPr lang="en-US" sz="2000" dirty="0" err="1"/>
              <a:t>Hỏi</a:t>
            </a:r>
            <a:r>
              <a:rPr lang="en-US" sz="2000" dirty="0"/>
              <a:t> </a:t>
            </a:r>
            <a:r>
              <a:rPr lang="en-US" sz="2000" dirty="0" err="1"/>
              <a:t>thể</a:t>
            </a:r>
            <a:r>
              <a:rPr lang="en-US" sz="2000" dirty="0"/>
              <a:t> </a:t>
            </a:r>
            <a:r>
              <a:rPr lang="en-US" sz="2000" dirty="0" err="1"/>
              <a:t>tích</a:t>
            </a:r>
            <a:r>
              <a:rPr lang="en-US" sz="2000" dirty="0"/>
              <a:t> </a:t>
            </a:r>
            <a:r>
              <a:rPr lang="en-US" sz="2000" dirty="0" err="1"/>
              <a:t>hình</a:t>
            </a:r>
            <a:r>
              <a:rPr lang="en-US" sz="2000" dirty="0"/>
              <a:t> </a:t>
            </a:r>
            <a:r>
              <a:rPr lang="en-US" sz="2000" dirty="0" err="1"/>
              <a:t>nón</a:t>
            </a:r>
            <a:r>
              <a:rPr lang="en-US" sz="2000" dirty="0"/>
              <a:t> </a:t>
            </a:r>
            <a:r>
              <a:rPr lang="en-US" sz="2000" dirty="0" err="1"/>
              <a:t>đó</a:t>
            </a:r>
            <a:r>
              <a:rPr lang="en-US" sz="2000" dirty="0"/>
              <a:t> </a:t>
            </a:r>
            <a:r>
              <a:rPr lang="en-US" sz="2000" dirty="0" err="1"/>
              <a:t>bằng</a:t>
            </a:r>
            <a:r>
              <a:rPr lang="en-US" sz="2000" dirty="0"/>
              <a:t> bao </a:t>
            </a:r>
            <a:r>
              <a:rPr lang="en-US" sz="2000" dirty="0" err="1"/>
              <a:t>nhiêu</a:t>
            </a:r>
            <a:r>
              <a:rPr lang="en-US" sz="2000" dirty="0"/>
              <a:t> </a:t>
            </a:r>
            <a:r>
              <a:rPr lang="en-US" sz="2000" dirty="0" err="1"/>
              <a:t>centimet</a:t>
            </a:r>
            <a:r>
              <a:rPr lang="en-US" sz="2000" dirty="0"/>
              <a:t> </a:t>
            </a:r>
            <a:r>
              <a:rPr lang="en-US" sz="2000" dirty="0" err="1"/>
              <a:t>khối</a:t>
            </a:r>
            <a:r>
              <a:rPr lang="en-US" sz="2000" dirty="0"/>
              <a:t>?</a:t>
            </a:r>
          </a:p>
        </p:txBody>
      </p:sp>
      <p:pic>
        <p:nvPicPr>
          <p:cNvPr id="3" name="Picture 2">
            <a:extLst>
              <a:ext uri="{FF2B5EF4-FFF2-40B4-BE49-F238E27FC236}">
                <a16:creationId xmlns:a16="http://schemas.microsoft.com/office/drawing/2014/main" id="{4B1B73B5-99F9-3B83-6EAA-AE82521E22B4}"/>
              </a:ext>
            </a:extLst>
          </p:cNvPr>
          <p:cNvPicPr>
            <a:picLocks noChangeAspect="1"/>
          </p:cNvPicPr>
          <p:nvPr/>
        </p:nvPicPr>
        <p:blipFill>
          <a:blip r:embed="rId3">
            <a:clrChange>
              <a:clrFrom>
                <a:srgbClr val="FFFFFF"/>
              </a:clrFrom>
              <a:clrTo>
                <a:srgbClr val="FFFFFF">
                  <a:alpha val="0"/>
                </a:srgbClr>
              </a:clrTo>
            </a:clrChange>
          </a:blip>
          <a:srcRect l="65675" r="4820" b="23151"/>
          <a:stretch/>
        </p:blipFill>
        <p:spPr>
          <a:xfrm>
            <a:off x="5067209" y="707425"/>
            <a:ext cx="2904081" cy="3728649"/>
          </a:xfrm>
          <a:prstGeom prst="rect">
            <a:avLst/>
          </a:prstGeom>
        </p:spPr>
      </p:pic>
    </p:spTree>
    <p:extLst>
      <p:ext uri="{BB962C8B-B14F-4D97-AF65-F5344CB8AC3E}">
        <p14:creationId xmlns:p14="http://schemas.microsoft.com/office/powerpoint/2010/main" val="41475743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04">
          <a:extLst>
            <a:ext uri="{FF2B5EF4-FFF2-40B4-BE49-F238E27FC236}">
              <a16:creationId xmlns:a16="http://schemas.microsoft.com/office/drawing/2014/main" id="{DAE1C311-54A6-D741-62C1-9AB9536C2D7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BD139C6-5430-CA63-D1B4-2A0C0AADBB50}"/>
              </a:ext>
            </a:extLst>
          </p:cNvPr>
          <p:cNvSpPr txBox="1"/>
          <p:nvPr/>
        </p:nvSpPr>
        <p:spPr>
          <a:xfrm>
            <a:off x="1172710" y="233513"/>
            <a:ext cx="1245995" cy="473912"/>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lang="en-US" sz="2000" b="1" dirty="0">
                <a:solidFill>
                  <a:srgbClr val="FFFFFF"/>
                </a:solidFill>
                <a:highlight>
                  <a:srgbClr val="CE4D8E"/>
                </a:highlight>
                <a:ea typeface="+mn-ea"/>
              </a:rPr>
              <a:t>3</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a:t>
            </a:r>
            <a:endParaRPr lang="vi-VN" sz="2000" kern="1200" dirty="0">
              <a:solidFill>
                <a:sysClr val="windowText" lastClr="000000"/>
              </a:solidFill>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824BA37-19D5-952A-76B2-9A00B8F9FDEA}"/>
                  </a:ext>
                </a:extLst>
              </p:cNvPr>
              <p:cNvSpPr txBox="1"/>
              <p:nvPr/>
            </p:nvSpPr>
            <p:spPr>
              <a:xfrm>
                <a:off x="1172710" y="673634"/>
                <a:ext cx="4313690" cy="3968843"/>
              </a:xfrm>
              <a:prstGeom prst="rect">
                <a:avLst/>
              </a:prstGeom>
              <a:noFill/>
            </p:spPr>
            <p:txBody>
              <a:bodyPr wrap="square">
                <a:spAutoFit/>
              </a:bodyPr>
              <a:lstStyle/>
              <a:p>
                <a:pPr algn="just">
                  <a:lnSpc>
                    <a:spcPct val="150000"/>
                  </a:lnSpc>
                </a:pPr>
                <a:r>
                  <a:rPr lang="en-US" sz="2000" dirty="0">
                    <a:solidFill>
                      <a:schemeClr val="tx1"/>
                    </a:solidFill>
                  </a:rPr>
                  <a:t>Do tam </a:t>
                </a:r>
                <a:r>
                  <a:rPr lang="en-US" sz="2000" dirty="0" err="1">
                    <a:solidFill>
                      <a:schemeClr val="tx1"/>
                    </a:solidFill>
                  </a:rPr>
                  <a:t>giác</a:t>
                </a:r>
                <a:r>
                  <a:rPr lang="en-US" sz="2000" dirty="0">
                    <a:solidFill>
                      <a:schemeClr val="tx1"/>
                    </a:solidFill>
                  </a:rPr>
                  <a:t> ABC </a:t>
                </a:r>
                <a:r>
                  <a:rPr lang="en-US" sz="2000" dirty="0" err="1">
                    <a:solidFill>
                      <a:schemeClr val="tx1"/>
                    </a:solidFill>
                  </a:rPr>
                  <a:t>vuông</a:t>
                </a:r>
                <a:r>
                  <a:rPr lang="en-US" sz="2000" dirty="0">
                    <a:solidFill>
                      <a:schemeClr val="tx1"/>
                    </a:solidFill>
                  </a:rPr>
                  <a:t> </a:t>
                </a:r>
                <a:r>
                  <a:rPr lang="en-US" sz="2000" dirty="0" err="1">
                    <a:solidFill>
                      <a:schemeClr val="tx1"/>
                    </a:solidFill>
                  </a:rPr>
                  <a:t>tại</a:t>
                </a:r>
                <a:r>
                  <a:rPr lang="en-US" sz="2000" dirty="0">
                    <a:solidFill>
                      <a:schemeClr val="tx1"/>
                    </a:solidFill>
                  </a:rPr>
                  <a:t> A </a:t>
                </a:r>
                <a:r>
                  <a:rPr lang="en-US" sz="2000" dirty="0" err="1">
                    <a:solidFill>
                      <a:schemeClr val="tx1"/>
                    </a:solidFill>
                  </a:rPr>
                  <a:t>nên</a:t>
                </a:r>
                <a:r>
                  <a:rPr lang="en-US" sz="2000" dirty="0">
                    <a:solidFill>
                      <a:schemeClr val="tx1"/>
                    </a:solidFill>
                  </a:rPr>
                  <a:t> </a:t>
                </a:r>
                <a:r>
                  <a:rPr lang="en-US" sz="2000" dirty="0" err="1">
                    <a:solidFill>
                      <a:schemeClr val="tx1"/>
                    </a:solidFill>
                  </a:rPr>
                  <a:t>theo</a:t>
                </a:r>
                <a:r>
                  <a:rPr lang="en-US" sz="2000" dirty="0">
                    <a:solidFill>
                      <a:schemeClr val="tx1"/>
                    </a:solidFill>
                  </a:rPr>
                  <a:t> </a:t>
                </a:r>
                <a:r>
                  <a:rPr lang="en-US" sz="2000" dirty="0" err="1">
                    <a:solidFill>
                      <a:schemeClr val="tx1"/>
                    </a:solidFill>
                  </a:rPr>
                  <a:t>định</a:t>
                </a:r>
                <a:r>
                  <a:rPr lang="en-US" sz="2000" dirty="0">
                    <a:solidFill>
                      <a:schemeClr val="tx1"/>
                    </a:solidFill>
                  </a:rPr>
                  <a:t> </a:t>
                </a:r>
                <a:r>
                  <a:rPr lang="en-US" sz="2000" dirty="0" err="1">
                    <a:solidFill>
                      <a:schemeClr val="tx1"/>
                    </a:solidFill>
                  </a:rPr>
                  <a:t>lí</a:t>
                </a:r>
                <a:r>
                  <a:rPr lang="en-US" sz="2000" dirty="0">
                    <a:solidFill>
                      <a:schemeClr val="tx1"/>
                    </a:solidFill>
                  </a:rPr>
                  <a:t> </a:t>
                </a:r>
                <a:r>
                  <a:rPr lang="en-US" sz="2000" dirty="0" err="1">
                    <a:solidFill>
                      <a:schemeClr val="tx1"/>
                    </a:solidFill>
                  </a:rPr>
                  <a:t>Pythagore</a:t>
                </a:r>
                <a:r>
                  <a:rPr lang="en-US" sz="2000" dirty="0">
                    <a:solidFill>
                      <a:schemeClr val="tx1"/>
                    </a:solidFill>
                  </a:rPr>
                  <a:t>, ta </a:t>
                </a:r>
                <a:r>
                  <a:rPr lang="en-US" sz="2000" dirty="0" err="1">
                    <a:solidFill>
                      <a:schemeClr val="tx1"/>
                    </a:solidFill>
                  </a:rPr>
                  <a:t>có</a:t>
                </a:r>
                <a:r>
                  <a:rPr lang="en-US" sz="2000" dirty="0">
                    <a:solidFill>
                      <a:schemeClr val="tx1"/>
                    </a:solidFill>
                  </a:rPr>
                  <a:t>:</a:t>
                </a:r>
              </a:p>
              <a:p>
                <a:pPr algn="ctr">
                  <a:lnSpc>
                    <a:spcPct val="150000"/>
                  </a:lnSpc>
                </a:pPr>
                <a:r>
                  <a:rPr lang="en-US" sz="2000" dirty="0" err="1">
                    <a:solidFill>
                      <a:schemeClr val="tx1"/>
                    </a:solidFill>
                  </a:rPr>
                  <a:t>BC</a:t>
                </a:r>
                <a:r>
                  <a:rPr lang="en-US" sz="2000" baseline="30000" dirty="0" err="1">
                    <a:solidFill>
                      <a:schemeClr val="tx1"/>
                    </a:solidFill>
                  </a:rPr>
                  <a:t>2</a:t>
                </a:r>
                <a:r>
                  <a:rPr lang="en-US" sz="2000" dirty="0">
                    <a:solidFill>
                      <a:schemeClr val="tx1"/>
                    </a:solidFill>
                  </a:rPr>
                  <a:t> = </a:t>
                </a:r>
                <a:r>
                  <a:rPr lang="en-US" sz="2000" dirty="0" err="1">
                    <a:solidFill>
                      <a:schemeClr val="tx1"/>
                    </a:solidFill>
                  </a:rPr>
                  <a:t>AB</a:t>
                </a:r>
                <a:r>
                  <a:rPr lang="en-US" sz="2000" baseline="30000" dirty="0" err="1">
                    <a:solidFill>
                      <a:schemeClr val="tx1"/>
                    </a:solidFill>
                  </a:rPr>
                  <a:t>2</a:t>
                </a:r>
                <a:r>
                  <a:rPr lang="en-US" sz="2000" baseline="30000" dirty="0">
                    <a:solidFill>
                      <a:schemeClr val="tx1"/>
                    </a:solidFill>
                  </a:rPr>
                  <a:t> </a:t>
                </a:r>
                <a:r>
                  <a:rPr lang="en-US" sz="2000" dirty="0">
                    <a:solidFill>
                      <a:schemeClr val="tx1"/>
                    </a:solidFill>
                  </a:rPr>
                  <a:t>+ </a:t>
                </a:r>
                <a:r>
                  <a:rPr lang="en-US" sz="2000" dirty="0" err="1">
                    <a:solidFill>
                      <a:schemeClr val="tx1"/>
                    </a:solidFill>
                  </a:rPr>
                  <a:t>AC</a:t>
                </a:r>
                <a:r>
                  <a:rPr lang="en-US" sz="2000" baseline="30000" dirty="0" err="1">
                    <a:solidFill>
                      <a:schemeClr val="tx1"/>
                    </a:solidFill>
                  </a:rPr>
                  <a:t>2</a:t>
                </a:r>
                <a:r>
                  <a:rPr lang="en-US" sz="2000" dirty="0">
                    <a:solidFill>
                      <a:schemeClr val="tx1"/>
                    </a:solidFill>
                  </a:rPr>
                  <a:t>.</a:t>
                </a:r>
              </a:p>
              <a:p>
                <a:pPr algn="just">
                  <a:lnSpc>
                    <a:spcPct val="150000"/>
                  </a:lnSpc>
                </a:pPr>
                <a:r>
                  <a:rPr lang="en-US" sz="2000" dirty="0" err="1">
                    <a:solidFill>
                      <a:schemeClr val="tx1"/>
                    </a:solidFill>
                  </a:rPr>
                  <a:t>Suy</a:t>
                </a:r>
                <a:r>
                  <a:rPr lang="en-US" sz="2000" dirty="0">
                    <a:solidFill>
                      <a:schemeClr val="tx1"/>
                    </a:solidFill>
                  </a:rPr>
                  <a:t> </a:t>
                </a:r>
                <a:r>
                  <a:rPr lang="en-US" sz="2000" dirty="0" err="1">
                    <a:solidFill>
                      <a:schemeClr val="tx1"/>
                    </a:solidFill>
                  </a:rPr>
                  <a:t>ra</a:t>
                </a:r>
                <a:r>
                  <a:rPr lang="en-US" sz="2000" dirty="0">
                    <a:solidFill>
                      <a:schemeClr val="tx1"/>
                    </a:solidFill>
                  </a:rPr>
                  <a:t> </a:t>
                </a:r>
                <a:r>
                  <a:rPr lang="en-US" sz="2000" dirty="0" err="1">
                    <a:solidFill>
                      <a:schemeClr val="tx1"/>
                    </a:solidFill>
                  </a:rPr>
                  <a:t>AC</a:t>
                </a:r>
                <a:r>
                  <a:rPr lang="en-US" sz="2000" baseline="30000" dirty="0" err="1">
                    <a:solidFill>
                      <a:schemeClr val="tx1"/>
                    </a:solidFill>
                  </a:rPr>
                  <a:t>2</a:t>
                </a:r>
                <a:r>
                  <a:rPr lang="en-US" sz="2000" dirty="0">
                    <a:solidFill>
                      <a:schemeClr val="tx1"/>
                    </a:solidFill>
                  </a:rPr>
                  <a:t> = </a:t>
                </a:r>
                <a:r>
                  <a:rPr lang="en-US" sz="2000" dirty="0" err="1">
                    <a:solidFill>
                      <a:schemeClr val="tx1"/>
                    </a:solidFill>
                  </a:rPr>
                  <a:t>BC</a:t>
                </a:r>
                <a:r>
                  <a:rPr lang="en-US" sz="2000" baseline="30000" dirty="0" err="1">
                    <a:solidFill>
                      <a:schemeClr val="tx1"/>
                    </a:solidFill>
                  </a:rPr>
                  <a:t>2</a:t>
                </a:r>
                <a:r>
                  <a:rPr lang="en-US" sz="2000" dirty="0">
                    <a:solidFill>
                      <a:schemeClr val="tx1"/>
                    </a:solidFill>
                  </a:rPr>
                  <a:t> – </a:t>
                </a:r>
                <a:r>
                  <a:rPr lang="en-US" sz="2000" dirty="0" err="1">
                    <a:solidFill>
                      <a:schemeClr val="tx1"/>
                    </a:solidFill>
                  </a:rPr>
                  <a:t>AB</a:t>
                </a:r>
                <a:r>
                  <a:rPr lang="en-US" sz="2000" baseline="30000" dirty="0" err="1">
                    <a:solidFill>
                      <a:schemeClr val="tx1"/>
                    </a:solidFill>
                  </a:rPr>
                  <a:t>2</a:t>
                </a:r>
                <a:r>
                  <a:rPr lang="en-US" sz="2000" dirty="0">
                    <a:solidFill>
                      <a:schemeClr val="tx1"/>
                    </a:solidFill>
                  </a:rPr>
                  <a:t>.</a:t>
                </a:r>
              </a:p>
              <a:p>
                <a:pPr algn="just">
                  <a:lnSpc>
                    <a:spcPct val="150000"/>
                  </a:lnSpc>
                </a:pPr>
                <a:r>
                  <a:rPr lang="en-US" sz="2000" dirty="0">
                    <a:solidFill>
                      <a:schemeClr val="tx1"/>
                    </a:solidFill>
                  </a:rPr>
                  <a:t>Do </a:t>
                </a:r>
                <a:r>
                  <a:rPr lang="en-US" sz="2000" dirty="0" err="1">
                    <a:solidFill>
                      <a:schemeClr val="tx1"/>
                    </a:solidFill>
                  </a:rPr>
                  <a:t>đó</a:t>
                </a:r>
                <a:r>
                  <a:rPr lang="en-US" sz="2000" dirty="0">
                    <a:solidFill>
                      <a:schemeClr val="tx1"/>
                    </a:solidFill>
                  </a:rPr>
                  <a:t> </a:t>
                </a:r>
                <a:r>
                  <a:rPr lang="en-US" sz="2000" dirty="0" err="1">
                    <a:solidFill>
                      <a:schemeClr val="tx1"/>
                    </a:solidFill>
                  </a:rPr>
                  <a:t>AC</a:t>
                </a:r>
                <a:r>
                  <a:rPr lang="en-US" sz="2000" baseline="30000" dirty="0" err="1">
                    <a:solidFill>
                      <a:schemeClr val="tx1"/>
                    </a:solidFill>
                  </a:rPr>
                  <a:t>2</a:t>
                </a:r>
                <a:r>
                  <a:rPr lang="en-US" sz="2000" baseline="30000" dirty="0">
                    <a:solidFill>
                      <a:schemeClr val="tx1"/>
                    </a:solidFill>
                  </a:rPr>
                  <a:t> </a:t>
                </a:r>
                <a:r>
                  <a:rPr lang="en-US" sz="2000" dirty="0">
                    <a:solidFill>
                      <a:schemeClr val="tx1"/>
                    </a:solidFill>
                  </a:rPr>
                  <a:t>= 13</a:t>
                </a:r>
                <a:r>
                  <a:rPr lang="en-US" sz="2000" baseline="30000" dirty="0">
                    <a:solidFill>
                      <a:schemeClr val="tx1"/>
                    </a:solidFill>
                  </a:rPr>
                  <a:t>2</a:t>
                </a:r>
                <a:r>
                  <a:rPr lang="en-US" sz="2000" dirty="0">
                    <a:solidFill>
                      <a:schemeClr val="tx1"/>
                    </a:solidFill>
                  </a:rPr>
                  <a:t> – 5</a:t>
                </a:r>
                <a:r>
                  <a:rPr lang="en-US" sz="2000" baseline="30000" dirty="0">
                    <a:solidFill>
                      <a:schemeClr val="tx1"/>
                    </a:solidFill>
                  </a:rPr>
                  <a:t>2</a:t>
                </a:r>
                <a:r>
                  <a:rPr lang="en-US" sz="2000" dirty="0">
                    <a:solidFill>
                      <a:schemeClr val="tx1"/>
                    </a:solidFill>
                  </a:rPr>
                  <a:t> = 144</a:t>
                </a:r>
              </a:p>
              <a:p>
                <a:pPr algn="just">
                  <a:lnSpc>
                    <a:spcPct val="150000"/>
                  </a:lnSpc>
                </a:pPr>
                <a:r>
                  <a:rPr lang="en-US" sz="2000" dirty="0">
                    <a:solidFill>
                      <a:schemeClr val="tx1"/>
                    </a:solidFill>
                  </a:rPr>
                  <a:t>Hay AC = </a:t>
                </a:r>
                <a14:m>
                  <m:oMath xmlns:m="http://schemas.openxmlformats.org/officeDocument/2006/math">
                    <m:rad>
                      <m:radPr>
                        <m:degHide m:val="on"/>
                        <m:ctrlPr>
                          <a:rPr lang="en-US" sz="2000" i="1" smtClean="0">
                            <a:solidFill>
                              <a:schemeClr val="tx1"/>
                            </a:solidFill>
                            <a:latin typeface="Cambria Math" panose="02040503050406030204" pitchFamily="18" charset="0"/>
                          </a:rPr>
                        </m:ctrlPr>
                      </m:radPr>
                      <m:deg/>
                      <m:e>
                        <m:r>
                          <a:rPr lang="en-US" sz="2000" b="0" i="1" smtClean="0">
                            <a:solidFill>
                              <a:schemeClr val="tx1"/>
                            </a:solidFill>
                            <a:latin typeface="Cambria Math" panose="02040503050406030204" pitchFamily="18" charset="0"/>
                          </a:rPr>
                          <m:t>144</m:t>
                        </m:r>
                      </m:e>
                    </m:rad>
                  </m:oMath>
                </a14:m>
                <a:r>
                  <a:rPr lang="en-US" sz="2000" dirty="0">
                    <a:solidFill>
                      <a:schemeClr val="tx1"/>
                    </a:solidFill>
                  </a:rPr>
                  <a:t> = 12 (cm).</a:t>
                </a:r>
              </a:p>
              <a:p>
                <a:pPr algn="just">
                  <a:lnSpc>
                    <a:spcPct val="150000"/>
                  </a:lnSpc>
                </a:pPr>
                <a:r>
                  <a:rPr lang="en-US" sz="2000" dirty="0" err="1">
                    <a:solidFill>
                      <a:schemeClr val="tx1"/>
                    </a:solidFill>
                  </a:rPr>
                  <a:t>Thể</a:t>
                </a:r>
                <a:r>
                  <a:rPr lang="en-US" sz="2000" dirty="0">
                    <a:solidFill>
                      <a:schemeClr val="tx1"/>
                    </a:solidFill>
                  </a:rPr>
                  <a:t> </a:t>
                </a:r>
                <a:r>
                  <a:rPr lang="en-US" sz="2000" dirty="0" err="1">
                    <a:solidFill>
                      <a:schemeClr val="tx1"/>
                    </a:solidFill>
                  </a:rPr>
                  <a:t>tích</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hình</a:t>
                </a:r>
                <a:r>
                  <a:rPr lang="en-US" sz="2000" dirty="0">
                    <a:solidFill>
                      <a:schemeClr val="tx1"/>
                    </a:solidFill>
                  </a:rPr>
                  <a:t> </a:t>
                </a:r>
                <a:r>
                  <a:rPr lang="en-US" sz="2000" dirty="0" err="1">
                    <a:solidFill>
                      <a:schemeClr val="tx1"/>
                    </a:solidFill>
                  </a:rPr>
                  <a:t>nón</a:t>
                </a:r>
                <a:r>
                  <a:rPr lang="en-US" sz="2000" dirty="0">
                    <a:solidFill>
                      <a:schemeClr val="tx1"/>
                    </a:solidFill>
                  </a:rPr>
                  <a:t> </a:t>
                </a:r>
                <a:r>
                  <a:rPr lang="en-US" sz="2000" dirty="0" err="1">
                    <a:solidFill>
                      <a:schemeClr val="tx1"/>
                    </a:solidFill>
                  </a:rPr>
                  <a:t>đó</a:t>
                </a:r>
                <a:r>
                  <a:rPr lang="en-US" sz="2000" dirty="0">
                    <a:solidFill>
                      <a:schemeClr val="tx1"/>
                    </a:solidFill>
                  </a:rPr>
                  <a:t> </a:t>
                </a:r>
                <a:r>
                  <a:rPr lang="en-US" sz="2000" dirty="0" err="1">
                    <a:solidFill>
                      <a:schemeClr val="tx1"/>
                    </a:solidFill>
                  </a:rPr>
                  <a:t>là</a:t>
                </a:r>
                <a:r>
                  <a:rPr lang="en-US" sz="2000" dirty="0">
                    <a:solidFill>
                      <a:schemeClr val="tx1"/>
                    </a:solidFill>
                  </a:rPr>
                  <a:t>:</a:t>
                </a:r>
              </a:p>
              <a:p>
                <a:pPr algn="ctr">
                  <a:lnSpc>
                    <a:spcPct val="150000"/>
                  </a:lnSpc>
                </a:pPr>
                <a14:m>
                  <m:oMath xmlns:m="http://schemas.openxmlformats.org/officeDocument/2006/math">
                    <m:r>
                      <a:rPr lang="en-US" sz="2000" b="0" i="1">
                        <a:solidFill>
                          <a:schemeClr val="tx1"/>
                        </a:solidFill>
                        <a:latin typeface="Cambria Math" panose="02040503050406030204" pitchFamily="18" charset="0"/>
                      </a:rPr>
                      <m:t>𝑉</m:t>
                    </m:r>
                    <m:r>
                      <a:rPr lang="en-US" sz="2000" b="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r>
                          <a:rPr lang="en-US" sz="2000" b="0" i="1">
                            <a:solidFill>
                              <a:schemeClr val="tx1"/>
                            </a:solidFill>
                            <a:latin typeface="Cambria Math" panose="02040503050406030204" pitchFamily="18" charset="0"/>
                          </a:rPr>
                          <m:t>1</m:t>
                        </m:r>
                      </m:num>
                      <m:den>
                        <m:r>
                          <a:rPr lang="en-US" sz="2000" b="0" i="1">
                            <a:solidFill>
                              <a:schemeClr val="tx1"/>
                            </a:solidFill>
                            <a:latin typeface="Cambria Math" panose="02040503050406030204" pitchFamily="18" charset="0"/>
                          </a:rPr>
                          <m:t>3</m:t>
                        </m:r>
                      </m:den>
                    </m:f>
                    <m:r>
                      <a:rPr lang="en-US" sz="2000" b="0" i="1" smtClean="0">
                        <a:solidFill>
                          <a:schemeClr val="tx1"/>
                        </a:solidFill>
                        <a:latin typeface="Cambria Math" panose="02040503050406030204" pitchFamily="18" charset="0"/>
                      </a:rPr>
                      <m:t> .  </m:t>
                    </m:r>
                    <m:sSup>
                      <m:sSupPr>
                        <m:ctrlPr>
                          <a:rPr lang="en-US" sz="2000" i="1">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5</m:t>
                        </m:r>
                      </m:e>
                      <m:sup>
                        <m:r>
                          <a:rPr lang="en-US" sz="2000" b="0" i="1">
                            <a:solidFill>
                              <a:schemeClr val="tx1"/>
                            </a:solidFill>
                            <a:latin typeface="Cambria Math" panose="02040503050406030204" pitchFamily="18" charset="0"/>
                          </a:rPr>
                          <m:t>2</m:t>
                        </m:r>
                      </m:sup>
                    </m:sSup>
                    <m:r>
                      <a:rPr lang="en-US" sz="2000" b="0" i="1" smtClean="0">
                        <a:solidFill>
                          <a:schemeClr val="tx1"/>
                        </a:solidFill>
                        <a:latin typeface="Cambria Math" panose="02040503050406030204" pitchFamily="18" charset="0"/>
                      </a:rPr>
                      <m:t> .</m:t>
                    </m:r>
                  </m:oMath>
                </a14:m>
                <a:r>
                  <a:rPr lang="en-US" sz="2000" dirty="0">
                    <a:solidFill>
                      <a:schemeClr val="tx1"/>
                    </a:solidFill>
                  </a:rPr>
                  <a:t> 12 = 100 </a:t>
                </a:r>
                <a14:m>
                  <m:oMath xmlns:m="http://schemas.openxmlformats.org/officeDocument/2006/math">
                    <m:r>
                      <a:rPr lang="en-US" sz="2000" i="1">
                        <a:solidFill>
                          <a:schemeClr val="tx1"/>
                        </a:solidFill>
                        <a:latin typeface="Cambria Math" panose="02040503050406030204" pitchFamily="18" charset="0"/>
                      </a:rPr>
                      <m:t>𝜋</m:t>
                    </m:r>
                  </m:oMath>
                </a14:m>
                <a:r>
                  <a:rPr lang="en-US" sz="2000" dirty="0">
                    <a:solidFill>
                      <a:schemeClr val="tx1"/>
                    </a:solidFill>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tx1"/>
                    </a:solidFill>
                  </a:rPr>
                  <a:t> 314 (</a:t>
                </a:r>
                <a:r>
                  <a:rPr lang="en-US" sz="2000" dirty="0" err="1">
                    <a:solidFill>
                      <a:schemeClr val="tx1"/>
                    </a:solidFill>
                  </a:rPr>
                  <a:t>cm3</a:t>
                </a:r>
                <a:r>
                  <a:rPr lang="en-US" sz="2000" dirty="0">
                    <a:solidFill>
                      <a:schemeClr val="tx1"/>
                    </a:solidFill>
                  </a:rPr>
                  <a:t>)</a:t>
                </a:r>
              </a:p>
            </p:txBody>
          </p:sp>
        </mc:Choice>
        <mc:Fallback xmlns="">
          <p:sp>
            <p:nvSpPr>
              <p:cNvPr id="8" name="TextBox 7">
                <a:extLst>
                  <a:ext uri="{FF2B5EF4-FFF2-40B4-BE49-F238E27FC236}">
                    <a16:creationId xmlns:a16="http://schemas.microsoft.com/office/drawing/2014/main" id="{1824BA37-19D5-952A-76B2-9A00B8F9FDEA}"/>
                  </a:ext>
                </a:extLst>
              </p:cNvPr>
              <p:cNvSpPr txBox="1">
                <a:spLocks noRot="1" noChangeAspect="1" noMove="1" noResize="1" noEditPoints="1" noAdjustHandles="1" noChangeArrowheads="1" noChangeShapeType="1" noTextEdit="1"/>
              </p:cNvSpPr>
              <p:nvPr/>
            </p:nvSpPr>
            <p:spPr>
              <a:xfrm>
                <a:off x="1172710" y="673634"/>
                <a:ext cx="4313690" cy="3968843"/>
              </a:xfrm>
              <a:prstGeom prst="rect">
                <a:avLst/>
              </a:prstGeom>
              <a:blipFill>
                <a:blip r:embed="rId3"/>
                <a:stretch>
                  <a:fillRect l="-1412" r="-1554" b="-15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AD54E10-D9BC-823B-7FC5-76494341D350}"/>
              </a:ext>
            </a:extLst>
          </p:cNvPr>
          <p:cNvPicPr>
            <a:picLocks noChangeAspect="1"/>
          </p:cNvPicPr>
          <p:nvPr/>
        </p:nvPicPr>
        <p:blipFill>
          <a:blip r:embed="rId4">
            <a:clrChange>
              <a:clrFrom>
                <a:srgbClr val="FFFFFF"/>
              </a:clrFrom>
              <a:clrTo>
                <a:srgbClr val="FFFFFF">
                  <a:alpha val="0"/>
                </a:srgbClr>
              </a:clrTo>
            </a:clrChange>
          </a:blip>
          <a:srcRect l="65675" r="4820" b="23151"/>
          <a:stretch/>
        </p:blipFill>
        <p:spPr>
          <a:xfrm>
            <a:off x="5072729" y="707425"/>
            <a:ext cx="2904081" cy="3728649"/>
          </a:xfrm>
          <a:prstGeom prst="rect">
            <a:avLst/>
          </a:prstGeom>
        </p:spPr>
      </p:pic>
    </p:spTree>
    <p:extLst>
      <p:ext uri="{BB962C8B-B14F-4D97-AF65-F5344CB8AC3E}">
        <p14:creationId xmlns:p14="http://schemas.microsoft.com/office/powerpoint/2010/main" val="18808695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grpSp>
        <p:nvGrpSpPr>
          <p:cNvPr id="1483" name="Google Shape;1483;p42"/>
          <p:cNvGrpSpPr/>
          <p:nvPr/>
        </p:nvGrpSpPr>
        <p:grpSpPr>
          <a:xfrm>
            <a:off x="4740800" y="307850"/>
            <a:ext cx="4403200" cy="4527801"/>
            <a:chOff x="4740800" y="307850"/>
            <a:chExt cx="4403200" cy="4527801"/>
          </a:xfrm>
        </p:grpSpPr>
        <p:grpSp>
          <p:nvGrpSpPr>
            <p:cNvPr id="1484" name="Google Shape;1484;p42"/>
            <p:cNvGrpSpPr/>
            <p:nvPr/>
          </p:nvGrpSpPr>
          <p:grpSpPr>
            <a:xfrm>
              <a:off x="6865599" y="3590313"/>
              <a:ext cx="1245379" cy="1245338"/>
              <a:chOff x="5273449" y="1834679"/>
              <a:chExt cx="1212402" cy="1212362"/>
            </a:xfrm>
          </p:grpSpPr>
          <p:sp>
            <p:nvSpPr>
              <p:cNvPr id="1485" name="Google Shape;1485;p42"/>
              <p:cNvSpPr/>
              <p:nvPr/>
            </p:nvSpPr>
            <p:spPr>
              <a:xfrm>
                <a:off x="5404230" y="1965461"/>
                <a:ext cx="950767" cy="950799"/>
              </a:xfrm>
              <a:custGeom>
                <a:avLst/>
                <a:gdLst/>
                <a:ahLst/>
                <a:cxnLst/>
                <a:rect l="l" t="t" r="r" b="b"/>
                <a:pathLst>
                  <a:path w="12897" h="12897" extrusionOk="0">
                    <a:moveTo>
                      <a:pt x="12280" y="0"/>
                    </a:moveTo>
                    <a:lnTo>
                      <a:pt x="1" y="12280"/>
                    </a:lnTo>
                    <a:lnTo>
                      <a:pt x="618" y="12896"/>
                    </a:lnTo>
                    <a:lnTo>
                      <a:pt x="12897" y="617"/>
                    </a:lnTo>
                    <a:lnTo>
                      <a:pt x="12280" y="0"/>
                    </a:lnTo>
                    <a:close/>
                  </a:path>
                </a:pathLst>
              </a:custGeom>
              <a:gradFill>
                <a:gsLst>
                  <a:gs pos="0">
                    <a:schemeClr val="accent5"/>
                  </a:gs>
                  <a:gs pos="100000">
                    <a:schemeClr val="accent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a:off x="5535085" y="2096242"/>
                <a:ext cx="950767" cy="950799"/>
              </a:xfrm>
              <a:custGeom>
                <a:avLst/>
                <a:gdLst/>
                <a:ahLst/>
                <a:cxnLst/>
                <a:rect l="l" t="t" r="r" b="b"/>
                <a:pathLst>
                  <a:path w="12897" h="12897" extrusionOk="0">
                    <a:moveTo>
                      <a:pt x="12279" y="1"/>
                    </a:moveTo>
                    <a:lnTo>
                      <a:pt x="0" y="12280"/>
                    </a:lnTo>
                    <a:lnTo>
                      <a:pt x="617" y="12897"/>
                    </a:lnTo>
                    <a:lnTo>
                      <a:pt x="12896" y="617"/>
                    </a:lnTo>
                    <a:lnTo>
                      <a:pt x="12279" y="1"/>
                    </a:lnTo>
                    <a:close/>
                  </a:path>
                </a:pathLst>
              </a:custGeom>
              <a:gradFill>
                <a:gsLst>
                  <a:gs pos="0">
                    <a:schemeClr val="accent5"/>
                  </a:gs>
                  <a:gs pos="100000">
                    <a:schemeClr val="accent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a:off x="5273449" y="1834679"/>
                <a:ext cx="950767" cy="950799"/>
              </a:xfrm>
              <a:custGeom>
                <a:avLst/>
                <a:gdLst/>
                <a:ahLst/>
                <a:cxnLst/>
                <a:rect l="l" t="t" r="r" b="b"/>
                <a:pathLst>
                  <a:path w="12897" h="12897" extrusionOk="0">
                    <a:moveTo>
                      <a:pt x="12280" y="0"/>
                    </a:moveTo>
                    <a:lnTo>
                      <a:pt x="1" y="12279"/>
                    </a:lnTo>
                    <a:lnTo>
                      <a:pt x="617" y="12896"/>
                    </a:lnTo>
                    <a:lnTo>
                      <a:pt x="12897" y="617"/>
                    </a:lnTo>
                    <a:lnTo>
                      <a:pt x="12280" y="0"/>
                    </a:lnTo>
                    <a:close/>
                  </a:path>
                </a:pathLst>
              </a:custGeom>
              <a:gradFill>
                <a:gsLst>
                  <a:gs pos="0">
                    <a:schemeClr val="accent5"/>
                  </a:gs>
                  <a:gs pos="100000">
                    <a:schemeClr val="accent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8" name="Google Shape;1488;p42"/>
            <p:cNvSpPr/>
            <p:nvPr/>
          </p:nvSpPr>
          <p:spPr>
            <a:xfrm>
              <a:off x="4740800" y="1507701"/>
              <a:ext cx="1478611" cy="1358721"/>
            </a:xfrm>
            <a:custGeom>
              <a:avLst/>
              <a:gdLst/>
              <a:ahLst/>
              <a:cxnLst/>
              <a:rect l="l" t="t" r="r" b="b"/>
              <a:pathLst>
                <a:path w="26220" h="24094" fill="none" extrusionOk="0">
                  <a:moveTo>
                    <a:pt x="11433" y="9558"/>
                  </a:moveTo>
                  <a:lnTo>
                    <a:pt x="6852" y="2746"/>
                  </a:lnTo>
                  <a:lnTo>
                    <a:pt x="18285" y="0"/>
                  </a:lnTo>
                  <a:moveTo>
                    <a:pt x="1" y="12291"/>
                  </a:moveTo>
                  <a:lnTo>
                    <a:pt x="6852" y="2746"/>
                  </a:lnTo>
                  <a:moveTo>
                    <a:pt x="14787" y="14549"/>
                  </a:moveTo>
                  <a:lnTo>
                    <a:pt x="26219" y="11803"/>
                  </a:lnTo>
                  <a:moveTo>
                    <a:pt x="7922" y="24093"/>
                  </a:moveTo>
                  <a:lnTo>
                    <a:pt x="14787" y="14549"/>
                  </a:lnTo>
                  <a:moveTo>
                    <a:pt x="11433" y="9558"/>
                  </a:moveTo>
                  <a:lnTo>
                    <a:pt x="1" y="12291"/>
                  </a:lnTo>
                  <a:lnTo>
                    <a:pt x="7922" y="24093"/>
                  </a:lnTo>
                  <a:lnTo>
                    <a:pt x="19354" y="21361"/>
                  </a:lnTo>
                  <a:close/>
                  <a:moveTo>
                    <a:pt x="18285" y="0"/>
                  </a:moveTo>
                  <a:lnTo>
                    <a:pt x="11433" y="9558"/>
                  </a:lnTo>
                  <a:lnTo>
                    <a:pt x="19354" y="21361"/>
                  </a:lnTo>
                  <a:lnTo>
                    <a:pt x="26219" y="11803"/>
                  </a:ln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9" name="Google Shape;1489;p42"/>
            <p:cNvPicPr preferRelativeResize="0"/>
            <p:nvPr/>
          </p:nvPicPr>
          <p:blipFill rotWithShape="1">
            <a:blip r:embed="rId3">
              <a:alphaModFix/>
            </a:blip>
            <a:srcRect r="15497"/>
            <a:stretch/>
          </p:blipFill>
          <p:spPr>
            <a:xfrm>
              <a:off x="5054775" y="307850"/>
              <a:ext cx="4089225" cy="4527801"/>
            </a:xfrm>
            <a:prstGeom prst="rect">
              <a:avLst/>
            </a:prstGeom>
            <a:noFill/>
            <a:ln>
              <a:noFill/>
            </a:ln>
          </p:spPr>
        </p:pic>
      </p:grpSp>
      <p:sp>
        <p:nvSpPr>
          <p:cNvPr id="1490" name="Google Shape;1490;p42"/>
          <p:cNvSpPr/>
          <p:nvPr/>
        </p:nvSpPr>
        <p:spPr>
          <a:xfrm>
            <a:off x="8053017" y="2571758"/>
            <a:ext cx="1233717" cy="156444"/>
          </a:xfrm>
          <a:custGeom>
            <a:avLst/>
            <a:gdLst/>
            <a:ahLst/>
            <a:cxnLst/>
            <a:rect l="l" t="t" r="r" b="b"/>
            <a:pathLst>
              <a:path w="11609" h="1472" extrusionOk="0">
                <a:moveTo>
                  <a:pt x="2067" y="0"/>
                </a:moveTo>
                <a:cubicBezTo>
                  <a:pt x="1515" y="0"/>
                  <a:pt x="1234" y="325"/>
                  <a:pt x="985" y="606"/>
                </a:cubicBezTo>
                <a:cubicBezTo>
                  <a:pt x="758" y="866"/>
                  <a:pt x="574" y="1071"/>
                  <a:pt x="195" y="1071"/>
                </a:cubicBezTo>
                <a:cubicBezTo>
                  <a:pt x="87" y="1071"/>
                  <a:pt x="0" y="1158"/>
                  <a:pt x="0" y="1266"/>
                </a:cubicBezTo>
                <a:cubicBezTo>
                  <a:pt x="0" y="1385"/>
                  <a:pt x="87" y="1472"/>
                  <a:pt x="195" y="1472"/>
                </a:cubicBezTo>
                <a:cubicBezTo>
                  <a:pt x="758" y="1472"/>
                  <a:pt x="1039" y="1147"/>
                  <a:pt x="1288" y="866"/>
                </a:cubicBezTo>
                <a:cubicBezTo>
                  <a:pt x="1515" y="606"/>
                  <a:pt x="1688" y="400"/>
                  <a:pt x="2067" y="400"/>
                </a:cubicBezTo>
                <a:cubicBezTo>
                  <a:pt x="2445" y="400"/>
                  <a:pt x="2629" y="606"/>
                  <a:pt x="2857" y="866"/>
                </a:cubicBezTo>
                <a:cubicBezTo>
                  <a:pt x="3105" y="1147"/>
                  <a:pt x="3376" y="1472"/>
                  <a:pt x="3938" y="1472"/>
                </a:cubicBezTo>
                <a:cubicBezTo>
                  <a:pt x="4501" y="1472"/>
                  <a:pt x="4782" y="1147"/>
                  <a:pt x="5020" y="866"/>
                </a:cubicBezTo>
                <a:cubicBezTo>
                  <a:pt x="5247" y="606"/>
                  <a:pt x="5431" y="400"/>
                  <a:pt x="5810" y="400"/>
                </a:cubicBezTo>
                <a:cubicBezTo>
                  <a:pt x="6189" y="400"/>
                  <a:pt x="6362" y="606"/>
                  <a:pt x="6589" y="866"/>
                </a:cubicBezTo>
                <a:cubicBezTo>
                  <a:pt x="6838" y="1147"/>
                  <a:pt x="7119" y="1472"/>
                  <a:pt x="7671" y="1472"/>
                </a:cubicBezTo>
                <a:cubicBezTo>
                  <a:pt x="8233" y="1472"/>
                  <a:pt x="8515" y="1147"/>
                  <a:pt x="8764" y="866"/>
                </a:cubicBezTo>
                <a:cubicBezTo>
                  <a:pt x="8991" y="606"/>
                  <a:pt x="9164" y="400"/>
                  <a:pt x="9543" y="400"/>
                </a:cubicBezTo>
                <a:cubicBezTo>
                  <a:pt x="9921" y="400"/>
                  <a:pt x="10105" y="606"/>
                  <a:pt x="10332" y="866"/>
                </a:cubicBezTo>
                <a:cubicBezTo>
                  <a:pt x="10570" y="1147"/>
                  <a:pt x="10852" y="1472"/>
                  <a:pt x="11414" y="1472"/>
                </a:cubicBezTo>
                <a:cubicBezTo>
                  <a:pt x="11522" y="1472"/>
                  <a:pt x="11609" y="1385"/>
                  <a:pt x="11609" y="1266"/>
                </a:cubicBezTo>
                <a:cubicBezTo>
                  <a:pt x="11609" y="1158"/>
                  <a:pt x="11522" y="1071"/>
                  <a:pt x="11414" y="1071"/>
                </a:cubicBezTo>
                <a:cubicBezTo>
                  <a:pt x="11036" y="1071"/>
                  <a:pt x="10852" y="866"/>
                  <a:pt x="10624" y="606"/>
                </a:cubicBezTo>
                <a:cubicBezTo>
                  <a:pt x="10386" y="314"/>
                  <a:pt x="10105" y="0"/>
                  <a:pt x="9543" y="0"/>
                </a:cubicBezTo>
                <a:cubicBezTo>
                  <a:pt x="8980" y="0"/>
                  <a:pt x="8710" y="325"/>
                  <a:pt x="8461" y="606"/>
                </a:cubicBezTo>
                <a:cubicBezTo>
                  <a:pt x="8233" y="866"/>
                  <a:pt x="8050" y="1071"/>
                  <a:pt x="7671" y="1071"/>
                </a:cubicBezTo>
                <a:cubicBezTo>
                  <a:pt x="7303" y="1071"/>
                  <a:pt x="7119" y="866"/>
                  <a:pt x="6892" y="606"/>
                </a:cubicBezTo>
                <a:cubicBezTo>
                  <a:pt x="6643" y="314"/>
                  <a:pt x="6362" y="0"/>
                  <a:pt x="5810" y="0"/>
                </a:cubicBezTo>
                <a:cubicBezTo>
                  <a:pt x="5247" y="0"/>
                  <a:pt x="4966" y="325"/>
                  <a:pt x="4717" y="606"/>
                </a:cubicBezTo>
                <a:cubicBezTo>
                  <a:pt x="4490" y="866"/>
                  <a:pt x="4317" y="1071"/>
                  <a:pt x="3938" y="1071"/>
                </a:cubicBezTo>
                <a:cubicBezTo>
                  <a:pt x="3560" y="1071"/>
                  <a:pt x="3387" y="866"/>
                  <a:pt x="3159" y="606"/>
                </a:cubicBezTo>
                <a:cubicBezTo>
                  <a:pt x="2911" y="314"/>
                  <a:pt x="2629" y="0"/>
                  <a:pt x="2067" y="0"/>
                </a:cubicBezTo>
                <a:close/>
              </a:path>
            </a:pathLst>
          </a:custGeom>
          <a:gradFill>
            <a:gsLst>
              <a:gs pos="0">
                <a:schemeClr val="accent3"/>
              </a:gs>
              <a:gs pos="100000">
                <a:schemeClr val="accent4"/>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91" name="Google Shape;1491;p42"/>
          <p:cNvSpPr/>
          <p:nvPr/>
        </p:nvSpPr>
        <p:spPr>
          <a:xfrm>
            <a:off x="418869" y="3585981"/>
            <a:ext cx="1233717" cy="156444"/>
          </a:xfrm>
          <a:custGeom>
            <a:avLst/>
            <a:gdLst/>
            <a:ahLst/>
            <a:cxnLst/>
            <a:rect l="l" t="t" r="r" b="b"/>
            <a:pathLst>
              <a:path w="11609" h="1472" extrusionOk="0">
                <a:moveTo>
                  <a:pt x="2067" y="0"/>
                </a:moveTo>
                <a:cubicBezTo>
                  <a:pt x="1515" y="0"/>
                  <a:pt x="1234" y="325"/>
                  <a:pt x="985" y="606"/>
                </a:cubicBezTo>
                <a:cubicBezTo>
                  <a:pt x="758" y="866"/>
                  <a:pt x="574" y="1071"/>
                  <a:pt x="195" y="1071"/>
                </a:cubicBezTo>
                <a:cubicBezTo>
                  <a:pt x="87" y="1071"/>
                  <a:pt x="0" y="1158"/>
                  <a:pt x="0" y="1266"/>
                </a:cubicBezTo>
                <a:cubicBezTo>
                  <a:pt x="0" y="1385"/>
                  <a:pt x="87" y="1472"/>
                  <a:pt x="195" y="1472"/>
                </a:cubicBezTo>
                <a:cubicBezTo>
                  <a:pt x="758" y="1472"/>
                  <a:pt x="1039" y="1147"/>
                  <a:pt x="1288" y="866"/>
                </a:cubicBezTo>
                <a:cubicBezTo>
                  <a:pt x="1515" y="606"/>
                  <a:pt x="1688" y="400"/>
                  <a:pt x="2067" y="400"/>
                </a:cubicBezTo>
                <a:cubicBezTo>
                  <a:pt x="2445" y="400"/>
                  <a:pt x="2629" y="606"/>
                  <a:pt x="2857" y="866"/>
                </a:cubicBezTo>
                <a:cubicBezTo>
                  <a:pt x="3105" y="1147"/>
                  <a:pt x="3376" y="1472"/>
                  <a:pt x="3938" y="1472"/>
                </a:cubicBezTo>
                <a:cubicBezTo>
                  <a:pt x="4501" y="1472"/>
                  <a:pt x="4782" y="1147"/>
                  <a:pt x="5020" y="866"/>
                </a:cubicBezTo>
                <a:cubicBezTo>
                  <a:pt x="5247" y="606"/>
                  <a:pt x="5431" y="400"/>
                  <a:pt x="5810" y="400"/>
                </a:cubicBezTo>
                <a:cubicBezTo>
                  <a:pt x="6189" y="400"/>
                  <a:pt x="6362" y="606"/>
                  <a:pt x="6589" y="866"/>
                </a:cubicBezTo>
                <a:cubicBezTo>
                  <a:pt x="6838" y="1147"/>
                  <a:pt x="7119" y="1472"/>
                  <a:pt x="7671" y="1472"/>
                </a:cubicBezTo>
                <a:cubicBezTo>
                  <a:pt x="8233" y="1472"/>
                  <a:pt x="8515" y="1147"/>
                  <a:pt x="8764" y="866"/>
                </a:cubicBezTo>
                <a:cubicBezTo>
                  <a:pt x="8991" y="606"/>
                  <a:pt x="9164" y="400"/>
                  <a:pt x="9543" y="400"/>
                </a:cubicBezTo>
                <a:cubicBezTo>
                  <a:pt x="9921" y="400"/>
                  <a:pt x="10105" y="606"/>
                  <a:pt x="10332" y="866"/>
                </a:cubicBezTo>
                <a:cubicBezTo>
                  <a:pt x="10570" y="1147"/>
                  <a:pt x="10852" y="1472"/>
                  <a:pt x="11414" y="1472"/>
                </a:cubicBezTo>
                <a:cubicBezTo>
                  <a:pt x="11522" y="1472"/>
                  <a:pt x="11609" y="1385"/>
                  <a:pt x="11609" y="1266"/>
                </a:cubicBezTo>
                <a:cubicBezTo>
                  <a:pt x="11609" y="1158"/>
                  <a:pt x="11522" y="1071"/>
                  <a:pt x="11414" y="1071"/>
                </a:cubicBezTo>
                <a:cubicBezTo>
                  <a:pt x="11036" y="1071"/>
                  <a:pt x="10852" y="866"/>
                  <a:pt x="10624" y="606"/>
                </a:cubicBezTo>
                <a:cubicBezTo>
                  <a:pt x="10386" y="314"/>
                  <a:pt x="10105" y="0"/>
                  <a:pt x="9543" y="0"/>
                </a:cubicBezTo>
                <a:cubicBezTo>
                  <a:pt x="8980" y="0"/>
                  <a:pt x="8710" y="325"/>
                  <a:pt x="8461" y="606"/>
                </a:cubicBezTo>
                <a:cubicBezTo>
                  <a:pt x="8233" y="866"/>
                  <a:pt x="8050" y="1071"/>
                  <a:pt x="7671" y="1071"/>
                </a:cubicBezTo>
                <a:cubicBezTo>
                  <a:pt x="7303" y="1071"/>
                  <a:pt x="7119" y="866"/>
                  <a:pt x="6892" y="606"/>
                </a:cubicBezTo>
                <a:cubicBezTo>
                  <a:pt x="6643" y="314"/>
                  <a:pt x="6362" y="0"/>
                  <a:pt x="5810" y="0"/>
                </a:cubicBezTo>
                <a:cubicBezTo>
                  <a:pt x="5247" y="0"/>
                  <a:pt x="4966" y="325"/>
                  <a:pt x="4717" y="606"/>
                </a:cubicBezTo>
                <a:cubicBezTo>
                  <a:pt x="4490" y="866"/>
                  <a:pt x="4317" y="1071"/>
                  <a:pt x="3938" y="1071"/>
                </a:cubicBezTo>
                <a:cubicBezTo>
                  <a:pt x="3560" y="1071"/>
                  <a:pt x="3387" y="866"/>
                  <a:pt x="3159" y="606"/>
                </a:cubicBezTo>
                <a:cubicBezTo>
                  <a:pt x="2911" y="314"/>
                  <a:pt x="2629" y="0"/>
                  <a:pt x="2067" y="0"/>
                </a:cubicBezTo>
                <a:close/>
              </a:path>
            </a:pathLst>
          </a:custGeom>
          <a:gradFill>
            <a:gsLst>
              <a:gs pos="0">
                <a:schemeClr val="accent3"/>
              </a:gs>
              <a:gs pos="100000">
                <a:schemeClr val="accent4"/>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4">
            <a:extLst>
              <a:ext uri="{FF2B5EF4-FFF2-40B4-BE49-F238E27FC236}">
                <a16:creationId xmlns:a16="http://schemas.microsoft.com/office/drawing/2014/main" id="{EF1BBAAC-B8F1-467E-A21A-9CA5FC3FA95F}"/>
              </a:ext>
            </a:extLst>
          </p:cNvPr>
          <p:cNvSpPr>
            <a:spLocks noGrp="1"/>
          </p:cNvSpPr>
          <p:nvPr>
            <p:ph type="title"/>
          </p:nvPr>
        </p:nvSpPr>
        <p:spPr>
          <a:xfrm>
            <a:off x="313977" y="1167704"/>
            <a:ext cx="4089224" cy="2320929"/>
          </a:xfrm>
        </p:spPr>
        <p:txBody>
          <a:bodyPr/>
          <a:lstStyle/>
          <a:p>
            <a:pPr>
              <a:lnSpc>
                <a:spcPct val="150000"/>
              </a:lnSpc>
            </a:pPr>
            <a:r>
              <a:rPr lang="en-US" sz="5000" b="1" dirty="0" err="1">
                <a:latin typeface="+mj-lt"/>
              </a:rPr>
              <a:t>HOẠT</a:t>
            </a:r>
            <a:r>
              <a:rPr lang="en-US" sz="5000" b="1" dirty="0">
                <a:latin typeface="+mj-lt"/>
              </a:rPr>
              <a:t> </a:t>
            </a:r>
            <a:r>
              <a:rPr lang="en-US" sz="5000" b="1" dirty="0" err="1">
                <a:latin typeface="+mj-lt"/>
              </a:rPr>
              <a:t>ĐỘNG</a:t>
            </a:r>
            <a:r>
              <a:rPr lang="en-US" sz="5000" b="1" dirty="0">
                <a:latin typeface="+mj-lt"/>
              </a:rPr>
              <a:t> </a:t>
            </a:r>
            <a:r>
              <a:rPr lang="en-US" sz="5000" b="1" dirty="0" err="1">
                <a:latin typeface="+mj-lt"/>
              </a:rPr>
              <a:t>LUYỆN</a:t>
            </a:r>
            <a:r>
              <a:rPr lang="en-US" sz="5000" b="1" dirty="0">
                <a:latin typeface="+mj-lt"/>
              </a:rPr>
              <a:t> </a:t>
            </a:r>
            <a:r>
              <a:rPr lang="en-US" sz="5000" b="1" dirty="0" err="1">
                <a:latin typeface="+mj-lt"/>
              </a:rPr>
              <a:t>TẬP</a:t>
            </a:r>
            <a:endParaRPr lang="en-US" sz="5000" b="1" dirty="0">
              <a:latin typeface="+mj-lt"/>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64"/>
        <p:cNvGrpSpPr/>
        <p:nvPr/>
      </p:nvGrpSpPr>
      <p:grpSpPr>
        <a:xfrm>
          <a:off x="0" y="0"/>
          <a:ext cx="0" cy="0"/>
          <a:chOff x="0" y="0"/>
          <a:chExt cx="0" cy="0"/>
        </a:xfrm>
      </p:grpSpPr>
      <p:grpSp>
        <p:nvGrpSpPr>
          <p:cNvPr id="4" name="Group 3">
            <a:extLst>
              <a:ext uri="{FF2B5EF4-FFF2-40B4-BE49-F238E27FC236}">
                <a16:creationId xmlns:a16="http://schemas.microsoft.com/office/drawing/2014/main" id="{A08181B0-E805-5FE7-FC78-3619E17409E4}"/>
              </a:ext>
            </a:extLst>
          </p:cNvPr>
          <p:cNvGrpSpPr/>
          <p:nvPr/>
        </p:nvGrpSpPr>
        <p:grpSpPr>
          <a:xfrm>
            <a:off x="653105" y="319560"/>
            <a:ext cx="7837790" cy="1468204"/>
            <a:chOff x="396417" y="795567"/>
            <a:chExt cx="16120872" cy="2936408"/>
          </a:xfrm>
        </p:grpSpPr>
        <p:sp>
          <p:nvSpPr>
            <p:cNvPr id="5" name="Google Shape;3331;p61">
              <a:extLst>
                <a:ext uri="{FF2B5EF4-FFF2-40B4-BE49-F238E27FC236}">
                  <a16:creationId xmlns:a16="http://schemas.microsoft.com/office/drawing/2014/main" id="{E860EAAA-0DD7-C76A-D109-5E5361A3E5EE}"/>
                </a:ext>
              </a:extLst>
            </p:cNvPr>
            <p:cNvSpPr txBox="1"/>
            <p:nvPr/>
          </p:nvSpPr>
          <p:spPr>
            <a:xfrm flipH="1">
              <a:off x="561007" y="795567"/>
              <a:ext cx="5112346" cy="952624"/>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a:t>
              </a: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tr.102</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a:t>
              </a:r>
              <a:endParaRPr lang="en-US" sz="185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2A698663-216A-79AC-298D-CE1E36F033A8}"/>
                </a:ext>
              </a:extLst>
            </p:cNvPr>
            <p:cNvSpPr/>
            <p:nvPr/>
          </p:nvSpPr>
          <p:spPr>
            <a:xfrm>
              <a:off x="396417" y="1814655"/>
              <a:ext cx="16120872" cy="191732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altLang="en-US" sz="2000" kern="1200" dirty="0">
                  <a:latin typeface="Arial" panose="020B0604020202020204" pitchFamily="34" charset="0"/>
                  <a:ea typeface="Open Sans"/>
                  <a:cs typeface="+mn-cs"/>
                </a:rPr>
                <a:t>Trong </a:t>
              </a:r>
              <a:r>
                <a:rPr lang="en-US" altLang="en-US" sz="2000" kern="1200" dirty="0" err="1">
                  <a:latin typeface="Arial" panose="020B0604020202020204" pitchFamily="34" charset="0"/>
                  <a:ea typeface="Open Sans"/>
                  <a:cs typeface="+mn-cs"/>
                </a:rPr>
                <a:t>các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24a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24b</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24c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nào</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dạng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nón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trong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đó</a:t>
              </a:r>
              <a:r>
                <a:rPr lang="en-US" altLang="en-US" sz="2000" kern="1200" dirty="0">
                  <a:latin typeface="Arial" panose="020B0604020202020204" pitchFamily="34" charset="0"/>
                  <a:ea typeface="Open Sans"/>
                  <a:cs typeface="+mn-cs"/>
                </a:rPr>
                <a:t>, O </a:t>
              </a:r>
              <a:r>
                <a:rPr lang="en-US" altLang="en-US" sz="2000" kern="1200" dirty="0" err="1">
                  <a:latin typeface="Arial" panose="020B0604020202020204" pitchFamily="34" charset="0"/>
                  <a:ea typeface="Open Sans"/>
                  <a:cs typeface="+mn-cs"/>
                </a:rPr>
                <a:t>là</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tâm</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mặt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đáy</a:t>
              </a:r>
              <a:r>
                <a:rPr lang="en-US" altLang="en-US" sz="2000" kern="1200" dirty="0">
                  <a:latin typeface="Arial" panose="020B0604020202020204" pitchFamily="34" charset="0"/>
                  <a:ea typeface="Open Sans"/>
                  <a:cs typeface="+mn-cs"/>
                </a:rPr>
                <a:t>, r </a:t>
              </a:r>
              <a:r>
                <a:rPr lang="en-US" altLang="en-US" sz="2000" kern="1200" dirty="0" err="1">
                  <a:latin typeface="Arial" panose="020B0604020202020204" pitchFamily="34" charset="0"/>
                  <a:ea typeface="Open Sans"/>
                  <a:cs typeface="+mn-cs"/>
                </a:rPr>
                <a:t>là</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bán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kính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đáy</a:t>
              </a:r>
              <a:r>
                <a:rPr lang="en-US" altLang="en-US" sz="2000" kern="1200" dirty="0">
                  <a:latin typeface="Arial" panose="020B0604020202020204" pitchFamily="34" charset="0"/>
                  <a:ea typeface="Open Sans"/>
                  <a:cs typeface="+mn-cs"/>
                </a:rPr>
                <a:t>, h </a:t>
              </a:r>
              <a:r>
                <a:rPr lang="en-US" altLang="en-US" sz="2000" kern="1200" dirty="0" err="1">
                  <a:latin typeface="Arial" panose="020B0604020202020204" pitchFamily="34" charset="0"/>
                  <a:ea typeface="Open Sans"/>
                  <a:cs typeface="+mn-cs"/>
                </a:rPr>
                <a:t>là</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chiều</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cao</a:t>
              </a:r>
              <a:r>
                <a:rPr lang="en-US" altLang="en-US" sz="2000" kern="1200" dirty="0">
                  <a:latin typeface="Arial" panose="020B0604020202020204" pitchFamily="34" charset="0"/>
                  <a:ea typeface="Open Sans"/>
                  <a:cs typeface="+mn-cs"/>
                </a:rPr>
                <a:t>)?</a:t>
              </a:r>
              <a:endParaRPr lang="vi-VN" altLang="en-US" sz="2000" kern="1200" dirty="0">
                <a:latin typeface="Arial" panose="020B0604020202020204" pitchFamily="34" charset="0"/>
                <a:ea typeface="Open Sans"/>
                <a:cs typeface="+mn-cs"/>
              </a:endParaRPr>
            </a:p>
          </p:txBody>
        </p:sp>
      </p:grpSp>
      <p:pic>
        <p:nvPicPr>
          <p:cNvPr id="8" name="Picture 7">
            <a:extLst>
              <a:ext uri="{FF2B5EF4-FFF2-40B4-BE49-F238E27FC236}">
                <a16:creationId xmlns:a16="http://schemas.microsoft.com/office/drawing/2014/main" id="{13F214F9-C888-B709-CA73-DF6696FF2C4B}"/>
              </a:ext>
            </a:extLst>
          </p:cNvPr>
          <p:cNvPicPr>
            <a:picLocks noChangeAspect="1"/>
          </p:cNvPicPr>
          <p:nvPr/>
        </p:nvPicPr>
        <p:blipFill>
          <a:blip r:embed="rId3">
            <a:clrChange>
              <a:clrFrom>
                <a:srgbClr val="FFFFFF"/>
              </a:clrFrom>
              <a:clrTo>
                <a:srgbClr val="FFFFFF">
                  <a:alpha val="0"/>
                </a:srgbClr>
              </a:clrTo>
            </a:clrChange>
          </a:blip>
          <a:srcRect t="23759"/>
          <a:stretch/>
        </p:blipFill>
        <p:spPr>
          <a:xfrm>
            <a:off x="1112511" y="1820996"/>
            <a:ext cx="6918974" cy="2065891"/>
          </a:xfrm>
          <a:prstGeom prst="rect">
            <a:avLst/>
          </a:prstGeom>
        </p:spPr>
      </p:pic>
      <p:sp>
        <p:nvSpPr>
          <p:cNvPr id="9" name="Flowchart: Terminator 8">
            <a:extLst>
              <a:ext uri="{FF2B5EF4-FFF2-40B4-BE49-F238E27FC236}">
                <a16:creationId xmlns:a16="http://schemas.microsoft.com/office/drawing/2014/main" id="{EEA3756B-3DFF-277B-5A16-1A70A385E17A}"/>
              </a:ext>
            </a:extLst>
          </p:cNvPr>
          <p:cNvSpPr/>
          <p:nvPr/>
        </p:nvSpPr>
        <p:spPr>
          <a:xfrm>
            <a:off x="4124146" y="3879934"/>
            <a:ext cx="895703" cy="390066"/>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800" b="1" i="1" dirty="0" err="1">
                <a:solidFill>
                  <a:schemeClr val="tx1"/>
                </a:solidFill>
              </a:rPr>
              <a:t>Giải</a:t>
            </a:r>
            <a:r>
              <a:rPr lang="en-US" sz="1800" b="1" i="1" dirty="0">
                <a:solidFill>
                  <a:schemeClr val="tx1"/>
                </a:solidFill>
              </a:rPr>
              <a:t>:</a:t>
            </a:r>
          </a:p>
        </p:txBody>
      </p:sp>
      <p:sp>
        <p:nvSpPr>
          <p:cNvPr id="10" name="Rectangle 9">
            <a:extLst>
              <a:ext uri="{FF2B5EF4-FFF2-40B4-BE49-F238E27FC236}">
                <a16:creationId xmlns:a16="http://schemas.microsoft.com/office/drawing/2014/main" id="{5CE5C4ED-778B-061A-0701-7BC6965450A9}"/>
              </a:ext>
            </a:extLst>
          </p:cNvPr>
          <p:cNvSpPr/>
          <p:nvPr/>
        </p:nvSpPr>
        <p:spPr>
          <a:xfrm>
            <a:off x="2782452" y="4326944"/>
            <a:ext cx="3579095" cy="496996"/>
          </a:xfrm>
          <a:prstGeom prst="rect">
            <a:avLst/>
          </a:prstGeom>
        </p:spPr>
        <p:txBody>
          <a:bodyPr wrap="square">
            <a:spAutoFit/>
          </a:bodyPr>
          <a:lstStyle/>
          <a:p>
            <a:pPr algn="ctr">
              <a:lnSpc>
                <a:spcPct val="150000"/>
              </a:lnSpc>
            </a:pPr>
            <a:r>
              <a:rPr lang="en-US" sz="2000" dirty="0" err="1">
                <a:latin typeface="+mj-lt"/>
                <a:ea typeface="Calibri" panose="020F0502020204030204" pitchFamily="34" charset="0"/>
                <a:cs typeface="Arial" panose="020B0604020202020204" pitchFamily="34" charset="0"/>
              </a:rPr>
              <a:t>Hình</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24a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có</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dạng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hình</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nón</a:t>
            </a:r>
            <a:r>
              <a:rPr lang="en-US" sz="2000" dirty="0">
                <a:latin typeface="+mj-lt"/>
                <a:ea typeface="Calibri" panose="020F0502020204030204" pitchFamily="34" charset="0"/>
                <a:cs typeface="Arial" panose="020B0604020202020204" pitchFamily="34" charset="0"/>
              </a:rPr>
              <a:t>.</a:t>
            </a:r>
            <a:endParaRPr lang="en-US" sz="2000" dirty="0">
              <a:effectLst/>
              <a:latin typeface="+mj-lt"/>
              <a:ea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03"/>
        <p:cNvGrpSpPr/>
        <p:nvPr/>
      </p:nvGrpSpPr>
      <p:grpSpPr>
        <a:xfrm>
          <a:off x="0" y="0"/>
          <a:ext cx="0" cy="0"/>
          <a:chOff x="0" y="0"/>
          <a:chExt cx="0" cy="0"/>
        </a:xfrm>
      </p:grpSpPr>
      <p:grpSp>
        <p:nvGrpSpPr>
          <p:cNvPr id="4" name="Group 3">
            <a:extLst>
              <a:ext uri="{FF2B5EF4-FFF2-40B4-BE49-F238E27FC236}">
                <a16:creationId xmlns:a16="http://schemas.microsoft.com/office/drawing/2014/main" id="{B36DF0C7-3753-5C68-D9E3-762D823ADA6F}"/>
              </a:ext>
            </a:extLst>
          </p:cNvPr>
          <p:cNvGrpSpPr/>
          <p:nvPr/>
        </p:nvGrpSpPr>
        <p:grpSpPr>
          <a:xfrm>
            <a:off x="660911" y="450981"/>
            <a:ext cx="7822177" cy="4298540"/>
            <a:chOff x="1265097" y="935183"/>
            <a:chExt cx="16985004" cy="8597080"/>
          </a:xfrm>
        </p:grpSpPr>
        <p:sp>
          <p:nvSpPr>
            <p:cNvPr id="5" name="Google Shape;3331;p61">
              <a:extLst>
                <a:ext uri="{FF2B5EF4-FFF2-40B4-BE49-F238E27FC236}">
                  <a16:creationId xmlns:a16="http://schemas.microsoft.com/office/drawing/2014/main" id="{929222E6-753B-A45C-2374-50F15B70FA48}"/>
                </a:ext>
              </a:extLst>
            </p:cNvPr>
            <p:cNvSpPr txBox="1"/>
            <p:nvPr/>
          </p:nvSpPr>
          <p:spPr>
            <a:xfrm flipH="1">
              <a:off x="1413850" y="935183"/>
              <a:ext cx="6423815" cy="952624"/>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0" lang="fr-FR" sz="1900" b="1" i="0" u="none" strike="noStrike" kern="0" cap="none" spc="0" normalizeH="0" baseline="0" noProof="0" dirty="0" err="1">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a:t>
              </a:r>
              <a:r>
                <a:rPr kumimoji="0" lang="fr-FR" sz="1900" b="1" i="0" u="none" strike="noStrike" kern="0" cap="none" spc="0" normalizeH="0" baseline="0" noProof="0" dirty="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2 (SGK – </a:t>
              </a:r>
              <a:r>
                <a:rPr kumimoji="0" lang="fr-FR" sz="1900" b="1" i="0" u="none" strike="noStrike" kern="0" cap="none" spc="0" normalizeH="0" baseline="0" noProof="0" dirty="0" err="1">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tr.103</a:t>
              </a:r>
              <a:r>
                <a:rPr kumimoji="0" lang="fr-FR" sz="1900" b="1" i="0" u="none" strike="noStrike" kern="0" cap="none" spc="0" normalizeH="0" baseline="0" noProof="0" dirty="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endParaRPr kumimoji="0" lang="en-US" sz="19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7D3D763F-93FF-7A65-1627-9C3488C932F3}"/>
                </a:ext>
              </a:extLst>
            </p:cNvPr>
            <p:cNvSpPr/>
            <p:nvPr/>
          </p:nvSpPr>
          <p:spPr>
            <a:xfrm>
              <a:off x="1265097" y="1960959"/>
              <a:ext cx="16985004" cy="7571304"/>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altLang="en-US" sz="2000" kern="1200" dirty="0">
                  <a:latin typeface="Arial" panose="020B0604020202020204" pitchFamily="34" charset="0"/>
                  <a:ea typeface="Open Sans"/>
                  <a:cs typeface="+mn-cs"/>
                </a:rPr>
                <a:t>Cho tam </a:t>
              </a:r>
              <a:r>
                <a:rPr lang="en-US" altLang="en-US" sz="2000" kern="1200" dirty="0" err="1">
                  <a:latin typeface="Arial" panose="020B0604020202020204" pitchFamily="34" charset="0"/>
                  <a:ea typeface="Open Sans"/>
                  <a:cs typeface="+mn-cs"/>
                </a:rPr>
                <a:t>giác</a:t>
              </a:r>
              <a:r>
                <a:rPr lang="en-US" altLang="en-US" sz="2000" kern="1200" dirty="0">
                  <a:latin typeface="Arial" panose="020B0604020202020204" pitchFamily="34" charset="0"/>
                  <a:ea typeface="Open Sans"/>
                  <a:cs typeface="+mn-cs"/>
                </a:rPr>
                <a:t> </a:t>
              </a:r>
              <a:r>
                <a:rPr lang="en-US" altLang="en-US" sz="2000" kern="1200" dirty="0" smtClean="0">
                  <a:latin typeface="Arial" panose="020B0604020202020204" pitchFamily="34" charset="0"/>
                  <a:ea typeface="Open Sans"/>
                  <a:cs typeface="+mn-cs"/>
                </a:rPr>
                <a:t>ACD </a:t>
              </a:r>
              <a:r>
                <a:rPr lang="en-US" altLang="en-US" sz="2000" kern="1200" dirty="0" err="1">
                  <a:latin typeface="Arial" panose="020B0604020202020204" pitchFamily="34" charset="0"/>
                  <a:ea typeface="Open Sans"/>
                  <a:cs typeface="+mn-cs"/>
                </a:rPr>
                <a:t>có</a:t>
              </a:r>
              <a:r>
                <a:rPr lang="en-US" altLang="en-US" sz="2000" kern="1200" dirty="0">
                  <a:latin typeface="Arial" panose="020B0604020202020204" pitchFamily="34" charset="0"/>
                  <a:ea typeface="Open Sans"/>
                  <a:cs typeface="+mn-cs"/>
                </a:rPr>
                <a:t> O </a:t>
              </a:r>
              <a:r>
                <a:rPr lang="en-US" altLang="en-US" sz="2000" kern="1200" dirty="0" err="1">
                  <a:latin typeface="Arial" panose="020B0604020202020204" pitchFamily="34" charset="0"/>
                  <a:ea typeface="Open Sans"/>
                  <a:cs typeface="+mn-cs"/>
                </a:rPr>
                <a:t>là</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trung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điểm</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cạnh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đáy</a:t>
              </a:r>
              <a:r>
                <a:rPr lang="en-US" altLang="en-US" sz="2000" kern="1200" dirty="0">
                  <a:latin typeface="Arial" panose="020B0604020202020204" pitchFamily="34" charset="0"/>
                  <a:ea typeface="Open Sans"/>
                  <a:cs typeface="+mn-cs"/>
                </a:rPr>
                <a:t> CD. </a:t>
              </a:r>
              <a:r>
                <a:rPr lang="en-US" altLang="en-US" sz="2000" kern="1200" dirty="0" err="1">
                  <a:latin typeface="Arial" panose="020B0604020202020204" pitchFamily="34" charset="0"/>
                  <a:ea typeface="Open Sans"/>
                  <a:cs typeface="+mn-cs"/>
                </a:rPr>
                <a:t>Xét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nón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được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tạo</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ra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khi</a:t>
              </a:r>
              <a:r>
                <a:rPr lang="en-US" altLang="en-US" sz="2000" kern="1200" dirty="0">
                  <a:latin typeface="Arial" panose="020B0604020202020204" pitchFamily="34" charset="0"/>
                  <a:ea typeface="Open Sans"/>
                  <a:cs typeface="+mn-cs"/>
                </a:rPr>
                <a:t> quay tam </a:t>
              </a:r>
              <a:r>
                <a:rPr lang="en-US" altLang="en-US" sz="2000" kern="1200" dirty="0" err="1">
                  <a:latin typeface="Arial" panose="020B0604020202020204" pitchFamily="34" charset="0"/>
                  <a:ea typeface="Open Sans"/>
                  <a:cs typeface="+mn-cs"/>
                </a:rPr>
                <a:t>giác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vuông</a:t>
              </a:r>
              <a:r>
                <a:rPr lang="en-US" altLang="en-US" sz="2000" kern="1200" dirty="0">
                  <a:latin typeface="Arial" panose="020B0604020202020204" pitchFamily="34" charset="0"/>
                  <a:ea typeface="Open Sans"/>
                  <a:cs typeface="+mn-cs"/>
                </a:rPr>
                <a:t> AOC </a:t>
              </a:r>
              <a:r>
                <a:rPr lang="en-US" altLang="en-US" sz="2000" kern="1200" dirty="0" err="1">
                  <a:latin typeface="Arial" panose="020B0604020202020204" pitchFamily="34" charset="0"/>
                  <a:ea typeface="Open Sans"/>
                  <a:cs typeface="+mn-cs"/>
                </a:rPr>
                <a:t>một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vòng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xung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quanh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đường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thẳng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cố</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định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chứa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cạnh</a:t>
              </a:r>
              <a:r>
                <a:rPr lang="en-US" altLang="en-US" sz="2000" kern="1200" dirty="0">
                  <a:latin typeface="Arial" panose="020B0604020202020204" pitchFamily="34" charset="0"/>
                  <a:ea typeface="Open Sans"/>
                  <a:cs typeface="+mn-cs"/>
                </a:rPr>
                <a:t> AO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tam </a:t>
              </a:r>
              <a:r>
                <a:rPr lang="en-US" altLang="en-US" sz="2000" kern="1200" dirty="0" err="1">
                  <a:latin typeface="Arial" panose="020B0604020202020204" pitchFamily="34" charset="0"/>
                  <a:ea typeface="Open Sans"/>
                  <a:cs typeface="+mn-cs"/>
                </a:rPr>
                <a:t>giác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vuông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25). Quan </a:t>
              </a:r>
              <a:r>
                <a:rPr lang="en-US" altLang="en-US" sz="2000" kern="1200" dirty="0" err="1">
                  <a:latin typeface="Arial" panose="020B0604020202020204" pitchFamily="34" charset="0"/>
                  <a:ea typeface="Open Sans"/>
                  <a:cs typeface="+mn-cs"/>
                </a:rPr>
                <a:t>sát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25, </a:t>
              </a:r>
              <a:r>
                <a:rPr lang="en-US" altLang="en-US" sz="2000" kern="1200" dirty="0" err="1">
                  <a:latin typeface="Arial" panose="020B0604020202020204" pitchFamily="34" charset="0"/>
                  <a:ea typeface="Open Sans"/>
                  <a:cs typeface="+mn-cs"/>
                </a:rPr>
                <a:t>hãy</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chỉ</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ra</a:t>
              </a:r>
              <a:r>
                <a:rPr lang="en-US" altLang="en-US" sz="2000" kern="1200" dirty="0">
                  <a:latin typeface="Arial" panose="020B0604020202020204" pitchFamily="34" charset="0"/>
                  <a:ea typeface="Open Sans"/>
                  <a:cs typeface="+mn-cs"/>
                </a:rPr>
                <a:t>:</a:t>
              </a:r>
            </a:p>
            <a:p>
              <a:pPr marL="457200" indent="-457200" algn="just" defTabSz="457200" eaLnBrk="0" fontAlgn="base" hangingPunct="0">
                <a:lnSpc>
                  <a:spcPct val="150000"/>
                </a:lnSpc>
                <a:spcBef>
                  <a:spcPct val="0"/>
                </a:spcBef>
                <a:spcAft>
                  <a:spcPct val="0"/>
                </a:spcAft>
                <a:buClrTx/>
                <a:buAutoNum type="alphaLcParenR"/>
              </a:pPr>
              <a:r>
                <a:rPr lang="en-US" altLang="en-US" sz="2000" kern="1200" dirty="0" err="1">
                  <a:latin typeface="Arial" panose="020B0604020202020204" pitchFamily="34" charset="0"/>
                  <a:ea typeface="Open Sans"/>
                  <a:cs typeface="+mn-cs"/>
                </a:rPr>
                <a:t>Đỉnh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nón</a:t>
              </a:r>
              <a:r>
                <a:rPr lang="en-US" altLang="en-US" sz="2000" kern="1200" dirty="0">
                  <a:latin typeface="Arial" panose="020B0604020202020204" pitchFamily="34" charset="0"/>
                  <a:ea typeface="Open Sans"/>
                  <a:cs typeface="+mn-cs"/>
                </a:rPr>
                <a:t>;</a:t>
              </a:r>
            </a:p>
            <a:p>
              <a:pPr marL="457200" indent="-457200" algn="just" defTabSz="457200" eaLnBrk="0" fontAlgn="base" hangingPunct="0">
                <a:lnSpc>
                  <a:spcPct val="150000"/>
                </a:lnSpc>
                <a:spcBef>
                  <a:spcPct val="0"/>
                </a:spcBef>
                <a:spcAft>
                  <a:spcPct val="0"/>
                </a:spcAft>
                <a:buClrTx/>
                <a:buAutoNum type="alphaLcParenR"/>
              </a:pPr>
              <a:r>
                <a:rPr lang="en-US" altLang="en-US" sz="2000" kern="1200" dirty="0">
                  <a:latin typeface="Arial" panose="020B0604020202020204" pitchFamily="34" charset="0"/>
                  <a:ea typeface="Open Sans"/>
                  <a:cs typeface="+mn-cs"/>
                </a:rPr>
                <a:t>Hai </a:t>
              </a:r>
              <a:r>
                <a:rPr lang="en-US" altLang="en-US" sz="2000" kern="1200" dirty="0" err="1">
                  <a:latin typeface="Arial" panose="020B0604020202020204" pitchFamily="34" charset="0"/>
                  <a:ea typeface="Open Sans"/>
                  <a:cs typeface="+mn-cs"/>
                </a:rPr>
                <a:t>bán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kính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đáy</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nón</a:t>
              </a:r>
              <a:r>
                <a:rPr lang="en-US" altLang="en-US" sz="2000" kern="1200" dirty="0">
                  <a:latin typeface="Arial" panose="020B0604020202020204" pitchFamily="34" charset="0"/>
                  <a:ea typeface="Open Sans"/>
                  <a:cs typeface="+mn-cs"/>
                </a:rPr>
                <a:t>;</a:t>
              </a:r>
            </a:p>
            <a:p>
              <a:pPr marL="457200" indent="-457200" algn="just" defTabSz="457200" eaLnBrk="0" fontAlgn="base" hangingPunct="0">
                <a:lnSpc>
                  <a:spcPct val="150000"/>
                </a:lnSpc>
                <a:spcBef>
                  <a:spcPct val="0"/>
                </a:spcBef>
                <a:spcAft>
                  <a:spcPct val="0"/>
                </a:spcAft>
                <a:buClrTx/>
                <a:buAutoNum type="alphaLcParenR"/>
              </a:pPr>
              <a:r>
                <a:rPr lang="en-US" altLang="en-US" sz="2000" kern="1200" dirty="0" err="1">
                  <a:latin typeface="Arial" panose="020B0604020202020204" pitchFamily="34" charset="0"/>
                  <a:ea typeface="Open Sans"/>
                  <a:cs typeface="+mn-cs"/>
                </a:rPr>
                <a:t>Chiều</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cao</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nón</a:t>
              </a:r>
              <a:r>
                <a:rPr lang="en-US" altLang="en-US" sz="2000" kern="1200" dirty="0">
                  <a:latin typeface="Arial" panose="020B0604020202020204" pitchFamily="34" charset="0"/>
                  <a:ea typeface="Open Sans"/>
                  <a:cs typeface="+mn-cs"/>
                </a:rPr>
                <a:t>;</a:t>
              </a:r>
            </a:p>
            <a:p>
              <a:pPr marL="457200" indent="-457200" algn="just" defTabSz="457200" eaLnBrk="0" fontAlgn="base" hangingPunct="0">
                <a:lnSpc>
                  <a:spcPct val="150000"/>
                </a:lnSpc>
                <a:spcBef>
                  <a:spcPct val="0"/>
                </a:spcBef>
                <a:spcAft>
                  <a:spcPct val="0"/>
                </a:spcAft>
                <a:buClrTx/>
                <a:buAutoNum type="alphaLcParenR"/>
              </a:pPr>
              <a:r>
                <a:rPr lang="en-US" altLang="en-US" sz="2000" kern="1200" dirty="0">
                  <a:latin typeface="Arial" panose="020B0604020202020204" pitchFamily="34" charset="0"/>
                  <a:ea typeface="Open Sans"/>
                  <a:cs typeface="+mn-cs"/>
                </a:rPr>
                <a:t>Hai </a:t>
              </a:r>
              <a:r>
                <a:rPr lang="en-US" altLang="en-US" sz="2000" kern="1200" dirty="0" err="1">
                  <a:latin typeface="Arial" panose="020B0604020202020204" pitchFamily="34" charset="0"/>
                  <a:ea typeface="Open Sans"/>
                  <a:cs typeface="+mn-cs"/>
                </a:rPr>
                <a:t>đường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sinh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nón</a:t>
              </a:r>
              <a:r>
                <a:rPr lang="en-US" altLang="en-US" sz="2000" kern="1200" dirty="0">
                  <a:latin typeface="Arial" panose="020B0604020202020204" pitchFamily="34" charset="0"/>
                  <a:ea typeface="Open Sans"/>
                  <a:cs typeface="+mn-cs"/>
                </a:rPr>
                <a:t>.</a:t>
              </a:r>
            </a:p>
          </p:txBody>
        </p:sp>
      </p:grpSp>
      <p:pic>
        <p:nvPicPr>
          <p:cNvPr id="8" name="Picture 7">
            <a:extLst>
              <a:ext uri="{FF2B5EF4-FFF2-40B4-BE49-F238E27FC236}">
                <a16:creationId xmlns:a16="http://schemas.microsoft.com/office/drawing/2014/main" id="{4351BF71-EE03-3BF0-5F88-70C6C7622981}"/>
              </a:ext>
            </a:extLst>
          </p:cNvPr>
          <p:cNvPicPr>
            <a:picLocks noChangeAspect="1"/>
          </p:cNvPicPr>
          <p:nvPr/>
        </p:nvPicPr>
        <p:blipFill>
          <a:blip r:embed="rId3">
            <a:clrChange>
              <a:clrFrom>
                <a:srgbClr val="FFFFFF"/>
              </a:clrFrom>
              <a:clrTo>
                <a:srgbClr val="FFFFFF">
                  <a:alpha val="0"/>
                </a:srgbClr>
              </a:clrTo>
            </a:clrChange>
          </a:blip>
          <a:srcRect l="69977" t="7744" r="8201" b="12618"/>
          <a:stretch/>
        </p:blipFill>
        <p:spPr>
          <a:xfrm>
            <a:off x="5784113" y="2464174"/>
            <a:ext cx="1648046" cy="222834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sp>
        <p:nvSpPr>
          <p:cNvPr id="22" name="Google Shape;911;p39">
            <a:extLst>
              <a:ext uri="{FF2B5EF4-FFF2-40B4-BE49-F238E27FC236}">
                <a16:creationId xmlns:a16="http://schemas.microsoft.com/office/drawing/2014/main" id="{55D9504A-94F8-A479-00B4-C01DC4301099}"/>
              </a:ext>
            </a:extLst>
          </p:cNvPr>
          <p:cNvSpPr txBox="1">
            <a:spLocks noGrp="1"/>
          </p:cNvSpPr>
          <p:nvPr/>
        </p:nvSpPr>
        <p:spPr>
          <a:xfrm>
            <a:off x="713250" y="376272"/>
            <a:ext cx="7717500" cy="52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lvl="0" algn="ctr"/>
            <a:r>
              <a:rPr lang="en-US" sz="3600" b="1" dirty="0">
                <a:solidFill>
                  <a:srgbClr val="C00000"/>
                </a:solidFill>
                <a:latin typeface="+mj-lt"/>
              </a:rPr>
              <a:t>NỘI DUNG BÀI HỌC</a:t>
            </a:r>
          </a:p>
        </p:txBody>
      </p:sp>
      <p:cxnSp>
        <p:nvCxnSpPr>
          <p:cNvPr id="23" name="Google Shape;679;p54">
            <a:extLst>
              <a:ext uri="{FF2B5EF4-FFF2-40B4-BE49-F238E27FC236}">
                <a16:creationId xmlns:a16="http://schemas.microsoft.com/office/drawing/2014/main" id="{24431F59-AFB8-1D6B-28AE-F3963997B8E7}"/>
              </a:ext>
            </a:extLst>
          </p:cNvPr>
          <p:cNvCxnSpPr>
            <a:cxnSpLocks/>
          </p:cNvCxnSpPr>
          <p:nvPr/>
        </p:nvCxnSpPr>
        <p:spPr>
          <a:xfrm rot="10800000">
            <a:off x="2034015" y="1950752"/>
            <a:ext cx="900" cy="339900"/>
          </a:xfrm>
          <a:prstGeom prst="straightConnector1">
            <a:avLst/>
          </a:prstGeom>
          <a:noFill/>
          <a:ln w="9525" cap="flat" cmpd="sng">
            <a:solidFill>
              <a:srgbClr val="00487E"/>
            </a:solidFill>
            <a:prstDash val="solid"/>
            <a:round/>
            <a:headEnd type="triangle" w="med" len="med"/>
            <a:tailEnd type="none" w="med" len="med"/>
          </a:ln>
        </p:spPr>
      </p:cxnSp>
      <p:cxnSp>
        <p:nvCxnSpPr>
          <p:cNvPr id="24" name="Google Shape;687;p54">
            <a:extLst>
              <a:ext uri="{FF2B5EF4-FFF2-40B4-BE49-F238E27FC236}">
                <a16:creationId xmlns:a16="http://schemas.microsoft.com/office/drawing/2014/main" id="{A987CCCF-2016-25CE-E5B6-A000920AA21D}"/>
              </a:ext>
            </a:extLst>
          </p:cNvPr>
          <p:cNvCxnSpPr>
            <a:cxnSpLocks/>
          </p:cNvCxnSpPr>
          <p:nvPr/>
        </p:nvCxnSpPr>
        <p:spPr>
          <a:xfrm rot="10800000">
            <a:off x="6966908" y="1950752"/>
            <a:ext cx="0" cy="339900"/>
          </a:xfrm>
          <a:prstGeom prst="straightConnector1">
            <a:avLst/>
          </a:prstGeom>
          <a:noFill/>
          <a:ln w="9525" cap="flat" cmpd="sng">
            <a:solidFill>
              <a:srgbClr val="00487E"/>
            </a:solidFill>
            <a:prstDash val="solid"/>
            <a:round/>
            <a:headEnd type="triangle" w="med" len="med"/>
            <a:tailEnd type="none" w="med" len="med"/>
          </a:ln>
        </p:spPr>
      </p:cxnSp>
      <p:sp>
        <p:nvSpPr>
          <p:cNvPr id="25" name="Google Shape;680;p54">
            <a:extLst>
              <a:ext uri="{FF2B5EF4-FFF2-40B4-BE49-F238E27FC236}">
                <a16:creationId xmlns:a16="http://schemas.microsoft.com/office/drawing/2014/main" id="{C0D18B21-E975-A3CA-5D89-F12C89893851}"/>
              </a:ext>
            </a:extLst>
          </p:cNvPr>
          <p:cNvSpPr txBox="1">
            <a:spLocks/>
          </p:cNvSpPr>
          <p:nvPr/>
        </p:nvSpPr>
        <p:spPr>
          <a:xfrm>
            <a:off x="1672691" y="1137757"/>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r>
              <a:rPr lang="en" sz="4000" b="1" dirty="0">
                <a:solidFill>
                  <a:srgbClr val="00487E"/>
                </a:solidFill>
                <a:latin typeface="+mj-lt"/>
                <a:ea typeface="Orbitron"/>
                <a:cs typeface="Orbitron"/>
                <a:sym typeface="Orbitron"/>
              </a:rPr>
              <a:t>I</a:t>
            </a:r>
          </a:p>
        </p:txBody>
      </p:sp>
      <p:sp>
        <p:nvSpPr>
          <p:cNvPr id="26" name="Google Shape;688;p54">
            <a:extLst>
              <a:ext uri="{FF2B5EF4-FFF2-40B4-BE49-F238E27FC236}">
                <a16:creationId xmlns:a16="http://schemas.microsoft.com/office/drawing/2014/main" id="{FAD06C16-AA91-466C-522D-35864CE92388}"/>
              </a:ext>
            </a:extLst>
          </p:cNvPr>
          <p:cNvSpPr txBox="1">
            <a:spLocks/>
          </p:cNvSpPr>
          <p:nvPr/>
        </p:nvSpPr>
        <p:spPr>
          <a:xfrm>
            <a:off x="6591606" y="1137757"/>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r>
              <a:rPr lang="en" sz="4000" b="1">
                <a:solidFill>
                  <a:srgbClr val="00487E"/>
                </a:solidFill>
                <a:latin typeface="+mj-lt"/>
                <a:ea typeface="Orbitron"/>
                <a:cs typeface="Orbitron"/>
                <a:sym typeface="Orbitron"/>
              </a:rPr>
              <a:t>II</a:t>
            </a:r>
          </a:p>
        </p:txBody>
      </p:sp>
      <p:cxnSp>
        <p:nvCxnSpPr>
          <p:cNvPr id="27" name="Google Shape;690;p54">
            <a:extLst>
              <a:ext uri="{FF2B5EF4-FFF2-40B4-BE49-F238E27FC236}">
                <a16:creationId xmlns:a16="http://schemas.microsoft.com/office/drawing/2014/main" id="{1DC58A8F-FABD-3BC1-7113-21CFD32D8D63}"/>
              </a:ext>
            </a:extLst>
          </p:cNvPr>
          <p:cNvCxnSpPr>
            <a:cxnSpLocks/>
          </p:cNvCxnSpPr>
          <p:nvPr/>
        </p:nvCxnSpPr>
        <p:spPr>
          <a:xfrm>
            <a:off x="2407391" y="1361557"/>
            <a:ext cx="945300" cy="295800"/>
          </a:xfrm>
          <a:prstGeom prst="bentConnector3">
            <a:avLst>
              <a:gd name="adj1" fmla="val 50000"/>
            </a:avLst>
          </a:prstGeom>
          <a:noFill/>
          <a:ln w="9525" cap="flat" cmpd="sng">
            <a:solidFill>
              <a:srgbClr val="00487E"/>
            </a:solidFill>
            <a:prstDash val="solid"/>
            <a:round/>
            <a:headEnd type="none" w="med" len="med"/>
            <a:tailEnd type="none" w="med" len="med"/>
          </a:ln>
        </p:spPr>
      </p:cxnSp>
      <p:cxnSp>
        <p:nvCxnSpPr>
          <p:cNvPr id="28" name="Google Shape;691;p54">
            <a:extLst>
              <a:ext uri="{FF2B5EF4-FFF2-40B4-BE49-F238E27FC236}">
                <a16:creationId xmlns:a16="http://schemas.microsoft.com/office/drawing/2014/main" id="{B050C9CE-8DE4-3F51-F29F-B4C35DC9A749}"/>
              </a:ext>
            </a:extLst>
          </p:cNvPr>
          <p:cNvCxnSpPr>
            <a:cxnSpLocks/>
          </p:cNvCxnSpPr>
          <p:nvPr/>
        </p:nvCxnSpPr>
        <p:spPr>
          <a:xfrm flipV="1">
            <a:off x="5646279" y="1361557"/>
            <a:ext cx="945327" cy="295700"/>
          </a:xfrm>
          <a:prstGeom prst="bentConnector3">
            <a:avLst>
              <a:gd name="adj1" fmla="val 50000"/>
            </a:avLst>
          </a:prstGeom>
          <a:noFill/>
          <a:ln w="9525" cap="flat" cmpd="sng">
            <a:solidFill>
              <a:srgbClr val="00487E"/>
            </a:solidFill>
            <a:prstDash val="solid"/>
            <a:round/>
            <a:headEnd type="none" w="med" len="med"/>
            <a:tailEnd type="none" w="med" len="med"/>
          </a:ln>
        </p:spPr>
      </p:cxnSp>
      <p:sp>
        <p:nvSpPr>
          <p:cNvPr id="29" name="Rectangle 28">
            <a:extLst>
              <a:ext uri="{FF2B5EF4-FFF2-40B4-BE49-F238E27FC236}">
                <a16:creationId xmlns:a16="http://schemas.microsoft.com/office/drawing/2014/main" id="{85F11A32-5FD3-2FDB-108E-259C4A17C5A9}"/>
              </a:ext>
            </a:extLst>
          </p:cNvPr>
          <p:cNvSpPr/>
          <p:nvPr/>
        </p:nvSpPr>
        <p:spPr>
          <a:xfrm>
            <a:off x="886465" y="2519483"/>
            <a:ext cx="2295098" cy="496996"/>
          </a:xfrm>
          <a:prstGeom prst="rect">
            <a:avLst/>
          </a:prstGeom>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HÌNH</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sym typeface="DM Sans SemiBold"/>
              </a:rPr>
              <a:t>NÓN</a:t>
            </a:r>
            <a:endParaRPr lang="en" sz="2000" b="1" dirty="0">
              <a:solidFill>
                <a:srgbClr val="00487E"/>
              </a:solidFill>
              <a:ea typeface="+mn-ea"/>
              <a:sym typeface="DM Sans SemiBold"/>
            </a:endParaRPr>
          </a:p>
        </p:txBody>
      </p:sp>
      <p:sp>
        <p:nvSpPr>
          <p:cNvPr id="30" name="Rectangle 29">
            <a:extLst>
              <a:ext uri="{FF2B5EF4-FFF2-40B4-BE49-F238E27FC236}">
                <a16:creationId xmlns:a16="http://schemas.microsoft.com/office/drawing/2014/main" id="{4E002B40-4CC2-D27D-09CD-0292119ADF82}"/>
              </a:ext>
            </a:extLst>
          </p:cNvPr>
          <p:cNvSpPr/>
          <p:nvPr/>
        </p:nvSpPr>
        <p:spPr>
          <a:xfrm>
            <a:off x="5811406" y="2519483"/>
            <a:ext cx="2479755" cy="958660"/>
          </a:xfrm>
          <a:prstGeom prst="rect">
            <a:avLst/>
          </a:prstGeom>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DIỆN</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TÍCH</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XUNG</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QUANH</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HÌNH</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NÓN</a:t>
            </a:r>
            <a:endParaRPr lang="en-US" sz="2000" b="1" dirty="0">
              <a:solidFill>
                <a:srgbClr val="00487E"/>
              </a:solidFill>
              <a:latin typeface="Arial" panose="020B0604020202020204" pitchFamily="34" charset="0"/>
              <a:ea typeface="+mn-ea"/>
              <a:sym typeface="DM Sans SemiBold"/>
            </a:endParaRPr>
          </a:p>
        </p:txBody>
      </p:sp>
      <p:pic>
        <p:nvPicPr>
          <p:cNvPr id="31" name="Picture 30">
            <a:extLst>
              <a:ext uri="{FF2B5EF4-FFF2-40B4-BE49-F238E27FC236}">
                <a16:creationId xmlns:a16="http://schemas.microsoft.com/office/drawing/2014/main" id="{908C58AD-5872-55D2-74C3-0C389BCF70B8}"/>
              </a:ext>
            </a:extLst>
          </p:cNvPr>
          <p:cNvPicPr>
            <a:picLocks noChangeAspect="1"/>
          </p:cNvPicPr>
          <p:nvPr/>
        </p:nvPicPr>
        <p:blipFill>
          <a:blip r:embed="rId3"/>
          <a:stretch>
            <a:fillRect/>
          </a:stretch>
        </p:blipFill>
        <p:spPr>
          <a:xfrm>
            <a:off x="4143956" y="1585357"/>
            <a:ext cx="876186" cy="584124"/>
          </a:xfrm>
          <a:prstGeom prst="rect">
            <a:avLst/>
          </a:prstGeom>
        </p:spPr>
      </p:pic>
      <p:cxnSp>
        <p:nvCxnSpPr>
          <p:cNvPr id="1440" name="Google Shape;691;p54">
            <a:extLst>
              <a:ext uri="{FF2B5EF4-FFF2-40B4-BE49-F238E27FC236}">
                <a16:creationId xmlns:a16="http://schemas.microsoft.com/office/drawing/2014/main" id="{34D9E6DB-2F2E-7742-5435-CD5E399890CC}"/>
              </a:ext>
            </a:extLst>
          </p:cNvPr>
          <p:cNvCxnSpPr>
            <a:cxnSpLocks/>
          </p:cNvCxnSpPr>
          <p:nvPr/>
        </p:nvCxnSpPr>
        <p:spPr>
          <a:xfrm rot="16200000" flipH="1">
            <a:off x="4348644" y="2454224"/>
            <a:ext cx="630127" cy="261256"/>
          </a:xfrm>
          <a:prstGeom prst="bentConnector3">
            <a:avLst>
              <a:gd name="adj1" fmla="val 50000"/>
            </a:avLst>
          </a:prstGeom>
          <a:noFill/>
          <a:ln w="9525" cap="flat" cmpd="sng">
            <a:solidFill>
              <a:srgbClr val="00487E"/>
            </a:solidFill>
            <a:prstDash val="solid"/>
            <a:round/>
            <a:headEnd type="none" w="med" len="med"/>
            <a:tailEnd type="none" w="med" len="med"/>
          </a:ln>
        </p:spPr>
      </p:cxnSp>
      <p:sp>
        <p:nvSpPr>
          <p:cNvPr id="1441" name="Google Shape;688;p54">
            <a:extLst>
              <a:ext uri="{FF2B5EF4-FFF2-40B4-BE49-F238E27FC236}">
                <a16:creationId xmlns:a16="http://schemas.microsoft.com/office/drawing/2014/main" id="{3EEE00D8-C12D-72B7-084F-DFBC3D5B4A5E}"/>
              </a:ext>
            </a:extLst>
          </p:cNvPr>
          <p:cNvSpPr txBox="1">
            <a:spLocks/>
          </p:cNvSpPr>
          <p:nvPr/>
        </p:nvSpPr>
        <p:spPr>
          <a:xfrm>
            <a:off x="4426985" y="3073232"/>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r>
              <a:rPr lang="en" sz="4000" b="1" dirty="0">
                <a:solidFill>
                  <a:srgbClr val="00487E"/>
                </a:solidFill>
                <a:latin typeface="+mj-lt"/>
                <a:ea typeface="Orbitron"/>
                <a:cs typeface="Orbitron"/>
                <a:sym typeface="Orbitron"/>
              </a:rPr>
              <a:t>III</a:t>
            </a:r>
          </a:p>
        </p:txBody>
      </p:sp>
      <p:sp>
        <p:nvSpPr>
          <p:cNvPr id="1442" name="Rectangle 1441">
            <a:extLst>
              <a:ext uri="{FF2B5EF4-FFF2-40B4-BE49-F238E27FC236}">
                <a16:creationId xmlns:a16="http://schemas.microsoft.com/office/drawing/2014/main" id="{6C1E3FD2-C178-16F0-2113-3AA3890ED18B}"/>
              </a:ext>
            </a:extLst>
          </p:cNvPr>
          <p:cNvSpPr/>
          <p:nvPr/>
        </p:nvSpPr>
        <p:spPr>
          <a:xfrm>
            <a:off x="2904227" y="4270232"/>
            <a:ext cx="3780217" cy="496996"/>
          </a:xfrm>
          <a:prstGeom prst="rect">
            <a:avLst/>
          </a:prstGeom>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THỂ</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TÍCH</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HÌNH</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NÓN</a:t>
            </a:r>
            <a:endParaRPr lang="en-US" sz="2000" b="1" dirty="0">
              <a:solidFill>
                <a:srgbClr val="00487E"/>
              </a:solidFill>
              <a:latin typeface="Arial" panose="020B0604020202020204" pitchFamily="34" charset="0"/>
              <a:ea typeface="+mn-ea"/>
              <a:sym typeface="DM Sans SemiBold"/>
            </a:endParaRPr>
          </a:p>
        </p:txBody>
      </p:sp>
      <p:cxnSp>
        <p:nvCxnSpPr>
          <p:cNvPr id="1443" name="Google Shape;687;p54">
            <a:extLst>
              <a:ext uri="{FF2B5EF4-FFF2-40B4-BE49-F238E27FC236}">
                <a16:creationId xmlns:a16="http://schemas.microsoft.com/office/drawing/2014/main" id="{D65843B6-A554-FD28-C971-4625983FC51D}"/>
              </a:ext>
            </a:extLst>
          </p:cNvPr>
          <p:cNvCxnSpPr>
            <a:cxnSpLocks/>
          </p:cNvCxnSpPr>
          <p:nvPr/>
        </p:nvCxnSpPr>
        <p:spPr>
          <a:xfrm rot="10800000">
            <a:off x="4794335" y="3725582"/>
            <a:ext cx="0" cy="339900"/>
          </a:xfrm>
          <a:prstGeom prst="straightConnector1">
            <a:avLst/>
          </a:prstGeom>
          <a:noFill/>
          <a:ln w="9525" cap="flat" cmpd="sng">
            <a:solidFill>
              <a:srgbClr val="00487E"/>
            </a:solidFill>
            <a:prstDash val="solid"/>
            <a:round/>
            <a:headEnd type="triangle" w="med" len="med"/>
            <a:tailEnd type="none" w="med" len="med"/>
          </a:ln>
        </p:spPr>
      </p:cxn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sp>
        <p:nvSpPr>
          <p:cNvPr id="4" name="Flowchart: Terminator 3">
            <a:extLst>
              <a:ext uri="{FF2B5EF4-FFF2-40B4-BE49-F238E27FC236}">
                <a16:creationId xmlns:a16="http://schemas.microsoft.com/office/drawing/2014/main" id="{D1D6EEFB-4571-DB2A-E8BB-164E66F4985E}"/>
              </a:ext>
            </a:extLst>
          </p:cNvPr>
          <p:cNvSpPr/>
          <p:nvPr/>
        </p:nvSpPr>
        <p:spPr>
          <a:xfrm>
            <a:off x="4025915" y="629936"/>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p:pic>
        <p:nvPicPr>
          <p:cNvPr id="5" name="Picture 4">
            <a:extLst>
              <a:ext uri="{FF2B5EF4-FFF2-40B4-BE49-F238E27FC236}">
                <a16:creationId xmlns:a16="http://schemas.microsoft.com/office/drawing/2014/main" id="{25188ED1-0217-2BE2-AA46-6FE294CB60E9}"/>
              </a:ext>
            </a:extLst>
          </p:cNvPr>
          <p:cNvPicPr>
            <a:picLocks noChangeAspect="1"/>
          </p:cNvPicPr>
          <p:nvPr/>
        </p:nvPicPr>
        <p:blipFill>
          <a:blip r:embed="rId3">
            <a:clrChange>
              <a:clrFrom>
                <a:srgbClr val="FFFFFF"/>
              </a:clrFrom>
              <a:clrTo>
                <a:srgbClr val="FFFFFF">
                  <a:alpha val="0"/>
                </a:srgbClr>
              </a:clrTo>
            </a:clrChange>
          </a:blip>
          <a:srcRect l="69977" t="7744" r="8201" b="12618"/>
          <a:stretch/>
        </p:blipFill>
        <p:spPr>
          <a:xfrm>
            <a:off x="5497033" y="1135105"/>
            <a:ext cx="2498652" cy="337845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FCDD970-5397-4F65-D8F9-E3F97D9D5E8F}"/>
                  </a:ext>
                </a:extLst>
              </p:cNvPr>
              <p:cNvSpPr txBox="1"/>
              <p:nvPr/>
            </p:nvSpPr>
            <p:spPr>
              <a:xfrm>
                <a:off x="1443369" y="1400468"/>
                <a:ext cx="3883542" cy="3113096"/>
              </a:xfrm>
              <a:prstGeom prst="rect">
                <a:avLst/>
              </a:prstGeom>
              <a:noFill/>
            </p:spPr>
            <p:txBody>
              <a:bodyPr wrap="square">
                <a:spAutoFit/>
              </a:bodyPr>
              <a:lstStyle/>
              <a:p>
                <a:pPr marL="0" marR="0" algn="just">
                  <a:lnSpc>
                    <a:spcPct val="150000"/>
                  </a:lnSpc>
                  <a:spcAft>
                    <a:spcPts val="800"/>
                  </a:spcAft>
                </a:pPr>
                <a:r>
                  <a:rPr lang="fr-FR" sz="2000" dirty="0">
                    <a:effectLst/>
                    <a:latin typeface="+mj-lt"/>
                    <a:ea typeface="Times New Roman" panose="02020603050405020304" pitchFamily="18" charset="0"/>
                    <a:cs typeface="Times New Roman" panose="02020603050405020304" pitchFamily="18" charset="0"/>
                  </a:rPr>
                  <a:t>a) </a:t>
                </a:r>
                <a:r>
                  <a:rPr lang="fr-FR" sz="2000" dirty="0" err="1">
                    <a:effectLst/>
                    <a:latin typeface="+mj-lt"/>
                    <a:ea typeface="Times New Roman" panose="02020603050405020304" pitchFamily="18" charset="0"/>
                    <a:cs typeface="Times New Roman" panose="02020603050405020304" pitchFamily="18" charset="0"/>
                  </a:rPr>
                  <a:t>Đỉnh</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của</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hình</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nón</a:t>
                </a:r>
                <a:r>
                  <a:rPr lang="fr-FR" sz="2000" dirty="0">
                    <a:effectLst/>
                    <a:latin typeface="+mj-lt"/>
                    <a:ea typeface="Times New Roman" panose="02020603050405020304" pitchFamily="18" charset="0"/>
                    <a:cs typeface="Times New Roman" panose="02020603050405020304" pitchFamily="18" charset="0"/>
                  </a:rPr>
                  <a:t> :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0" marR="0" algn="just">
                  <a:lnSpc>
                    <a:spcPct val="150000"/>
                  </a:lnSpc>
                  <a:spcAft>
                    <a:spcPts val="800"/>
                  </a:spcAft>
                </a:pPr>
                <a:r>
                  <a:rPr lang="fr-FR" sz="2000" dirty="0">
                    <a:effectLst/>
                    <a:latin typeface="+mj-lt"/>
                    <a:ea typeface="Times New Roman" panose="02020603050405020304" pitchFamily="18" charset="0"/>
                    <a:cs typeface="Times New Roman" panose="02020603050405020304" pitchFamily="18" charset="0"/>
                  </a:rPr>
                  <a:t>b) Hai </a:t>
                </a:r>
                <a:r>
                  <a:rPr lang="fr-FR" sz="2000" dirty="0" err="1">
                    <a:effectLst/>
                    <a:latin typeface="+mj-lt"/>
                    <a:ea typeface="Times New Roman" panose="02020603050405020304" pitchFamily="18" charset="0"/>
                    <a:cs typeface="Times New Roman" panose="02020603050405020304" pitchFamily="18" charset="0"/>
                  </a:rPr>
                  <a:t>bán</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kính</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đáy</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của</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hình</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nón</a:t>
                </a:r>
                <a:r>
                  <a:rPr lang="fr-FR" sz="2000" dirty="0">
                    <a:effectLst/>
                    <a:latin typeface="+mj-lt"/>
                    <a:ea typeface="Times New Roman" panose="02020603050405020304" pitchFamily="18" charset="0"/>
                    <a:cs typeface="Times New Roman" panose="02020603050405020304" pitchFamily="18" charset="0"/>
                  </a:rPr>
                  <a:t> :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𝑂𝐶</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𝑂𝐷</m:t>
                    </m:r>
                  </m:oMath>
                </a14:m>
                <a:r>
                  <a:rPr lang="fr-FR"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0" marR="0" algn="just">
                  <a:lnSpc>
                    <a:spcPct val="150000"/>
                  </a:lnSpc>
                  <a:spcAft>
                    <a:spcPts val="800"/>
                  </a:spcAft>
                </a:pPr>
                <a:r>
                  <a:rPr lang="fr-FR" sz="2000" dirty="0">
                    <a:effectLst/>
                    <a:latin typeface="+mj-lt"/>
                    <a:ea typeface="Times New Roman" panose="02020603050405020304" pitchFamily="18" charset="0"/>
                    <a:cs typeface="Times New Roman" panose="02020603050405020304" pitchFamily="18" charset="0"/>
                  </a:rPr>
                  <a:t>c) </a:t>
                </a:r>
                <a:r>
                  <a:rPr lang="fr-FR" sz="2000" dirty="0" err="1">
                    <a:effectLst/>
                    <a:latin typeface="+mj-lt"/>
                    <a:ea typeface="Times New Roman" panose="02020603050405020304" pitchFamily="18" charset="0"/>
                    <a:cs typeface="Times New Roman" panose="02020603050405020304" pitchFamily="18" charset="0"/>
                  </a:rPr>
                  <a:t>Chiều</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cao</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của</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hình</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nón</a:t>
                </a:r>
                <a:r>
                  <a:rPr lang="fr-FR" sz="2000" dirty="0">
                    <a:effectLst/>
                    <a:latin typeface="+mj-lt"/>
                    <a:ea typeface="Times New Roman" panose="02020603050405020304" pitchFamily="18" charset="0"/>
                    <a:cs typeface="Times New Roman" panose="02020603050405020304" pitchFamily="18" charset="0"/>
                  </a:rPr>
                  <a:t> :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𝐴𝑂</m:t>
                    </m:r>
                  </m:oMath>
                </a14:m>
                <a:r>
                  <a:rPr lang="fr-FR"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0" marR="0" algn="just">
                  <a:lnSpc>
                    <a:spcPct val="150000"/>
                  </a:lnSpc>
                  <a:spcAft>
                    <a:spcPts val="800"/>
                  </a:spcAft>
                </a:pPr>
                <a:r>
                  <a:rPr lang="fr-FR" sz="2000" dirty="0">
                    <a:effectLst/>
                    <a:latin typeface="+mj-lt"/>
                    <a:ea typeface="Times New Roman" panose="02020603050405020304" pitchFamily="18" charset="0"/>
                    <a:cs typeface="Times New Roman" panose="02020603050405020304" pitchFamily="18" charset="0"/>
                  </a:rPr>
                  <a:t>d) Hai </a:t>
                </a:r>
                <a:r>
                  <a:rPr lang="fr-FR" sz="2000" dirty="0" err="1">
                    <a:effectLst/>
                    <a:latin typeface="+mj-lt"/>
                    <a:ea typeface="Times New Roman" panose="02020603050405020304" pitchFamily="18" charset="0"/>
                    <a:cs typeface="Times New Roman" panose="02020603050405020304" pitchFamily="18" charset="0"/>
                  </a:rPr>
                  <a:t>đường</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sinh</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của</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hình</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nón</a:t>
                </a:r>
                <a:r>
                  <a:rPr lang="fr-FR" sz="2000" dirty="0">
                    <a:effectLst/>
                    <a:latin typeface="+mj-lt"/>
                    <a:ea typeface="Times New Roman" panose="02020603050405020304" pitchFamily="18" charset="0"/>
                    <a:cs typeface="Times New Roman" panose="02020603050405020304" pitchFamily="18" charset="0"/>
                  </a:rPr>
                  <a:t> :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𝐴𝐶</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𝐴𝐷</m:t>
                    </m:r>
                  </m:oMath>
                </a14:m>
                <a:r>
                  <a:rPr lang="fr-FR"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9FCDD970-5397-4F65-D8F9-E3F97D9D5E8F}"/>
                  </a:ext>
                </a:extLst>
              </p:cNvPr>
              <p:cNvSpPr txBox="1">
                <a:spLocks noRot="1" noChangeAspect="1" noMove="1" noResize="1" noEditPoints="1" noAdjustHandles="1" noChangeArrowheads="1" noChangeShapeType="1" noTextEdit="1"/>
              </p:cNvSpPr>
              <p:nvPr/>
            </p:nvSpPr>
            <p:spPr>
              <a:xfrm>
                <a:off x="1443369" y="1400468"/>
                <a:ext cx="3883542" cy="3113096"/>
              </a:xfrm>
              <a:prstGeom prst="rect">
                <a:avLst/>
              </a:prstGeom>
              <a:blipFill>
                <a:blip r:embed="rId4"/>
                <a:stretch>
                  <a:fillRect l="-1727" r="-1570" b="-2745"/>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79">
          <a:extLst>
            <a:ext uri="{FF2B5EF4-FFF2-40B4-BE49-F238E27FC236}">
              <a16:creationId xmlns:a16="http://schemas.microsoft.com/office/drawing/2014/main" id="{84B062A0-B6EA-E8B1-9BBD-FC78614D525D}"/>
            </a:ext>
          </a:extLst>
        </p:cNvPr>
        <p:cNvGrpSpPr/>
        <p:nvPr/>
      </p:nvGrpSpPr>
      <p:grpSpPr>
        <a:xfrm>
          <a:off x="0" y="0"/>
          <a:ext cx="0" cy="0"/>
          <a:chOff x="0" y="0"/>
          <a:chExt cx="0" cy="0"/>
        </a:xfrm>
      </p:grpSpPr>
      <p:grpSp>
        <p:nvGrpSpPr>
          <p:cNvPr id="1483" name="Google Shape;1483;p42">
            <a:extLst>
              <a:ext uri="{FF2B5EF4-FFF2-40B4-BE49-F238E27FC236}">
                <a16:creationId xmlns:a16="http://schemas.microsoft.com/office/drawing/2014/main" id="{C9340E43-557F-EA27-1FF4-9B6BB31470E3}"/>
              </a:ext>
            </a:extLst>
          </p:cNvPr>
          <p:cNvGrpSpPr/>
          <p:nvPr/>
        </p:nvGrpSpPr>
        <p:grpSpPr>
          <a:xfrm>
            <a:off x="4740800" y="307850"/>
            <a:ext cx="4403200" cy="4527801"/>
            <a:chOff x="4740800" y="307850"/>
            <a:chExt cx="4403200" cy="4527801"/>
          </a:xfrm>
        </p:grpSpPr>
        <p:grpSp>
          <p:nvGrpSpPr>
            <p:cNvPr id="1484" name="Google Shape;1484;p42">
              <a:extLst>
                <a:ext uri="{FF2B5EF4-FFF2-40B4-BE49-F238E27FC236}">
                  <a16:creationId xmlns:a16="http://schemas.microsoft.com/office/drawing/2014/main" id="{C773B091-9413-04C4-BF91-77827CEF4046}"/>
                </a:ext>
              </a:extLst>
            </p:cNvPr>
            <p:cNvGrpSpPr/>
            <p:nvPr/>
          </p:nvGrpSpPr>
          <p:grpSpPr>
            <a:xfrm>
              <a:off x="6865599" y="3590313"/>
              <a:ext cx="1245379" cy="1245338"/>
              <a:chOff x="5273449" y="1834679"/>
              <a:chExt cx="1212402" cy="1212362"/>
            </a:xfrm>
          </p:grpSpPr>
          <p:sp>
            <p:nvSpPr>
              <p:cNvPr id="1485" name="Google Shape;1485;p42">
                <a:extLst>
                  <a:ext uri="{FF2B5EF4-FFF2-40B4-BE49-F238E27FC236}">
                    <a16:creationId xmlns:a16="http://schemas.microsoft.com/office/drawing/2014/main" id="{DA5917E8-047B-9F8B-D593-9851F6BCD2A2}"/>
                  </a:ext>
                </a:extLst>
              </p:cNvPr>
              <p:cNvSpPr/>
              <p:nvPr/>
            </p:nvSpPr>
            <p:spPr>
              <a:xfrm>
                <a:off x="5404230" y="1965461"/>
                <a:ext cx="950767" cy="950799"/>
              </a:xfrm>
              <a:custGeom>
                <a:avLst/>
                <a:gdLst/>
                <a:ahLst/>
                <a:cxnLst/>
                <a:rect l="l" t="t" r="r" b="b"/>
                <a:pathLst>
                  <a:path w="12897" h="12897" extrusionOk="0">
                    <a:moveTo>
                      <a:pt x="12280" y="0"/>
                    </a:moveTo>
                    <a:lnTo>
                      <a:pt x="1" y="12280"/>
                    </a:lnTo>
                    <a:lnTo>
                      <a:pt x="618" y="12896"/>
                    </a:lnTo>
                    <a:lnTo>
                      <a:pt x="12897" y="617"/>
                    </a:lnTo>
                    <a:lnTo>
                      <a:pt x="12280" y="0"/>
                    </a:lnTo>
                    <a:close/>
                  </a:path>
                </a:pathLst>
              </a:custGeom>
              <a:gradFill>
                <a:gsLst>
                  <a:gs pos="0">
                    <a:schemeClr val="accent5"/>
                  </a:gs>
                  <a:gs pos="100000">
                    <a:schemeClr val="accent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a:extLst>
                  <a:ext uri="{FF2B5EF4-FFF2-40B4-BE49-F238E27FC236}">
                    <a16:creationId xmlns:a16="http://schemas.microsoft.com/office/drawing/2014/main" id="{B7C4C503-2233-3191-0450-E19FF1C76187}"/>
                  </a:ext>
                </a:extLst>
              </p:cNvPr>
              <p:cNvSpPr/>
              <p:nvPr/>
            </p:nvSpPr>
            <p:spPr>
              <a:xfrm>
                <a:off x="5535085" y="2096242"/>
                <a:ext cx="950767" cy="950799"/>
              </a:xfrm>
              <a:custGeom>
                <a:avLst/>
                <a:gdLst/>
                <a:ahLst/>
                <a:cxnLst/>
                <a:rect l="l" t="t" r="r" b="b"/>
                <a:pathLst>
                  <a:path w="12897" h="12897" extrusionOk="0">
                    <a:moveTo>
                      <a:pt x="12279" y="1"/>
                    </a:moveTo>
                    <a:lnTo>
                      <a:pt x="0" y="12280"/>
                    </a:lnTo>
                    <a:lnTo>
                      <a:pt x="617" y="12897"/>
                    </a:lnTo>
                    <a:lnTo>
                      <a:pt x="12896" y="617"/>
                    </a:lnTo>
                    <a:lnTo>
                      <a:pt x="12279" y="1"/>
                    </a:lnTo>
                    <a:close/>
                  </a:path>
                </a:pathLst>
              </a:custGeom>
              <a:gradFill>
                <a:gsLst>
                  <a:gs pos="0">
                    <a:schemeClr val="accent5"/>
                  </a:gs>
                  <a:gs pos="100000">
                    <a:schemeClr val="accent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a:extLst>
                  <a:ext uri="{FF2B5EF4-FFF2-40B4-BE49-F238E27FC236}">
                    <a16:creationId xmlns:a16="http://schemas.microsoft.com/office/drawing/2014/main" id="{09B7D3D0-8C46-F963-4794-354DEBE108DD}"/>
                  </a:ext>
                </a:extLst>
              </p:cNvPr>
              <p:cNvSpPr/>
              <p:nvPr/>
            </p:nvSpPr>
            <p:spPr>
              <a:xfrm>
                <a:off x="5273449" y="1834679"/>
                <a:ext cx="950767" cy="950799"/>
              </a:xfrm>
              <a:custGeom>
                <a:avLst/>
                <a:gdLst/>
                <a:ahLst/>
                <a:cxnLst/>
                <a:rect l="l" t="t" r="r" b="b"/>
                <a:pathLst>
                  <a:path w="12897" h="12897" extrusionOk="0">
                    <a:moveTo>
                      <a:pt x="12280" y="0"/>
                    </a:moveTo>
                    <a:lnTo>
                      <a:pt x="1" y="12279"/>
                    </a:lnTo>
                    <a:lnTo>
                      <a:pt x="617" y="12896"/>
                    </a:lnTo>
                    <a:lnTo>
                      <a:pt x="12897" y="617"/>
                    </a:lnTo>
                    <a:lnTo>
                      <a:pt x="12280" y="0"/>
                    </a:lnTo>
                    <a:close/>
                  </a:path>
                </a:pathLst>
              </a:custGeom>
              <a:gradFill>
                <a:gsLst>
                  <a:gs pos="0">
                    <a:schemeClr val="accent5"/>
                  </a:gs>
                  <a:gs pos="100000">
                    <a:schemeClr val="accent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8" name="Google Shape;1488;p42">
              <a:extLst>
                <a:ext uri="{FF2B5EF4-FFF2-40B4-BE49-F238E27FC236}">
                  <a16:creationId xmlns:a16="http://schemas.microsoft.com/office/drawing/2014/main" id="{A9C2702D-0900-D22F-2C02-CF187996C5E9}"/>
                </a:ext>
              </a:extLst>
            </p:cNvPr>
            <p:cNvSpPr/>
            <p:nvPr/>
          </p:nvSpPr>
          <p:spPr>
            <a:xfrm>
              <a:off x="4740800" y="1507701"/>
              <a:ext cx="1478611" cy="1358721"/>
            </a:xfrm>
            <a:custGeom>
              <a:avLst/>
              <a:gdLst/>
              <a:ahLst/>
              <a:cxnLst/>
              <a:rect l="l" t="t" r="r" b="b"/>
              <a:pathLst>
                <a:path w="26220" h="24094" fill="none" extrusionOk="0">
                  <a:moveTo>
                    <a:pt x="11433" y="9558"/>
                  </a:moveTo>
                  <a:lnTo>
                    <a:pt x="6852" y="2746"/>
                  </a:lnTo>
                  <a:lnTo>
                    <a:pt x="18285" y="0"/>
                  </a:lnTo>
                  <a:moveTo>
                    <a:pt x="1" y="12291"/>
                  </a:moveTo>
                  <a:lnTo>
                    <a:pt x="6852" y="2746"/>
                  </a:lnTo>
                  <a:moveTo>
                    <a:pt x="14787" y="14549"/>
                  </a:moveTo>
                  <a:lnTo>
                    <a:pt x="26219" y="11803"/>
                  </a:lnTo>
                  <a:moveTo>
                    <a:pt x="7922" y="24093"/>
                  </a:moveTo>
                  <a:lnTo>
                    <a:pt x="14787" y="14549"/>
                  </a:lnTo>
                  <a:moveTo>
                    <a:pt x="11433" y="9558"/>
                  </a:moveTo>
                  <a:lnTo>
                    <a:pt x="1" y="12291"/>
                  </a:lnTo>
                  <a:lnTo>
                    <a:pt x="7922" y="24093"/>
                  </a:lnTo>
                  <a:lnTo>
                    <a:pt x="19354" y="21361"/>
                  </a:lnTo>
                  <a:close/>
                  <a:moveTo>
                    <a:pt x="18285" y="0"/>
                  </a:moveTo>
                  <a:lnTo>
                    <a:pt x="11433" y="9558"/>
                  </a:lnTo>
                  <a:lnTo>
                    <a:pt x="19354" y="21361"/>
                  </a:lnTo>
                  <a:lnTo>
                    <a:pt x="26219" y="11803"/>
                  </a:ln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9" name="Google Shape;1489;p42">
              <a:extLst>
                <a:ext uri="{FF2B5EF4-FFF2-40B4-BE49-F238E27FC236}">
                  <a16:creationId xmlns:a16="http://schemas.microsoft.com/office/drawing/2014/main" id="{985ECD4F-2296-3DCE-59C0-7D96D34D3564}"/>
                </a:ext>
              </a:extLst>
            </p:cNvPr>
            <p:cNvPicPr preferRelativeResize="0"/>
            <p:nvPr/>
          </p:nvPicPr>
          <p:blipFill rotWithShape="1">
            <a:blip r:embed="rId3">
              <a:alphaModFix/>
            </a:blip>
            <a:srcRect r="15497"/>
            <a:stretch/>
          </p:blipFill>
          <p:spPr>
            <a:xfrm>
              <a:off x="5054775" y="307850"/>
              <a:ext cx="4089225" cy="4527801"/>
            </a:xfrm>
            <a:prstGeom prst="rect">
              <a:avLst/>
            </a:prstGeom>
            <a:noFill/>
            <a:ln>
              <a:noFill/>
            </a:ln>
          </p:spPr>
        </p:pic>
      </p:grpSp>
      <p:sp>
        <p:nvSpPr>
          <p:cNvPr id="1490" name="Google Shape;1490;p42">
            <a:extLst>
              <a:ext uri="{FF2B5EF4-FFF2-40B4-BE49-F238E27FC236}">
                <a16:creationId xmlns:a16="http://schemas.microsoft.com/office/drawing/2014/main" id="{2380AC46-A388-7375-FD26-D168B128CFA8}"/>
              </a:ext>
            </a:extLst>
          </p:cNvPr>
          <p:cNvSpPr/>
          <p:nvPr/>
        </p:nvSpPr>
        <p:spPr>
          <a:xfrm>
            <a:off x="8053017" y="2571758"/>
            <a:ext cx="1233717" cy="156444"/>
          </a:xfrm>
          <a:custGeom>
            <a:avLst/>
            <a:gdLst/>
            <a:ahLst/>
            <a:cxnLst/>
            <a:rect l="l" t="t" r="r" b="b"/>
            <a:pathLst>
              <a:path w="11609" h="1472" extrusionOk="0">
                <a:moveTo>
                  <a:pt x="2067" y="0"/>
                </a:moveTo>
                <a:cubicBezTo>
                  <a:pt x="1515" y="0"/>
                  <a:pt x="1234" y="325"/>
                  <a:pt x="985" y="606"/>
                </a:cubicBezTo>
                <a:cubicBezTo>
                  <a:pt x="758" y="866"/>
                  <a:pt x="574" y="1071"/>
                  <a:pt x="195" y="1071"/>
                </a:cubicBezTo>
                <a:cubicBezTo>
                  <a:pt x="87" y="1071"/>
                  <a:pt x="0" y="1158"/>
                  <a:pt x="0" y="1266"/>
                </a:cubicBezTo>
                <a:cubicBezTo>
                  <a:pt x="0" y="1385"/>
                  <a:pt x="87" y="1472"/>
                  <a:pt x="195" y="1472"/>
                </a:cubicBezTo>
                <a:cubicBezTo>
                  <a:pt x="758" y="1472"/>
                  <a:pt x="1039" y="1147"/>
                  <a:pt x="1288" y="866"/>
                </a:cubicBezTo>
                <a:cubicBezTo>
                  <a:pt x="1515" y="606"/>
                  <a:pt x="1688" y="400"/>
                  <a:pt x="2067" y="400"/>
                </a:cubicBezTo>
                <a:cubicBezTo>
                  <a:pt x="2445" y="400"/>
                  <a:pt x="2629" y="606"/>
                  <a:pt x="2857" y="866"/>
                </a:cubicBezTo>
                <a:cubicBezTo>
                  <a:pt x="3105" y="1147"/>
                  <a:pt x="3376" y="1472"/>
                  <a:pt x="3938" y="1472"/>
                </a:cubicBezTo>
                <a:cubicBezTo>
                  <a:pt x="4501" y="1472"/>
                  <a:pt x="4782" y="1147"/>
                  <a:pt x="5020" y="866"/>
                </a:cubicBezTo>
                <a:cubicBezTo>
                  <a:pt x="5247" y="606"/>
                  <a:pt x="5431" y="400"/>
                  <a:pt x="5810" y="400"/>
                </a:cubicBezTo>
                <a:cubicBezTo>
                  <a:pt x="6189" y="400"/>
                  <a:pt x="6362" y="606"/>
                  <a:pt x="6589" y="866"/>
                </a:cubicBezTo>
                <a:cubicBezTo>
                  <a:pt x="6838" y="1147"/>
                  <a:pt x="7119" y="1472"/>
                  <a:pt x="7671" y="1472"/>
                </a:cubicBezTo>
                <a:cubicBezTo>
                  <a:pt x="8233" y="1472"/>
                  <a:pt x="8515" y="1147"/>
                  <a:pt x="8764" y="866"/>
                </a:cubicBezTo>
                <a:cubicBezTo>
                  <a:pt x="8991" y="606"/>
                  <a:pt x="9164" y="400"/>
                  <a:pt x="9543" y="400"/>
                </a:cubicBezTo>
                <a:cubicBezTo>
                  <a:pt x="9921" y="400"/>
                  <a:pt x="10105" y="606"/>
                  <a:pt x="10332" y="866"/>
                </a:cubicBezTo>
                <a:cubicBezTo>
                  <a:pt x="10570" y="1147"/>
                  <a:pt x="10852" y="1472"/>
                  <a:pt x="11414" y="1472"/>
                </a:cubicBezTo>
                <a:cubicBezTo>
                  <a:pt x="11522" y="1472"/>
                  <a:pt x="11609" y="1385"/>
                  <a:pt x="11609" y="1266"/>
                </a:cubicBezTo>
                <a:cubicBezTo>
                  <a:pt x="11609" y="1158"/>
                  <a:pt x="11522" y="1071"/>
                  <a:pt x="11414" y="1071"/>
                </a:cubicBezTo>
                <a:cubicBezTo>
                  <a:pt x="11036" y="1071"/>
                  <a:pt x="10852" y="866"/>
                  <a:pt x="10624" y="606"/>
                </a:cubicBezTo>
                <a:cubicBezTo>
                  <a:pt x="10386" y="314"/>
                  <a:pt x="10105" y="0"/>
                  <a:pt x="9543" y="0"/>
                </a:cubicBezTo>
                <a:cubicBezTo>
                  <a:pt x="8980" y="0"/>
                  <a:pt x="8710" y="325"/>
                  <a:pt x="8461" y="606"/>
                </a:cubicBezTo>
                <a:cubicBezTo>
                  <a:pt x="8233" y="866"/>
                  <a:pt x="8050" y="1071"/>
                  <a:pt x="7671" y="1071"/>
                </a:cubicBezTo>
                <a:cubicBezTo>
                  <a:pt x="7303" y="1071"/>
                  <a:pt x="7119" y="866"/>
                  <a:pt x="6892" y="606"/>
                </a:cubicBezTo>
                <a:cubicBezTo>
                  <a:pt x="6643" y="314"/>
                  <a:pt x="6362" y="0"/>
                  <a:pt x="5810" y="0"/>
                </a:cubicBezTo>
                <a:cubicBezTo>
                  <a:pt x="5247" y="0"/>
                  <a:pt x="4966" y="325"/>
                  <a:pt x="4717" y="606"/>
                </a:cubicBezTo>
                <a:cubicBezTo>
                  <a:pt x="4490" y="866"/>
                  <a:pt x="4317" y="1071"/>
                  <a:pt x="3938" y="1071"/>
                </a:cubicBezTo>
                <a:cubicBezTo>
                  <a:pt x="3560" y="1071"/>
                  <a:pt x="3387" y="866"/>
                  <a:pt x="3159" y="606"/>
                </a:cubicBezTo>
                <a:cubicBezTo>
                  <a:pt x="2911" y="314"/>
                  <a:pt x="2629" y="0"/>
                  <a:pt x="2067" y="0"/>
                </a:cubicBezTo>
                <a:close/>
              </a:path>
            </a:pathLst>
          </a:custGeom>
          <a:gradFill>
            <a:gsLst>
              <a:gs pos="0">
                <a:schemeClr val="accent3"/>
              </a:gs>
              <a:gs pos="100000">
                <a:schemeClr val="accent4"/>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91" name="Google Shape;1491;p42">
            <a:extLst>
              <a:ext uri="{FF2B5EF4-FFF2-40B4-BE49-F238E27FC236}">
                <a16:creationId xmlns:a16="http://schemas.microsoft.com/office/drawing/2014/main" id="{D9F46BAD-C6C0-67DE-C94B-5ACDBBA1038F}"/>
              </a:ext>
            </a:extLst>
          </p:cNvPr>
          <p:cNvSpPr/>
          <p:nvPr/>
        </p:nvSpPr>
        <p:spPr>
          <a:xfrm>
            <a:off x="418869" y="3585981"/>
            <a:ext cx="1233717" cy="156444"/>
          </a:xfrm>
          <a:custGeom>
            <a:avLst/>
            <a:gdLst/>
            <a:ahLst/>
            <a:cxnLst/>
            <a:rect l="l" t="t" r="r" b="b"/>
            <a:pathLst>
              <a:path w="11609" h="1472" extrusionOk="0">
                <a:moveTo>
                  <a:pt x="2067" y="0"/>
                </a:moveTo>
                <a:cubicBezTo>
                  <a:pt x="1515" y="0"/>
                  <a:pt x="1234" y="325"/>
                  <a:pt x="985" y="606"/>
                </a:cubicBezTo>
                <a:cubicBezTo>
                  <a:pt x="758" y="866"/>
                  <a:pt x="574" y="1071"/>
                  <a:pt x="195" y="1071"/>
                </a:cubicBezTo>
                <a:cubicBezTo>
                  <a:pt x="87" y="1071"/>
                  <a:pt x="0" y="1158"/>
                  <a:pt x="0" y="1266"/>
                </a:cubicBezTo>
                <a:cubicBezTo>
                  <a:pt x="0" y="1385"/>
                  <a:pt x="87" y="1472"/>
                  <a:pt x="195" y="1472"/>
                </a:cubicBezTo>
                <a:cubicBezTo>
                  <a:pt x="758" y="1472"/>
                  <a:pt x="1039" y="1147"/>
                  <a:pt x="1288" y="866"/>
                </a:cubicBezTo>
                <a:cubicBezTo>
                  <a:pt x="1515" y="606"/>
                  <a:pt x="1688" y="400"/>
                  <a:pt x="2067" y="400"/>
                </a:cubicBezTo>
                <a:cubicBezTo>
                  <a:pt x="2445" y="400"/>
                  <a:pt x="2629" y="606"/>
                  <a:pt x="2857" y="866"/>
                </a:cubicBezTo>
                <a:cubicBezTo>
                  <a:pt x="3105" y="1147"/>
                  <a:pt x="3376" y="1472"/>
                  <a:pt x="3938" y="1472"/>
                </a:cubicBezTo>
                <a:cubicBezTo>
                  <a:pt x="4501" y="1472"/>
                  <a:pt x="4782" y="1147"/>
                  <a:pt x="5020" y="866"/>
                </a:cubicBezTo>
                <a:cubicBezTo>
                  <a:pt x="5247" y="606"/>
                  <a:pt x="5431" y="400"/>
                  <a:pt x="5810" y="400"/>
                </a:cubicBezTo>
                <a:cubicBezTo>
                  <a:pt x="6189" y="400"/>
                  <a:pt x="6362" y="606"/>
                  <a:pt x="6589" y="866"/>
                </a:cubicBezTo>
                <a:cubicBezTo>
                  <a:pt x="6838" y="1147"/>
                  <a:pt x="7119" y="1472"/>
                  <a:pt x="7671" y="1472"/>
                </a:cubicBezTo>
                <a:cubicBezTo>
                  <a:pt x="8233" y="1472"/>
                  <a:pt x="8515" y="1147"/>
                  <a:pt x="8764" y="866"/>
                </a:cubicBezTo>
                <a:cubicBezTo>
                  <a:pt x="8991" y="606"/>
                  <a:pt x="9164" y="400"/>
                  <a:pt x="9543" y="400"/>
                </a:cubicBezTo>
                <a:cubicBezTo>
                  <a:pt x="9921" y="400"/>
                  <a:pt x="10105" y="606"/>
                  <a:pt x="10332" y="866"/>
                </a:cubicBezTo>
                <a:cubicBezTo>
                  <a:pt x="10570" y="1147"/>
                  <a:pt x="10852" y="1472"/>
                  <a:pt x="11414" y="1472"/>
                </a:cubicBezTo>
                <a:cubicBezTo>
                  <a:pt x="11522" y="1472"/>
                  <a:pt x="11609" y="1385"/>
                  <a:pt x="11609" y="1266"/>
                </a:cubicBezTo>
                <a:cubicBezTo>
                  <a:pt x="11609" y="1158"/>
                  <a:pt x="11522" y="1071"/>
                  <a:pt x="11414" y="1071"/>
                </a:cubicBezTo>
                <a:cubicBezTo>
                  <a:pt x="11036" y="1071"/>
                  <a:pt x="10852" y="866"/>
                  <a:pt x="10624" y="606"/>
                </a:cubicBezTo>
                <a:cubicBezTo>
                  <a:pt x="10386" y="314"/>
                  <a:pt x="10105" y="0"/>
                  <a:pt x="9543" y="0"/>
                </a:cubicBezTo>
                <a:cubicBezTo>
                  <a:pt x="8980" y="0"/>
                  <a:pt x="8710" y="325"/>
                  <a:pt x="8461" y="606"/>
                </a:cubicBezTo>
                <a:cubicBezTo>
                  <a:pt x="8233" y="866"/>
                  <a:pt x="8050" y="1071"/>
                  <a:pt x="7671" y="1071"/>
                </a:cubicBezTo>
                <a:cubicBezTo>
                  <a:pt x="7303" y="1071"/>
                  <a:pt x="7119" y="866"/>
                  <a:pt x="6892" y="606"/>
                </a:cubicBezTo>
                <a:cubicBezTo>
                  <a:pt x="6643" y="314"/>
                  <a:pt x="6362" y="0"/>
                  <a:pt x="5810" y="0"/>
                </a:cubicBezTo>
                <a:cubicBezTo>
                  <a:pt x="5247" y="0"/>
                  <a:pt x="4966" y="325"/>
                  <a:pt x="4717" y="606"/>
                </a:cubicBezTo>
                <a:cubicBezTo>
                  <a:pt x="4490" y="866"/>
                  <a:pt x="4317" y="1071"/>
                  <a:pt x="3938" y="1071"/>
                </a:cubicBezTo>
                <a:cubicBezTo>
                  <a:pt x="3560" y="1071"/>
                  <a:pt x="3387" y="866"/>
                  <a:pt x="3159" y="606"/>
                </a:cubicBezTo>
                <a:cubicBezTo>
                  <a:pt x="2911" y="314"/>
                  <a:pt x="2629" y="0"/>
                  <a:pt x="2067" y="0"/>
                </a:cubicBezTo>
                <a:close/>
              </a:path>
            </a:pathLst>
          </a:custGeom>
          <a:gradFill>
            <a:gsLst>
              <a:gs pos="0">
                <a:schemeClr val="accent3"/>
              </a:gs>
              <a:gs pos="100000">
                <a:schemeClr val="accent4"/>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4">
            <a:extLst>
              <a:ext uri="{FF2B5EF4-FFF2-40B4-BE49-F238E27FC236}">
                <a16:creationId xmlns:a16="http://schemas.microsoft.com/office/drawing/2014/main" id="{561B4A23-5E9E-0A83-3C07-7720B38D14A3}"/>
              </a:ext>
            </a:extLst>
          </p:cNvPr>
          <p:cNvSpPr>
            <a:spLocks noGrp="1"/>
          </p:cNvSpPr>
          <p:nvPr>
            <p:ph type="title"/>
          </p:nvPr>
        </p:nvSpPr>
        <p:spPr>
          <a:xfrm>
            <a:off x="313977" y="1167704"/>
            <a:ext cx="4089224" cy="2320929"/>
          </a:xfrm>
        </p:spPr>
        <p:txBody>
          <a:bodyPr/>
          <a:lstStyle/>
          <a:p>
            <a:pPr>
              <a:lnSpc>
                <a:spcPct val="150000"/>
              </a:lnSpc>
            </a:pPr>
            <a:r>
              <a:rPr lang="en-US" sz="5000" b="1" dirty="0" err="1">
                <a:latin typeface="+mj-lt"/>
              </a:rPr>
              <a:t>HOẠT</a:t>
            </a:r>
            <a:r>
              <a:rPr lang="en-US" sz="5000" b="1" dirty="0">
                <a:latin typeface="+mj-lt"/>
              </a:rPr>
              <a:t> </a:t>
            </a:r>
            <a:r>
              <a:rPr lang="en-US" sz="5000" b="1" dirty="0" err="1">
                <a:latin typeface="+mj-lt"/>
              </a:rPr>
              <a:t>ĐỘNG</a:t>
            </a:r>
            <a:r>
              <a:rPr lang="en-US" sz="5000" b="1" dirty="0">
                <a:latin typeface="+mj-lt"/>
              </a:rPr>
              <a:t> </a:t>
            </a:r>
            <a:r>
              <a:rPr lang="en-US" sz="5000" b="1" dirty="0" err="1">
                <a:latin typeface="+mj-lt"/>
              </a:rPr>
              <a:t>VẬN</a:t>
            </a:r>
            <a:r>
              <a:rPr lang="en-US" sz="5000" b="1" dirty="0">
                <a:latin typeface="+mj-lt"/>
              </a:rPr>
              <a:t> </a:t>
            </a:r>
            <a:r>
              <a:rPr lang="en-US" sz="5000" b="1" dirty="0" err="1">
                <a:latin typeface="+mj-lt"/>
              </a:rPr>
              <a:t>DỤNG</a:t>
            </a:r>
            <a:endParaRPr lang="en-US" sz="5000" b="1" dirty="0">
              <a:latin typeface="+mj-lt"/>
            </a:endParaRPr>
          </a:p>
        </p:txBody>
      </p:sp>
    </p:spTree>
    <p:extLst>
      <p:ext uri="{BB962C8B-B14F-4D97-AF65-F5344CB8AC3E}">
        <p14:creationId xmlns:p14="http://schemas.microsoft.com/office/powerpoint/2010/main" val="1497787743"/>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p:cNvGrpSpPr/>
        <p:nvPr/>
      </p:nvGrpSpPr>
      <p:grpSpPr>
        <a:xfrm>
          <a:off x="0" y="0"/>
          <a:ext cx="0" cy="0"/>
          <a:chOff x="0" y="0"/>
          <a:chExt cx="0" cy="0"/>
        </a:xfrm>
      </p:grpSpPr>
      <p:sp>
        <p:nvSpPr>
          <p:cNvPr id="2" name="AutoShape 2"/>
          <p:cNvSpPr/>
          <p:nvPr/>
        </p:nvSpPr>
        <p:spPr>
          <a:xfrm>
            <a:off x="-102036" y="4556501"/>
            <a:ext cx="9348072" cy="587000"/>
          </a:xfrm>
          <a:prstGeom prst="rect">
            <a:avLst/>
          </a:prstGeom>
          <a:solidFill>
            <a:srgbClr val="FFD68B">
              <a:alpha val="52157"/>
            </a:srgbClr>
          </a:solid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104" y="3453199"/>
            <a:ext cx="901713" cy="1510195"/>
          </a:xfrm>
          <a:prstGeom prst="rect">
            <a:avLst/>
          </a:prstGeom>
        </p:spPr>
      </p:pic>
      <mc:AlternateContent xmlns:mc="http://schemas.openxmlformats.org/markup-compatibility/2006" xmlns:a14="http://schemas.microsoft.com/office/drawing/2010/main">
        <mc:Choice Requires="a14">
          <p:sp>
            <p:nvSpPr>
              <p:cNvPr id="16" name="Đáp án đúng">
                <a:extLst>
                  <a:ext uri="{FF2B5EF4-FFF2-40B4-BE49-F238E27FC236}">
                    <a16:creationId xmlns:a16="http://schemas.microsoft.com/office/drawing/2014/main" id="{199A7843-1B17-8A35-FCA5-677FB458A3FE}"/>
                  </a:ext>
                </a:extLst>
              </p:cNvPr>
              <p:cNvSpPr/>
              <p:nvPr/>
            </p:nvSpPr>
            <p:spPr>
              <a:xfrm>
                <a:off x="4831772" y="3265495"/>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D. </a:t>
                </a:r>
                <a14:m>
                  <m:oMath xmlns:m="http://schemas.openxmlformats.org/officeDocument/2006/math">
                    <m:r>
                      <a:rPr lang="fr-FR" sz="2000" i="1">
                        <a:solidFill>
                          <a:schemeClr val="tx1"/>
                        </a:solidFill>
                        <a:latin typeface="Cambria Math" panose="02040503050406030204" pitchFamily="18" charset="0"/>
                      </a:rPr>
                      <m:t>15</m:t>
                    </m:r>
                    <m:r>
                      <a:rPr lang="fr-FR" sz="2000" i="1">
                        <a:solidFill>
                          <a:schemeClr val="tx1"/>
                        </a:solidFill>
                        <a:latin typeface="Cambria Math" panose="02040503050406030204" pitchFamily="18" charset="0"/>
                      </a:rPr>
                      <m:t>𝜋</m:t>
                    </m:r>
                    <m:r>
                      <a:rPr lang="fr-FR" sz="2000" i="1">
                        <a:solidFill>
                          <a:schemeClr val="tx1"/>
                        </a:solidFill>
                        <a:latin typeface="Cambria Math" panose="02040503050406030204" pitchFamily="18" charset="0"/>
                      </a:rPr>
                      <m:t> (</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2</m:t>
                        </m:r>
                      </m:sup>
                    </m:sSup>
                    <m:r>
                      <a:rPr lang="fr-FR" sz="2000" i="1">
                        <a:solidFill>
                          <a:schemeClr val="tx1"/>
                        </a:solidFill>
                        <a:latin typeface="Cambria Math" panose="02040503050406030204" pitchFamily="18" charset="0"/>
                      </a:rPr>
                      <m:t>)</m:t>
                    </m:r>
                  </m:oMath>
                </a14:m>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6" name="Đáp án đúng">
                <a:extLst>
                  <a:ext uri="{FF2B5EF4-FFF2-40B4-BE49-F238E27FC236}">
                    <a16:creationId xmlns:a16="http://schemas.microsoft.com/office/drawing/2014/main" id="{199A7843-1B17-8A35-FCA5-677FB458A3FE}"/>
                  </a:ext>
                </a:extLst>
              </p:cNvPr>
              <p:cNvSpPr>
                <a:spLocks noRot="1" noChangeAspect="1" noMove="1" noResize="1" noEditPoints="1" noAdjustHandles="1" noChangeArrowheads="1" noChangeShapeType="1" noTextEdit="1"/>
              </p:cNvSpPr>
              <p:nvPr/>
            </p:nvSpPr>
            <p:spPr>
              <a:xfrm>
                <a:off x="4831772" y="3265495"/>
                <a:ext cx="3401292" cy="997527"/>
              </a:xfrm>
              <a:prstGeom prst="roundRect">
                <a:avLst/>
              </a:prstGeom>
              <a:blipFill>
                <a:blip r:embed="rId4"/>
                <a:stretch>
                  <a:fillRect l="-53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sai 1">
                <a:extLst>
                  <a:ext uri="{FF2B5EF4-FFF2-40B4-BE49-F238E27FC236}">
                    <a16:creationId xmlns:a16="http://schemas.microsoft.com/office/drawing/2014/main" id="{B80DDEEE-96FC-2546-0D03-2EF1D81F34EF}"/>
                  </a:ext>
                </a:extLst>
              </p:cNvPr>
              <p:cNvSpPr/>
              <p:nvPr/>
            </p:nvSpPr>
            <p:spPr>
              <a:xfrm>
                <a:off x="910936" y="326529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sz="2000" dirty="0">
                    <a:solidFill>
                      <a:schemeClr val="tx1"/>
                    </a:solidFill>
                    <a:latin typeface="Arial" panose="020B0604020202020204" pitchFamily="34" charset="0"/>
                    <a:cs typeface="Arial" panose="020B0604020202020204" pitchFamily="34" charset="0"/>
                  </a:rPr>
                  <a:t>B. </a:t>
                </a:r>
                <a14:m>
                  <m:oMath xmlns:m="http://schemas.openxmlformats.org/officeDocument/2006/math">
                    <m:r>
                      <a:rPr lang="fr-FR" sz="2000" i="1">
                        <a:solidFill>
                          <a:schemeClr val="tx1"/>
                        </a:solidFill>
                        <a:latin typeface="Cambria Math" panose="02040503050406030204" pitchFamily="18" charset="0"/>
                      </a:rPr>
                      <m:t>12</m:t>
                    </m:r>
                    <m:r>
                      <a:rPr lang="fr-FR" sz="2000" i="1">
                        <a:solidFill>
                          <a:schemeClr val="tx1"/>
                        </a:solidFill>
                        <a:latin typeface="Cambria Math" panose="02040503050406030204" pitchFamily="18" charset="0"/>
                      </a:rPr>
                      <m:t>𝜋</m:t>
                    </m:r>
                    <m:r>
                      <a:rPr lang="fr-FR" sz="2000" i="1">
                        <a:solidFill>
                          <a:schemeClr val="tx1"/>
                        </a:solidFill>
                        <a:latin typeface="Cambria Math" panose="02040503050406030204" pitchFamily="18" charset="0"/>
                      </a:rPr>
                      <m:t> (</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2</m:t>
                        </m:r>
                      </m:sup>
                    </m:sSup>
                    <m:r>
                      <a:rPr lang="fr-FR" sz="2000" i="1">
                        <a:solidFill>
                          <a:schemeClr val="tx1"/>
                        </a:solidFill>
                        <a:latin typeface="Cambria Math" panose="02040503050406030204" pitchFamily="18" charset="0"/>
                      </a:rPr>
                      <m:t>)</m:t>
                    </m:r>
                  </m:oMath>
                </a14:m>
                <a:r>
                  <a:rPr lang="fr-FR" sz="2000" dirty="0">
                    <a:solidFill>
                      <a:schemeClr val="tx1"/>
                    </a:solidFill>
                    <a:latin typeface="Arial" panose="020B0604020202020204" pitchFamily="34" charset="0"/>
                    <a:cs typeface="Arial" panose="020B0604020202020204" pitchFamily="34" charset="0"/>
                  </a:rPr>
                  <a:t>.</a:t>
                </a:r>
                <a:endParaRPr kumimoji="0" lang="vi-VN"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xmlns="">
          <p:sp>
            <p:nvSpPr>
              <p:cNvPr id="17" name="Đáp án sai 1">
                <a:extLst>
                  <a:ext uri="{FF2B5EF4-FFF2-40B4-BE49-F238E27FC236}">
                    <a16:creationId xmlns:a16="http://schemas.microsoft.com/office/drawing/2014/main" id="{B80DDEEE-96FC-2546-0D03-2EF1D81F34EF}"/>
                  </a:ext>
                </a:extLst>
              </p:cNvPr>
              <p:cNvSpPr>
                <a:spLocks noRot="1" noChangeAspect="1" noMove="1" noResize="1" noEditPoints="1" noAdjustHandles="1" noChangeArrowheads="1" noChangeShapeType="1" noTextEdit="1"/>
              </p:cNvSpPr>
              <p:nvPr/>
            </p:nvSpPr>
            <p:spPr>
              <a:xfrm>
                <a:off x="910936" y="3265291"/>
                <a:ext cx="3401292" cy="997527"/>
              </a:xfrm>
              <a:prstGeom prst="roundRect">
                <a:avLst/>
              </a:prstGeom>
              <a:blipFill>
                <a:blip r:embed="rId5"/>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sai 2">
                <a:extLst>
                  <a:ext uri="{FF2B5EF4-FFF2-40B4-BE49-F238E27FC236}">
                    <a16:creationId xmlns:a16="http://schemas.microsoft.com/office/drawing/2014/main" id="{CAD496D9-7DF4-A608-78E7-927F33D2029B}"/>
                  </a:ext>
                </a:extLst>
              </p:cNvPr>
              <p:cNvSpPr/>
              <p:nvPr/>
            </p:nvSpPr>
            <p:spPr>
              <a:xfrm>
                <a:off x="4831773" y="2052106"/>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C. </a:t>
                </a:r>
                <a14:m>
                  <m:oMath xmlns:m="http://schemas.openxmlformats.org/officeDocument/2006/math">
                    <m:r>
                      <a:rPr lang="fr-FR" sz="2000" i="1">
                        <a:solidFill>
                          <a:schemeClr val="tx1"/>
                        </a:solidFill>
                        <a:latin typeface="Cambria Math" panose="02040503050406030204" pitchFamily="18" charset="0"/>
                      </a:rPr>
                      <m:t>20</m:t>
                    </m:r>
                    <m:r>
                      <a:rPr lang="fr-FR" sz="2000" i="1">
                        <a:solidFill>
                          <a:schemeClr val="tx1"/>
                        </a:solidFill>
                        <a:latin typeface="Cambria Math" panose="02040503050406030204" pitchFamily="18" charset="0"/>
                      </a:rPr>
                      <m:t>𝜋</m:t>
                    </m:r>
                    <m:r>
                      <a:rPr lang="fr-FR" sz="2000" i="1">
                        <a:solidFill>
                          <a:schemeClr val="tx1"/>
                        </a:solidFill>
                        <a:latin typeface="Cambria Math" panose="02040503050406030204" pitchFamily="18" charset="0"/>
                      </a:rPr>
                      <m:t> (</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2</m:t>
                        </m:r>
                      </m:sup>
                    </m:sSup>
                    <m:r>
                      <a:rPr lang="fr-FR" sz="2000" i="1">
                        <a:solidFill>
                          <a:schemeClr val="tx1"/>
                        </a:solidFill>
                        <a:latin typeface="Cambria Math" panose="02040503050406030204" pitchFamily="18" charset="0"/>
                      </a:rPr>
                      <m:t>)</m:t>
                    </m:r>
                  </m:oMath>
                </a14:m>
                <a:r>
                  <a:rPr lang="fr-FR" sz="2000" dirty="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8" name="Đáp án sai 2">
                <a:extLst>
                  <a:ext uri="{FF2B5EF4-FFF2-40B4-BE49-F238E27FC236}">
                    <a16:creationId xmlns:a16="http://schemas.microsoft.com/office/drawing/2014/main" id="{CAD496D9-7DF4-A608-78E7-927F33D2029B}"/>
                  </a:ext>
                </a:extLst>
              </p:cNvPr>
              <p:cNvSpPr>
                <a:spLocks noRot="1" noChangeAspect="1" noMove="1" noResize="1" noEditPoints="1" noAdjustHandles="1" noChangeArrowheads="1" noChangeShapeType="1" noTextEdit="1"/>
              </p:cNvSpPr>
              <p:nvPr/>
            </p:nvSpPr>
            <p:spPr>
              <a:xfrm>
                <a:off x="4831773" y="2052106"/>
                <a:ext cx="3401292" cy="997527"/>
              </a:xfrm>
              <a:prstGeom prst="roundRect">
                <a:avLst/>
              </a:prstGeom>
              <a:blipFill>
                <a:blip r:embed="rId6"/>
                <a:stretch>
                  <a:fillRect l="-53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3">
                <a:extLst>
                  <a:ext uri="{FF2B5EF4-FFF2-40B4-BE49-F238E27FC236}">
                    <a16:creationId xmlns:a16="http://schemas.microsoft.com/office/drawing/2014/main" id="{F815A3FE-92B8-B9E7-C6F5-908B0F718B08}"/>
                  </a:ext>
                </a:extLst>
              </p:cNvPr>
              <p:cNvSpPr/>
              <p:nvPr/>
            </p:nvSpPr>
            <p:spPr>
              <a:xfrm>
                <a:off x="910936" y="2052105"/>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sz="2000" dirty="0">
                    <a:solidFill>
                      <a:schemeClr val="tx1"/>
                    </a:solidFill>
                    <a:latin typeface="Arial" panose="020B0604020202020204" pitchFamily="34" charset="0"/>
                    <a:cs typeface="Arial" panose="020B0604020202020204" pitchFamily="34" charset="0"/>
                  </a:rPr>
                  <a:t>A. </a:t>
                </a:r>
                <a14:m>
                  <m:oMath xmlns:m="http://schemas.openxmlformats.org/officeDocument/2006/math">
                    <m:r>
                      <a:rPr lang="fr-FR" sz="2000" i="1">
                        <a:solidFill>
                          <a:schemeClr val="tx1"/>
                        </a:solidFill>
                        <a:latin typeface="Cambria Math" panose="02040503050406030204" pitchFamily="18" charset="0"/>
                      </a:rPr>
                      <m:t>25</m:t>
                    </m:r>
                    <m:r>
                      <a:rPr lang="fr-FR" sz="2000" i="1">
                        <a:solidFill>
                          <a:schemeClr val="tx1"/>
                        </a:solidFill>
                        <a:latin typeface="Cambria Math" panose="02040503050406030204" pitchFamily="18" charset="0"/>
                      </a:rPr>
                      <m:t>𝜋</m:t>
                    </m:r>
                    <m:r>
                      <a:rPr lang="fr-FR" sz="2000" i="1">
                        <a:solidFill>
                          <a:schemeClr val="tx1"/>
                        </a:solidFill>
                        <a:latin typeface="Cambria Math" panose="02040503050406030204" pitchFamily="18" charset="0"/>
                      </a:rPr>
                      <m:t> (</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2</m:t>
                        </m:r>
                      </m:sup>
                    </m:sSup>
                    <m:r>
                      <a:rPr lang="fr-FR" sz="2000" i="1">
                        <a:solidFill>
                          <a:schemeClr val="tx1"/>
                        </a:solidFill>
                        <a:latin typeface="Cambria Math" panose="02040503050406030204" pitchFamily="18" charset="0"/>
                      </a:rPr>
                      <m:t>)</m:t>
                    </m:r>
                  </m:oMath>
                </a14:m>
                <a:r>
                  <a:rPr lang="fr-FR" sz="2000" dirty="0">
                    <a:solidFill>
                      <a:schemeClr val="tx1"/>
                    </a:solidFill>
                    <a:latin typeface="Arial" panose="020B0604020202020204" pitchFamily="34" charset="0"/>
                    <a:cs typeface="Arial" panose="020B0604020202020204" pitchFamily="34" charset="0"/>
                  </a:rPr>
                  <a:t>.</a:t>
                </a:r>
                <a:endParaRPr kumimoji="0" lang="vi-VN"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xmlns="">
          <p:sp>
            <p:nvSpPr>
              <p:cNvPr id="19" name="Đáp án sai 3">
                <a:extLst>
                  <a:ext uri="{FF2B5EF4-FFF2-40B4-BE49-F238E27FC236}">
                    <a16:creationId xmlns:a16="http://schemas.microsoft.com/office/drawing/2014/main" id="{F815A3FE-92B8-B9E7-C6F5-908B0F718B08}"/>
                  </a:ext>
                </a:extLst>
              </p:cNvPr>
              <p:cNvSpPr>
                <a:spLocks noRot="1" noChangeAspect="1" noMove="1" noResize="1" noEditPoints="1" noAdjustHandles="1" noChangeArrowheads="1" noChangeShapeType="1" noTextEdit="1"/>
              </p:cNvSpPr>
              <p:nvPr/>
            </p:nvSpPr>
            <p:spPr>
              <a:xfrm>
                <a:off x="910936" y="2052105"/>
                <a:ext cx="3401292" cy="997527"/>
              </a:xfrm>
              <a:prstGeom prst="roundRect">
                <a:avLst/>
              </a:prstGeom>
              <a:blipFill>
                <a:blip r:embed="rId7"/>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đúng">
                <a:extLst>
                  <a:ext uri="{FF2B5EF4-FFF2-40B4-BE49-F238E27FC236}">
                    <a16:creationId xmlns:a16="http://schemas.microsoft.com/office/drawing/2014/main" id="{6A553518-89A0-FADE-EA8F-0EF0FBB7532C}"/>
                  </a:ext>
                </a:extLst>
              </p:cNvPr>
              <p:cNvSpPr/>
              <p:nvPr/>
            </p:nvSpPr>
            <p:spPr>
              <a:xfrm>
                <a:off x="4831772" y="3265290"/>
                <a:ext cx="3401292" cy="99752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D. </a:t>
                </a:r>
                <a14:m>
                  <m:oMath xmlns:m="http://schemas.openxmlformats.org/officeDocument/2006/math">
                    <m:r>
                      <a:rPr lang="fr-FR" sz="2000" i="1">
                        <a:solidFill>
                          <a:schemeClr val="tx1"/>
                        </a:solidFill>
                        <a:latin typeface="Cambria Math" panose="02040503050406030204" pitchFamily="18" charset="0"/>
                      </a:rPr>
                      <m:t>15</m:t>
                    </m:r>
                    <m:r>
                      <a:rPr lang="fr-FR" sz="2000" i="1">
                        <a:solidFill>
                          <a:schemeClr val="tx1"/>
                        </a:solidFill>
                        <a:latin typeface="Cambria Math" panose="02040503050406030204" pitchFamily="18" charset="0"/>
                      </a:rPr>
                      <m:t>𝜋</m:t>
                    </m:r>
                    <m:r>
                      <a:rPr lang="fr-FR" sz="2000" i="1">
                        <a:solidFill>
                          <a:schemeClr val="tx1"/>
                        </a:solidFill>
                        <a:latin typeface="Cambria Math" panose="02040503050406030204" pitchFamily="18" charset="0"/>
                      </a:rPr>
                      <m:t> (</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2</m:t>
                        </m:r>
                      </m:sup>
                    </m:sSup>
                    <m:r>
                      <a:rPr lang="fr-FR" sz="2000" i="1">
                        <a:solidFill>
                          <a:schemeClr val="tx1"/>
                        </a:solidFill>
                        <a:latin typeface="Cambria Math" panose="02040503050406030204" pitchFamily="18" charset="0"/>
                      </a:rPr>
                      <m:t>)</m:t>
                    </m:r>
                  </m:oMath>
                </a14:m>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20" name="Đáp án đúng">
                <a:extLst>
                  <a:ext uri="{FF2B5EF4-FFF2-40B4-BE49-F238E27FC236}">
                    <a16:creationId xmlns:a16="http://schemas.microsoft.com/office/drawing/2014/main" id="{6A553518-89A0-FADE-EA8F-0EF0FBB7532C}"/>
                  </a:ext>
                </a:extLst>
              </p:cNvPr>
              <p:cNvSpPr>
                <a:spLocks noRot="1" noChangeAspect="1" noMove="1" noResize="1" noEditPoints="1" noAdjustHandles="1" noChangeArrowheads="1" noChangeShapeType="1" noTextEdit="1"/>
              </p:cNvSpPr>
              <p:nvPr/>
            </p:nvSpPr>
            <p:spPr>
              <a:xfrm>
                <a:off x="4831772" y="3265290"/>
                <a:ext cx="3401292" cy="997527"/>
              </a:xfrm>
              <a:prstGeom prst="roundRect">
                <a:avLst/>
              </a:prstGeom>
              <a:blipFill>
                <a:blip r:embed="rId8"/>
                <a:stretch>
                  <a:fillRect l="-53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âu hỏi">
                <a:extLst>
                  <a:ext uri="{FF2B5EF4-FFF2-40B4-BE49-F238E27FC236}">
                    <a16:creationId xmlns:a16="http://schemas.microsoft.com/office/drawing/2014/main" id="{D8658E5A-85BA-8D8E-2497-D361155A3CB7}"/>
                  </a:ext>
                </a:extLst>
              </p:cNvPr>
              <p:cNvSpPr/>
              <p:nvPr/>
            </p:nvSpPr>
            <p:spPr>
              <a:xfrm>
                <a:off x="910936" y="232883"/>
                <a:ext cx="7322128" cy="16391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dirty="0">
                    <a:solidFill>
                      <a:schemeClr val="tx1"/>
                    </a:solidFill>
                    <a:latin typeface="Arial" panose="020B0604020202020204" pitchFamily="34" charset="0"/>
                    <a:cs typeface="Arial" panose="020B0604020202020204" pitchFamily="34" charset="0"/>
                  </a:rPr>
                  <a:t>Câu 1. </a:t>
                </a:r>
                <a:r>
                  <a:rPr lang="fr-FR" sz="2000" dirty="0">
                    <a:solidFill>
                      <a:schemeClr val="tx1"/>
                    </a:solidFill>
                    <a:latin typeface="Arial" panose="020B0604020202020204" pitchFamily="34" charset="0"/>
                    <a:cs typeface="Arial" panose="020B0604020202020204" pitchFamily="34" charset="0"/>
                  </a:rPr>
                  <a:t>Cho </a:t>
                </a:r>
                <a:r>
                  <a:rPr lang="fr-FR" sz="2000" dirty="0" err="1">
                    <a:solidFill>
                      <a:schemeClr val="tx1"/>
                    </a:solidFill>
                    <a:latin typeface="Arial" panose="020B0604020202020204" pitchFamily="34" charset="0"/>
                    <a:cs typeface="Arial" panose="020B0604020202020204" pitchFamily="34" charset="0"/>
                  </a:rPr>
                  <a:t>hình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nón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có</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bán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kính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đáy</a:t>
                </a:r>
                <a:r>
                  <a:rPr lang="fr-FR"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i="1">
                        <a:solidFill>
                          <a:schemeClr val="tx1"/>
                        </a:solidFill>
                        <a:latin typeface="Cambria Math" panose="02040503050406030204" pitchFamily="18" charset="0"/>
                      </a:rPr>
                      <m:t>𝑅</m:t>
                    </m:r>
                    <m:r>
                      <a:rPr lang="fr-FR" sz="2000" i="1">
                        <a:solidFill>
                          <a:schemeClr val="tx1"/>
                        </a:solidFill>
                        <a:latin typeface="Cambria Math" panose="02040503050406030204" pitchFamily="18" charset="0"/>
                      </a:rPr>
                      <m:t>=3(</m:t>
                    </m:r>
                    <m:r>
                      <a:rPr lang="fr-FR" sz="2000" i="1">
                        <a:solidFill>
                          <a:schemeClr val="tx1"/>
                        </a:solidFill>
                        <a:latin typeface="Cambria Math" panose="02040503050406030204" pitchFamily="18" charset="0"/>
                      </a:rPr>
                      <m:t>𝑐𝑚</m:t>
                    </m:r>
                    <m:r>
                      <a:rPr lang="fr-FR" sz="2000" i="1">
                        <a:solidFill>
                          <a:schemeClr val="tx1"/>
                        </a:solidFill>
                        <a:latin typeface="Cambria Math" panose="02040503050406030204" pitchFamily="18" charset="0"/>
                      </a:rPr>
                      <m:t>)</m:t>
                    </m:r>
                  </m:oMath>
                </a14:m>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và</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chiều</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cao</a:t>
                </a:r>
                <a:r>
                  <a:rPr lang="fr-FR"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i="1">
                        <a:solidFill>
                          <a:schemeClr val="tx1"/>
                        </a:solidFill>
                        <a:latin typeface="Cambria Math" panose="02040503050406030204" pitchFamily="18" charset="0"/>
                      </a:rPr>
                      <m:t>h</m:t>
                    </m:r>
                    <m:r>
                      <a:rPr lang="fr-FR" sz="2000" i="1">
                        <a:solidFill>
                          <a:schemeClr val="tx1"/>
                        </a:solidFill>
                        <a:latin typeface="Cambria Math" panose="02040503050406030204" pitchFamily="18" charset="0"/>
                      </a:rPr>
                      <m:t>=4(</m:t>
                    </m:r>
                    <m:r>
                      <a:rPr lang="fr-FR" sz="2000" i="1">
                        <a:solidFill>
                          <a:schemeClr val="tx1"/>
                        </a:solidFill>
                        <a:latin typeface="Cambria Math" panose="02040503050406030204" pitchFamily="18" charset="0"/>
                      </a:rPr>
                      <m:t>𝑐𝑚</m:t>
                    </m:r>
                    <m:r>
                      <a:rPr lang="fr-FR" sz="2000" i="1">
                        <a:solidFill>
                          <a:schemeClr val="tx1"/>
                        </a:solidFill>
                        <a:latin typeface="Cambria Math" panose="02040503050406030204" pitchFamily="18" charset="0"/>
                      </a:rPr>
                      <m:t>)</m:t>
                    </m:r>
                  </m:oMath>
                </a14:m>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Diện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tích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xung</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quanh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của</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hình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nón</a:t>
                </a:r>
                <a:r>
                  <a:rPr lang="fr-FR" sz="2000" dirty="0">
                    <a:solidFill>
                      <a:schemeClr val="tx1"/>
                    </a:solidFill>
                    <a:latin typeface="Arial" panose="020B0604020202020204" pitchFamily="34" charset="0"/>
                    <a:cs typeface="Arial" panose="020B0604020202020204" pitchFamily="34" charset="0"/>
                  </a:rPr>
                  <a:t> là :</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21" name="Câu hỏi">
                <a:extLst>
                  <a:ext uri="{FF2B5EF4-FFF2-40B4-BE49-F238E27FC236}">
                    <a16:creationId xmlns:a16="http://schemas.microsoft.com/office/drawing/2014/main" id="{D8658E5A-85BA-8D8E-2497-D361155A3CB7}"/>
                  </a:ext>
                </a:extLst>
              </p:cNvPr>
              <p:cNvSpPr>
                <a:spLocks noRot="1" noChangeAspect="1" noMove="1" noResize="1" noEditPoints="1" noAdjustHandles="1" noChangeArrowheads="1" noChangeShapeType="1" noTextEdit="1"/>
              </p:cNvSpPr>
              <p:nvPr/>
            </p:nvSpPr>
            <p:spPr>
              <a:xfrm>
                <a:off x="910936" y="232883"/>
                <a:ext cx="7322128" cy="1639116"/>
              </a:xfrm>
              <a:prstGeom prst="roundRect">
                <a:avLst/>
              </a:prstGeom>
              <a:blipFill>
                <a:blip r:embed="rId9"/>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5545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a:extLst>
            <a:ext uri="{FF2B5EF4-FFF2-40B4-BE49-F238E27FC236}">
              <a16:creationId xmlns:a16="http://schemas.microsoft.com/office/drawing/2014/main" id="{26F857A7-ACC0-CA8C-D373-DBC9E6C71CE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D39A2C9-4A34-A115-E66F-B8754FB6CAD5}"/>
              </a:ext>
            </a:extLst>
          </p:cNvPr>
          <p:cNvSpPr/>
          <p:nvPr/>
        </p:nvSpPr>
        <p:spPr>
          <a:xfrm>
            <a:off x="-102036" y="4556501"/>
            <a:ext cx="9348072" cy="587000"/>
          </a:xfrm>
          <a:prstGeom prst="rect">
            <a:avLst/>
          </a:prstGeom>
          <a:solidFill>
            <a:srgbClr val="FFD68B">
              <a:alpha val="52157"/>
            </a:srgbClr>
          </a:solid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32" name="Picture 19">
            <a:extLst>
              <a:ext uri="{FF2B5EF4-FFF2-40B4-BE49-F238E27FC236}">
                <a16:creationId xmlns:a16="http://schemas.microsoft.com/office/drawing/2014/main" id="{6218BE74-9901-228B-FE0E-D39035A1B74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104" y="3453199"/>
            <a:ext cx="901713" cy="1510195"/>
          </a:xfrm>
          <a:prstGeom prst="rect">
            <a:avLst/>
          </a:prstGeom>
        </p:spPr>
      </p:pic>
      <mc:AlternateContent xmlns:mc="http://schemas.openxmlformats.org/markup-compatibility/2006" xmlns:a14="http://schemas.microsoft.com/office/drawing/2010/main">
        <mc:Choice Requires="a14">
          <p:sp>
            <p:nvSpPr>
              <p:cNvPr id="16" name="Đáp án đúng">
                <a:extLst>
                  <a:ext uri="{FF2B5EF4-FFF2-40B4-BE49-F238E27FC236}">
                    <a16:creationId xmlns:a16="http://schemas.microsoft.com/office/drawing/2014/main" id="{61CBDFBE-6571-32C7-53C5-89EB67ACE499}"/>
                  </a:ext>
                </a:extLst>
              </p:cNvPr>
              <p:cNvSpPr/>
              <p:nvPr/>
            </p:nvSpPr>
            <p:spPr>
              <a:xfrm>
                <a:off x="4872653" y="336036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D. </a:t>
                </a:r>
                <a14:m>
                  <m:oMath xmlns:m="http://schemas.openxmlformats.org/officeDocument/2006/math">
                    <m:r>
                      <a:rPr lang="fr-FR" sz="2000" i="1">
                        <a:solidFill>
                          <a:schemeClr val="tx1"/>
                        </a:solidFill>
                        <a:latin typeface="Cambria Math" panose="02040503050406030204" pitchFamily="18" charset="0"/>
                      </a:rPr>
                      <m:t>200</m:t>
                    </m:r>
                    <m:r>
                      <a:rPr lang="fr-FR" sz="2000" i="1">
                        <a:solidFill>
                          <a:schemeClr val="tx1"/>
                        </a:solidFill>
                        <a:latin typeface="Cambria Math" panose="02040503050406030204" pitchFamily="18" charset="0"/>
                      </a:rPr>
                      <m:t>𝜋</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 </m:t>
                        </m:r>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3</m:t>
                        </m:r>
                      </m:sup>
                    </m:sSup>
                  </m:oMath>
                </a14:m>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6" name="Đáp án đúng">
                <a:extLst>
                  <a:ext uri="{FF2B5EF4-FFF2-40B4-BE49-F238E27FC236}">
                    <a16:creationId xmlns:a16="http://schemas.microsoft.com/office/drawing/2014/main" id="{61CBDFBE-6571-32C7-53C5-89EB67ACE499}"/>
                  </a:ext>
                </a:extLst>
              </p:cNvPr>
              <p:cNvSpPr>
                <a:spLocks noRot="1" noChangeAspect="1" noMove="1" noResize="1" noEditPoints="1" noAdjustHandles="1" noChangeArrowheads="1" noChangeShapeType="1" noTextEdit="1"/>
              </p:cNvSpPr>
              <p:nvPr/>
            </p:nvSpPr>
            <p:spPr>
              <a:xfrm>
                <a:off x="4872653" y="3360361"/>
                <a:ext cx="3401292" cy="997527"/>
              </a:xfrm>
              <a:prstGeom prst="roundRect">
                <a:avLst/>
              </a:prstGeom>
              <a:blipFill>
                <a:blip r:embed="rId4"/>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sai 1">
                <a:extLst>
                  <a:ext uri="{FF2B5EF4-FFF2-40B4-BE49-F238E27FC236}">
                    <a16:creationId xmlns:a16="http://schemas.microsoft.com/office/drawing/2014/main" id="{20CC9DDB-5F9B-9222-BA36-1FDD24264BF7}"/>
                  </a:ext>
                </a:extLst>
              </p:cNvPr>
              <p:cNvSpPr/>
              <p:nvPr/>
            </p:nvSpPr>
            <p:spPr>
              <a:xfrm>
                <a:off x="951817" y="3360362"/>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B. </a:t>
                </a:r>
                <a14:m>
                  <m:oMath xmlns:m="http://schemas.openxmlformats.org/officeDocument/2006/math">
                    <m:r>
                      <a:rPr lang="fr-FR" sz="2000" i="1">
                        <a:solidFill>
                          <a:schemeClr val="tx1"/>
                        </a:solidFill>
                        <a:latin typeface="Cambria Math" panose="02040503050406030204" pitchFamily="18" charset="0"/>
                      </a:rPr>
                      <m:t>120</m:t>
                    </m:r>
                    <m:r>
                      <a:rPr lang="fr-FR" sz="2000" i="1">
                        <a:solidFill>
                          <a:schemeClr val="tx1"/>
                        </a:solidFill>
                        <a:latin typeface="Cambria Math" panose="02040503050406030204" pitchFamily="18" charset="0"/>
                      </a:rPr>
                      <m:t>𝜋</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 </m:t>
                        </m:r>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3</m:t>
                        </m:r>
                      </m:sup>
                    </m:sSup>
                  </m:oMath>
                </a14:m>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7" name="Đáp án sai 1">
                <a:extLst>
                  <a:ext uri="{FF2B5EF4-FFF2-40B4-BE49-F238E27FC236}">
                    <a16:creationId xmlns:a16="http://schemas.microsoft.com/office/drawing/2014/main" id="{20CC9DDB-5F9B-9222-BA36-1FDD24264BF7}"/>
                  </a:ext>
                </a:extLst>
              </p:cNvPr>
              <p:cNvSpPr>
                <a:spLocks noRot="1" noChangeAspect="1" noMove="1" noResize="1" noEditPoints="1" noAdjustHandles="1" noChangeArrowheads="1" noChangeShapeType="1" noTextEdit="1"/>
              </p:cNvSpPr>
              <p:nvPr/>
            </p:nvSpPr>
            <p:spPr>
              <a:xfrm>
                <a:off x="951817" y="3360362"/>
                <a:ext cx="3401292" cy="997527"/>
              </a:xfrm>
              <a:prstGeom prst="roundRect">
                <a:avLst/>
              </a:prstGeom>
              <a:blipFill>
                <a:blip r:embed="rId5"/>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sai 2">
                <a:extLst>
                  <a:ext uri="{FF2B5EF4-FFF2-40B4-BE49-F238E27FC236}">
                    <a16:creationId xmlns:a16="http://schemas.microsoft.com/office/drawing/2014/main" id="{6A006BEF-93F6-BAE6-0638-9D890F6EF1D5}"/>
                  </a:ext>
                </a:extLst>
              </p:cNvPr>
              <p:cNvSpPr/>
              <p:nvPr/>
            </p:nvSpPr>
            <p:spPr>
              <a:xfrm>
                <a:off x="4872654" y="214881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C. </a:t>
                </a:r>
                <a14:m>
                  <m:oMath xmlns:m="http://schemas.openxmlformats.org/officeDocument/2006/math">
                    <m:r>
                      <a:rPr lang="fr-FR" sz="2000" i="1">
                        <a:solidFill>
                          <a:schemeClr val="tx1"/>
                        </a:solidFill>
                        <a:latin typeface="Cambria Math" panose="02040503050406030204" pitchFamily="18" charset="0"/>
                      </a:rPr>
                      <m:t>300</m:t>
                    </m:r>
                    <m:r>
                      <a:rPr lang="fr-FR" sz="2000" i="1">
                        <a:solidFill>
                          <a:schemeClr val="tx1"/>
                        </a:solidFill>
                        <a:latin typeface="Cambria Math" panose="02040503050406030204" pitchFamily="18" charset="0"/>
                      </a:rPr>
                      <m:t>𝜋</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 </m:t>
                        </m:r>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3</m:t>
                        </m:r>
                      </m:sup>
                    </m:sSup>
                  </m:oMath>
                </a14:m>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8" name="Đáp án sai 2">
                <a:extLst>
                  <a:ext uri="{FF2B5EF4-FFF2-40B4-BE49-F238E27FC236}">
                    <a16:creationId xmlns:a16="http://schemas.microsoft.com/office/drawing/2014/main" id="{6A006BEF-93F6-BAE6-0638-9D890F6EF1D5}"/>
                  </a:ext>
                </a:extLst>
              </p:cNvPr>
              <p:cNvSpPr>
                <a:spLocks noRot="1" noChangeAspect="1" noMove="1" noResize="1" noEditPoints="1" noAdjustHandles="1" noChangeArrowheads="1" noChangeShapeType="1" noTextEdit="1"/>
              </p:cNvSpPr>
              <p:nvPr/>
            </p:nvSpPr>
            <p:spPr>
              <a:xfrm>
                <a:off x="4872654" y="2148811"/>
                <a:ext cx="3401292" cy="997527"/>
              </a:xfrm>
              <a:prstGeom prst="roundRect">
                <a:avLst/>
              </a:prstGeom>
              <a:blipFill>
                <a:blip r:embed="rId6"/>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3">
                <a:extLst>
                  <a:ext uri="{FF2B5EF4-FFF2-40B4-BE49-F238E27FC236}">
                    <a16:creationId xmlns:a16="http://schemas.microsoft.com/office/drawing/2014/main" id="{475CA6ED-A78F-6E90-B4C2-564E1013D212}"/>
                  </a:ext>
                </a:extLst>
              </p:cNvPr>
              <p:cNvSpPr/>
              <p:nvPr/>
            </p:nvSpPr>
            <p:spPr>
              <a:xfrm>
                <a:off x="951817" y="2158246"/>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A. </a:t>
                </a:r>
                <a14:m>
                  <m:oMath xmlns:m="http://schemas.openxmlformats.org/officeDocument/2006/math">
                    <m:r>
                      <a:rPr lang="fr-FR" sz="2000" i="1">
                        <a:solidFill>
                          <a:schemeClr val="tx1"/>
                        </a:solidFill>
                        <a:latin typeface="Cambria Math" panose="02040503050406030204" pitchFamily="18" charset="0"/>
                      </a:rPr>
                      <m:t>100</m:t>
                    </m:r>
                    <m:r>
                      <a:rPr lang="fr-FR" sz="2000" i="1">
                        <a:solidFill>
                          <a:schemeClr val="tx1"/>
                        </a:solidFill>
                        <a:latin typeface="Cambria Math" panose="02040503050406030204" pitchFamily="18" charset="0"/>
                      </a:rPr>
                      <m:t>𝜋</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 </m:t>
                        </m:r>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3</m:t>
                        </m:r>
                      </m:sup>
                    </m:sSup>
                  </m:oMath>
                </a14:m>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9" name="Đáp án sai 3">
                <a:extLst>
                  <a:ext uri="{FF2B5EF4-FFF2-40B4-BE49-F238E27FC236}">
                    <a16:creationId xmlns:a16="http://schemas.microsoft.com/office/drawing/2014/main" id="{475CA6ED-A78F-6E90-B4C2-564E1013D212}"/>
                  </a:ext>
                </a:extLst>
              </p:cNvPr>
              <p:cNvSpPr>
                <a:spLocks noRot="1" noChangeAspect="1" noMove="1" noResize="1" noEditPoints="1" noAdjustHandles="1" noChangeArrowheads="1" noChangeShapeType="1" noTextEdit="1"/>
              </p:cNvSpPr>
              <p:nvPr/>
            </p:nvSpPr>
            <p:spPr>
              <a:xfrm>
                <a:off x="951817" y="2158246"/>
                <a:ext cx="3401292" cy="997527"/>
              </a:xfrm>
              <a:prstGeom prst="roundRect">
                <a:avLst/>
              </a:prstGeom>
              <a:blipFill>
                <a:blip r:embed="rId7"/>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đúng">
                <a:extLst>
                  <a:ext uri="{FF2B5EF4-FFF2-40B4-BE49-F238E27FC236}">
                    <a16:creationId xmlns:a16="http://schemas.microsoft.com/office/drawing/2014/main" id="{EC28C798-9FC2-2E85-7AED-297362BBE83B}"/>
                  </a:ext>
                </a:extLst>
              </p:cNvPr>
              <p:cNvSpPr/>
              <p:nvPr/>
            </p:nvSpPr>
            <p:spPr>
              <a:xfrm>
                <a:off x="951817" y="2156517"/>
                <a:ext cx="3401292" cy="99752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A. </a:t>
                </a:r>
                <a14:m>
                  <m:oMath xmlns:m="http://schemas.openxmlformats.org/officeDocument/2006/math">
                    <m:r>
                      <a:rPr lang="fr-FR" sz="2000" i="1">
                        <a:solidFill>
                          <a:schemeClr val="tx1"/>
                        </a:solidFill>
                        <a:latin typeface="Cambria Math" panose="02040503050406030204" pitchFamily="18" charset="0"/>
                      </a:rPr>
                      <m:t>100</m:t>
                    </m:r>
                    <m:r>
                      <a:rPr lang="fr-FR" sz="2000" i="1">
                        <a:solidFill>
                          <a:schemeClr val="tx1"/>
                        </a:solidFill>
                        <a:latin typeface="Cambria Math" panose="02040503050406030204" pitchFamily="18" charset="0"/>
                      </a:rPr>
                      <m:t>𝜋</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 </m:t>
                        </m:r>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3</m:t>
                        </m:r>
                      </m:sup>
                    </m:sSup>
                  </m:oMath>
                </a14:m>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20" name="Đáp án đúng">
                <a:extLst>
                  <a:ext uri="{FF2B5EF4-FFF2-40B4-BE49-F238E27FC236}">
                    <a16:creationId xmlns:a16="http://schemas.microsoft.com/office/drawing/2014/main" id="{EC28C798-9FC2-2E85-7AED-297362BBE83B}"/>
                  </a:ext>
                </a:extLst>
              </p:cNvPr>
              <p:cNvSpPr>
                <a:spLocks noRot="1" noChangeAspect="1" noMove="1" noResize="1" noEditPoints="1" noAdjustHandles="1" noChangeArrowheads="1" noChangeShapeType="1" noTextEdit="1"/>
              </p:cNvSpPr>
              <p:nvPr/>
            </p:nvSpPr>
            <p:spPr>
              <a:xfrm>
                <a:off x="951817" y="2156517"/>
                <a:ext cx="3401292" cy="997527"/>
              </a:xfrm>
              <a:prstGeom prst="roundRect">
                <a:avLst/>
              </a:prstGeom>
              <a:blipFill>
                <a:blip r:embed="rId8"/>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âu hỏi">
                <a:extLst>
                  <a:ext uri="{FF2B5EF4-FFF2-40B4-BE49-F238E27FC236}">
                    <a16:creationId xmlns:a16="http://schemas.microsoft.com/office/drawing/2014/main" id="{2BA68B28-2B5E-BF32-2C4B-8B8F12BFE6E7}"/>
                  </a:ext>
                </a:extLst>
              </p:cNvPr>
              <p:cNvSpPr/>
              <p:nvPr/>
            </p:nvSpPr>
            <p:spPr>
              <a:xfrm>
                <a:off x="951817" y="232883"/>
                <a:ext cx="7177299" cy="17361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dirty="0">
                    <a:solidFill>
                      <a:schemeClr val="tx1"/>
                    </a:solidFill>
                    <a:latin typeface="Arial" panose="020B0604020202020204" pitchFamily="34" charset="0"/>
                    <a:cs typeface="Arial" panose="020B0604020202020204" pitchFamily="34" charset="0"/>
                  </a:rPr>
                  <a:t>Câu 2</a:t>
                </a:r>
                <a:r>
                  <a:rPr lang="fr-FR" sz="2000" dirty="0">
                    <a:solidFill>
                      <a:schemeClr val="tx1"/>
                    </a:solidFill>
                    <a:latin typeface="Arial" panose="020B0604020202020204" pitchFamily="34" charset="0"/>
                    <a:cs typeface="Arial" panose="020B0604020202020204" pitchFamily="34" charset="0"/>
                  </a:rPr>
                  <a:t>. Cho </a:t>
                </a:r>
                <a:r>
                  <a:rPr lang="fr-FR" sz="2000" dirty="0" err="1">
                    <a:solidFill>
                      <a:schemeClr val="tx1"/>
                    </a:solidFill>
                    <a:latin typeface="Arial" panose="020B0604020202020204" pitchFamily="34" charset="0"/>
                    <a:cs typeface="Arial" panose="020B0604020202020204" pitchFamily="34" charset="0"/>
                  </a:rPr>
                  <a:t>hình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nón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có</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đường</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kính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đáy</a:t>
                </a:r>
                <a:r>
                  <a:rPr lang="fr-FR"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i="1">
                        <a:solidFill>
                          <a:schemeClr val="tx1"/>
                        </a:solidFill>
                        <a:latin typeface="Cambria Math" panose="02040503050406030204" pitchFamily="18" charset="0"/>
                      </a:rPr>
                      <m:t>𝑑</m:t>
                    </m:r>
                    <m:r>
                      <a:rPr lang="fr-FR" sz="2000" i="1">
                        <a:solidFill>
                          <a:schemeClr val="tx1"/>
                        </a:solidFill>
                        <a:latin typeface="Cambria Math" panose="02040503050406030204" pitchFamily="18" charset="0"/>
                      </a:rPr>
                      <m:t>=10 </m:t>
                    </m:r>
                    <m:r>
                      <a:rPr lang="fr-FR" sz="2000" i="1">
                        <a:solidFill>
                          <a:schemeClr val="tx1"/>
                        </a:solidFill>
                        <a:latin typeface="Cambria Math" panose="02040503050406030204" pitchFamily="18" charset="0"/>
                      </a:rPr>
                      <m:t>𝑐𝑚</m:t>
                    </m:r>
                  </m:oMath>
                </a14:m>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và</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diện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tích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xung</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quanh</a:t>
                </a:r>
                <a:r>
                  <a:rPr lang="fr-FR"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i="1">
                        <a:solidFill>
                          <a:schemeClr val="tx1"/>
                        </a:solidFill>
                        <a:latin typeface="Cambria Math" panose="02040503050406030204" pitchFamily="18" charset="0"/>
                      </a:rPr>
                      <m:t>65</m:t>
                    </m:r>
                    <m:r>
                      <a:rPr lang="fr-FR" sz="2000" i="1">
                        <a:solidFill>
                          <a:schemeClr val="tx1"/>
                        </a:solidFill>
                        <a:latin typeface="Cambria Math" panose="02040503050406030204" pitchFamily="18" charset="0"/>
                      </a:rPr>
                      <m:t>𝜋</m:t>
                    </m:r>
                    <m:r>
                      <a:rPr lang="fr-FR" sz="2000" i="1">
                        <a:solidFill>
                          <a:schemeClr val="tx1"/>
                        </a:solidFill>
                        <a:latin typeface="Cambria Math" panose="02040503050406030204" pitchFamily="18" charset="0"/>
                      </a:rPr>
                      <m:t> </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2</m:t>
                        </m:r>
                      </m:sup>
                    </m:sSup>
                  </m:oMath>
                </a14:m>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Thể</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tích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khối</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nón</a:t>
                </a:r>
                <a:r>
                  <a:rPr lang="fr-FR" sz="2000" dirty="0">
                    <a:solidFill>
                      <a:schemeClr val="tx1"/>
                    </a:solidFill>
                    <a:latin typeface="Arial" panose="020B0604020202020204" pitchFamily="34" charset="0"/>
                    <a:cs typeface="Arial" panose="020B0604020202020204" pitchFamily="34" charset="0"/>
                  </a:rPr>
                  <a:t> là :</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21" name="Câu hỏi">
                <a:extLst>
                  <a:ext uri="{FF2B5EF4-FFF2-40B4-BE49-F238E27FC236}">
                    <a16:creationId xmlns:a16="http://schemas.microsoft.com/office/drawing/2014/main" id="{2BA68B28-2B5E-BF32-2C4B-8B8F12BFE6E7}"/>
                  </a:ext>
                </a:extLst>
              </p:cNvPr>
              <p:cNvSpPr>
                <a:spLocks noRot="1" noChangeAspect="1" noMove="1" noResize="1" noEditPoints="1" noAdjustHandles="1" noChangeArrowheads="1" noChangeShapeType="1" noTextEdit="1"/>
              </p:cNvSpPr>
              <p:nvPr/>
            </p:nvSpPr>
            <p:spPr>
              <a:xfrm>
                <a:off x="951817" y="232883"/>
                <a:ext cx="7177299" cy="1736187"/>
              </a:xfrm>
              <a:prstGeom prst="roundRect">
                <a:avLst/>
              </a:prstGeom>
              <a:blipFill>
                <a:blip r:embed="rId9"/>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68347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a:extLst>
            <a:ext uri="{FF2B5EF4-FFF2-40B4-BE49-F238E27FC236}">
              <a16:creationId xmlns:a16="http://schemas.microsoft.com/office/drawing/2014/main" id="{CDBFD596-06C8-529C-B7A2-B3E11546B8C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7CCCB5B-7640-3D81-8FD1-382D4BD18F95}"/>
              </a:ext>
            </a:extLst>
          </p:cNvPr>
          <p:cNvSpPr/>
          <p:nvPr/>
        </p:nvSpPr>
        <p:spPr>
          <a:xfrm>
            <a:off x="-102036" y="4556501"/>
            <a:ext cx="9348072" cy="587000"/>
          </a:xfrm>
          <a:prstGeom prst="rect">
            <a:avLst/>
          </a:prstGeom>
          <a:solidFill>
            <a:srgbClr val="FFD68B">
              <a:alpha val="52157"/>
            </a:srgbClr>
          </a:solid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32" name="Picture 19">
            <a:extLst>
              <a:ext uri="{FF2B5EF4-FFF2-40B4-BE49-F238E27FC236}">
                <a16:creationId xmlns:a16="http://schemas.microsoft.com/office/drawing/2014/main" id="{7D645650-00A6-7205-8E13-0DB025DBD3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104" y="3453199"/>
            <a:ext cx="901713" cy="1510195"/>
          </a:xfrm>
          <a:prstGeom prst="rect">
            <a:avLst/>
          </a:prstGeom>
        </p:spPr>
      </p:pic>
      <mc:AlternateContent xmlns:mc="http://schemas.openxmlformats.org/markup-compatibility/2006" xmlns:a14="http://schemas.microsoft.com/office/drawing/2010/main">
        <mc:Choice Requires="a14">
          <p:sp>
            <p:nvSpPr>
              <p:cNvPr id="16" name="Đáp án đúng">
                <a:extLst>
                  <a:ext uri="{FF2B5EF4-FFF2-40B4-BE49-F238E27FC236}">
                    <a16:creationId xmlns:a16="http://schemas.microsoft.com/office/drawing/2014/main" id="{B702E5F4-90EE-BD9B-D7BC-6B807769C654}"/>
                  </a:ext>
                </a:extLst>
              </p:cNvPr>
              <p:cNvSpPr/>
              <p:nvPr/>
            </p:nvSpPr>
            <p:spPr>
              <a:xfrm>
                <a:off x="4872653" y="336036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D. </a:t>
                </a:r>
                <a14:m>
                  <m:oMath xmlns:m="http://schemas.openxmlformats.org/officeDocument/2006/math">
                    <m:r>
                      <a:rPr lang="fr-FR" sz="2000" i="1">
                        <a:solidFill>
                          <a:schemeClr val="tx1"/>
                        </a:solidFill>
                        <a:latin typeface="Cambria Math" panose="02040503050406030204" pitchFamily="18" charset="0"/>
                      </a:rPr>
                      <m:t>250</m:t>
                    </m:r>
                    <m:r>
                      <a:rPr lang="fr-FR" sz="2000" i="1">
                        <a:solidFill>
                          <a:schemeClr val="tx1"/>
                        </a:solidFill>
                        <a:latin typeface="Cambria Math" panose="02040503050406030204" pitchFamily="18" charset="0"/>
                      </a:rPr>
                      <m:t>𝜋</m:t>
                    </m:r>
                    <m:r>
                      <a:rPr lang="fr-FR" sz="2000" i="1">
                        <a:solidFill>
                          <a:schemeClr val="tx1"/>
                        </a:solidFill>
                        <a:latin typeface="Cambria Math" panose="02040503050406030204" pitchFamily="18" charset="0"/>
                      </a:rPr>
                      <m:t> </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2</m:t>
                        </m:r>
                      </m:sup>
                    </m:sSup>
                  </m:oMath>
                </a14:m>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6" name="Đáp án đúng">
                <a:extLst>
                  <a:ext uri="{FF2B5EF4-FFF2-40B4-BE49-F238E27FC236}">
                    <a16:creationId xmlns:a16="http://schemas.microsoft.com/office/drawing/2014/main" id="{B702E5F4-90EE-BD9B-D7BC-6B807769C654}"/>
                  </a:ext>
                </a:extLst>
              </p:cNvPr>
              <p:cNvSpPr>
                <a:spLocks noRot="1" noChangeAspect="1" noMove="1" noResize="1" noEditPoints="1" noAdjustHandles="1" noChangeArrowheads="1" noChangeShapeType="1" noTextEdit="1"/>
              </p:cNvSpPr>
              <p:nvPr/>
            </p:nvSpPr>
            <p:spPr>
              <a:xfrm>
                <a:off x="4872653" y="3360361"/>
                <a:ext cx="3401292" cy="997527"/>
              </a:xfrm>
              <a:prstGeom prst="roundRect">
                <a:avLst/>
              </a:prstGeom>
              <a:blipFill>
                <a:blip r:embed="rId4"/>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sai 1">
                <a:extLst>
                  <a:ext uri="{FF2B5EF4-FFF2-40B4-BE49-F238E27FC236}">
                    <a16:creationId xmlns:a16="http://schemas.microsoft.com/office/drawing/2014/main" id="{1197E639-0493-F338-A5F7-01B859BB771C}"/>
                  </a:ext>
                </a:extLst>
              </p:cNvPr>
              <p:cNvSpPr/>
              <p:nvPr/>
            </p:nvSpPr>
            <p:spPr>
              <a:xfrm>
                <a:off x="951817" y="3360362"/>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B. </a:t>
                </a:r>
                <a14:m>
                  <m:oMath xmlns:m="http://schemas.openxmlformats.org/officeDocument/2006/math">
                    <m:d>
                      <m:dPr>
                        <m:ctrlPr>
                          <a:rPr lang="en-US" sz="2000" i="1">
                            <a:solidFill>
                              <a:schemeClr val="tx1"/>
                            </a:solidFill>
                            <a:latin typeface="Cambria Math" panose="02040503050406030204" pitchFamily="18" charset="0"/>
                          </a:rPr>
                        </m:ctrlPr>
                      </m:dPr>
                      <m:e>
                        <m:r>
                          <a:rPr lang="fr-FR" sz="2000" i="1">
                            <a:solidFill>
                              <a:schemeClr val="tx1"/>
                            </a:solidFill>
                            <a:latin typeface="Cambria Math" panose="02040503050406030204" pitchFamily="18" charset="0"/>
                          </a:rPr>
                          <m:t>300+200</m:t>
                        </m:r>
                        <m:rad>
                          <m:radPr>
                            <m:degHide m:val="on"/>
                            <m:ctrlPr>
                              <a:rPr lang="en-US" sz="2000" i="1">
                                <a:solidFill>
                                  <a:schemeClr val="tx1"/>
                                </a:solidFill>
                                <a:latin typeface="Cambria Math" panose="02040503050406030204" pitchFamily="18" charset="0"/>
                              </a:rPr>
                            </m:ctrlPr>
                          </m:radPr>
                          <m:deg/>
                          <m:e>
                            <m:r>
                              <a:rPr lang="fr-FR" sz="2000" i="1">
                                <a:solidFill>
                                  <a:schemeClr val="tx1"/>
                                </a:solidFill>
                                <a:latin typeface="Cambria Math" panose="02040503050406030204" pitchFamily="18" charset="0"/>
                              </a:rPr>
                              <m:t>3</m:t>
                            </m:r>
                          </m:e>
                        </m:rad>
                      </m:e>
                    </m:d>
                    <m:r>
                      <a:rPr lang="fr-FR" sz="2000" i="1">
                        <a:solidFill>
                          <a:schemeClr val="tx1"/>
                        </a:solidFill>
                        <a:latin typeface="Cambria Math" panose="02040503050406030204" pitchFamily="18" charset="0"/>
                      </a:rPr>
                      <m:t>𝜋</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  </m:t>
                        </m:r>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2</m:t>
                        </m:r>
                      </m:sup>
                    </m:sSup>
                  </m:oMath>
                </a14:m>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7" name="Đáp án sai 1">
                <a:extLst>
                  <a:ext uri="{FF2B5EF4-FFF2-40B4-BE49-F238E27FC236}">
                    <a16:creationId xmlns:a16="http://schemas.microsoft.com/office/drawing/2014/main" id="{1197E639-0493-F338-A5F7-01B859BB771C}"/>
                  </a:ext>
                </a:extLst>
              </p:cNvPr>
              <p:cNvSpPr>
                <a:spLocks noRot="1" noChangeAspect="1" noMove="1" noResize="1" noEditPoints="1" noAdjustHandles="1" noChangeArrowheads="1" noChangeShapeType="1" noTextEdit="1"/>
              </p:cNvSpPr>
              <p:nvPr/>
            </p:nvSpPr>
            <p:spPr>
              <a:xfrm>
                <a:off x="951817" y="3360362"/>
                <a:ext cx="3401292" cy="997527"/>
              </a:xfrm>
              <a:prstGeom prst="roundRect">
                <a:avLst/>
              </a:prstGeom>
              <a:blipFill>
                <a:blip r:embed="rId5"/>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sai 2">
                <a:extLst>
                  <a:ext uri="{FF2B5EF4-FFF2-40B4-BE49-F238E27FC236}">
                    <a16:creationId xmlns:a16="http://schemas.microsoft.com/office/drawing/2014/main" id="{DF38F606-BBA0-6DFC-483F-EED14900FFB3}"/>
                  </a:ext>
                </a:extLst>
              </p:cNvPr>
              <p:cNvSpPr/>
              <p:nvPr/>
            </p:nvSpPr>
            <p:spPr>
              <a:xfrm>
                <a:off x="4872654" y="214881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C. </a:t>
                </a:r>
                <a14:m>
                  <m:oMath xmlns:m="http://schemas.openxmlformats.org/officeDocument/2006/math">
                    <m:r>
                      <a:rPr lang="fr-FR" sz="2000" i="1">
                        <a:solidFill>
                          <a:schemeClr val="tx1"/>
                        </a:solidFill>
                        <a:latin typeface="Cambria Math" panose="02040503050406030204" pitchFamily="18" charset="0"/>
                      </a:rPr>
                      <m:t>300</m:t>
                    </m:r>
                    <m:r>
                      <a:rPr lang="fr-FR" sz="2000" i="1">
                        <a:solidFill>
                          <a:schemeClr val="tx1"/>
                        </a:solidFill>
                        <a:latin typeface="Cambria Math" panose="02040503050406030204" pitchFamily="18" charset="0"/>
                      </a:rPr>
                      <m:t>𝜋</m:t>
                    </m:r>
                    <m:r>
                      <a:rPr lang="fr-FR" sz="2000" i="1">
                        <a:solidFill>
                          <a:schemeClr val="tx1"/>
                        </a:solidFill>
                        <a:latin typeface="Cambria Math" panose="02040503050406030204" pitchFamily="18" charset="0"/>
                      </a:rPr>
                      <m:t> </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2</m:t>
                        </m:r>
                      </m:sup>
                    </m:sSup>
                  </m:oMath>
                </a14:m>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8" name="Đáp án sai 2">
                <a:extLst>
                  <a:ext uri="{FF2B5EF4-FFF2-40B4-BE49-F238E27FC236}">
                    <a16:creationId xmlns:a16="http://schemas.microsoft.com/office/drawing/2014/main" id="{DF38F606-BBA0-6DFC-483F-EED14900FFB3}"/>
                  </a:ext>
                </a:extLst>
              </p:cNvPr>
              <p:cNvSpPr>
                <a:spLocks noRot="1" noChangeAspect="1" noMove="1" noResize="1" noEditPoints="1" noAdjustHandles="1" noChangeArrowheads="1" noChangeShapeType="1" noTextEdit="1"/>
              </p:cNvSpPr>
              <p:nvPr/>
            </p:nvSpPr>
            <p:spPr>
              <a:xfrm>
                <a:off x="4872654" y="2148811"/>
                <a:ext cx="3401292" cy="997527"/>
              </a:xfrm>
              <a:prstGeom prst="roundRect">
                <a:avLst/>
              </a:prstGeom>
              <a:blipFill>
                <a:blip r:embed="rId6"/>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3">
                <a:extLst>
                  <a:ext uri="{FF2B5EF4-FFF2-40B4-BE49-F238E27FC236}">
                    <a16:creationId xmlns:a16="http://schemas.microsoft.com/office/drawing/2014/main" id="{310A48C4-9417-81CF-CADB-EE1233669E66}"/>
                  </a:ext>
                </a:extLst>
              </p:cNvPr>
              <p:cNvSpPr/>
              <p:nvPr/>
            </p:nvSpPr>
            <p:spPr>
              <a:xfrm>
                <a:off x="951817" y="2158246"/>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A. </a:t>
                </a:r>
                <a14:m>
                  <m:oMath xmlns:m="http://schemas.openxmlformats.org/officeDocument/2006/math">
                    <m:r>
                      <a:rPr lang="fr-FR" sz="2000" i="1">
                        <a:solidFill>
                          <a:schemeClr val="tx1"/>
                        </a:solidFill>
                        <a:latin typeface="Cambria Math" panose="02040503050406030204" pitchFamily="18" charset="0"/>
                      </a:rPr>
                      <m:t>100</m:t>
                    </m:r>
                    <m:r>
                      <a:rPr lang="fr-FR" sz="2000" i="1">
                        <a:solidFill>
                          <a:schemeClr val="tx1"/>
                        </a:solidFill>
                        <a:latin typeface="Cambria Math" panose="02040503050406030204" pitchFamily="18" charset="0"/>
                      </a:rPr>
                      <m:t>𝜋</m:t>
                    </m:r>
                    <m:r>
                      <a:rPr lang="fr-FR" sz="2000" i="1">
                        <a:solidFill>
                          <a:schemeClr val="tx1"/>
                        </a:solidFill>
                        <a:latin typeface="Cambria Math" panose="02040503050406030204" pitchFamily="18" charset="0"/>
                      </a:rPr>
                      <m:t> </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2</m:t>
                        </m:r>
                      </m:sup>
                    </m:sSup>
                  </m:oMath>
                </a14:m>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9" name="Đáp án sai 3">
                <a:extLst>
                  <a:ext uri="{FF2B5EF4-FFF2-40B4-BE49-F238E27FC236}">
                    <a16:creationId xmlns:a16="http://schemas.microsoft.com/office/drawing/2014/main" id="{310A48C4-9417-81CF-CADB-EE1233669E66}"/>
                  </a:ext>
                </a:extLst>
              </p:cNvPr>
              <p:cNvSpPr>
                <a:spLocks noRot="1" noChangeAspect="1" noMove="1" noResize="1" noEditPoints="1" noAdjustHandles="1" noChangeArrowheads="1" noChangeShapeType="1" noTextEdit="1"/>
              </p:cNvSpPr>
              <p:nvPr/>
            </p:nvSpPr>
            <p:spPr>
              <a:xfrm>
                <a:off x="951817" y="2158246"/>
                <a:ext cx="3401292" cy="997527"/>
              </a:xfrm>
              <a:prstGeom prst="roundRect">
                <a:avLst/>
              </a:prstGeom>
              <a:blipFill>
                <a:blip r:embed="rId7"/>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đúng">
                <a:extLst>
                  <a:ext uri="{FF2B5EF4-FFF2-40B4-BE49-F238E27FC236}">
                    <a16:creationId xmlns:a16="http://schemas.microsoft.com/office/drawing/2014/main" id="{9F2B7284-6ECB-6ED0-B2B0-726EA6E42450}"/>
                  </a:ext>
                </a:extLst>
              </p:cNvPr>
              <p:cNvSpPr/>
              <p:nvPr/>
            </p:nvSpPr>
            <p:spPr>
              <a:xfrm>
                <a:off x="951817" y="3369798"/>
                <a:ext cx="3401292" cy="99752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B. </a:t>
                </a:r>
                <a14:m>
                  <m:oMath xmlns:m="http://schemas.openxmlformats.org/officeDocument/2006/math">
                    <m:d>
                      <m:dPr>
                        <m:ctrlPr>
                          <a:rPr lang="en-US" sz="2000" i="1">
                            <a:solidFill>
                              <a:schemeClr val="tx1"/>
                            </a:solidFill>
                            <a:latin typeface="Cambria Math" panose="02040503050406030204" pitchFamily="18" charset="0"/>
                          </a:rPr>
                        </m:ctrlPr>
                      </m:dPr>
                      <m:e>
                        <m:r>
                          <a:rPr lang="fr-FR" sz="2000" i="1">
                            <a:solidFill>
                              <a:schemeClr val="tx1"/>
                            </a:solidFill>
                            <a:latin typeface="Cambria Math" panose="02040503050406030204" pitchFamily="18" charset="0"/>
                          </a:rPr>
                          <m:t>300+200</m:t>
                        </m:r>
                        <m:rad>
                          <m:radPr>
                            <m:degHide m:val="on"/>
                            <m:ctrlPr>
                              <a:rPr lang="en-US" sz="2000" i="1">
                                <a:solidFill>
                                  <a:schemeClr val="tx1"/>
                                </a:solidFill>
                                <a:latin typeface="Cambria Math" panose="02040503050406030204" pitchFamily="18" charset="0"/>
                              </a:rPr>
                            </m:ctrlPr>
                          </m:radPr>
                          <m:deg/>
                          <m:e>
                            <m:r>
                              <a:rPr lang="fr-FR" sz="2000" i="1">
                                <a:solidFill>
                                  <a:schemeClr val="tx1"/>
                                </a:solidFill>
                                <a:latin typeface="Cambria Math" panose="02040503050406030204" pitchFamily="18" charset="0"/>
                              </a:rPr>
                              <m:t>3</m:t>
                            </m:r>
                          </m:e>
                        </m:rad>
                      </m:e>
                    </m:d>
                    <m:r>
                      <a:rPr lang="fr-FR" sz="2000" i="1">
                        <a:solidFill>
                          <a:schemeClr val="tx1"/>
                        </a:solidFill>
                        <a:latin typeface="Cambria Math" panose="02040503050406030204" pitchFamily="18" charset="0"/>
                      </a:rPr>
                      <m:t>𝜋</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  </m:t>
                        </m:r>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2</m:t>
                        </m:r>
                      </m:sup>
                    </m:sSup>
                  </m:oMath>
                </a14:m>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20" name="Đáp án đúng">
                <a:extLst>
                  <a:ext uri="{FF2B5EF4-FFF2-40B4-BE49-F238E27FC236}">
                    <a16:creationId xmlns:a16="http://schemas.microsoft.com/office/drawing/2014/main" id="{9F2B7284-6ECB-6ED0-B2B0-726EA6E42450}"/>
                  </a:ext>
                </a:extLst>
              </p:cNvPr>
              <p:cNvSpPr>
                <a:spLocks noRot="1" noChangeAspect="1" noMove="1" noResize="1" noEditPoints="1" noAdjustHandles="1" noChangeArrowheads="1" noChangeShapeType="1" noTextEdit="1"/>
              </p:cNvSpPr>
              <p:nvPr/>
            </p:nvSpPr>
            <p:spPr>
              <a:xfrm>
                <a:off x="951817" y="3369798"/>
                <a:ext cx="3401292" cy="997527"/>
              </a:xfrm>
              <a:prstGeom prst="roundRect">
                <a:avLst/>
              </a:prstGeom>
              <a:blipFill>
                <a:blip r:embed="rId8"/>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âu hỏi">
                <a:extLst>
                  <a:ext uri="{FF2B5EF4-FFF2-40B4-BE49-F238E27FC236}">
                    <a16:creationId xmlns:a16="http://schemas.microsoft.com/office/drawing/2014/main" id="{140E16F3-B491-1B58-FD32-2A8098104F06}"/>
                  </a:ext>
                </a:extLst>
              </p:cNvPr>
              <p:cNvSpPr/>
              <p:nvPr/>
            </p:nvSpPr>
            <p:spPr>
              <a:xfrm>
                <a:off x="788429" y="232883"/>
                <a:ext cx="7567142" cy="17361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dirty="0">
                    <a:solidFill>
                      <a:schemeClr val="tx1"/>
                    </a:solidFill>
                    <a:latin typeface="Arial" panose="020B0604020202020204" pitchFamily="34" charset="0"/>
                    <a:cs typeface="Arial" panose="020B0604020202020204" pitchFamily="34" charset="0"/>
                  </a:rPr>
                  <a:t>Câu 3. </a:t>
                </a:r>
                <a:r>
                  <a:rPr lang="fr-FR" sz="2000" dirty="0">
                    <a:solidFill>
                      <a:schemeClr val="tx1"/>
                    </a:solidFill>
                    <a:latin typeface="Arial" panose="020B0604020202020204" pitchFamily="34" charset="0"/>
                    <a:cs typeface="Arial" panose="020B0604020202020204" pitchFamily="34" charset="0"/>
                  </a:rPr>
                  <a:t>Cho </a:t>
                </a:r>
                <a:r>
                  <a:rPr lang="fr-FR" sz="2000" dirty="0" err="1">
                    <a:solidFill>
                      <a:schemeClr val="tx1"/>
                    </a:solidFill>
                    <a:latin typeface="Arial" panose="020B0604020202020204" pitchFamily="34" charset="0"/>
                    <a:cs typeface="Arial" panose="020B0604020202020204" pitchFamily="34" charset="0"/>
                  </a:rPr>
                  <a:t>hình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nón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có</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chiều</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cao</a:t>
                </a:r>
                <a:r>
                  <a:rPr lang="fr-FR"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i="1">
                        <a:solidFill>
                          <a:schemeClr val="tx1"/>
                        </a:solidFill>
                        <a:latin typeface="Cambria Math" panose="02040503050406030204" pitchFamily="18" charset="0"/>
                      </a:rPr>
                      <m:t>h</m:t>
                    </m:r>
                    <m:r>
                      <a:rPr lang="fr-FR" sz="2000" i="1">
                        <a:solidFill>
                          <a:schemeClr val="tx1"/>
                        </a:solidFill>
                        <a:latin typeface="Cambria Math" panose="02040503050406030204" pitchFamily="18" charset="0"/>
                      </a:rPr>
                      <m:t> = 10 </m:t>
                    </m:r>
                    <m:r>
                      <a:rPr lang="fr-FR" sz="2000" i="1">
                        <a:solidFill>
                          <a:schemeClr val="tx1"/>
                        </a:solidFill>
                        <a:latin typeface="Cambria Math" panose="02040503050406030204" pitchFamily="18" charset="0"/>
                      </a:rPr>
                      <m:t>𝑐𝑚</m:t>
                    </m:r>
                  </m:oMath>
                </a14:m>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và</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thể</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tích</a:t>
                </a:r>
                <a:r>
                  <a:rPr lang="fr-FR"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i="1">
                        <a:solidFill>
                          <a:schemeClr val="tx1"/>
                        </a:solidFill>
                        <a:latin typeface="Cambria Math" panose="02040503050406030204" pitchFamily="18" charset="0"/>
                      </a:rPr>
                      <m:t>𝑉</m:t>
                    </m:r>
                    <m:r>
                      <a:rPr lang="fr-FR" sz="2000" i="1">
                        <a:solidFill>
                          <a:schemeClr val="tx1"/>
                        </a:solidFill>
                        <a:latin typeface="Cambria Math" panose="02040503050406030204" pitchFamily="18" charset="0"/>
                      </a:rPr>
                      <m:t> = 1000</m:t>
                    </m:r>
                    <m:r>
                      <a:rPr lang="fr-FR" sz="2000" i="1">
                        <a:solidFill>
                          <a:schemeClr val="tx1"/>
                        </a:solidFill>
                        <a:latin typeface="Cambria Math" panose="02040503050406030204" pitchFamily="18" charset="0"/>
                      </a:rPr>
                      <m:t>𝜋</m:t>
                    </m:r>
                    <m:r>
                      <a:rPr lang="fr-FR" sz="2000" i="1">
                        <a:solidFill>
                          <a:schemeClr val="tx1"/>
                        </a:solidFill>
                        <a:latin typeface="Cambria Math" panose="02040503050406030204" pitchFamily="18" charset="0"/>
                      </a:rPr>
                      <m:t> </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3</m:t>
                        </m:r>
                      </m:sup>
                    </m:sSup>
                  </m:oMath>
                </a14:m>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diện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tích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toàn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phần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của</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hình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nón</a:t>
                </a:r>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21" name="Câu hỏi">
                <a:extLst>
                  <a:ext uri="{FF2B5EF4-FFF2-40B4-BE49-F238E27FC236}">
                    <a16:creationId xmlns:a16="http://schemas.microsoft.com/office/drawing/2014/main" id="{140E16F3-B491-1B58-FD32-2A8098104F06}"/>
                  </a:ext>
                </a:extLst>
              </p:cNvPr>
              <p:cNvSpPr>
                <a:spLocks noRot="1" noChangeAspect="1" noMove="1" noResize="1" noEditPoints="1" noAdjustHandles="1" noChangeArrowheads="1" noChangeShapeType="1" noTextEdit="1"/>
              </p:cNvSpPr>
              <p:nvPr/>
            </p:nvSpPr>
            <p:spPr>
              <a:xfrm>
                <a:off x="788429" y="232883"/>
                <a:ext cx="7567142" cy="1736187"/>
              </a:xfrm>
              <a:prstGeom prst="roundRect">
                <a:avLst/>
              </a:prstGeom>
              <a:blipFill>
                <a:blip r:embed="rId9"/>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42740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a:extLst>
            <a:ext uri="{FF2B5EF4-FFF2-40B4-BE49-F238E27FC236}">
              <a16:creationId xmlns:a16="http://schemas.microsoft.com/office/drawing/2014/main" id="{EC3D1C8A-226E-970E-9771-89DA01BACA7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D0BA3EC-35C5-79C9-94AB-48218E78665B}"/>
              </a:ext>
            </a:extLst>
          </p:cNvPr>
          <p:cNvSpPr/>
          <p:nvPr/>
        </p:nvSpPr>
        <p:spPr>
          <a:xfrm>
            <a:off x="-102036" y="4556501"/>
            <a:ext cx="9348072" cy="587000"/>
          </a:xfrm>
          <a:prstGeom prst="rect">
            <a:avLst/>
          </a:prstGeom>
          <a:solidFill>
            <a:srgbClr val="FFD68B">
              <a:alpha val="52157"/>
            </a:srgbClr>
          </a:solid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32" name="Picture 19">
            <a:extLst>
              <a:ext uri="{FF2B5EF4-FFF2-40B4-BE49-F238E27FC236}">
                <a16:creationId xmlns:a16="http://schemas.microsoft.com/office/drawing/2014/main" id="{296E1935-96AE-5846-1C74-CDD9F8DE82D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104" y="3453199"/>
            <a:ext cx="901713" cy="1510195"/>
          </a:xfrm>
          <a:prstGeom prst="rect">
            <a:avLst/>
          </a:prstGeom>
        </p:spPr>
      </p:pic>
      <p:sp>
        <p:nvSpPr>
          <p:cNvPr id="16" name="Đáp án đúng">
            <a:extLst>
              <a:ext uri="{FF2B5EF4-FFF2-40B4-BE49-F238E27FC236}">
                <a16:creationId xmlns:a16="http://schemas.microsoft.com/office/drawing/2014/main" id="{B55D2E44-6359-8B3B-7F39-7ACBEC5D087F}"/>
              </a:ext>
            </a:extLst>
          </p:cNvPr>
          <p:cNvSpPr/>
          <p:nvPr/>
        </p:nvSpPr>
        <p:spPr>
          <a:xfrm>
            <a:off x="4872653" y="336036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D. </a:t>
            </a:r>
            <a:r>
              <a:rPr lang="fr-FR" sz="2000" dirty="0" err="1">
                <a:solidFill>
                  <a:schemeClr val="tx1"/>
                </a:solidFill>
                <a:latin typeface="Arial" panose="020B0604020202020204" pitchFamily="34" charset="0"/>
                <a:cs typeface="Arial" panose="020B0604020202020204" pitchFamily="34" charset="0"/>
              </a:rPr>
              <a:t>Không</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thay</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đổi</a:t>
            </a:r>
            <a:endParaRPr lang="en-US" sz="2000" dirty="0">
              <a:solidFill>
                <a:schemeClr val="tx1"/>
              </a:solidFill>
              <a:latin typeface="Arial" panose="020B0604020202020204" pitchFamily="34" charset="0"/>
              <a:cs typeface="Arial" panose="020B0604020202020204" pitchFamily="34" charset="0"/>
            </a:endParaRPr>
          </a:p>
        </p:txBody>
      </p:sp>
      <p:sp>
        <p:nvSpPr>
          <p:cNvPr id="17" name="Đáp án sai 1">
            <a:extLst>
              <a:ext uri="{FF2B5EF4-FFF2-40B4-BE49-F238E27FC236}">
                <a16:creationId xmlns:a16="http://schemas.microsoft.com/office/drawing/2014/main" id="{C0B43D86-EEB7-6406-1D2E-9A939A898E77}"/>
              </a:ext>
            </a:extLst>
          </p:cNvPr>
          <p:cNvSpPr/>
          <p:nvPr/>
        </p:nvSpPr>
        <p:spPr>
          <a:xfrm>
            <a:off x="951817" y="3360362"/>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B. </a:t>
            </a:r>
            <a:r>
              <a:rPr lang="fr-FR" sz="2000" dirty="0" err="1">
                <a:solidFill>
                  <a:schemeClr val="tx1"/>
                </a:solidFill>
                <a:latin typeface="Arial" panose="020B0604020202020204" pitchFamily="34" charset="0"/>
                <a:cs typeface="Arial" panose="020B0604020202020204" pitchFamily="34" charset="0"/>
              </a:rPr>
              <a:t>Giảm</a:t>
            </a:r>
            <a:r>
              <a:rPr lang="fr-FR" sz="2000" dirty="0">
                <a:solidFill>
                  <a:schemeClr val="tx1"/>
                </a:solidFill>
                <a:latin typeface="Arial" panose="020B0604020202020204" pitchFamily="34" charset="0"/>
                <a:cs typeface="Arial" panose="020B0604020202020204" pitchFamily="34" charset="0"/>
              </a:rPr>
              <a:t> 4 </a:t>
            </a:r>
            <a:r>
              <a:rPr lang="fr-FR" sz="2000" dirty="0" err="1">
                <a:solidFill>
                  <a:schemeClr val="tx1"/>
                </a:solidFill>
                <a:latin typeface="Arial" panose="020B0604020202020204" pitchFamily="34" charset="0"/>
                <a:cs typeface="Arial" panose="020B0604020202020204" pitchFamily="34" charset="0"/>
              </a:rPr>
              <a:t>lần</a:t>
            </a:r>
            <a:endParaRPr lang="en-US" sz="2000" dirty="0">
              <a:solidFill>
                <a:schemeClr val="tx1"/>
              </a:solidFill>
              <a:latin typeface="Arial" panose="020B0604020202020204" pitchFamily="34" charset="0"/>
              <a:cs typeface="Arial" panose="020B0604020202020204" pitchFamily="34" charset="0"/>
            </a:endParaRPr>
          </a:p>
        </p:txBody>
      </p:sp>
      <p:sp>
        <p:nvSpPr>
          <p:cNvPr id="18" name="Đáp án sai 2">
            <a:extLst>
              <a:ext uri="{FF2B5EF4-FFF2-40B4-BE49-F238E27FC236}">
                <a16:creationId xmlns:a16="http://schemas.microsoft.com/office/drawing/2014/main" id="{75426023-A7A5-D50A-79DD-1A4804D1B6D6}"/>
              </a:ext>
            </a:extLst>
          </p:cNvPr>
          <p:cNvSpPr/>
          <p:nvPr/>
        </p:nvSpPr>
        <p:spPr>
          <a:xfrm>
            <a:off x="4872654" y="214881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C. </a:t>
            </a:r>
            <a:r>
              <a:rPr lang="fr-FR" sz="2000" dirty="0" err="1">
                <a:solidFill>
                  <a:schemeClr val="tx1"/>
                </a:solidFill>
                <a:latin typeface="Arial" panose="020B0604020202020204" pitchFamily="34" charset="0"/>
                <a:cs typeface="Arial" panose="020B0604020202020204" pitchFamily="34" charset="0"/>
              </a:rPr>
              <a:t>Tăng</a:t>
            </a:r>
            <a:r>
              <a:rPr lang="fr-FR" sz="2000" dirty="0">
                <a:solidFill>
                  <a:schemeClr val="tx1"/>
                </a:solidFill>
                <a:latin typeface="Arial" panose="020B0604020202020204" pitchFamily="34" charset="0"/>
                <a:cs typeface="Arial" panose="020B0604020202020204" pitchFamily="34" charset="0"/>
              </a:rPr>
              <a:t> 2 </a:t>
            </a:r>
            <a:r>
              <a:rPr lang="fr-FR" sz="2000" dirty="0" err="1">
                <a:solidFill>
                  <a:schemeClr val="tx1"/>
                </a:solidFill>
                <a:latin typeface="Arial" panose="020B0604020202020204" pitchFamily="34" charset="0"/>
                <a:cs typeface="Arial" panose="020B0604020202020204" pitchFamily="34" charset="0"/>
              </a:rPr>
              <a:t>lần</a:t>
            </a:r>
            <a:endParaRPr lang="en-US" sz="2000" dirty="0">
              <a:solidFill>
                <a:schemeClr val="tx1"/>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a16="http://schemas.microsoft.com/office/drawing/2014/main" id="{337542D7-1552-B536-899B-A1EF8982A0AA}"/>
              </a:ext>
            </a:extLst>
          </p:cNvPr>
          <p:cNvSpPr/>
          <p:nvPr/>
        </p:nvSpPr>
        <p:spPr>
          <a:xfrm>
            <a:off x="951817" y="2158246"/>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A. </a:t>
            </a:r>
            <a:r>
              <a:rPr lang="fr-FR" sz="2000" dirty="0" err="1">
                <a:solidFill>
                  <a:schemeClr val="tx1"/>
                </a:solidFill>
                <a:latin typeface="Arial" panose="020B0604020202020204" pitchFamily="34" charset="0"/>
                <a:cs typeface="Arial" panose="020B0604020202020204" pitchFamily="34" charset="0"/>
              </a:rPr>
              <a:t>Tăng</a:t>
            </a:r>
            <a:r>
              <a:rPr lang="fr-FR" sz="2000" dirty="0">
                <a:solidFill>
                  <a:schemeClr val="tx1"/>
                </a:solidFill>
                <a:latin typeface="Arial" panose="020B0604020202020204" pitchFamily="34" charset="0"/>
                <a:cs typeface="Arial" panose="020B0604020202020204" pitchFamily="34" charset="0"/>
              </a:rPr>
              <a:t> 4 </a:t>
            </a:r>
            <a:r>
              <a:rPr lang="fr-FR" sz="2000" dirty="0" err="1">
                <a:solidFill>
                  <a:schemeClr val="tx1"/>
                </a:solidFill>
                <a:latin typeface="Arial" panose="020B0604020202020204" pitchFamily="34" charset="0"/>
                <a:cs typeface="Arial" panose="020B0604020202020204" pitchFamily="34" charset="0"/>
              </a:rPr>
              <a:t>lần</a:t>
            </a:r>
            <a:endParaRPr lang="en-US" sz="2000" dirty="0">
              <a:solidFill>
                <a:schemeClr val="tx1"/>
              </a:solidFill>
              <a:latin typeface="Arial" panose="020B0604020202020204" pitchFamily="34" charset="0"/>
              <a:cs typeface="Arial" panose="020B0604020202020204" pitchFamily="34" charset="0"/>
            </a:endParaRPr>
          </a:p>
        </p:txBody>
      </p:sp>
      <p:sp>
        <p:nvSpPr>
          <p:cNvPr id="20" name="Đáp án đúng">
            <a:extLst>
              <a:ext uri="{FF2B5EF4-FFF2-40B4-BE49-F238E27FC236}">
                <a16:creationId xmlns:a16="http://schemas.microsoft.com/office/drawing/2014/main" id="{35CC334A-C178-1531-882B-A04978CEEE06}"/>
              </a:ext>
            </a:extLst>
          </p:cNvPr>
          <p:cNvSpPr/>
          <p:nvPr/>
        </p:nvSpPr>
        <p:spPr>
          <a:xfrm>
            <a:off x="951817" y="2150769"/>
            <a:ext cx="3401292" cy="99752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A. </a:t>
            </a:r>
            <a:r>
              <a:rPr lang="fr-FR" sz="2000" dirty="0" err="1">
                <a:solidFill>
                  <a:schemeClr val="tx1"/>
                </a:solidFill>
                <a:latin typeface="Arial" panose="020B0604020202020204" pitchFamily="34" charset="0"/>
                <a:cs typeface="Arial" panose="020B0604020202020204" pitchFamily="34" charset="0"/>
              </a:rPr>
              <a:t>Tăng</a:t>
            </a:r>
            <a:r>
              <a:rPr lang="fr-FR" sz="2000" dirty="0">
                <a:solidFill>
                  <a:schemeClr val="tx1"/>
                </a:solidFill>
                <a:latin typeface="Arial" panose="020B0604020202020204" pitchFamily="34" charset="0"/>
                <a:cs typeface="Arial" panose="020B0604020202020204" pitchFamily="34" charset="0"/>
              </a:rPr>
              <a:t> 4 </a:t>
            </a:r>
            <a:r>
              <a:rPr lang="fr-FR" sz="2000" dirty="0" err="1">
                <a:solidFill>
                  <a:schemeClr val="tx1"/>
                </a:solidFill>
                <a:latin typeface="Arial" panose="020B0604020202020204" pitchFamily="34" charset="0"/>
                <a:cs typeface="Arial" panose="020B0604020202020204" pitchFamily="34" charset="0"/>
              </a:rPr>
              <a:t>lần</a:t>
            </a:r>
            <a:endParaRPr lang="en-US" sz="2000" dirty="0">
              <a:solidFill>
                <a:schemeClr val="tx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a16="http://schemas.microsoft.com/office/drawing/2014/main" id="{DC8D5E56-F44B-06B0-A372-9F489562E6F8}"/>
              </a:ext>
            </a:extLst>
          </p:cNvPr>
          <p:cNvSpPr/>
          <p:nvPr/>
        </p:nvSpPr>
        <p:spPr>
          <a:xfrm>
            <a:off x="1041990" y="232883"/>
            <a:ext cx="7060019" cy="17361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dirty="0" err="1">
                <a:solidFill>
                  <a:schemeClr val="tx1"/>
                </a:solidFill>
                <a:latin typeface="Arial" panose="020B0604020202020204" pitchFamily="34" charset="0"/>
                <a:cs typeface="Arial" panose="020B0604020202020204" pitchFamily="34" charset="0"/>
              </a:rPr>
              <a:t>Câu</a:t>
            </a:r>
            <a:r>
              <a:rPr lang="fr-FR" sz="2000" b="1" dirty="0">
                <a:solidFill>
                  <a:schemeClr val="tx1"/>
                </a:solidFill>
                <a:latin typeface="Arial" panose="020B0604020202020204" pitchFamily="34" charset="0"/>
                <a:cs typeface="Arial" panose="020B0604020202020204" pitchFamily="34" charset="0"/>
              </a:rPr>
              <a:t> 4. </a:t>
            </a:r>
            <a:r>
              <a:rPr lang="fr-FR" sz="2000" dirty="0" err="1">
                <a:solidFill>
                  <a:schemeClr val="tx1"/>
                </a:solidFill>
                <a:latin typeface="Arial" panose="020B0604020202020204" pitchFamily="34" charset="0"/>
                <a:cs typeface="Arial" panose="020B0604020202020204" pitchFamily="34" charset="0"/>
              </a:rPr>
              <a:t>Nếu</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tăng</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bán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kính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và</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chiều</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cao</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của</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một</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hình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nón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lên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hai</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lần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thì</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diện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tích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xung</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quanh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của</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hình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nón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đó</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thay</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đổi</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thế</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nào</a:t>
            </a:r>
            <a:r>
              <a:rPr lang="fr-FR" sz="2000" dirty="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25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a:extLst>
            <a:ext uri="{FF2B5EF4-FFF2-40B4-BE49-F238E27FC236}">
              <a16:creationId xmlns:a16="http://schemas.microsoft.com/office/drawing/2014/main" id="{63FE01C9-11D7-BA9B-4962-A4FA5441088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767B229-4923-6B01-200C-2455369D54C8}"/>
              </a:ext>
            </a:extLst>
          </p:cNvPr>
          <p:cNvSpPr/>
          <p:nvPr/>
        </p:nvSpPr>
        <p:spPr>
          <a:xfrm>
            <a:off x="-102036" y="4556501"/>
            <a:ext cx="9348072" cy="587000"/>
          </a:xfrm>
          <a:prstGeom prst="rect">
            <a:avLst/>
          </a:prstGeom>
          <a:solidFill>
            <a:srgbClr val="FFD68B">
              <a:alpha val="52157"/>
            </a:srgbClr>
          </a:solid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32" name="Picture 19">
            <a:extLst>
              <a:ext uri="{FF2B5EF4-FFF2-40B4-BE49-F238E27FC236}">
                <a16:creationId xmlns:a16="http://schemas.microsoft.com/office/drawing/2014/main" id="{7D8F4750-4C73-0077-BC88-A8BB04F05D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104" y="3453199"/>
            <a:ext cx="901713" cy="1510195"/>
          </a:xfrm>
          <a:prstGeom prst="rect">
            <a:avLst/>
          </a:prstGeom>
        </p:spPr>
      </p:pic>
      <mc:AlternateContent xmlns:mc="http://schemas.openxmlformats.org/markup-compatibility/2006" xmlns:a14="http://schemas.microsoft.com/office/drawing/2010/main">
        <mc:Choice Requires="a14">
          <p:sp>
            <p:nvSpPr>
              <p:cNvPr id="16" name="Đáp án đúng">
                <a:extLst>
                  <a:ext uri="{FF2B5EF4-FFF2-40B4-BE49-F238E27FC236}">
                    <a16:creationId xmlns:a16="http://schemas.microsoft.com/office/drawing/2014/main" id="{E25FF7AF-AD91-857A-FFD8-DFBE9CE0A5D3}"/>
                  </a:ext>
                </a:extLst>
              </p:cNvPr>
              <p:cNvSpPr/>
              <p:nvPr/>
            </p:nvSpPr>
            <p:spPr>
              <a:xfrm>
                <a:off x="4872653" y="336036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D.</a:t>
                </a:r>
                <a14:m>
                  <m:oMath xmlns:m="http://schemas.openxmlformats.org/officeDocument/2006/math">
                    <m:r>
                      <a:rPr lang="fr-FR" sz="2000" i="1">
                        <a:solidFill>
                          <a:schemeClr val="tx1"/>
                        </a:solidFill>
                        <a:latin typeface="Cambria Math" panose="02040503050406030204" pitchFamily="18" charset="0"/>
                      </a:rPr>
                      <m:t> </m:t>
                    </m:r>
                    <m:f>
                      <m:fPr>
                        <m:ctrlPr>
                          <a:rPr lang="en-US" sz="2000" i="1">
                            <a:solidFill>
                              <a:schemeClr val="tx1"/>
                            </a:solidFill>
                            <a:latin typeface="Cambria Math" panose="02040503050406030204" pitchFamily="18" charset="0"/>
                          </a:rPr>
                        </m:ctrlPr>
                      </m:fPr>
                      <m:num>
                        <m:r>
                          <a:rPr lang="fr-FR" sz="2000" i="1">
                            <a:solidFill>
                              <a:schemeClr val="tx1"/>
                            </a:solidFill>
                            <a:latin typeface="Cambria Math" panose="02040503050406030204" pitchFamily="18" charset="0"/>
                          </a:rPr>
                          <m:t>𝜋</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𝑎</m:t>
                            </m:r>
                          </m:e>
                          <m:sup>
                            <m:r>
                              <a:rPr lang="fr-FR" sz="2000" i="1">
                                <a:solidFill>
                                  <a:schemeClr val="tx1"/>
                                </a:solidFill>
                                <a:latin typeface="Cambria Math" panose="02040503050406030204" pitchFamily="18" charset="0"/>
                              </a:rPr>
                              <m:t>2</m:t>
                            </m:r>
                          </m:sup>
                        </m:sSup>
                      </m:num>
                      <m:den>
                        <m:r>
                          <a:rPr lang="fr-FR" sz="2000" i="1">
                            <a:solidFill>
                              <a:schemeClr val="tx1"/>
                            </a:solidFill>
                            <a:latin typeface="Cambria Math" panose="02040503050406030204" pitchFamily="18" charset="0"/>
                          </a:rPr>
                          <m:t>2</m:t>
                        </m:r>
                      </m:den>
                    </m:f>
                  </m:oMath>
                </a14:m>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6" name="Đáp án đúng">
                <a:extLst>
                  <a:ext uri="{FF2B5EF4-FFF2-40B4-BE49-F238E27FC236}">
                    <a16:creationId xmlns:a16="http://schemas.microsoft.com/office/drawing/2014/main" id="{E25FF7AF-AD91-857A-FFD8-DFBE9CE0A5D3}"/>
                  </a:ext>
                </a:extLst>
              </p:cNvPr>
              <p:cNvSpPr>
                <a:spLocks noRot="1" noChangeAspect="1" noMove="1" noResize="1" noEditPoints="1" noAdjustHandles="1" noChangeArrowheads="1" noChangeShapeType="1" noTextEdit="1"/>
              </p:cNvSpPr>
              <p:nvPr/>
            </p:nvSpPr>
            <p:spPr>
              <a:xfrm>
                <a:off x="4872653" y="3360361"/>
                <a:ext cx="3401292" cy="997527"/>
              </a:xfrm>
              <a:prstGeom prst="roundRect">
                <a:avLst/>
              </a:prstGeom>
              <a:blipFill>
                <a:blip r:embed="rId4"/>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sai 1">
                <a:extLst>
                  <a:ext uri="{FF2B5EF4-FFF2-40B4-BE49-F238E27FC236}">
                    <a16:creationId xmlns:a16="http://schemas.microsoft.com/office/drawing/2014/main" id="{562288A8-AC13-E866-53E2-CD5FB4088F0B}"/>
                  </a:ext>
                </a:extLst>
              </p:cNvPr>
              <p:cNvSpPr/>
              <p:nvPr/>
            </p:nvSpPr>
            <p:spPr>
              <a:xfrm>
                <a:off x="951817" y="3360362"/>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fr-FR" sz="2000" dirty="0">
                    <a:solidFill>
                      <a:schemeClr val="tx1"/>
                    </a:solidFill>
                    <a:latin typeface="Arial" panose="020B0604020202020204" pitchFamily="34" charset="0"/>
                    <a:cs typeface="Arial" panose="020B0604020202020204" pitchFamily="34" charset="0"/>
                  </a:rPr>
                  <a:t>B. </a:t>
                </a:r>
                <a14:m>
                  <m:oMath xmlns:m="http://schemas.openxmlformats.org/officeDocument/2006/math">
                    <m:f>
                      <m:fPr>
                        <m:ctrlPr>
                          <a:rPr lang="en-US" sz="2000" i="1">
                            <a:solidFill>
                              <a:schemeClr val="tx1"/>
                            </a:solidFill>
                            <a:latin typeface="Cambria Math" panose="02040503050406030204" pitchFamily="18" charset="0"/>
                          </a:rPr>
                        </m:ctrlPr>
                      </m:fPr>
                      <m:num>
                        <m:r>
                          <a:rPr lang="fr-FR" sz="2000" i="1">
                            <a:solidFill>
                              <a:schemeClr val="tx1"/>
                            </a:solidFill>
                            <a:latin typeface="Cambria Math" panose="02040503050406030204" pitchFamily="18" charset="0"/>
                          </a:rPr>
                          <m:t>3</m:t>
                        </m:r>
                        <m:r>
                          <a:rPr lang="fr-FR" sz="2000" i="1">
                            <a:solidFill>
                              <a:schemeClr val="tx1"/>
                            </a:solidFill>
                            <a:latin typeface="Cambria Math" panose="02040503050406030204" pitchFamily="18" charset="0"/>
                          </a:rPr>
                          <m:t>𝜋</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𝑎</m:t>
                            </m:r>
                          </m:e>
                          <m:sup>
                            <m:r>
                              <a:rPr lang="fr-FR" sz="2000" i="1">
                                <a:solidFill>
                                  <a:schemeClr val="tx1"/>
                                </a:solidFill>
                                <a:latin typeface="Cambria Math" panose="02040503050406030204" pitchFamily="18" charset="0"/>
                              </a:rPr>
                              <m:t>2</m:t>
                            </m:r>
                          </m:sup>
                        </m:sSup>
                      </m:num>
                      <m:den>
                        <m:r>
                          <a:rPr lang="fr-FR" sz="2000" i="1">
                            <a:solidFill>
                              <a:schemeClr val="tx1"/>
                            </a:solidFill>
                            <a:latin typeface="Cambria Math" panose="02040503050406030204" pitchFamily="18" charset="0"/>
                          </a:rPr>
                          <m:t>4</m:t>
                        </m:r>
                      </m:den>
                    </m:f>
                  </m:oMath>
                </a14:m>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xmlns="">
          <p:sp>
            <p:nvSpPr>
              <p:cNvPr id="17" name="Đáp án sai 1">
                <a:extLst>
                  <a:ext uri="{FF2B5EF4-FFF2-40B4-BE49-F238E27FC236}">
                    <a16:creationId xmlns:a16="http://schemas.microsoft.com/office/drawing/2014/main" id="{562288A8-AC13-E866-53E2-CD5FB4088F0B}"/>
                  </a:ext>
                </a:extLst>
              </p:cNvPr>
              <p:cNvSpPr>
                <a:spLocks noRot="1" noChangeAspect="1" noMove="1" noResize="1" noEditPoints="1" noAdjustHandles="1" noChangeArrowheads="1" noChangeShapeType="1" noTextEdit="1"/>
              </p:cNvSpPr>
              <p:nvPr/>
            </p:nvSpPr>
            <p:spPr>
              <a:xfrm>
                <a:off x="951817" y="3360362"/>
                <a:ext cx="3401292" cy="997527"/>
              </a:xfrm>
              <a:prstGeom prst="roundRect">
                <a:avLst/>
              </a:prstGeom>
              <a:blipFill>
                <a:blip r:embed="rId5"/>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sai 2">
                <a:extLst>
                  <a:ext uri="{FF2B5EF4-FFF2-40B4-BE49-F238E27FC236}">
                    <a16:creationId xmlns:a16="http://schemas.microsoft.com/office/drawing/2014/main" id="{2877C3C4-54EB-AF8F-2A3F-49EBC8A59EC1}"/>
                  </a:ext>
                </a:extLst>
              </p:cNvPr>
              <p:cNvSpPr/>
              <p:nvPr/>
            </p:nvSpPr>
            <p:spPr>
              <a:xfrm>
                <a:off x="4872654" y="214881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fr-FR" sz="2000" dirty="0">
                    <a:solidFill>
                      <a:schemeClr val="tx1"/>
                    </a:solidFill>
                    <a:latin typeface="Arial" panose="020B0604020202020204" pitchFamily="34" charset="0"/>
                    <a:cs typeface="Arial" panose="020B0604020202020204" pitchFamily="34" charset="0"/>
                  </a:rPr>
                  <a:t>C.</a:t>
                </a:r>
                <a14:m>
                  <m:oMath xmlns:m="http://schemas.openxmlformats.org/officeDocument/2006/math">
                    <m:r>
                      <a:rPr lang="fr-FR" sz="2000" i="1">
                        <a:solidFill>
                          <a:schemeClr val="tx1"/>
                        </a:solidFill>
                        <a:latin typeface="Cambria Math" panose="02040503050406030204" pitchFamily="18" charset="0"/>
                      </a:rPr>
                      <m:t> </m:t>
                    </m:r>
                    <m:f>
                      <m:fPr>
                        <m:ctrlPr>
                          <a:rPr lang="en-US" sz="2000" i="1">
                            <a:solidFill>
                              <a:schemeClr val="tx1"/>
                            </a:solidFill>
                            <a:latin typeface="Cambria Math" panose="02040503050406030204" pitchFamily="18" charset="0"/>
                          </a:rPr>
                        </m:ctrlPr>
                      </m:fPr>
                      <m:num>
                        <m:r>
                          <a:rPr lang="fr-FR" sz="2000" i="1">
                            <a:solidFill>
                              <a:schemeClr val="tx1"/>
                            </a:solidFill>
                            <a:latin typeface="Cambria Math" panose="02040503050406030204" pitchFamily="18" charset="0"/>
                          </a:rPr>
                          <m:t>5</m:t>
                        </m:r>
                        <m:r>
                          <a:rPr lang="fr-FR" sz="2000" i="1">
                            <a:solidFill>
                              <a:schemeClr val="tx1"/>
                            </a:solidFill>
                            <a:latin typeface="Cambria Math" panose="02040503050406030204" pitchFamily="18" charset="0"/>
                          </a:rPr>
                          <m:t>𝜋</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𝑎</m:t>
                            </m:r>
                          </m:e>
                          <m:sup>
                            <m:r>
                              <a:rPr lang="fr-FR" sz="2000" i="1">
                                <a:solidFill>
                                  <a:schemeClr val="tx1"/>
                                </a:solidFill>
                                <a:latin typeface="Cambria Math" panose="02040503050406030204" pitchFamily="18" charset="0"/>
                              </a:rPr>
                              <m:t>2</m:t>
                            </m:r>
                          </m:sup>
                        </m:sSup>
                      </m:num>
                      <m:den>
                        <m:r>
                          <a:rPr lang="fr-FR" sz="2000" i="1">
                            <a:solidFill>
                              <a:schemeClr val="tx1"/>
                            </a:solidFill>
                            <a:latin typeface="Cambria Math" panose="02040503050406030204" pitchFamily="18" charset="0"/>
                          </a:rPr>
                          <m:t>2</m:t>
                        </m:r>
                      </m:den>
                    </m:f>
                  </m:oMath>
                </a14:m>
                <a:endParaRPr kumimoji="0" lang="vi-VN"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xmlns="">
          <p:sp>
            <p:nvSpPr>
              <p:cNvPr id="18" name="Đáp án sai 2">
                <a:extLst>
                  <a:ext uri="{FF2B5EF4-FFF2-40B4-BE49-F238E27FC236}">
                    <a16:creationId xmlns:a16="http://schemas.microsoft.com/office/drawing/2014/main" id="{2877C3C4-54EB-AF8F-2A3F-49EBC8A59EC1}"/>
                  </a:ext>
                </a:extLst>
              </p:cNvPr>
              <p:cNvSpPr>
                <a:spLocks noRot="1" noChangeAspect="1" noMove="1" noResize="1" noEditPoints="1" noAdjustHandles="1" noChangeArrowheads="1" noChangeShapeType="1" noTextEdit="1"/>
              </p:cNvSpPr>
              <p:nvPr/>
            </p:nvSpPr>
            <p:spPr>
              <a:xfrm>
                <a:off x="4872654" y="2148811"/>
                <a:ext cx="3401292" cy="997527"/>
              </a:xfrm>
              <a:prstGeom prst="roundRect">
                <a:avLst/>
              </a:prstGeom>
              <a:blipFill>
                <a:blip r:embed="rId6"/>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3">
                <a:extLst>
                  <a:ext uri="{FF2B5EF4-FFF2-40B4-BE49-F238E27FC236}">
                    <a16:creationId xmlns:a16="http://schemas.microsoft.com/office/drawing/2014/main" id="{BE1B2DF6-CBA8-E8DD-A391-FA46E2573AB7}"/>
                  </a:ext>
                </a:extLst>
              </p:cNvPr>
              <p:cNvSpPr/>
              <p:nvPr/>
            </p:nvSpPr>
            <p:spPr>
              <a:xfrm>
                <a:off x="951817" y="2158246"/>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fr-FR" sz="2000" dirty="0">
                    <a:solidFill>
                      <a:schemeClr val="tx1"/>
                    </a:solidFill>
                    <a:latin typeface="Arial" panose="020B0604020202020204" pitchFamily="34" charset="0"/>
                    <a:cs typeface="Arial" panose="020B0604020202020204" pitchFamily="34" charset="0"/>
                  </a:rPr>
                  <a:t>A. </a:t>
                </a:r>
                <a14:m>
                  <m:oMath xmlns:m="http://schemas.openxmlformats.org/officeDocument/2006/math">
                    <m:f>
                      <m:fPr>
                        <m:ctrlPr>
                          <a:rPr lang="en-US" sz="2000" i="1">
                            <a:solidFill>
                              <a:schemeClr val="tx1"/>
                            </a:solidFill>
                            <a:latin typeface="Cambria Math" panose="02040503050406030204" pitchFamily="18" charset="0"/>
                          </a:rPr>
                        </m:ctrlPr>
                      </m:fPr>
                      <m:num>
                        <m:r>
                          <a:rPr lang="fr-FR" sz="2000" i="1">
                            <a:solidFill>
                              <a:schemeClr val="tx1"/>
                            </a:solidFill>
                            <a:latin typeface="Cambria Math" panose="02040503050406030204" pitchFamily="18" charset="0"/>
                          </a:rPr>
                          <m:t>3</m:t>
                        </m:r>
                        <m:r>
                          <a:rPr lang="fr-FR" sz="2000" i="1">
                            <a:solidFill>
                              <a:schemeClr val="tx1"/>
                            </a:solidFill>
                            <a:latin typeface="Cambria Math" panose="02040503050406030204" pitchFamily="18" charset="0"/>
                          </a:rPr>
                          <m:t>𝜋</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𝑎</m:t>
                            </m:r>
                          </m:e>
                          <m:sup>
                            <m:r>
                              <a:rPr lang="fr-FR" sz="2000" i="1">
                                <a:solidFill>
                                  <a:schemeClr val="tx1"/>
                                </a:solidFill>
                                <a:latin typeface="Cambria Math" panose="02040503050406030204" pitchFamily="18" charset="0"/>
                              </a:rPr>
                              <m:t>2</m:t>
                            </m:r>
                          </m:sup>
                        </m:sSup>
                      </m:num>
                      <m:den>
                        <m:r>
                          <a:rPr lang="fr-FR" sz="2000" i="1">
                            <a:solidFill>
                              <a:schemeClr val="tx1"/>
                            </a:solidFill>
                            <a:latin typeface="Cambria Math" panose="02040503050406030204" pitchFamily="18" charset="0"/>
                          </a:rPr>
                          <m:t>2</m:t>
                        </m:r>
                      </m:den>
                    </m:f>
                  </m:oMath>
                </a14:m>
                <a:r>
                  <a:rPr lang="fr-FR" sz="2000" dirty="0">
                    <a:solidFill>
                      <a:schemeClr val="tx1"/>
                    </a:solidFill>
                    <a:latin typeface="Arial" panose="020B0604020202020204" pitchFamily="34" charset="0"/>
                    <a:cs typeface="Arial" panose="020B0604020202020204" pitchFamily="34" charset="0"/>
                  </a:rPr>
                  <a:t>	</a:t>
                </a:r>
                <a:endParaRPr kumimoji="0" lang="vi-VN"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xmlns="">
          <p:sp>
            <p:nvSpPr>
              <p:cNvPr id="19" name="Đáp án sai 3">
                <a:extLst>
                  <a:ext uri="{FF2B5EF4-FFF2-40B4-BE49-F238E27FC236}">
                    <a16:creationId xmlns:a16="http://schemas.microsoft.com/office/drawing/2014/main" id="{BE1B2DF6-CBA8-E8DD-A391-FA46E2573AB7}"/>
                  </a:ext>
                </a:extLst>
              </p:cNvPr>
              <p:cNvSpPr>
                <a:spLocks noRot="1" noChangeAspect="1" noMove="1" noResize="1" noEditPoints="1" noAdjustHandles="1" noChangeArrowheads="1" noChangeShapeType="1" noTextEdit="1"/>
              </p:cNvSpPr>
              <p:nvPr/>
            </p:nvSpPr>
            <p:spPr>
              <a:xfrm>
                <a:off x="951817" y="2158246"/>
                <a:ext cx="3401292" cy="997527"/>
              </a:xfrm>
              <a:prstGeom prst="roundRect">
                <a:avLst/>
              </a:prstGeom>
              <a:blipFill>
                <a:blip r:embed="rId7"/>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đúng">
                <a:extLst>
                  <a:ext uri="{FF2B5EF4-FFF2-40B4-BE49-F238E27FC236}">
                    <a16:creationId xmlns:a16="http://schemas.microsoft.com/office/drawing/2014/main" id="{C57F36C7-F069-B14D-1709-C3760ECC029E}"/>
                  </a:ext>
                </a:extLst>
              </p:cNvPr>
              <p:cNvSpPr/>
              <p:nvPr/>
            </p:nvSpPr>
            <p:spPr>
              <a:xfrm>
                <a:off x="951817" y="3347718"/>
                <a:ext cx="3401292" cy="99752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fr-FR" sz="2000" dirty="0">
                    <a:solidFill>
                      <a:schemeClr val="tx1"/>
                    </a:solidFill>
                    <a:latin typeface="Arial" panose="020B0604020202020204" pitchFamily="34" charset="0"/>
                    <a:cs typeface="Arial" panose="020B0604020202020204" pitchFamily="34" charset="0"/>
                  </a:rPr>
                  <a:t>B. </a:t>
                </a:r>
                <a14:m>
                  <m:oMath xmlns:m="http://schemas.openxmlformats.org/officeDocument/2006/math">
                    <m:f>
                      <m:fPr>
                        <m:ctrlPr>
                          <a:rPr lang="en-US" sz="2000" i="1">
                            <a:solidFill>
                              <a:schemeClr val="tx1"/>
                            </a:solidFill>
                            <a:latin typeface="Cambria Math" panose="02040503050406030204" pitchFamily="18" charset="0"/>
                          </a:rPr>
                        </m:ctrlPr>
                      </m:fPr>
                      <m:num>
                        <m:r>
                          <a:rPr lang="fr-FR" sz="2000" i="1">
                            <a:solidFill>
                              <a:schemeClr val="tx1"/>
                            </a:solidFill>
                            <a:latin typeface="Cambria Math" panose="02040503050406030204" pitchFamily="18" charset="0"/>
                          </a:rPr>
                          <m:t>3</m:t>
                        </m:r>
                        <m:r>
                          <a:rPr lang="fr-FR" sz="2000" i="1">
                            <a:solidFill>
                              <a:schemeClr val="tx1"/>
                            </a:solidFill>
                            <a:latin typeface="Cambria Math" panose="02040503050406030204" pitchFamily="18" charset="0"/>
                          </a:rPr>
                          <m:t>𝜋</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𝑎</m:t>
                            </m:r>
                          </m:e>
                          <m:sup>
                            <m:r>
                              <a:rPr lang="fr-FR" sz="2000" i="1">
                                <a:solidFill>
                                  <a:schemeClr val="tx1"/>
                                </a:solidFill>
                                <a:latin typeface="Cambria Math" panose="02040503050406030204" pitchFamily="18" charset="0"/>
                              </a:rPr>
                              <m:t>2</m:t>
                            </m:r>
                          </m:sup>
                        </m:sSup>
                      </m:num>
                      <m:den>
                        <m:r>
                          <a:rPr lang="fr-FR" sz="2000" i="1">
                            <a:solidFill>
                              <a:schemeClr val="tx1"/>
                            </a:solidFill>
                            <a:latin typeface="Cambria Math" panose="02040503050406030204" pitchFamily="18" charset="0"/>
                          </a:rPr>
                          <m:t>4</m:t>
                        </m:r>
                      </m:den>
                    </m:f>
                  </m:oMath>
                </a14:m>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20" name="Đáp án đúng">
                <a:extLst>
                  <a:ext uri="{FF2B5EF4-FFF2-40B4-BE49-F238E27FC236}">
                    <a16:creationId xmlns:a16="http://schemas.microsoft.com/office/drawing/2014/main" id="{C57F36C7-F069-B14D-1709-C3760ECC029E}"/>
                  </a:ext>
                </a:extLst>
              </p:cNvPr>
              <p:cNvSpPr>
                <a:spLocks noRot="1" noChangeAspect="1" noMove="1" noResize="1" noEditPoints="1" noAdjustHandles="1" noChangeArrowheads="1" noChangeShapeType="1" noTextEdit="1"/>
              </p:cNvSpPr>
              <p:nvPr/>
            </p:nvSpPr>
            <p:spPr>
              <a:xfrm>
                <a:off x="951817" y="3347718"/>
                <a:ext cx="3401292" cy="997527"/>
              </a:xfrm>
              <a:prstGeom prst="roundRect">
                <a:avLst/>
              </a:prstGeom>
              <a:blipFill>
                <a:blip r:embed="rId8"/>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âu hỏi">
                <a:extLst>
                  <a:ext uri="{FF2B5EF4-FFF2-40B4-BE49-F238E27FC236}">
                    <a16:creationId xmlns:a16="http://schemas.microsoft.com/office/drawing/2014/main" id="{38CC98A1-EF83-96B3-0513-207A75209BCD}"/>
                  </a:ext>
                </a:extLst>
              </p:cNvPr>
              <p:cNvSpPr/>
              <p:nvPr/>
            </p:nvSpPr>
            <p:spPr>
              <a:xfrm>
                <a:off x="788429" y="232883"/>
                <a:ext cx="7567142" cy="17361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dirty="0">
                    <a:solidFill>
                      <a:schemeClr val="tx1"/>
                    </a:solidFill>
                    <a:latin typeface="Arial" panose="020B0604020202020204" pitchFamily="34" charset="0"/>
                    <a:cs typeface="Arial" panose="020B0604020202020204" pitchFamily="34" charset="0"/>
                  </a:rPr>
                  <a:t>Câu 5. </a:t>
                </a:r>
                <a:r>
                  <a:rPr lang="fr-FR" sz="2000" dirty="0">
                    <a:solidFill>
                      <a:schemeClr val="tx1"/>
                    </a:solidFill>
                    <a:latin typeface="Arial" panose="020B0604020202020204" pitchFamily="34" charset="0"/>
                    <a:cs typeface="Arial" panose="020B0604020202020204" pitchFamily="34" charset="0"/>
                  </a:rPr>
                  <a:t>Cho </a:t>
                </a:r>
                <a:r>
                  <a:rPr lang="fr-FR" sz="2000" dirty="0" err="1">
                    <a:solidFill>
                      <a:schemeClr val="tx1"/>
                    </a:solidFill>
                    <a:latin typeface="Arial" panose="020B0604020202020204" pitchFamily="34" charset="0"/>
                    <a:cs typeface="Arial" panose="020B0604020202020204" pitchFamily="34" charset="0"/>
                  </a:rPr>
                  <a:t>tam</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giác</a:t>
                </a:r>
                <a:r>
                  <a:rPr lang="fr-FR"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i="1">
                        <a:solidFill>
                          <a:schemeClr val="tx1"/>
                        </a:solidFill>
                        <a:latin typeface="Cambria Math" panose="02040503050406030204" pitchFamily="18" charset="0"/>
                      </a:rPr>
                      <m:t>𝐴𝐵𝐶</m:t>
                    </m:r>
                  </m:oMath>
                </a14:m>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đều</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cạnh</a:t>
                </a:r>
                <a:r>
                  <a:rPr lang="fr-FR"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i="1">
                        <a:solidFill>
                          <a:schemeClr val="tx1"/>
                        </a:solidFill>
                        <a:latin typeface="Cambria Math" panose="02040503050406030204" pitchFamily="18" charset="0"/>
                      </a:rPr>
                      <m:t>𝑎</m:t>
                    </m:r>
                  </m:oMath>
                </a14:m>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đường</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trung</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tuyến</a:t>
                </a:r>
                <a:r>
                  <a:rPr lang="fr-FR"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i="1">
                        <a:solidFill>
                          <a:schemeClr val="tx1"/>
                        </a:solidFill>
                        <a:latin typeface="Cambria Math" panose="02040503050406030204" pitchFamily="18" charset="0"/>
                      </a:rPr>
                      <m:t>𝐴𝑀</m:t>
                    </m:r>
                  </m:oMath>
                </a14:m>
                <a:r>
                  <a:rPr lang="fr-FR" sz="2000" dirty="0">
                    <a:solidFill>
                      <a:schemeClr val="tx1"/>
                    </a:solidFill>
                    <a:latin typeface="Arial" panose="020B0604020202020204" pitchFamily="34" charset="0"/>
                    <a:cs typeface="Arial" panose="020B0604020202020204" pitchFamily="34" charset="0"/>
                  </a:rPr>
                  <a:t>. Quay </a:t>
                </a:r>
                <a:r>
                  <a:rPr lang="fr-FR" sz="2000" dirty="0" err="1">
                    <a:solidFill>
                      <a:schemeClr val="tx1"/>
                    </a:solidFill>
                    <a:latin typeface="Arial" panose="020B0604020202020204" pitchFamily="34" charset="0"/>
                    <a:cs typeface="Arial" panose="020B0604020202020204" pitchFamily="34" charset="0"/>
                  </a:rPr>
                  <a:t>tam</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giác</a:t>
                </a:r>
                <a:r>
                  <a:rPr lang="fr-FR"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i="1">
                        <a:solidFill>
                          <a:schemeClr val="tx1"/>
                        </a:solidFill>
                        <a:latin typeface="Cambria Math" panose="02040503050406030204" pitchFamily="18" charset="0"/>
                      </a:rPr>
                      <m:t>𝐴𝐵𝐶</m:t>
                    </m:r>
                  </m:oMath>
                </a14:m>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quanh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cạnh</a:t>
                </a:r>
                <a:r>
                  <a:rPr lang="fr-FR"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i="1">
                        <a:solidFill>
                          <a:schemeClr val="tx1"/>
                        </a:solidFill>
                        <a:latin typeface="Cambria Math" panose="02040503050406030204" pitchFamily="18" charset="0"/>
                      </a:rPr>
                      <m:t>𝐴𝑀</m:t>
                    </m:r>
                  </m:oMath>
                </a14:m>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diện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tích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toàn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phần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của</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hình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nón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tạo</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thành</a:t>
                </a:r>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21" name="Câu hỏi">
                <a:extLst>
                  <a:ext uri="{FF2B5EF4-FFF2-40B4-BE49-F238E27FC236}">
                    <a16:creationId xmlns:a16="http://schemas.microsoft.com/office/drawing/2014/main" id="{38CC98A1-EF83-96B3-0513-207A75209BCD}"/>
                  </a:ext>
                </a:extLst>
              </p:cNvPr>
              <p:cNvSpPr>
                <a:spLocks noRot="1" noChangeAspect="1" noMove="1" noResize="1" noEditPoints="1" noAdjustHandles="1" noChangeArrowheads="1" noChangeShapeType="1" noTextEdit="1"/>
              </p:cNvSpPr>
              <p:nvPr/>
            </p:nvSpPr>
            <p:spPr>
              <a:xfrm>
                <a:off x="788429" y="232883"/>
                <a:ext cx="7567142" cy="1736187"/>
              </a:xfrm>
              <a:prstGeom prst="roundRect">
                <a:avLst/>
              </a:prstGeom>
              <a:blipFill>
                <a:blip r:embed="rId9"/>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72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grpSp>
        <p:nvGrpSpPr>
          <p:cNvPr id="4" name="Group 3">
            <a:extLst>
              <a:ext uri="{FF2B5EF4-FFF2-40B4-BE49-F238E27FC236}">
                <a16:creationId xmlns:a16="http://schemas.microsoft.com/office/drawing/2014/main" id="{05C7E6FC-79B1-347C-55F4-FEB948133458}"/>
              </a:ext>
            </a:extLst>
          </p:cNvPr>
          <p:cNvGrpSpPr/>
          <p:nvPr/>
        </p:nvGrpSpPr>
        <p:grpSpPr>
          <a:xfrm>
            <a:off x="631840" y="680275"/>
            <a:ext cx="4716337" cy="2391534"/>
            <a:chOff x="396417" y="795567"/>
            <a:chExt cx="16120872" cy="4783068"/>
          </a:xfrm>
        </p:grpSpPr>
        <p:sp>
          <p:nvSpPr>
            <p:cNvPr id="5" name="Google Shape;3331;p61">
              <a:extLst>
                <a:ext uri="{FF2B5EF4-FFF2-40B4-BE49-F238E27FC236}">
                  <a16:creationId xmlns:a16="http://schemas.microsoft.com/office/drawing/2014/main" id="{6B75D039-8925-3617-FDA2-3F3D6B57AAC7}"/>
                </a:ext>
              </a:extLst>
            </p:cNvPr>
            <p:cNvSpPr txBox="1"/>
            <p:nvPr/>
          </p:nvSpPr>
          <p:spPr>
            <a:xfrm flipH="1">
              <a:off x="561005" y="795567"/>
              <a:ext cx="8469611" cy="952624"/>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3 (SGK – </a:t>
              </a: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tr.103</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a:t>
              </a:r>
              <a:endParaRPr lang="en-US" sz="185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8C40271-0043-D411-4850-AEB9071A49BA}"/>
                </a:ext>
              </a:extLst>
            </p:cNvPr>
            <p:cNvSpPr/>
            <p:nvPr/>
          </p:nvSpPr>
          <p:spPr>
            <a:xfrm>
              <a:off x="396417" y="1814655"/>
              <a:ext cx="16120872"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altLang="en-US" sz="2000" kern="1200" dirty="0" err="1">
                  <a:latin typeface="Arial" panose="020B0604020202020204" pitchFamily="34" charset="0"/>
                  <a:ea typeface="Open Sans"/>
                  <a:cs typeface="+mn-cs"/>
                </a:rPr>
                <a:t>Phần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mái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lá</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một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ngôi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nhà</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dạng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nón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không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đáy</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với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đường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kính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đáy</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khoảng</a:t>
              </a:r>
              <a:r>
                <a:rPr lang="en-US" altLang="en-US" sz="2000" kern="1200" dirty="0">
                  <a:latin typeface="Arial" panose="020B0604020202020204" pitchFamily="34" charset="0"/>
                  <a:ea typeface="Open Sans"/>
                  <a:cs typeface="+mn-cs"/>
                </a:rPr>
                <a:t> 12 m </a:t>
              </a:r>
              <a:r>
                <a:rPr lang="en-US" altLang="en-US" sz="2000" kern="1200" dirty="0" err="1">
                  <a:latin typeface="Arial" panose="020B0604020202020204" pitchFamily="34" charset="0"/>
                  <a:ea typeface="Open Sans"/>
                  <a:cs typeface="+mn-cs"/>
                </a:rPr>
                <a:t>và</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độ</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dài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đường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sinh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khoảng</a:t>
              </a:r>
              <a:r>
                <a:rPr lang="en-US" altLang="en-US" sz="2000" kern="1200" dirty="0">
                  <a:latin typeface="Arial" panose="020B0604020202020204" pitchFamily="34" charset="0"/>
                  <a:ea typeface="Open Sans"/>
                  <a:cs typeface="+mn-cs"/>
                </a:rPr>
                <a:t> 8,5 m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26). Chi </a:t>
              </a:r>
              <a:r>
                <a:rPr lang="en-US" altLang="en-US" sz="2000" kern="1200" dirty="0" err="1">
                  <a:latin typeface="Arial" panose="020B0604020202020204" pitchFamily="34" charset="0"/>
                  <a:ea typeface="Open Sans"/>
                  <a:cs typeface="+mn-cs"/>
                </a:rPr>
                <a:t>phí</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để</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làm</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phần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mái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lá</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là</a:t>
              </a:r>
              <a:r>
                <a:rPr lang="en-US" altLang="en-US" sz="2000" kern="1200" dirty="0">
                  <a:latin typeface="Arial" panose="020B0604020202020204" pitchFamily="34" charset="0"/>
                  <a:ea typeface="Open Sans"/>
                  <a:cs typeface="+mn-cs"/>
                </a:rPr>
                <a:t> 250 000 </a:t>
              </a:r>
              <a:r>
                <a:rPr lang="en-US" altLang="en-US" sz="2000" kern="1200" dirty="0" err="1">
                  <a:latin typeface="Arial" panose="020B0604020202020204" pitchFamily="34" charset="0"/>
                  <a:ea typeface="Open Sans"/>
                  <a:cs typeface="+mn-cs"/>
                </a:rPr>
                <a:t>đồng</a:t>
              </a:r>
              <a:r>
                <a:rPr lang="en-US" altLang="en-US" sz="2000" kern="1200" dirty="0">
                  <a:latin typeface="Arial" panose="020B0604020202020204" pitchFamily="34" charset="0"/>
                  <a:ea typeface="Open Sans"/>
                  <a:cs typeface="+mn-cs"/>
                </a:rPr>
                <a:t>/ 1 </a:t>
              </a:r>
              <a:r>
                <a:rPr lang="en-US" altLang="en-US" sz="2000" kern="1200" dirty="0" err="1">
                  <a:latin typeface="Arial" panose="020B0604020202020204" pitchFamily="34" charset="0"/>
                  <a:ea typeface="Open Sans"/>
                  <a:cs typeface="+mn-cs"/>
                </a:rPr>
                <a:t>m</a:t>
              </a:r>
              <a:r>
                <a:rPr lang="en-US" altLang="en-US" sz="2000" kern="1200" baseline="30000" dirty="0" err="1">
                  <a:latin typeface="Arial" panose="020B0604020202020204" pitchFamily="34" charset="0"/>
                  <a:ea typeface="Open Sans"/>
                  <a:cs typeface="+mn-cs"/>
                </a:rPr>
                <a:t>2</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Hỏi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tổng</a:t>
              </a:r>
              <a:r>
                <a:rPr lang="en-US" altLang="en-US" sz="2000" kern="1200" dirty="0">
                  <a:latin typeface="Arial" panose="020B0604020202020204" pitchFamily="34" charset="0"/>
                  <a:ea typeface="Open Sans"/>
                  <a:cs typeface="+mn-cs"/>
                </a:rPr>
                <a:t> chi </a:t>
              </a:r>
              <a:r>
                <a:rPr lang="en-US" altLang="en-US" sz="2000" kern="1200" dirty="0" err="1">
                  <a:latin typeface="Arial" panose="020B0604020202020204" pitchFamily="34" charset="0"/>
                  <a:ea typeface="Open Sans"/>
                  <a:cs typeface="+mn-cs"/>
                </a:rPr>
                <a:t>phí</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để</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làm</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toàn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bộ</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phần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lá</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là</a:t>
              </a:r>
              <a:r>
                <a:rPr lang="en-US" altLang="en-US" sz="2000" kern="1200" dirty="0">
                  <a:latin typeface="Arial" panose="020B0604020202020204" pitchFamily="34" charset="0"/>
                  <a:ea typeface="Open Sans"/>
                  <a:cs typeface="+mn-cs"/>
                </a:rPr>
                <a:t> bao </a:t>
              </a:r>
              <a:r>
                <a:rPr lang="en-US" altLang="en-US" sz="2000" kern="1200" dirty="0" err="1">
                  <a:latin typeface="Arial" panose="020B0604020202020204" pitchFamily="34" charset="0"/>
                  <a:ea typeface="Open Sans"/>
                  <a:cs typeface="+mn-cs"/>
                </a:rPr>
                <a:t>nhiêu</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đồng</a:t>
              </a:r>
              <a:r>
                <a:rPr lang="en-US" altLang="en-US" sz="2000" kern="1200" dirty="0">
                  <a:latin typeface="Arial" panose="020B0604020202020204" pitchFamily="34" charset="0"/>
                  <a:ea typeface="Open Sans"/>
                  <a:cs typeface="+mn-cs"/>
                </a:rPr>
                <a:t>?</a:t>
              </a:r>
              <a:endParaRPr lang="vi-VN" altLang="en-US" sz="2000" kern="1200" dirty="0">
                <a:latin typeface="Arial" panose="020B0604020202020204" pitchFamily="34" charset="0"/>
                <a:ea typeface="Open Sans"/>
                <a:cs typeface="+mn-cs"/>
              </a:endParaRPr>
            </a:p>
          </p:txBody>
        </p:sp>
      </p:grpSp>
      <p:pic>
        <p:nvPicPr>
          <p:cNvPr id="10" name="Picture 9">
            <a:extLst>
              <a:ext uri="{FF2B5EF4-FFF2-40B4-BE49-F238E27FC236}">
                <a16:creationId xmlns:a16="http://schemas.microsoft.com/office/drawing/2014/main" id="{91DAA076-CA44-00F2-5EC1-3172821C07AD}"/>
              </a:ext>
            </a:extLst>
          </p:cNvPr>
          <p:cNvPicPr>
            <a:picLocks noChangeAspect="1"/>
          </p:cNvPicPr>
          <p:nvPr/>
        </p:nvPicPr>
        <p:blipFill>
          <a:blip r:embed="rId3">
            <a:clrChange>
              <a:clrFrom>
                <a:srgbClr val="FFFFFF"/>
              </a:clrFrom>
              <a:clrTo>
                <a:srgbClr val="FFFFFF">
                  <a:alpha val="0"/>
                </a:srgbClr>
              </a:clrTo>
            </a:clrChange>
          </a:blip>
          <a:srcRect l="58452" t="5669" r="6510" b="5980"/>
          <a:stretch/>
        </p:blipFill>
        <p:spPr>
          <a:xfrm>
            <a:off x="5364987" y="1101688"/>
            <a:ext cx="3147173" cy="294012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23"/>
        <p:cNvGrpSpPr/>
        <p:nvPr/>
      </p:nvGrpSpPr>
      <p:grpSpPr>
        <a:xfrm>
          <a:off x="0" y="0"/>
          <a:ext cx="0" cy="0"/>
          <a:chOff x="0" y="0"/>
          <a:chExt cx="0" cy="0"/>
        </a:xfrm>
      </p:grpSpPr>
      <p:sp>
        <p:nvSpPr>
          <p:cNvPr id="4" name="Flowchart: Terminator 3">
            <a:extLst>
              <a:ext uri="{FF2B5EF4-FFF2-40B4-BE49-F238E27FC236}">
                <a16:creationId xmlns:a16="http://schemas.microsoft.com/office/drawing/2014/main" id="{733E4096-FB8A-62DA-DD04-BABD32804983}"/>
              </a:ext>
            </a:extLst>
          </p:cNvPr>
          <p:cNvSpPr/>
          <p:nvPr/>
        </p:nvSpPr>
        <p:spPr>
          <a:xfrm>
            <a:off x="4015282" y="778792"/>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p:pic>
        <p:nvPicPr>
          <p:cNvPr id="5" name="Picture 4">
            <a:extLst>
              <a:ext uri="{FF2B5EF4-FFF2-40B4-BE49-F238E27FC236}">
                <a16:creationId xmlns:a16="http://schemas.microsoft.com/office/drawing/2014/main" id="{A5065538-289C-2E60-67C7-4C79937C72E8}"/>
              </a:ext>
            </a:extLst>
          </p:cNvPr>
          <p:cNvPicPr>
            <a:picLocks noChangeAspect="1"/>
          </p:cNvPicPr>
          <p:nvPr/>
        </p:nvPicPr>
        <p:blipFill>
          <a:blip r:embed="rId3">
            <a:clrChange>
              <a:clrFrom>
                <a:srgbClr val="FFFFFF"/>
              </a:clrFrom>
              <a:clrTo>
                <a:srgbClr val="FFFFFF">
                  <a:alpha val="0"/>
                </a:srgbClr>
              </a:clrTo>
            </a:clrChange>
          </a:blip>
          <a:srcRect l="58452" t="5669" r="6510" b="5980"/>
          <a:stretch/>
        </p:blipFill>
        <p:spPr>
          <a:xfrm>
            <a:off x="5470450" y="1505725"/>
            <a:ext cx="3147173" cy="294012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A27D861-D0E3-32F1-67F0-C327929AE96D}"/>
                  </a:ext>
                </a:extLst>
              </p:cNvPr>
              <p:cNvSpPr txBox="1"/>
              <p:nvPr/>
            </p:nvSpPr>
            <p:spPr>
              <a:xfrm>
                <a:off x="505111" y="1626781"/>
                <a:ext cx="4859078" cy="2187650"/>
              </a:xfrm>
              <a:prstGeom prst="rect">
                <a:avLst/>
              </a:prstGeom>
              <a:noFill/>
            </p:spPr>
            <p:txBody>
              <a:bodyPr wrap="square">
                <a:spAutoFit/>
              </a:bodyPr>
              <a:lstStyle/>
              <a:p>
                <a:pPr marL="0" marR="0" algn="ctr">
                  <a:lnSpc>
                    <a:spcPct val="150000"/>
                  </a:lnSpc>
                  <a:spcAft>
                    <a:spcPts val="800"/>
                  </a:spcAft>
                </a:pPr>
                <a:r>
                  <a:rPr lang="fr-FR" sz="2000" dirty="0" err="1">
                    <a:effectLst/>
                    <a:latin typeface="+mj-lt"/>
                    <a:ea typeface="Times New Roman" panose="02020603050405020304" pitchFamily="18" charset="0"/>
                    <a:cs typeface="Times New Roman" panose="02020603050405020304" pitchFamily="18" charset="0"/>
                  </a:rPr>
                  <a:t>Diện</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tích</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xung</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quanh</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phần</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mái</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lá</a:t>
                </a:r>
                <a:r>
                  <a:rPr lang="fr-FR" sz="2000" dirty="0">
                    <a:effectLst/>
                    <a:latin typeface="+mj-lt"/>
                    <a:ea typeface="Times New Roman" panose="02020603050405020304" pitchFamily="18" charset="0"/>
                    <a:cs typeface="Times New Roman" panose="02020603050405020304" pitchFamily="18" charset="0"/>
                  </a:rPr>
                  <a:t> là :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12</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8,5=51</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000" dirty="0">
                  <a:effectLst/>
                  <a:latin typeface="+mj-lt"/>
                  <a:ea typeface="Calibri" panose="020F0502020204030204" pitchFamily="34" charset="0"/>
                  <a:cs typeface="Times New Roman" panose="02020603050405020304" pitchFamily="18" charset="0"/>
                </a:endParaRPr>
              </a:p>
              <a:p>
                <a:pPr marL="0" marR="0" algn="ctr">
                  <a:lnSpc>
                    <a:spcPct val="150000"/>
                  </a:lnSpc>
                  <a:spcAft>
                    <a:spcPts val="800"/>
                  </a:spcAft>
                </a:pPr>
                <a:r>
                  <a:rPr lang="fr-FR" sz="2000" dirty="0" err="1">
                    <a:effectLst/>
                    <a:latin typeface="+mj-lt"/>
                    <a:ea typeface="Times New Roman" panose="02020603050405020304" pitchFamily="18" charset="0"/>
                    <a:cs typeface="Times New Roman" panose="02020603050405020304" pitchFamily="18" charset="0"/>
                  </a:rPr>
                  <a:t>Tổng</a:t>
                </a:r>
                <a:r>
                  <a:rPr lang="fr-FR" sz="2000" dirty="0">
                    <a:effectLst/>
                    <a:latin typeface="+mj-lt"/>
                    <a:ea typeface="Times New Roman" panose="02020603050405020304" pitchFamily="18" charset="0"/>
                    <a:cs typeface="Times New Roman" panose="02020603050405020304" pitchFamily="18" charset="0"/>
                  </a:rPr>
                  <a:t> chi </a:t>
                </a:r>
                <a:r>
                  <a:rPr lang="fr-FR" sz="2000" dirty="0" err="1">
                    <a:effectLst/>
                    <a:latin typeface="+mj-lt"/>
                    <a:ea typeface="Times New Roman" panose="02020603050405020304" pitchFamily="18" charset="0"/>
                    <a:cs typeface="Times New Roman" panose="02020603050405020304" pitchFamily="18" charset="0"/>
                  </a:rPr>
                  <a:t>phí</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để</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hoàn</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thành</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phần</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mái</a:t>
                </a:r>
                <a:r>
                  <a:rPr lang="fr-FR" sz="2000" dirty="0">
                    <a:effectLst/>
                    <a:latin typeface="+mj-lt"/>
                    <a:ea typeface="Times New Roman" panose="02020603050405020304" pitchFamily="18" charset="0"/>
                    <a:cs typeface="Times New Roman" panose="02020603050405020304" pitchFamily="18" charset="0"/>
                  </a:rPr>
                  <a:t> là :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51</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250000=40055306</m:t>
                    </m:r>
                  </m:oMath>
                </a14:m>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đồng</a:t>
                </a:r>
                <a:r>
                  <a:rPr lang="fr-FR"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3A27D861-D0E3-32F1-67F0-C327929AE96D}"/>
                  </a:ext>
                </a:extLst>
              </p:cNvPr>
              <p:cNvSpPr txBox="1">
                <a:spLocks noRot="1" noChangeAspect="1" noMove="1" noResize="1" noEditPoints="1" noAdjustHandles="1" noChangeArrowheads="1" noChangeShapeType="1" noTextEdit="1"/>
              </p:cNvSpPr>
              <p:nvPr/>
            </p:nvSpPr>
            <p:spPr>
              <a:xfrm>
                <a:off x="505111" y="1626781"/>
                <a:ext cx="4859078" cy="2187650"/>
              </a:xfrm>
              <a:prstGeom prst="rect">
                <a:avLst/>
              </a:prstGeom>
              <a:blipFill>
                <a:blip r:embed="rId4"/>
                <a:stretch>
                  <a:fillRect l="-753" r="-2008" b="-4178"/>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931"/>
        <p:cNvGrpSpPr/>
        <p:nvPr/>
      </p:nvGrpSpPr>
      <p:grpSpPr>
        <a:xfrm>
          <a:off x="0" y="0"/>
          <a:ext cx="0" cy="0"/>
          <a:chOff x="0" y="0"/>
          <a:chExt cx="0" cy="0"/>
        </a:xfrm>
      </p:grpSpPr>
      <p:grpSp>
        <p:nvGrpSpPr>
          <p:cNvPr id="4" name="Group 3">
            <a:extLst>
              <a:ext uri="{FF2B5EF4-FFF2-40B4-BE49-F238E27FC236}">
                <a16:creationId xmlns:a16="http://schemas.microsoft.com/office/drawing/2014/main" id="{6EEDA2F7-E767-E222-F5AD-2EF726B8A7FF}"/>
              </a:ext>
            </a:extLst>
          </p:cNvPr>
          <p:cNvGrpSpPr/>
          <p:nvPr/>
        </p:nvGrpSpPr>
        <p:grpSpPr>
          <a:xfrm>
            <a:off x="631840" y="403829"/>
            <a:ext cx="7693453" cy="1929869"/>
            <a:chOff x="396417" y="795567"/>
            <a:chExt cx="16120872" cy="3859738"/>
          </a:xfrm>
        </p:grpSpPr>
        <p:sp>
          <p:nvSpPr>
            <p:cNvPr id="5" name="Google Shape;3331;p61">
              <a:extLst>
                <a:ext uri="{FF2B5EF4-FFF2-40B4-BE49-F238E27FC236}">
                  <a16:creationId xmlns:a16="http://schemas.microsoft.com/office/drawing/2014/main" id="{56C987CC-6352-D3F5-0BEB-CDC1EB433F34}"/>
                </a:ext>
              </a:extLst>
            </p:cNvPr>
            <p:cNvSpPr txBox="1"/>
            <p:nvPr/>
          </p:nvSpPr>
          <p:spPr>
            <a:xfrm flipH="1">
              <a:off x="561004" y="795567"/>
              <a:ext cx="6131035" cy="952624"/>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4 (SGK – </a:t>
              </a: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tr.103</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a:t>
              </a:r>
              <a:endParaRPr lang="en-US" sz="185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D669143-AC80-F200-E6FA-108DBE2DF878}"/>
                </a:ext>
              </a:extLst>
            </p:cNvPr>
            <p:cNvSpPr/>
            <p:nvPr/>
          </p:nvSpPr>
          <p:spPr>
            <a:xfrm>
              <a:off x="396417" y="1814655"/>
              <a:ext cx="16120872" cy="284065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altLang="en-US" sz="2000" kern="1200" dirty="0" err="1">
                  <a:latin typeface="Arial" panose="020B0604020202020204" pitchFamily="34" charset="0"/>
                  <a:ea typeface="Open Sans"/>
                  <a:cs typeface="+mn-cs"/>
                </a:rPr>
                <a:t>Chú</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hề</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trên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sân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khấu</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thường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trang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phục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như</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27a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Mũ</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chú</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hề</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dạng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nón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thể</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mô</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phỏng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cấu</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tạo</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kích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thước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chiếc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mũ</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chú</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hề</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như</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27b</a:t>
              </a:r>
              <a:r>
                <a:rPr lang="en-US" altLang="en-US" sz="2000" kern="1200" dirty="0">
                  <a:latin typeface="Arial" panose="020B0604020202020204" pitchFamily="34" charset="0"/>
                  <a:ea typeface="Open Sans"/>
                  <a:cs typeface="+mn-cs"/>
                </a:rPr>
                <a:t>.</a:t>
              </a:r>
              <a:endParaRPr lang="vi-VN" altLang="en-US" sz="2000" kern="1200" dirty="0">
                <a:latin typeface="Arial" panose="020B0604020202020204" pitchFamily="34" charset="0"/>
                <a:ea typeface="Open Sans"/>
                <a:cs typeface="+mn-cs"/>
              </a:endParaRPr>
            </a:p>
          </p:txBody>
        </p:sp>
      </p:grpSp>
      <p:pic>
        <p:nvPicPr>
          <p:cNvPr id="26" name="Picture 25">
            <a:extLst>
              <a:ext uri="{FF2B5EF4-FFF2-40B4-BE49-F238E27FC236}">
                <a16:creationId xmlns:a16="http://schemas.microsoft.com/office/drawing/2014/main" id="{706BED3E-3132-C8AD-386E-97EA22409F67}"/>
              </a:ext>
            </a:extLst>
          </p:cNvPr>
          <p:cNvPicPr>
            <a:picLocks noChangeAspect="1"/>
          </p:cNvPicPr>
          <p:nvPr/>
        </p:nvPicPr>
        <p:blipFill>
          <a:blip r:embed="rId3">
            <a:clrChange>
              <a:clrFrom>
                <a:srgbClr val="FFFFFF"/>
              </a:clrFrom>
              <a:clrTo>
                <a:srgbClr val="FFFFFF">
                  <a:alpha val="0"/>
                </a:srgbClr>
              </a:clrTo>
            </a:clrChange>
          </a:blip>
          <a:srcRect t="39009"/>
          <a:stretch/>
        </p:blipFill>
        <p:spPr>
          <a:xfrm>
            <a:off x="1112513" y="2269033"/>
            <a:ext cx="6918974" cy="247063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41"/>
          <p:cNvSpPr txBox="1">
            <a:spLocks noGrp="1"/>
          </p:cNvSpPr>
          <p:nvPr>
            <p:ph type="subTitle" idx="1"/>
          </p:nvPr>
        </p:nvSpPr>
        <p:spPr>
          <a:xfrm>
            <a:off x="1897200" y="2727695"/>
            <a:ext cx="5349600" cy="68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b="1" dirty="0">
                <a:latin typeface="+mj-lt"/>
              </a:rPr>
              <a:t>HÌNH NÓN</a:t>
            </a:r>
            <a:endParaRPr sz="5000" b="1" dirty="0">
              <a:latin typeface="+mj-lt"/>
            </a:endParaRPr>
          </a:p>
        </p:txBody>
      </p:sp>
      <p:sp>
        <p:nvSpPr>
          <p:cNvPr id="1463" name="Google Shape;1463;p41"/>
          <p:cNvSpPr txBox="1">
            <a:spLocks noGrp="1"/>
          </p:cNvSpPr>
          <p:nvPr>
            <p:ph type="title"/>
          </p:nvPr>
        </p:nvSpPr>
        <p:spPr>
          <a:xfrm>
            <a:off x="1897200" y="888471"/>
            <a:ext cx="5349600" cy="135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dirty="0">
                <a:latin typeface="+mj-lt"/>
              </a:rPr>
              <a:t>I</a:t>
            </a:r>
            <a:endParaRPr sz="6000" b="1" dirty="0">
              <a:latin typeface="+mj-lt"/>
            </a:endParaRPr>
          </a:p>
        </p:txBody>
      </p:sp>
      <p:grpSp>
        <p:nvGrpSpPr>
          <p:cNvPr id="1464" name="Google Shape;1464;p41"/>
          <p:cNvGrpSpPr/>
          <p:nvPr/>
        </p:nvGrpSpPr>
        <p:grpSpPr>
          <a:xfrm>
            <a:off x="7638370" y="-180541"/>
            <a:ext cx="2137500" cy="2166737"/>
            <a:chOff x="7647550" y="-183400"/>
            <a:chExt cx="2137500" cy="2166737"/>
          </a:xfrm>
        </p:grpSpPr>
        <p:sp>
          <p:nvSpPr>
            <p:cNvPr id="1465" name="Google Shape;1465;p41"/>
            <p:cNvSpPr/>
            <p:nvPr/>
          </p:nvSpPr>
          <p:spPr>
            <a:xfrm>
              <a:off x="7647550" y="-183400"/>
              <a:ext cx="1548151" cy="1584971"/>
            </a:xfrm>
            <a:custGeom>
              <a:avLst/>
              <a:gdLst/>
              <a:ahLst/>
              <a:cxnLst/>
              <a:rect l="l" t="t" r="r" b="b"/>
              <a:pathLst>
                <a:path w="23882" h="24450" fill="none" extrusionOk="0">
                  <a:moveTo>
                    <a:pt x="14047" y="10337"/>
                  </a:moveTo>
                  <a:lnTo>
                    <a:pt x="19816" y="5149"/>
                  </a:lnTo>
                  <a:lnTo>
                    <a:pt x="23882" y="15486"/>
                  </a:lnTo>
                  <a:moveTo>
                    <a:pt x="9981" y="13"/>
                  </a:moveTo>
                  <a:lnTo>
                    <a:pt x="19816" y="5149"/>
                  </a:lnTo>
                  <a:moveTo>
                    <a:pt x="9822" y="14126"/>
                  </a:moveTo>
                  <a:lnTo>
                    <a:pt x="13901" y="24450"/>
                  </a:lnTo>
                  <a:moveTo>
                    <a:pt x="0" y="8977"/>
                  </a:moveTo>
                  <a:lnTo>
                    <a:pt x="9822" y="14126"/>
                  </a:lnTo>
                  <a:moveTo>
                    <a:pt x="14047" y="10337"/>
                  </a:moveTo>
                  <a:lnTo>
                    <a:pt x="9981" y="0"/>
                  </a:lnTo>
                  <a:lnTo>
                    <a:pt x="0" y="8977"/>
                  </a:lnTo>
                  <a:lnTo>
                    <a:pt x="4066" y="19301"/>
                  </a:lnTo>
                  <a:close/>
                  <a:moveTo>
                    <a:pt x="23882" y="15473"/>
                  </a:moveTo>
                  <a:lnTo>
                    <a:pt x="14047" y="10337"/>
                  </a:lnTo>
                  <a:lnTo>
                    <a:pt x="4066" y="19301"/>
                  </a:lnTo>
                  <a:lnTo>
                    <a:pt x="13901" y="24450"/>
                  </a:ln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pic>
          <p:nvPicPr>
            <p:cNvPr id="1466" name="Google Shape;1466;p41"/>
            <p:cNvPicPr preferRelativeResize="0"/>
            <p:nvPr/>
          </p:nvPicPr>
          <p:blipFill>
            <a:blip r:embed="rId3">
              <a:alphaModFix/>
            </a:blip>
            <a:stretch>
              <a:fillRect/>
            </a:stretch>
          </p:blipFill>
          <p:spPr>
            <a:xfrm>
              <a:off x="8316725" y="515012"/>
              <a:ext cx="1468325" cy="1468325"/>
            </a:xfrm>
            <a:prstGeom prst="rect">
              <a:avLst/>
            </a:prstGeom>
            <a:noFill/>
            <a:ln>
              <a:noFill/>
            </a:ln>
          </p:spPr>
        </p:pic>
      </p:grpSp>
      <p:grpSp>
        <p:nvGrpSpPr>
          <p:cNvPr id="1467" name="Google Shape;1467;p41"/>
          <p:cNvGrpSpPr/>
          <p:nvPr/>
        </p:nvGrpSpPr>
        <p:grpSpPr>
          <a:xfrm>
            <a:off x="-631869" y="2870035"/>
            <a:ext cx="2720261" cy="2454005"/>
            <a:chOff x="-622689" y="2867176"/>
            <a:chExt cx="2720261" cy="2454005"/>
          </a:xfrm>
        </p:grpSpPr>
        <p:grpSp>
          <p:nvGrpSpPr>
            <p:cNvPr id="1468" name="Google Shape;1468;p41"/>
            <p:cNvGrpSpPr/>
            <p:nvPr/>
          </p:nvGrpSpPr>
          <p:grpSpPr>
            <a:xfrm>
              <a:off x="-622689" y="2867176"/>
              <a:ext cx="1245379" cy="1245338"/>
              <a:chOff x="5273449" y="1834679"/>
              <a:chExt cx="1212402" cy="1212362"/>
            </a:xfrm>
          </p:grpSpPr>
          <p:sp>
            <p:nvSpPr>
              <p:cNvPr id="1469" name="Google Shape;1469;p41"/>
              <p:cNvSpPr/>
              <p:nvPr/>
            </p:nvSpPr>
            <p:spPr>
              <a:xfrm>
                <a:off x="5404230" y="1965461"/>
                <a:ext cx="950767" cy="950799"/>
              </a:xfrm>
              <a:custGeom>
                <a:avLst/>
                <a:gdLst/>
                <a:ahLst/>
                <a:cxnLst/>
                <a:rect l="l" t="t" r="r" b="b"/>
                <a:pathLst>
                  <a:path w="12897" h="12897" extrusionOk="0">
                    <a:moveTo>
                      <a:pt x="12280" y="0"/>
                    </a:moveTo>
                    <a:lnTo>
                      <a:pt x="1" y="12280"/>
                    </a:lnTo>
                    <a:lnTo>
                      <a:pt x="618" y="12896"/>
                    </a:lnTo>
                    <a:lnTo>
                      <a:pt x="12897" y="617"/>
                    </a:lnTo>
                    <a:lnTo>
                      <a:pt x="12280" y="0"/>
                    </a:lnTo>
                    <a:close/>
                  </a:path>
                </a:pathLst>
              </a:custGeom>
              <a:gradFill>
                <a:gsLst>
                  <a:gs pos="0">
                    <a:schemeClr val="accent5"/>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470" name="Google Shape;1470;p41"/>
              <p:cNvSpPr/>
              <p:nvPr/>
            </p:nvSpPr>
            <p:spPr>
              <a:xfrm>
                <a:off x="5535085" y="2096242"/>
                <a:ext cx="950767" cy="950799"/>
              </a:xfrm>
              <a:custGeom>
                <a:avLst/>
                <a:gdLst/>
                <a:ahLst/>
                <a:cxnLst/>
                <a:rect l="l" t="t" r="r" b="b"/>
                <a:pathLst>
                  <a:path w="12897" h="12897" extrusionOk="0">
                    <a:moveTo>
                      <a:pt x="12279" y="1"/>
                    </a:moveTo>
                    <a:lnTo>
                      <a:pt x="0" y="12280"/>
                    </a:lnTo>
                    <a:lnTo>
                      <a:pt x="617" y="12897"/>
                    </a:lnTo>
                    <a:lnTo>
                      <a:pt x="12896" y="617"/>
                    </a:lnTo>
                    <a:lnTo>
                      <a:pt x="12279" y="1"/>
                    </a:lnTo>
                    <a:close/>
                  </a:path>
                </a:pathLst>
              </a:custGeom>
              <a:gradFill>
                <a:gsLst>
                  <a:gs pos="0">
                    <a:schemeClr val="accent5"/>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471" name="Google Shape;1471;p41"/>
              <p:cNvSpPr/>
              <p:nvPr/>
            </p:nvSpPr>
            <p:spPr>
              <a:xfrm>
                <a:off x="5273449" y="1834679"/>
                <a:ext cx="950767" cy="950799"/>
              </a:xfrm>
              <a:custGeom>
                <a:avLst/>
                <a:gdLst/>
                <a:ahLst/>
                <a:cxnLst/>
                <a:rect l="l" t="t" r="r" b="b"/>
                <a:pathLst>
                  <a:path w="12897" h="12897" extrusionOk="0">
                    <a:moveTo>
                      <a:pt x="12280" y="0"/>
                    </a:moveTo>
                    <a:lnTo>
                      <a:pt x="1" y="12279"/>
                    </a:lnTo>
                    <a:lnTo>
                      <a:pt x="617" y="12896"/>
                    </a:lnTo>
                    <a:lnTo>
                      <a:pt x="12897" y="617"/>
                    </a:lnTo>
                    <a:lnTo>
                      <a:pt x="12280" y="0"/>
                    </a:lnTo>
                    <a:close/>
                  </a:path>
                </a:pathLst>
              </a:custGeom>
              <a:gradFill>
                <a:gsLst>
                  <a:gs pos="0">
                    <a:schemeClr val="accent5"/>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472" name="Google Shape;1472;p41"/>
            <p:cNvGrpSpPr/>
            <p:nvPr/>
          </p:nvGrpSpPr>
          <p:grpSpPr>
            <a:xfrm>
              <a:off x="-213637" y="3469625"/>
              <a:ext cx="2311209" cy="1851556"/>
              <a:chOff x="-213637" y="3469625"/>
              <a:chExt cx="2311209" cy="1851556"/>
            </a:xfrm>
          </p:grpSpPr>
          <p:sp>
            <p:nvSpPr>
              <p:cNvPr id="1473" name="Google Shape;1473;p41"/>
              <p:cNvSpPr/>
              <p:nvPr/>
            </p:nvSpPr>
            <p:spPr>
              <a:xfrm>
                <a:off x="446000" y="3895961"/>
                <a:ext cx="1651572" cy="1425221"/>
              </a:xfrm>
              <a:custGeom>
                <a:avLst/>
                <a:gdLst/>
                <a:ahLst/>
                <a:cxnLst/>
                <a:rect l="l" t="t" r="r" b="b"/>
                <a:pathLst>
                  <a:path w="31302" h="27012" fill="none" extrusionOk="0">
                    <a:moveTo>
                      <a:pt x="11895" y="1"/>
                    </a:moveTo>
                    <a:lnTo>
                      <a:pt x="26536" y="1255"/>
                    </a:lnTo>
                    <a:moveTo>
                      <a:pt x="0" y="8635"/>
                    </a:moveTo>
                    <a:lnTo>
                      <a:pt x="11895" y="1"/>
                    </a:lnTo>
                    <a:moveTo>
                      <a:pt x="0" y="8635"/>
                    </a:moveTo>
                    <a:lnTo>
                      <a:pt x="4766" y="25757"/>
                    </a:lnTo>
                    <a:lnTo>
                      <a:pt x="19407" y="27011"/>
                    </a:lnTo>
                    <a:moveTo>
                      <a:pt x="19407" y="27011"/>
                    </a:moveTo>
                    <a:lnTo>
                      <a:pt x="31302" y="18378"/>
                    </a:lnTo>
                    <a:lnTo>
                      <a:pt x="26536" y="1255"/>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pic>
            <p:nvPicPr>
              <p:cNvPr id="1474" name="Google Shape;1474;p41"/>
              <p:cNvPicPr preferRelativeResize="0"/>
              <p:nvPr/>
            </p:nvPicPr>
            <p:blipFill>
              <a:blip r:embed="rId4">
                <a:alphaModFix/>
              </a:blip>
              <a:stretch>
                <a:fillRect/>
              </a:stretch>
            </p:blipFill>
            <p:spPr>
              <a:xfrm>
                <a:off x="-213637" y="3469625"/>
                <a:ext cx="1243021" cy="1352700"/>
              </a:xfrm>
              <a:prstGeom prst="rect">
                <a:avLst/>
              </a:prstGeom>
              <a:noFill/>
              <a:ln>
                <a:noFill/>
              </a:ln>
            </p:spPr>
          </p:pic>
        </p:grpSp>
      </p:grpSp>
      <p:sp>
        <p:nvSpPr>
          <p:cNvPr id="1475" name="Google Shape;1475;p41"/>
          <p:cNvSpPr/>
          <p:nvPr/>
        </p:nvSpPr>
        <p:spPr>
          <a:xfrm>
            <a:off x="3955141" y="2246626"/>
            <a:ext cx="1233717" cy="156444"/>
          </a:xfrm>
          <a:custGeom>
            <a:avLst/>
            <a:gdLst/>
            <a:ahLst/>
            <a:cxnLst/>
            <a:rect l="l" t="t" r="r" b="b"/>
            <a:pathLst>
              <a:path w="11609" h="1472" extrusionOk="0">
                <a:moveTo>
                  <a:pt x="2067" y="0"/>
                </a:moveTo>
                <a:cubicBezTo>
                  <a:pt x="1515" y="0"/>
                  <a:pt x="1234" y="325"/>
                  <a:pt x="985" y="606"/>
                </a:cubicBezTo>
                <a:cubicBezTo>
                  <a:pt x="758" y="866"/>
                  <a:pt x="574" y="1071"/>
                  <a:pt x="195" y="1071"/>
                </a:cubicBezTo>
                <a:cubicBezTo>
                  <a:pt x="87" y="1071"/>
                  <a:pt x="0" y="1158"/>
                  <a:pt x="0" y="1266"/>
                </a:cubicBezTo>
                <a:cubicBezTo>
                  <a:pt x="0" y="1385"/>
                  <a:pt x="87" y="1472"/>
                  <a:pt x="195" y="1472"/>
                </a:cubicBezTo>
                <a:cubicBezTo>
                  <a:pt x="758" y="1472"/>
                  <a:pt x="1039" y="1147"/>
                  <a:pt x="1288" y="866"/>
                </a:cubicBezTo>
                <a:cubicBezTo>
                  <a:pt x="1515" y="606"/>
                  <a:pt x="1688" y="400"/>
                  <a:pt x="2067" y="400"/>
                </a:cubicBezTo>
                <a:cubicBezTo>
                  <a:pt x="2445" y="400"/>
                  <a:pt x="2629" y="606"/>
                  <a:pt x="2857" y="866"/>
                </a:cubicBezTo>
                <a:cubicBezTo>
                  <a:pt x="3105" y="1147"/>
                  <a:pt x="3376" y="1472"/>
                  <a:pt x="3938" y="1472"/>
                </a:cubicBezTo>
                <a:cubicBezTo>
                  <a:pt x="4501" y="1472"/>
                  <a:pt x="4782" y="1147"/>
                  <a:pt x="5020" y="866"/>
                </a:cubicBezTo>
                <a:cubicBezTo>
                  <a:pt x="5247" y="606"/>
                  <a:pt x="5431" y="400"/>
                  <a:pt x="5810" y="400"/>
                </a:cubicBezTo>
                <a:cubicBezTo>
                  <a:pt x="6189" y="400"/>
                  <a:pt x="6362" y="606"/>
                  <a:pt x="6589" y="866"/>
                </a:cubicBezTo>
                <a:cubicBezTo>
                  <a:pt x="6838" y="1147"/>
                  <a:pt x="7119" y="1472"/>
                  <a:pt x="7671" y="1472"/>
                </a:cubicBezTo>
                <a:cubicBezTo>
                  <a:pt x="8233" y="1472"/>
                  <a:pt x="8515" y="1147"/>
                  <a:pt x="8764" y="866"/>
                </a:cubicBezTo>
                <a:cubicBezTo>
                  <a:pt x="8991" y="606"/>
                  <a:pt x="9164" y="400"/>
                  <a:pt x="9543" y="400"/>
                </a:cubicBezTo>
                <a:cubicBezTo>
                  <a:pt x="9921" y="400"/>
                  <a:pt x="10105" y="606"/>
                  <a:pt x="10332" y="866"/>
                </a:cubicBezTo>
                <a:cubicBezTo>
                  <a:pt x="10570" y="1147"/>
                  <a:pt x="10852" y="1472"/>
                  <a:pt x="11414" y="1472"/>
                </a:cubicBezTo>
                <a:cubicBezTo>
                  <a:pt x="11522" y="1472"/>
                  <a:pt x="11609" y="1385"/>
                  <a:pt x="11609" y="1266"/>
                </a:cubicBezTo>
                <a:cubicBezTo>
                  <a:pt x="11609" y="1158"/>
                  <a:pt x="11522" y="1071"/>
                  <a:pt x="11414" y="1071"/>
                </a:cubicBezTo>
                <a:cubicBezTo>
                  <a:pt x="11036" y="1071"/>
                  <a:pt x="10852" y="866"/>
                  <a:pt x="10624" y="606"/>
                </a:cubicBezTo>
                <a:cubicBezTo>
                  <a:pt x="10386" y="314"/>
                  <a:pt x="10105" y="0"/>
                  <a:pt x="9543" y="0"/>
                </a:cubicBezTo>
                <a:cubicBezTo>
                  <a:pt x="8980" y="0"/>
                  <a:pt x="8710" y="325"/>
                  <a:pt x="8461" y="606"/>
                </a:cubicBezTo>
                <a:cubicBezTo>
                  <a:pt x="8233" y="866"/>
                  <a:pt x="8050" y="1071"/>
                  <a:pt x="7671" y="1071"/>
                </a:cubicBezTo>
                <a:cubicBezTo>
                  <a:pt x="7303" y="1071"/>
                  <a:pt x="7119" y="866"/>
                  <a:pt x="6892" y="606"/>
                </a:cubicBezTo>
                <a:cubicBezTo>
                  <a:pt x="6643" y="314"/>
                  <a:pt x="6362" y="0"/>
                  <a:pt x="5810" y="0"/>
                </a:cubicBezTo>
                <a:cubicBezTo>
                  <a:pt x="5247" y="0"/>
                  <a:pt x="4966" y="325"/>
                  <a:pt x="4717" y="606"/>
                </a:cubicBezTo>
                <a:cubicBezTo>
                  <a:pt x="4490" y="866"/>
                  <a:pt x="4317" y="1071"/>
                  <a:pt x="3938" y="1071"/>
                </a:cubicBezTo>
                <a:cubicBezTo>
                  <a:pt x="3560" y="1071"/>
                  <a:pt x="3387" y="866"/>
                  <a:pt x="3159" y="606"/>
                </a:cubicBezTo>
                <a:cubicBezTo>
                  <a:pt x="2911" y="314"/>
                  <a:pt x="2629" y="0"/>
                  <a:pt x="2067" y="0"/>
                </a:cubicBezTo>
                <a:close/>
              </a:path>
            </a:pathLst>
          </a:custGeom>
          <a:gradFill>
            <a:gsLst>
              <a:gs pos="0">
                <a:schemeClr val="accent1"/>
              </a:gs>
              <a:gs pos="100000">
                <a:schemeClr val="dk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grpSp>
        <p:nvGrpSpPr>
          <p:cNvPr id="28" name="Group 27">
            <a:extLst>
              <a:ext uri="{FF2B5EF4-FFF2-40B4-BE49-F238E27FC236}">
                <a16:creationId xmlns:a16="http://schemas.microsoft.com/office/drawing/2014/main" id="{65082F51-56DC-8CD4-A835-ABF674F89E76}"/>
              </a:ext>
            </a:extLst>
          </p:cNvPr>
          <p:cNvGrpSpPr/>
          <p:nvPr/>
        </p:nvGrpSpPr>
        <p:grpSpPr>
          <a:xfrm>
            <a:off x="478464" y="452653"/>
            <a:ext cx="5439351" cy="4238193"/>
            <a:chOff x="396417" y="795567"/>
            <a:chExt cx="16120872" cy="8476386"/>
          </a:xfrm>
        </p:grpSpPr>
        <p:sp>
          <p:nvSpPr>
            <p:cNvPr id="29" name="Google Shape;3331;p61">
              <a:extLst>
                <a:ext uri="{FF2B5EF4-FFF2-40B4-BE49-F238E27FC236}">
                  <a16:creationId xmlns:a16="http://schemas.microsoft.com/office/drawing/2014/main" id="{6E78A4F0-C95D-F70B-F3E6-8FF9837E5112}"/>
                </a:ext>
              </a:extLst>
            </p:cNvPr>
            <p:cNvSpPr txBox="1"/>
            <p:nvPr/>
          </p:nvSpPr>
          <p:spPr>
            <a:xfrm flipH="1">
              <a:off x="560999" y="795567"/>
              <a:ext cx="7106300" cy="952624"/>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4 (SGK – </a:t>
              </a: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tr.103</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a:t>
              </a:r>
              <a:endParaRPr lang="en-US" sz="185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3EA56358-209E-3F4E-9E48-E4353FB7E875}"/>
                </a:ext>
              </a:extLst>
            </p:cNvPr>
            <p:cNvSpPr/>
            <p:nvPr/>
          </p:nvSpPr>
          <p:spPr>
            <a:xfrm>
              <a:off x="396417" y="1814655"/>
              <a:ext cx="16120872" cy="7457298"/>
            </a:xfrm>
            <a:prstGeom prst="rect">
              <a:avLst/>
            </a:prstGeom>
          </p:spPr>
          <p:txBody>
            <a:bodyPr wrap="square">
              <a:spAutoFit/>
            </a:bodyPr>
            <a:lstStyle/>
            <a:p>
              <a:pPr marL="457200" indent="-457200" algn="just" defTabSz="457200" eaLnBrk="0" fontAlgn="base" hangingPunct="0">
                <a:lnSpc>
                  <a:spcPct val="150000"/>
                </a:lnSpc>
                <a:spcBef>
                  <a:spcPct val="0"/>
                </a:spcBef>
                <a:spcAft>
                  <a:spcPct val="0"/>
                </a:spcAft>
                <a:buClrTx/>
                <a:buAutoNum type="alphaLcParenR"/>
              </a:pPr>
              <a:r>
                <a:rPr lang="en-US" altLang="en-US" sz="2000" kern="1200" dirty="0" err="1">
                  <a:latin typeface="Arial" panose="020B0604020202020204" pitchFamily="34" charset="0"/>
                  <a:ea typeface="Open Sans"/>
                  <a:cs typeface="+mn-cs"/>
                </a:rPr>
                <a:t>Để</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phủ</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kín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mặt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ngoài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chiếc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mũ</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chú</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hề</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như</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27b</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cần</a:t>
              </a:r>
              <a:r>
                <a:rPr lang="en-US" altLang="en-US" sz="2000" kern="1200" dirty="0">
                  <a:latin typeface="Arial" panose="020B0604020202020204" pitchFamily="34" charset="0"/>
                  <a:ea typeface="Open Sans"/>
                  <a:cs typeface="+mn-cs"/>
                </a:rPr>
                <a:t> bao </a:t>
              </a:r>
              <a:r>
                <a:rPr lang="en-US" altLang="en-US" sz="2000" kern="1200" dirty="0" err="1">
                  <a:latin typeface="Arial" panose="020B0604020202020204" pitchFamily="34" charset="0"/>
                  <a:ea typeface="Open Sans"/>
                  <a:cs typeface="+mn-cs"/>
                </a:rPr>
                <a:t>nhiêu</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centimet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vuông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giấy</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màu</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không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tính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phần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mép</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dán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và</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làm</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tròn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kết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quả</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đến</a:t>
              </a:r>
              <a:r>
                <a:rPr lang="en-US" altLang="en-US" sz="2000" kern="1200" dirty="0">
                  <a:latin typeface="Arial" panose="020B0604020202020204" pitchFamily="34" charset="0"/>
                  <a:ea typeface="Open Sans"/>
                  <a:cs typeface="+mn-cs"/>
                </a:rPr>
                <a:t> hang </a:t>
              </a:r>
              <a:r>
                <a:rPr lang="en-US" altLang="en-US" sz="2000" kern="1200" dirty="0" err="1">
                  <a:latin typeface="Arial" panose="020B0604020202020204" pitchFamily="34" charset="0"/>
                  <a:ea typeface="Open Sans"/>
                  <a:cs typeface="+mn-cs"/>
                </a:rPr>
                <a:t>đơn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vị</a:t>
              </a:r>
              <a:r>
                <a:rPr lang="en-US" altLang="en-US" sz="2000" kern="1200" dirty="0">
                  <a:latin typeface="Arial" panose="020B0604020202020204" pitchFamily="34" charset="0"/>
                  <a:ea typeface="Open Sans"/>
                  <a:cs typeface="+mn-cs"/>
                </a:rPr>
                <a:t>)?</a:t>
              </a:r>
            </a:p>
            <a:p>
              <a:pPr marL="457200" indent="-457200" algn="just" defTabSz="457200" eaLnBrk="0" fontAlgn="base" hangingPunct="0">
                <a:lnSpc>
                  <a:spcPct val="150000"/>
                </a:lnSpc>
                <a:spcBef>
                  <a:spcPct val="0"/>
                </a:spcBef>
                <a:spcAft>
                  <a:spcPct val="0"/>
                </a:spcAft>
                <a:buClrTx/>
                <a:buAutoNum type="alphaLcParenR"/>
              </a:pPr>
              <a:r>
                <a:rPr lang="en-US" altLang="en-US" sz="2000" kern="1200" dirty="0" err="1">
                  <a:latin typeface="Arial" panose="020B0604020202020204" pitchFamily="34" charset="0"/>
                  <a:ea typeface="Open Sans"/>
                  <a:cs typeface="+mn-cs"/>
                </a:rPr>
                <a:t>Hỏi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thể</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tích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phần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dạng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nón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chiếc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mũ</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chú</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hề</a:t>
              </a:r>
              <a:r>
                <a:rPr lang="en-US" altLang="en-US" sz="2000" kern="1200" dirty="0">
                  <a:latin typeface="Arial" panose="020B0604020202020204" pitchFamily="34" charset="0"/>
                  <a:ea typeface="Open Sans"/>
                  <a:cs typeface="+mn-cs"/>
                </a:rPr>
                <a:t> ở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27b</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bằng</a:t>
              </a:r>
              <a:r>
                <a:rPr lang="en-US" altLang="en-US" sz="2000" kern="1200" dirty="0">
                  <a:latin typeface="Arial" panose="020B0604020202020204" pitchFamily="34" charset="0"/>
                  <a:ea typeface="Open Sans"/>
                  <a:cs typeface="+mn-cs"/>
                </a:rPr>
                <a:t> bao </a:t>
              </a:r>
              <a:r>
                <a:rPr lang="en-US" altLang="en-US" sz="2000" kern="1200" dirty="0" err="1">
                  <a:latin typeface="Arial" panose="020B0604020202020204" pitchFamily="34" charset="0"/>
                  <a:ea typeface="Open Sans"/>
                  <a:cs typeface="+mn-cs"/>
                </a:rPr>
                <a:t>nhiêu</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centimet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khối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làm</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tròn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kết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quả</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đến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hàng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phần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trăm</a:t>
              </a:r>
              <a:r>
                <a:rPr lang="en-US" altLang="en-US" sz="2000" kern="1200" dirty="0">
                  <a:latin typeface="Arial" panose="020B0604020202020204" pitchFamily="34" charset="0"/>
                  <a:ea typeface="Open Sans"/>
                  <a:cs typeface="+mn-cs"/>
                </a:rPr>
                <a:t>)?</a:t>
              </a:r>
              <a:endParaRPr lang="vi-VN" altLang="en-US" sz="2000" kern="1200" dirty="0">
                <a:latin typeface="Arial" panose="020B0604020202020204" pitchFamily="34" charset="0"/>
                <a:ea typeface="Open Sans"/>
                <a:cs typeface="+mn-cs"/>
              </a:endParaRPr>
            </a:p>
          </p:txBody>
        </p:sp>
      </p:grpSp>
      <p:pic>
        <p:nvPicPr>
          <p:cNvPr id="1970" name="Picture 1969">
            <a:extLst>
              <a:ext uri="{FF2B5EF4-FFF2-40B4-BE49-F238E27FC236}">
                <a16:creationId xmlns:a16="http://schemas.microsoft.com/office/drawing/2014/main" id="{D058CF25-9618-EED1-2209-3B2DF819F9E9}"/>
              </a:ext>
            </a:extLst>
          </p:cNvPr>
          <p:cNvPicPr>
            <a:picLocks noChangeAspect="1"/>
          </p:cNvPicPr>
          <p:nvPr/>
        </p:nvPicPr>
        <p:blipFill>
          <a:blip r:embed="rId3">
            <a:clrChange>
              <a:clrFrom>
                <a:srgbClr val="FFFFFF"/>
              </a:clrFrom>
              <a:clrTo>
                <a:srgbClr val="FFFFFF">
                  <a:alpha val="0"/>
                </a:srgbClr>
              </a:clrTo>
            </a:clrChange>
          </a:blip>
          <a:srcRect l="58760" t="37958" r="11274" b="6133"/>
          <a:stretch/>
        </p:blipFill>
        <p:spPr>
          <a:xfrm>
            <a:off x="5826848" y="1021390"/>
            <a:ext cx="2838688" cy="310072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70"/>
                                        </p:tgtEl>
                                        <p:attrNameLst>
                                          <p:attrName>style.visibility</p:attrName>
                                        </p:attrNameLst>
                                      </p:cBhvr>
                                      <p:to>
                                        <p:strVal val="visible"/>
                                      </p:to>
                                    </p:set>
                                    <p:anim calcmode="lin" valueType="num">
                                      <p:cBhvr>
                                        <p:cTn id="12" dur="500" fill="hold"/>
                                        <p:tgtEl>
                                          <p:spTgt spid="1970"/>
                                        </p:tgtEl>
                                        <p:attrNameLst>
                                          <p:attrName>ppt_w</p:attrName>
                                        </p:attrNameLst>
                                      </p:cBhvr>
                                      <p:tavLst>
                                        <p:tav tm="0">
                                          <p:val>
                                            <p:fltVal val="0"/>
                                          </p:val>
                                        </p:tav>
                                        <p:tav tm="100000">
                                          <p:val>
                                            <p:strVal val="#ppt_w"/>
                                          </p:val>
                                        </p:tav>
                                      </p:tavLst>
                                    </p:anim>
                                    <p:anim calcmode="lin" valueType="num">
                                      <p:cBhvr>
                                        <p:cTn id="13" dur="500" fill="hold"/>
                                        <p:tgtEl>
                                          <p:spTgt spid="1970"/>
                                        </p:tgtEl>
                                        <p:attrNameLst>
                                          <p:attrName>ppt_h</p:attrName>
                                        </p:attrNameLst>
                                      </p:cBhvr>
                                      <p:tavLst>
                                        <p:tav tm="0">
                                          <p:val>
                                            <p:fltVal val="0"/>
                                          </p:val>
                                        </p:tav>
                                        <p:tav tm="100000">
                                          <p:val>
                                            <p:strVal val="#ppt_h"/>
                                          </p:val>
                                        </p:tav>
                                      </p:tavLst>
                                    </p:anim>
                                    <p:animEffect transition="in" filter="fade">
                                      <p:cBhvr>
                                        <p:cTn id="14" dur="500"/>
                                        <p:tgtEl>
                                          <p:spTgt spid="1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sp>
        <p:nvSpPr>
          <p:cNvPr id="4" name="Flowchart: Terminator 3">
            <a:extLst>
              <a:ext uri="{FF2B5EF4-FFF2-40B4-BE49-F238E27FC236}">
                <a16:creationId xmlns:a16="http://schemas.microsoft.com/office/drawing/2014/main" id="{A8419E47-83DE-E7BD-A019-9593391229EC}"/>
              </a:ext>
            </a:extLst>
          </p:cNvPr>
          <p:cNvSpPr/>
          <p:nvPr/>
        </p:nvSpPr>
        <p:spPr>
          <a:xfrm>
            <a:off x="4025915" y="821021"/>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p:pic>
        <p:nvPicPr>
          <p:cNvPr id="5" name="Picture 4">
            <a:extLst>
              <a:ext uri="{FF2B5EF4-FFF2-40B4-BE49-F238E27FC236}">
                <a16:creationId xmlns:a16="http://schemas.microsoft.com/office/drawing/2014/main" id="{438492A9-CBF9-EDDB-1BC4-921F3F260642}"/>
              </a:ext>
            </a:extLst>
          </p:cNvPr>
          <p:cNvPicPr>
            <a:picLocks noChangeAspect="1"/>
          </p:cNvPicPr>
          <p:nvPr/>
        </p:nvPicPr>
        <p:blipFill>
          <a:blip r:embed="rId3">
            <a:clrChange>
              <a:clrFrom>
                <a:srgbClr val="FFFFFF"/>
              </a:clrFrom>
              <a:clrTo>
                <a:srgbClr val="FFFFFF">
                  <a:alpha val="0"/>
                </a:srgbClr>
              </a:clrTo>
            </a:clrChange>
          </a:blip>
          <a:srcRect l="58760" t="37958" r="11274" b="6133"/>
          <a:stretch/>
        </p:blipFill>
        <p:spPr>
          <a:xfrm>
            <a:off x="5561035" y="1294933"/>
            <a:ext cx="2838688" cy="310072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67522D1-2E82-EB52-ECF1-474A87D23200}"/>
                  </a:ext>
                </a:extLst>
              </p:cNvPr>
              <p:cNvSpPr txBox="1"/>
              <p:nvPr/>
            </p:nvSpPr>
            <p:spPr>
              <a:xfrm>
                <a:off x="744277" y="1554605"/>
                <a:ext cx="4736804" cy="2870466"/>
              </a:xfrm>
              <a:prstGeom prst="rect">
                <a:avLst/>
              </a:prstGeom>
              <a:noFill/>
            </p:spPr>
            <p:txBody>
              <a:bodyPr wrap="square">
                <a:spAutoFit/>
              </a:bodyPr>
              <a:lstStyle/>
              <a:p>
                <a:pPr marL="457200" marR="0" indent="-457200" algn="just">
                  <a:lnSpc>
                    <a:spcPct val="150000"/>
                  </a:lnSpc>
                  <a:spcAft>
                    <a:spcPts val="800"/>
                  </a:spcAft>
                  <a:buAutoNum type="alphaLcParenR"/>
                </a:pPr>
                <a:r>
                  <a:rPr lang="fr-FR" sz="2000" dirty="0" err="1">
                    <a:effectLst/>
                    <a:latin typeface="+mj-lt"/>
                    <a:ea typeface="Times New Roman" panose="02020603050405020304" pitchFamily="18" charset="0"/>
                    <a:cs typeface="Times New Roman" panose="02020603050405020304" pitchFamily="18" charset="0"/>
                  </a:rPr>
                  <a:t>Bán</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kính</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đáy</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của</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chiếc</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mũ</a:t>
                </a:r>
                <a:r>
                  <a:rPr lang="fr-FR" sz="2000" dirty="0">
                    <a:effectLst/>
                    <a:latin typeface="+mj-lt"/>
                    <a:ea typeface="Times New Roman" panose="02020603050405020304" pitchFamily="18" charset="0"/>
                    <a:cs typeface="Times New Roman" panose="02020603050405020304" pitchFamily="18" charset="0"/>
                  </a:rPr>
                  <a:t> là :</a:t>
                </a:r>
              </a:p>
              <a:p>
                <a:pPr marR="0" algn="ctr">
                  <a:lnSpc>
                    <a:spcPct val="150000"/>
                  </a:lnSpc>
                  <a:spcAft>
                    <a:spcPts val="800"/>
                  </a:spcAft>
                </a:pPr>
                <a:r>
                  <a:rPr lang="fr-FR"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26−3 . 2</m:t>
                        </m:r>
                      </m:e>
                    </m: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:2=10 </m:t>
                    </m:r>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𝑐𝑚</m:t>
                        </m:r>
                      </m:e>
                    </m: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000" dirty="0">
                  <a:effectLst/>
                  <a:latin typeface="+mj-lt"/>
                  <a:ea typeface="Calibri" panose="020F0502020204030204" pitchFamily="34" charset="0"/>
                  <a:cs typeface="Times New Roman" panose="02020603050405020304" pitchFamily="18" charset="0"/>
                </a:endParaRPr>
              </a:p>
              <a:p>
                <a:pPr marL="0" marR="0" algn="just">
                  <a:lnSpc>
                    <a:spcPct val="150000"/>
                  </a:lnSpc>
                  <a:spcAft>
                    <a:spcPts val="800"/>
                  </a:spcAft>
                </a:pPr>
                <a:r>
                  <a:rPr lang="fr-FR" sz="2000" dirty="0" err="1">
                    <a:effectLst/>
                    <a:latin typeface="+mj-lt"/>
                    <a:ea typeface="Times New Roman" panose="02020603050405020304" pitchFamily="18" charset="0"/>
                    <a:cs typeface="Times New Roman" panose="02020603050405020304" pitchFamily="18" charset="0"/>
                  </a:rPr>
                  <a:t>Diện</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tích</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giấy</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màu</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để</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phủ</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kín</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mặt</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ngoài</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chiếc</a:t>
                </a:r>
                <a:r>
                  <a:rPr lang="fr-FR" sz="2000" dirty="0">
                    <a:effectLst/>
                    <a:latin typeface="+mj-lt"/>
                    <a:ea typeface="Times New Roman" panose="02020603050405020304" pitchFamily="18" charset="0"/>
                    <a:cs typeface="Times New Roman" panose="02020603050405020304" pitchFamily="18" charset="0"/>
                  </a:rPr>
                  <a:t> </a:t>
                </a:r>
                <a:r>
                  <a:rPr lang="fr-FR" sz="2000" dirty="0" err="1">
                    <a:effectLst/>
                    <a:latin typeface="+mj-lt"/>
                    <a:ea typeface="Times New Roman" panose="02020603050405020304" pitchFamily="18" charset="0"/>
                    <a:cs typeface="Times New Roman" panose="02020603050405020304" pitchFamily="18" charset="0"/>
                  </a:rPr>
                  <a:t>mũ</a:t>
                </a:r>
                <a:r>
                  <a:rPr lang="fr-FR" sz="2000" dirty="0">
                    <a:effectLst/>
                    <a:latin typeface="+mj-lt"/>
                    <a:ea typeface="Times New Roman" panose="02020603050405020304" pitchFamily="18" charset="0"/>
                    <a:cs typeface="Times New Roman" panose="02020603050405020304" pitchFamily="18" charset="0"/>
                  </a:rPr>
                  <a:t> là :</a:t>
                </a:r>
                <a:endParaRPr lang="en-US" sz="2000" dirty="0">
                  <a:effectLst/>
                  <a:latin typeface="+mj-lt"/>
                  <a:ea typeface="Calibri" panose="020F0502020204030204" pitchFamily="34" charset="0"/>
                  <a:cs typeface="Times New Roman" panose="02020603050405020304" pitchFamily="18" charset="0"/>
                </a:endParaRPr>
              </a:p>
              <a:p>
                <a:pPr marL="0" marR="0" algn="just">
                  <a:lnSpc>
                    <a:spcPct val="150000"/>
                  </a:lnSpc>
                  <a:spcAft>
                    <a:spcPts val="800"/>
                  </a:spcAft>
                </a:pPr>
                <a14:m>
                  <m:oMathPara xmlns:m="http://schemas.openxmlformats.org/officeDocument/2006/math">
                    <m:oMathParaPr>
                      <m:jc m:val="centerGroup"/>
                    </m:oMathParaPr>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10 . 30≈942,48</m:t>
                      </m:r>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𝑐𝑚</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000" dirty="0">
                  <a:effectLst/>
                  <a:latin typeface="+mj-lt"/>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67522D1-2E82-EB52-ECF1-474A87D23200}"/>
                  </a:ext>
                </a:extLst>
              </p:cNvPr>
              <p:cNvSpPr txBox="1">
                <a:spLocks noRot="1" noChangeAspect="1" noMove="1" noResize="1" noEditPoints="1" noAdjustHandles="1" noChangeArrowheads="1" noChangeShapeType="1" noTextEdit="1"/>
              </p:cNvSpPr>
              <p:nvPr/>
            </p:nvSpPr>
            <p:spPr>
              <a:xfrm>
                <a:off x="744277" y="1554605"/>
                <a:ext cx="4736804" cy="2870466"/>
              </a:xfrm>
              <a:prstGeom prst="rect">
                <a:avLst/>
              </a:prstGeom>
              <a:blipFill>
                <a:blip r:embed="rId4"/>
                <a:stretch>
                  <a:fillRect l="-1287" r="-1416"/>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additive="base">
                                        <p:cTn id="3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29">
          <a:extLst>
            <a:ext uri="{FF2B5EF4-FFF2-40B4-BE49-F238E27FC236}">
              <a16:creationId xmlns:a16="http://schemas.microsoft.com/office/drawing/2014/main" id="{5475D007-DD59-5A85-3C67-ADC238F12B48}"/>
            </a:ext>
          </a:extLst>
        </p:cNvPr>
        <p:cNvGrpSpPr/>
        <p:nvPr/>
      </p:nvGrpSpPr>
      <p:grpSpPr>
        <a:xfrm>
          <a:off x="0" y="0"/>
          <a:ext cx="0" cy="0"/>
          <a:chOff x="0" y="0"/>
          <a:chExt cx="0" cy="0"/>
        </a:xfrm>
      </p:grpSpPr>
      <p:sp>
        <p:nvSpPr>
          <p:cNvPr id="4" name="Flowchart: Terminator 3">
            <a:extLst>
              <a:ext uri="{FF2B5EF4-FFF2-40B4-BE49-F238E27FC236}">
                <a16:creationId xmlns:a16="http://schemas.microsoft.com/office/drawing/2014/main" id="{3F595506-1B3A-920B-B1C0-EE4DBF956F16}"/>
              </a:ext>
            </a:extLst>
          </p:cNvPr>
          <p:cNvSpPr/>
          <p:nvPr/>
        </p:nvSpPr>
        <p:spPr>
          <a:xfrm>
            <a:off x="4025915" y="821021"/>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p:pic>
        <p:nvPicPr>
          <p:cNvPr id="5" name="Picture 4">
            <a:extLst>
              <a:ext uri="{FF2B5EF4-FFF2-40B4-BE49-F238E27FC236}">
                <a16:creationId xmlns:a16="http://schemas.microsoft.com/office/drawing/2014/main" id="{BA29B6CF-7651-F79E-0284-5E17B3D0321C}"/>
              </a:ext>
            </a:extLst>
          </p:cNvPr>
          <p:cNvPicPr>
            <a:picLocks noChangeAspect="1"/>
          </p:cNvPicPr>
          <p:nvPr/>
        </p:nvPicPr>
        <p:blipFill>
          <a:blip r:embed="rId3">
            <a:clrChange>
              <a:clrFrom>
                <a:srgbClr val="FFFFFF"/>
              </a:clrFrom>
              <a:clrTo>
                <a:srgbClr val="FFFFFF">
                  <a:alpha val="0"/>
                </a:srgbClr>
              </a:clrTo>
            </a:clrChange>
          </a:blip>
          <a:srcRect l="58760" t="37958" r="11274" b="6133"/>
          <a:stretch/>
        </p:blipFill>
        <p:spPr>
          <a:xfrm>
            <a:off x="5561035" y="1294933"/>
            <a:ext cx="2838688" cy="310072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F4E2432-7D59-1C88-F9F6-529B766FFB7C}"/>
                  </a:ext>
                </a:extLst>
              </p:cNvPr>
              <p:cNvSpPr txBox="1"/>
              <p:nvPr/>
            </p:nvSpPr>
            <p:spPr>
              <a:xfrm>
                <a:off x="744277" y="1903785"/>
                <a:ext cx="4736804" cy="1883016"/>
              </a:xfrm>
              <a:prstGeom prst="rect">
                <a:avLst/>
              </a:prstGeom>
              <a:noFill/>
            </p:spPr>
            <p:txBody>
              <a:bodyPr wrap="square">
                <a:spAutoFit/>
              </a:bodyPr>
              <a:lstStyle/>
              <a:p>
                <a:pPr>
                  <a:lnSpc>
                    <a:spcPct val="150000"/>
                  </a:lnSpc>
                </a:pPr>
                <a:r>
                  <a:rPr lang="fr-FR" sz="2000" dirty="0"/>
                  <a:t>b) </a:t>
                </a:r>
                <a:r>
                  <a:rPr lang="fr-FR" sz="2000" dirty="0" err="1"/>
                  <a:t>Thể</a:t>
                </a:r>
                <a:r>
                  <a:rPr lang="fr-FR" sz="2000" dirty="0"/>
                  <a:t> </a:t>
                </a:r>
                <a:r>
                  <a:rPr lang="fr-FR" sz="2000" dirty="0" err="1"/>
                  <a:t>tích</a:t>
                </a:r>
                <a:r>
                  <a:rPr lang="fr-FR" sz="2000" dirty="0"/>
                  <a:t> </a:t>
                </a:r>
                <a:r>
                  <a:rPr lang="fr-FR" sz="2000" dirty="0" err="1"/>
                  <a:t>phần</a:t>
                </a:r>
                <a:r>
                  <a:rPr lang="fr-FR" sz="2000" dirty="0"/>
                  <a:t> </a:t>
                </a:r>
                <a:r>
                  <a:rPr lang="fr-FR" sz="2000" dirty="0" err="1"/>
                  <a:t>có</a:t>
                </a:r>
                <a:r>
                  <a:rPr lang="fr-FR" sz="2000" dirty="0"/>
                  <a:t> </a:t>
                </a:r>
                <a:r>
                  <a:rPr lang="fr-FR" sz="2000" dirty="0" err="1"/>
                  <a:t>dạng</a:t>
                </a:r>
                <a:r>
                  <a:rPr lang="fr-FR" sz="2000" dirty="0"/>
                  <a:t> </a:t>
                </a:r>
                <a:r>
                  <a:rPr lang="fr-FR" sz="2000" dirty="0" err="1"/>
                  <a:t>hình</a:t>
                </a:r>
                <a:r>
                  <a:rPr lang="fr-FR" sz="2000" dirty="0"/>
                  <a:t> </a:t>
                </a:r>
                <a:r>
                  <a:rPr lang="fr-FR" sz="2000" dirty="0" err="1"/>
                  <a:t>nón</a:t>
                </a:r>
                <a:r>
                  <a:rPr lang="fr-FR" sz="2000" dirty="0"/>
                  <a:t> </a:t>
                </a:r>
                <a:r>
                  <a:rPr lang="fr-FR" sz="2000" dirty="0" err="1"/>
                  <a:t>của</a:t>
                </a:r>
                <a:r>
                  <a:rPr lang="fr-FR" sz="2000" dirty="0"/>
                  <a:t> </a:t>
                </a:r>
                <a:r>
                  <a:rPr lang="fr-FR" sz="2000" dirty="0" err="1"/>
                  <a:t>chiếc</a:t>
                </a:r>
                <a:r>
                  <a:rPr lang="fr-FR" sz="2000" dirty="0"/>
                  <a:t> </a:t>
                </a:r>
                <a:r>
                  <a:rPr lang="fr-FR" sz="2000" dirty="0" err="1"/>
                  <a:t>mũ</a:t>
                </a:r>
                <a:r>
                  <a:rPr lang="fr-FR" sz="2000" dirty="0"/>
                  <a:t> là :</a:t>
                </a:r>
                <a:endParaRPr lang="en-US" sz="2000" dirty="0"/>
              </a:p>
              <a:p>
                <a:pP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fr-FR" sz="2000" i="1">
                              <a:latin typeface="Cambria Math" panose="02040503050406030204" pitchFamily="18" charset="0"/>
                            </a:rPr>
                            <m:t>1</m:t>
                          </m:r>
                        </m:num>
                        <m:den>
                          <m:r>
                            <a:rPr lang="fr-FR" sz="2000" i="1">
                              <a:latin typeface="Cambria Math" panose="02040503050406030204" pitchFamily="18" charset="0"/>
                            </a:rPr>
                            <m:t>3</m:t>
                          </m:r>
                        </m:den>
                      </m:f>
                      <m:r>
                        <a:rPr lang="fr-FR" sz="2000" i="1">
                          <a:latin typeface="Cambria Math" panose="02040503050406030204" pitchFamily="18" charset="0"/>
                        </a:rPr>
                        <m:t>𝜋</m:t>
                      </m:r>
                      <m:r>
                        <a:rPr lang="fr-FR" sz="2000" i="1">
                          <a:latin typeface="Cambria Math" panose="02040503050406030204" pitchFamily="18" charset="0"/>
                        </a:rPr>
                        <m:t> . </m:t>
                      </m:r>
                      <m:sSup>
                        <m:sSupPr>
                          <m:ctrlPr>
                            <a:rPr lang="en-US" sz="2000" i="1">
                              <a:latin typeface="Cambria Math" panose="02040503050406030204" pitchFamily="18" charset="0"/>
                            </a:rPr>
                          </m:ctrlPr>
                        </m:sSupPr>
                        <m:e>
                          <m:r>
                            <a:rPr lang="fr-FR" sz="2000" i="1">
                              <a:latin typeface="Cambria Math" panose="02040503050406030204" pitchFamily="18" charset="0"/>
                            </a:rPr>
                            <m:t>10</m:t>
                          </m:r>
                        </m:e>
                        <m:sup>
                          <m:r>
                            <a:rPr lang="fr-FR" sz="2000" i="1">
                              <a:latin typeface="Cambria Math" panose="02040503050406030204" pitchFamily="18" charset="0"/>
                            </a:rPr>
                            <m:t>2</m:t>
                          </m:r>
                        </m:sup>
                      </m:sSup>
                      <m:r>
                        <a:rPr lang="fr-FR" sz="2000" i="1">
                          <a:latin typeface="Cambria Math" panose="02040503050406030204" pitchFamily="18" charset="0"/>
                        </a:rPr>
                        <m:t>. </m:t>
                      </m:r>
                      <m:rad>
                        <m:radPr>
                          <m:degHide m:val="on"/>
                          <m:ctrlPr>
                            <a:rPr lang="en-US" sz="2000" i="1">
                              <a:latin typeface="Cambria Math" panose="02040503050406030204" pitchFamily="18" charset="0"/>
                            </a:rPr>
                          </m:ctrlPr>
                        </m:radPr>
                        <m:deg/>
                        <m:e>
                          <m:sSup>
                            <m:sSupPr>
                              <m:ctrlPr>
                                <a:rPr lang="en-US" sz="2000" i="1">
                                  <a:latin typeface="Cambria Math" panose="02040503050406030204" pitchFamily="18" charset="0"/>
                                </a:rPr>
                              </m:ctrlPr>
                            </m:sSupPr>
                            <m:e>
                              <m:r>
                                <a:rPr lang="fr-FR" sz="2000" i="1">
                                  <a:latin typeface="Cambria Math" panose="02040503050406030204" pitchFamily="18" charset="0"/>
                                </a:rPr>
                                <m:t>30</m:t>
                              </m:r>
                            </m:e>
                            <m:sup>
                              <m:r>
                                <a:rPr lang="fr-FR" sz="2000" i="1">
                                  <a:latin typeface="Cambria Math" panose="02040503050406030204" pitchFamily="18" charset="0"/>
                                </a:rPr>
                                <m:t>2</m:t>
                              </m:r>
                            </m:sup>
                          </m:sSup>
                          <m:r>
                            <a:rPr lang="fr-FR" sz="2000" i="1">
                              <a:latin typeface="Cambria Math" panose="02040503050406030204" pitchFamily="18" charset="0"/>
                            </a:rPr>
                            <m:t>−</m:t>
                          </m:r>
                          <m:sSup>
                            <m:sSupPr>
                              <m:ctrlPr>
                                <a:rPr lang="en-US" sz="2000" i="1">
                                  <a:latin typeface="Cambria Math" panose="02040503050406030204" pitchFamily="18" charset="0"/>
                                </a:rPr>
                              </m:ctrlPr>
                            </m:sSupPr>
                            <m:e>
                              <m:r>
                                <a:rPr lang="fr-FR" sz="2000" i="1">
                                  <a:latin typeface="Cambria Math" panose="02040503050406030204" pitchFamily="18" charset="0"/>
                                </a:rPr>
                                <m:t>10</m:t>
                              </m:r>
                            </m:e>
                            <m:sup>
                              <m:r>
                                <a:rPr lang="fr-FR" sz="2000" i="1">
                                  <a:latin typeface="Cambria Math" panose="02040503050406030204" pitchFamily="18" charset="0"/>
                                </a:rPr>
                                <m:t>2</m:t>
                              </m:r>
                            </m:sup>
                          </m:sSup>
                        </m:e>
                      </m:rad>
                      <m:r>
                        <a:rPr lang="fr-FR" sz="2000" i="1">
                          <a:latin typeface="Cambria Math" panose="02040503050406030204" pitchFamily="18" charset="0"/>
                        </a:rPr>
                        <m:t>≈2961,92 </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fr-FR" sz="2000" i="1">
                                  <a:latin typeface="Cambria Math" panose="02040503050406030204" pitchFamily="18" charset="0"/>
                                </a:rPr>
                                <m:t>𝑐𝑚</m:t>
                              </m:r>
                            </m:e>
                            <m:sup>
                              <m:r>
                                <a:rPr lang="fr-FR" sz="2000" i="1">
                                  <a:latin typeface="Cambria Math" panose="02040503050406030204" pitchFamily="18" charset="0"/>
                                </a:rPr>
                                <m:t>3</m:t>
                              </m:r>
                            </m:sup>
                          </m:sSup>
                        </m:e>
                      </m:d>
                      <m:r>
                        <a:rPr lang="fr-FR" sz="2000" i="1">
                          <a:latin typeface="Cambria Math" panose="02040503050406030204" pitchFamily="18" charset="0"/>
                        </a:rPr>
                        <m:t>.</m:t>
                      </m:r>
                    </m:oMath>
                  </m:oMathPara>
                </a14:m>
                <a:endParaRPr lang="en-US" sz="2000" dirty="0"/>
              </a:p>
            </p:txBody>
          </p:sp>
        </mc:Choice>
        <mc:Fallback xmlns="">
          <p:sp>
            <p:nvSpPr>
              <p:cNvPr id="7" name="TextBox 6">
                <a:extLst>
                  <a:ext uri="{FF2B5EF4-FFF2-40B4-BE49-F238E27FC236}">
                    <a16:creationId xmlns:a16="http://schemas.microsoft.com/office/drawing/2014/main" id="{6F4E2432-7D59-1C88-F9F6-529B766FFB7C}"/>
                  </a:ext>
                </a:extLst>
              </p:cNvPr>
              <p:cNvSpPr txBox="1">
                <a:spLocks noRot="1" noChangeAspect="1" noMove="1" noResize="1" noEditPoints="1" noAdjustHandles="1" noChangeArrowheads="1" noChangeShapeType="1" noTextEdit="1"/>
              </p:cNvSpPr>
              <p:nvPr/>
            </p:nvSpPr>
            <p:spPr>
              <a:xfrm>
                <a:off x="744277" y="1903785"/>
                <a:ext cx="4736804" cy="1883016"/>
              </a:xfrm>
              <a:prstGeom prst="rect">
                <a:avLst/>
              </a:prstGeom>
              <a:blipFill>
                <a:blip r:embed="rId4"/>
                <a:stretch>
                  <a:fillRect l="-1287"/>
                </a:stretch>
              </a:blipFill>
            </p:spPr>
            <p:txBody>
              <a:bodyPr/>
              <a:lstStyle/>
              <a:p>
                <a:r>
                  <a:rPr lang="en-US">
                    <a:noFill/>
                  </a:rPr>
                  <a:t> </a:t>
                </a:r>
              </a:p>
            </p:txBody>
          </p:sp>
        </mc:Fallback>
      </mc:AlternateContent>
    </p:spTree>
    <p:extLst>
      <p:ext uri="{BB962C8B-B14F-4D97-AF65-F5344CB8AC3E}">
        <p14:creationId xmlns:p14="http://schemas.microsoft.com/office/powerpoint/2010/main" val="17143881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247"/>
        <p:cNvGrpSpPr/>
        <p:nvPr/>
      </p:nvGrpSpPr>
      <p:grpSpPr>
        <a:xfrm>
          <a:off x="0" y="0"/>
          <a:ext cx="0" cy="0"/>
          <a:chOff x="0" y="0"/>
          <a:chExt cx="0" cy="0"/>
        </a:xfrm>
      </p:grpSpPr>
      <p:sp>
        <p:nvSpPr>
          <p:cNvPr id="6" name="Google Shape;911;p39">
            <a:extLst>
              <a:ext uri="{FF2B5EF4-FFF2-40B4-BE49-F238E27FC236}">
                <a16:creationId xmlns:a16="http://schemas.microsoft.com/office/drawing/2014/main" id="{881605D6-EE74-7881-ECAF-4A66504DC1C4}"/>
              </a:ext>
            </a:extLst>
          </p:cNvPr>
          <p:cNvSpPr txBox="1">
            <a:spLocks/>
          </p:cNvSpPr>
          <p:nvPr/>
        </p:nvSpPr>
        <p:spPr>
          <a:xfrm>
            <a:off x="713250" y="48645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buClrTx/>
            </a:pPr>
            <a:r>
              <a:rPr lang="vi-VN" sz="3600" b="1">
                <a:solidFill>
                  <a:srgbClr val="C00000"/>
                </a:solidFill>
                <a:latin typeface="Arial" panose="020B0604020202020204" pitchFamily="34" charset="0"/>
                <a:cs typeface="Arial" panose="020B0604020202020204" pitchFamily="34" charset="0"/>
              </a:rPr>
              <a:t>HƯỚNG DẪN VỀ NHÀ</a:t>
            </a:r>
            <a:endParaRPr lang="en-US" sz="3600" b="1" dirty="0">
              <a:solidFill>
                <a:srgbClr val="C0000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2EE8FD7-0B94-BFBC-6582-9E1E18B8AB91}"/>
              </a:ext>
            </a:extLst>
          </p:cNvPr>
          <p:cNvSpPr/>
          <p:nvPr/>
        </p:nvSpPr>
        <p:spPr>
          <a:xfrm>
            <a:off x="1247579" y="1593342"/>
            <a:ext cx="4721142" cy="527324"/>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en-US" sz="2150" dirty="0" err="1">
                <a:ea typeface="+mn-ea"/>
              </a:rPr>
              <a:t>Ghi</a:t>
            </a:r>
            <a:r>
              <a:rPr lang="en-US" sz="2150" dirty="0">
                <a:ea typeface="+mn-ea"/>
              </a:rPr>
              <a:t> </a:t>
            </a:r>
            <a:r>
              <a:rPr lang="en-US" sz="2150" dirty="0" err="1">
                <a:ea typeface="+mn-ea"/>
              </a:rPr>
              <a:t>nhớ</a:t>
            </a:r>
            <a:r>
              <a:rPr lang="en-US" sz="2150" dirty="0">
                <a:ea typeface="+mn-ea"/>
              </a:rPr>
              <a:t> </a:t>
            </a:r>
            <a:r>
              <a:rPr lang="en-US" sz="2150" dirty="0" err="1">
                <a:ea typeface="+mn-ea"/>
              </a:rPr>
              <a:t>kiến</a:t>
            </a:r>
            <a:r>
              <a:rPr lang="en-US" sz="2150" dirty="0">
                <a:ea typeface="+mn-ea"/>
              </a:rPr>
              <a:t> </a:t>
            </a:r>
            <a:r>
              <a:rPr lang="en-US" sz="2150" dirty="0" err="1">
                <a:ea typeface="+mn-ea"/>
              </a:rPr>
              <a:t>thức</a:t>
            </a:r>
            <a:r>
              <a:rPr lang="en-US" sz="2150" dirty="0">
                <a:ea typeface="+mn-ea"/>
              </a:rPr>
              <a:t> </a:t>
            </a:r>
            <a:r>
              <a:rPr lang="en-US" sz="2150" dirty="0" err="1">
                <a:ea typeface="+mn-ea"/>
              </a:rPr>
              <a:t>trong</a:t>
            </a:r>
            <a:r>
              <a:rPr lang="en-US" sz="2150" dirty="0">
                <a:ea typeface="+mn-ea"/>
              </a:rPr>
              <a:t> </a:t>
            </a:r>
            <a:r>
              <a:rPr lang="en-US" sz="2150" dirty="0" err="1">
                <a:ea typeface="+mn-ea"/>
              </a:rPr>
              <a:t>bài</a:t>
            </a:r>
            <a:r>
              <a:rPr lang="en-US" sz="2150" dirty="0">
                <a:ea typeface="+mn-ea"/>
              </a:rPr>
              <a:t>.</a:t>
            </a:r>
          </a:p>
        </p:txBody>
      </p:sp>
      <p:sp>
        <p:nvSpPr>
          <p:cNvPr id="8" name="Rectangle 7">
            <a:extLst>
              <a:ext uri="{FF2B5EF4-FFF2-40B4-BE49-F238E27FC236}">
                <a16:creationId xmlns:a16="http://schemas.microsoft.com/office/drawing/2014/main" id="{3CF021DE-C4D8-4D52-EA27-925773AC0BFC}"/>
              </a:ext>
            </a:extLst>
          </p:cNvPr>
          <p:cNvSpPr/>
          <p:nvPr/>
        </p:nvSpPr>
        <p:spPr>
          <a:xfrm>
            <a:off x="1257300" y="2469642"/>
            <a:ext cx="5071295" cy="588623"/>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150" dirty="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150" dirty="0">
                <a:latin typeface="Arial" panose="020B0604020202020204" pitchFamily="34" charset="0"/>
                <a:ea typeface="Times New Roman" panose="02020603050405020304" pitchFamily="18" charset="0"/>
                <a:cs typeface="Times New Roman" panose="02020603050405020304" pitchFamily="18" charset="0"/>
              </a:rPr>
              <a:t>.</a:t>
            </a:r>
            <a:endParaRPr lang="en-US" sz="2150" b="1" i="1" dirty="0">
              <a:ea typeface="DengXian"/>
              <a:cs typeface="Times New Roman" panose="02020603050405020304" pitchFamily="18" charset="0"/>
            </a:endParaRPr>
          </a:p>
        </p:txBody>
      </p:sp>
      <p:sp>
        <p:nvSpPr>
          <p:cNvPr id="9" name="Rectangle 8">
            <a:extLst>
              <a:ext uri="{FF2B5EF4-FFF2-40B4-BE49-F238E27FC236}">
                <a16:creationId xmlns:a16="http://schemas.microsoft.com/office/drawing/2014/main" id="{C427C8E9-0500-2CBE-0749-9B58CC64DE33}"/>
              </a:ext>
            </a:extLst>
          </p:cNvPr>
          <p:cNvSpPr/>
          <p:nvPr/>
        </p:nvSpPr>
        <p:spPr>
          <a:xfrm>
            <a:off x="1257300" y="3345942"/>
            <a:ext cx="7173450" cy="527324"/>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15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Đọc</a:t>
            </a:r>
            <a:r>
              <a:rPr lang="en-US" sz="215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5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15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5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15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5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15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5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trước</a:t>
            </a:r>
            <a:r>
              <a:rPr lang="en-US" sz="215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5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Hình</a:t>
            </a:r>
            <a:r>
              <a:rPr lang="en-US" sz="215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5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cầu</a:t>
            </a:r>
            <a:r>
              <a:rPr lang="en-US" sz="215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150" b="1" kern="1200" dirty="0">
              <a:solidFill>
                <a:prstClr val="black"/>
              </a:solidFill>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pic>
        <p:nvPicPr>
          <p:cNvPr id="8" name="Google Shape;2250;p74">
            <a:extLst>
              <a:ext uri="{FF2B5EF4-FFF2-40B4-BE49-F238E27FC236}">
                <a16:creationId xmlns:a16="http://schemas.microsoft.com/office/drawing/2014/main" id="{E9CE04F4-1801-ED36-1F6E-B224686E2B09}"/>
              </a:ext>
            </a:extLst>
          </p:cNvPr>
          <p:cNvPicPr preferRelativeResize="0"/>
          <p:nvPr/>
        </p:nvPicPr>
        <p:blipFill>
          <a:blip r:embed="rId3">
            <a:alphaModFix/>
          </a:blip>
          <a:stretch>
            <a:fillRect/>
          </a:stretch>
        </p:blipFill>
        <p:spPr>
          <a:xfrm>
            <a:off x="384416" y="386199"/>
            <a:ext cx="1401922" cy="1395550"/>
          </a:xfrm>
          <a:prstGeom prst="rect">
            <a:avLst/>
          </a:prstGeom>
          <a:noFill/>
          <a:ln>
            <a:noFill/>
          </a:ln>
        </p:spPr>
      </p:pic>
      <p:sp>
        <p:nvSpPr>
          <p:cNvPr id="9" name="Google Shape;272;p33">
            <a:extLst>
              <a:ext uri="{FF2B5EF4-FFF2-40B4-BE49-F238E27FC236}">
                <a16:creationId xmlns:a16="http://schemas.microsoft.com/office/drawing/2014/main" id="{92D65081-688E-89CA-6310-F198222CFAC9}"/>
              </a:ext>
            </a:extLst>
          </p:cNvPr>
          <p:cNvSpPr txBox="1">
            <a:spLocks/>
          </p:cNvSpPr>
          <p:nvPr/>
        </p:nvSpPr>
        <p:spPr>
          <a:xfrm>
            <a:off x="1128118" y="1571850"/>
            <a:ext cx="6887763" cy="199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marR="0" lvl="0" algn="ctr" rtl="0">
              <a:lnSpc>
                <a:spcPct val="100000"/>
              </a:lnSpc>
              <a:spcBef>
                <a:spcPts val="0"/>
              </a:spcBef>
              <a:spcAft>
                <a:spcPts val="0"/>
              </a:spcAft>
              <a:buClr>
                <a:schemeClr val="lt1"/>
              </a:buClr>
              <a:buSzPts val="6000"/>
              <a:buFont typeface="Orbitron Medium"/>
              <a:buNone/>
              <a:defRPr sz="4500" b="1" i="0" u="none" strike="noStrike" cap="none">
                <a:solidFill>
                  <a:schemeClr val="lt2"/>
                </a:solidFill>
                <a:latin typeface="Orbitron"/>
                <a:ea typeface="Orbitron"/>
                <a:cs typeface="Orbitron"/>
                <a:sym typeface="Orbitron"/>
              </a:defRPr>
            </a:lvl1pPr>
            <a:lvl2pPr marR="0" lvl="1"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2pPr>
            <a:lvl3pPr marR="0" lvl="2"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3pPr>
            <a:lvl4pPr marR="0" lvl="3"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4pPr>
            <a:lvl5pPr marR="0" lvl="4"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5pPr>
            <a:lvl6pPr marR="0" lvl="5"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6pPr>
            <a:lvl7pPr marR="0" lvl="6"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7pPr>
            <a:lvl8pPr marR="0" lvl="7"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8pPr>
            <a:lvl9pPr marR="0" lvl="8"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9pPr>
          </a:lstStyle>
          <a:p>
            <a:pPr>
              <a:lnSpc>
                <a:spcPct val="150000"/>
              </a:lnSpc>
            </a:pPr>
            <a:r>
              <a:rPr lang="vi-VN" sz="4300">
                <a:solidFill>
                  <a:srgbClr val="002948"/>
                </a:solidFill>
                <a:latin typeface="+mn-lt"/>
              </a:rPr>
              <a:t>CẢM ƠN CÁC EM</a:t>
            </a:r>
          </a:p>
          <a:p>
            <a:pPr>
              <a:lnSpc>
                <a:spcPct val="150000"/>
              </a:lnSpc>
            </a:pPr>
            <a:r>
              <a:rPr lang="vi-VN" sz="4300">
                <a:solidFill>
                  <a:srgbClr val="002948"/>
                </a:solidFill>
                <a:latin typeface="+mn-lt"/>
              </a:rPr>
              <a:t>ĐÃ THAM GIA TIẾT HỌC!</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2" name="TextBox 1">
            <a:extLst>
              <a:ext uri="{FF2B5EF4-FFF2-40B4-BE49-F238E27FC236}">
                <a16:creationId xmlns:a16="http://schemas.microsoft.com/office/drawing/2014/main" id="{C561303F-1122-B25B-EAD2-BFDC9126D1A6}"/>
              </a:ext>
            </a:extLst>
          </p:cNvPr>
          <p:cNvSpPr txBox="1"/>
          <p:nvPr/>
        </p:nvSpPr>
        <p:spPr>
          <a:xfrm>
            <a:off x="320458" y="711035"/>
            <a:ext cx="8503081" cy="958660"/>
          </a:xfrm>
          <a:prstGeom prst="rect">
            <a:avLst/>
          </a:prstGeom>
          <a:noFill/>
        </p:spPr>
        <p:txBody>
          <a:bodyPr wrap="square" rtlCol="0">
            <a:spAutoFit/>
          </a:bodyPr>
          <a:lstStyle/>
          <a:p>
            <a:pPr marL="0" marR="0" lvl="0" indent="0" algn="just" defTabSz="1828800" eaLnBrk="1" fontAlgn="auto" latinLnBrk="0" hangingPunct="1">
              <a:lnSpc>
                <a:spcPct val="150000"/>
              </a:lnSpc>
              <a:spcBef>
                <a:spcPts val="0"/>
              </a:spcBef>
              <a:spcAft>
                <a:spcPts val="0"/>
              </a:spcAft>
              <a:buClr>
                <a:srgbClr val="2D1549"/>
              </a:buClr>
              <a:buSzPts val="1100"/>
              <a:buFontTx/>
              <a:buNone/>
              <a:tabLst/>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rPr>
              <a:t>HĐ1</a:t>
            </a:r>
            <a:r>
              <a:rPr kumimoji="0" lang="en-US" sz="2000" b="1" i="0" u="none" strike="noStrike" kern="0" cap="none" spc="0" normalizeH="0" baseline="0" noProof="0" dirty="0">
                <a:ln>
                  <a:noFill/>
                </a:ln>
                <a:solidFill>
                  <a:srgbClr val="FFFFFF"/>
                </a:solidFill>
                <a:effectLst/>
                <a:highlight>
                  <a:srgbClr val="CE4D8E"/>
                </a:highlight>
                <a:uLnTx/>
                <a:uFillTx/>
                <a:ea typeface="+mn-ea"/>
              </a:rPr>
              <a:t>:</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Chuẩn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bị</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một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tấm</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bìa</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tam </a:t>
            </a:r>
            <a:r>
              <a:rPr lang="en-US" sz="2000" kern="1200" dirty="0" err="1">
                <a:solidFill>
                  <a:sysClr val="windowText" lastClr="000000"/>
                </a:solidFill>
                <a:latin typeface="Arial" panose="020B0604020202020204" pitchFamily="34" charset="0"/>
                <a:ea typeface="+mn-ea"/>
                <a:cs typeface="Arial" panose="020B0604020202020204" pitchFamily="34" charset="0"/>
              </a:rPr>
              <a:t>giác</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vuông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và</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một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số</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đồ</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vật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quen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thuộc</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có</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dạng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nón</a:t>
            </a:r>
            <a:endParaRPr lang="en-US" sz="2000" kern="1200" dirty="0">
              <a:solidFill>
                <a:sysClr val="windowText" lastClr="000000"/>
              </a:solidFill>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E2E5FAF3-3A62-C1F0-A118-45099D6DE4AB}"/>
              </a:ext>
            </a:extLst>
          </p:cNvPr>
          <p:cNvSpPr/>
          <p:nvPr/>
        </p:nvSpPr>
        <p:spPr>
          <a:xfrm>
            <a:off x="3189331" y="0"/>
            <a:ext cx="2765336" cy="49699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THẢO</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LUẬN</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NHÓM</a:t>
            </a:r>
            <a:endParaRPr lang="en" sz="2000" b="1" dirty="0">
              <a:solidFill>
                <a:srgbClr val="00487E"/>
              </a:solidFill>
              <a:ea typeface="+mn-ea"/>
              <a:sym typeface="DM Sans SemiBold"/>
            </a:endParaRPr>
          </a:p>
        </p:txBody>
      </p:sp>
      <p:sp>
        <p:nvSpPr>
          <p:cNvPr id="4" name="TextBox 3">
            <a:extLst>
              <a:ext uri="{FF2B5EF4-FFF2-40B4-BE49-F238E27FC236}">
                <a16:creationId xmlns:a16="http://schemas.microsoft.com/office/drawing/2014/main" id="{52C99557-33A5-CA96-B0C1-E617794077FD}"/>
              </a:ext>
            </a:extLst>
          </p:cNvPr>
          <p:cNvSpPr txBox="1"/>
          <p:nvPr/>
        </p:nvSpPr>
        <p:spPr>
          <a:xfrm>
            <a:off x="320458" y="1751654"/>
            <a:ext cx="4531093" cy="2805320"/>
          </a:xfrm>
          <a:prstGeom prst="rect">
            <a:avLst/>
          </a:prstGeom>
          <a:noFill/>
        </p:spPr>
        <p:txBody>
          <a:bodyPr wrap="square">
            <a:spAutoFit/>
          </a:bodyPr>
          <a:lstStyle/>
          <a:p>
            <a:pPr marL="342900" marR="0" lvl="0" indent="-342900" algn="just" defTabSz="1828800" eaLnBrk="1" fontAlgn="auto" latinLnBrk="0" hangingPunct="1">
              <a:lnSpc>
                <a:spcPct val="150000"/>
              </a:lnSpc>
              <a:spcBef>
                <a:spcPts val="0"/>
              </a:spcBef>
              <a:spcAft>
                <a:spcPts val="0"/>
              </a:spcAft>
              <a:buClr>
                <a:srgbClr val="2D1549"/>
              </a:buClr>
              <a:buSzPts val="1100"/>
              <a:buFont typeface="Arial" panose="020B0604020202020204" pitchFamily="34" charset="0"/>
              <a:buChar char="•"/>
              <a:tabLst/>
              <a:defRPr/>
            </a:pPr>
            <a:r>
              <a:rPr kumimoji="0" lang="en-US" sz="2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Quan </a:t>
            </a:r>
            <a:r>
              <a:rPr kumimoji="0" lang="en-US" sz="2000" b="0" i="1"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sát</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nhận</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xét</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hình</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dạng</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của</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tấm</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bìa</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342900" marR="0" lvl="0" indent="-342900" algn="just" defTabSz="1828800" eaLnBrk="1" fontAlgn="auto" latinLnBrk="0" hangingPunct="1">
              <a:lnSpc>
                <a:spcPct val="150000"/>
              </a:lnSpc>
              <a:spcBef>
                <a:spcPts val="0"/>
              </a:spcBef>
              <a:spcAft>
                <a:spcPts val="0"/>
              </a:spcAft>
              <a:buClr>
                <a:srgbClr val="2D1549"/>
              </a:buClr>
              <a:buSzPts val="1100"/>
              <a:buFont typeface="Arial" panose="020B0604020202020204" pitchFamily="34" charset="0"/>
              <a:buChar char="•"/>
              <a:tabLst/>
              <a:defRPr/>
            </a:pPr>
            <a:r>
              <a:rPr lang="en-US" sz="2000" i="1" kern="1200" baseline="0" dirty="0">
                <a:solidFill>
                  <a:sysClr val="windowText" lastClr="000000"/>
                </a:solidFill>
                <a:latin typeface="Arial" panose="020B0604020202020204" pitchFamily="34" charset="0"/>
                <a:ea typeface="+mn-ea"/>
                <a:cs typeface="Arial" panose="020B0604020202020204" pitchFamily="34" charset="0"/>
              </a:rPr>
              <a:t>Quay</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tấm</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bìa</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một</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vòng</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quanh</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một</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cạnh</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góc</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vuông</a:t>
            </a:r>
            <a:r>
              <a:rPr lang="en-US" sz="2000" i="1" kern="1200" dirty="0">
                <a:solidFill>
                  <a:sysClr val="windowText" lastClr="000000"/>
                </a:solidFill>
                <a:latin typeface="Arial" panose="020B0604020202020204" pitchFamily="34" charset="0"/>
                <a:ea typeface="+mn-ea"/>
                <a:cs typeface="Arial" panose="020B0604020202020204" pitchFamily="34" charset="0"/>
              </a:rPr>
              <a:t>.</a:t>
            </a:r>
          </a:p>
          <a:p>
            <a:pPr marL="342900" marR="0" lvl="0" indent="-342900" algn="just" defTabSz="1828800" eaLnBrk="1" fontAlgn="auto" latinLnBrk="0" hangingPunct="1">
              <a:lnSpc>
                <a:spcPct val="150000"/>
              </a:lnSpc>
              <a:spcBef>
                <a:spcPts val="0"/>
              </a:spcBef>
              <a:spcAft>
                <a:spcPts val="0"/>
              </a:spcAft>
              <a:buClr>
                <a:srgbClr val="2D1549"/>
              </a:buClr>
              <a:buSzPts val="1100"/>
              <a:buFont typeface="Arial" panose="020B0604020202020204" pitchFamily="34" charset="0"/>
              <a:buChar char="•"/>
              <a:tabLst/>
              <a:defRPr/>
            </a:pPr>
            <a:r>
              <a:rPr kumimoji="0" lang="en-US" sz="2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So</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sánh</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hình</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tạo</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ra</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với</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các</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đồ</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vật</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quen</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thuộc</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endParaRPr kumimoji="0" lang="vi-VN" sz="2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45B797DB-B2BA-410B-37E2-DE35C7A6E84C}"/>
              </a:ext>
            </a:extLst>
          </p:cNvPr>
          <p:cNvPicPr>
            <a:picLocks noChangeAspect="1"/>
          </p:cNvPicPr>
          <p:nvPr/>
        </p:nvPicPr>
        <p:blipFill>
          <a:blip r:embed="rId3">
            <a:clrChange>
              <a:clrFrom>
                <a:srgbClr val="FFFFFF"/>
              </a:clrFrom>
              <a:clrTo>
                <a:srgbClr val="FFFFFF">
                  <a:alpha val="0"/>
                </a:srgbClr>
              </a:clrTo>
            </a:clrChange>
          </a:blip>
          <a:srcRect l="60573" t="30968" r="8150"/>
          <a:stretch/>
        </p:blipFill>
        <p:spPr>
          <a:xfrm>
            <a:off x="5313681" y="1719581"/>
            <a:ext cx="2997200" cy="286458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8" name="TextBox 7">
            <a:extLst>
              <a:ext uri="{FF2B5EF4-FFF2-40B4-BE49-F238E27FC236}">
                <a16:creationId xmlns:a16="http://schemas.microsoft.com/office/drawing/2014/main" id="{B5A77B9B-3AD0-0369-1394-F34DBA5ABB3D}"/>
              </a:ext>
            </a:extLst>
          </p:cNvPr>
          <p:cNvSpPr txBox="1"/>
          <p:nvPr/>
        </p:nvSpPr>
        <p:spPr>
          <a:xfrm>
            <a:off x="628759" y="696917"/>
            <a:ext cx="1577436"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Nhận</a:t>
            </a:r>
            <a:r>
              <a:rPr kumimoji="0" lang="en-US" sz="2000" b="1" i="0" u="none" strike="noStrike" kern="0" cap="none" spc="0" normalizeH="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070185"/>
                </a:solidFill>
                <a:effectLst/>
                <a:uLnTx/>
                <a:uFillTx/>
                <a:latin typeface="Arial"/>
                <a:cs typeface="Arial" panose="020B0604020202020204" pitchFamily="34" charset="0"/>
                <a:sym typeface="Arial"/>
              </a:rPr>
              <a:t>xét</a:t>
            </a:r>
            <a:endPar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pic>
        <p:nvPicPr>
          <p:cNvPr id="9" name="Picture 8">
            <a:extLst>
              <a:ext uri="{FF2B5EF4-FFF2-40B4-BE49-F238E27FC236}">
                <a16:creationId xmlns:a16="http://schemas.microsoft.com/office/drawing/2014/main" id="{8662F58F-6A3B-9043-88B3-A6B4489B88D0}"/>
              </a:ext>
            </a:extLst>
          </p:cNvPr>
          <p:cNvPicPr>
            <a:picLocks noChangeAspect="1"/>
          </p:cNvPicPr>
          <p:nvPr/>
        </p:nvPicPr>
        <p:blipFill>
          <a:blip r:embed="rId3">
            <a:clrChange>
              <a:clrFrom>
                <a:srgbClr val="FFFFFF"/>
              </a:clrFrom>
              <a:clrTo>
                <a:srgbClr val="FFFFFF">
                  <a:alpha val="0"/>
                </a:srgbClr>
              </a:clrTo>
            </a:clrChange>
          </a:blip>
          <a:srcRect l="60573" t="30968" r="8150"/>
          <a:stretch/>
        </p:blipFill>
        <p:spPr>
          <a:xfrm>
            <a:off x="628759" y="1607821"/>
            <a:ext cx="2997200" cy="2864580"/>
          </a:xfrm>
          <a:prstGeom prst="rect">
            <a:avLst/>
          </a:prstGeom>
        </p:spPr>
      </p:pic>
      <p:sp>
        <p:nvSpPr>
          <p:cNvPr id="11" name="TextBox 10">
            <a:extLst>
              <a:ext uri="{FF2B5EF4-FFF2-40B4-BE49-F238E27FC236}">
                <a16:creationId xmlns:a16="http://schemas.microsoft.com/office/drawing/2014/main" id="{5DB23823-C2D1-9A61-49B7-0954113A0629}"/>
              </a:ext>
            </a:extLst>
          </p:cNvPr>
          <p:cNvSpPr txBox="1"/>
          <p:nvPr/>
        </p:nvSpPr>
        <p:spPr>
          <a:xfrm>
            <a:off x="3784600" y="1607821"/>
            <a:ext cx="4963160" cy="2420599"/>
          </a:xfrm>
          <a:prstGeom prst="rect">
            <a:avLst/>
          </a:prstGeom>
          <a:noFill/>
        </p:spPr>
        <p:txBody>
          <a:bodyPr wrap="square">
            <a:spAutoFit/>
          </a:bodyPr>
          <a:lstStyle/>
          <a:p>
            <a:pPr marL="342900" marR="0" indent="-342900" algn="just">
              <a:lnSpc>
                <a:spcPct val="150000"/>
              </a:lnSpc>
              <a:spcBef>
                <a:spcPts val="300"/>
              </a:spcBef>
              <a:spcAft>
                <a:spcPts val="300"/>
              </a:spcAft>
              <a:buFont typeface="Arial" panose="020B0604020202020204" pitchFamily="34" charset="0"/>
              <a:buChar char="•"/>
            </a:pP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tạo</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ra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giống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với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cái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nón</a:t>
            </a:r>
            <a:r>
              <a:rPr lang="en-US" sz="2000" dirty="0">
                <a:effectLst/>
                <a:latin typeface="+mj-lt"/>
                <a:ea typeface="Calibri" panose="020F0502020204030204" pitchFamily="34" charset="0"/>
                <a:cs typeface="Times New Roman" panose="02020603050405020304" pitchFamily="18" charset="0"/>
              </a:rPr>
              <a:t>.</a:t>
            </a:r>
          </a:p>
          <a:p>
            <a:pPr marL="342900" indent="-342900" algn="just">
              <a:lnSpc>
                <a:spcPct val="150000"/>
              </a:lnSpc>
              <a:spcBef>
                <a:spcPts val="300"/>
              </a:spcBef>
              <a:spcAft>
                <a:spcPts val="300"/>
              </a:spcAft>
              <a:buFont typeface="Arial" panose="020B0604020202020204" pitchFamily="34" charset="0"/>
              <a:buChar char="•"/>
            </a:pPr>
            <a:r>
              <a:rPr lang="en-US" sz="2000" dirty="0" err="1">
                <a:effectLst/>
                <a:latin typeface="+mj-lt"/>
                <a:ea typeface="Times New Roman" panose="02020603050405020304" pitchFamily="18" charset="0"/>
                <a:cs typeface="Times New Roman" panose="02020603050405020304" pitchFamily="18" charset="0"/>
              </a:rPr>
              <a:t>Hình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được</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tạo</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ra</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khi</a:t>
            </a:r>
            <a:r>
              <a:rPr lang="en-US" sz="2000" dirty="0">
                <a:effectLst/>
                <a:latin typeface="+mj-lt"/>
                <a:ea typeface="Times New Roman" panose="02020603050405020304" pitchFamily="18" charset="0"/>
                <a:cs typeface="Times New Roman" panose="02020603050405020304" pitchFamily="18" charset="0"/>
              </a:rPr>
              <a:t> quay </a:t>
            </a:r>
            <a:r>
              <a:rPr lang="en-US" sz="2000" dirty="0" err="1">
                <a:effectLst/>
                <a:latin typeface="+mj-lt"/>
                <a:ea typeface="Times New Roman" panose="02020603050405020304" pitchFamily="18" charset="0"/>
                <a:cs typeface="Times New Roman" panose="02020603050405020304" pitchFamily="18" charset="0"/>
              </a:rPr>
              <a:t>một</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hình</a:t>
            </a:r>
            <a:r>
              <a:rPr lang="en-US" sz="2000" dirty="0">
                <a:effectLst/>
                <a:latin typeface="+mj-lt"/>
                <a:ea typeface="Times New Roman" panose="02020603050405020304" pitchFamily="18" charset="0"/>
                <a:cs typeface="Times New Roman" panose="02020603050405020304" pitchFamily="18" charset="0"/>
              </a:rPr>
              <a:t> tam </a:t>
            </a:r>
            <a:r>
              <a:rPr lang="en-US" sz="2000" dirty="0" err="1">
                <a:effectLst/>
                <a:latin typeface="+mj-lt"/>
                <a:ea typeface="Times New Roman" panose="02020603050405020304" pitchFamily="18" charset="0"/>
                <a:cs typeface="Times New Roman" panose="02020603050405020304" pitchFamily="18" charset="0"/>
              </a:rPr>
              <a:t>giác</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vuông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một</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vòng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xung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quanh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đường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thẳng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cố</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định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chứa</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một</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cạnh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góc</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vuông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của</a:t>
            </a:r>
            <a:r>
              <a:rPr lang="en-US" sz="2000" dirty="0">
                <a:effectLst/>
                <a:latin typeface="+mj-lt"/>
                <a:ea typeface="Times New Roman" panose="02020603050405020304" pitchFamily="18" charset="0"/>
                <a:cs typeface="Times New Roman" panose="02020603050405020304" pitchFamily="18" charset="0"/>
              </a:rPr>
              <a:t> tam </a:t>
            </a:r>
            <a:r>
              <a:rPr lang="en-US" sz="2000" dirty="0" err="1">
                <a:effectLst/>
                <a:latin typeface="+mj-lt"/>
                <a:ea typeface="Times New Roman" panose="02020603050405020304" pitchFamily="18" charset="0"/>
                <a:cs typeface="Times New Roman" panose="02020603050405020304" pitchFamily="18" charset="0"/>
              </a:rPr>
              <a:t>giác</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đó</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là</a:t>
            </a:r>
            <a:r>
              <a:rPr lang="en-US" sz="2000"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hình</a:t>
            </a:r>
            <a:r>
              <a:rPr lang="en-US" sz="2000" i="1" u="sng"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nón</a:t>
            </a:r>
            <a:r>
              <a:rPr lang="en-US"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2" name="TextBox 11">
            <a:extLst>
              <a:ext uri="{FF2B5EF4-FFF2-40B4-BE49-F238E27FC236}">
                <a16:creationId xmlns:a16="http://schemas.microsoft.com/office/drawing/2014/main" id="{845CC156-72E2-F33A-E16C-B08F421F7955}"/>
              </a:ext>
            </a:extLst>
          </p:cNvPr>
          <p:cNvSpPr txBox="1"/>
          <p:nvPr/>
        </p:nvSpPr>
        <p:spPr>
          <a:xfrm>
            <a:off x="598503" y="531705"/>
            <a:ext cx="1577436"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Nhận</a:t>
            </a:r>
            <a:r>
              <a:rPr kumimoji="0" lang="en-US" sz="2000" b="1" i="0" u="none" strike="noStrike" kern="0" cap="none" spc="0" normalizeH="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070185"/>
                </a:solidFill>
                <a:effectLst/>
                <a:uLnTx/>
                <a:uFillTx/>
                <a:latin typeface="Arial"/>
                <a:cs typeface="Arial" panose="020B0604020202020204" pitchFamily="34" charset="0"/>
                <a:sym typeface="Arial"/>
              </a:rPr>
              <a:t>xét</a:t>
            </a:r>
            <a:endPar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13" name="TextBox 12">
            <a:extLst>
              <a:ext uri="{FF2B5EF4-FFF2-40B4-BE49-F238E27FC236}">
                <a16:creationId xmlns:a16="http://schemas.microsoft.com/office/drawing/2014/main" id="{4C01C6FE-06E0-0DA3-F9DA-8BB8C4A3D5DC}"/>
              </a:ext>
            </a:extLst>
          </p:cNvPr>
          <p:cNvSpPr txBox="1"/>
          <p:nvPr/>
        </p:nvSpPr>
        <p:spPr>
          <a:xfrm>
            <a:off x="2461735" y="483262"/>
            <a:ext cx="4963884" cy="496996"/>
          </a:xfrm>
          <a:prstGeom prst="rect">
            <a:avLst/>
          </a:prstGeom>
          <a:noFill/>
        </p:spPr>
        <p:txBody>
          <a:bodyPr wrap="square">
            <a:spAutoFit/>
          </a:bodyPr>
          <a:lstStyle/>
          <a:p>
            <a:pPr marL="0" marR="0" algn="just">
              <a:lnSpc>
                <a:spcPct val="150000"/>
              </a:lnSpc>
              <a:spcAft>
                <a:spcPts val="800"/>
              </a:spcAft>
            </a:pPr>
            <a:r>
              <a:rPr lang="da-DK" sz="2000" dirty="0">
                <a:effectLst/>
                <a:latin typeface="+mj-lt"/>
                <a:ea typeface="Calibri" panose="020F0502020204030204" pitchFamily="34" charset="0"/>
                <a:cs typeface="Times New Roman" panose="02020603050405020304" pitchFamily="18" charset="0"/>
              </a:rPr>
              <a:t>Hình nón như ở </a:t>
            </a:r>
            <a:r>
              <a:rPr lang="da-DK" sz="2000" i="1" dirty="0">
                <a:effectLst/>
                <a:latin typeface="+mj-lt"/>
                <a:ea typeface="Calibri" panose="020F0502020204030204" pitchFamily="34" charset="0"/>
                <a:cs typeface="Times New Roman" panose="02020603050405020304" pitchFamily="18" charset="0"/>
              </a:rPr>
              <a:t>Hình 18</a:t>
            </a:r>
            <a:r>
              <a:rPr lang="da-DK" sz="2000" dirty="0">
                <a:effectLst/>
                <a:latin typeface="+mj-lt"/>
                <a:ea typeface="Calibri" panose="020F0502020204030204" pitchFamily="34" charset="0"/>
                <a:cs typeface="Times New Roman" panose="02020603050405020304" pitchFamily="18" charset="0"/>
              </a:rPr>
              <a:t>, ta có:</a:t>
            </a:r>
            <a:endParaRPr lang="en-US" sz="2000" dirty="0">
              <a:effectLst/>
              <a:latin typeface="+mj-lt"/>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98F9788A-BEB5-2D7D-4C6F-F827B4F2AB00}"/>
              </a:ext>
            </a:extLst>
          </p:cNvPr>
          <p:cNvPicPr>
            <a:picLocks noChangeAspect="1"/>
          </p:cNvPicPr>
          <p:nvPr/>
        </p:nvPicPr>
        <p:blipFill>
          <a:blip r:embed="rId3">
            <a:clrChange>
              <a:clrFrom>
                <a:srgbClr val="FFFFFF"/>
              </a:clrFrom>
              <a:clrTo>
                <a:srgbClr val="FFFFFF">
                  <a:alpha val="0"/>
                </a:srgbClr>
              </a:clrTo>
            </a:clrChange>
          </a:blip>
          <a:srcRect l="57216" t="21458" r="6007" b="5387"/>
          <a:stretch/>
        </p:blipFill>
        <p:spPr>
          <a:xfrm>
            <a:off x="304800" y="1381759"/>
            <a:ext cx="3511699" cy="2560321"/>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765694E-DA96-A522-56D4-5916CC10CCF0}"/>
                  </a:ext>
                </a:extLst>
              </p:cNvPr>
              <p:cNvSpPr txBox="1"/>
              <p:nvPr/>
            </p:nvSpPr>
            <p:spPr>
              <a:xfrm>
                <a:off x="3589020" y="1064165"/>
                <a:ext cx="5250180" cy="3677353"/>
              </a:xfrm>
              <a:prstGeom prst="rect">
                <a:avLst/>
              </a:prstGeom>
              <a:noFill/>
            </p:spPr>
            <p:txBody>
              <a:bodyPr wrap="square">
                <a:spAutoFit/>
              </a:bodyPr>
              <a:lstStyle/>
              <a:p>
                <a:pPr marL="342900" marR="0" lvl="0" indent="-342900" algn="just">
                  <a:lnSpc>
                    <a:spcPct val="150000"/>
                  </a:lnSpc>
                  <a:spcAft>
                    <a:spcPts val="800"/>
                  </a:spcAft>
                  <a:buFont typeface="Arial" panose="020B0604020202020204" pitchFamily="34" charset="0"/>
                  <a:buChar char="•"/>
                  <a:tabLst>
                    <a:tab pos="156845" algn="l"/>
                  </a:tabLst>
                </a:pPr>
                <a:r>
                  <a:rPr lang="en-US" sz="2000" dirty="0" err="1">
                    <a:effectLst/>
                    <a:latin typeface="+mj-lt"/>
                    <a:ea typeface="Times New Roman" panose="02020603050405020304" pitchFamily="18" charset="0"/>
                    <a:cs typeface="Times New Roman" panose="02020603050405020304" pitchFamily="18" charset="0"/>
                  </a:rPr>
                  <a:t>Điểm</a:t>
                </a:r>
                <a:r>
                  <a:rPr lang="en-US"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là</a:t>
                </a:r>
                <a:r>
                  <a:rPr lang="en-US" sz="2000"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đỉnh</a:t>
                </a:r>
                <a:r>
                  <a:rPr lang="en-US"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342900" marR="0" lvl="0" indent="-342900" algn="just">
                  <a:lnSpc>
                    <a:spcPct val="150000"/>
                  </a:lnSpc>
                  <a:spcAft>
                    <a:spcPts val="800"/>
                  </a:spcAft>
                  <a:buFont typeface="Arial" panose="020B0604020202020204" pitchFamily="34" charset="0"/>
                  <a:buChar char="•"/>
                  <a:tabLst>
                    <a:tab pos="156845" algn="l"/>
                  </a:tabLst>
                </a:pPr>
                <a:r>
                  <a:rPr lang="en-US" sz="2000" dirty="0" err="1">
                    <a:effectLst/>
                    <a:latin typeface="+mj-lt"/>
                    <a:ea typeface="Times New Roman" panose="02020603050405020304" pitchFamily="18" charset="0"/>
                    <a:cs typeface="Times New Roman" panose="02020603050405020304" pitchFamily="18" charset="0"/>
                  </a:rPr>
                  <a:t>Hình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tròn</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tâm</a:t>
                </a:r>
                <a:r>
                  <a:rPr lang="en-US"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𝑂</m:t>
                    </m:r>
                  </m:oMath>
                </a14:m>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bán</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kính</a:t>
                </a:r>
                <a:r>
                  <a:rPr lang="en-US"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𝑂𝐶</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err="1">
                    <a:effectLst/>
                    <a:latin typeface="+mj-lt"/>
                    <a:ea typeface="Times New Roman" panose="02020603050405020304" pitchFamily="18" charset="0"/>
                    <a:cs typeface="Times New Roman" panose="02020603050405020304" pitchFamily="18" charset="0"/>
                  </a:rPr>
                  <a:t>là</a:t>
                </a:r>
                <a:r>
                  <a:rPr lang="en-US" sz="2000"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mặt</a:t>
                </a:r>
                <a:r>
                  <a:rPr lang="en-US" sz="2000" i="1" u="sng"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đáy</a:t>
                </a:r>
                <a:r>
                  <a:rPr lang="en-US"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342900" marR="0" lvl="0" indent="-342900" algn="just">
                  <a:lnSpc>
                    <a:spcPct val="150000"/>
                  </a:lnSpc>
                  <a:spcAft>
                    <a:spcPts val="800"/>
                  </a:spcAft>
                  <a:buFont typeface="Arial" panose="020B0604020202020204" pitchFamily="34" charset="0"/>
                  <a:buChar char="•"/>
                  <a:tabLst>
                    <a:tab pos="156845" algn="l"/>
                  </a:tabLst>
                </a:pPr>
                <a:r>
                  <a:rPr lang="en-US" sz="2000" dirty="0" err="1">
                    <a:effectLst/>
                    <a:latin typeface="+mj-lt"/>
                    <a:ea typeface="Times New Roman" panose="02020603050405020304" pitchFamily="18" charset="0"/>
                    <a:cs typeface="Times New Roman" panose="02020603050405020304" pitchFamily="18" charset="0"/>
                  </a:rPr>
                  <a:t>Độ</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dài</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cạnh</a:t>
                </a:r>
                <a:r>
                  <a:rPr lang="en-US"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𝑂𝐶</m:t>
                    </m:r>
                  </m:oMath>
                </a14:m>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được</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gọi</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là</a:t>
                </a:r>
                <a:r>
                  <a:rPr lang="en-US" sz="2000"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bán</a:t>
                </a:r>
                <a:r>
                  <a:rPr lang="en-US" sz="2000" i="1" u="sng"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kính</a:t>
                </a:r>
                <a:r>
                  <a:rPr lang="en-US" sz="2000" i="1" u="sng"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đáy</a:t>
                </a:r>
                <a:r>
                  <a:rPr lang="en-US"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342900" marR="0" lvl="0" indent="-342900" algn="just">
                  <a:lnSpc>
                    <a:spcPct val="150000"/>
                  </a:lnSpc>
                  <a:spcAft>
                    <a:spcPts val="800"/>
                  </a:spcAft>
                  <a:buFont typeface="Arial" panose="020B0604020202020204" pitchFamily="34" charset="0"/>
                  <a:buChar char="•"/>
                  <a:tabLst>
                    <a:tab pos="156845" algn="l"/>
                  </a:tabLst>
                </a:pPr>
                <a:r>
                  <a:rPr lang="en-US" sz="2000" dirty="0" err="1">
                    <a:effectLst/>
                    <a:latin typeface="+mj-lt"/>
                    <a:ea typeface="Times New Roman" panose="02020603050405020304" pitchFamily="18" charset="0"/>
                    <a:cs typeface="Times New Roman" panose="02020603050405020304" pitchFamily="18" charset="0"/>
                  </a:rPr>
                  <a:t>Độ</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dài</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cạnh</a:t>
                </a:r>
                <a:r>
                  <a:rPr lang="en-US"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𝐴𝑂</m:t>
                    </m:r>
                  </m:oMath>
                </a14:m>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được</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gọi</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là</a:t>
                </a:r>
                <a:r>
                  <a:rPr lang="en-US" sz="2000"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chiều</a:t>
                </a:r>
                <a:r>
                  <a:rPr lang="en-US" sz="2000" i="1" u="sng"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cao</a:t>
                </a:r>
                <a:r>
                  <a:rPr lang="en-US"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342900" marR="0" lvl="0" indent="-342900" algn="just">
                  <a:lnSpc>
                    <a:spcPct val="150000"/>
                  </a:lnSpc>
                  <a:spcAft>
                    <a:spcPts val="800"/>
                  </a:spcAft>
                  <a:buFont typeface="Arial" panose="020B0604020202020204" pitchFamily="34" charset="0"/>
                  <a:buChar char="•"/>
                  <a:tabLst>
                    <a:tab pos="156845" algn="l"/>
                  </a:tabLst>
                </a:pPr>
                <a:r>
                  <a:rPr lang="en-US" sz="2000" dirty="0" err="1">
                    <a:effectLst/>
                    <a:latin typeface="+mj-lt"/>
                    <a:ea typeface="Times New Roman" panose="02020603050405020304" pitchFamily="18" charset="0"/>
                    <a:cs typeface="Times New Roman" panose="02020603050405020304" pitchFamily="18" charset="0"/>
                  </a:rPr>
                  <a:t>Cạnh</a:t>
                </a:r>
                <a:r>
                  <a:rPr lang="en-US"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quét</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nên</a:t>
                </a:r>
                <a:r>
                  <a:rPr lang="en-US" sz="2000"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mặt</a:t>
                </a:r>
                <a:r>
                  <a:rPr lang="en-US" sz="2000" i="1" u="sng"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xung</a:t>
                </a:r>
                <a:r>
                  <a:rPr lang="en-US" sz="2000" i="1" u="sng"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quanh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của</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hình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nón</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mỗi</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vị</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trí</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của</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cạnh</a:t>
                </a:r>
                <a:r>
                  <a:rPr lang="en-US"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được</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gọi</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là</a:t>
                </a:r>
                <a:r>
                  <a:rPr lang="en-US" sz="2000"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một</a:t>
                </a:r>
                <a:r>
                  <a:rPr lang="en-US" sz="2000" i="1" u="sng"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đường</a:t>
                </a:r>
                <a:r>
                  <a:rPr lang="en-US" sz="2000" i="1" u="sng" dirty="0">
                    <a:effectLst/>
                    <a:latin typeface="+mj-lt"/>
                    <a:ea typeface="Times New Roman" panose="02020603050405020304" pitchFamily="18" charset="0"/>
                    <a:cs typeface="Times New Roman" panose="02020603050405020304" pitchFamily="18" charset="0"/>
                  </a:rPr>
                  <a:t> </a:t>
                </a:r>
                <a:r>
                  <a:rPr lang="en-US" sz="2000" i="1" u="sng" dirty="0" err="1">
                    <a:effectLst/>
                    <a:latin typeface="+mj-lt"/>
                    <a:ea typeface="Times New Roman" panose="02020603050405020304" pitchFamily="18" charset="0"/>
                    <a:cs typeface="Times New Roman" panose="02020603050405020304" pitchFamily="18" charset="0"/>
                  </a:rPr>
                  <a:t>sinh</a:t>
                </a:r>
                <a:r>
                  <a:rPr lang="en-US"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F765694E-DA96-A522-56D4-5916CC10CCF0}"/>
                  </a:ext>
                </a:extLst>
              </p:cNvPr>
              <p:cNvSpPr txBox="1">
                <a:spLocks noRot="1" noChangeAspect="1" noMove="1" noResize="1" noEditPoints="1" noAdjustHandles="1" noChangeArrowheads="1" noChangeShapeType="1" noTextEdit="1"/>
              </p:cNvSpPr>
              <p:nvPr/>
            </p:nvSpPr>
            <p:spPr>
              <a:xfrm>
                <a:off x="3589020" y="1064165"/>
                <a:ext cx="5250180" cy="3677353"/>
              </a:xfrm>
              <a:prstGeom prst="rect">
                <a:avLst/>
              </a:prstGeom>
              <a:blipFill>
                <a:blip r:embed="rId4"/>
                <a:stretch>
                  <a:fillRect l="-1045" r="-1161" b="-2156"/>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sp>
        <p:nvSpPr>
          <p:cNvPr id="16" name="Rectangle 15">
            <a:extLst>
              <a:ext uri="{FF2B5EF4-FFF2-40B4-BE49-F238E27FC236}">
                <a16:creationId xmlns:a16="http://schemas.microsoft.com/office/drawing/2014/main" id="{208C09ED-79D6-40BA-319D-B6F4118F8D1C}"/>
              </a:ext>
            </a:extLst>
          </p:cNvPr>
          <p:cNvSpPr/>
          <p:nvPr/>
        </p:nvSpPr>
        <p:spPr>
          <a:xfrm>
            <a:off x="3726429" y="0"/>
            <a:ext cx="1691142" cy="496996"/>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a:spAutoFit/>
          </a:bodyPr>
          <a:lstStyle/>
          <a:p>
            <a:pPr lvl="0" algn="ctr">
              <a:lnSpc>
                <a:spcPct val="150000"/>
              </a:lnSpc>
              <a:buClr>
                <a:srgbClr val="014040"/>
              </a:buClr>
              <a:buSzPts val="4600"/>
            </a:pPr>
            <a:r>
              <a:rPr lang="en-US" sz="2000" b="1" dirty="0">
                <a:solidFill>
                  <a:srgbClr val="00487E"/>
                </a:solidFill>
                <a:latin typeface="Arial" panose="020B0604020202020204" pitchFamily="34" charset="0"/>
                <a:ea typeface="+mn-ea"/>
                <a:sym typeface="DM Sans SemiBold"/>
              </a:rPr>
              <a:t>Em </a:t>
            </a:r>
            <a:r>
              <a:rPr lang="en-US" sz="2000" b="1" dirty="0" err="1">
                <a:solidFill>
                  <a:srgbClr val="00487E"/>
                </a:solidFill>
                <a:latin typeface="Arial" panose="020B0604020202020204" pitchFamily="34" charset="0"/>
                <a:ea typeface="+mn-ea"/>
                <a:sym typeface="DM Sans SemiBold"/>
              </a:rPr>
              <a:t>có</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biết</a:t>
            </a:r>
            <a:endParaRPr lang="en" sz="2000" b="1" dirty="0">
              <a:solidFill>
                <a:srgbClr val="00487E"/>
              </a:solidFill>
              <a:ea typeface="+mn-ea"/>
              <a:sym typeface="DM Sans SemiBold"/>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43CC32C-7415-3D28-5129-31FFA4CD57B9}"/>
                  </a:ext>
                </a:extLst>
              </p:cNvPr>
              <p:cNvSpPr txBox="1"/>
              <p:nvPr/>
            </p:nvSpPr>
            <p:spPr>
              <a:xfrm>
                <a:off x="1065124" y="868616"/>
                <a:ext cx="7013750" cy="958660"/>
              </a:xfrm>
              <a:prstGeom prst="rect">
                <a:avLst/>
              </a:prstGeom>
              <a:noFill/>
            </p:spPr>
            <p:txBody>
              <a:bodyPr wrap="square">
                <a:spAutoFit/>
              </a:bodyPr>
              <a:lstStyle/>
              <a:p>
                <a:pPr lvl="0" algn="just">
                  <a:lnSpc>
                    <a:spcPct val="150000"/>
                  </a:lnSpc>
                </a:pPr>
                <a:r>
                  <a:rPr lang="en-US" sz="2000" dirty="0" err="1"/>
                  <a:t>Muốn</a:t>
                </a:r>
                <a:r>
                  <a:rPr lang="en-US" sz="2000" dirty="0"/>
                  <a:t> </a:t>
                </a:r>
                <a:r>
                  <a:rPr lang="en-US" sz="2000" dirty="0" err="1"/>
                  <a:t>tính</a:t>
                </a:r>
                <a:r>
                  <a:rPr lang="en-US" sz="2000" dirty="0"/>
                  <a:t> </a:t>
                </a:r>
                <a:r>
                  <a:rPr lang="en-US" sz="2000" dirty="0" err="1"/>
                  <a:t>độ</a:t>
                </a:r>
                <a:r>
                  <a:rPr lang="en-US" sz="2000" dirty="0"/>
                  <a:t> </a:t>
                </a:r>
                <a:r>
                  <a:rPr lang="en-US" sz="2000" dirty="0" err="1"/>
                  <a:t>dài</a:t>
                </a:r>
                <a:r>
                  <a:rPr lang="en-US" sz="2000" dirty="0"/>
                  <a:t> </a:t>
                </a:r>
                <a:r>
                  <a:rPr lang="en-US" sz="2000" dirty="0" err="1"/>
                  <a:t>đường</a:t>
                </a:r>
                <a:r>
                  <a:rPr lang="en-US" sz="2000" dirty="0"/>
                  <a:t> </a:t>
                </a:r>
                <a:r>
                  <a:rPr lang="en-US" sz="2000" dirty="0" err="1"/>
                  <a:t>sinh</a:t>
                </a:r>
                <a:r>
                  <a:rPr lang="en-US" sz="2000" dirty="0"/>
                  <a:t> </a:t>
                </a:r>
                <a14:m>
                  <m:oMath xmlns:m="http://schemas.openxmlformats.org/officeDocument/2006/math">
                    <m:r>
                      <a:rPr lang="en-US" sz="2000" i="1">
                        <a:latin typeface="Cambria Math" panose="02040503050406030204" pitchFamily="18" charset="0"/>
                      </a:rPr>
                      <m:t>𝑙</m:t>
                    </m:r>
                  </m:oMath>
                </a14:m>
                <a:r>
                  <a:rPr lang="en-US" sz="2000" dirty="0"/>
                  <a:t> </a:t>
                </a:r>
                <a:r>
                  <a:rPr lang="en-US" sz="2000" dirty="0" err="1"/>
                  <a:t>khi</a:t>
                </a:r>
                <a:r>
                  <a:rPr lang="en-US" sz="2000" dirty="0"/>
                  <a:t> </a:t>
                </a:r>
                <a:r>
                  <a:rPr lang="en-US" sz="2000" dirty="0" err="1"/>
                  <a:t>biết</a:t>
                </a:r>
                <a:r>
                  <a:rPr lang="en-US" sz="2000" dirty="0"/>
                  <a:t> </a:t>
                </a:r>
                <a:r>
                  <a:rPr lang="en-US" sz="2000" dirty="0" err="1"/>
                  <a:t>chiều</a:t>
                </a:r>
                <a:r>
                  <a:rPr lang="en-US" sz="2000" dirty="0"/>
                  <a:t> </a:t>
                </a:r>
                <a:r>
                  <a:rPr lang="en-US" sz="2000" dirty="0" err="1"/>
                  <a:t>cao</a:t>
                </a:r>
                <a:r>
                  <a:rPr lang="en-US" sz="2000" dirty="0"/>
                  <a:t> </a:t>
                </a:r>
                <a:r>
                  <a:rPr lang="en-US" sz="2000" dirty="0" err="1"/>
                  <a:t>và</a:t>
                </a:r>
                <a:r>
                  <a:rPr lang="en-US" sz="2000" dirty="0"/>
                  <a:t> </a:t>
                </a:r>
                <a:r>
                  <a:rPr lang="en-US" sz="2000" dirty="0" err="1"/>
                  <a:t>bán</a:t>
                </a:r>
                <a:r>
                  <a:rPr lang="en-US" sz="2000" dirty="0"/>
                  <a:t> </a:t>
                </a:r>
                <a:r>
                  <a:rPr lang="en-US" sz="2000" dirty="0" err="1"/>
                  <a:t>kính</a:t>
                </a:r>
                <a:r>
                  <a:rPr lang="en-US" sz="2000" dirty="0"/>
                  <a:t> </a:t>
                </a:r>
                <a:r>
                  <a:rPr lang="en-US" sz="2000" dirty="0" err="1"/>
                  <a:t>đáy</a:t>
                </a:r>
                <a:r>
                  <a:rPr lang="en-US" sz="2000" dirty="0"/>
                  <a:t> ta </a:t>
                </a:r>
                <a:r>
                  <a:rPr lang="en-US" sz="2000" dirty="0" err="1"/>
                  <a:t>làm</a:t>
                </a:r>
                <a:r>
                  <a:rPr lang="en-US" sz="2000" dirty="0"/>
                  <a:t> </a:t>
                </a:r>
                <a:r>
                  <a:rPr lang="en-US" sz="2000" dirty="0" err="1"/>
                  <a:t>thế</a:t>
                </a:r>
                <a:r>
                  <a:rPr lang="en-US" sz="2000" dirty="0"/>
                  <a:t> </a:t>
                </a:r>
                <a:r>
                  <a:rPr lang="en-US" sz="2000" dirty="0" err="1"/>
                  <a:t>nào</a:t>
                </a:r>
                <a:r>
                  <a:rPr lang="en-US" sz="2000" dirty="0"/>
                  <a:t>?</a:t>
                </a:r>
              </a:p>
            </p:txBody>
          </p:sp>
        </mc:Choice>
        <mc:Fallback xmlns="">
          <p:sp>
            <p:nvSpPr>
              <p:cNvPr id="17" name="TextBox 16">
                <a:extLst>
                  <a:ext uri="{FF2B5EF4-FFF2-40B4-BE49-F238E27FC236}">
                    <a16:creationId xmlns:a16="http://schemas.microsoft.com/office/drawing/2014/main" id="{A43CC32C-7415-3D28-5129-31FFA4CD57B9}"/>
                  </a:ext>
                </a:extLst>
              </p:cNvPr>
              <p:cNvSpPr txBox="1">
                <a:spLocks noRot="1" noChangeAspect="1" noMove="1" noResize="1" noEditPoints="1" noAdjustHandles="1" noChangeArrowheads="1" noChangeShapeType="1" noTextEdit="1"/>
              </p:cNvSpPr>
              <p:nvPr/>
            </p:nvSpPr>
            <p:spPr>
              <a:xfrm>
                <a:off x="1065124" y="868616"/>
                <a:ext cx="7013750" cy="958660"/>
              </a:xfrm>
              <a:prstGeom prst="rect">
                <a:avLst/>
              </a:prstGeom>
              <a:blipFill>
                <a:blip r:embed="rId3"/>
                <a:stretch>
                  <a:fillRect l="-957" r="-870" b="-1012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6F6E5AE9-CC59-96E2-1F9E-58B7A536DFB8}"/>
              </a:ext>
            </a:extLst>
          </p:cNvPr>
          <p:cNvSpPr txBox="1"/>
          <p:nvPr/>
        </p:nvSpPr>
        <p:spPr>
          <a:xfrm>
            <a:off x="412347" y="2232600"/>
            <a:ext cx="1908822" cy="400110"/>
          </a:xfrm>
          <a:prstGeom prst="rect">
            <a:avLst/>
          </a:prstGeom>
          <a:noFill/>
          <a:ln w="25400" cap="flat" cmpd="sng" algn="ctr">
            <a:solidFill>
              <a:srgbClr val="FF0000"/>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FF0000"/>
                </a:solidFill>
                <a:effectLst/>
                <a:uLnTx/>
                <a:uFillTx/>
                <a:latin typeface="Arial"/>
                <a:cs typeface="Arial" panose="020B0604020202020204" pitchFamily="34" charset="0"/>
                <a:sym typeface="Arial"/>
              </a:rPr>
              <a:t>CÔNG</a:t>
            </a:r>
            <a:r>
              <a:rPr kumimoji="0" lang="en-US" sz="2000" b="1" i="0" u="none" strike="noStrike" kern="0" cap="none" spc="0" normalizeH="0" noProof="0" dirty="0">
                <a:ln>
                  <a:noFill/>
                </a:ln>
                <a:solidFill>
                  <a:srgbClr val="FF0000"/>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FF0000"/>
                </a:solidFill>
                <a:effectLst/>
                <a:uLnTx/>
                <a:uFillTx/>
                <a:latin typeface="Arial"/>
                <a:cs typeface="Arial" panose="020B0604020202020204" pitchFamily="34" charset="0"/>
                <a:sym typeface="Arial"/>
              </a:rPr>
              <a:t>THỨC</a:t>
            </a:r>
            <a:endParaRPr kumimoji="0" lang="en-US" sz="2000" b="1" i="0" u="none" strike="noStrike" kern="0" cap="none" spc="0" normalizeH="0" baseline="0" noProof="0" dirty="0">
              <a:ln>
                <a:noFill/>
              </a:ln>
              <a:solidFill>
                <a:srgbClr val="FF0000"/>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FF69AE0-A509-6D81-7DC8-49A7DFA87B21}"/>
                  </a:ext>
                </a:extLst>
              </p:cNvPr>
              <p:cNvSpPr txBox="1"/>
              <p:nvPr/>
            </p:nvSpPr>
            <p:spPr>
              <a:xfrm>
                <a:off x="567731" y="2867538"/>
                <a:ext cx="8008537" cy="1507272"/>
              </a:xfrm>
              <a:prstGeom prst="rect">
                <a:avLst/>
              </a:prstGeom>
              <a:noFill/>
            </p:spPr>
            <p:txBody>
              <a:bodyPr wrap="square">
                <a:spAutoFit/>
              </a:bodyPr>
              <a:lstStyle/>
              <a:p>
                <a:pPr>
                  <a:lnSpc>
                    <a:spcPct val="150000"/>
                  </a:lnSpc>
                </a:pPr>
                <a:r>
                  <a:rPr lang="en-US" sz="2000" dirty="0" err="1"/>
                  <a:t>Độ</a:t>
                </a:r>
                <a:r>
                  <a:rPr lang="en-US" sz="2000" dirty="0"/>
                  <a:t> </a:t>
                </a:r>
                <a:r>
                  <a:rPr lang="en-US" sz="2000" dirty="0" err="1"/>
                  <a:t>dài</a:t>
                </a:r>
                <a:r>
                  <a:rPr lang="en-US" sz="2000" dirty="0"/>
                  <a:t> </a:t>
                </a:r>
                <a:r>
                  <a:rPr lang="en-US" sz="2000" dirty="0" err="1"/>
                  <a:t>đường</a:t>
                </a:r>
                <a:r>
                  <a:rPr lang="en-US" sz="2000" dirty="0"/>
                  <a:t> </a:t>
                </a:r>
                <a:r>
                  <a:rPr lang="en-US" sz="2000" dirty="0" err="1"/>
                  <a:t>sinh</a:t>
                </a:r>
                <a:r>
                  <a:rPr lang="en-US" sz="2000" dirty="0"/>
                  <a:t> </a:t>
                </a:r>
                <a14:m>
                  <m:oMath xmlns:m="http://schemas.openxmlformats.org/officeDocument/2006/math">
                    <m:r>
                      <a:rPr lang="en-US" sz="2000" i="1">
                        <a:latin typeface="Cambria Math" panose="02040503050406030204" pitchFamily="18" charset="0"/>
                      </a:rPr>
                      <m:t>𝑙</m:t>
                    </m:r>
                  </m:oMath>
                </a14:m>
                <a:r>
                  <a:rPr lang="en-US" sz="2000" dirty="0"/>
                  <a:t> </a:t>
                </a:r>
                <a:r>
                  <a:rPr lang="en-US" sz="2000" dirty="0" err="1"/>
                  <a:t>của</a:t>
                </a:r>
                <a:r>
                  <a:rPr lang="en-US" sz="2000" dirty="0"/>
                  <a:t> </a:t>
                </a:r>
                <a:r>
                  <a:rPr lang="en-US" sz="2000" dirty="0" err="1"/>
                  <a:t>hình</a:t>
                </a:r>
                <a:r>
                  <a:rPr lang="en-US" sz="2000" dirty="0"/>
                  <a:t> </a:t>
                </a:r>
                <a:r>
                  <a:rPr lang="en-US" sz="2000" dirty="0" err="1"/>
                  <a:t>nón</a:t>
                </a:r>
                <a:r>
                  <a:rPr lang="en-US" sz="2000" dirty="0"/>
                  <a:t> </a:t>
                </a:r>
                <a:r>
                  <a:rPr lang="en-US" sz="2000" dirty="0" err="1"/>
                  <a:t>có</a:t>
                </a:r>
                <a:r>
                  <a:rPr lang="en-US" sz="2000" dirty="0"/>
                  <a:t> </a:t>
                </a:r>
                <a:r>
                  <a:rPr lang="en-US" sz="2000" dirty="0" err="1"/>
                  <a:t>bán</a:t>
                </a:r>
                <a:r>
                  <a:rPr lang="en-US" sz="2000" dirty="0"/>
                  <a:t> </a:t>
                </a:r>
                <a:r>
                  <a:rPr lang="en-US" sz="2000" dirty="0" err="1"/>
                  <a:t>kính</a:t>
                </a:r>
                <a:r>
                  <a:rPr lang="en-US" sz="2000" dirty="0"/>
                  <a:t> </a:t>
                </a:r>
                <a:r>
                  <a:rPr lang="en-US" sz="2000" dirty="0" err="1"/>
                  <a:t>đáy</a:t>
                </a:r>
                <a:r>
                  <a:rPr lang="en-US" sz="2000" dirty="0"/>
                  <a:t> </a:t>
                </a:r>
                <a14:m>
                  <m:oMath xmlns:m="http://schemas.openxmlformats.org/officeDocument/2006/math">
                    <m:r>
                      <a:rPr lang="en-US" sz="2000" i="1">
                        <a:latin typeface="Cambria Math" panose="02040503050406030204" pitchFamily="18" charset="0"/>
                      </a:rPr>
                      <m:t>𝑟</m:t>
                    </m:r>
                  </m:oMath>
                </a14:m>
                <a:r>
                  <a:rPr lang="en-US" sz="2000" dirty="0"/>
                  <a:t> </a:t>
                </a:r>
                <a:r>
                  <a:rPr lang="en-US" sz="2000" dirty="0" err="1"/>
                  <a:t>và</a:t>
                </a:r>
                <a:r>
                  <a:rPr lang="en-US" sz="2000" dirty="0"/>
                  <a:t> </a:t>
                </a:r>
                <a:r>
                  <a:rPr lang="en-US" sz="2000" dirty="0" err="1"/>
                  <a:t>chiều</a:t>
                </a:r>
                <a:r>
                  <a:rPr lang="en-US" sz="2000" dirty="0"/>
                  <a:t> </a:t>
                </a:r>
                <a:r>
                  <a:rPr lang="en-US" sz="2000" dirty="0" err="1"/>
                  <a:t>cao</a:t>
                </a:r>
                <a:r>
                  <a:rPr lang="en-US" sz="2000" dirty="0"/>
                  <a:t> </a:t>
                </a:r>
                <a14:m>
                  <m:oMath xmlns:m="http://schemas.openxmlformats.org/officeDocument/2006/math">
                    <m:r>
                      <a:rPr lang="en-US" sz="2000" i="1">
                        <a:latin typeface="Cambria Math" panose="02040503050406030204" pitchFamily="18" charset="0"/>
                      </a:rPr>
                      <m:t>h</m:t>
                    </m:r>
                  </m:oMath>
                </a14:m>
                <a:r>
                  <a:rPr lang="en-US" sz="2000" dirty="0"/>
                  <a:t> </a:t>
                </a:r>
                <a:r>
                  <a:rPr lang="en-US" sz="2000" dirty="0" err="1"/>
                  <a:t>được</a:t>
                </a:r>
                <a:r>
                  <a:rPr lang="en-US" sz="2000" dirty="0"/>
                  <a:t> </a:t>
                </a:r>
                <a:r>
                  <a:rPr lang="en-US" sz="2000" dirty="0" err="1"/>
                  <a:t>tính</a:t>
                </a:r>
                <a:r>
                  <a:rPr lang="en-US" sz="2000" dirty="0"/>
                  <a:t> </a:t>
                </a:r>
                <a:r>
                  <a:rPr lang="en-US" sz="2000" dirty="0" err="1"/>
                  <a:t>bởi</a:t>
                </a:r>
                <a:r>
                  <a:rPr lang="en-US" sz="2000" dirty="0"/>
                  <a:t> </a:t>
                </a:r>
                <a:r>
                  <a:rPr lang="en-US" sz="2000" dirty="0" err="1"/>
                  <a:t>công</a:t>
                </a:r>
                <a:r>
                  <a:rPr lang="en-US" sz="2000" dirty="0"/>
                  <a:t> </a:t>
                </a:r>
                <a:r>
                  <a:rPr lang="en-US" sz="2000" dirty="0" err="1"/>
                  <a:t>thức</a:t>
                </a:r>
                <a:r>
                  <a:rPr lang="en-US" sz="2000" dirty="0"/>
                  <a:t>: </a:t>
                </a:r>
                <a:endParaRPr lang="en-US" sz="2000" i="1" dirty="0"/>
              </a:p>
              <a:p>
                <a:pPr algn="ctr">
                  <a:lnSpc>
                    <a:spcPct val="150000"/>
                  </a:lnSpc>
                </a:pPr>
                <a14:m>
                  <m:oMath xmlns:m="http://schemas.openxmlformats.org/officeDocument/2006/math">
                    <m:r>
                      <a:rPr lang="en-US" sz="2000" b="1" i="1" smtClean="0">
                        <a:solidFill>
                          <a:srgbClr val="FF0000"/>
                        </a:solidFill>
                        <a:latin typeface="Cambria Math" panose="02040503050406030204" pitchFamily="18" charset="0"/>
                      </a:rPr>
                      <m:t>𝒍</m:t>
                    </m:r>
                    <m:r>
                      <a:rPr lang="en-US" sz="2000" b="1" i="1" smtClean="0">
                        <a:solidFill>
                          <a:srgbClr val="FF0000"/>
                        </a:solidFill>
                        <a:latin typeface="Cambria Math" panose="02040503050406030204" pitchFamily="18" charset="0"/>
                      </a:rPr>
                      <m:t>=</m:t>
                    </m:r>
                    <m:rad>
                      <m:radPr>
                        <m:degHide m:val="on"/>
                        <m:ctrlPr>
                          <a:rPr lang="en-US" sz="2000" b="1" i="1">
                            <a:solidFill>
                              <a:srgbClr val="FF0000"/>
                            </a:solidFill>
                            <a:latin typeface="Cambria Math" panose="02040503050406030204" pitchFamily="18" charset="0"/>
                          </a:rPr>
                        </m:ctrlPr>
                      </m:radPr>
                      <m:deg/>
                      <m:e>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panose="02040503050406030204" pitchFamily="18" charset="0"/>
                              </a:rPr>
                              <m:t>𝒓</m:t>
                            </m:r>
                          </m:e>
                          <m:sup>
                            <m:r>
                              <a:rPr lang="en-US" sz="2000" b="1" i="1">
                                <a:solidFill>
                                  <a:srgbClr val="FF0000"/>
                                </a:solidFill>
                                <a:latin typeface="Cambria Math" panose="02040503050406030204" pitchFamily="18" charset="0"/>
                              </a:rPr>
                              <m:t>𝟐</m:t>
                            </m:r>
                          </m:sup>
                        </m:sSup>
                        <m:r>
                          <a:rPr lang="en-US" sz="2000" b="1" i="1">
                            <a:solidFill>
                              <a:srgbClr val="FF0000"/>
                            </a:solidFill>
                            <a:latin typeface="Cambria Math" panose="02040503050406030204" pitchFamily="18" charset="0"/>
                          </a:rPr>
                          <m:t>+</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panose="02040503050406030204" pitchFamily="18" charset="0"/>
                              </a:rPr>
                              <m:t>𝒉</m:t>
                            </m:r>
                          </m:e>
                          <m:sup>
                            <m:r>
                              <a:rPr lang="en-US" sz="2000" b="1" i="1">
                                <a:solidFill>
                                  <a:srgbClr val="FF0000"/>
                                </a:solidFill>
                                <a:latin typeface="Cambria Math" panose="02040503050406030204" pitchFamily="18" charset="0"/>
                              </a:rPr>
                              <m:t>𝟐</m:t>
                            </m:r>
                          </m:sup>
                        </m:sSup>
                      </m:e>
                    </m:rad>
                  </m:oMath>
                </a14:m>
                <a:r>
                  <a:rPr lang="en-US" sz="2000" b="1" dirty="0">
                    <a:solidFill>
                      <a:srgbClr val="FF0000"/>
                    </a:solidFill>
                  </a:rPr>
                  <a:t>.</a:t>
                </a:r>
              </a:p>
            </p:txBody>
          </p:sp>
        </mc:Choice>
        <mc:Fallback xmlns="">
          <p:sp>
            <p:nvSpPr>
              <p:cNvPr id="19" name="TextBox 18">
                <a:extLst>
                  <a:ext uri="{FF2B5EF4-FFF2-40B4-BE49-F238E27FC236}">
                    <a16:creationId xmlns:a16="http://schemas.microsoft.com/office/drawing/2014/main" id="{FFF69AE0-A509-6D81-7DC8-49A7DFA87B21}"/>
                  </a:ext>
                </a:extLst>
              </p:cNvPr>
              <p:cNvSpPr txBox="1">
                <a:spLocks noRot="1" noChangeAspect="1" noMove="1" noResize="1" noEditPoints="1" noAdjustHandles="1" noChangeArrowheads="1" noChangeShapeType="1" noTextEdit="1"/>
              </p:cNvSpPr>
              <p:nvPr/>
            </p:nvSpPr>
            <p:spPr>
              <a:xfrm>
                <a:off x="567731" y="2867538"/>
                <a:ext cx="8008537" cy="1507272"/>
              </a:xfrm>
              <a:prstGeom prst="rect">
                <a:avLst/>
              </a:prstGeom>
              <a:blipFill>
                <a:blip r:embed="rId4"/>
                <a:stretch>
                  <a:fillRect l="-761" b="-6048"/>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Lst>
  </p:timing>
</p:sld>
</file>

<file path=ppt/theme/theme1.xml><?xml version="1.0" encoding="utf-8"?>
<a:theme xmlns:a="http://schemas.openxmlformats.org/drawingml/2006/main" name="Math Subject for Elementary School: Polygons by Slidesgo">
  <a:themeElements>
    <a:clrScheme name="Simple Light">
      <a:dk1>
        <a:srgbClr val="101327"/>
      </a:dk1>
      <a:lt1>
        <a:srgbClr val="FFF1F7"/>
      </a:lt1>
      <a:dk2>
        <a:srgbClr val="EC00C4"/>
      </a:dk2>
      <a:lt2>
        <a:srgbClr val="000088"/>
      </a:lt2>
      <a:accent1>
        <a:srgbClr val="FFD800"/>
      </a:accent1>
      <a:accent2>
        <a:srgbClr val="FF5100"/>
      </a:accent2>
      <a:accent3>
        <a:srgbClr val="70209B"/>
      </a:accent3>
      <a:accent4>
        <a:srgbClr val="67D4C3"/>
      </a:accent4>
      <a:accent5>
        <a:srgbClr val="457EFD"/>
      </a:accent5>
      <a:accent6>
        <a:srgbClr val="FAE6EF"/>
      </a:accent6>
      <a:hlink>
        <a:srgbClr val="1013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2052</Words>
  <Application>Microsoft Office PowerPoint</Application>
  <PresentationFormat>On-screen Show (16:9)</PresentationFormat>
  <Paragraphs>211</Paragraphs>
  <Slides>54</Slides>
  <Notes>49</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54</vt:i4>
      </vt:variant>
    </vt:vector>
  </HeadingPairs>
  <TitlesOfParts>
    <vt:vector size="71" baseType="lpstr">
      <vt:lpstr>DM Sans</vt:lpstr>
      <vt:lpstr>DM Sans SemiBold</vt:lpstr>
      <vt:lpstr>Raleway Black</vt:lpstr>
      <vt:lpstr>Times New Roman</vt:lpstr>
      <vt:lpstr>Wingdings</vt:lpstr>
      <vt:lpstr>Roboto Condensed Light</vt:lpstr>
      <vt:lpstr>Calibri</vt:lpstr>
      <vt:lpstr>Cambria Math</vt:lpstr>
      <vt:lpstr>Fredoka One</vt:lpstr>
      <vt:lpstr>Arial</vt:lpstr>
      <vt:lpstr>Orbitron Medium</vt:lpstr>
      <vt:lpstr>Open Sans</vt:lpstr>
      <vt:lpstr>Orbitron</vt:lpstr>
      <vt:lpstr>DengXian</vt:lpstr>
      <vt:lpstr>Palanquin Dark</vt:lpstr>
      <vt:lpstr>Math Subject for Elementary School: Polygons by Slidesgo</vt:lpstr>
      <vt:lpstr>Office Theme</vt:lpstr>
      <vt:lpstr>PowerPoint Presentation</vt:lpstr>
      <vt:lpstr>PowerPoint Presentation</vt:lpstr>
      <vt:lpstr>CHƯƠNG X. HÌNH HỌC TRỰC QUAN BÀI 2: HÌNH NÓN</vt:lpstr>
      <vt:lpstr>PowerPoint Presentation</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vt:lpstr>
      <vt:lpstr>PowerPoint Presentation</vt:lpstr>
      <vt:lpstr>PowerPoint Presentation</vt:lpstr>
      <vt:lpstr>PowerPoint Presentation</vt:lpstr>
      <vt:lpstr>PowerPoint Presentation</vt:lpstr>
      <vt:lpstr>PowerPoint Presentation</vt:lpstr>
      <vt:lpstr>HOẠT ĐỘNG LUYỆN TẬP</vt:lpstr>
      <vt:lpstr>PowerPoint Presentation</vt:lpstr>
      <vt:lpstr>PowerPoint Presentation</vt:lpstr>
      <vt:lpstr>PowerPoint Presentation</vt:lpstr>
      <vt:lpstr>HOẠT ĐỘNG 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82</cp:revision>
  <dcterms:modified xsi:type="dcterms:W3CDTF">2025-03-27T02:35:44Z</dcterms:modified>
</cp:coreProperties>
</file>