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52"/>
  </p:notesMasterIdLst>
  <p:sldIdLst>
    <p:sldId id="257" r:id="rId3"/>
    <p:sldId id="258" r:id="rId4"/>
    <p:sldId id="256" r:id="rId5"/>
    <p:sldId id="259" r:id="rId6"/>
    <p:sldId id="260" r:id="rId7"/>
    <p:sldId id="261" r:id="rId8"/>
    <p:sldId id="262" r:id="rId9"/>
    <p:sldId id="263" r:id="rId10"/>
    <p:sldId id="278" r:id="rId11"/>
    <p:sldId id="264" r:id="rId12"/>
    <p:sldId id="265" r:id="rId13"/>
    <p:sldId id="267" r:id="rId14"/>
    <p:sldId id="268" r:id="rId15"/>
    <p:sldId id="279" r:id="rId16"/>
    <p:sldId id="269" r:id="rId17"/>
    <p:sldId id="280" r:id="rId18"/>
    <p:sldId id="270" r:id="rId19"/>
    <p:sldId id="271" r:id="rId20"/>
    <p:sldId id="272" r:id="rId21"/>
    <p:sldId id="281" r:id="rId22"/>
    <p:sldId id="282" r:id="rId23"/>
    <p:sldId id="284" r:id="rId24"/>
    <p:sldId id="285" r:id="rId25"/>
    <p:sldId id="286" r:id="rId26"/>
    <p:sldId id="287" r:id="rId27"/>
    <p:sldId id="274" r:id="rId28"/>
    <p:sldId id="288" r:id="rId29"/>
    <p:sldId id="283" r:id="rId30"/>
    <p:sldId id="289" r:id="rId31"/>
    <p:sldId id="290" r:id="rId32"/>
    <p:sldId id="291" r:id="rId33"/>
    <p:sldId id="292" r:id="rId34"/>
    <p:sldId id="293" r:id="rId35"/>
    <p:sldId id="294" r:id="rId36"/>
    <p:sldId id="310" r:id="rId37"/>
    <p:sldId id="311" r:id="rId38"/>
    <p:sldId id="312" r:id="rId39"/>
    <p:sldId id="313" r:id="rId40"/>
    <p:sldId id="314" r:id="rId41"/>
    <p:sldId id="273" r:id="rId42"/>
    <p:sldId id="296" r:id="rId43"/>
    <p:sldId id="299" r:id="rId44"/>
    <p:sldId id="295" r:id="rId45"/>
    <p:sldId id="297" r:id="rId46"/>
    <p:sldId id="300" r:id="rId47"/>
    <p:sldId id="298" r:id="rId48"/>
    <p:sldId id="301" r:id="rId49"/>
    <p:sldId id="276" r:id="rId50"/>
    <p:sldId id="277" r:id="rId51"/>
  </p:sldIdLst>
  <p:sldSz cx="9144000" cy="5143500" type="screen16x9"/>
  <p:notesSz cx="6858000" cy="9144000"/>
  <p:embeddedFontLst>
    <p:embeddedFont>
      <p:font typeface="DengXian" panose="02010600030101010101" pitchFamily="2" charset="-122"/>
      <p:regular r:id="rId53"/>
      <p:bold r:id="rId54"/>
    </p:embeddedFont>
    <p:embeddedFont>
      <p:font typeface="Albert Sans" panose="020B0604020202020204" charset="0"/>
      <p:regular r:id="rId55"/>
      <p:bold r:id="rId56"/>
      <p:italic r:id="rId57"/>
      <p:boldItalic r:id="rId58"/>
    </p:embeddedFont>
    <p:embeddedFont>
      <p:font typeface="Bebas Neue" panose="020B0606020202050201" pitchFamily="34" charset="0"/>
      <p:regular r:id="rId59"/>
    </p:embeddedFont>
    <p:embeddedFont>
      <p:font typeface="Cambria Math" panose="02040503050406030204" pitchFamily="18" charset="0"/>
      <p:regular r:id="rId60"/>
    </p:embeddedFont>
    <p:embeddedFont>
      <p:font typeface="Nunito" pitchFamily="2" charset="0"/>
      <p:regular r:id="rId61"/>
      <p:bold r:id="rId62"/>
      <p:italic r:id="rId63"/>
      <p:boldItalic r:id="rId64"/>
    </p:embeddedFont>
    <p:embeddedFont>
      <p:font typeface="Wix Madefor Display" panose="020B0604020202020204" charset="0"/>
      <p:regular r:id="rId65"/>
      <p:bold r:id="rId66"/>
    </p:embeddedFont>
    <p:embeddedFont>
      <p:font typeface="Wix Madefor Display ExtraBold" panose="020B0604020202020204" charset="0"/>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D7B4F2-259C-43F7-817A-1A3251CEC4F7}">
  <a:tblStyle styleId="{DAD7B4F2-259C-43F7-817A-1A3251CEC4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58" y="4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2abd44f1e54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2abd44f1e54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27eff44d4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7eff44d48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27eff44cef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27eff44cef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g27eff44cef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3" name="Google Shape;1733;g27eff44cef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a:extLst>
            <a:ext uri="{FF2B5EF4-FFF2-40B4-BE49-F238E27FC236}">
              <a16:creationId xmlns:a16="http://schemas.microsoft.com/office/drawing/2014/main" id="{34CB058C-6403-4F49-8F21-2D29D198BCEA}"/>
            </a:ext>
          </a:extLst>
        </p:cNvPr>
        <p:cNvGrpSpPr/>
        <p:nvPr/>
      </p:nvGrpSpPr>
      <p:grpSpPr>
        <a:xfrm>
          <a:off x="0" y="0"/>
          <a:ext cx="0" cy="0"/>
          <a:chOff x="0" y="0"/>
          <a:chExt cx="0" cy="0"/>
        </a:xfrm>
      </p:grpSpPr>
      <p:sp>
        <p:nvSpPr>
          <p:cNvPr id="1732" name="Google Shape;1732;g27eff44cef2_0_78:notes">
            <a:extLst>
              <a:ext uri="{FF2B5EF4-FFF2-40B4-BE49-F238E27FC236}">
                <a16:creationId xmlns:a16="http://schemas.microsoft.com/office/drawing/2014/main" id="{AFED7381-8A85-E0D0-77DA-1016792E0F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3" name="Google Shape;1733;g27eff44cef2_0_78:notes">
            <a:extLst>
              <a:ext uri="{FF2B5EF4-FFF2-40B4-BE49-F238E27FC236}">
                <a16:creationId xmlns:a16="http://schemas.microsoft.com/office/drawing/2014/main" id="{2F09CC45-AFED-AC4B-D1C5-0CF83DDB4D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546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a:extLst>
            <a:ext uri="{FF2B5EF4-FFF2-40B4-BE49-F238E27FC236}">
              <a16:creationId xmlns:a16="http://schemas.microsoft.com/office/drawing/2014/main" id="{23483515-B600-9782-3EFD-08BB184BAD69}"/>
            </a:ext>
          </a:extLst>
        </p:cNvPr>
        <p:cNvGrpSpPr/>
        <p:nvPr/>
      </p:nvGrpSpPr>
      <p:grpSpPr>
        <a:xfrm>
          <a:off x="0" y="0"/>
          <a:ext cx="0" cy="0"/>
          <a:chOff x="0" y="0"/>
          <a:chExt cx="0" cy="0"/>
        </a:xfrm>
      </p:grpSpPr>
      <p:sp>
        <p:nvSpPr>
          <p:cNvPr id="1821" name="Google Shape;1821;ge1d838b627_0_53:notes">
            <a:extLst>
              <a:ext uri="{FF2B5EF4-FFF2-40B4-BE49-F238E27FC236}">
                <a16:creationId xmlns:a16="http://schemas.microsoft.com/office/drawing/2014/main" id="{D47E1263-F6D5-232A-2944-C441D65882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e1d838b627_0_53:notes">
            <a:extLst>
              <a:ext uri="{FF2B5EF4-FFF2-40B4-BE49-F238E27FC236}">
                <a16:creationId xmlns:a16="http://schemas.microsoft.com/office/drawing/2014/main" id="{B4FAFB1E-6BF8-7648-7F3E-836E04C153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19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1ee7f1ff96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1ee7f1ff96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p:cNvGrpSpPr/>
        <p:nvPr/>
      </p:nvGrpSpPr>
      <p:grpSpPr>
        <a:xfrm>
          <a:off x="0" y="0"/>
          <a:ext cx="0" cy="0"/>
          <a:chOff x="0" y="0"/>
          <a:chExt cx="0" cy="0"/>
        </a:xfrm>
      </p:grpSpPr>
      <p:sp>
        <p:nvSpPr>
          <p:cNvPr id="2053" name="Google Shape;2053;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4" name="Google Shape;2054;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1ee7f1ff966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1ee7f1ff966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a:extLst>
            <a:ext uri="{FF2B5EF4-FFF2-40B4-BE49-F238E27FC236}">
              <a16:creationId xmlns:a16="http://schemas.microsoft.com/office/drawing/2014/main" id="{CC3D6BF1-4611-915C-C6A7-7DAA634B3E45}"/>
            </a:ext>
          </a:extLst>
        </p:cNvPr>
        <p:cNvGrpSpPr/>
        <p:nvPr/>
      </p:nvGrpSpPr>
      <p:grpSpPr>
        <a:xfrm>
          <a:off x="0" y="0"/>
          <a:ext cx="0" cy="0"/>
          <a:chOff x="0" y="0"/>
          <a:chExt cx="0" cy="0"/>
        </a:xfrm>
      </p:grpSpPr>
      <p:sp>
        <p:nvSpPr>
          <p:cNvPr id="2061" name="Google Shape;2061;g1ee7f1ff966_0_308:notes">
            <a:extLst>
              <a:ext uri="{FF2B5EF4-FFF2-40B4-BE49-F238E27FC236}">
                <a16:creationId xmlns:a16="http://schemas.microsoft.com/office/drawing/2014/main" id="{7D2CB148-3ADA-832E-4689-50D5DD1329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1ee7f1ff966_0_308:notes">
            <a:extLst>
              <a:ext uri="{FF2B5EF4-FFF2-40B4-BE49-F238E27FC236}">
                <a16:creationId xmlns:a16="http://schemas.microsoft.com/office/drawing/2014/main" id="{19DE949C-6E93-8E4E-8EAA-CD8D76C579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15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a:extLst>
            <a:ext uri="{FF2B5EF4-FFF2-40B4-BE49-F238E27FC236}">
              <a16:creationId xmlns:a16="http://schemas.microsoft.com/office/drawing/2014/main" id="{592312F0-064C-D09D-CC0D-E0F6738598DF}"/>
            </a:ext>
          </a:extLst>
        </p:cNvPr>
        <p:cNvGrpSpPr/>
        <p:nvPr/>
      </p:nvGrpSpPr>
      <p:grpSpPr>
        <a:xfrm>
          <a:off x="0" y="0"/>
          <a:ext cx="0" cy="0"/>
          <a:chOff x="0" y="0"/>
          <a:chExt cx="0" cy="0"/>
        </a:xfrm>
      </p:grpSpPr>
      <p:sp>
        <p:nvSpPr>
          <p:cNvPr id="1134" name="Google Shape;1134;ge1d838b627_4_0:notes">
            <a:extLst>
              <a:ext uri="{FF2B5EF4-FFF2-40B4-BE49-F238E27FC236}">
                <a16:creationId xmlns:a16="http://schemas.microsoft.com/office/drawing/2014/main" id="{07BEF2C6-2EF0-18AE-0EEE-5CC454149C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e1d838b627_4_0:notes">
            <a:extLst>
              <a:ext uri="{FF2B5EF4-FFF2-40B4-BE49-F238E27FC236}">
                <a16:creationId xmlns:a16="http://schemas.microsoft.com/office/drawing/2014/main" id="{E9A398D9-3E2F-7B08-74CA-E7E0C770E4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732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a:extLst>
            <a:ext uri="{FF2B5EF4-FFF2-40B4-BE49-F238E27FC236}">
              <a16:creationId xmlns:a16="http://schemas.microsoft.com/office/drawing/2014/main" id="{D9DC88D2-6171-9EC8-11D4-6EC2D76A1D0A}"/>
            </a:ext>
          </a:extLst>
        </p:cNvPr>
        <p:cNvGrpSpPr/>
        <p:nvPr/>
      </p:nvGrpSpPr>
      <p:grpSpPr>
        <a:xfrm>
          <a:off x="0" y="0"/>
          <a:ext cx="0" cy="0"/>
          <a:chOff x="0" y="0"/>
          <a:chExt cx="0" cy="0"/>
        </a:xfrm>
      </p:grpSpPr>
      <p:sp>
        <p:nvSpPr>
          <p:cNvPr id="1211" name="Google Shape;1211;g29dceac4b02_0_1:notes">
            <a:extLst>
              <a:ext uri="{FF2B5EF4-FFF2-40B4-BE49-F238E27FC236}">
                <a16:creationId xmlns:a16="http://schemas.microsoft.com/office/drawing/2014/main" id="{0A72644B-CDAB-5785-D537-6E98300E69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29dceac4b02_0_1:notes">
            <a:extLst>
              <a:ext uri="{FF2B5EF4-FFF2-40B4-BE49-F238E27FC236}">
                <a16:creationId xmlns:a16="http://schemas.microsoft.com/office/drawing/2014/main" id="{3CD4E94C-8007-CF14-99D3-6CF7B89E88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821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a:extLst>
            <a:ext uri="{FF2B5EF4-FFF2-40B4-BE49-F238E27FC236}">
              <a16:creationId xmlns:a16="http://schemas.microsoft.com/office/drawing/2014/main" id="{D478952A-AE59-D5FB-D84C-F6DA8658BE81}"/>
            </a:ext>
          </a:extLst>
        </p:cNvPr>
        <p:cNvGrpSpPr/>
        <p:nvPr/>
      </p:nvGrpSpPr>
      <p:grpSpPr>
        <a:xfrm>
          <a:off x="0" y="0"/>
          <a:ext cx="0" cy="0"/>
          <a:chOff x="0" y="0"/>
          <a:chExt cx="0" cy="0"/>
        </a:xfrm>
      </p:grpSpPr>
      <p:sp>
        <p:nvSpPr>
          <p:cNvPr id="2053" name="Google Shape;2053;ge1d838b627_4_119:notes">
            <a:extLst>
              <a:ext uri="{FF2B5EF4-FFF2-40B4-BE49-F238E27FC236}">
                <a16:creationId xmlns:a16="http://schemas.microsoft.com/office/drawing/2014/main" id="{03D6224F-EAE2-6BC1-5BED-4A20E7C18C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4" name="Google Shape;2054;ge1d838b627_4_119:notes">
            <a:extLst>
              <a:ext uri="{FF2B5EF4-FFF2-40B4-BE49-F238E27FC236}">
                <a16:creationId xmlns:a16="http://schemas.microsoft.com/office/drawing/2014/main" id="{5FA5801E-014C-1D66-01BA-174C027A9A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894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a:extLst>
            <a:ext uri="{FF2B5EF4-FFF2-40B4-BE49-F238E27FC236}">
              <a16:creationId xmlns:a16="http://schemas.microsoft.com/office/drawing/2014/main" id="{EBC2A3FF-265A-DFB3-1BCC-204A7D68ADFD}"/>
            </a:ext>
          </a:extLst>
        </p:cNvPr>
        <p:cNvGrpSpPr/>
        <p:nvPr/>
      </p:nvGrpSpPr>
      <p:grpSpPr>
        <a:xfrm>
          <a:off x="0" y="0"/>
          <a:ext cx="0" cy="0"/>
          <a:chOff x="0" y="0"/>
          <a:chExt cx="0" cy="0"/>
        </a:xfrm>
      </p:grpSpPr>
      <p:sp>
        <p:nvSpPr>
          <p:cNvPr id="1573" name="Google Shape;1573;g27eff44cef2_0_65:notes">
            <a:extLst>
              <a:ext uri="{FF2B5EF4-FFF2-40B4-BE49-F238E27FC236}">
                <a16:creationId xmlns:a16="http://schemas.microsoft.com/office/drawing/2014/main" id="{B46237AC-81B9-A727-0F3A-7C9CA3C9E9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27eff44cef2_0_65:notes">
            <a:extLst>
              <a:ext uri="{FF2B5EF4-FFF2-40B4-BE49-F238E27FC236}">
                <a16:creationId xmlns:a16="http://schemas.microsoft.com/office/drawing/2014/main" id="{BC7D345C-ADE2-E211-9719-7D4B86C36C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834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a:extLst>
            <a:ext uri="{FF2B5EF4-FFF2-40B4-BE49-F238E27FC236}">
              <a16:creationId xmlns:a16="http://schemas.microsoft.com/office/drawing/2014/main" id="{897AD516-A2EF-AE0D-A6E7-52019B4C250E}"/>
            </a:ext>
          </a:extLst>
        </p:cNvPr>
        <p:cNvGrpSpPr/>
        <p:nvPr/>
      </p:nvGrpSpPr>
      <p:grpSpPr>
        <a:xfrm>
          <a:off x="0" y="0"/>
          <a:ext cx="0" cy="0"/>
          <a:chOff x="0" y="0"/>
          <a:chExt cx="0" cy="0"/>
        </a:xfrm>
      </p:grpSpPr>
      <p:sp>
        <p:nvSpPr>
          <p:cNvPr id="1455" name="Google Shape;1455;g27eff44d483_0_13:notes">
            <a:extLst>
              <a:ext uri="{FF2B5EF4-FFF2-40B4-BE49-F238E27FC236}">
                <a16:creationId xmlns:a16="http://schemas.microsoft.com/office/drawing/2014/main" id="{C135485A-8D95-EC26-81F0-295291C6C9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7eff44d483_0_13:notes">
            <a:extLst>
              <a:ext uri="{FF2B5EF4-FFF2-40B4-BE49-F238E27FC236}">
                <a16:creationId xmlns:a16="http://schemas.microsoft.com/office/drawing/2014/main" id="{02D87129-0A5F-8FA4-4A0A-B301E49F13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9545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27eff44d4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27eff44d4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a:extLst>
            <a:ext uri="{FF2B5EF4-FFF2-40B4-BE49-F238E27FC236}">
              <a16:creationId xmlns:a16="http://schemas.microsoft.com/office/drawing/2014/main" id="{6851161B-243A-FDC9-3F29-DD7FC6AAF210}"/>
            </a:ext>
          </a:extLst>
        </p:cNvPr>
        <p:cNvGrpSpPr/>
        <p:nvPr/>
      </p:nvGrpSpPr>
      <p:grpSpPr>
        <a:xfrm>
          <a:off x="0" y="0"/>
          <a:ext cx="0" cy="0"/>
          <a:chOff x="0" y="0"/>
          <a:chExt cx="0" cy="0"/>
        </a:xfrm>
      </p:grpSpPr>
      <p:sp>
        <p:nvSpPr>
          <p:cNvPr id="1455" name="Google Shape;1455;g27eff44d483_0_13:notes">
            <a:extLst>
              <a:ext uri="{FF2B5EF4-FFF2-40B4-BE49-F238E27FC236}">
                <a16:creationId xmlns:a16="http://schemas.microsoft.com/office/drawing/2014/main" id="{C703B1F5-0915-813D-C5DF-5F8724D259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7eff44d483_0_13:notes">
            <a:extLst>
              <a:ext uri="{FF2B5EF4-FFF2-40B4-BE49-F238E27FC236}">
                <a16:creationId xmlns:a16="http://schemas.microsoft.com/office/drawing/2014/main" id="{89F48296-2C1E-B09A-52E4-CE6136C4FD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437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a:extLst>
            <a:ext uri="{FF2B5EF4-FFF2-40B4-BE49-F238E27FC236}">
              <a16:creationId xmlns:a16="http://schemas.microsoft.com/office/drawing/2014/main" id="{A7758D30-0790-5AF7-5E76-32FB2D4D45AB}"/>
            </a:ext>
          </a:extLst>
        </p:cNvPr>
        <p:cNvGrpSpPr/>
        <p:nvPr/>
      </p:nvGrpSpPr>
      <p:grpSpPr>
        <a:xfrm>
          <a:off x="0" y="0"/>
          <a:ext cx="0" cy="0"/>
          <a:chOff x="0" y="0"/>
          <a:chExt cx="0" cy="0"/>
        </a:xfrm>
      </p:grpSpPr>
      <p:sp>
        <p:nvSpPr>
          <p:cNvPr id="1134" name="Google Shape;1134;ge1d838b627_4_0:notes">
            <a:extLst>
              <a:ext uri="{FF2B5EF4-FFF2-40B4-BE49-F238E27FC236}">
                <a16:creationId xmlns:a16="http://schemas.microsoft.com/office/drawing/2014/main" id="{38684A6C-5AC6-3BE1-270F-97F5D7F558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e1d838b627_4_0:notes">
            <a:extLst>
              <a:ext uri="{FF2B5EF4-FFF2-40B4-BE49-F238E27FC236}">
                <a16:creationId xmlns:a16="http://schemas.microsoft.com/office/drawing/2014/main" id="{ED64645F-B561-4FF9-CF86-08CD1B366F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014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a:extLst>
            <a:ext uri="{FF2B5EF4-FFF2-40B4-BE49-F238E27FC236}">
              <a16:creationId xmlns:a16="http://schemas.microsoft.com/office/drawing/2014/main" id="{56CD6CB9-D2C9-777D-3A05-749531C3CBC8}"/>
            </a:ext>
          </a:extLst>
        </p:cNvPr>
        <p:cNvGrpSpPr/>
        <p:nvPr/>
      </p:nvGrpSpPr>
      <p:grpSpPr>
        <a:xfrm>
          <a:off x="0" y="0"/>
          <a:ext cx="0" cy="0"/>
          <a:chOff x="0" y="0"/>
          <a:chExt cx="0" cy="0"/>
        </a:xfrm>
      </p:grpSpPr>
      <p:sp>
        <p:nvSpPr>
          <p:cNvPr id="1211" name="Google Shape;1211;g29dceac4b02_0_1:notes">
            <a:extLst>
              <a:ext uri="{FF2B5EF4-FFF2-40B4-BE49-F238E27FC236}">
                <a16:creationId xmlns:a16="http://schemas.microsoft.com/office/drawing/2014/main" id="{F49FBB38-1E3B-C598-5A86-E87B19AA05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29dceac4b02_0_1:notes">
            <a:extLst>
              <a:ext uri="{FF2B5EF4-FFF2-40B4-BE49-F238E27FC236}">
                <a16:creationId xmlns:a16="http://schemas.microsoft.com/office/drawing/2014/main" id="{B5E83CFC-92EA-C1F7-41AC-CFD9EF5D90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80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a:extLst>
            <a:ext uri="{FF2B5EF4-FFF2-40B4-BE49-F238E27FC236}">
              <a16:creationId xmlns:a16="http://schemas.microsoft.com/office/drawing/2014/main" id="{D5690B1D-D551-9CAD-9EC6-08807E0A6B79}"/>
            </a:ext>
          </a:extLst>
        </p:cNvPr>
        <p:cNvGrpSpPr/>
        <p:nvPr/>
      </p:nvGrpSpPr>
      <p:grpSpPr>
        <a:xfrm>
          <a:off x="0" y="0"/>
          <a:ext cx="0" cy="0"/>
          <a:chOff x="0" y="0"/>
          <a:chExt cx="0" cy="0"/>
        </a:xfrm>
      </p:grpSpPr>
      <p:sp>
        <p:nvSpPr>
          <p:cNvPr id="1455" name="Google Shape;1455;g27eff44d483_0_13:notes">
            <a:extLst>
              <a:ext uri="{FF2B5EF4-FFF2-40B4-BE49-F238E27FC236}">
                <a16:creationId xmlns:a16="http://schemas.microsoft.com/office/drawing/2014/main" id="{7297437F-A347-686A-ADEC-2782821BDC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7eff44d483_0_13:notes">
            <a:extLst>
              <a:ext uri="{FF2B5EF4-FFF2-40B4-BE49-F238E27FC236}">
                <a16:creationId xmlns:a16="http://schemas.microsoft.com/office/drawing/2014/main" id="{D683D1B6-ECF4-3494-BBFD-C506FCCD80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7379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a:extLst>
            <a:ext uri="{FF2B5EF4-FFF2-40B4-BE49-F238E27FC236}">
              <a16:creationId xmlns:a16="http://schemas.microsoft.com/office/drawing/2014/main" id="{EFB97AE0-B6F1-1A42-6D1F-C3CE70F477D8}"/>
            </a:ext>
          </a:extLst>
        </p:cNvPr>
        <p:cNvGrpSpPr/>
        <p:nvPr/>
      </p:nvGrpSpPr>
      <p:grpSpPr>
        <a:xfrm>
          <a:off x="0" y="0"/>
          <a:ext cx="0" cy="0"/>
          <a:chOff x="0" y="0"/>
          <a:chExt cx="0" cy="0"/>
        </a:xfrm>
      </p:grpSpPr>
      <p:sp>
        <p:nvSpPr>
          <p:cNvPr id="1573" name="Google Shape;1573;g27eff44cef2_0_65:notes">
            <a:extLst>
              <a:ext uri="{FF2B5EF4-FFF2-40B4-BE49-F238E27FC236}">
                <a16:creationId xmlns:a16="http://schemas.microsoft.com/office/drawing/2014/main" id="{44C4F014-D50F-7422-027C-83CB5A2712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27eff44cef2_0_65:notes">
            <a:extLst>
              <a:ext uri="{FF2B5EF4-FFF2-40B4-BE49-F238E27FC236}">
                <a16:creationId xmlns:a16="http://schemas.microsoft.com/office/drawing/2014/main" id="{A40F1B6C-B028-0EC5-F81F-F4157CF4D9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708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a:extLst>
            <a:ext uri="{FF2B5EF4-FFF2-40B4-BE49-F238E27FC236}">
              <a16:creationId xmlns:a16="http://schemas.microsoft.com/office/drawing/2014/main" id="{1A8588FC-B598-CC66-E994-3FEF79BBD37F}"/>
            </a:ext>
          </a:extLst>
        </p:cNvPr>
        <p:cNvGrpSpPr/>
        <p:nvPr/>
      </p:nvGrpSpPr>
      <p:grpSpPr>
        <a:xfrm>
          <a:off x="0" y="0"/>
          <a:ext cx="0" cy="0"/>
          <a:chOff x="0" y="0"/>
          <a:chExt cx="0" cy="0"/>
        </a:xfrm>
      </p:grpSpPr>
      <p:sp>
        <p:nvSpPr>
          <p:cNvPr id="1455" name="Google Shape;1455;g27eff44d483_0_13:notes">
            <a:extLst>
              <a:ext uri="{FF2B5EF4-FFF2-40B4-BE49-F238E27FC236}">
                <a16:creationId xmlns:a16="http://schemas.microsoft.com/office/drawing/2014/main" id="{882C3F8F-7D25-C64E-38E9-F8D46759B6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7eff44d483_0_13:notes">
            <a:extLst>
              <a:ext uri="{FF2B5EF4-FFF2-40B4-BE49-F238E27FC236}">
                <a16:creationId xmlns:a16="http://schemas.microsoft.com/office/drawing/2014/main" id="{245A31BC-9627-02E9-4720-E6332DDB9C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68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a:extLst>
            <a:ext uri="{FF2B5EF4-FFF2-40B4-BE49-F238E27FC236}">
              <a16:creationId xmlns:a16="http://schemas.microsoft.com/office/drawing/2014/main" id="{5CD355EE-2CBB-6455-F154-123997DCF7A9}"/>
            </a:ext>
          </a:extLst>
        </p:cNvPr>
        <p:cNvGrpSpPr/>
        <p:nvPr/>
      </p:nvGrpSpPr>
      <p:grpSpPr>
        <a:xfrm>
          <a:off x="0" y="0"/>
          <a:ext cx="0" cy="0"/>
          <a:chOff x="0" y="0"/>
          <a:chExt cx="0" cy="0"/>
        </a:xfrm>
      </p:grpSpPr>
      <p:sp>
        <p:nvSpPr>
          <p:cNvPr id="1455" name="Google Shape;1455;g27eff44d483_0_13:notes">
            <a:extLst>
              <a:ext uri="{FF2B5EF4-FFF2-40B4-BE49-F238E27FC236}">
                <a16:creationId xmlns:a16="http://schemas.microsoft.com/office/drawing/2014/main" id="{A7A072EC-2D9E-BF47-7EBA-55DC2D3A61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7eff44d483_0_13:notes">
            <a:extLst>
              <a:ext uri="{FF2B5EF4-FFF2-40B4-BE49-F238E27FC236}">
                <a16:creationId xmlns:a16="http://schemas.microsoft.com/office/drawing/2014/main" id="{201763B2-2FE0-3AB7-2EEB-88D618DABC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951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a:extLst>
            <a:ext uri="{FF2B5EF4-FFF2-40B4-BE49-F238E27FC236}">
              <a16:creationId xmlns:a16="http://schemas.microsoft.com/office/drawing/2014/main" id="{9502CCAA-9510-928A-C81D-55B8365A39CE}"/>
            </a:ext>
          </a:extLst>
        </p:cNvPr>
        <p:cNvGrpSpPr/>
        <p:nvPr/>
      </p:nvGrpSpPr>
      <p:grpSpPr>
        <a:xfrm>
          <a:off x="0" y="0"/>
          <a:ext cx="0" cy="0"/>
          <a:chOff x="0" y="0"/>
          <a:chExt cx="0" cy="0"/>
        </a:xfrm>
      </p:grpSpPr>
      <p:sp>
        <p:nvSpPr>
          <p:cNvPr id="1134" name="Google Shape;1134;ge1d838b627_4_0:notes">
            <a:extLst>
              <a:ext uri="{FF2B5EF4-FFF2-40B4-BE49-F238E27FC236}">
                <a16:creationId xmlns:a16="http://schemas.microsoft.com/office/drawing/2014/main" id="{4F7BBEFE-0253-F3BF-E190-6FD595E048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e1d838b627_4_0:notes">
            <a:extLst>
              <a:ext uri="{FF2B5EF4-FFF2-40B4-BE49-F238E27FC236}">
                <a16:creationId xmlns:a16="http://schemas.microsoft.com/office/drawing/2014/main" id="{8442E691-1933-CB44-8787-BB992490D9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105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p:cNvGrpSpPr/>
        <p:nvPr/>
      </p:nvGrpSpPr>
      <p:grpSpPr>
        <a:xfrm>
          <a:off x="0" y="0"/>
          <a:ext cx="0" cy="0"/>
          <a:chOff x="0" y="0"/>
          <a:chExt cx="0" cy="0"/>
        </a:xfrm>
      </p:grpSpPr>
      <p:sp>
        <p:nvSpPr>
          <p:cNvPr id="2355" name="Google Shape;2355;g29dceac4b02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6" name="Google Shape;2356;g29dceac4b02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a:extLst>
            <a:ext uri="{FF2B5EF4-FFF2-40B4-BE49-F238E27FC236}">
              <a16:creationId xmlns:a16="http://schemas.microsoft.com/office/drawing/2014/main" id="{9064398D-4C0C-8D73-A8BB-A227B5B1CBD7}"/>
            </a:ext>
          </a:extLst>
        </p:cNvPr>
        <p:cNvGrpSpPr/>
        <p:nvPr/>
      </p:nvGrpSpPr>
      <p:grpSpPr>
        <a:xfrm>
          <a:off x="0" y="0"/>
          <a:ext cx="0" cy="0"/>
          <a:chOff x="0" y="0"/>
          <a:chExt cx="0" cy="0"/>
        </a:xfrm>
      </p:grpSpPr>
      <p:sp>
        <p:nvSpPr>
          <p:cNvPr id="2355" name="Google Shape;2355;g29dceac4b02_0_425:notes">
            <a:extLst>
              <a:ext uri="{FF2B5EF4-FFF2-40B4-BE49-F238E27FC236}">
                <a16:creationId xmlns:a16="http://schemas.microsoft.com/office/drawing/2014/main" id="{117100EE-0357-D37A-F89A-678CEF4E5E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6" name="Google Shape;2356;g29dceac4b02_0_425:notes">
            <a:extLst>
              <a:ext uri="{FF2B5EF4-FFF2-40B4-BE49-F238E27FC236}">
                <a16:creationId xmlns:a16="http://schemas.microsoft.com/office/drawing/2014/main" id="{4912E6E8-A5B8-48CF-71B5-A13ED52AEC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793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a:extLst>
            <a:ext uri="{FF2B5EF4-FFF2-40B4-BE49-F238E27FC236}">
              <a16:creationId xmlns:a16="http://schemas.microsoft.com/office/drawing/2014/main" id="{DAEEFDEB-2940-2887-0B64-4437FFF2C71D}"/>
            </a:ext>
          </a:extLst>
        </p:cNvPr>
        <p:cNvGrpSpPr/>
        <p:nvPr/>
      </p:nvGrpSpPr>
      <p:grpSpPr>
        <a:xfrm>
          <a:off x="0" y="0"/>
          <a:ext cx="0" cy="0"/>
          <a:chOff x="0" y="0"/>
          <a:chExt cx="0" cy="0"/>
        </a:xfrm>
      </p:grpSpPr>
      <p:sp>
        <p:nvSpPr>
          <p:cNvPr id="1455" name="Google Shape;1455;g27eff44d483_0_13:notes">
            <a:extLst>
              <a:ext uri="{FF2B5EF4-FFF2-40B4-BE49-F238E27FC236}">
                <a16:creationId xmlns:a16="http://schemas.microsoft.com/office/drawing/2014/main" id="{DEF0793D-5507-403D-270C-BDBA9633A9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7eff44d483_0_13:notes">
            <a:extLst>
              <a:ext uri="{FF2B5EF4-FFF2-40B4-BE49-F238E27FC236}">
                <a16:creationId xmlns:a16="http://schemas.microsoft.com/office/drawing/2014/main" id="{98430F75-BF29-417E-CD62-8132002875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243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a:extLst>
            <a:ext uri="{FF2B5EF4-FFF2-40B4-BE49-F238E27FC236}">
              <a16:creationId xmlns:a16="http://schemas.microsoft.com/office/drawing/2014/main" id="{C5A2429F-60F3-58F0-400C-2F71A24BC969}"/>
            </a:ext>
          </a:extLst>
        </p:cNvPr>
        <p:cNvGrpSpPr/>
        <p:nvPr/>
      </p:nvGrpSpPr>
      <p:grpSpPr>
        <a:xfrm>
          <a:off x="0" y="0"/>
          <a:ext cx="0" cy="0"/>
          <a:chOff x="0" y="0"/>
          <a:chExt cx="0" cy="0"/>
        </a:xfrm>
      </p:grpSpPr>
      <p:sp>
        <p:nvSpPr>
          <p:cNvPr id="1134" name="Google Shape;1134;ge1d838b627_4_0:notes">
            <a:extLst>
              <a:ext uri="{FF2B5EF4-FFF2-40B4-BE49-F238E27FC236}">
                <a16:creationId xmlns:a16="http://schemas.microsoft.com/office/drawing/2014/main" id="{910C8E95-514A-A916-E774-A6FBF7F3BB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e1d838b627_4_0:notes">
            <a:extLst>
              <a:ext uri="{FF2B5EF4-FFF2-40B4-BE49-F238E27FC236}">
                <a16:creationId xmlns:a16="http://schemas.microsoft.com/office/drawing/2014/main" id="{BF1FF711-FC5C-391A-031C-D8AFD08BF4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3569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a:extLst>
            <a:ext uri="{FF2B5EF4-FFF2-40B4-BE49-F238E27FC236}">
              <a16:creationId xmlns:a16="http://schemas.microsoft.com/office/drawing/2014/main" id="{755C17F6-92D1-E3B8-CA7E-723002FE684A}"/>
            </a:ext>
          </a:extLst>
        </p:cNvPr>
        <p:cNvGrpSpPr/>
        <p:nvPr/>
      </p:nvGrpSpPr>
      <p:grpSpPr>
        <a:xfrm>
          <a:off x="0" y="0"/>
          <a:ext cx="0" cy="0"/>
          <a:chOff x="0" y="0"/>
          <a:chExt cx="0" cy="0"/>
        </a:xfrm>
      </p:grpSpPr>
      <p:sp>
        <p:nvSpPr>
          <p:cNvPr id="2355" name="Google Shape;2355;g29dceac4b02_0_425:notes">
            <a:extLst>
              <a:ext uri="{FF2B5EF4-FFF2-40B4-BE49-F238E27FC236}">
                <a16:creationId xmlns:a16="http://schemas.microsoft.com/office/drawing/2014/main" id="{0E2A3A6E-F831-1CF4-2118-53666421A4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6" name="Google Shape;2356;g29dceac4b02_0_425:notes">
            <a:extLst>
              <a:ext uri="{FF2B5EF4-FFF2-40B4-BE49-F238E27FC236}">
                <a16:creationId xmlns:a16="http://schemas.microsoft.com/office/drawing/2014/main" id="{EEFEC567-DF9C-5F59-EBEC-F2654709F0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00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a:extLst>
            <a:ext uri="{FF2B5EF4-FFF2-40B4-BE49-F238E27FC236}">
              <a16:creationId xmlns:a16="http://schemas.microsoft.com/office/drawing/2014/main" id="{F306F37E-1F70-A81A-B3C2-398F4A88FC92}"/>
            </a:ext>
          </a:extLst>
        </p:cNvPr>
        <p:cNvGrpSpPr/>
        <p:nvPr/>
      </p:nvGrpSpPr>
      <p:grpSpPr>
        <a:xfrm>
          <a:off x="0" y="0"/>
          <a:ext cx="0" cy="0"/>
          <a:chOff x="0" y="0"/>
          <a:chExt cx="0" cy="0"/>
        </a:xfrm>
      </p:grpSpPr>
      <p:sp>
        <p:nvSpPr>
          <p:cNvPr id="1455" name="Google Shape;1455;g27eff44d483_0_13:notes">
            <a:extLst>
              <a:ext uri="{FF2B5EF4-FFF2-40B4-BE49-F238E27FC236}">
                <a16:creationId xmlns:a16="http://schemas.microsoft.com/office/drawing/2014/main" id="{E23E3267-67B9-9208-1D50-20FE436DAA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7eff44d483_0_13:notes">
            <a:extLst>
              <a:ext uri="{FF2B5EF4-FFF2-40B4-BE49-F238E27FC236}">
                <a16:creationId xmlns:a16="http://schemas.microsoft.com/office/drawing/2014/main" id="{4E5A3E45-F2D6-109C-4EAA-3700D029A8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029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a:extLst>
            <a:ext uri="{FF2B5EF4-FFF2-40B4-BE49-F238E27FC236}">
              <a16:creationId xmlns:a16="http://schemas.microsoft.com/office/drawing/2014/main" id="{C11856C0-38C8-9625-4759-3D6A06C296D8}"/>
            </a:ext>
          </a:extLst>
        </p:cNvPr>
        <p:cNvGrpSpPr/>
        <p:nvPr/>
      </p:nvGrpSpPr>
      <p:grpSpPr>
        <a:xfrm>
          <a:off x="0" y="0"/>
          <a:ext cx="0" cy="0"/>
          <a:chOff x="0" y="0"/>
          <a:chExt cx="0" cy="0"/>
        </a:xfrm>
      </p:grpSpPr>
      <p:sp>
        <p:nvSpPr>
          <p:cNvPr id="2355" name="Google Shape;2355;g29dceac4b02_0_425:notes">
            <a:extLst>
              <a:ext uri="{FF2B5EF4-FFF2-40B4-BE49-F238E27FC236}">
                <a16:creationId xmlns:a16="http://schemas.microsoft.com/office/drawing/2014/main" id="{BDD5B4CB-FB88-59B5-15DE-44BB9799BD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6" name="Google Shape;2356;g29dceac4b02_0_425:notes">
            <a:extLst>
              <a:ext uri="{FF2B5EF4-FFF2-40B4-BE49-F238E27FC236}">
                <a16:creationId xmlns:a16="http://schemas.microsoft.com/office/drawing/2014/main" id="{2B27D227-A250-EDF5-5429-3F76E2E771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9602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a:extLst>
            <a:ext uri="{FF2B5EF4-FFF2-40B4-BE49-F238E27FC236}">
              <a16:creationId xmlns:a16="http://schemas.microsoft.com/office/drawing/2014/main" id="{93587746-BF08-9E47-17AD-F0A4040E1A28}"/>
            </a:ext>
          </a:extLst>
        </p:cNvPr>
        <p:cNvGrpSpPr/>
        <p:nvPr/>
      </p:nvGrpSpPr>
      <p:grpSpPr>
        <a:xfrm>
          <a:off x="0" y="0"/>
          <a:ext cx="0" cy="0"/>
          <a:chOff x="0" y="0"/>
          <a:chExt cx="0" cy="0"/>
        </a:xfrm>
      </p:grpSpPr>
      <p:sp>
        <p:nvSpPr>
          <p:cNvPr id="1455" name="Google Shape;1455;g27eff44d483_0_13:notes">
            <a:extLst>
              <a:ext uri="{FF2B5EF4-FFF2-40B4-BE49-F238E27FC236}">
                <a16:creationId xmlns:a16="http://schemas.microsoft.com/office/drawing/2014/main" id="{28C9D1D0-8CA0-587B-4BC9-37884F26F6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7eff44d483_0_13:notes">
            <a:extLst>
              <a:ext uri="{FF2B5EF4-FFF2-40B4-BE49-F238E27FC236}">
                <a16:creationId xmlns:a16="http://schemas.microsoft.com/office/drawing/2014/main" id="{5658DE8F-D9B0-639F-D936-3F71052E40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063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g1ee7f1ff966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2" name="Google Shape;2582;g1ee7f1ff966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1ee7f1ff966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1ee7f1ff966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9dceac4b0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29dceac4b0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2ab7768e95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2ab7768e95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2ab7768e95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2ab7768e95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a:extLst>
            <a:ext uri="{FF2B5EF4-FFF2-40B4-BE49-F238E27FC236}">
              <a16:creationId xmlns:a16="http://schemas.microsoft.com/office/drawing/2014/main" id="{42528227-D5A2-2C09-9493-9A8BEFE0DA5A}"/>
            </a:ext>
          </a:extLst>
        </p:cNvPr>
        <p:cNvGrpSpPr/>
        <p:nvPr/>
      </p:nvGrpSpPr>
      <p:grpSpPr>
        <a:xfrm>
          <a:off x="0" y="0"/>
          <a:ext cx="0" cy="0"/>
          <a:chOff x="0" y="0"/>
          <a:chExt cx="0" cy="0"/>
        </a:xfrm>
      </p:grpSpPr>
      <p:sp>
        <p:nvSpPr>
          <p:cNvPr id="1291" name="Google Shape;1291;g2ab7768e957_0_21:notes">
            <a:extLst>
              <a:ext uri="{FF2B5EF4-FFF2-40B4-BE49-F238E27FC236}">
                <a16:creationId xmlns:a16="http://schemas.microsoft.com/office/drawing/2014/main" id="{A9DC0E41-EFE3-7EE6-7818-7614E6788E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2ab7768e957_0_21:notes">
            <a:extLst>
              <a:ext uri="{FF2B5EF4-FFF2-40B4-BE49-F238E27FC236}">
                <a16:creationId xmlns:a16="http://schemas.microsoft.com/office/drawing/2014/main" id="{4A6CEDA9-0C54-1FCE-19FE-06F99F35A9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05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02751" y="-1588604"/>
            <a:ext cx="11737962" cy="9217579"/>
            <a:chOff x="-1202751" y="-1588604"/>
            <a:chExt cx="11737962" cy="9217579"/>
          </a:xfrm>
        </p:grpSpPr>
        <p:sp>
          <p:nvSpPr>
            <p:cNvPr id="10" name="Google Shape;10;p2"/>
            <p:cNvSpPr/>
            <p:nvPr/>
          </p:nvSpPr>
          <p:spPr>
            <a:xfrm rot="-8100000">
              <a:off x="5862167" y="4552927"/>
              <a:ext cx="2478155" cy="2577328"/>
            </a:xfrm>
            <a:custGeom>
              <a:avLst/>
              <a:gdLst/>
              <a:ahLst/>
              <a:cxnLst/>
              <a:rect l="l" t="t" r="r" b="b"/>
              <a:pathLst>
                <a:path w="4039" h="4201" extrusionOk="0">
                  <a:moveTo>
                    <a:pt x="3709" y="754"/>
                  </a:moveTo>
                  <a:cubicBezTo>
                    <a:pt x="4018" y="1427"/>
                    <a:pt x="4039" y="2237"/>
                    <a:pt x="3717" y="2903"/>
                  </a:cubicBezTo>
                  <a:cubicBezTo>
                    <a:pt x="3396" y="3570"/>
                    <a:pt x="2725" y="4068"/>
                    <a:pt x="1988" y="4135"/>
                  </a:cubicBezTo>
                  <a:cubicBezTo>
                    <a:pt x="1262" y="4201"/>
                    <a:pt x="545" y="3862"/>
                    <a:pt x="0" y="3377"/>
                  </a:cubicBezTo>
                  <a:cubicBezTo>
                    <a:pt x="167" y="2695"/>
                    <a:pt x="415" y="1991"/>
                    <a:pt x="722" y="1359"/>
                  </a:cubicBezTo>
                  <a:cubicBezTo>
                    <a:pt x="902" y="988"/>
                    <a:pt x="1114" y="618"/>
                    <a:pt x="1440" y="365"/>
                  </a:cubicBezTo>
                  <a:cubicBezTo>
                    <a:pt x="1762" y="116"/>
                    <a:pt x="2183" y="0"/>
                    <a:pt x="2587" y="51"/>
                  </a:cubicBezTo>
                  <a:cubicBezTo>
                    <a:pt x="2990" y="101"/>
                    <a:pt x="3539" y="385"/>
                    <a:pt x="3709" y="7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1202751" y="-14565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903381" y="-158860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017667" y="4335858"/>
              <a:ext cx="2478149" cy="2577324"/>
            </a:xfrm>
            <a:custGeom>
              <a:avLst/>
              <a:gdLst/>
              <a:ahLst/>
              <a:cxnLst/>
              <a:rect l="l" t="t" r="r" b="b"/>
              <a:pathLst>
                <a:path w="4039" h="4201" extrusionOk="0">
                  <a:moveTo>
                    <a:pt x="3709" y="754"/>
                  </a:moveTo>
                  <a:cubicBezTo>
                    <a:pt x="4018" y="1427"/>
                    <a:pt x="4039" y="2237"/>
                    <a:pt x="3717" y="2903"/>
                  </a:cubicBezTo>
                  <a:cubicBezTo>
                    <a:pt x="3396" y="3570"/>
                    <a:pt x="2725" y="4068"/>
                    <a:pt x="1988" y="4135"/>
                  </a:cubicBezTo>
                  <a:cubicBezTo>
                    <a:pt x="1262" y="4201"/>
                    <a:pt x="545" y="3862"/>
                    <a:pt x="0" y="3377"/>
                  </a:cubicBezTo>
                  <a:cubicBezTo>
                    <a:pt x="167" y="2695"/>
                    <a:pt x="415" y="1991"/>
                    <a:pt x="722" y="1359"/>
                  </a:cubicBezTo>
                  <a:cubicBezTo>
                    <a:pt x="902" y="988"/>
                    <a:pt x="1114" y="618"/>
                    <a:pt x="1440" y="365"/>
                  </a:cubicBezTo>
                  <a:cubicBezTo>
                    <a:pt x="1762" y="116"/>
                    <a:pt x="2183" y="0"/>
                    <a:pt x="2587" y="51"/>
                  </a:cubicBezTo>
                  <a:cubicBezTo>
                    <a:pt x="2990" y="101"/>
                    <a:pt x="3539" y="385"/>
                    <a:pt x="3709" y="7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 name="Google Shape;14;p2"/>
          <p:cNvGrpSpPr/>
          <p:nvPr/>
        </p:nvGrpSpPr>
        <p:grpSpPr>
          <a:xfrm>
            <a:off x="-747262" y="644287"/>
            <a:ext cx="10937827" cy="4981566"/>
            <a:chOff x="-747262" y="644287"/>
            <a:chExt cx="10937827" cy="4981566"/>
          </a:xfrm>
        </p:grpSpPr>
        <p:grpSp>
          <p:nvGrpSpPr>
            <p:cNvPr id="15" name="Google Shape;15;p2"/>
            <p:cNvGrpSpPr/>
            <p:nvPr/>
          </p:nvGrpSpPr>
          <p:grpSpPr>
            <a:xfrm rot="1283926">
              <a:off x="-309705" y="1160724"/>
              <a:ext cx="810079" cy="1319835"/>
              <a:chOff x="153975" y="1743600"/>
              <a:chExt cx="650876" cy="1060451"/>
            </a:xfrm>
          </p:grpSpPr>
          <p:sp>
            <p:nvSpPr>
              <p:cNvPr id="16" name="Google Shape;16;p2"/>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 name="Google Shape;23;p2"/>
            <p:cNvGrpSpPr/>
            <p:nvPr/>
          </p:nvGrpSpPr>
          <p:grpSpPr>
            <a:xfrm>
              <a:off x="5544936" y="4289104"/>
              <a:ext cx="819120" cy="1336749"/>
              <a:chOff x="9196388" y="708025"/>
              <a:chExt cx="685800" cy="1119180"/>
            </a:xfrm>
          </p:grpSpPr>
          <p:sp>
            <p:nvSpPr>
              <p:cNvPr id="24" name="Google Shape;24;p2"/>
              <p:cNvSpPr/>
              <p:nvPr/>
            </p:nvSpPr>
            <p:spPr>
              <a:xfrm>
                <a:off x="9669463" y="708025"/>
                <a:ext cx="196850" cy="268289"/>
              </a:xfrm>
              <a:custGeom>
                <a:avLst/>
                <a:gdLst/>
                <a:ahLst/>
                <a:cxnLst/>
                <a:rect l="l" t="t" r="r" b="b"/>
                <a:pathLst>
                  <a:path w="1177" h="1609" extrusionOk="0">
                    <a:moveTo>
                      <a:pt x="52" y="1609"/>
                    </a:moveTo>
                    <a:cubicBezTo>
                      <a:pt x="0" y="1089"/>
                      <a:pt x="32" y="560"/>
                      <a:pt x="147" y="50"/>
                    </a:cubicBezTo>
                    <a:cubicBezTo>
                      <a:pt x="331" y="0"/>
                      <a:pt x="531" y="6"/>
                      <a:pt x="713" y="65"/>
                    </a:cubicBezTo>
                    <a:cubicBezTo>
                      <a:pt x="894" y="124"/>
                      <a:pt x="1058" y="237"/>
                      <a:pt x="1177" y="385"/>
                    </a:cubicBezTo>
                    <a:cubicBezTo>
                      <a:pt x="914" y="893"/>
                      <a:pt x="527" y="1290"/>
                      <a:pt x="52" y="160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9623425" y="1003300"/>
                <a:ext cx="258763" cy="260350"/>
              </a:xfrm>
              <a:custGeom>
                <a:avLst/>
                <a:gdLst/>
                <a:ahLst/>
                <a:cxnLst/>
                <a:rect l="l" t="t" r="r" b="b"/>
                <a:pathLst>
                  <a:path w="1547" h="1556" extrusionOk="0">
                    <a:moveTo>
                      <a:pt x="0" y="1549"/>
                    </a:moveTo>
                    <a:cubicBezTo>
                      <a:pt x="144" y="926"/>
                      <a:pt x="530" y="361"/>
                      <a:pt x="1058" y="0"/>
                    </a:cubicBezTo>
                    <a:cubicBezTo>
                      <a:pt x="1361" y="314"/>
                      <a:pt x="1547" y="746"/>
                      <a:pt x="1534" y="1182"/>
                    </a:cubicBezTo>
                    <a:cubicBezTo>
                      <a:pt x="1062" y="1426"/>
                      <a:pt x="531" y="1556"/>
                      <a:pt x="0" y="15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9515475" y="1362075"/>
                <a:ext cx="290511" cy="225424"/>
              </a:xfrm>
              <a:custGeom>
                <a:avLst/>
                <a:gdLst/>
                <a:ahLst/>
                <a:cxnLst/>
                <a:rect l="l" t="t" r="r" b="b"/>
                <a:pathLst>
                  <a:path w="1736" h="1351" extrusionOk="0">
                    <a:moveTo>
                      <a:pt x="0" y="1351"/>
                    </a:moveTo>
                    <a:cubicBezTo>
                      <a:pt x="303" y="765"/>
                      <a:pt x="802" y="282"/>
                      <a:pt x="1398" y="0"/>
                    </a:cubicBezTo>
                    <a:cubicBezTo>
                      <a:pt x="1626" y="319"/>
                      <a:pt x="1736" y="730"/>
                      <a:pt x="1689" y="1119"/>
                    </a:cubicBezTo>
                    <a:cubicBezTo>
                      <a:pt x="1148" y="1320"/>
                      <a:pt x="577" y="1337"/>
                      <a:pt x="0" y="135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9196388" y="1281113"/>
                <a:ext cx="195261" cy="312737"/>
              </a:xfrm>
              <a:custGeom>
                <a:avLst/>
                <a:gdLst/>
                <a:ahLst/>
                <a:cxnLst/>
                <a:rect l="l" t="t" r="r" b="b"/>
                <a:pathLst>
                  <a:path w="1170" h="1863" extrusionOk="0">
                    <a:moveTo>
                      <a:pt x="965" y="1863"/>
                    </a:moveTo>
                    <a:cubicBezTo>
                      <a:pt x="1130" y="1288"/>
                      <a:pt x="1170" y="677"/>
                      <a:pt x="1083" y="85"/>
                    </a:cubicBezTo>
                    <a:cubicBezTo>
                      <a:pt x="710" y="0"/>
                      <a:pt x="295" y="89"/>
                      <a:pt x="0" y="332"/>
                    </a:cubicBezTo>
                    <a:cubicBezTo>
                      <a:pt x="149" y="923"/>
                      <a:pt x="503" y="1466"/>
                      <a:pt x="965" y="186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9332913" y="963613"/>
                <a:ext cx="200025" cy="342900"/>
              </a:xfrm>
              <a:custGeom>
                <a:avLst/>
                <a:gdLst/>
                <a:ahLst/>
                <a:cxnLst/>
                <a:rect l="l" t="t" r="r" b="b"/>
                <a:pathLst>
                  <a:path w="1194" h="2049" extrusionOk="0">
                    <a:moveTo>
                      <a:pt x="894" y="2049"/>
                    </a:moveTo>
                    <a:cubicBezTo>
                      <a:pt x="1115" y="1440"/>
                      <a:pt x="1194" y="779"/>
                      <a:pt x="1124" y="134"/>
                    </a:cubicBezTo>
                    <a:cubicBezTo>
                      <a:pt x="759" y="0"/>
                      <a:pt x="330" y="41"/>
                      <a:pt x="0" y="247"/>
                    </a:cubicBezTo>
                    <a:cubicBezTo>
                      <a:pt x="71" y="942"/>
                      <a:pt x="387" y="1570"/>
                      <a:pt x="894" y="20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9490075" y="754063"/>
                <a:ext cx="163513" cy="276225"/>
              </a:xfrm>
              <a:custGeom>
                <a:avLst/>
                <a:gdLst/>
                <a:ahLst/>
                <a:cxnLst/>
                <a:rect l="l" t="t" r="r" b="b"/>
                <a:pathLst>
                  <a:path w="977" h="1653" extrusionOk="0">
                    <a:moveTo>
                      <a:pt x="744" y="1653"/>
                    </a:moveTo>
                    <a:cubicBezTo>
                      <a:pt x="923" y="1131"/>
                      <a:pt x="977" y="566"/>
                      <a:pt x="902" y="19"/>
                    </a:cubicBezTo>
                    <a:cubicBezTo>
                      <a:pt x="579" y="0"/>
                      <a:pt x="249" y="102"/>
                      <a:pt x="0" y="309"/>
                    </a:cubicBezTo>
                    <a:cubicBezTo>
                      <a:pt x="121" y="811"/>
                      <a:pt x="366" y="1301"/>
                      <a:pt x="744" y="165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9294813" y="806450"/>
                <a:ext cx="493709" cy="1020755"/>
              </a:xfrm>
              <a:custGeom>
                <a:avLst/>
                <a:gdLst/>
                <a:ahLst/>
                <a:cxnLst/>
                <a:rect l="l" t="t" r="r" b="b"/>
                <a:pathLst>
                  <a:path w="2954" h="6106" extrusionOk="0">
                    <a:moveTo>
                      <a:pt x="814" y="1659"/>
                    </a:moveTo>
                    <a:cubicBezTo>
                      <a:pt x="1226" y="3743"/>
                      <a:pt x="1226" y="3743"/>
                      <a:pt x="1226" y="3743"/>
                    </a:cubicBezTo>
                    <a:cubicBezTo>
                      <a:pt x="1081" y="4140"/>
                      <a:pt x="938" y="4537"/>
                      <a:pt x="798" y="4934"/>
                    </a:cubicBezTo>
                    <a:cubicBezTo>
                      <a:pt x="796" y="4937"/>
                      <a:pt x="795" y="4939"/>
                      <a:pt x="795" y="4942"/>
                    </a:cubicBezTo>
                    <a:cubicBezTo>
                      <a:pt x="735" y="5111"/>
                      <a:pt x="675" y="5280"/>
                      <a:pt x="617" y="5449"/>
                    </a:cubicBezTo>
                    <a:cubicBezTo>
                      <a:pt x="69" y="3512"/>
                      <a:pt x="69" y="3512"/>
                      <a:pt x="69" y="3512"/>
                    </a:cubicBezTo>
                    <a:cubicBezTo>
                      <a:pt x="64" y="3494"/>
                      <a:pt x="45" y="3484"/>
                      <a:pt x="28" y="3489"/>
                    </a:cubicBezTo>
                    <a:cubicBezTo>
                      <a:pt x="10" y="3494"/>
                      <a:pt x="0" y="3513"/>
                      <a:pt x="5" y="3530"/>
                    </a:cubicBezTo>
                    <a:cubicBezTo>
                      <a:pt x="579" y="5558"/>
                      <a:pt x="579" y="5558"/>
                      <a:pt x="579" y="5558"/>
                    </a:cubicBezTo>
                    <a:cubicBezTo>
                      <a:pt x="521" y="5725"/>
                      <a:pt x="462" y="5892"/>
                      <a:pt x="405" y="6058"/>
                    </a:cubicBezTo>
                    <a:cubicBezTo>
                      <a:pt x="399" y="6076"/>
                      <a:pt x="409" y="6094"/>
                      <a:pt x="426" y="6100"/>
                    </a:cubicBezTo>
                    <a:cubicBezTo>
                      <a:pt x="426" y="6101"/>
                      <a:pt x="427" y="6101"/>
                      <a:pt x="427" y="6101"/>
                    </a:cubicBezTo>
                    <a:cubicBezTo>
                      <a:pt x="444" y="6106"/>
                      <a:pt x="462" y="6097"/>
                      <a:pt x="468" y="6080"/>
                    </a:cubicBezTo>
                    <a:cubicBezTo>
                      <a:pt x="595" y="5710"/>
                      <a:pt x="724" y="5340"/>
                      <a:pt x="855" y="4970"/>
                    </a:cubicBezTo>
                    <a:cubicBezTo>
                      <a:pt x="2558" y="4003"/>
                      <a:pt x="2558" y="4003"/>
                      <a:pt x="2558" y="4003"/>
                    </a:cubicBezTo>
                    <a:cubicBezTo>
                      <a:pt x="2574" y="3994"/>
                      <a:pt x="2579" y="3974"/>
                      <a:pt x="2570" y="3958"/>
                    </a:cubicBezTo>
                    <a:cubicBezTo>
                      <a:pt x="2561" y="3942"/>
                      <a:pt x="2541" y="3936"/>
                      <a:pt x="2525" y="3945"/>
                    </a:cubicBezTo>
                    <a:cubicBezTo>
                      <a:pt x="889" y="4875"/>
                      <a:pt x="889" y="4875"/>
                      <a:pt x="889" y="4875"/>
                    </a:cubicBezTo>
                    <a:cubicBezTo>
                      <a:pt x="1098" y="4285"/>
                      <a:pt x="1312" y="3695"/>
                      <a:pt x="1531" y="3108"/>
                    </a:cubicBezTo>
                    <a:cubicBezTo>
                      <a:pt x="2938" y="1966"/>
                      <a:pt x="2938" y="1966"/>
                      <a:pt x="2938" y="1966"/>
                    </a:cubicBezTo>
                    <a:cubicBezTo>
                      <a:pt x="2952" y="1954"/>
                      <a:pt x="2954" y="1933"/>
                      <a:pt x="2942" y="1919"/>
                    </a:cubicBezTo>
                    <a:cubicBezTo>
                      <a:pt x="2931" y="1905"/>
                      <a:pt x="2910" y="1902"/>
                      <a:pt x="2896" y="1914"/>
                    </a:cubicBezTo>
                    <a:cubicBezTo>
                      <a:pt x="1577" y="2985"/>
                      <a:pt x="1577" y="2985"/>
                      <a:pt x="1577" y="2985"/>
                    </a:cubicBezTo>
                    <a:cubicBezTo>
                      <a:pt x="1946" y="1999"/>
                      <a:pt x="2327" y="1019"/>
                      <a:pt x="2719" y="50"/>
                    </a:cubicBezTo>
                    <a:cubicBezTo>
                      <a:pt x="2726" y="33"/>
                      <a:pt x="2717" y="13"/>
                      <a:pt x="2700" y="7"/>
                    </a:cubicBezTo>
                    <a:cubicBezTo>
                      <a:pt x="2684" y="0"/>
                      <a:pt x="2664" y="8"/>
                      <a:pt x="2657" y="25"/>
                    </a:cubicBezTo>
                    <a:cubicBezTo>
                      <a:pt x="2427" y="594"/>
                      <a:pt x="2201" y="1167"/>
                      <a:pt x="1979" y="1743"/>
                    </a:cubicBezTo>
                    <a:cubicBezTo>
                      <a:pt x="1798" y="207"/>
                      <a:pt x="1798" y="207"/>
                      <a:pt x="1798" y="207"/>
                    </a:cubicBezTo>
                    <a:cubicBezTo>
                      <a:pt x="1796" y="189"/>
                      <a:pt x="1780" y="176"/>
                      <a:pt x="1761" y="178"/>
                    </a:cubicBezTo>
                    <a:cubicBezTo>
                      <a:pt x="1743" y="181"/>
                      <a:pt x="1730" y="197"/>
                      <a:pt x="1732" y="215"/>
                    </a:cubicBezTo>
                    <a:cubicBezTo>
                      <a:pt x="1927" y="1876"/>
                      <a:pt x="1927" y="1876"/>
                      <a:pt x="1927" y="1876"/>
                    </a:cubicBezTo>
                    <a:cubicBezTo>
                      <a:pt x="1774" y="2274"/>
                      <a:pt x="1623" y="2672"/>
                      <a:pt x="1474" y="3072"/>
                    </a:cubicBezTo>
                    <a:cubicBezTo>
                      <a:pt x="1474" y="3073"/>
                      <a:pt x="1473" y="3073"/>
                      <a:pt x="1473" y="3074"/>
                    </a:cubicBezTo>
                    <a:cubicBezTo>
                      <a:pt x="1405" y="3257"/>
                      <a:pt x="1337" y="3440"/>
                      <a:pt x="1270" y="3623"/>
                    </a:cubicBezTo>
                    <a:cubicBezTo>
                      <a:pt x="880" y="1646"/>
                      <a:pt x="880" y="1646"/>
                      <a:pt x="880" y="1646"/>
                    </a:cubicBezTo>
                    <a:cubicBezTo>
                      <a:pt x="876" y="1628"/>
                      <a:pt x="858" y="1617"/>
                      <a:pt x="841" y="1620"/>
                    </a:cubicBezTo>
                    <a:cubicBezTo>
                      <a:pt x="823" y="1624"/>
                      <a:pt x="811" y="1641"/>
                      <a:pt x="814" y="165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oogle Shape;31;p2"/>
            <p:cNvGrpSpPr/>
            <p:nvPr/>
          </p:nvGrpSpPr>
          <p:grpSpPr>
            <a:xfrm rot="-1226684">
              <a:off x="8524758" y="829089"/>
              <a:ext cx="1389047" cy="1835127"/>
              <a:chOff x="7642225" y="950913"/>
              <a:chExt cx="1389061" cy="1835146"/>
            </a:xfrm>
          </p:grpSpPr>
          <p:sp>
            <p:nvSpPr>
              <p:cNvPr id="32" name="Google Shape;32;p2"/>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 name="Google Shape;48;p2"/>
            <p:cNvGrpSpPr/>
            <p:nvPr/>
          </p:nvGrpSpPr>
          <p:grpSpPr>
            <a:xfrm>
              <a:off x="-747262" y="3065800"/>
              <a:ext cx="1460500" cy="1447799"/>
              <a:chOff x="-12" y="2648475"/>
              <a:chExt cx="1460500" cy="1447799"/>
            </a:xfrm>
          </p:grpSpPr>
          <p:sp>
            <p:nvSpPr>
              <p:cNvPr id="49" name="Google Shape;49;p2"/>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9" name="Google Shape;59;p2"/>
          <p:cNvGrpSpPr/>
          <p:nvPr/>
        </p:nvGrpSpPr>
        <p:grpSpPr>
          <a:xfrm>
            <a:off x="-171260" y="-409785"/>
            <a:ext cx="9711410" cy="5902941"/>
            <a:chOff x="-171260" y="-409785"/>
            <a:chExt cx="9711410" cy="5902941"/>
          </a:xfrm>
        </p:grpSpPr>
        <p:sp>
          <p:nvSpPr>
            <p:cNvPr id="60" name="Google Shape;60;p2"/>
            <p:cNvSpPr/>
            <p:nvPr/>
          </p:nvSpPr>
          <p:spPr>
            <a:xfrm>
              <a:off x="-171260" y="-126199"/>
              <a:ext cx="785300" cy="701671"/>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rot="-9353646">
              <a:off x="8645804" y="4661722"/>
              <a:ext cx="785298" cy="701663"/>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rot="1950172">
              <a:off x="3926449" y="-25375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 name="Google Shape;63;p2"/>
          <p:cNvSpPr txBox="1">
            <a:spLocks noGrp="1"/>
          </p:cNvSpPr>
          <p:nvPr>
            <p:ph type="ctrTitle"/>
          </p:nvPr>
        </p:nvSpPr>
        <p:spPr>
          <a:xfrm>
            <a:off x="2136750" y="1300975"/>
            <a:ext cx="4870500" cy="2056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4" name="Google Shape;64;p2"/>
          <p:cNvSpPr txBox="1">
            <a:spLocks noGrp="1"/>
          </p:cNvSpPr>
          <p:nvPr>
            <p:ph type="subTitle" idx="1"/>
          </p:nvPr>
        </p:nvSpPr>
        <p:spPr>
          <a:xfrm>
            <a:off x="2136750" y="3448925"/>
            <a:ext cx="4870500" cy="393600"/>
          </a:xfrm>
          <a:prstGeom prst="rect">
            <a:avLst/>
          </a:prstGeom>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422"/>
        <p:cNvGrpSpPr/>
        <p:nvPr/>
      </p:nvGrpSpPr>
      <p:grpSpPr>
        <a:xfrm>
          <a:off x="0" y="0"/>
          <a:ext cx="0" cy="0"/>
          <a:chOff x="0" y="0"/>
          <a:chExt cx="0" cy="0"/>
        </a:xfrm>
      </p:grpSpPr>
      <p:grpSp>
        <p:nvGrpSpPr>
          <p:cNvPr id="423" name="Google Shape;423;p13"/>
          <p:cNvGrpSpPr/>
          <p:nvPr/>
        </p:nvGrpSpPr>
        <p:grpSpPr>
          <a:xfrm>
            <a:off x="-1517322" y="-1467429"/>
            <a:ext cx="12579933" cy="9087154"/>
            <a:chOff x="-1517322" y="-1467429"/>
            <a:chExt cx="12579933" cy="9087154"/>
          </a:xfrm>
        </p:grpSpPr>
        <p:sp>
          <p:nvSpPr>
            <p:cNvPr id="424" name="Google Shape;424;p13"/>
            <p:cNvSpPr/>
            <p:nvPr/>
          </p:nvSpPr>
          <p:spPr>
            <a:xfrm>
              <a:off x="8430781" y="-108195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3"/>
            <p:cNvSpPr/>
            <p:nvPr/>
          </p:nvSpPr>
          <p:spPr>
            <a:xfrm rot="-7680474">
              <a:off x="-1144946" y="3927904"/>
              <a:ext cx="3716337" cy="2757471"/>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3"/>
            <p:cNvSpPr/>
            <p:nvPr/>
          </p:nvSpPr>
          <p:spPr>
            <a:xfrm>
              <a:off x="-909044" y="-1467429"/>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3"/>
            <p:cNvSpPr/>
            <p:nvPr/>
          </p:nvSpPr>
          <p:spPr>
            <a:xfrm>
              <a:off x="7734831" y="4292846"/>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8" name="Google Shape;428;p13"/>
          <p:cNvGrpSpPr/>
          <p:nvPr/>
        </p:nvGrpSpPr>
        <p:grpSpPr>
          <a:xfrm>
            <a:off x="-1041023" y="-340906"/>
            <a:ext cx="10607191" cy="5550795"/>
            <a:chOff x="-1041023" y="-340906"/>
            <a:chExt cx="10607191" cy="5550795"/>
          </a:xfrm>
        </p:grpSpPr>
        <p:grpSp>
          <p:nvGrpSpPr>
            <p:cNvPr id="429" name="Google Shape;429;p13"/>
            <p:cNvGrpSpPr/>
            <p:nvPr/>
          </p:nvGrpSpPr>
          <p:grpSpPr>
            <a:xfrm flipH="1">
              <a:off x="8430775" y="119918"/>
              <a:ext cx="1135392" cy="1125519"/>
              <a:chOff x="-12" y="2648475"/>
              <a:chExt cx="1460500" cy="1447799"/>
            </a:xfrm>
          </p:grpSpPr>
          <p:sp>
            <p:nvSpPr>
              <p:cNvPr id="430" name="Google Shape;430;p13"/>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13"/>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3"/>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3"/>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3"/>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3"/>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3"/>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3"/>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3"/>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3"/>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0" name="Google Shape;440;p13"/>
            <p:cNvGrpSpPr/>
            <p:nvPr/>
          </p:nvGrpSpPr>
          <p:grpSpPr>
            <a:xfrm rot="539595">
              <a:off x="-133038" y="4045033"/>
              <a:ext cx="686192" cy="1118096"/>
              <a:chOff x="153975" y="1743600"/>
              <a:chExt cx="650876" cy="1060451"/>
            </a:xfrm>
          </p:grpSpPr>
          <p:sp>
            <p:nvSpPr>
              <p:cNvPr id="441" name="Google Shape;441;p13"/>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3"/>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3"/>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3"/>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3"/>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3"/>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3"/>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8" name="Google Shape;448;p13"/>
            <p:cNvGrpSpPr/>
            <p:nvPr/>
          </p:nvGrpSpPr>
          <p:grpSpPr>
            <a:xfrm rot="4798745">
              <a:off x="-711140" y="-414875"/>
              <a:ext cx="1388999" cy="1835063"/>
              <a:chOff x="7642225" y="950913"/>
              <a:chExt cx="1389061" cy="1835146"/>
            </a:xfrm>
          </p:grpSpPr>
          <p:sp>
            <p:nvSpPr>
              <p:cNvPr id="449" name="Google Shape;449;p13"/>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3"/>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3"/>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3"/>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3"/>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3"/>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3"/>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3"/>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3"/>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3"/>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3"/>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3"/>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3"/>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3"/>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3"/>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3"/>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5" name="Google Shape;465;p13"/>
          <p:cNvGrpSpPr/>
          <p:nvPr/>
        </p:nvGrpSpPr>
        <p:grpSpPr>
          <a:xfrm>
            <a:off x="4661544" y="1964665"/>
            <a:ext cx="4895063" cy="3692353"/>
            <a:chOff x="4661544" y="1964665"/>
            <a:chExt cx="4895063" cy="3692353"/>
          </a:xfrm>
        </p:grpSpPr>
        <p:sp>
          <p:nvSpPr>
            <p:cNvPr id="466" name="Google Shape;466;p13"/>
            <p:cNvSpPr/>
            <p:nvPr/>
          </p:nvSpPr>
          <p:spPr>
            <a:xfrm rot="7431876">
              <a:off x="8653854" y="2135367"/>
              <a:ext cx="785289" cy="701668"/>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3"/>
            <p:cNvSpPr/>
            <p:nvPr/>
          </p:nvSpPr>
          <p:spPr>
            <a:xfrm rot="-7942519">
              <a:off x="4792715" y="4779676"/>
              <a:ext cx="785286" cy="701660"/>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8" name="Google Shape;468;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9" name="Google Shape;469;p13"/>
          <p:cNvSpPr txBox="1">
            <a:spLocks noGrp="1"/>
          </p:cNvSpPr>
          <p:nvPr>
            <p:ph type="title" idx="2" hasCustomPrompt="1"/>
          </p:nvPr>
        </p:nvSpPr>
        <p:spPr>
          <a:xfrm>
            <a:off x="1602300" y="1480150"/>
            <a:ext cx="733500" cy="6555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sz="3000" b="0">
                <a:latin typeface="Wix Madefor Display ExtraBold"/>
                <a:ea typeface="Wix Madefor Display ExtraBold"/>
                <a:cs typeface="Wix Madefor Display ExtraBold"/>
                <a:sym typeface="Wix Madefor Display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0" name="Google Shape;470;p13"/>
          <p:cNvSpPr txBox="1">
            <a:spLocks noGrp="1"/>
          </p:cNvSpPr>
          <p:nvPr>
            <p:ph type="title" idx="3" hasCustomPrompt="1"/>
          </p:nvPr>
        </p:nvSpPr>
        <p:spPr>
          <a:xfrm>
            <a:off x="1602300" y="3098624"/>
            <a:ext cx="731400" cy="6555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sz="3000" b="0">
                <a:latin typeface="Wix Madefor Display ExtraBold"/>
                <a:ea typeface="Wix Madefor Display ExtraBold"/>
                <a:cs typeface="Wix Madefor Display ExtraBold"/>
                <a:sym typeface="Wix Madefor Display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1" name="Google Shape;471;p13"/>
          <p:cNvSpPr txBox="1">
            <a:spLocks noGrp="1"/>
          </p:cNvSpPr>
          <p:nvPr>
            <p:ph type="title" idx="4" hasCustomPrompt="1"/>
          </p:nvPr>
        </p:nvSpPr>
        <p:spPr>
          <a:xfrm>
            <a:off x="5740799" y="1481082"/>
            <a:ext cx="731400" cy="6537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sz="3000" b="0">
                <a:latin typeface="Wix Madefor Display ExtraBold"/>
                <a:ea typeface="Wix Madefor Display ExtraBold"/>
                <a:cs typeface="Wix Madefor Display ExtraBold"/>
                <a:sym typeface="Wix Madefor Display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2" name="Google Shape;472;p13"/>
          <p:cNvSpPr txBox="1">
            <a:spLocks noGrp="1"/>
          </p:cNvSpPr>
          <p:nvPr>
            <p:ph type="title" idx="5" hasCustomPrompt="1"/>
          </p:nvPr>
        </p:nvSpPr>
        <p:spPr>
          <a:xfrm>
            <a:off x="5740799" y="3098626"/>
            <a:ext cx="731400" cy="6555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sz="3000" b="0">
                <a:latin typeface="Wix Madefor Display ExtraBold"/>
                <a:ea typeface="Wix Madefor Display ExtraBold"/>
                <a:cs typeface="Wix Madefor Display ExtraBold"/>
                <a:sym typeface="Wix Madefor Display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3" name="Google Shape;473;p13"/>
          <p:cNvSpPr txBox="1">
            <a:spLocks noGrp="1"/>
          </p:cNvSpPr>
          <p:nvPr>
            <p:ph type="subTitle" idx="1"/>
          </p:nvPr>
        </p:nvSpPr>
        <p:spPr>
          <a:xfrm>
            <a:off x="1602300" y="2089400"/>
            <a:ext cx="2683200" cy="809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Bebas Neue"/>
              <a:buNone/>
              <a:defRPr sz="2200" b="1">
                <a:solidFill>
                  <a:schemeClr val="dk1"/>
                </a:solidFill>
                <a:latin typeface="Wix Madefor Display"/>
                <a:ea typeface="Wix Madefor Display"/>
                <a:cs typeface="Wix Madefor Display"/>
                <a:sym typeface="Wix Madefo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74" name="Google Shape;474;p13"/>
          <p:cNvSpPr txBox="1">
            <a:spLocks noGrp="1"/>
          </p:cNvSpPr>
          <p:nvPr>
            <p:ph type="subTitle" idx="6"/>
          </p:nvPr>
        </p:nvSpPr>
        <p:spPr>
          <a:xfrm>
            <a:off x="1602300" y="3709250"/>
            <a:ext cx="2683200" cy="809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Bebas Neue"/>
              <a:buNone/>
              <a:defRPr sz="2200" b="1">
                <a:solidFill>
                  <a:schemeClr val="dk1"/>
                </a:solidFill>
                <a:latin typeface="Wix Madefor Display"/>
                <a:ea typeface="Wix Madefor Display"/>
                <a:cs typeface="Wix Madefor Display"/>
                <a:sym typeface="Wix Madefo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75" name="Google Shape;475;p13"/>
          <p:cNvSpPr txBox="1">
            <a:spLocks noGrp="1"/>
          </p:cNvSpPr>
          <p:nvPr>
            <p:ph type="subTitle" idx="7"/>
          </p:nvPr>
        </p:nvSpPr>
        <p:spPr>
          <a:xfrm>
            <a:off x="5740800" y="2089400"/>
            <a:ext cx="2683200" cy="809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Bebas Neue"/>
              <a:buNone/>
              <a:defRPr sz="2200" b="1">
                <a:solidFill>
                  <a:schemeClr val="dk1"/>
                </a:solidFill>
                <a:latin typeface="Wix Madefor Display"/>
                <a:ea typeface="Wix Madefor Display"/>
                <a:cs typeface="Wix Madefor Display"/>
                <a:sym typeface="Wix Madefo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76" name="Google Shape;476;p13"/>
          <p:cNvSpPr txBox="1">
            <a:spLocks noGrp="1"/>
          </p:cNvSpPr>
          <p:nvPr>
            <p:ph type="subTitle" idx="8"/>
          </p:nvPr>
        </p:nvSpPr>
        <p:spPr>
          <a:xfrm>
            <a:off x="5740800" y="3709250"/>
            <a:ext cx="2683200" cy="809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Bebas Neue"/>
              <a:buNone/>
              <a:defRPr sz="2200" b="1">
                <a:solidFill>
                  <a:schemeClr val="dk1"/>
                </a:solidFill>
                <a:latin typeface="Wix Madefor Display"/>
                <a:ea typeface="Wix Madefor Display"/>
                <a:cs typeface="Wix Madefor Display"/>
                <a:sym typeface="Wix Madefo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77"/>
        <p:cNvGrpSpPr/>
        <p:nvPr/>
      </p:nvGrpSpPr>
      <p:grpSpPr>
        <a:xfrm>
          <a:off x="0" y="0"/>
          <a:ext cx="0" cy="0"/>
          <a:chOff x="0" y="0"/>
          <a:chExt cx="0" cy="0"/>
        </a:xfrm>
      </p:grpSpPr>
      <p:grpSp>
        <p:nvGrpSpPr>
          <p:cNvPr id="478" name="Google Shape;478;p14"/>
          <p:cNvGrpSpPr/>
          <p:nvPr/>
        </p:nvGrpSpPr>
        <p:grpSpPr>
          <a:xfrm>
            <a:off x="-1417914" y="-1346100"/>
            <a:ext cx="12480525" cy="2757474"/>
            <a:chOff x="-1417914" y="-1346100"/>
            <a:chExt cx="12480525" cy="2757474"/>
          </a:xfrm>
        </p:grpSpPr>
        <p:sp>
          <p:nvSpPr>
            <p:cNvPr id="479" name="Google Shape;479;p14"/>
            <p:cNvSpPr/>
            <p:nvPr/>
          </p:nvSpPr>
          <p:spPr>
            <a:xfrm>
              <a:off x="-1417914" y="-13461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4"/>
            <p:cNvSpPr/>
            <p:nvPr/>
          </p:nvSpPr>
          <p:spPr>
            <a:xfrm>
              <a:off x="8430781" y="-108195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1" name="Google Shape;481;p14"/>
          <p:cNvGrpSpPr/>
          <p:nvPr/>
        </p:nvGrpSpPr>
        <p:grpSpPr>
          <a:xfrm>
            <a:off x="-1035469" y="603943"/>
            <a:ext cx="10915248" cy="5597471"/>
            <a:chOff x="-1035469" y="603943"/>
            <a:chExt cx="10915248" cy="5597471"/>
          </a:xfrm>
        </p:grpSpPr>
        <p:grpSp>
          <p:nvGrpSpPr>
            <p:cNvPr id="482" name="Google Shape;482;p14"/>
            <p:cNvGrpSpPr/>
            <p:nvPr/>
          </p:nvGrpSpPr>
          <p:grpSpPr>
            <a:xfrm rot="-3005088">
              <a:off x="8708692" y="3822215"/>
              <a:ext cx="810078" cy="1319835"/>
              <a:chOff x="153975" y="1743600"/>
              <a:chExt cx="650876" cy="1060451"/>
            </a:xfrm>
          </p:grpSpPr>
          <p:sp>
            <p:nvSpPr>
              <p:cNvPr id="483" name="Google Shape;483;p14"/>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4"/>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4"/>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4"/>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4"/>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4"/>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4"/>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0" name="Google Shape;490;p14"/>
            <p:cNvGrpSpPr/>
            <p:nvPr/>
          </p:nvGrpSpPr>
          <p:grpSpPr>
            <a:xfrm rot="3632449">
              <a:off x="-589494" y="4227859"/>
              <a:ext cx="1389051" cy="1835133"/>
              <a:chOff x="7642225" y="950913"/>
              <a:chExt cx="1389061" cy="1835146"/>
            </a:xfrm>
          </p:grpSpPr>
          <p:sp>
            <p:nvSpPr>
              <p:cNvPr id="491" name="Google Shape;491;p14"/>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4"/>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4"/>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4"/>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4"/>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4"/>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4"/>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4"/>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4"/>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14"/>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14"/>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4"/>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4"/>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4"/>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4"/>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4"/>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7" name="Google Shape;507;p14"/>
            <p:cNvGrpSpPr/>
            <p:nvPr/>
          </p:nvGrpSpPr>
          <p:grpSpPr>
            <a:xfrm>
              <a:off x="-485600" y="603943"/>
              <a:ext cx="1135392" cy="1125519"/>
              <a:chOff x="-12" y="2648475"/>
              <a:chExt cx="1460500" cy="1447799"/>
            </a:xfrm>
          </p:grpSpPr>
          <p:sp>
            <p:nvSpPr>
              <p:cNvPr id="508" name="Google Shape;508;p14"/>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4"/>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4"/>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4"/>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4"/>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4"/>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14"/>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14"/>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4"/>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4"/>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8" name="Google Shape;518;p14"/>
          <p:cNvGrpSpPr/>
          <p:nvPr/>
        </p:nvGrpSpPr>
        <p:grpSpPr>
          <a:xfrm>
            <a:off x="827130" y="-474235"/>
            <a:ext cx="7596742" cy="6145367"/>
            <a:chOff x="827130" y="-474235"/>
            <a:chExt cx="7596742" cy="6145367"/>
          </a:xfrm>
        </p:grpSpPr>
        <p:sp>
          <p:nvSpPr>
            <p:cNvPr id="519" name="Google Shape;519;p14"/>
            <p:cNvSpPr/>
            <p:nvPr/>
          </p:nvSpPr>
          <p:spPr>
            <a:xfrm rot="1950172">
              <a:off x="954149" y="-31820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14"/>
            <p:cNvSpPr/>
            <p:nvPr/>
          </p:nvSpPr>
          <p:spPr>
            <a:xfrm rot="-8100059">
              <a:off x="7505500" y="4794583"/>
              <a:ext cx="785295" cy="701666"/>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1" name="Google Shape;521;p14"/>
          <p:cNvSpPr txBox="1">
            <a:spLocks noGrp="1"/>
          </p:cNvSpPr>
          <p:nvPr>
            <p:ph type="title"/>
          </p:nvPr>
        </p:nvSpPr>
        <p:spPr>
          <a:xfrm>
            <a:off x="713050" y="529875"/>
            <a:ext cx="7717500" cy="84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522" name="Google Shape;522;p14"/>
          <p:cNvSpPr txBox="1">
            <a:spLocks noGrp="1"/>
          </p:cNvSpPr>
          <p:nvPr>
            <p:ph type="subTitle" idx="1"/>
          </p:nvPr>
        </p:nvSpPr>
        <p:spPr>
          <a:xfrm>
            <a:off x="713225" y="1381925"/>
            <a:ext cx="7717500" cy="409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23" name="Google Shape;523;p14"/>
          <p:cNvSpPr txBox="1">
            <a:spLocks noGrp="1"/>
          </p:cNvSpPr>
          <p:nvPr>
            <p:ph type="subTitle" idx="2"/>
          </p:nvPr>
        </p:nvSpPr>
        <p:spPr>
          <a:xfrm>
            <a:off x="713225" y="1871275"/>
            <a:ext cx="7717500" cy="572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524"/>
        <p:cNvGrpSpPr/>
        <p:nvPr/>
      </p:nvGrpSpPr>
      <p:grpSpPr>
        <a:xfrm>
          <a:off x="0" y="0"/>
          <a:ext cx="0" cy="0"/>
          <a:chOff x="0" y="0"/>
          <a:chExt cx="0" cy="0"/>
        </a:xfrm>
      </p:grpSpPr>
      <p:grpSp>
        <p:nvGrpSpPr>
          <p:cNvPr id="525" name="Google Shape;525;p15"/>
          <p:cNvGrpSpPr/>
          <p:nvPr/>
        </p:nvGrpSpPr>
        <p:grpSpPr>
          <a:xfrm>
            <a:off x="-1417914" y="-1346100"/>
            <a:ext cx="12480525" cy="2757474"/>
            <a:chOff x="-1417914" y="-1346100"/>
            <a:chExt cx="12480525" cy="2757474"/>
          </a:xfrm>
        </p:grpSpPr>
        <p:sp>
          <p:nvSpPr>
            <p:cNvPr id="526" name="Google Shape;526;p15"/>
            <p:cNvSpPr/>
            <p:nvPr/>
          </p:nvSpPr>
          <p:spPr>
            <a:xfrm>
              <a:off x="-1417914" y="-13461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15"/>
            <p:cNvSpPr/>
            <p:nvPr/>
          </p:nvSpPr>
          <p:spPr>
            <a:xfrm>
              <a:off x="8430781" y="-108195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8" name="Google Shape;528;p15"/>
          <p:cNvGrpSpPr/>
          <p:nvPr/>
        </p:nvGrpSpPr>
        <p:grpSpPr>
          <a:xfrm>
            <a:off x="-959269" y="603943"/>
            <a:ext cx="10594298" cy="5597471"/>
            <a:chOff x="-959269" y="603943"/>
            <a:chExt cx="10594298" cy="5597471"/>
          </a:xfrm>
        </p:grpSpPr>
        <p:grpSp>
          <p:nvGrpSpPr>
            <p:cNvPr id="529" name="Google Shape;529;p15"/>
            <p:cNvGrpSpPr/>
            <p:nvPr/>
          </p:nvGrpSpPr>
          <p:grpSpPr>
            <a:xfrm rot="-3005088">
              <a:off x="8463942" y="4163615"/>
              <a:ext cx="810078" cy="1319835"/>
              <a:chOff x="153975" y="1743600"/>
              <a:chExt cx="650876" cy="1060451"/>
            </a:xfrm>
          </p:grpSpPr>
          <p:sp>
            <p:nvSpPr>
              <p:cNvPr id="530" name="Google Shape;530;p15"/>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15"/>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15"/>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15"/>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15"/>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15"/>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15"/>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7" name="Google Shape;537;p15"/>
            <p:cNvGrpSpPr/>
            <p:nvPr/>
          </p:nvGrpSpPr>
          <p:grpSpPr>
            <a:xfrm rot="3632449">
              <a:off x="-513294" y="4227859"/>
              <a:ext cx="1389051" cy="1835133"/>
              <a:chOff x="7642225" y="950913"/>
              <a:chExt cx="1389061" cy="1835146"/>
            </a:xfrm>
          </p:grpSpPr>
          <p:sp>
            <p:nvSpPr>
              <p:cNvPr id="538" name="Google Shape;538;p15"/>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15"/>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15"/>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15"/>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15"/>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15"/>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15"/>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15"/>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15"/>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15"/>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15"/>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15"/>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15"/>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15"/>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15"/>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15"/>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4" name="Google Shape;554;p15"/>
            <p:cNvGrpSpPr/>
            <p:nvPr/>
          </p:nvGrpSpPr>
          <p:grpSpPr>
            <a:xfrm>
              <a:off x="-485600" y="603943"/>
              <a:ext cx="1135392" cy="1125519"/>
              <a:chOff x="-12" y="2648475"/>
              <a:chExt cx="1460500" cy="1447799"/>
            </a:xfrm>
          </p:grpSpPr>
          <p:sp>
            <p:nvSpPr>
              <p:cNvPr id="555" name="Google Shape;555;p15"/>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15"/>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15"/>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5"/>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15"/>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15"/>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5"/>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5"/>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5"/>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15"/>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65" name="Google Shape;565;p15"/>
          <p:cNvGrpSpPr/>
          <p:nvPr/>
        </p:nvGrpSpPr>
        <p:grpSpPr>
          <a:xfrm>
            <a:off x="827130" y="-474235"/>
            <a:ext cx="7596742" cy="6145367"/>
            <a:chOff x="827130" y="-474235"/>
            <a:chExt cx="7596742" cy="6145367"/>
          </a:xfrm>
        </p:grpSpPr>
        <p:sp>
          <p:nvSpPr>
            <p:cNvPr id="566" name="Google Shape;566;p15"/>
            <p:cNvSpPr/>
            <p:nvPr/>
          </p:nvSpPr>
          <p:spPr>
            <a:xfrm rot="1950172">
              <a:off x="954149" y="-31820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5"/>
            <p:cNvSpPr/>
            <p:nvPr/>
          </p:nvSpPr>
          <p:spPr>
            <a:xfrm rot="-8100059">
              <a:off x="7505500" y="4794583"/>
              <a:ext cx="785295" cy="701666"/>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68" name="Google Shape;568;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9" name="Google Shape;569;p15"/>
          <p:cNvSpPr txBox="1">
            <a:spLocks noGrp="1"/>
          </p:cNvSpPr>
          <p:nvPr>
            <p:ph type="body" idx="1"/>
          </p:nvPr>
        </p:nvSpPr>
        <p:spPr>
          <a:xfrm>
            <a:off x="720000" y="1381075"/>
            <a:ext cx="7704000" cy="128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a:buChar char="●"/>
              <a:defRPr/>
            </a:lvl1pPr>
            <a:lvl2pPr marL="914400" lvl="1" indent="-317500" rtl="0">
              <a:lnSpc>
                <a:spcPct val="115000"/>
              </a:lnSpc>
              <a:spcBef>
                <a:spcPts val="0"/>
              </a:spcBef>
              <a:spcAft>
                <a:spcPts val="0"/>
              </a:spcAft>
              <a:buSzPts val="1400"/>
              <a:buFont typeface="Anaheim"/>
              <a:buChar char="○"/>
              <a:defRPr/>
            </a:lvl2pPr>
            <a:lvl3pPr marL="1371600" lvl="2" indent="-317500" rtl="0">
              <a:lnSpc>
                <a:spcPct val="115000"/>
              </a:lnSpc>
              <a:spcBef>
                <a:spcPts val="0"/>
              </a:spcBef>
              <a:spcAft>
                <a:spcPts val="0"/>
              </a:spcAft>
              <a:buSzPts val="1400"/>
              <a:buFont typeface="Anaheim"/>
              <a:buChar char="■"/>
              <a:defRPr/>
            </a:lvl3pPr>
            <a:lvl4pPr marL="1828800" lvl="3" indent="-317500" rtl="0">
              <a:lnSpc>
                <a:spcPct val="115000"/>
              </a:lnSpc>
              <a:spcBef>
                <a:spcPts val="0"/>
              </a:spcBef>
              <a:spcAft>
                <a:spcPts val="0"/>
              </a:spcAft>
              <a:buSzPts val="1400"/>
              <a:buFont typeface="Anaheim"/>
              <a:buChar char="●"/>
              <a:defRPr/>
            </a:lvl4pPr>
            <a:lvl5pPr marL="2286000" lvl="4" indent="-317500" rtl="0">
              <a:lnSpc>
                <a:spcPct val="115000"/>
              </a:lnSpc>
              <a:spcBef>
                <a:spcPts val="0"/>
              </a:spcBef>
              <a:spcAft>
                <a:spcPts val="0"/>
              </a:spcAft>
              <a:buSzPts val="1400"/>
              <a:buFont typeface="Anaheim"/>
              <a:buChar char="○"/>
              <a:defRPr/>
            </a:lvl5pPr>
            <a:lvl6pPr marL="2743200" lvl="5" indent="-317500" rtl="0">
              <a:lnSpc>
                <a:spcPct val="115000"/>
              </a:lnSpc>
              <a:spcBef>
                <a:spcPts val="0"/>
              </a:spcBef>
              <a:spcAft>
                <a:spcPts val="0"/>
              </a:spcAft>
              <a:buSzPts val="1400"/>
              <a:buFont typeface="Anaheim"/>
              <a:buChar char="■"/>
              <a:defRPr/>
            </a:lvl6pPr>
            <a:lvl7pPr marL="3200400" lvl="6" indent="-317500" rtl="0">
              <a:lnSpc>
                <a:spcPct val="115000"/>
              </a:lnSpc>
              <a:spcBef>
                <a:spcPts val="0"/>
              </a:spcBef>
              <a:spcAft>
                <a:spcPts val="0"/>
              </a:spcAft>
              <a:buSzPts val="1400"/>
              <a:buFont typeface="Anaheim"/>
              <a:buChar char="●"/>
              <a:defRPr/>
            </a:lvl7pPr>
            <a:lvl8pPr marL="3657600" lvl="7" indent="-317500" rtl="0">
              <a:lnSpc>
                <a:spcPct val="115000"/>
              </a:lnSpc>
              <a:spcBef>
                <a:spcPts val="0"/>
              </a:spcBef>
              <a:spcAft>
                <a:spcPts val="0"/>
              </a:spcAft>
              <a:buSzPts val="1400"/>
              <a:buFont typeface="Anaheim"/>
              <a:buChar char="○"/>
              <a:defRPr/>
            </a:lvl8pPr>
            <a:lvl9pPr marL="4114800" lvl="8" indent="-317500" rtl="0">
              <a:lnSpc>
                <a:spcPct val="115000"/>
              </a:lnSpc>
              <a:spcBef>
                <a:spcPts val="0"/>
              </a:spcBef>
              <a:spcAft>
                <a:spcPts val="0"/>
              </a:spcAft>
              <a:buSzPts val="1400"/>
              <a:buFont typeface="Anaheim"/>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_AND_BODY_1_1">
    <p:spTree>
      <p:nvGrpSpPr>
        <p:cNvPr id="1" name="Shape 570"/>
        <p:cNvGrpSpPr/>
        <p:nvPr/>
      </p:nvGrpSpPr>
      <p:grpSpPr>
        <a:xfrm>
          <a:off x="0" y="0"/>
          <a:ext cx="0" cy="0"/>
          <a:chOff x="0" y="0"/>
          <a:chExt cx="0" cy="0"/>
        </a:xfrm>
      </p:grpSpPr>
      <p:sp>
        <p:nvSpPr>
          <p:cNvPr id="571" name="Google Shape;571;p16"/>
          <p:cNvSpPr txBox="1">
            <a:spLocks noGrp="1"/>
          </p:cNvSpPr>
          <p:nvPr>
            <p:ph type="subTitle" idx="1"/>
          </p:nvPr>
        </p:nvSpPr>
        <p:spPr>
          <a:xfrm>
            <a:off x="720075" y="2587488"/>
            <a:ext cx="3916800" cy="1335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2" name="Google Shape;572;p16"/>
          <p:cNvSpPr txBox="1">
            <a:spLocks noGrp="1"/>
          </p:cNvSpPr>
          <p:nvPr>
            <p:ph type="title"/>
          </p:nvPr>
        </p:nvSpPr>
        <p:spPr>
          <a:xfrm>
            <a:off x="720000" y="1220413"/>
            <a:ext cx="3916800" cy="13356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73" name="Google Shape;573;p16"/>
          <p:cNvGrpSpPr/>
          <p:nvPr/>
        </p:nvGrpSpPr>
        <p:grpSpPr>
          <a:xfrm>
            <a:off x="-1517322" y="-1467429"/>
            <a:ext cx="12579933" cy="9087154"/>
            <a:chOff x="-1517322" y="-1467429"/>
            <a:chExt cx="12579933" cy="9087154"/>
          </a:xfrm>
        </p:grpSpPr>
        <p:sp>
          <p:nvSpPr>
            <p:cNvPr id="574" name="Google Shape;574;p16"/>
            <p:cNvSpPr/>
            <p:nvPr/>
          </p:nvSpPr>
          <p:spPr>
            <a:xfrm>
              <a:off x="8430781" y="-108195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16"/>
            <p:cNvSpPr/>
            <p:nvPr/>
          </p:nvSpPr>
          <p:spPr>
            <a:xfrm rot="-7680474">
              <a:off x="-1144946" y="3927904"/>
              <a:ext cx="3716337" cy="2757471"/>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16"/>
            <p:cNvSpPr/>
            <p:nvPr/>
          </p:nvSpPr>
          <p:spPr>
            <a:xfrm>
              <a:off x="-909044" y="-1467429"/>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16"/>
            <p:cNvSpPr/>
            <p:nvPr/>
          </p:nvSpPr>
          <p:spPr>
            <a:xfrm>
              <a:off x="7734831" y="4292846"/>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8" name="Google Shape;578;p16"/>
          <p:cNvGrpSpPr/>
          <p:nvPr/>
        </p:nvGrpSpPr>
        <p:grpSpPr>
          <a:xfrm>
            <a:off x="-1041023" y="-340906"/>
            <a:ext cx="10607191" cy="5550795"/>
            <a:chOff x="-1041023" y="-340906"/>
            <a:chExt cx="10607191" cy="5550795"/>
          </a:xfrm>
        </p:grpSpPr>
        <p:grpSp>
          <p:nvGrpSpPr>
            <p:cNvPr id="579" name="Google Shape;579;p16"/>
            <p:cNvGrpSpPr/>
            <p:nvPr/>
          </p:nvGrpSpPr>
          <p:grpSpPr>
            <a:xfrm flipH="1">
              <a:off x="8430775" y="119918"/>
              <a:ext cx="1135392" cy="1125519"/>
              <a:chOff x="-12" y="2648475"/>
              <a:chExt cx="1460500" cy="1447799"/>
            </a:xfrm>
          </p:grpSpPr>
          <p:sp>
            <p:nvSpPr>
              <p:cNvPr id="580" name="Google Shape;580;p16"/>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16"/>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16"/>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16"/>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16"/>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16"/>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16"/>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16"/>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16"/>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16"/>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0" name="Google Shape;590;p16"/>
            <p:cNvGrpSpPr/>
            <p:nvPr/>
          </p:nvGrpSpPr>
          <p:grpSpPr>
            <a:xfrm rot="539595">
              <a:off x="-133038" y="4045033"/>
              <a:ext cx="686192" cy="1118096"/>
              <a:chOff x="153975" y="1743600"/>
              <a:chExt cx="650876" cy="1060451"/>
            </a:xfrm>
          </p:grpSpPr>
          <p:sp>
            <p:nvSpPr>
              <p:cNvPr id="591" name="Google Shape;591;p16"/>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16"/>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16"/>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16"/>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16"/>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16"/>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16"/>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8" name="Google Shape;598;p16"/>
            <p:cNvGrpSpPr/>
            <p:nvPr/>
          </p:nvGrpSpPr>
          <p:grpSpPr>
            <a:xfrm rot="4798745">
              <a:off x="-711140" y="-414875"/>
              <a:ext cx="1388999" cy="1835063"/>
              <a:chOff x="7642225" y="950913"/>
              <a:chExt cx="1389061" cy="1835146"/>
            </a:xfrm>
          </p:grpSpPr>
          <p:sp>
            <p:nvSpPr>
              <p:cNvPr id="599" name="Google Shape;599;p16"/>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6"/>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6"/>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6"/>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6"/>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6"/>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6"/>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6"/>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6"/>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6"/>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6"/>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6"/>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6"/>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6"/>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6"/>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6"/>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15" name="Google Shape;615;p16"/>
          <p:cNvGrpSpPr/>
          <p:nvPr/>
        </p:nvGrpSpPr>
        <p:grpSpPr>
          <a:xfrm>
            <a:off x="4661544" y="1964665"/>
            <a:ext cx="4895063" cy="3692353"/>
            <a:chOff x="4661544" y="1964665"/>
            <a:chExt cx="4895063" cy="3692353"/>
          </a:xfrm>
        </p:grpSpPr>
        <p:sp>
          <p:nvSpPr>
            <p:cNvPr id="616" name="Google Shape;616;p16"/>
            <p:cNvSpPr/>
            <p:nvPr/>
          </p:nvSpPr>
          <p:spPr>
            <a:xfrm rot="7431876">
              <a:off x="8653854" y="2135367"/>
              <a:ext cx="785289" cy="701668"/>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6"/>
            <p:cNvSpPr/>
            <p:nvPr/>
          </p:nvSpPr>
          <p:spPr>
            <a:xfrm rot="-7942519">
              <a:off x="4792715" y="4779676"/>
              <a:ext cx="785286" cy="701660"/>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18"/>
        <p:cNvGrpSpPr/>
        <p:nvPr/>
      </p:nvGrpSpPr>
      <p:grpSpPr>
        <a:xfrm>
          <a:off x="0" y="0"/>
          <a:ext cx="0" cy="0"/>
          <a:chOff x="0" y="0"/>
          <a:chExt cx="0" cy="0"/>
        </a:xfrm>
      </p:grpSpPr>
      <p:grpSp>
        <p:nvGrpSpPr>
          <p:cNvPr id="619" name="Google Shape;619;p17"/>
          <p:cNvGrpSpPr/>
          <p:nvPr/>
        </p:nvGrpSpPr>
        <p:grpSpPr>
          <a:xfrm>
            <a:off x="-1290851" y="-1456475"/>
            <a:ext cx="11844596" cy="8294646"/>
            <a:chOff x="-1290851" y="-1456475"/>
            <a:chExt cx="11844596" cy="8294646"/>
          </a:xfrm>
        </p:grpSpPr>
        <p:sp>
          <p:nvSpPr>
            <p:cNvPr id="620" name="Google Shape;620;p17"/>
            <p:cNvSpPr/>
            <p:nvPr/>
          </p:nvSpPr>
          <p:spPr>
            <a:xfrm>
              <a:off x="-1290851" y="-1456475"/>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17"/>
            <p:cNvSpPr/>
            <p:nvPr/>
          </p:nvSpPr>
          <p:spPr>
            <a:xfrm flipH="1">
              <a:off x="6837399" y="-13092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17"/>
            <p:cNvSpPr/>
            <p:nvPr/>
          </p:nvSpPr>
          <p:spPr>
            <a:xfrm>
              <a:off x="7800906" y="4480096"/>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3" name="Google Shape;623;p17"/>
          <p:cNvGrpSpPr/>
          <p:nvPr/>
        </p:nvGrpSpPr>
        <p:grpSpPr>
          <a:xfrm>
            <a:off x="-578299" y="119918"/>
            <a:ext cx="10144466" cy="5996434"/>
            <a:chOff x="-578299" y="119918"/>
            <a:chExt cx="10144466" cy="5996434"/>
          </a:xfrm>
        </p:grpSpPr>
        <p:grpSp>
          <p:nvGrpSpPr>
            <p:cNvPr id="624" name="Google Shape;624;p17"/>
            <p:cNvGrpSpPr/>
            <p:nvPr/>
          </p:nvGrpSpPr>
          <p:grpSpPr>
            <a:xfrm rot="165426">
              <a:off x="-534967" y="4248940"/>
              <a:ext cx="1389002" cy="1835068"/>
              <a:chOff x="7642225" y="950913"/>
              <a:chExt cx="1389061" cy="1835146"/>
            </a:xfrm>
          </p:grpSpPr>
          <p:sp>
            <p:nvSpPr>
              <p:cNvPr id="625" name="Google Shape;625;p17"/>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17"/>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17"/>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1" name="Google Shape;641;p17"/>
            <p:cNvGrpSpPr/>
            <p:nvPr/>
          </p:nvGrpSpPr>
          <p:grpSpPr>
            <a:xfrm>
              <a:off x="-342927" y="119918"/>
              <a:ext cx="9909094" cy="3045109"/>
              <a:chOff x="-342927" y="119918"/>
              <a:chExt cx="9909094" cy="3045109"/>
            </a:xfrm>
          </p:grpSpPr>
          <p:grpSp>
            <p:nvGrpSpPr>
              <p:cNvPr id="642" name="Google Shape;642;p17"/>
              <p:cNvGrpSpPr/>
              <p:nvPr/>
            </p:nvGrpSpPr>
            <p:grpSpPr>
              <a:xfrm rot="539595">
                <a:off x="-259763" y="2000170"/>
                <a:ext cx="686192" cy="1118096"/>
                <a:chOff x="153975" y="1743600"/>
                <a:chExt cx="650876" cy="1060451"/>
              </a:xfrm>
            </p:grpSpPr>
            <p:sp>
              <p:nvSpPr>
                <p:cNvPr id="643" name="Google Shape;643;p17"/>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50" name="Google Shape;650;p17"/>
              <p:cNvGrpSpPr/>
              <p:nvPr/>
            </p:nvGrpSpPr>
            <p:grpSpPr>
              <a:xfrm flipH="1">
                <a:off x="8430775" y="119918"/>
                <a:ext cx="1135392" cy="1125519"/>
                <a:chOff x="-12" y="2648475"/>
                <a:chExt cx="1460500" cy="1447799"/>
              </a:xfrm>
            </p:grpSpPr>
            <p:sp>
              <p:nvSpPr>
                <p:cNvPr id="651" name="Google Shape;651;p17"/>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61" name="Google Shape;661;p17"/>
          <p:cNvGrpSpPr/>
          <p:nvPr/>
        </p:nvGrpSpPr>
        <p:grpSpPr>
          <a:xfrm>
            <a:off x="-141970" y="-409785"/>
            <a:ext cx="7632392" cy="6061350"/>
            <a:chOff x="-141970" y="-409785"/>
            <a:chExt cx="7632392" cy="6061350"/>
          </a:xfrm>
        </p:grpSpPr>
        <p:sp>
          <p:nvSpPr>
            <p:cNvPr id="662" name="Google Shape;662;p17"/>
            <p:cNvSpPr/>
            <p:nvPr/>
          </p:nvSpPr>
          <p:spPr>
            <a:xfrm rot="1950172">
              <a:off x="-14951" y="-25375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rot="-8259070">
              <a:off x="6571252" y="4776952"/>
              <a:ext cx="785289" cy="701661"/>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4" name="Google Shape;664;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665"/>
        <p:cNvGrpSpPr/>
        <p:nvPr/>
      </p:nvGrpSpPr>
      <p:grpSpPr>
        <a:xfrm>
          <a:off x="0" y="0"/>
          <a:ext cx="0" cy="0"/>
          <a:chOff x="0" y="0"/>
          <a:chExt cx="0" cy="0"/>
        </a:xfrm>
      </p:grpSpPr>
      <p:sp>
        <p:nvSpPr>
          <p:cNvPr id="666" name="Google Shape;666;p18"/>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67" name="Google Shape;667;p18"/>
          <p:cNvGrpSpPr/>
          <p:nvPr/>
        </p:nvGrpSpPr>
        <p:grpSpPr>
          <a:xfrm>
            <a:off x="-1417914" y="-1346100"/>
            <a:ext cx="12480525" cy="2757474"/>
            <a:chOff x="-1417914" y="-1346100"/>
            <a:chExt cx="12480525" cy="2757474"/>
          </a:xfrm>
        </p:grpSpPr>
        <p:sp>
          <p:nvSpPr>
            <p:cNvPr id="668" name="Google Shape;668;p18"/>
            <p:cNvSpPr/>
            <p:nvPr/>
          </p:nvSpPr>
          <p:spPr>
            <a:xfrm>
              <a:off x="-1417914" y="-13461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8"/>
            <p:cNvSpPr/>
            <p:nvPr/>
          </p:nvSpPr>
          <p:spPr>
            <a:xfrm>
              <a:off x="8430781" y="-108195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0" name="Google Shape;670;p18"/>
          <p:cNvGrpSpPr/>
          <p:nvPr/>
        </p:nvGrpSpPr>
        <p:grpSpPr>
          <a:xfrm>
            <a:off x="-959269" y="603943"/>
            <a:ext cx="10869648" cy="5597471"/>
            <a:chOff x="-959269" y="603943"/>
            <a:chExt cx="10869648" cy="5597471"/>
          </a:xfrm>
        </p:grpSpPr>
        <p:grpSp>
          <p:nvGrpSpPr>
            <p:cNvPr id="671" name="Google Shape;671;p18"/>
            <p:cNvGrpSpPr/>
            <p:nvPr/>
          </p:nvGrpSpPr>
          <p:grpSpPr>
            <a:xfrm rot="-3005088">
              <a:off x="8739292" y="3271490"/>
              <a:ext cx="810078" cy="1319835"/>
              <a:chOff x="153975" y="1743600"/>
              <a:chExt cx="650876" cy="1060451"/>
            </a:xfrm>
          </p:grpSpPr>
          <p:sp>
            <p:nvSpPr>
              <p:cNvPr id="672" name="Google Shape;672;p18"/>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8"/>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8"/>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8"/>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8"/>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8"/>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8"/>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9" name="Google Shape;679;p18"/>
            <p:cNvGrpSpPr/>
            <p:nvPr/>
          </p:nvGrpSpPr>
          <p:grpSpPr>
            <a:xfrm rot="3632449">
              <a:off x="-513294" y="4227859"/>
              <a:ext cx="1389051" cy="1835133"/>
              <a:chOff x="7642225" y="950913"/>
              <a:chExt cx="1389061" cy="1835146"/>
            </a:xfrm>
          </p:grpSpPr>
          <p:sp>
            <p:nvSpPr>
              <p:cNvPr id="680" name="Google Shape;680;p18"/>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8"/>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8"/>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8"/>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8"/>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8"/>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8"/>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8"/>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8"/>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8"/>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8"/>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8"/>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18"/>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18"/>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18"/>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8"/>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6" name="Google Shape;696;p18"/>
            <p:cNvGrpSpPr/>
            <p:nvPr/>
          </p:nvGrpSpPr>
          <p:grpSpPr>
            <a:xfrm>
              <a:off x="-485600" y="603943"/>
              <a:ext cx="1135392" cy="1125519"/>
              <a:chOff x="-12" y="2648475"/>
              <a:chExt cx="1460500" cy="1447799"/>
            </a:xfrm>
          </p:grpSpPr>
          <p:sp>
            <p:nvSpPr>
              <p:cNvPr id="697" name="Google Shape;697;p18"/>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8"/>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18"/>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8"/>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8"/>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18"/>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8"/>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8"/>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8"/>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8"/>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07" name="Google Shape;707;p18"/>
          <p:cNvGrpSpPr/>
          <p:nvPr/>
        </p:nvGrpSpPr>
        <p:grpSpPr>
          <a:xfrm>
            <a:off x="827130" y="-474235"/>
            <a:ext cx="7596742" cy="6145367"/>
            <a:chOff x="827130" y="-474235"/>
            <a:chExt cx="7596742" cy="6145367"/>
          </a:xfrm>
        </p:grpSpPr>
        <p:sp>
          <p:nvSpPr>
            <p:cNvPr id="708" name="Google Shape;708;p18"/>
            <p:cNvSpPr/>
            <p:nvPr/>
          </p:nvSpPr>
          <p:spPr>
            <a:xfrm rot="1950172">
              <a:off x="954149" y="-31820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8"/>
            <p:cNvSpPr/>
            <p:nvPr/>
          </p:nvSpPr>
          <p:spPr>
            <a:xfrm rot="-8100059">
              <a:off x="7505500" y="4794583"/>
              <a:ext cx="785295" cy="701666"/>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710"/>
        <p:cNvGrpSpPr/>
        <p:nvPr/>
      </p:nvGrpSpPr>
      <p:grpSpPr>
        <a:xfrm>
          <a:off x="0" y="0"/>
          <a:ext cx="0" cy="0"/>
          <a:chOff x="0" y="0"/>
          <a:chExt cx="0" cy="0"/>
        </a:xfrm>
      </p:grpSpPr>
      <p:sp>
        <p:nvSpPr>
          <p:cNvPr id="711" name="Google Shape;711;p1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12" name="Google Shape;712;p19"/>
          <p:cNvGrpSpPr/>
          <p:nvPr/>
        </p:nvGrpSpPr>
        <p:grpSpPr>
          <a:xfrm>
            <a:off x="-1517322" y="-1467429"/>
            <a:ext cx="12579933" cy="9087154"/>
            <a:chOff x="-1517322" y="-1467429"/>
            <a:chExt cx="12579933" cy="9087154"/>
          </a:xfrm>
        </p:grpSpPr>
        <p:sp>
          <p:nvSpPr>
            <p:cNvPr id="713" name="Google Shape;713;p19"/>
            <p:cNvSpPr/>
            <p:nvPr/>
          </p:nvSpPr>
          <p:spPr>
            <a:xfrm>
              <a:off x="8430781" y="-108195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9"/>
            <p:cNvSpPr/>
            <p:nvPr/>
          </p:nvSpPr>
          <p:spPr>
            <a:xfrm rot="-7680474">
              <a:off x="-1144946" y="3927904"/>
              <a:ext cx="3716337" cy="2757471"/>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9"/>
            <p:cNvSpPr/>
            <p:nvPr/>
          </p:nvSpPr>
          <p:spPr>
            <a:xfrm>
              <a:off x="-909044" y="-1467429"/>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9"/>
            <p:cNvSpPr/>
            <p:nvPr/>
          </p:nvSpPr>
          <p:spPr>
            <a:xfrm>
              <a:off x="7734831" y="4292846"/>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7" name="Google Shape;717;p19"/>
          <p:cNvGrpSpPr/>
          <p:nvPr/>
        </p:nvGrpSpPr>
        <p:grpSpPr>
          <a:xfrm>
            <a:off x="-1041023" y="-340906"/>
            <a:ext cx="10607191" cy="5550795"/>
            <a:chOff x="-1041023" y="-340906"/>
            <a:chExt cx="10607191" cy="5550795"/>
          </a:xfrm>
        </p:grpSpPr>
        <p:grpSp>
          <p:nvGrpSpPr>
            <p:cNvPr id="718" name="Google Shape;718;p19"/>
            <p:cNvGrpSpPr/>
            <p:nvPr/>
          </p:nvGrpSpPr>
          <p:grpSpPr>
            <a:xfrm flipH="1">
              <a:off x="8430775" y="119918"/>
              <a:ext cx="1135392" cy="1125519"/>
              <a:chOff x="-12" y="2648475"/>
              <a:chExt cx="1460500" cy="1447799"/>
            </a:xfrm>
          </p:grpSpPr>
          <p:sp>
            <p:nvSpPr>
              <p:cNvPr id="719" name="Google Shape;719;p19"/>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9"/>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9"/>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9"/>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9"/>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9"/>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9"/>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9"/>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9"/>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9"/>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9" name="Google Shape;729;p19"/>
            <p:cNvGrpSpPr/>
            <p:nvPr/>
          </p:nvGrpSpPr>
          <p:grpSpPr>
            <a:xfrm rot="539595">
              <a:off x="-133038" y="4045033"/>
              <a:ext cx="686192" cy="1118096"/>
              <a:chOff x="153975" y="1743600"/>
              <a:chExt cx="650876" cy="1060451"/>
            </a:xfrm>
          </p:grpSpPr>
          <p:sp>
            <p:nvSpPr>
              <p:cNvPr id="730" name="Google Shape;730;p19"/>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19"/>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19"/>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9"/>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9"/>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9"/>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9"/>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7" name="Google Shape;737;p19"/>
            <p:cNvGrpSpPr/>
            <p:nvPr/>
          </p:nvGrpSpPr>
          <p:grpSpPr>
            <a:xfrm rot="4798745">
              <a:off x="-711140" y="-414875"/>
              <a:ext cx="1388999" cy="1835063"/>
              <a:chOff x="7642225" y="950913"/>
              <a:chExt cx="1389061" cy="1835146"/>
            </a:xfrm>
          </p:grpSpPr>
          <p:sp>
            <p:nvSpPr>
              <p:cNvPr id="738" name="Google Shape;738;p19"/>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19"/>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19"/>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19"/>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19"/>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19"/>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19"/>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19"/>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9"/>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9"/>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9"/>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9"/>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9"/>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9"/>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9"/>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9"/>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54" name="Google Shape;754;p19"/>
          <p:cNvGrpSpPr/>
          <p:nvPr/>
        </p:nvGrpSpPr>
        <p:grpSpPr>
          <a:xfrm>
            <a:off x="4661544" y="1964665"/>
            <a:ext cx="4895063" cy="3692353"/>
            <a:chOff x="4661544" y="1964665"/>
            <a:chExt cx="4895063" cy="3692353"/>
          </a:xfrm>
        </p:grpSpPr>
        <p:sp>
          <p:nvSpPr>
            <p:cNvPr id="755" name="Google Shape;755;p19"/>
            <p:cNvSpPr/>
            <p:nvPr/>
          </p:nvSpPr>
          <p:spPr>
            <a:xfrm rot="7431876">
              <a:off x="8653854" y="2135367"/>
              <a:ext cx="785289" cy="701668"/>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9"/>
            <p:cNvSpPr/>
            <p:nvPr/>
          </p:nvSpPr>
          <p:spPr>
            <a:xfrm rot="-7942519">
              <a:off x="4792715" y="4779676"/>
              <a:ext cx="785286" cy="701660"/>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757"/>
        <p:cNvGrpSpPr/>
        <p:nvPr/>
      </p:nvGrpSpPr>
      <p:grpSpPr>
        <a:xfrm>
          <a:off x="0" y="0"/>
          <a:ext cx="0" cy="0"/>
          <a:chOff x="0" y="0"/>
          <a:chExt cx="0" cy="0"/>
        </a:xfrm>
      </p:grpSpPr>
      <p:sp>
        <p:nvSpPr>
          <p:cNvPr id="758" name="Google Shape;758;p20"/>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9" name="Google Shape;759;p20"/>
          <p:cNvGrpSpPr/>
          <p:nvPr/>
        </p:nvGrpSpPr>
        <p:grpSpPr>
          <a:xfrm>
            <a:off x="-1417914" y="-1346100"/>
            <a:ext cx="12480525" cy="2757474"/>
            <a:chOff x="-1417914" y="-1346100"/>
            <a:chExt cx="12480525" cy="2757474"/>
          </a:xfrm>
        </p:grpSpPr>
        <p:sp>
          <p:nvSpPr>
            <p:cNvPr id="760" name="Google Shape;760;p20"/>
            <p:cNvSpPr/>
            <p:nvPr/>
          </p:nvSpPr>
          <p:spPr>
            <a:xfrm>
              <a:off x="-1417914" y="-13461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20"/>
            <p:cNvSpPr/>
            <p:nvPr/>
          </p:nvSpPr>
          <p:spPr>
            <a:xfrm>
              <a:off x="8430781" y="-108195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62" name="Google Shape;762;p20"/>
          <p:cNvGrpSpPr/>
          <p:nvPr/>
        </p:nvGrpSpPr>
        <p:grpSpPr>
          <a:xfrm>
            <a:off x="-578269" y="603943"/>
            <a:ext cx="10899098" cy="5597471"/>
            <a:chOff x="-578269" y="603943"/>
            <a:chExt cx="10899098" cy="5597471"/>
          </a:xfrm>
        </p:grpSpPr>
        <p:grpSp>
          <p:nvGrpSpPr>
            <p:cNvPr id="763" name="Google Shape;763;p20"/>
            <p:cNvGrpSpPr/>
            <p:nvPr/>
          </p:nvGrpSpPr>
          <p:grpSpPr>
            <a:xfrm rot="3005088" flipH="1">
              <a:off x="-217260" y="4163615"/>
              <a:ext cx="810078" cy="1319835"/>
              <a:chOff x="153975" y="1743600"/>
              <a:chExt cx="650876" cy="1060451"/>
            </a:xfrm>
          </p:grpSpPr>
          <p:sp>
            <p:nvSpPr>
              <p:cNvPr id="764" name="Google Shape;764;p20"/>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20"/>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20"/>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20"/>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20"/>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20"/>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20"/>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1" name="Google Shape;771;p20"/>
            <p:cNvGrpSpPr/>
            <p:nvPr/>
          </p:nvGrpSpPr>
          <p:grpSpPr>
            <a:xfrm rot="-3632449" flipH="1">
              <a:off x="8485802" y="4227859"/>
              <a:ext cx="1389051" cy="1835133"/>
              <a:chOff x="7642225" y="950913"/>
              <a:chExt cx="1389061" cy="1835146"/>
            </a:xfrm>
          </p:grpSpPr>
          <p:sp>
            <p:nvSpPr>
              <p:cNvPr id="772" name="Google Shape;772;p20"/>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20"/>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20"/>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20"/>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20"/>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20"/>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20"/>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20"/>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20"/>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20"/>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20"/>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20"/>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20"/>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20"/>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20"/>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20"/>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8" name="Google Shape;788;p20"/>
            <p:cNvGrpSpPr/>
            <p:nvPr/>
          </p:nvGrpSpPr>
          <p:grpSpPr>
            <a:xfrm flipH="1">
              <a:off x="8406968" y="603943"/>
              <a:ext cx="1135392" cy="1125519"/>
              <a:chOff x="-12" y="2648475"/>
              <a:chExt cx="1460500" cy="1447799"/>
            </a:xfrm>
          </p:grpSpPr>
          <p:sp>
            <p:nvSpPr>
              <p:cNvPr id="789" name="Google Shape;789;p20"/>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20"/>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20"/>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20"/>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20"/>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20"/>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20"/>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20"/>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20"/>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20"/>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99" name="Google Shape;799;p20"/>
          <p:cNvGrpSpPr/>
          <p:nvPr/>
        </p:nvGrpSpPr>
        <p:grpSpPr>
          <a:xfrm>
            <a:off x="827130" y="-474235"/>
            <a:ext cx="7596742" cy="6145367"/>
            <a:chOff x="827130" y="-474235"/>
            <a:chExt cx="7596742" cy="6145367"/>
          </a:xfrm>
        </p:grpSpPr>
        <p:sp>
          <p:nvSpPr>
            <p:cNvPr id="800" name="Google Shape;800;p20"/>
            <p:cNvSpPr/>
            <p:nvPr/>
          </p:nvSpPr>
          <p:spPr>
            <a:xfrm rot="1950172">
              <a:off x="954149" y="-31820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20"/>
            <p:cNvSpPr/>
            <p:nvPr/>
          </p:nvSpPr>
          <p:spPr>
            <a:xfrm rot="-8100059">
              <a:off x="7505500" y="4794583"/>
              <a:ext cx="785295" cy="701666"/>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1"/>
        <p:cNvGrpSpPr/>
        <p:nvPr/>
      </p:nvGrpSpPr>
      <p:grpSpPr>
        <a:xfrm>
          <a:off x="0" y="0"/>
          <a:ext cx="0" cy="0"/>
          <a:chOff x="0" y="0"/>
          <a:chExt cx="0" cy="0"/>
        </a:xfrm>
      </p:grpSpPr>
      <p:grpSp>
        <p:nvGrpSpPr>
          <p:cNvPr id="852" name="Google Shape;852;p22"/>
          <p:cNvGrpSpPr/>
          <p:nvPr/>
        </p:nvGrpSpPr>
        <p:grpSpPr>
          <a:xfrm>
            <a:off x="-1417914" y="-1522529"/>
            <a:ext cx="12238200" cy="2933903"/>
            <a:chOff x="-1417914" y="-1522529"/>
            <a:chExt cx="12238200" cy="2933903"/>
          </a:xfrm>
        </p:grpSpPr>
        <p:sp>
          <p:nvSpPr>
            <p:cNvPr id="853" name="Google Shape;853;p22"/>
            <p:cNvSpPr/>
            <p:nvPr/>
          </p:nvSpPr>
          <p:spPr>
            <a:xfrm>
              <a:off x="-1417914" y="-13461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2"/>
            <p:cNvSpPr/>
            <p:nvPr/>
          </p:nvSpPr>
          <p:spPr>
            <a:xfrm>
              <a:off x="8188456" y="-1522529"/>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5" name="Google Shape;855;p22"/>
          <p:cNvGrpSpPr/>
          <p:nvPr/>
        </p:nvGrpSpPr>
        <p:grpSpPr>
          <a:xfrm flipH="1">
            <a:off x="-1187869" y="603943"/>
            <a:ext cx="10899098" cy="5597471"/>
            <a:chOff x="-578269" y="603943"/>
            <a:chExt cx="10899098" cy="5597471"/>
          </a:xfrm>
        </p:grpSpPr>
        <p:grpSp>
          <p:nvGrpSpPr>
            <p:cNvPr id="856" name="Google Shape;856;p22"/>
            <p:cNvGrpSpPr/>
            <p:nvPr/>
          </p:nvGrpSpPr>
          <p:grpSpPr>
            <a:xfrm rot="3005088" flipH="1">
              <a:off x="-217260" y="4163615"/>
              <a:ext cx="810078" cy="1319835"/>
              <a:chOff x="153975" y="1743600"/>
              <a:chExt cx="650876" cy="1060451"/>
            </a:xfrm>
          </p:grpSpPr>
          <p:sp>
            <p:nvSpPr>
              <p:cNvPr id="857" name="Google Shape;857;p22"/>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22"/>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22"/>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22"/>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22"/>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22"/>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22"/>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64" name="Google Shape;864;p22"/>
            <p:cNvGrpSpPr/>
            <p:nvPr/>
          </p:nvGrpSpPr>
          <p:grpSpPr>
            <a:xfrm rot="-3632449" flipH="1">
              <a:off x="8485802" y="4227859"/>
              <a:ext cx="1389051" cy="1835133"/>
              <a:chOff x="7642225" y="950913"/>
              <a:chExt cx="1389061" cy="1835146"/>
            </a:xfrm>
          </p:grpSpPr>
          <p:sp>
            <p:nvSpPr>
              <p:cNvPr id="865" name="Google Shape;865;p22"/>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22"/>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22"/>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22"/>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22"/>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22"/>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22"/>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22"/>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22"/>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22"/>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22"/>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22"/>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22"/>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22"/>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22"/>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22"/>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1" name="Google Shape;881;p22"/>
            <p:cNvGrpSpPr/>
            <p:nvPr/>
          </p:nvGrpSpPr>
          <p:grpSpPr>
            <a:xfrm flipH="1">
              <a:off x="8406968" y="603943"/>
              <a:ext cx="1135392" cy="1125519"/>
              <a:chOff x="-12" y="2648475"/>
              <a:chExt cx="1460500" cy="1447799"/>
            </a:xfrm>
          </p:grpSpPr>
          <p:sp>
            <p:nvSpPr>
              <p:cNvPr id="882" name="Google Shape;882;p22"/>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22"/>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22"/>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22"/>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22"/>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22"/>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22"/>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22"/>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22"/>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22"/>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92" name="Google Shape;892;p22"/>
          <p:cNvGrpSpPr/>
          <p:nvPr/>
        </p:nvGrpSpPr>
        <p:grpSpPr>
          <a:xfrm>
            <a:off x="827130" y="-474235"/>
            <a:ext cx="7596742" cy="6145367"/>
            <a:chOff x="827130" y="-474235"/>
            <a:chExt cx="7596742" cy="6145367"/>
          </a:xfrm>
        </p:grpSpPr>
        <p:sp>
          <p:nvSpPr>
            <p:cNvPr id="893" name="Google Shape;893;p22"/>
            <p:cNvSpPr/>
            <p:nvPr/>
          </p:nvSpPr>
          <p:spPr>
            <a:xfrm rot="1950172">
              <a:off x="954149" y="-31820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22"/>
            <p:cNvSpPr/>
            <p:nvPr/>
          </p:nvSpPr>
          <p:spPr>
            <a:xfrm rot="-8100059">
              <a:off x="7505500" y="4794583"/>
              <a:ext cx="785295" cy="701666"/>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grpSp>
        <p:nvGrpSpPr>
          <p:cNvPr id="66" name="Google Shape;66;p3"/>
          <p:cNvGrpSpPr/>
          <p:nvPr/>
        </p:nvGrpSpPr>
        <p:grpSpPr>
          <a:xfrm>
            <a:off x="-1202751" y="-1456504"/>
            <a:ext cx="11859112" cy="8212382"/>
            <a:chOff x="-1202751" y="-1456504"/>
            <a:chExt cx="11859112" cy="8212382"/>
          </a:xfrm>
        </p:grpSpPr>
        <p:sp>
          <p:nvSpPr>
            <p:cNvPr id="67" name="Google Shape;67;p3"/>
            <p:cNvSpPr/>
            <p:nvPr/>
          </p:nvSpPr>
          <p:spPr>
            <a:xfrm rot="832855">
              <a:off x="-430343" y="4116544"/>
              <a:ext cx="2631829" cy="2358072"/>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3"/>
            <p:cNvSpPr/>
            <p:nvPr/>
          </p:nvSpPr>
          <p:spPr>
            <a:xfrm>
              <a:off x="-1202751" y="-14565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3"/>
            <p:cNvSpPr/>
            <p:nvPr/>
          </p:nvSpPr>
          <p:spPr>
            <a:xfrm>
              <a:off x="8024531" y="-145650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 name="Google Shape;70;p3"/>
          <p:cNvGrpSpPr/>
          <p:nvPr/>
        </p:nvGrpSpPr>
        <p:grpSpPr>
          <a:xfrm>
            <a:off x="-959269" y="1300985"/>
            <a:ext cx="10352885" cy="2569508"/>
            <a:chOff x="-959269" y="1300985"/>
            <a:chExt cx="10352885" cy="2569508"/>
          </a:xfrm>
        </p:grpSpPr>
        <p:grpSp>
          <p:nvGrpSpPr>
            <p:cNvPr id="71" name="Google Shape;71;p3"/>
            <p:cNvGrpSpPr/>
            <p:nvPr/>
          </p:nvGrpSpPr>
          <p:grpSpPr>
            <a:xfrm rot="3632449">
              <a:off x="-513294" y="1439409"/>
              <a:ext cx="1389051" cy="1835133"/>
              <a:chOff x="7642225" y="950913"/>
              <a:chExt cx="1389061" cy="1835146"/>
            </a:xfrm>
          </p:grpSpPr>
          <p:sp>
            <p:nvSpPr>
              <p:cNvPr id="72" name="Google Shape;72;p3"/>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3"/>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3"/>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3"/>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3"/>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3"/>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 name="Google Shape;88;p3"/>
            <p:cNvGrpSpPr/>
            <p:nvPr/>
          </p:nvGrpSpPr>
          <p:grpSpPr>
            <a:xfrm rot="-1314017" flipH="1">
              <a:off x="8354759" y="2429222"/>
              <a:ext cx="819116" cy="1336742"/>
              <a:chOff x="9196388" y="708025"/>
              <a:chExt cx="685800" cy="1119180"/>
            </a:xfrm>
          </p:grpSpPr>
          <p:sp>
            <p:nvSpPr>
              <p:cNvPr id="89" name="Google Shape;89;p3"/>
              <p:cNvSpPr/>
              <p:nvPr/>
            </p:nvSpPr>
            <p:spPr>
              <a:xfrm>
                <a:off x="9669463" y="708025"/>
                <a:ext cx="196850" cy="268289"/>
              </a:xfrm>
              <a:custGeom>
                <a:avLst/>
                <a:gdLst/>
                <a:ahLst/>
                <a:cxnLst/>
                <a:rect l="l" t="t" r="r" b="b"/>
                <a:pathLst>
                  <a:path w="1177" h="1609" extrusionOk="0">
                    <a:moveTo>
                      <a:pt x="52" y="1609"/>
                    </a:moveTo>
                    <a:cubicBezTo>
                      <a:pt x="0" y="1089"/>
                      <a:pt x="32" y="560"/>
                      <a:pt x="147" y="50"/>
                    </a:cubicBezTo>
                    <a:cubicBezTo>
                      <a:pt x="331" y="0"/>
                      <a:pt x="531" y="6"/>
                      <a:pt x="713" y="65"/>
                    </a:cubicBezTo>
                    <a:cubicBezTo>
                      <a:pt x="894" y="124"/>
                      <a:pt x="1058" y="237"/>
                      <a:pt x="1177" y="385"/>
                    </a:cubicBezTo>
                    <a:cubicBezTo>
                      <a:pt x="914" y="893"/>
                      <a:pt x="527" y="1290"/>
                      <a:pt x="52" y="160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a:off x="9623425" y="1003300"/>
                <a:ext cx="258763" cy="260350"/>
              </a:xfrm>
              <a:custGeom>
                <a:avLst/>
                <a:gdLst/>
                <a:ahLst/>
                <a:cxnLst/>
                <a:rect l="l" t="t" r="r" b="b"/>
                <a:pathLst>
                  <a:path w="1547" h="1556" extrusionOk="0">
                    <a:moveTo>
                      <a:pt x="0" y="1549"/>
                    </a:moveTo>
                    <a:cubicBezTo>
                      <a:pt x="144" y="926"/>
                      <a:pt x="530" y="361"/>
                      <a:pt x="1058" y="0"/>
                    </a:cubicBezTo>
                    <a:cubicBezTo>
                      <a:pt x="1361" y="314"/>
                      <a:pt x="1547" y="746"/>
                      <a:pt x="1534" y="1182"/>
                    </a:cubicBezTo>
                    <a:cubicBezTo>
                      <a:pt x="1062" y="1426"/>
                      <a:pt x="531" y="1556"/>
                      <a:pt x="0" y="15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3"/>
              <p:cNvSpPr/>
              <p:nvPr/>
            </p:nvSpPr>
            <p:spPr>
              <a:xfrm>
                <a:off x="9515475" y="1362075"/>
                <a:ext cx="290511" cy="225424"/>
              </a:xfrm>
              <a:custGeom>
                <a:avLst/>
                <a:gdLst/>
                <a:ahLst/>
                <a:cxnLst/>
                <a:rect l="l" t="t" r="r" b="b"/>
                <a:pathLst>
                  <a:path w="1736" h="1351" extrusionOk="0">
                    <a:moveTo>
                      <a:pt x="0" y="1351"/>
                    </a:moveTo>
                    <a:cubicBezTo>
                      <a:pt x="303" y="765"/>
                      <a:pt x="802" y="282"/>
                      <a:pt x="1398" y="0"/>
                    </a:cubicBezTo>
                    <a:cubicBezTo>
                      <a:pt x="1626" y="319"/>
                      <a:pt x="1736" y="730"/>
                      <a:pt x="1689" y="1119"/>
                    </a:cubicBezTo>
                    <a:cubicBezTo>
                      <a:pt x="1148" y="1320"/>
                      <a:pt x="577" y="1337"/>
                      <a:pt x="0" y="135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3"/>
              <p:cNvSpPr/>
              <p:nvPr/>
            </p:nvSpPr>
            <p:spPr>
              <a:xfrm>
                <a:off x="9196388" y="1281113"/>
                <a:ext cx="195261" cy="312737"/>
              </a:xfrm>
              <a:custGeom>
                <a:avLst/>
                <a:gdLst/>
                <a:ahLst/>
                <a:cxnLst/>
                <a:rect l="l" t="t" r="r" b="b"/>
                <a:pathLst>
                  <a:path w="1170" h="1863" extrusionOk="0">
                    <a:moveTo>
                      <a:pt x="965" y="1863"/>
                    </a:moveTo>
                    <a:cubicBezTo>
                      <a:pt x="1130" y="1288"/>
                      <a:pt x="1170" y="677"/>
                      <a:pt x="1083" y="85"/>
                    </a:cubicBezTo>
                    <a:cubicBezTo>
                      <a:pt x="710" y="0"/>
                      <a:pt x="295" y="89"/>
                      <a:pt x="0" y="332"/>
                    </a:cubicBezTo>
                    <a:cubicBezTo>
                      <a:pt x="149" y="923"/>
                      <a:pt x="503" y="1466"/>
                      <a:pt x="965" y="186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9332913" y="963613"/>
                <a:ext cx="200025" cy="342900"/>
              </a:xfrm>
              <a:custGeom>
                <a:avLst/>
                <a:gdLst/>
                <a:ahLst/>
                <a:cxnLst/>
                <a:rect l="l" t="t" r="r" b="b"/>
                <a:pathLst>
                  <a:path w="1194" h="2049" extrusionOk="0">
                    <a:moveTo>
                      <a:pt x="894" y="2049"/>
                    </a:moveTo>
                    <a:cubicBezTo>
                      <a:pt x="1115" y="1440"/>
                      <a:pt x="1194" y="779"/>
                      <a:pt x="1124" y="134"/>
                    </a:cubicBezTo>
                    <a:cubicBezTo>
                      <a:pt x="759" y="0"/>
                      <a:pt x="330" y="41"/>
                      <a:pt x="0" y="247"/>
                    </a:cubicBezTo>
                    <a:cubicBezTo>
                      <a:pt x="71" y="942"/>
                      <a:pt x="387" y="1570"/>
                      <a:pt x="894" y="20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9490075" y="754063"/>
                <a:ext cx="163513" cy="276225"/>
              </a:xfrm>
              <a:custGeom>
                <a:avLst/>
                <a:gdLst/>
                <a:ahLst/>
                <a:cxnLst/>
                <a:rect l="l" t="t" r="r" b="b"/>
                <a:pathLst>
                  <a:path w="977" h="1653" extrusionOk="0">
                    <a:moveTo>
                      <a:pt x="744" y="1653"/>
                    </a:moveTo>
                    <a:cubicBezTo>
                      <a:pt x="923" y="1131"/>
                      <a:pt x="977" y="566"/>
                      <a:pt x="902" y="19"/>
                    </a:cubicBezTo>
                    <a:cubicBezTo>
                      <a:pt x="579" y="0"/>
                      <a:pt x="249" y="102"/>
                      <a:pt x="0" y="309"/>
                    </a:cubicBezTo>
                    <a:cubicBezTo>
                      <a:pt x="121" y="811"/>
                      <a:pt x="366" y="1301"/>
                      <a:pt x="744" y="165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3"/>
              <p:cNvSpPr/>
              <p:nvPr/>
            </p:nvSpPr>
            <p:spPr>
              <a:xfrm>
                <a:off x="9294813" y="806450"/>
                <a:ext cx="493709" cy="1020755"/>
              </a:xfrm>
              <a:custGeom>
                <a:avLst/>
                <a:gdLst/>
                <a:ahLst/>
                <a:cxnLst/>
                <a:rect l="l" t="t" r="r" b="b"/>
                <a:pathLst>
                  <a:path w="2954" h="6106" extrusionOk="0">
                    <a:moveTo>
                      <a:pt x="814" y="1659"/>
                    </a:moveTo>
                    <a:cubicBezTo>
                      <a:pt x="1226" y="3743"/>
                      <a:pt x="1226" y="3743"/>
                      <a:pt x="1226" y="3743"/>
                    </a:cubicBezTo>
                    <a:cubicBezTo>
                      <a:pt x="1081" y="4140"/>
                      <a:pt x="938" y="4537"/>
                      <a:pt x="798" y="4934"/>
                    </a:cubicBezTo>
                    <a:cubicBezTo>
                      <a:pt x="796" y="4937"/>
                      <a:pt x="795" y="4939"/>
                      <a:pt x="795" y="4942"/>
                    </a:cubicBezTo>
                    <a:cubicBezTo>
                      <a:pt x="735" y="5111"/>
                      <a:pt x="675" y="5280"/>
                      <a:pt x="617" y="5449"/>
                    </a:cubicBezTo>
                    <a:cubicBezTo>
                      <a:pt x="69" y="3512"/>
                      <a:pt x="69" y="3512"/>
                      <a:pt x="69" y="3512"/>
                    </a:cubicBezTo>
                    <a:cubicBezTo>
                      <a:pt x="64" y="3494"/>
                      <a:pt x="45" y="3484"/>
                      <a:pt x="28" y="3489"/>
                    </a:cubicBezTo>
                    <a:cubicBezTo>
                      <a:pt x="10" y="3494"/>
                      <a:pt x="0" y="3513"/>
                      <a:pt x="5" y="3530"/>
                    </a:cubicBezTo>
                    <a:cubicBezTo>
                      <a:pt x="579" y="5558"/>
                      <a:pt x="579" y="5558"/>
                      <a:pt x="579" y="5558"/>
                    </a:cubicBezTo>
                    <a:cubicBezTo>
                      <a:pt x="521" y="5725"/>
                      <a:pt x="462" y="5892"/>
                      <a:pt x="405" y="6058"/>
                    </a:cubicBezTo>
                    <a:cubicBezTo>
                      <a:pt x="399" y="6076"/>
                      <a:pt x="409" y="6094"/>
                      <a:pt x="426" y="6100"/>
                    </a:cubicBezTo>
                    <a:cubicBezTo>
                      <a:pt x="426" y="6101"/>
                      <a:pt x="427" y="6101"/>
                      <a:pt x="427" y="6101"/>
                    </a:cubicBezTo>
                    <a:cubicBezTo>
                      <a:pt x="444" y="6106"/>
                      <a:pt x="462" y="6097"/>
                      <a:pt x="468" y="6080"/>
                    </a:cubicBezTo>
                    <a:cubicBezTo>
                      <a:pt x="595" y="5710"/>
                      <a:pt x="724" y="5340"/>
                      <a:pt x="855" y="4970"/>
                    </a:cubicBezTo>
                    <a:cubicBezTo>
                      <a:pt x="2558" y="4003"/>
                      <a:pt x="2558" y="4003"/>
                      <a:pt x="2558" y="4003"/>
                    </a:cubicBezTo>
                    <a:cubicBezTo>
                      <a:pt x="2574" y="3994"/>
                      <a:pt x="2579" y="3974"/>
                      <a:pt x="2570" y="3958"/>
                    </a:cubicBezTo>
                    <a:cubicBezTo>
                      <a:pt x="2561" y="3942"/>
                      <a:pt x="2541" y="3936"/>
                      <a:pt x="2525" y="3945"/>
                    </a:cubicBezTo>
                    <a:cubicBezTo>
                      <a:pt x="889" y="4875"/>
                      <a:pt x="889" y="4875"/>
                      <a:pt x="889" y="4875"/>
                    </a:cubicBezTo>
                    <a:cubicBezTo>
                      <a:pt x="1098" y="4285"/>
                      <a:pt x="1312" y="3695"/>
                      <a:pt x="1531" y="3108"/>
                    </a:cubicBezTo>
                    <a:cubicBezTo>
                      <a:pt x="2938" y="1966"/>
                      <a:pt x="2938" y="1966"/>
                      <a:pt x="2938" y="1966"/>
                    </a:cubicBezTo>
                    <a:cubicBezTo>
                      <a:pt x="2952" y="1954"/>
                      <a:pt x="2954" y="1933"/>
                      <a:pt x="2942" y="1919"/>
                    </a:cubicBezTo>
                    <a:cubicBezTo>
                      <a:pt x="2931" y="1905"/>
                      <a:pt x="2910" y="1902"/>
                      <a:pt x="2896" y="1914"/>
                    </a:cubicBezTo>
                    <a:cubicBezTo>
                      <a:pt x="1577" y="2985"/>
                      <a:pt x="1577" y="2985"/>
                      <a:pt x="1577" y="2985"/>
                    </a:cubicBezTo>
                    <a:cubicBezTo>
                      <a:pt x="1946" y="1999"/>
                      <a:pt x="2327" y="1019"/>
                      <a:pt x="2719" y="50"/>
                    </a:cubicBezTo>
                    <a:cubicBezTo>
                      <a:pt x="2726" y="33"/>
                      <a:pt x="2717" y="13"/>
                      <a:pt x="2700" y="7"/>
                    </a:cubicBezTo>
                    <a:cubicBezTo>
                      <a:pt x="2684" y="0"/>
                      <a:pt x="2664" y="8"/>
                      <a:pt x="2657" y="25"/>
                    </a:cubicBezTo>
                    <a:cubicBezTo>
                      <a:pt x="2427" y="594"/>
                      <a:pt x="2201" y="1167"/>
                      <a:pt x="1979" y="1743"/>
                    </a:cubicBezTo>
                    <a:cubicBezTo>
                      <a:pt x="1798" y="207"/>
                      <a:pt x="1798" y="207"/>
                      <a:pt x="1798" y="207"/>
                    </a:cubicBezTo>
                    <a:cubicBezTo>
                      <a:pt x="1796" y="189"/>
                      <a:pt x="1780" y="176"/>
                      <a:pt x="1761" y="178"/>
                    </a:cubicBezTo>
                    <a:cubicBezTo>
                      <a:pt x="1743" y="181"/>
                      <a:pt x="1730" y="197"/>
                      <a:pt x="1732" y="215"/>
                    </a:cubicBezTo>
                    <a:cubicBezTo>
                      <a:pt x="1927" y="1876"/>
                      <a:pt x="1927" y="1876"/>
                      <a:pt x="1927" y="1876"/>
                    </a:cubicBezTo>
                    <a:cubicBezTo>
                      <a:pt x="1774" y="2274"/>
                      <a:pt x="1623" y="2672"/>
                      <a:pt x="1474" y="3072"/>
                    </a:cubicBezTo>
                    <a:cubicBezTo>
                      <a:pt x="1474" y="3073"/>
                      <a:pt x="1473" y="3073"/>
                      <a:pt x="1473" y="3074"/>
                    </a:cubicBezTo>
                    <a:cubicBezTo>
                      <a:pt x="1405" y="3257"/>
                      <a:pt x="1337" y="3440"/>
                      <a:pt x="1270" y="3623"/>
                    </a:cubicBezTo>
                    <a:cubicBezTo>
                      <a:pt x="880" y="1646"/>
                      <a:pt x="880" y="1646"/>
                      <a:pt x="880" y="1646"/>
                    </a:cubicBezTo>
                    <a:cubicBezTo>
                      <a:pt x="876" y="1628"/>
                      <a:pt x="858" y="1617"/>
                      <a:pt x="841" y="1620"/>
                    </a:cubicBezTo>
                    <a:cubicBezTo>
                      <a:pt x="823" y="1624"/>
                      <a:pt x="811" y="1641"/>
                      <a:pt x="814" y="165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6" name="Google Shape;96;p3"/>
          <p:cNvGrpSpPr/>
          <p:nvPr/>
        </p:nvGrpSpPr>
        <p:grpSpPr>
          <a:xfrm>
            <a:off x="-171260" y="-409785"/>
            <a:ext cx="6982973" cy="5984364"/>
            <a:chOff x="-171260" y="-409785"/>
            <a:chExt cx="6982973" cy="5984364"/>
          </a:xfrm>
        </p:grpSpPr>
        <p:sp>
          <p:nvSpPr>
            <p:cNvPr id="97" name="Google Shape;97;p3"/>
            <p:cNvSpPr/>
            <p:nvPr/>
          </p:nvSpPr>
          <p:spPr>
            <a:xfrm>
              <a:off x="-171260" y="-126199"/>
              <a:ext cx="785300" cy="701671"/>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3"/>
            <p:cNvSpPr/>
            <p:nvPr/>
          </p:nvSpPr>
          <p:spPr>
            <a:xfrm rot="1950172">
              <a:off x="5899399" y="-25375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rot="-8588671">
              <a:off x="5723168" y="4707507"/>
              <a:ext cx="785303" cy="701678"/>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0" name="Google Shape;100;p3"/>
          <p:cNvSpPr txBox="1">
            <a:spLocks noGrp="1"/>
          </p:cNvSpPr>
          <p:nvPr>
            <p:ph type="title"/>
          </p:nvPr>
        </p:nvSpPr>
        <p:spPr>
          <a:xfrm>
            <a:off x="1702200" y="2363113"/>
            <a:ext cx="5739600" cy="6933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1" name="Google Shape;101;p3"/>
          <p:cNvSpPr txBox="1">
            <a:spLocks noGrp="1"/>
          </p:cNvSpPr>
          <p:nvPr>
            <p:ph type="title" idx="2" hasCustomPrompt="1"/>
          </p:nvPr>
        </p:nvSpPr>
        <p:spPr>
          <a:xfrm>
            <a:off x="3885550" y="1128888"/>
            <a:ext cx="1268400" cy="1103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6000" b="0">
                <a:latin typeface="Wix Madefor Display ExtraBold"/>
                <a:ea typeface="Wix Madefor Display ExtraBold"/>
                <a:cs typeface="Wix Madefor Display ExtraBold"/>
                <a:sym typeface="Wix Madefor Display ExtraBol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2" name="Google Shape;102;p3"/>
          <p:cNvSpPr txBox="1">
            <a:spLocks noGrp="1"/>
          </p:cNvSpPr>
          <p:nvPr>
            <p:ph type="subTitle" idx="1"/>
          </p:nvPr>
        </p:nvSpPr>
        <p:spPr>
          <a:xfrm>
            <a:off x="2113350" y="3056413"/>
            <a:ext cx="4917300" cy="958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895"/>
        <p:cNvGrpSpPr/>
        <p:nvPr/>
      </p:nvGrpSpPr>
      <p:grpSpPr>
        <a:xfrm>
          <a:off x="0" y="0"/>
          <a:ext cx="0" cy="0"/>
          <a:chOff x="0" y="0"/>
          <a:chExt cx="0" cy="0"/>
        </a:xfrm>
      </p:grpSpPr>
      <p:grpSp>
        <p:nvGrpSpPr>
          <p:cNvPr id="896" name="Google Shape;896;p23"/>
          <p:cNvGrpSpPr/>
          <p:nvPr/>
        </p:nvGrpSpPr>
        <p:grpSpPr>
          <a:xfrm flipH="1">
            <a:off x="-1431351" y="-1588604"/>
            <a:ext cx="11737962" cy="9000504"/>
            <a:chOff x="-1202751" y="-1588604"/>
            <a:chExt cx="11737962" cy="9000504"/>
          </a:xfrm>
        </p:grpSpPr>
        <p:sp>
          <p:nvSpPr>
            <p:cNvPr id="897" name="Google Shape;897;p23"/>
            <p:cNvSpPr/>
            <p:nvPr/>
          </p:nvSpPr>
          <p:spPr>
            <a:xfrm rot="-8100000">
              <a:off x="7459167" y="4335852"/>
              <a:ext cx="2478155" cy="2577328"/>
            </a:xfrm>
            <a:custGeom>
              <a:avLst/>
              <a:gdLst/>
              <a:ahLst/>
              <a:cxnLst/>
              <a:rect l="l" t="t" r="r" b="b"/>
              <a:pathLst>
                <a:path w="4039" h="4201" extrusionOk="0">
                  <a:moveTo>
                    <a:pt x="3709" y="754"/>
                  </a:moveTo>
                  <a:cubicBezTo>
                    <a:pt x="4018" y="1427"/>
                    <a:pt x="4039" y="2237"/>
                    <a:pt x="3717" y="2903"/>
                  </a:cubicBezTo>
                  <a:cubicBezTo>
                    <a:pt x="3396" y="3570"/>
                    <a:pt x="2725" y="4068"/>
                    <a:pt x="1988" y="4135"/>
                  </a:cubicBezTo>
                  <a:cubicBezTo>
                    <a:pt x="1262" y="4201"/>
                    <a:pt x="545" y="3862"/>
                    <a:pt x="0" y="3377"/>
                  </a:cubicBezTo>
                  <a:cubicBezTo>
                    <a:pt x="167" y="2695"/>
                    <a:pt x="415" y="1991"/>
                    <a:pt x="722" y="1359"/>
                  </a:cubicBezTo>
                  <a:cubicBezTo>
                    <a:pt x="902" y="988"/>
                    <a:pt x="1114" y="618"/>
                    <a:pt x="1440" y="365"/>
                  </a:cubicBezTo>
                  <a:cubicBezTo>
                    <a:pt x="1762" y="116"/>
                    <a:pt x="2183" y="0"/>
                    <a:pt x="2587" y="51"/>
                  </a:cubicBezTo>
                  <a:cubicBezTo>
                    <a:pt x="2990" y="101"/>
                    <a:pt x="3539" y="385"/>
                    <a:pt x="3709" y="7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23"/>
            <p:cNvSpPr/>
            <p:nvPr/>
          </p:nvSpPr>
          <p:spPr>
            <a:xfrm>
              <a:off x="-1202751" y="-14565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23"/>
            <p:cNvSpPr/>
            <p:nvPr/>
          </p:nvSpPr>
          <p:spPr>
            <a:xfrm>
              <a:off x="7903381" y="-158860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23"/>
            <p:cNvSpPr/>
            <p:nvPr/>
          </p:nvSpPr>
          <p:spPr>
            <a:xfrm>
              <a:off x="-1202742" y="4545133"/>
              <a:ext cx="2478149" cy="2577324"/>
            </a:xfrm>
            <a:custGeom>
              <a:avLst/>
              <a:gdLst/>
              <a:ahLst/>
              <a:cxnLst/>
              <a:rect l="l" t="t" r="r" b="b"/>
              <a:pathLst>
                <a:path w="4039" h="4201" extrusionOk="0">
                  <a:moveTo>
                    <a:pt x="3709" y="754"/>
                  </a:moveTo>
                  <a:cubicBezTo>
                    <a:pt x="4018" y="1427"/>
                    <a:pt x="4039" y="2237"/>
                    <a:pt x="3717" y="2903"/>
                  </a:cubicBezTo>
                  <a:cubicBezTo>
                    <a:pt x="3396" y="3570"/>
                    <a:pt x="2725" y="4068"/>
                    <a:pt x="1988" y="4135"/>
                  </a:cubicBezTo>
                  <a:cubicBezTo>
                    <a:pt x="1262" y="4201"/>
                    <a:pt x="545" y="3862"/>
                    <a:pt x="0" y="3377"/>
                  </a:cubicBezTo>
                  <a:cubicBezTo>
                    <a:pt x="167" y="2695"/>
                    <a:pt x="415" y="1991"/>
                    <a:pt x="722" y="1359"/>
                  </a:cubicBezTo>
                  <a:cubicBezTo>
                    <a:pt x="902" y="988"/>
                    <a:pt x="1114" y="618"/>
                    <a:pt x="1440" y="365"/>
                  </a:cubicBezTo>
                  <a:cubicBezTo>
                    <a:pt x="1762" y="116"/>
                    <a:pt x="2183" y="0"/>
                    <a:pt x="2587" y="51"/>
                  </a:cubicBezTo>
                  <a:cubicBezTo>
                    <a:pt x="2990" y="101"/>
                    <a:pt x="3539" y="385"/>
                    <a:pt x="3709" y="7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1" name="Google Shape;901;p23"/>
          <p:cNvGrpSpPr/>
          <p:nvPr/>
        </p:nvGrpSpPr>
        <p:grpSpPr>
          <a:xfrm flipH="1">
            <a:off x="-1086705" y="644287"/>
            <a:ext cx="10937827" cy="4981566"/>
            <a:chOff x="-747262" y="644287"/>
            <a:chExt cx="10937827" cy="4981566"/>
          </a:xfrm>
        </p:grpSpPr>
        <p:grpSp>
          <p:nvGrpSpPr>
            <p:cNvPr id="902" name="Google Shape;902;p23"/>
            <p:cNvGrpSpPr/>
            <p:nvPr/>
          </p:nvGrpSpPr>
          <p:grpSpPr>
            <a:xfrm rot="1283926">
              <a:off x="-309705" y="1160724"/>
              <a:ext cx="810079" cy="1319835"/>
              <a:chOff x="153975" y="1743600"/>
              <a:chExt cx="650876" cy="1060451"/>
            </a:xfrm>
          </p:grpSpPr>
          <p:sp>
            <p:nvSpPr>
              <p:cNvPr id="903" name="Google Shape;903;p23"/>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23"/>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23"/>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23"/>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23"/>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23"/>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23"/>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0" name="Google Shape;910;p23"/>
            <p:cNvGrpSpPr/>
            <p:nvPr/>
          </p:nvGrpSpPr>
          <p:grpSpPr>
            <a:xfrm>
              <a:off x="5544936" y="4289104"/>
              <a:ext cx="819120" cy="1336749"/>
              <a:chOff x="9196388" y="708025"/>
              <a:chExt cx="685800" cy="1119180"/>
            </a:xfrm>
          </p:grpSpPr>
          <p:sp>
            <p:nvSpPr>
              <p:cNvPr id="911" name="Google Shape;911;p23"/>
              <p:cNvSpPr/>
              <p:nvPr/>
            </p:nvSpPr>
            <p:spPr>
              <a:xfrm>
                <a:off x="9669463" y="708025"/>
                <a:ext cx="196850" cy="268289"/>
              </a:xfrm>
              <a:custGeom>
                <a:avLst/>
                <a:gdLst/>
                <a:ahLst/>
                <a:cxnLst/>
                <a:rect l="l" t="t" r="r" b="b"/>
                <a:pathLst>
                  <a:path w="1177" h="1609" extrusionOk="0">
                    <a:moveTo>
                      <a:pt x="52" y="1609"/>
                    </a:moveTo>
                    <a:cubicBezTo>
                      <a:pt x="0" y="1089"/>
                      <a:pt x="32" y="560"/>
                      <a:pt x="147" y="50"/>
                    </a:cubicBezTo>
                    <a:cubicBezTo>
                      <a:pt x="331" y="0"/>
                      <a:pt x="531" y="6"/>
                      <a:pt x="713" y="65"/>
                    </a:cubicBezTo>
                    <a:cubicBezTo>
                      <a:pt x="894" y="124"/>
                      <a:pt x="1058" y="237"/>
                      <a:pt x="1177" y="385"/>
                    </a:cubicBezTo>
                    <a:cubicBezTo>
                      <a:pt x="914" y="893"/>
                      <a:pt x="527" y="1290"/>
                      <a:pt x="52" y="160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23"/>
              <p:cNvSpPr/>
              <p:nvPr/>
            </p:nvSpPr>
            <p:spPr>
              <a:xfrm>
                <a:off x="9623425" y="1003300"/>
                <a:ext cx="258763" cy="260350"/>
              </a:xfrm>
              <a:custGeom>
                <a:avLst/>
                <a:gdLst/>
                <a:ahLst/>
                <a:cxnLst/>
                <a:rect l="l" t="t" r="r" b="b"/>
                <a:pathLst>
                  <a:path w="1547" h="1556" extrusionOk="0">
                    <a:moveTo>
                      <a:pt x="0" y="1549"/>
                    </a:moveTo>
                    <a:cubicBezTo>
                      <a:pt x="144" y="926"/>
                      <a:pt x="530" y="361"/>
                      <a:pt x="1058" y="0"/>
                    </a:cubicBezTo>
                    <a:cubicBezTo>
                      <a:pt x="1361" y="314"/>
                      <a:pt x="1547" y="746"/>
                      <a:pt x="1534" y="1182"/>
                    </a:cubicBezTo>
                    <a:cubicBezTo>
                      <a:pt x="1062" y="1426"/>
                      <a:pt x="531" y="1556"/>
                      <a:pt x="0" y="15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23"/>
              <p:cNvSpPr/>
              <p:nvPr/>
            </p:nvSpPr>
            <p:spPr>
              <a:xfrm>
                <a:off x="9515475" y="1362075"/>
                <a:ext cx="290511" cy="225424"/>
              </a:xfrm>
              <a:custGeom>
                <a:avLst/>
                <a:gdLst/>
                <a:ahLst/>
                <a:cxnLst/>
                <a:rect l="l" t="t" r="r" b="b"/>
                <a:pathLst>
                  <a:path w="1736" h="1351" extrusionOk="0">
                    <a:moveTo>
                      <a:pt x="0" y="1351"/>
                    </a:moveTo>
                    <a:cubicBezTo>
                      <a:pt x="303" y="765"/>
                      <a:pt x="802" y="282"/>
                      <a:pt x="1398" y="0"/>
                    </a:cubicBezTo>
                    <a:cubicBezTo>
                      <a:pt x="1626" y="319"/>
                      <a:pt x="1736" y="730"/>
                      <a:pt x="1689" y="1119"/>
                    </a:cubicBezTo>
                    <a:cubicBezTo>
                      <a:pt x="1148" y="1320"/>
                      <a:pt x="577" y="1337"/>
                      <a:pt x="0" y="135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23"/>
              <p:cNvSpPr/>
              <p:nvPr/>
            </p:nvSpPr>
            <p:spPr>
              <a:xfrm>
                <a:off x="9196388" y="1281113"/>
                <a:ext cx="195261" cy="312737"/>
              </a:xfrm>
              <a:custGeom>
                <a:avLst/>
                <a:gdLst/>
                <a:ahLst/>
                <a:cxnLst/>
                <a:rect l="l" t="t" r="r" b="b"/>
                <a:pathLst>
                  <a:path w="1170" h="1863" extrusionOk="0">
                    <a:moveTo>
                      <a:pt x="965" y="1863"/>
                    </a:moveTo>
                    <a:cubicBezTo>
                      <a:pt x="1130" y="1288"/>
                      <a:pt x="1170" y="677"/>
                      <a:pt x="1083" y="85"/>
                    </a:cubicBezTo>
                    <a:cubicBezTo>
                      <a:pt x="710" y="0"/>
                      <a:pt x="295" y="89"/>
                      <a:pt x="0" y="332"/>
                    </a:cubicBezTo>
                    <a:cubicBezTo>
                      <a:pt x="149" y="923"/>
                      <a:pt x="503" y="1466"/>
                      <a:pt x="965" y="186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23"/>
              <p:cNvSpPr/>
              <p:nvPr/>
            </p:nvSpPr>
            <p:spPr>
              <a:xfrm>
                <a:off x="9332913" y="963613"/>
                <a:ext cx="200025" cy="342900"/>
              </a:xfrm>
              <a:custGeom>
                <a:avLst/>
                <a:gdLst/>
                <a:ahLst/>
                <a:cxnLst/>
                <a:rect l="l" t="t" r="r" b="b"/>
                <a:pathLst>
                  <a:path w="1194" h="2049" extrusionOk="0">
                    <a:moveTo>
                      <a:pt x="894" y="2049"/>
                    </a:moveTo>
                    <a:cubicBezTo>
                      <a:pt x="1115" y="1440"/>
                      <a:pt x="1194" y="779"/>
                      <a:pt x="1124" y="134"/>
                    </a:cubicBezTo>
                    <a:cubicBezTo>
                      <a:pt x="759" y="0"/>
                      <a:pt x="330" y="41"/>
                      <a:pt x="0" y="247"/>
                    </a:cubicBezTo>
                    <a:cubicBezTo>
                      <a:pt x="71" y="942"/>
                      <a:pt x="387" y="1570"/>
                      <a:pt x="894" y="20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23"/>
              <p:cNvSpPr/>
              <p:nvPr/>
            </p:nvSpPr>
            <p:spPr>
              <a:xfrm>
                <a:off x="9490075" y="754063"/>
                <a:ext cx="163513" cy="276225"/>
              </a:xfrm>
              <a:custGeom>
                <a:avLst/>
                <a:gdLst/>
                <a:ahLst/>
                <a:cxnLst/>
                <a:rect l="l" t="t" r="r" b="b"/>
                <a:pathLst>
                  <a:path w="977" h="1653" extrusionOk="0">
                    <a:moveTo>
                      <a:pt x="744" y="1653"/>
                    </a:moveTo>
                    <a:cubicBezTo>
                      <a:pt x="923" y="1131"/>
                      <a:pt x="977" y="566"/>
                      <a:pt x="902" y="19"/>
                    </a:cubicBezTo>
                    <a:cubicBezTo>
                      <a:pt x="579" y="0"/>
                      <a:pt x="249" y="102"/>
                      <a:pt x="0" y="309"/>
                    </a:cubicBezTo>
                    <a:cubicBezTo>
                      <a:pt x="121" y="811"/>
                      <a:pt x="366" y="1301"/>
                      <a:pt x="744" y="165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23"/>
              <p:cNvSpPr/>
              <p:nvPr/>
            </p:nvSpPr>
            <p:spPr>
              <a:xfrm>
                <a:off x="9294813" y="806450"/>
                <a:ext cx="493709" cy="1020755"/>
              </a:xfrm>
              <a:custGeom>
                <a:avLst/>
                <a:gdLst/>
                <a:ahLst/>
                <a:cxnLst/>
                <a:rect l="l" t="t" r="r" b="b"/>
                <a:pathLst>
                  <a:path w="2954" h="6106" extrusionOk="0">
                    <a:moveTo>
                      <a:pt x="814" y="1659"/>
                    </a:moveTo>
                    <a:cubicBezTo>
                      <a:pt x="1226" y="3743"/>
                      <a:pt x="1226" y="3743"/>
                      <a:pt x="1226" y="3743"/>
                    </a:cubicBezTo>
                    <a:cubicBezTo>
                      <a:pt x="1081" y="4140"/>
                      <a:pt x="938" y="4537"/>
                      <a:pt x="798" y="4934"/>
                    </a:cubicBezTo>
                    <a:cubicBezTo>
                      <a:pt x="796" y="4937"/>
                      <a:pt x="795" y="4939"/>
                      <a:pt x="795" y="4942"/>
                    </a:cubicBezTo>
                    <a:cubicBezTo>
                      <a:pt x="735" y="5111"/>
                      <a:pt x="675" y="5280"/>
                      <a:pt x="617" y="5449"/>
                    </a:cubicBezTo>
                    <a:cubicBezTo>
                      <a:pt x="69" y="3512"/>
                      <a:pt x="69" y="3512"/>
                      <a:pt x="69" y="3512"/>
                    </a:cubicBezTo>
                    <a:cubicBezTo>
                      <a:pt x="64" y="3494"/>
                      <a:pt x="45" y="3484"/>
                      <a:pt x="28" y="3489"/>
                    </a:cubicBezTo>
                    <a:cubicBezTo>
                      <a:pt x="10" y="3494"/>
                      <a:pt x="0" y="3513"/>
                      <a:pt x="5" y="3530"/>
                    </a:cubicBezTo>
                    <a:cubicBezTo>
                      <a:pt x="579" y="5558"/>
                      <a:pt x="579" y="5558"/>
                      <a:pt x="579" y="5558"/>
                    </a:cubicBezTo>
                    <a:cubicBezTo>
                      <a:pt x="521" y="5725"/>
                      <a:pt x="462" y="5892"/>
                      <a:pt x="405" y="6058"/>
                    </a:cubicBezTo>
                    <a:cubicBezTo>
                      <a:pt x="399" y="6076"/>
                      <a:pt x="409" y="6094"/>
                      <a:pt x="426" y="6100"/>
                    </a:cubicBezTo>
                    <a:cubicBezTo>
                      <a:pt x="426" y="6101"/>
                      <a:pt x="427" y="6101"/>
                      <a:pt x="427" y="6101"/>
                    </a:cubicBezTo>
                    <a:cubicBezTo>
                      <a:pt x="444" y="6106"/>
                      <a:pt x="462" y="6097"/>
                      <a:pt x="468" y="6080"/>
                    </a:cubicBezTo>
                    <a:cubicBezTo>
                      <a:pt x="595" y="5710"/>
                      <a:pt x="724" y="5340"/>
                      <a:pt x="855" y="4970"/>
                    </a:cubicBezTo>
                    <a:cubicBezTo>
                      <a:pt x="2558" y="4003"/>
                      <a:pt x="2558" y="4003"/>
                      <a:pt x="2558" y="4003"/>
                    </a:cubicBezTo>
                    <a:cubicBezTo>
                      <a:pt x="2574" y="3994"/>
                      <a:pt x="2579" y="3974"/>
                      <a:pt x="2570" y="3958"/>
                    </a:cubicBezTo>
                    <a:cubicBezTo>
                      <a:pt x="2561" y="3942"/>
                      <a:pt x="2541" y="3936"/>
                      <a:pt x="2525" y="3945"/>
                    </a:cubicBezTo>
                    <a:cubicBezTo>
                      <a:pt x="889" y="4875"/>
                      <a:pt x="889" y="4875"/>
                      <a:pt x="889" y="4875"/>
                    </a:cubicBezTo>
                    <a:cubicBezTo>
                      <a:pt x="1098" y="4285"/>
                      <a:pt x="1312" y="3695"/>
                      <a:pt x="1531" y="3108"/>
                    </a:cubicBezTo>
                    <a:cubicBezTo>
                      <a:pt x="2938" y="1966"/>
                      <a:pt x="2938" y="1966"/>
                      <a:pt x="2938" y="1966"/>
                    </a:cubicBezTo>
                    <a:cubicBezTo>
                      <a:pt x="2952" y="1954"/>
                      <a:pt x="2954" y="1933"/>
                      <a:pt x="2942" y="1919"/>
                    </a:cubicBezTo>
                    <a:cubicBezTo>
                      <a:pt x="2931" y="1905"/>
                      <a:pt x="2910" y="1902"/>
                      <a:pt x="2896" y="1914"/>
                    </a:cubicBezTo>
                    <a:cubicBezTo>
                      <a:pt x="1577" y="2985"/>
                      <a:pt x="1577" y="2985"/>
                      <a:pt x="1577" y="2985"/>
                    </a:cubicBezTo>
                    <a:cubicBezTo>
                      <a:pt x="1946" y="1999"/>
                      <a:pt x="2327" y="1019"/>
                      <a:pt x="2719" y="50"/>
                    </a:cubicBezTo>
                    <a:cubicBezTo>
                      <a:pt x="2726" y="33"/>
                      <a:pt x="2717" y="13"/>
                      <a:pt x="2700" y="7"/>
                    </a:cubicBezTo>
                    <a:cubicBezTo>
                      <a:pt x="2684" y="0"/>
                      <a:pt x="2664" y="8"/>
                      <a:pt x="2657" y="25"/>
                    </a:cubicBezTo>
                    <a:cubicBezTo>
                      <a:pt x="2427" y="594"/>
                      <a:pt x="2201" y="1167"/>
                      <a:pt x="1979" y="1743"/>
                    </a:cubicBezTo>
                    <a:cubicBezTo>
                      <a:pt x="1798" y="207"/>
                      <a:pt x="1798" y="207"/>
                      <a:pt x="1798" y="207"/>
                    </a:cubicBezTo>
                    <a:cubicBezTo>
                      <a:pt x="1796" y="189"/>
                      <a:pt x="1780" y="176"/>
                      <a:pt x="1761" y="178"/>
                    </a:cubicBezTo>
                    <a:cubicBezTo>
                      <a:pt x="1743" y="181"/>
                      <a:pt x="1730" y="197"/>
                      <a:pt x="1732" y="215"/>
                    </a:cubicBezTo>
                    <a:cubicBezTo>
                      <a:pt x="1927" y="1876"/>
                      <a:pt x="1927" y="1876"/>
                      <a:pt x="1927" y="1876"/>
                    </a:cubicBezTo>
                    <a:cubicBezTo>
                      <a:pt x="1774" y="2274"/>
                      <a:pt x="1623" y="2672"/>
                      <a:pt x="1474" y="3072"/>
                    </a:cubicBezTo>
                    <a:cubicBezTo>
                      <a:pt x="1474" y="3073"/>
                      <a:pt x="1473" y="3073"/>
                      <a:pt x="1473" y="3074"/>
                    </a:cubicBezTo>
                    <a:cubicBezTo>
                      <a:pt x="1405" y="3257"/>
                      <a:pt x="1337" y="3440"/>
                      <a:pt x="1270" y="3623"/>
                    </a:cubicBezTo>
                    <a:cubicBezTo>
                      <a:pt x="880" y="1646"/>
                      <a:pt x="880" y="1646"/>
                      <a:pt x="880" y="1646"/>
                    </a:cubicBezTo>
                    <a:cubicBezTo>
                      <a:pt x="876" y="1628"/>
                      <a:pt x="858" y="1617"/>
                      <a:pt x="841" y="1620"/>
                    </a:cubicBezTo>
                    <a:cubicBezTo>
                      <a:pt x="823" y="1624"/>
                      <a:pt x="811" y="1641"/>
                      <a:pt x="814" y="165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8" name="Google Shape;918;p23"/>
            <p:cNvGrpSpPr/>
            <p:nvPr/>
          </p:nvGrpSpPr>
          <p:grpSpPr>
            <a:xfrm rot="-1226684">
              <a:off x="8524758" y="829089"/>
              <a:ext cx="1389047" cy="1835127"/>
              <a:chOff x="7642225" y="950913"/>
              <a:chExt cx="1389061" cy="1835146"/>
            </a:xfrm>
          </p:grpSpPr>
          <p:sp>
            <p:nvSpPr>
              <p:cNvPr id="919" name="Google Shape;919;p23"/>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23"/>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23"/>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23"/>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23"/>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23"/>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23"/>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23"/>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23"/>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23"/>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23"/>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23"/>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23"/>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23"/>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23"/>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23"/>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5" name="Google Shape;935;p23"/>
            <p:cNvGrpSpPr/>
            <p:nvPr/>
          </p:nvGrpSpPr>
          <p:grpSpPr>
            <a:xfrm>
              <a:off x="-747262" y="3065800"/>
              <a:ext cx="1460500" cy="1447799"/>
              <a:chOff x="-12" y="2648475"/>
              <a:chExt cx="1460500" cy="1447799"/>
            </a:xfrm>
          </p:grpSpPr>
          <p:sp>
            <p:nvSpPr>
              <p:cNvPr id="936" name="Google Shape;936;p23"/>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23"/>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23"/>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23"/>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23"/>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23"/>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23"/>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23"/>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23"/>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23"/>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46" name="Google Shape;946;p23"/>
          <p:cNvGrpSpPr/>
          <p:nvPr/>
        </p:nvGrpSpPr>
        <p:grpSpPr>
          <a:xfrm flipH="1">
            <a:off x="-436291" y="-409785"/>
            <a:ext cx="9711410" cy="5902941"/>
            <a:chOff x="-171260" y="-409785"/>
            <a:chExt cx="9711410" cy="5902941"/>
          </a:xfrm>
        </p:grpSpPr>
        <p:sp>
          <p:nvSpPr>
            <p:cNvPr id="947" name="Google Shape;947;p23"/>
            <p:cNvSpPr/>
            <p:nvPr/>
          </p:nvSpPr>
          <p:spPr>
            <a:xfrm>
              <a:off x="-171260" y="-126199"/>
              <a:ext cx="785300" cy="701671"/>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23"/>
            <p:cNvSpPr/>
            <p:nvPr/>
          </p:nvSpPr>
          <p:spPr>
            <a:xfrm rot="-9353646">
              <a:off x="8645804" y="4661722"/>
              <a:ext cx="785298" cy="701663"/>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23"/>
            <p:cNvSpPr/>
            <p:nvPr/>
          </p:nvSpPr>
          <p:spPr>
            <a:xfrm rot="1950172">
              <a:off x="3926449" y="-25375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457200" rtl="0" eaLnBrk="1" fontAlgn="auto" latinLnBrk="0" hangingPunct="1">
                <a:lnSpc>
                  <a:spcPct val="100000"/>
                </a:lnSpc>
                <a:spcBef>
                  <a:spcPts val="0"/>
                </a:spcBef>
                <a:spcAft>
                  <a:spcPts val="0"/>
                </a:spcAft>
                <a:buClrTx/>
                <a:buSzTx/>
                <a:buFont typeface="Arial"/>
                <a:buNone/>
                <a:tabLst/>
                <a:defRPr/>
              </a:pPr>
              <a:t>1/22/2025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457200" rtl="0" eaLnBrk="1" fontAlgn="auto" latinLnBrk="0" hangingPunct="1">
                <a:lnSpc>
                  <a:spcPct val="100000"/>
                </a:lnSpc>
                <a:spcBef>
                  <a:spcPts val="0"/>
                </a:spcBef>
                <a:spcAft>
                  <a:spcPts val="0"/>
                </a:spcAft>
                <a:buClrTx/>
                <a:buSzTx/>
                <a:buFont typeface="Arial"/>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13765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417914" y="-1346100"/>
            <a:ext cx="12480525" cy="2757474"/>
            <a:chOff x="-1417914" y="-1346100"/>
            <a:chExt cx="12480525" cy="2757474"/>
          </a:xfrm>
        </p:grpSpPr>
        <p:sp>
          <p:nvSpPr>
            <p:cNvPr id="105" name="Google Shape;105;p4"/>
            <p:cNvSpPr/>
            <p:nvPr/>
          </p:nvSpPr>
          <p:spPr>
            <a:xfrm>
              <a:off x="-1417914" y="-13461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4"/>
            <p:cNvSpPr/>
            <p:nvPr/>
          </p:nvSpPr>
          <p:spPr>
            <a:xfrm>
              <a:off x="8430781" y="-108195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 name="Google Shape;107;p4"/>
          <p:cNvGrpSpPr/>
          <p:nvPr/>
        </p:nvGrpSpPr>
        <p:grpSpPr>
          <a:xfrm>
            <a:off x="-959269" y="603943"/>
            <a:ext cx="10594298" cy="5597471"/>
            <a:chOff x="-959269" y="603943"/>
            <a:chExt cx="10594298" cy="5597471"/>
          </a:xfrm>
        </p:grpSpPr>
        <p:grpSp>
          <p:nvGrpSpPr>
            <p:cNvPr id="108" name="Google Shape;108;p4"/>
            <p:cNvGrpSpPr/>
            <p:nvPr/>
          </p:nvGrpSpPr>
          <p:grpSpPr>
            <a:xfrm rot="-3005088">
              <a:off x="8463942" y="4163615"/>
              <a:ext cx="810078" cy="1319835"/>
              <a:chOff x="153975" y="1743600"/>
              <a:chExt cx="650876" cy="1060451"/>
            </a:xfrm>
          </p:grpSpPr>
          <p:sp>
            <p:nvSpPr>
              <p:cNvPr id="109" name="Google Shape;109;p4"/>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4"/>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4"/>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4"/>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4"/>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4"/>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4"/>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 name="Google Shape;116;p4"/>
            <p:cNvGrpSpPr/>
            <p:nvPr/>
          </p:nvGrpSpPr>
          <p:grpSpPr>
            <a:xfrm rot="3632449">
              <a:off x="-513294" y="4227859"/>
              <a:ext cx="1389051" cy="1835133"/>
              <a:chOff x="7642225" y="950913"/>
              <a:chExt cx="1389061" cy="1835146"/>
            </a:xfrm>
          </p:grpSpPr>
          <p:sp>
            <p:nvSpPr>
              <p:cNvPr id="117" name="Google Shape;117;p4"/>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4"/>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4"/>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4"/>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4"/>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4"/>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3" name="Google Shape;133;p4"/>
            <p:cNvGrpSpPr/>
            <p:nvPr/>
          </p:nvGrpSpPr>
          <p:grpSpPr>
            <a:xfrm>
              <a:off x="-485600" y="603943"/>
              <a:ext cx="1135392" cy="1125519"/>
              <a:chOff x="-12" y="2648475"/>
              <a:chExt cx="1460500" cy="1447799"/>
            </a:xfrm>
          </p:grpSpPr>
          <p:sp>
            <p:nvSpPr>
              <p:cNvPr id="134" name="Google Shape;134;p4"/>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4"/>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4"/>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4"/>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4"/>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4" name="Google Shape;144;p4"/>
          <p:cNvGrpSpPr/>
          <p:nvPr/>
        </p:nvGrpSpPr>
        <p:grpSpPr>
          <a:xfrm>
            <a:off x="827130" y="-474235"/>
            <a:ext cx="7596742" cy="6145367"/>
            <a:chOff x="827130" y="-474235"/>
            <a:chExt cx="7596742" cy="6145367"/>
          </a:xfrm>
        </p:grpSpPr>
        <p:sp>
          <p:nvSpPr>
            <p:cNvPr id="145" name="Google Shape;145;p4"/>
            <p:cNvSpPr/>
            <p:nvPr/>
          </p:nvSpPr>
          <p:spPr>
            <a:xfrm rot="1950172">
              <a:off x="954149" y="-31820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rot="-8100059">
              <a:off x="7505500" y="4794583"/>
              <a:ext cx="785295" cy="701666"/>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 name="Google Shape;147;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8" name="Google Shape;148;p4"/>
          <p:cNvSpPr txBox="1">
            <a:spLocks noGrp="1"/>
          </p:cNvSpPr>
          <p:nvPr>
            <p:ph type="body" idx="1"/>
          </p:nvPr>
        </p:nvSpPr>
        <p:spPr>
          <a:xfrm>
            <a:off x="720000" y="1152475"/>
            <a:ext cx="7704000" cy="461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dk1"/>
              </a:buClr>
              <a:buSzPts val="1400"/>
              <a:buFont typeface="Darker Grotesque SemiBold"/>
              <a:buChar char="●"/>
              <a:defRPr>
                <a:solidFill>
                  <a:schemeClr val="dk1"/>
                </a:solidFill>
              </a:defRPr>
            </a:lvl1pPr>
            <a:lvl2pPr marL="914400" lvl="1" indent="-317500" rtl="0">
              <a:lnSpc>
                <a:spcPct val="115000"/>
              </a:lnSpc>
              <a:spcBef>
                <a:spcPts val="0"/>
              </a:spcBef>
              <a:spcAft>
                <a:spcPts val="0"/>
              </a:spcAft>
              <a:buClr>
                <a:schemeClr val="dk1"/>
              </a:buClr>
              <a:buSzPts val="1400"/>
              <a:buFont typeface="Darker Grotesque SemiBold"/>
              <a:buChar char="○"/>
              <a:defRPr>
                <a:solidFill>
                  <a:schemeClr val="dk1"/>
                </a:solidFill>
              </a:defRPr>
            </a:lvl2pPr>
            <a:lvl3pPr marL="1371600" lvl="2" indent="-317500" rtl="0">
              <a:lnSpc>
                <a:spcPct val="115000"/>
              </a:lnSpc>
              <a:spcBef>
                <a:spcPts val="0"/>
              </a:spcBef>
              <a:spcAft>
                <a:spcPts val="0"/>
              </a:spcAft>
              <a:buClr>
                <a:schemeClr val="dk1"/>
              </a:buClr>
              <a:buSzPts val="1400"/>
              <a:buFont typeface="Darker Grotesque SemiBold"/>
              <a:buChar char="■"/>
              <a:defRPr>
                <a:solidFill>
                  <a:schemeClr val="dk1"/>
                </a:solidFill>
              </a:defRPr>
            </a:lvl3pPr>
            <a:lvl4pPr marL="1828800" lvl="3" indent="-317500" rtl="0">
              <a:lnSpc>
                <a:spcPct val="115000"/>
              </a:lnSpc>
              <a:spcBef>
                <a:spcPts val="0"/>
              </a:spcBef>
              <a:spcAft>
                <a:spcPts val="0"/>
              </a:spcAft>
              <a:buClr>
                <a:schemeClr val="dk1"/>
              </a:buClr>
              <a:buSzPts val="1400"/>
              <a:buFont typeface="Darker Grotesque SemiBold"/>
              <a:buChar char="●"/>
              <a:defRPr>
                <a:solidFill>
                  <a:schemeClr val="dk1"/>
                </a:solidFill>
              </a:defRPr>
            </a:lvl4pPr>
            <a:lvl5pPr marL="2286000" lvl="4" indent="-317500" rtl="0">
              <a:lnSpc>
                <a:spcPct val="115000"/>
              </a:lnSpc>
              <a:spcBef>
                <a:spcPts val="0"/>
              </a:spcBef>
              <a:spcAft>
                <a:spcPts val="0"/>
              </a:spcAft>
              <a:buClr>
                <a:schemeClr val="dk1"/>
              </a:buClr>
              <a:buSzPts val="1400"/>
              <a:buFont typeface="Darker Grotesque SemiBold"/>
              <a:buChar char="○"/>
              <a:defRPr>
                <a:solidFill>
                  <a:schemeClr val="dk1"/>
                </a:solidFill>
              </a:defRPr>
            </a:lvl5pPr>
            <a:lvl6pPr marL="2743200" lvl="5" indent="-317500" rtl="0">
              <a:lnSpc>
                <a:spcPct val="115000"/>
              </a:lnSpc>
              <a:spcBef>
                <a:spcPts val="0"/>
              </a:spcBef>
              <a:spcAft>
                <a:spcPts val="0"/>
              </a:spcAft>
              <a:buClr>
                <a:schemeClr val="dk1"/>
              </a:buClr>
              <a:buSzPts val="1400"/>
              <a:buFont typeface="Darker Grotesque SemiBold"/>
              <a:buChar char="■"/>
              <a:defRPr>
                <a:solidFill>
                  <a:schemeClr val="dk1"/>
                </a:solidFill>
              </a:defRPr>
            </a:lvl6pPr>
            <a:lvl7pPr marL="3200400" lvl="6" indent="-317500" rtl="0">
              <a:lnSpc>
                <a:spcPct val="115000"/>
              </a:lnSpc>
              <a:spcBef>
                <a:spcPts val="0"/>
              </a:spcBef>
              <a:spcAft>
                <a:spcPts val="0"/>
              </a:spcAft>
              <a:buClr>
                <a:schemeClr val="dk1"/>
              </a:buClr>
              <a:buSzPts val="1400"/>
              <a:buFont typeface="Darker Grotesque SemiBold"/>
              <a:buChar char="●"/>
              <a:defRPr>
                <a:solidFill>
                  <a:schemeClr val="dk1"/>
                </a:solidFill>
              </a:defRPr>
            </a:lvl7pPr>
            <a:lvl8pPr marL="3657600" lvl="7" indent="-317500" rtl="0">
              <a:lnSpc>
                <a:spcPct val="115000"/>
              </a:lnSpc>
              <a:spcBef>
                <a:spcPts val="0"/>
              </a:spcBef>
              <a:spcAft>
                <a:spcPts val="0"/>
              </a:spcAft>
              <a:buClr>
                <a:schemeClr val="dk1"/>
              </a:buClr>
              <a:buSzPts val="1400"/>
              <a:buFont typeface="Darker Grotesque SemiBold"/>
              <a:buChar char="○"/>
              <a:defRPr>
                <a:solidFill>
                  <a:schemeClr val="dk1"/>
                </a:solidFill>
              </a:defRPr>
            </a:lvl8pPr>
            <a:lvl9pPr marL="4114800" lvl="8" indent="-317500" rtl="0">
              <a:lnSpc>
                <a:spcPct val="115000"/>
              </a:lnSpc>
              <a:spcBef>
                <a:spcPts val="0"/>
              </a:spcBef>
              <a:spcAft>
                <a:spcPts val="0"/>
              </a:spcAft>
              <a:buClr>
                <a:schemeClr val="dk1"/>
              </a:buClr>
              <a:buSzPts val="1400"/>
              <a:buFont typeface="Darker Grotesque SemiBold"/>
              <a:buChar char="■"/>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17322" y="-1467429"/>
            <a:ext cx="12579933" cy="9087154"/>
            <a:chOff x="-1517322" y="-1467429"/>
            <a:chExt cx="12579933" cy="9087154"/>
          </a:xfrm>
        </p:grpSpPr>
        <p:sp>
          <p:nvSpPr>
            <p:cNvPr id="151" name="Google Shape;151;p5"/>
            <p:cNvSpPr/>
            <p:nvPr/>
          </p:nvSpPr>
          <p:spPr>
            <a:xfrm>
              <a:off x="8430781" y="-108195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5"/>
            <p:cNvSpPr/>
            <p:nvPr/>
          </p:nvSpPr>
          <p:spPr>
            <a:xfrm rot="-7680474">
              <a:off x="-1144946" y="3927904"/>
              <a:ext cx="3716337" cy="2757471"/>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5"/>
            <p:cNvSpPr/>
            <p:nvPr/>
          </p:nvSpPr>
          <p:spPr>
            <a:xfrm>
              <a:off x="-909044" y="-1467429"/>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5"/>
            <p:cNvSpPr/>
            <p:nvPr/>
          </p:nvSpPr>
          <p:spPr>
            <a:xfrm>
              <a:off x="7734831" y="4292846"/>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 name="Google Shape;155;p5"/>
          <p:cNvGrpSpPr/>
          <p:nvPr/>
        </p:nvGrpSpPr>
        <p:grpSpPr>
          <a:xfrm>
            <a:off x="-1041023" y="-340906"/>
            <a:ext cx="10607191" cy="5550795"/>
            <a:chOff x="-1041023" y="-340906"/>
            <a:chExt cx="10607191" cy="5550795"/>
          </a:xfrm>
        </p:grpSpPr>
        <p:grpSp>
          <p:nvGrpSpPr>
            <p:cNvPr id="156" name="Google Shape;156;p5"/>
            <p:cNvGrpSpPr/>
            <p:nvPr/>
          </p:nvGrpSpPr>
          <p:grpSpPr>
            <a:xfrm flipH="1">
              <a:off x="8430775" y="119918"/>
              <a:ext cx="1135392" cy="1125519"/>
              <a:chOff x="-12" y="2648475"/>
              <a:chExt cx="1460500" cy="1447799"/>
            </a:xfrm>
          </p:grpSpPr>
          <p:sp>
            <p:nvSpPr>
              <p:cNvPr id="157" name="Google Shape;157;p5"/>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5"/>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5"/>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5"/>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5"/>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5"/>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5"/>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5"/>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5"/>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5"/>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 name="Google Shape;167;p5"/>
            <p:cNvGrpSpPr/>
            <p:nvPr/>
          </p:nvGrpSpPr>
          <p:grpSpPr>
            <a:xfrm rot="539595">
              <a:off x="-133038" y="4045033"/>
              <a:ext cx="686192" cy="1118096"/>
              <a:chOff x="153975" y="1743600"/>
              <a:chExt cx="650876" cy="1060451"/>
            </a:xfrm>
          </p:grpSpPr>
          <p:sp>
            <p:nvSpPr>
              <p:cNvPr id="168" name="Google Shape;168;p5"/>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5"/>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5"/>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5"/>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5"/>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5"/>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5"/>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5" name="Google Shape;175;p5"/>
            <p:cNvGrpSpPr/>
            <p:nvPr/>
          </p:nvGrpSpPr>
          <p:grpSpPr>
            <a:xfrm rot="4798745">
              <a:off x="-711140" y="-414875"/>
              <a:ext cx="1388999" cy="1835063"/>
              <a:chOff x="7642225" y="950913"/>
              <a:chExt cx="1389061" cy="1835146"/>
            </a:xfrm>
          </p:grpSpPr>
          <p:sp>
            <p:nvSpPr>
              <p:cNvPr id="176" name="Google Shape;176;p5"/>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5"/>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5"/>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5"/>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5"/>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5"/>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5"/>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5"/>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5"/>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5"/>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5"/>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5"/>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5"/>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5"/>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5"/>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5"/>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2" name="Google Shape;192;p5"/>
          <p:cNvGrpSpPr/>
          <p:nvPr/>
        </p:nvGrpSpPr>
        <p:grpSpPr>
          <a:xfrm>
            <a:off x="4661544" y="1964665"/>
            <a:ext cx="4895063" cy="3692353"/>
            <a:chOff x="4661544" y="1964665"/>
            <a:chExt cx="4895063" cy="3692353"/>
          </a:xfrm>
        </p:grpSpPr>
        <p:sp>
          <p:nvSpPr>
            <p:cNvPr id="193" name="Google Shape;193;p5"/>
            <p:cNvSpPr/>
            <p:nvPr/>
          </p:nvSpPr>
          <p:spPr>
            <a:xfrm rot="7431876">
              <a:off x="8653854" y="2135367"/>
              <a:ext cx="785289" cy="701668"/>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5"/>
            <p:cNvSpPr/>
            <p:nvPr/>
          </p:nvSpPr>
          <p:spPr>
            <a:xfrm rot="-7942519">
              <a:off x="4792715" y="4779676"/>
              <a:ext cx="785286" cy="701660"/>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5" name="Google Shape;195;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6" name="Google Shape;196;p5"/>
          <p:cNvSpPr txBox="1">
            <a:spLocks noGrp="1"/>
          </p:cNvSpPr>
          <p:nvPr>
            <p:ph type="body" idx="1"/>
          </p:nvPr>
        </p:nvSpPr>
        <p:spPr>
          <a:xfrm>
            <a:off x="720000" y="1464850"/>
            <a:ext cx="3465300" cy="295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97" name="Google Shape;197;p5"/>
          <p:cNvSpPr txBox="1">
            <a:spLocks noGrp="1"/>
          </p:cNvSpPr>
          <p:nvPr>
            <p:ph type="body" idx="2"/>
          </p:nvPr>
        </p:nvSpPr>
        <p:spPr>
          <a:xfrm>
            <a:off x="4958700" y="1464850"/>
            <a:ext cx="3465300" cy="295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a:buChar char="●"/>
              <a:defRPr/>
            </a:lvl1pPr>
            <a:lvl2pPr marL="914400" lvl="1" indent="-317500" rtl="0">
              <a:lnSpc>
                <a:spcPct val="115000"/>
              </a:lnSpc>
              <a:spcBef>
                <a:spcPts val="0"/>
              </a:spcBef>
              <a:spcAft>
                <a:spcPts val="0"/>
              </a:spcAft>
              <a:buSzPts val="1400"/>
              <a:buFont typeface="Anaheim"/>
              <a:buChar char="○"/>
              <a:defRPr/>
            </a:lvl2pPr>
            <a:lvl3pPr marL="1371600" lvl="2" indent="-317500" rtl="0">
              <a:lnSpc>
                <a:spcPct val="115000"/>
              </a:lnSpc>
              <a:spcBef>
                <a:spcPts val="0"/>
              </a:spcBef>
              <a:spcAft>
                <a:spcPts val="0"/>
              </a:spcAft>
              <a:buSzPts val="1400"/>
              <a:buFont typeface="Anaheim"/>
              <a:buChar char="■"/>
              <a:defRPr/>
            </a:lvl3pPr>
            <a:lvl4pPr marL="1828800" lvl="3" indent="-317500" rtl="0">
              <a:lnSpc>
                <a:spcPct val="115000"/>
              </a:lnSpc>
              <a:spcBef>
                <a:spcPts val="0"/>
              </a:spcBef>
              <a:spcAft>
                <a:spcPts val="0"/>
              </a:spcAft>
              <a:buSzPts val="1400"/>
              <a:buFont typeface="Anaheim"/>
              <a:buChar char="●"/>
              <a:defRPr/>
            </a:lvl4pPr>
            <a:lvl5pPr marL="2286000" lvl="4" indent="-317500" rtl="0">
              <a:lnSpc>
                <a:spcPct val="115000"/>
              </a:lnSpc>
              <a:spcBef>
                <a:spcPts val="0"/>
              </a:spcBef>
              <a:spcAft>
                <a:spcPts val="0"/>
              </a:spcAft>
              <a:buSzPts val="1400"/>
              <a:buFont typeface="Anaheim"/>
              <a:buChar char="○"/>
              <a:defRPr/>
            </a:lvl5pPr>
            <a:lvl6pPr marL="2743200" lvl="5" indent="-317500" rtl="0">
              <a:lnSpc>
                <a:spcPct val="115000"/>
              </a:lnSpc>
              <a:spcBef>
                <a:spcPts val="0"/>
              </a:spcBef>
              <a:spcAft>
                <a:spcPts val="0"/>
              </a:spcAft>
              <a:buSzPts val="1400"/>
              <a:buFont typeface="Anaheim"/>
              <a:buChar char="■"/>
              <a:defRPr/>
            </a:lvl6pPr>
            <a:lvl7pPr marL="3200400" lvl="6" indent="-317500" rtl="0">
              <a:lnSpc>
                <a:spcPct val="115000"/>
              </a:lnSpc>
              <a:spcBef>
                <a:spcPts val="0"/>
              </a:spcBef>
              <a:spcAft>
                <a:spcPts val="0"/>
              </a:spcAft>
              <a:buSzPts val="1400"/>
              <a:buFont typeface="Anaheim"/>
              <a:buChar char="●"/>
              <a:defRPr/>
            </a:lvl7pPr>
            <a:lvl8pPr marL="3657600" lvl="7" indent="-317500" rtl="0">
              <a:lnSpc>
                <a:spcPct val="115000"/>
              </a:lnSpc>
              <a:spcBef>
                <a:spcPts val="0"/>
              </a:spcBef>
              <a:spcAft>
                <a:spcPts val="0"/>
              </a:spcAft>
              <a:buSzPts val="1400"/>
              <a:buFont typeface="Anaheim"/>
              <a:buChar char="○"/>
              <a:defRPr/>
            </a:lvl8pPr>
            <a:lvl9pPr marL="4114800" lvl="8" indent="-317500" rtl="0">
              <a:lnSpc>
                <a:spcPct val="115000"/>
              </a:lnSpc>
              <a:spcBef>
                <a:spcPts val="0"/>
              </a:spcBef>
              <a:spcAft>
                <a:spcPts val="0"/>
              </a:spcAft>
              <a:buSzPts val="1400"/>
              <a:buFont typeface="Anaheim"/>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grpSp>
        <p:nvGrpSpPr>
          <p:cNvPr id="199" name="Google Shape;199;p6"/>
          <p:cNvGrpSpPr/>
          <p:nvPr/>
        </p:nvGrpSpPr>
        <p:grpSpPr>
          <a:xfrm>
            <a:off x="-1417914" y="-1346100"/>
            <a:ext cx="12480525" cy="2757474"/>
            <a:chOff x="-1417914" y="-1346100"/>
            <a:chExt cx="12480525" cy="2757474"/>
          </a:xfrm>
        </p:grpSpPr>
        <p:sp>
          <p:nvSpPr>
            <p:cNvPr id="200" name="Google Shape;200;p6"/>
            <p:cNvSpPr/>
            <p:nvPr/>
          </p:nvSpPr>
          <p:spPr>
            <a:xfrm>
              <a:off x="-1417914" y="-13461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6"/>
            <p:cNvSpPr/>
            <p:nvPr/>
          </p:nvSpPr>
          <p:spPr>
            <a:xfrm>
              <a:off x="8430781" y="-108195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2" name="Google Shape;202;p6"/>
          <p:cNvGrpSpPr/>
          <p:nvPr/>
        </p:nvGrpSpPr>
        <p:grpSpPr>
          <a:xfrm>
            <a:off x="-959269" y="603943"/>
            <a:ext cx="10594298" cy="5597471"/>
            <a:chOff x="-959269" y="603943"/>
            <a:chExt cx="10594298" cy="5597471"/>
          </a:xfrm>
        </p:grpSpPr>
        <p:grpSp>
          <p:nvGrpSpPr>
            <p:cNvPr id="203" name="Google Shape;203;p6"/>
            <p:cNvGrpSpPr/>
            <p:nvPr/>
          </p:nvGrpSpPr>
          <p:grpSpPr>
            <a:xfrm rot="-3005088">
              <a:off x="8463942" y="4163615"/>
              <a:ext cx="810078" cy="1319835"/>
              <a:chOff x="153975" y="1743600"/>
              <a:chExt cx="650876" cy="1060451"/>
            </a:xfrm>
          </p:grpSpPr>
          <p:sp>
            <p:nvSpPr>
              <p:cNvPr id="204" name="Google Shape;204;p6"/>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6"/>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6"/>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6"/>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6"/>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6"/>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6"/>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6"/>
            <p:cNvGrpSpPr/>
            <p:nvPr/>
          </p:nvGrpSpPr>
          <p:grpSpPr>
            <a:xfrm rot="3632449">
              <a:off x="-513294" y="4227859"/>
              <a:ext cx="1389051" cy="1835133"/>
              <a:chOff x="7642225" y="950913"/>
              <a:chExt cx="1389061" cy="1835146"/>
            </a:xfrm>
          </p:grpSpPr>
          <p:sp>
            <p:nvSpPr>
              <p:cNvPr id="212" name="Google Shape;212;p6"/>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6"/>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6"/>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6"/>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6"/>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6"/>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6"/>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6"/>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6"/>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6"/>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8" name="Google Shape;228;p6"/>
            <p:cNvGrpSpPr/>
            <p:nvPr/>
          </p:nvGrpSpPr>
          <p:grpSpPr>
            <a:xfrm>
              <a:off x="-485600" y="603943"/>
              <a:ext cx="1135392" cy="1125519"/>
              <a:chOff x="-12" y="2648475"/>
              <a:chExt cx="1460500" cy="1447799"/>
            </a:xfrm>
          </p:grpSpPr>
          <p:sp>
            <p:nvSpPr>
              <p:cNvPr id="229" name="Google Shape;229;p6"/>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6"/>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6"/>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6"/>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6"/>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9" name="Google Shape;239;p6"/>
          <p:cNvGrpSpPr/>
          <p:nvPr/>
        </p:nvGrpSpPr>
        <p:grpSpPr>
          <a:xfrm>
            <a:off x="827130" y="-474235"/>
            <a:ext cx="7596742" cy="6145367"/>
            <a:chOff x="827130" y="-474235"/>
            <a:chExt cx="7596742" cy="6145367"/>
          </a:xfrm>
        </p:grpSpPr>
        <p:sp>
          <p:nvSpPr>
            <p:cNvPr id="240" name="Google Shape;240;p6"/>
            <p:cNvSpPr/>
            <p:nvPr/>
          </p:nvSpPr>
          <p:spPr>
            <a:xfrm rot="1950172">
              <a:off x="954149" y="-31820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rot="-8100059">
              <a:off x="7505500" y="4794583"/>
              <a:ext cx="785295" cy="701666"/>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2" name="Google Shape;242;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434721" y="-1456475"/>
            <a:ext cx="11988466" cy="8410603"/>
            <a:chOff x="-1434721" y="-1456475"/>
            <a:chExt cx="11988466" cy="8410603"/>
          </a:xfrm>
        </p:grpSpPr>
        <p:sp>
          <p:nvSpPr>
            <p:cNvPr id="245" name="Google Shape;245;p7"/>
            <p:cNvSpPr/>
            <p:nvPr/>
          </p:nvSpPr>
          <p:spPr>
            <a:xfrm>
              <a:off x="-1290851" y="-1456475"/>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7"/>
            <p:cNvSpPr/>
            <p:nvPr/>
          </p:nvSpPr>
          <p:spPr>
            <a:xfrm flipH="1">
              <a:off x="6837399" y="-13092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7"/>
            <p:cNvSpPr/>
            <p:nvPr/>
          </p:nvSpPr>
          <p:spPr>
            <a:xfrm rot="832855">
              <a:off x="-1190293" y="4314794"/>
              <a:ext cx="2631829" cy="2358072"/>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8" name="Google Shape;248;p7"/>
          <p:cNvGrpSpPr/>
          <p:nvPr/>
        </p:nvGrpSpPr>
        <p:grpSpPr>
          <a:xfrm>
            <a:off x="-1014869" y="10"/>
            <a:ext cx="10581036" cy="5328507"/>
            <a:chOff x="-1014869" y="10"/>
            <a:chExt cx="10581036" cy="5328507"/>
          </a:xfrm>
        </p:grpSpPr>
        <p:grpSp>
          <p:nvGrpSpPr>
            <p:cNvPr id="249" name="Google Shape;249;p7"/>
            <p:cNvGrpSpPr/>
            <p:nvPr/>
          </p:nvGrpSpPr>
          <p:grpSpPr>
            <a:xfrm rot="3236220" flipH="1">
              <a:off x="7899475" y="3935636"/>
              <a:ext cx="819105" cy="1336725"/>
              <a:chOff x="9196388" y="708025"/>
              <a:chExt cx="685800" cy="1119180"/>
            </a:xfrm>
          </p:grpSpPr>
          <p:sp>
            <p:nvSpPr>
              <p:cNvPr id="250" name="Google Shape;250;p7"/>
              <p:cNvSpPr/>
              <p:nvPr/>
            </p:nvSpPr>
            <p:spPr>
              <a:xfrm>
                <a:off x="9669463" y="708025"/>
                <a:ext cx="196850" cy="268289"/>
              </a:xfrm>
              <a:custGeom>
                <a:avLst/>
                <a:gdLst/>
                <a:ahLst/>
                <a:cxnLst/>
                <a:rect l="l" t="t" r="r" b="b"/>
                <a:pathLst>
                  <a:path w="1177" h="1609" extrusionOk="0">
                    <a:moveTo>
                      <a:pt x="52" y="1609"/>
                    </a:moveTo>
                    <a:cubicBezTo>
                      <a:pt x="0" y="1089"/>
                      <a:pt x="32" y="560"/>
                      <a:pt x="147" y="50"/>
                    </a:cubicBezTo>
                    <a:cubicBezTo>
                      <a:pt x="331" y="0"/>
                      <a:pt x="531" y="6"/>
                      <a:pt x="713" y="65"/>
                    </a:cubicBezTo>
                    <a:cubicBezTo>
                      <a:pt x="894" y="124"/>
                      <a:pt x="1058" y="237"/>
                      <a:pt x="1177" y="385"/>
                    </a:cubicBezTo>
                    <a:cubicBezTo>
                      <a:pt x="914" y="893"/>
                      <a:pt x="527" y="1290"/>
                      <a:pt x="52" y="1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7"/>
              <p:cNvSpPr/>
              <p:nvPr/>
            </p:nvSpPr>
            <p:spPr>
              <a:xfrm>
                <a:off x="9623425" y="1003300"/>
                <a:ext cx="258763" cy="260350"/>
              </a:xfrm>
              <a:custGeom>
                <a:avLst/>
                <a:gdLst/>
                <a:ahLst/>
                <a:cxnLst/>
                <a:rect l="l" t="t" r="r" b="b"/>
                <a:pathLst>
                  <a:path w="1547" h="1556" extrusionOk="0">
                    <a:moveTo>
                      <a:pt x="0" y="1549"/>
                    </a:moveTo>
                    <a:cubicBezTo>
                      <a:pt x="144" y="926"/>
                      <a:pt x="530" y="361"/>
                      <a:pt x="1058" y="0"/>
                    </a:cubicBezTo>
                    <a:cubicBezTo>
                      <a:pt x="1361" y="314"/>
                      <a:pt x="1547" y="746"/>
                      <a:pt x="1534" y="1182"/>
                    </a:cubicBezTo>
                    <a:cubicBezTo>
                      <a:pt x="1062" y="1426"/>
                      <a:pt x="531" y="1556"/>
                      <a:pt x="0" y="15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7"/>
              <p:cNvSpPr/>
              <p:nvPr/>
            </p:nvSpPr>
            <p:spPr>
              <a:xfrm>
                <a:off x="9515475" y="1362075"/>
                <a:ext cx="290511" cy="225424"/>
              </a:xfrm>
              <a:custGeom>
                <a:avLst/>
                <a:gdLst/>
                <a:ahLst/>
                <a:cxnLst/>
                <a:rect l="l" t="t" r="r" b="b"/>
                <a:pathLst>
                  <a:path w="1736" h="1351" extrusionOk="0">
                    <a:moveTo>
                      <a:pt x="0" y="1351"/>
                    </a:moveTo>
                    <a:cubicBezTo>
                      <a:pt x="303" y="765"/>
                      <a:pt x="802" y="282"/>
                      <a:pt x="1398" y="0"/>
                    </a:cubicBezTo>
                    <a:cubicBezTo>
                      <a:pt x="1626" y="319"/>
                      <a:pt x="1736" y="730"/>
                      <a:pt x="1689" y="1119"/>
                    </a:cubicBezTo>
                    <a:cubicBezTo>
                      <a:pt x="1148" y="1320"/>
                      <a:pt x="577" y="1337"/>
                      <a:pt x="0" y="13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7"/>
              <p:cNvSpPr/>
              <p:nvPr/>
            </p:nvSpPr>
            <p:spPr>
              <a:xfrm>
                <a:off x="9196388" y="1281113"/>
                <a:ext cx="195261" cy="312737"/>
              </a:xfrm>
              <a:custGeom>
                <a:avLst/>
                <a:gdLst/>
                <a:ahLst/>
                <a:cxnLst/>
                <a:rect l="l" t="t" r="r" b="b"/>
                <a:pathLst>
                  <a:path w="1170" h="1863" extrusionOk="0">
                    <a:moveTo>
                      <a:pt x="965" y="1863"/>
                    </a:moveTo>
                    <a:cubicBezTo>
                      <a:pt x="1130" y="1288"/>
                      <a:pt x="1170" y="677"/>
                      <a:pt x="1083" y="85"/>
                    </a:cubicBezTo>
                    <a:cubicBezTo>
                      <a:pt x="710" y="0"/>
                      <a:pt x="295" y="89"/>
                      <a:pt x="0" y="332"/>
                    </a:cubicBezTo>
                    <a:cubicBezTo>
                      <a:pt x="149" y="923"/>
                      <a:pt x="503" y="1466"/>
                      <a:pt x="965" y="186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7"/>
              <p:cNvSpPr/>
              <p:nvPr/>
            </p:nvSpPr>
            <p:spPr>
              <a:xfrm>
                <a:off x="9332913" y="963613"/>
                <a:ext cx="200025" cy="342900"/>
              </a:xfrm>
              <a:custGeom>
                <a:avLst/>
                <a:gdLst/>
                <a:ahLst/>
                <a:cxnLst/>
                <a:rect l="l" t="t" r="r" b="b"/>
                <a:pathLst>
                  <a:path w="1194" h="2049" extrusionOk="0">
                    <a:moveTo>
                      <a:pt x="894" y="2049"/>
                    </a:moveTo>
                    <a:cubicBezTo>
                      <a:pt x="1115" y="1440"/>
                      <a:pt x="1194" y="779"/>
                      <a:pt x="1124" y="134"/>
                    </a:cubicBezTo>
                    <a:cubicBezTo>
                      <a:pt x="759" y="0"/>
                      <a:pt x="330" y="41"/>
                      <a:pt x="0" y="247"/>
                    </a:cubicBezTo>
                    <a:cubicBezTo>
                      <a:pt x="71" y="942"/>
                      <a:pt x="387" y="1570"/>
                      <a:pt x="894" y="20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7"/>
              <p:cNvSpPr/>
              <p:nvPr/>
            </p:nvSpPr>
            <p:spPr>
              <a:xfrm>
                <a:off x="9490075" y="754063"/>
                <a:ext cx="163513" cy="276225"/>
              </a:xfrm>
              <a:custGeom>
                <a:avLst/>
                <a:gdLst/>
                <a:ahLst/>
                <a:cxnLst/>
                <a:rect l="l" t="t" r="r" b="b"/>
                <a:pathLst>
                  <a:path w="977" h="1653" extrusionOk="0">
                    <a:moveTo>
                      <a:pt x="744" y="1653"/>
                    </a:moveTo>
                    <a:cubicBezTo>
                      <a:pt x="923" y="1131"/>
                      <a:pt x="977" y="566"/>
                      <a:pt x="902" y="19"/>
                    </a:cubicBezTo>
                    <a:cubicBezTo>
                      <a:pt x="579" y="0"/>
                      <a:pt x="249" y="102"/>
                      <a:pt x="0" y="309"/>
                    </a:cubicBezTo>
                    <a:cubicBezTo>
                      <a:pt x="121" y="811"/>
                      <a:pt x="366" y="1301"/>
                      <a:pt x="744" y="165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7"/>
              <p:cNvSpPr/>
              <p:nvPr/>
            </p:nvSpPr>
            <p:spPr>
              <a:xfrm>
                <a:off x="9294813" y="806450"/>
                <a:ext cx="493709" cy="1020755"/>
              </a:xfrm>
              <a:custGeom>
                <a:avLst/>
                <a:gdLst/>
                <a:ahLst/>
                <a:cxnLst/>
                <a:rect l="l" t="t" r="r" b="b"/>
                <a:pathLst>
                  <a:path w="2954" h="6106" extrusionOk="0">
                    <a:moveTo>
                      <a:pt x="814" y="1659"/>
                    </a:moveTo>
                    <a:cubicBezTo>
                      <a:pt x="1226" y="3743"/>
                      <a:pt x="1226" y="3743"/>
                      <a:pt x="1226" y="3743"/>
                    </a:cubicBezTo>
                    <a:cubicBezTo>
                      <a:pt x="1081" y="4140"/>
                      <a:pt x="938" y="4537"/>
                      <a:pt x="798" y="4934"/>
                    </a:cubicBezTo>
                    <a:cubicBezTo>
                      <a:pt x="796" y="4937"/>
                      <a:pt x="795" y="4939"/>
                      <a:pt x="795" y="4942"/>
                    </a:cubicBezTo>
                    <a:cubicBezTo>
                      <a:pt x="735" y="5111"/>
                      <a:pt x="675" y="5280"/>
                      <a:pt x="617" y="5449"/>
                    </a:cubicBezTo>
                    <a:cubicBezTo>
                      <a:pt x="69" y="3512"/>
                      <a:pt x="69" y="3512"/>
                      <a:pt x="69" y="3512"/>
                    </a:cubicBezTo>
                    <a:cubicBezTo>
                      <a:pt x="64" y="3494"/>
                      <a:pt x="45" y="3484"/>
                      <a:pt x="28" y="3489"/>
                    </a:cubicBezTo>
                    <a:cubicBezTo>
                      <a:pt x="10" y="3494"/>
                      <a:pt x="0" y="3513"/>
                      <a:pt x="5" y="3530"/>
                    </a:cubicBezTo>
                    <a:cubicBezTo>
                      <a:pt x="579" y="5558"/>
                      <a:pt x="579" y="5558"/>
                      <a:pt x="579" y="5558"/>
                    </a:cubicBezTo>
                    <a:cubicBezTo>
                      <a:pt x="521" y="5725"/>
                      <a:pt x="462" y="5892"/>
                      <a:pt x="405" y="6058"/>
                    </a:cubicBezTo>
                    <a:cubicBezTo>
                      <a:pt x="399" y="6076"/>
                      <a:pt x="409" y="6094"/>
                      <a:pt x="426" y="6100"/>
                    </a:cubicBezTo>
                    <a:cubicBezTo>
                      <a:pt x="426" y="6101"/>
                      <a:pt x="427" y="6101"/>
                      <a:pt x="427" y="6101"/>
                    </a:cubicBezTo>
                    <a:cubicBezTo>
                      <a:pt x="444" y="6106"/>
                      <a:pt x="462" y="6097"/>
                      <a:pt x="468" y="6080"/>
                    </a:cubicBezTo>
                    <a:cubicBezTo>
                      <a:pt x="595" y="5710"/>
                      <a:pt x="724" y="5340"/>
                      <a:pt x="855" y="4970"/>
                    </a:cubicBezTo>
                    <a:cubicBezTo>
                      <a:pt x="2558" y="4003"/>
                      <a:pt x="2558" y="4003"/>
                      <a:pt x="2558" y="4003"/>
                    </a:cubicBezTo>
                    <a:cubicBezTo>
                      <a:pt x="2574" y="3994"/>
                      <a:pt x="2579" y="3974"/>
                      <a:pt x="2570" y="3958"/>
                    </a:cubicBezTo>
                    <a:cubicBezTo>
                      <a:pt x="2561" y="3942"/>
                      <a:pt x="2541" y="3936"/>
                      <a:pt x="2525" y="3945"/>
                    </a:cubicBezTo>
                    <a:cubicBezTo>
                      <a:pt x="889" y="4875"/>
                      <a:pt x="889" y="4875"/>
                      <a:pt x="889" y="4875"/>
                    </a:cubicBezTo>
                    <a:cubicBezTo>
                      <a:pt x="1098" y="4285"/>
                      <a:pt x="1312" y="3695"/>
                      <a:pt x="1531" y="3108"/>
                    </a:cubicBezTo>
                    <a:cubicBezTo>
                      <a:pt x="2938" y="1966"/>
                      <a:pt x="2938" y="1966"/>
                      <a:pt x="2938" y="1966"/>
                    </a:cubicBezTo>
                    <a:cubicBezTo>
                      <a:pt x="2952" y="1954"/>
                      <a:pt x="2954" y="1933"/>
                      <a:pt x="2942" y="1919"/>
                    </a:cubicBezTo>
                    <a:cubicBezTo>
                      <a:pt x="2931" y="1905"/>
                      <a:pt x="2910" y="1902"/>
                      <a:pt x="2896" y="1914"/>
                    </a:cubicBezTo>
                    <a:cubicBezTo>
                      <a:pt x="1577" y="2985"/>
                      <a:pt x="1577" y="2985"/>
                      <a:pt x="1577" y="2985"/>
                    </a:cubicBezTo>
                    <a:cubicBezTo>
                      <a:pt x="1946" y="1999"/>
                      <a:pt x="2327" y="1019"/>
                      <a:pt x="2719" y="50"/>
                    </a:cubicBezTo>
                    <a:cubicBezTo>
                      <a:pt x="2726" y="33"/>
                      <a:pt x="2717" y="13"/>
                      <a:pt x="2700" y="7"/>
                    </a:cubicBezTo>
                    <a:cubicBezTo>
                      <a:pt x="2684" y="0"/>
                      <a:pt x="2664" y="8"/>
                      <a:pt x="2657" y="25"/>
                    </a:cubicBezTo>
                    <a:cubicBezTo>
                      <a:pt x="2427" y="594"/>
                      <a:pt x="2201" y="1167"/>
                      <a:pt x="1979" y="1743"/>
                    </a:cubicBezTo>
                    <a:cubicBezTo>
                      <a:pt x="1798" y="207"/>
                      <a:pt x="1798" y="207"/>
                      <a:pt x="1798" y="207"/>
                    </a:cubicBezTo>
                    <a:cubicBezTo>
                      <a:pt x="1796" y="189"/>
                      <a:pt x="1780" y="176"/>
                      <a:pt x="1761" y="178"/>
                    </a:cubicBezTo>
                    <a:cubicBezTo>
                      <a:pt x="1743" y="181"/>
                      <a:pt x="1730" y="197"/>
                      <a:pt x="1732" y="215"/>
                    </a:cubicBezTo>
                    <a:cubicBezTo>
                      <a:pt x="1927" y="1876"/>
                      <a:pt x="1927" y="1876"/>
                      <a:pt x="1927" y="1876"/>
                    </a:cubicBezTo>
                    <a:cubicBezTo>
                      <a:pt x="1774" y="2274"/>
                      <a:pt x="1623" y="2672"/>
                      <a:pt x="1474" y="3072"/>
                    </a:cubicBezTo>
                    <a:cubicBezTo>
                      <a:pt x="1474" y="3073"/>
                      <a:pt x="1473" y="3073"/>
                      <a:pt x="1473" y="3074"/>
                    </a:cubicBezTo>
                    <a:cubicBezTo>
                      <a:pt x="1405" y="3257"/>
                      <a:pt x="1337" y="3440"/>
                      <a:pt x="1270" y="3623"/>
                    </a:cubicBezTo>
                    <a:cubicBezTo>
                      <a:pt x="880" y="1646"/>
                      <a:pt x="880" y="1646"/>
                      <a:pt x="880" y="1646"/>
                    </a:cubicBezTo>
                    <a:cubicBezTo>
                      <a:pt x="876" y="1628"/>
                      <a:pt x="858" y="1617"/>
                      <a:pt x="841" y="1620"/>
                    </a:cubicBezTo>
                    <a:cubicBezTo>
                      <a:pt x="823" y="1624"/>
                      <a:pt x="811" y="1641"/>
                      <a:pt x="814" y="165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 name="Google Shape;257;p7"/>
            <p:cNvGrpSpPr/>
            <p:nvPr/>
          </p:nvGrpSpPr>
          <p:grpSpPr>
            <a:xfrm flipH="1">
              <a:off x="8430775" y="119918"/>
              <a:ext cx="1135392" cy="1125519"/>
              <a:chOff x="-12" y="2648475"/>
              <a:chExt cx="1460500" cy="1447799"/>
            </a:xfrm>
          </p:grpSpPr>
          <p:sp>
            <p:nvSpPr>
              <p:cNvPr id="258" name="Google Shape;258;p7"/>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7"/>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7"/>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7"/>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7"/>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7"/>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7"/>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7"/>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7"/>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7"/>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 name="Google Shape;268;p7"/>
            <p:cNvGrpSpPr/>
            <p:nvPr/>
          </p:nvGrpSpPr>
          <p:grpSpPr>
            <a:xfrm rot="3632449">
              <a:off x="-568894" y="138434"/>
              <a:ext cx="1389051" cy="1835133"/>
              <a:chOff x="7642225" y="950913"/>
              <a:chExt cx="1389061" cy="1835146"/>
            </a:xfrm>
          </p:grpSpPr>
          <p:sp>
            <p:nvSpPr>
              <p:cNvPr id="269" name="Google Shape;269;p7"/>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7"/>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7"/>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7"/>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7"/>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7"/>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7"/>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7"/>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7"/>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7"/>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7"/>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7"/>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7"/>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7"/>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7"/>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7"/>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5" name="Google Shape;285;p7"/>
          <p:cNvGrpSpPr/>
          <p:nvPr/>
        </p:nvGrpSpPr>
        <p:grpSpPr>
          <a:xfrm>
            <a:off x="3" y="-409785"/>
            <a:ext cx="7527636" cy="5984364"/>
            <a:chOff x="3" y="-409785"/>
            <a:chExt cx="7527636" cy="5984364"/>
          </a:xfrm>
        </p:grpSpPr>
        <p:sp>
          <p:nvSpPr>
            <p:cNvPr id="286" name="Google Shape;286;p7"/>
            <p:cNvSpPr/>
            <p:nvPr/>
          </p:nvSpPr>
          <p:spPr>
            <a:xfrm rot="1950172">
              <a:off x="6615324" y="-25375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7"/>
            <p:cNvSpPr/>
            <p:nvPr/>
          </p:nvSpPr>
          <p:spPr>
            <a:xfrm rot="-8588671">
              <a:off x="131968" y="4707507"/>
              <a:ext cx="785303" cy="701678"/>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7"/>
          <p:cNvSpPr txBox="1">
            <a:spLocks noGrp="1"/>
          </p:cNvSpPr>
          <p:nvPr>
            <p:ph type="body" idx="1"/>
          </p:nvPr>
        </p:nvSpPr>
        <p:spPr>
          <a:xfrm>
            <a:off x="726450" y="1557175"/>
            <a:ext cx="4015200" cy="27339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400"/>
            </a:lvl1pPr>
            <a:lvl2pPr marL="914400" lvl="1" indent="-317500" rtl="0">
              <a:lnSpc>
                <a:spcPct val="115000"/>
              </a:lnSpc>
              <a:spcBef>
                <a:spcPts val="160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290" name="Google Shape;290;p7"/>
          <p:cNvSpPr>
            <a:spLocks noGrp="1"/>
          </p:cNvSpPr>
          <p:nvPr>
            <p:ph type="pic" idx="2"/>
          </p:nvPr>
        </p:nvSpPr>
        <p:spPr>
          <a:xfrm>
            <a:off x="5322975" y="1448275"/>
            <a:ext cx="2951700" cy="29517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1"/>
        <p:cNvGrpSpPr/>
        <p:nvPr/>
      </p:nvGrpSpPr>
      <p:grpSpPr>
        <a:xfrm>
          <a:off x="0" y="0"/>
          <a:ext cx="0" cy="0"/>
          <a:chOff x="0" y="0"/>
          <a:chExt cx="0" cy="0"/>
        </a:xfrm>
      </p:grpSpPr>
      <p:grpSp>
        <p:nvGrpSpPr>
          <p:cNvPr id="292" name="Google Shape;292;p8"/>
          <p:cNvGrpSpPr/>
          <p:nvPr/>
        </p:nvGrpSpPr>
        <p:grpSpPr>
          <a:xfrm flipH="1">
            <a:off x="-1485524" y="-1456504"/>
            <a:ext cx="11859112" cy="8212382"/>
            <a:chOff x="-1202751" y="-1456504"/>
            <a:chExt cx="11859112" cy="8212382"/>
          </a:xfrm>
        </p:grpSpPr>
        <p:sp>
          <p:nvSpPr>
            <p:cNvPr id="293" name="Google Shape;293;p8"/>
            <p:cNvSpPr/>
            <p:nvPr/>
          </p:nvSpPr>
          <p:spPr>
            <a:xfrm rot="832855">
              <a:off x="-430343" y="4116544"/>
              <a:ext cx="2631829" cy="2358072"/>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8"/>
            <p:cNvSpPr/>
            <p:nvPr/>
          </p:nvSpPr>
          <p:spPr>
            <a:xfrm>
              <a:off x="-1202751" y="-14565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8"/>
            <p:cNvSpPr/>
            <p:nvPr/>
          </p:nvSpPr>
          <p:spPr>
            <a:xfrm>
              <a:off x="8024531" y="-1456504"/>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6" name="Google Shape;296;p8"/>
          <p:cNvSpPr txBox="1">
            <a:spLocks noGrp="1"/>
          </p:cNvSpPr>
          <p:nvPr>
            <p:ph type="title"/>
          </p:nvPr>
        </p:nvSpPr>
        <p:spPr>
          <a:xfrm>
            <a:off x="744750" y="829000"/>
            <a:ext cx="7654500" cy="13488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297" name="Google Shape;297;p8"/>
          <p:cNvGrpSpPr/>
          <p:nvPr/>
        </p:nvGrpSpPr>
        <p:grpSpPr>
          <a:xfrm flipH="1">
            <a:off x="-222779" y="1300985"/>
            <a:ext cx="10352885" cy="2569508"/>
            <a:chOff x="-959269" y="1300985"/>
            <a:chExt cx="10352885" cy="2569508"/>
          </a:xfrm>
        </p:grpSpPr>
        <p:grpSp>
          <p:nvGrpSpPr>
            <p:cNvPr id="298" name="Google Shape;298;p8"/>
            <p:cNvGrpSpPr/>
            <p:nvPr/>
          </p:nvGrpSpPr>
          <p:grpSpPr>
            <a:xfrm rot="3632449">
              <a:off x="-513294" y="1439409"/>
              <a:ext cx="1389051" cy="1835133"/>
              <a:chOff x="7642225" y="950913"/>
              <a:chExt cx="1389061" cy="1835146"/>
            </a:xfrm>
          </p:grpSpPr>
          <p:sp>
            <p:nvSpPr>
              <p:cNvPr id="299" name="Google Shape;299;p8"/>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8"/>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8"/>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8"/>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8"/>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8"/>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8"/>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8"/>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8"/>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8"/>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8"/>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8"/>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8"/>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8"/>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5" name="Google Shape;315;p8"/>
            <p:cNvGrpSpPr/>
            <p:nvPr/>
          </p:nvGrpSpPr>
          <p:grpSpPr>
            <a:xfrm rot="-1314017" flipH="1">
              <a:off x="8354759" y="2429222"/>
              <a:ext cx="819116" cy="1336742"/>
              <a:chOff x="9196388" y="708025"/>
              <a:chExt cx="685800" cy="1119180"/>
            </a:xfrm>
          </p:grpSpPr>
          <p:sp>
            <p:nvSpPr>
              <p:cNvPr id="316" name="Google Shape;316;p8"/>
              <p:cNvSpPr/>
              <p:nvPr/>
            </p:nvSpPr>
            <p:spPr>
              <a:xfrm>
                <a:off x="9669463" y="708025"/>
                <a:ext cx="196850" cy="268289"/>
              </a:xfrm>
              <a:custGeom>
                <a:avLst/>
                <a:gdLst/>
                <a:ahLst/>
                <a:cxnLst/>
                <a:rect l="l" t="t" r="r" b="b"/>
                <a:pathLst>
                  <a:path w="1177" h="1609" extrusionOk="0">
                    <a:moveTo>
                      <a:pt x="52" y="1609"/>
                    </a:moveTo>
                    <a:cubicBezTo>
                      <a:pt x="0" y="1089"/>
                      <a:pt x="32" y="560"/>
                      <a:pt x="147" y="50"/>
                    </a:cubicBezTo>
                    <a:cubicBezTo>
                      <a:pt x="331" y="0"/>
                      <a:pt x="531" y="6"/>
                      <a:pt x="713" y="65"/>
                    </a:cubicBezTo>
                    <a:cubicBezTo>
                      <a:pt x="894" y="124"/>
                      <a:pt x="1058" y="237"/>
                      <a:pt x="1177" y="385"/>
                    </a:cubicBezTo>
                    <a:cubicBezTo>
                      <a:pt x="914" y="893"/>
                      <a:pt x="527" y="1290"/>
                      <a:pt x="52" y="160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8"/>
              <p:cNvSpPr/>
              <p:nvPr/>
            </p:nvSpPr>
            <p:spPr>
              <a:xfrm>
                <a:off x="9623425" y="1003300"/>
                <a:ext cx="258763" cy="260350"/>
              </a:xfrm>
              <a:custGeom>
                <a:avLst/>
                <a:gdLst/>
                <a:ahLst/>
                <a:cxnLst/>
                <a:rect l="l" t="t" r="r" b="b"/>
                <a:pathLst>
                  <a:path w="1547" h="1556" extrusionOk="0">
                    <a:moveTo>
                      <a:pt x="0" y="1549"/>
                    </a:moveTo>
                    <a:cubicBezTo>
                      <a:pt x="144" y="926"/>
                      <a:pt x="530" y="361"/>
                      <a:pt x="1058" y="0"/>
                    </a:cubicBezTo>
                    <a:cubicBezTo>
                      <a:pt x="1361" y="314"/>
                      <a:pt x="1547" y="746"/>
                      <a:pt x="1534" y="1182"/>
                    </a:cubicBezTo>
                    <a:cubicBezTo>
                      <a:pt x="1062" y="1426"/>
                      <a:pt x="531" y="1556"/>
                      <a:pt x="0" y="15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8"/>
              <p:cNvSpPr/>
              <p:nvPr/>
            </p:nvSpPr>
            <p:spPr>
              <a:xfrm>
                <a:off x="9515475" y="1362075"/>
                <a:ext cx="290511" cy="225424"/>
              </a:xfrm>
              <a:custGeom>
                <a:avLst/>
                <a:gdLst/>
                <a:ahLst/>
                <a:cxnLst/>
                <a:rect l="l" t="t" r="r" b="b"/>
                <a:pathLst>
                  <a:path w="1736" h="1351" extrusionOk="0">
                    <a:moveTo>
                      <a:pt x="0" y="1351"/>
                    </a:moveTo>
                    <a:cubicBezTo>
                      <a:pt x="303" y="765"/>
                      <a:pt x="802" y="282"/>
                      <a:pt x="1398" y="0"/>
                    </a:cubicBezTo>
                    <a:cubicBezTo>
                      <a:pt x="1626" y="319"/>
                      <a:pt x="1736" y="730"/>
                      <a:pt x="1689" y="1119"/>
                    </a:cubicBezTo>
                    <a:cubicBezTo>
                      <a:pt x="1148" y="1320"/>
                      <a:pt x="577" y="1337"/>
                      <a:pt x="0" y="135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8"/>
              <p:cNvSpPr/>
              <p:nvPr/>
            </p:nvSpPr>
            <p:spPr>
              <a:xfrm>
                <a:off x="9196388" y="1281113"/>
                <a:ext cx="195261" cy="312737"/>
              </a:xfrm>
              <a:custGeom>
                <a:avLst/>
                <a:gdLst/>
                <a:ahLst/>
                <a:cxnLst/>
                <a:rect l="l" t="t" r="r" b="b"/>
                <a:pathLst>
                  <a:path w="1170" h="1863" extrusionOk="0">
                    <a:moveTo>
                      <a:pt x="965" y="1863"/>
                    </a:moveTo>
                    <a:cubicBezTo>
                      <a:pt x="1130" y="1288"/>
                      <a:pt x="1170" y="677"/>
                      <a:pt x="1083" y="85"/>
                    </a:cubicBezTo>
                    <a:cubicBezTo>
                      <a:pt x="710" y="0"/>
                      <a:pt x="295" y="89"/>
                      <a:pt x="0" y="332"/>
                    </a:cubicBezTo>
                    <a:cubicBezTo>
                      <a:pt x="149" y="923"/>
                      <a:pt x="503" y="1466"/>
                      <a:pt x="965" y="186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8"/>
              <p:cNvSpPr/>
              <p:nvPr/>
            </p:nvSpPr>
            <p:spPr>
              <a:xfrm>
                <a:off x="9332913" y="963613"/>
                <a:ext cx="200025" cy="342900"/>
              </a:xfrm>
              <a:custGeom>
                <a:avLst/>
                <a:gdLst/>
                <a:ahLst/>
                <a:cxnLst/>
                <a:rect l="l" t="t" r="r" b="b"/>
                <a:pathLst>
                  <a:path w="1194" h="2049" extrusionOk="0">
                    <a:moveTo>
                      <a:pt x="894" y="2049"/>
                    </a:moveTo>
                    <a:cubicBezTo>
                      <a:pt x="1115" y="1440"/>
                      <a:pt x="1194" y="779"/>
                      <a:pt x="1124" y="134"/>
                    </a:cubicBezTo>
                    <a:cubicBezTo>
                      <a:pt x="759" y="0"/>
                      <a:pt x="330" y="41"/>
                      <a:pt x="0" y="247"/>
                    </a:cubicBezTo>
                    <a:cubicBezTo>
                      <a:pt x="71" y="942"/>
                      <a:pt x="387" y="1570"/>
                      <a:pt x="894" y="20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8"/>
              <p:cNvSpPr/>
              <p:nvPr/>
            </p:nvSpPr>
            <p:spPr>
              <a:xfrm>
                <a:off x="9490075" y="754063"/>
                <a:ext cx="163513" cy="276225"/>
              </a:xfrm>
              <a:custGeom>
                <a:avLst/>
                <a:gdLst/>
                <a:ahLst/>
                <a:cxnLst/>
                <a:rect l="l" t="t" r="r" b="b"/>
                <a:pathLst>
                  <a:path w="977" h="1653" extrusionOk="0">
                    <a:moveTo>
                      <a:pt x="744" y="1653"/>
                    </a:moveTo>
                    <a:cubicBezTo>
                      <a:pt x="923" y="1131"/>
                      <a:pt x="977" y="566"/>
                      <a:pt x="902" y="19"/>
                    </a:cubicBezTo>
                    <a:cubicBezTo>
                      <a:pt x="579" y="0"/>
                      <a:pt x="249" y="102"/>
                      <a:pt x="0" y="309"/>
                    </a:cubicBezTo>
                    <a:cubicBezTo>
                      <a:pt x="121" y="811"/>
                      <a:pt x="366" y="1301"/>
                      <a:pt x="744" y="165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8"/>
              <p:cNvSpPr/>
              <p:nvPr/>
            </p:nvSpPr>
            <p:spPr>
              <a:xfrm>
                <a:off x="9294813" y="806450"/>
                <a:ext cx="493709" cy="1020755"/>
              </a:xfrm>
              <a:custGeom>
                <a:avLst/>
                <a:gdLst/>
                <a:ahLst/>
                <a:cxnLst/>
                <a:rect l="l" t="t" r="r" b="b"/>
                <a:pathLst>
                  <a:path w="2954" h="6106" extrusionOk="0">
                    <a:moveTo>
                      <a:pt x="814" y="1659"/>
                    </a:moveTo>
                    <a:cubicBezTo>
                      <a:pt x="1226" y="3743"/>
                      <a:pt x="1226" y="3743"/>
                      <a:pt x="1226" y="3743"/>
                    </a:cubicBezTo>
                    <a:cubicBezTo>
                      <a:pt x="1081" y="4140"/>
                      <a:pt x="938" y="4537"/>
                      <a:pt x="798" y="4934"/>
                    </a:cubicBezTo>
                    <a:cubicBezTo>
                      <a:pt x="796" y="4937"/>
                      <a:pt x="795" y="4939"/>
                      <a:pt x="795" y="4942"/>
                    </a:cubicBezTo>
                    <a:cubicBezTo>
                      <a:pt x="735" y="5111"/>
                      <a:pt x="675" y="5280"/>
                      <a:pt x="617" y="5449"/>
                    </a:cubicBezTo>
                    <a:cubicBezTo>
                      <a:pt x="69" y="3512"/>
                      <a:pt x="69" y="3512"/>
                      <a:pt x="69" y="3512"/>
                    </a:cubicBezTo>
                    <a:cubicBezTo>
                      <a:pt x="64" y="3494"/>
                      <a:pt x="45" y="3484"/>
                      <a:pt x="28" y="3489"/>
                    </a:cubicBezTo>
                    <a:cubicBezTo>
                      <a:pt x="10" y="3494"/>
                      <a:pt x="0" y="3513"/>
                      <a:pt x="5" y="3530"/>
                    </a:cubicBezTo>
                    <a:cubicBezTo>
                      <a:pt x="579" y="5558"/>
                      <a:pt x="579" y="5558"/>
                      <a:pt x="579" y="5558"/>
                    </a:cubicBezTo>
                    <a:cubicBezTo>
                      <a:pt x="521" y="5725"/>
                      <a:pt x="462" y="5892"/>
                      <a:pt x="405" y="6058"/>
                    </a:cubicBezTo>
                    <a:cubicBezTo>
                      <a:pt x="399" y="6076"/>
                      <a:pt x="409" y="6094"/>
                      <a:pt x="426" y="6100"/>
                    </a:cubicBezTo>
                    <a:cubicBezTo>
                      <a:pt x="426" y="6101"/>
                      <a:pt x="427" y="6101"/>
                      <a:pt x="427" y="6101"/>
                    </a:cubicBezTo>
                    <a:cubicBezTo>
                      <a:pt x="444" y="6106"/>
                      <a:pt x="462" y="6097"/>
                      <a:pt x="468" y="6080"/>
                    </a:cubicBezTo>
                    <a:cubicBezTo>
                      <a:pt x="595" y="5710"/>
                      <a:pt x="724" y="5340"/>
                      <a:pt x="855" y="4970"/>
                    </a:cubicBezTo>
                    <a:cubicBezTo>
                      <a:pt x="2558" y="4003"/>
                      <a:pt x="2558" y="4003"/>
                      <a:pt x="2558" y="4003"/>
                    </a:cubicBezTo>
                    <a:cubicBezTo>
                      <a:pt x="2574" y="3994"/>
                      <a:pt x="2579" y="3974"/>
                      <a:pt x="2570" y="3958"/>
                    </a:cubicBezTo>
                    <a:cubicBezTo>
                      <a:pt x="2561" y="3942"/>
                      <a:pt x="2541" y="3936"/>
                      <a:pt x="2525" y="3945"/>
                    </a:cubicBezTo>
                    <a:cubicBezTo>
                      <a:pt x="889" y="4875"/>
                      <a:pt x="889" y="4875"/>
                      <a:pt x="889" y="4875"/>
                    </a:cubicBezTo>
                    <a:cubicBezTo>
                      <a:pt x="1098" y="4285"/>
                      <a:pt x="1312" y="3695"/>
                      <a:pt x="1531" y="3108"/>
                    </a:cubicBezTo>
                    <a:cubicBezTo>
                      <a:pt x="2938" y="1966"/>
                      <a:pt x="2938" y="1966"/>
                      <a:pt x="2938" y="1966"/>
                    </a:cubicBezTo>
                    <a:cubicBezTo>
                      <a:pt x="2952" y="1954"/>
                      <a:pt x="2954" y="1933"/>
                      <a:pt x="2942" y="1919"/>
                    </a:cubicBezTo>
                    <a:cubicBezTo>
                      <a:pt x="2931" y="1905"/>
                      <a:pt x="2910" y="1902"/>
                      <a:pt x="2896" y="1914"/>
                    </a:cubicBezTo>
                    <a:cubicBezTo>
                      <a:pt x="1577" y="2985"/>
                      <a:pt x="1577" y="2985"/>
                      <a:pt x="1577" y="2985"/>
                    </a:cubicBezTo>
                    <a:cubicBezTo>
                      <a:pt x="1946" y="1999"/>
                      <a:pt x="2327" y="1019"/>
                      <a:pt x="2719" y="50"/>
                    </a:cubicBezTo>
                    <a:cubicBezTo>
                      <a:pt x="2726" y="33"/>
                      <a:pt x="2717" y="13"/>
                      <a:pt x="2700" y="7"/>
                    </a:cubicBezTo>
                    <a:cubicBezTo>
                      <a:pt x="2684" y="0"/>
                      <a:pt x="2664" y="8"/>
                      <a:pt x="2657" y="25"/>
                    </a:cubicBezTo>
                    <a:cubicBezTo>
                      <a:pt x="2427" y="594"/>
                      <a:pt x="2201" y="1167"/>
                      <a:pt x="1979" y="1743"/>
                    </a:cubicBezTo>
                    <a:cubicBezTo>
                      <a:pt x="1798" y="207"/>
                      <a:pt x="1798" y="207"/>
                      <a:pt x="1798" y="207"/>
                    </a:cubicBezTo>
                    <a:cubicBezTo>
                      <a:pt x="1796" y="189"/>
                      <a:pt x="1780" y="176"/>
                      <a:pt x="1761" y="178"/>
                    </a:cubicBezTo>
                    <a:cubicBezTo>
                      <a:pt x="1743" y="181"/>
                      <a:pt x="1730" y="197"/>
                      <a:pt x="1732" y="215"/>
                    </a:cubicBezTo>
                    <a:cubicBezTo>
                      <a:pt x="1927" y="1876"/>
                      <a:pt x="1927" y="1876"/>
                      <a:pt x="1927" y="1876"/>
                    </a:cubicBezTo>
                    <a:cubicBezTo>
                      <a:pt x="1774" y="2274"/>
                      <a:pt x="1623" y="2672"/>
                      <a:pt x="1474" y="3072"/>
                    </a:cubicBezTo>
                    <a:cubicBezTo>
                      <a:pt x="1474" y="3073"/>
                      <a:pt x="1473" y="3073"/>
                      <a:pt x="1473" y="3074"/>
                    </a:cubicBezTo>
                    <a:cubicBezTo>
                      <a:pt x="1405" y="3257"/>
                      <a:pt x="1337" y="3440"/>
                      <a:pt x="1270" y="3623"/>
                    </a:cubicBezTo>
                    <a:cubicBezTo>
                      <a:pt x="880" y="1646"/>
                      <a:pt x="880" y="1646"/>
                      <a:pt x="880" y="1646"/>
                    </a:cubicBezTo>
                    <a:cubicBezTo>
                      <a:pt x="876" y="1628"/>
                      <a:pt x="858" y="1617"/>
                      <a:pt x="841" y="1620"/>
                    </a:cubicBezTo>
                    <a:cubicBezTo>
                      <a:pt x="823" y="1624"/>
                      <a:pt x="811" y="1641"/>
                      <a:pt x="814" y="165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23" name="Google Shape;323;p8"/>
          <p:cNvGrpSpPr/>
          <p:nvPr/>
        </p:nvGrpSpPr>
        <p:grpSpPr>
          <a:xfrm flipH="1">
            <a:off x="2359124" y="-409785"/>
            <a:ext cx="6982973" cy="5984364"/>
            <a:chOff x="-171260" y="-409785"/>
            <a:chExt cx="6982973" cy="5984364"/>
          </a:xfrm>
        </p:grpSpPr>
        <p:sp>
          <p:nvSpPr>
            <p:cNvPr id="324" name="Google Shape;324;p8"/>
            <p:cNvSpPr/>
            <p:nvPr/>
          </p:nvSpPr>
          <p:spPr>
            <a:xfrm>
              <a:off x="-171260" y="-126199"/>
              <a:ext cx="785300" cy="701671"/>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8"/>
            <p:cNvSpPr/>
            <p:nvPr/>
          </p:nvSpPr>
          <p:spPr>
            <a:xfrm rot="1950172">
              <a:off x="5899399" y="-25375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8"/>
            <p:cNvSpPr/>
            <p:nvPr/>
          </p:nvSpPr>
          <p:spPr>
            <a:xfrm rot="-8588671">
              <a:off x="5723168" y="4707507"/>
              <a:ext cx="785303" cy="701678"/>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7"/>
        <p:cNvGrpSpPr/>
        <p:nvPr/>
      </p:nvGrpSpPr>
      <p:grpSpPr>
        <a:xfrm>
          <a:off x="0" y="0"/>
          <a:ext cx="0" cy="0"/>
          <a:chOff x="0" y="0"/>
          <a:chExt cx="0" cy="0"/>
        </a:xfrm>
      </p:grpSpPr>
      <p:sp>
        <p:nvSpPr>
          <p:cNvPr id="328" name="Google Shape;328;p9"/>
          <p:cNvSpPr txBox="1">
            <a:spLocks noGrp="1"/>
          </p:cNvSpPr>
          <p:nvPr>
            <p:ph type="subTitle" idx="1"/>
          </p:nvPr>
        </p:nvSpPr>
        <p:spPr>
          <a:xfrm>
            <a:off x="720075" y="1589175"/>
            <a:ext cx="3866100" cy="3014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00000"/>
              </a:lnSpc>
              <a:spcBef>
                <a:spcPts val="10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29" name="Google Shape;329;p9"/>
          <p:cNvSpPr txBox="1">
            <a:spLocks noGrp="1"/>
          </p:cNvSpPr>
          <p:nvPr>
            <p:ph type="title"/>
          </p:nvPr>
        </p:nvSpPr>
        <p:spPr>
          <a:xfrm>
            <a:off x="720000" y="445025"/>
            <a:ext cx="43245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0" name="Google Shape;330;p9"/>
          <p:cNvSpPr>
            <a:spLocks noGrp="1"/>
          </p:cNvSpPr>
          <p:nvPr>
            <p:ph type="pic" idx="2"/>
          </p:nvPr>
        </p:nvSpPr>
        <p:spPr>
          <a:xfrm>
            <a:off x="5322900" y="1448275"/>
            <a:ext cx="2951700" cy="2951700"/>
          </a:xfrm>
          <a:prstGeom prst="ellipse">
            <a:avLst/>
          </a:prstGeom>
          <a:noFill/>
          <a:ln>
            <a:noFill/>
          </a:ln>
        </p:spPr>
      </p:sp>
      <p:sp>
        <p:nvSpPr>
          <p:cNvPr id="331" name="Google Shape;331;p9"/>
          <p:cNvSpPr/>
          <p:nvPr/>
        </p:nvSpPr>
        <p:spPr>
          <a:xfrm>
            <a:off x="-1290851" y="-1456475"/>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9"/>
          <p:cNvSpPr/>
          <p:nvPr/>
        </p:nvSpPr>
        <p:spPr>
          <a:xfrm rot="1950172">
            <a:off x="-14951" y="-25375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3" name="Google Shape;333;p9"/>
          <p:cNvGrpSpPr/>
          <p:nvPr/>
        </p:nvGrpSpPr>
        <p:grpSpPr>
          <a:xfrm>
            <a:off x="-578299" y="1953409"/>
            <a:ext cx="1475665" cy="4162943"/>
            <a:chOff x="-578299" y="1953409"/>
            <a:chExt cx="1475665" cy="4162943"/>
          </a:xfrm>
        </p:grpSpPr>
        <p:grpSp>
          <p:nvGrpSpPr>
            <p:cNvPr id="334" name="Google Shape;334;p9"/>
            <p:cNvGrpSpPr/>
            <p:nvPr/>
          </p:nvGrpSpPr>
          <p:grpSpPr>
            <a:xfrm rot="165426">
              <a:off x="-534967" y="4248940"/>
              <a:ext cx="1389002" cy="1835068"/>
              <a:chOff x="7642225" y="950913"/>
              <a:chExt cx="1389061" cy="1835146"/>
            </a:xfrm>
          </p:grpSpPr>
          <p:sp>
            <p:nvSpPr>
              <p:cNvPr id="335" name="Google Shape;335;p9"/>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9"/>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9"/>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9"/>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9"/>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9"/>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9"/>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9"/>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9"/>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9"/>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9"/>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9"/>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9"/>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9"/>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9"/>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9"/>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1" name="Google Shape;351;p9"/>
            <p:cNvGrpSpPr/>
            <p:nvPr/>
          </p:nvGrpSpPr>
          <p:grpSpPr>
            <a:xfrm rot="539595">
              <a:off x="-259763" y="2000170"/>
              <a:ext cx="686192" cy="1118096"/>
              <a:chOff x="153975" y="1743600"/>
              <a:chExt cx="650876" cy="1060451"/>
            </a:xfrm>
          </p:grpSpPr>
          <p:sp>
            <p:nvSpPr>
              <p:cNvPr id="352" name="Google Shape;352;p9"/>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9"/>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9"/>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9"/>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9"/>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9"/>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9"/>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9" name="Google Shape;359;p9"/>
          <p:cNvGrpSpPr/>
          <p:nvPr/>
        </p:nvGrpSpPr>
        <p:grpSpPr>
          <a:xfrm flipH="1">
            <a:off x="8430775" y="119918"/>
            <a:ext cx="1135392" cy="1125519"/>
            <a:chOff x="-12" y="2648475"/>
            <a:chExt cx="1460500" cy="1447799"/>
          </a:xfrm>
        </p:grpSpPr>
        <p:sp>
          <p:nvSpPr>
            <p:cNvPr id="360" name="Google Shape;360;p9"/>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9"/>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9"/>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9"/>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9"/>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9"/>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9"/>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9"/>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9"/>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9"/>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3"/>
        <p:cNvGrpSpPr/>
        <p:nvPr/>
      </p:nvGrpSpPr>
      <p:grpSpPr>
        <a:xfrm>
          <a:off x="0" y="0"/>
          <a:ext cx="0" cy="0"/>
          <a:chOff x="0" y="0"/>
          <a:chExt cx="0" cy="0"/>
        </a:xfrm>
      </p:grpSpPr>
      <p:sp>
        <p:nvSpPr>
          <p:cNvPr id="374" name="Google Shape;374;p11"/>
          <p:cNvSpPr txBox="1">
            <a:spLocks noGrp="1"/>
          </p:cNvSpPr>
          <p:nvPr>
            <p:ph type="title" hasCustomPrompt="1"/>
          </p:nvPr>
        </p:nvSpPr>
        <p:spPr>
          <a:xfrm>
            <a:off x="1103550" y="1653313"/>
            <a:ext cx="6936900" cy="1075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75" name="Google Shape;375;p11"/>
          <p:cNvSpPr txBox="1">
            <a:spLocks noGrp="1"/>
          </p:cNvSpPr>
          <p:nvPr>
            <p:ph type="subTitle" idx="1"/>
          </p:nvPr>
        </p:nvSpPr>
        <p:spPr>
          <a:xfrm>
            <a:off x="1103550" y="2896175"/>
            <a:ext cx="6936900" cy="5310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76" name="Google Shape;376;p11"/>
          <p:cNvGrpSpPr/>
          <p:nvPr/>
        </p:nvGrpSpPr>
        <p:grpSpPr>
          <a:xfrm flipH="1">
            <a:off x="-1519451" y="-1456475"/>
            <a:ext cx="11844596" cy="8294646"/>
            <a:chOff x="-1290851" y="-1456475"/>
            <a:chExt cx="11844596" cy="8294646"/>
          </a:xfrm>
        </p:grpSpPr>
        <p:sp>
          <p:nvSpPr>
            <p:cNvPr id="377" name="Google Shape;377;p11"/>
            <p:cNvSpPr/>
            <p:nvPr/>
          </p:nvSpPr>
          <p:spPr>
            <a:xfrm>
              <a:off x="-1290851" y="-1456475"/>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11"/>
            <p:cNvSpPr/>
            <p:nvPr/>
          </p:nvSpPr>
          <p:spPr>
            <a:xfrm flipH="1">
              <a:off x="6837399" y="-1309200"/>
              <a:ext cx="3716346" cy="2757474"/>
            </a:xfrm>
            <a:custGeom>
              <a:avLst/>
              <a:gdLst/>
              <a:ahLst/>
              <a:cxnLst/>
              <a:rect l="l" t="t" r="r" b="b"/>
              <a:pathLst>
                <a:path w="7690" h="5701" extrusionOk="0">
                  <a:moveTo>
                    <a:pt x="764" y="4959"/>
                  </a:moveTo>
                  <a:cubicBezTo>
                    <a:pt x="1170" y="5405"/>
                    <a:pt x="1758" y="5701"/>
                    <a:pt x="2361" y="5682"/>
                  </a:cubicBezTo>
                  <a:cubicBezTo>
                    <a:pt x="2964" y="5663"/>
                    <a:pt x="3561" y="5298"/>
                    <a:pt x="3788" y="4739"/>
                  </a:cubicBezTo>
                  <a:cubicBezTo>
                    <a:pt x="3878" y="4518"/>
                    <a:pt x="3909" y="4276"/>
                    <a:pt x="3999" y="4055"/>
                  </a:cubicBezTo>
                  <a:cubicBezTo>
                    <a:pt x="4089" y="3833"/>
                    <a:pt x="4262" y="3621"/>
                    <a:pt x="4498" y="3584"/>
                  </a:cubicBezTo>
                  <a:cubicBezTo>
                    <a:pt x="4749" y="3546"/>
                    <a:pt x="4978" y="3711"/>
                    <a:pt x="5209" y="3817"/>
                  </a:cubicBezTo>
                  <a:cubicBezTo>
                    <a:pt x="5794" y="4083"/>
                    <a:pt x="6530" y="3953"/>
                    <a:pt x="7007" y="3522"/>
                  </a:cubicBezTo>
                  <a:cubicBezTo>
                    <a:pt x="7484" y="3091"/>
                    <a:pt x="7690" y="2392"/>
                    <a:pt x="7551" y="1764"/>
                  </a:cubicBezTo>
                  <a:cubicBezTo>
                    <a:pt x="7413" y="1136"/>
                    <a:pt x="6946" y="597"/>
                    <a:pt x="6357" y="341"/>
                  </a:cubicBezTo>
                  <a:cubicBezTo>
                    <a:pt x="5571" y="0"/>
                    <a:pt x="4660" y="151"/>
                    <a:pt x="3845" y="414"/>
                  </a:cubicBezTo>
                  <a:cubicBezTo>
                    <a:pt x="3056" y="668"/>
                    <a:pt x="2295" y="1024"/>
                    <a:pt x="1630" y="1519"/>
                  </a:cubicBezTo>
                  <a:cubicBezTo>
                    <a:pt x="1181" y="1854"/>
                    <a:pt x="777" y="2253"/>
                    <a:pt x="451" y="2709"/>
                  </a:cubicBezTo>
                  <a:cubicBezTo>
                    <a:pt x="317" y="2896"/>
                    <a:pt x="123" y="3135"/>
                    <a:pt x="60" y="3360"/>
                  </a:cubicBezTo>
                  <a:cubicBezTo>
                    <a:pt x="0" y="3574"/>
                    <a:pt x="158" y="3903"/>
                    <a:pt x="236" y="4099"/>
                  </a:cubicBezTo>
                  <a:cubicBezTo>
                    <a:pt x="362" y="4413"/>
                    <a:pt x="536" y="4709"/>
                    <a:pt x="764" y="49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11"/>
            <p:cNvSpPr/>
            <p:nvPr/>
          </p:nvSpPr>
          <p:spPr>
            <a:xfrm>
              <a:off x="7800906" y="4480096"/>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0" name="Google Shape;380;p11"/>
          <p:cNvGrpSpPr/>
          <p:nvPr/>
        </p:nvGrpSpPr>
        <p:grpSpPr>
          <a:xfrm>
            <a:off x="-531874" y="119918"/>
            <a:ext cx="9909094" cy="5844034"/>
            <a:chOff x="-531874" y="119918"/>
            <a:chExt cx="9909094" cy="5844034"/>
          </a:xfrm>
        </p:grpSpPr>
        <p:grpSp>
          <p:nvGrpSpPr>
            <p:cNvPr id="381" name="Google Shape;381;p11"/>
            <p:cNvGrpSpPr/>
            <p:nvPr/>
          </p:nvGrpSpPr>
          <p:grpSpPr>
            <a:xfrm rot="-165426" flipH="1">
              <a:off x="7342059" y="4096540"/>
              <a:ext cx="1389002" cy="1835068"/>
              <a:chOff x="7642225" y="950913"/>
              <a:chExt cx="1389061" cy="1835146"/>
            </a:xfrm>
          </p:grpSpPr>
          <p:sp>
            <p:nvSpPr>
              <p:cNvPr id="382" name="Google Shape;382;p11"/>
              <p:cNvSpPr/>
              <p:nvPr/>
            </p:nvSpPr>
            <p:spPr>
              <a:xfrm>
                <a:off x="7697788" y="1020763"/>
                <a:ext cx="393698" cy="360360"/>
              </a:xfrm>
              <a:custGeom>
                <a:avLst/>
                <a:gdLst/>
                <a:ahLst/>
                <a:cxnLst/>
                <a:rect l="l" t="t" r="r" b="b"/>
                <a:pathLst>
                  <a:path w="2351" h="2149" extrusionOk="0">
                    <a:moveTo>
                      <a:pt x="2351" y="2149"/>
                    </a:moveTo>
                    <a:cubicBezTo>
                      <a:pt x="2251" y="1597"/>
                      <a:pt x="1925" y="1101"/>
                      <a:pt x="1496" y="739"/>
                    </a:cubicBezTo>
                    <a:cubicBezTo>
                      <a:pt x="1067" y="377"/>
                      <a:pt x="542" y="143"/>
                      <a:pt x="0" y="0"/>
                    </a:cubicBezTo>
                    <a:cubicBezTo>
                      <a:pt x="156" y="541"/>
                      <a:pt x="445" y="1061"/>
                      <a:pt x="863" y="1439"/>
                    </a:cubicBezTo>
                    <a:cubicBezTo>
                      <a:pt x="1280" y="1817"/>
                      <a:pt x="1797" y="2047"/>
                      <a:pt x="2351" y="21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1"/>
              <p:cNvSpPr/>
              <p:nvPr/>
            </p:nvSpPr>
            <p:spPr>
              <a:xfrm>
                <a:off x="7642225" y="1319213"/>
                <a:ext cx="520704" cy="207962"/>
              </a:xfrm>
              <a:custGeom>
                <a:avLst/>
                <a:gdLst/>
                <a:ahLst/>
                <a:cxnLst/>
                <a:rect l="l" t="t" r="r" b="b"/>
                <a:pathLst>
                  <a:path w="3113" h="1238" extrusionOk="0">
                    <a:moveTo>
                      <a:pt x="3113" y="1115"/>
                    </a:moveTo>
                    <a:cubicBezTo>
                      <a:pt x="2268" y="376"/>
                      <a:pt x="1118" y="0"/>
                      <a:pt x="0" y="95"/>
                    </a:cubicBezTo>
                    <a:cubicBezTo>
                      <a:pt x="387" y="521"/>
                      <a:pt x="877" y="868"/>
                      <a:pt x="1425" y="1043"/>
                    </a:cubicBezTo>
                    <a:cubicBezTo>
                      <a:pt x="1973" y="1217"/>
                      <a:pt x="2551" y="1238"/>
                      <a:pt x="3113" y="111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1"/>
              <p:cNvSpPr/>
              <p:nvPr/>
            </p:nvSpPr>
            <p:spPr>
              <a:xfrm>
                <a:off x="7761288" y="1535113"/>
                <a:ext cx="519115" cy="174626"/>
              </a:xfrm>
              <a:custGeom>
                <a:avLst/>
                <a:gdLst/>
                <a:ahLst/>
                <a:cxnLst/>
                <a:rect l="l" t="t" r="r" b="b"/>
                <a:pathLst>
                  <a:path w="3101" h="1050" extrusionOk="0">
                    <a:moveTo>
                      <a:pt x="3101" y="792"/>
                    </a:moveTo>
                    <a:cubicBezTo>
                      <a:pt x="2208" y="181"/>
                      <a:pt x="1034" y="0"/>
                      <a:pt x="0" y="315"/>
                    </a:cubicBezTo>
                    <a:cubicBezTo>
                      <a:pt x="421" y="656"/>
                      <a:pt x="933" y="898"/>
                      <a:pt x="1469" y="974"/>
                    </a:cubicBezTo>
                    <a:cubicBezTo>
                      <a:pt x="2006" y="1050"/>
                      <a:pt x="2601" y="1003"/>
                      <a:pt x="3101" y="79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1"/>
              <p:cNvSpPr/>
              <p:nvPr/>
            </p:nvSpPr>
            <p:spPr>
              <a:xfrm>
                <a:off x="7870825" y="1765300"/>
                <a:ext cx="515935" cy="144462"/>
              </a:xfrm>
              <a:custGeom>
                <a:avLst/>
                <a:gdLst/>
                <a:ahLst/>
                <a:cxnLst/>
                <a:rect l="l" t="t" r="r" b="b"/>
                <a:pathLst>
                  <a:path w="3085" h="857" extrusionOk="0">
                    <a:moveTo>
                      <a:pt x="3085" y="484"/>
                    </a:moveTo>
                    <a:cubicBezTo>
                      <a:pt x="2624" y="212"/>
                      <a:pt x="2096" y="54"/>
                      <a:pt x="1562" y="27"/>
                    </a:cubicBezTo>
                    <a:cubicBezTo>
                      <a:pt x="1027" y="0"/>
                      <a:pt x="486" y="104"/>
                      <a:pt x="0" y="328"/>
                    </a:cubicBezTo>
                    <a:cubicBezTo>
                      <a:pt x="414" y="680"/>
                      <a:pt x="964" y="852"/>
                      <a:pt x="1507" y="854"/>
                    </a:cubicBezTo>
                    <a:cubicBezTo>
                      <a:pt x="2050" y="857"/>
                      <a:pt x="2570" y="655"/>
                      <a:pt x="3085" y="48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1"/>
              <p:cNvSpPr/>
              <p:nvPr/>
            </p:nvSpPr>
            <p:spPr>
              <a:xfrm>
                <a:off x="7985125" y="1931988"/>
                <a:ext cx="490538" cy="155574"/>
              </a:xfrm>
              <a:custGeom>
                <a:avLst/>
                <a:gdLst/>
                <a:ahLst/>
                <a:cxnLst/>
                <a:rect l="l" t="t" r="r" b="b"/>
                <a:pathLst>
                  <a:path w="2932" h="932" extrusionOk="0">
                    <a:moveTo>
                      <a:pt x="2932" y="609"/>
                    </a:moveTo>
                    <a:cubicBezTo>
                      <a:pt x="2512" y="315"/>
                      <a:pt x="2020" y="126"/>
                      <a:pt x="1511" y="63"/>
                    </a:cubicBezTo>
                    <a:cubicBezTo>
                      <a:pt x="1003" y="0"/>
                      <a:pt x="479" y="63"/>
                      <a:pt x="0" y="245"/>
                    </a:cubicBezTo>
                    <a:cubicBezTo>
                      <a:pt x="412" y="570"/>
                      <a:pt x="916" y="791"/>
                      <a:pt x="1436" y="861"/>
                    </a:cubicBezTo>
                    <a:cubicBezTo>
                      <a:pt x="1956" y="932"/>
                      <a:pt x="2448" y="812"/>
                      <a:pt x="2932" y="6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1"/>
              <p:cNvSpPr/>
              <p:nvPr/>
            </p:nvSpPr>
            <p:spPr>
              <a:xfrm>
                <a:off x="8083550" y="2120900"/>
                <a:ext cx="461965" cy="136525"/>
              </a:xfrm>
              <a:custGeom>
                <a:avLst/>
                <a:gdLst/>
                <a:ahLst/>
                <a:cxnLst/>
                <a:rect l="l" t="t" r="r" b="b"/>
                <a:pathLst>
                  <a:path w="2755" h="819" extrusionOk="0">
                    <a:moveTo>
                      <a:pt x="2755" y="565"/>
                    </a:moveTo>
                    <a:cubicBezTo>
                      <a:pt x="2362" y="284"/>
                      <a:pt x="1897" y="106"/>
                      <a:pt x="1417" y="53"/>
                    </a:cubicBezTo>
                    <a:cubicBezTo>
                      <a:pt x="938" y="0"/>
                      <a:pt x="445" y="72"/>
                      <a:pt x="0" y="259"/>
                    </a:cubicBezTo>
                    <a:cubicBezTo>
                      <a:pt x="397" y="527"/>
                      <a:pt x="862" y="726"/>
                      <a:pt x="1339" y="773"/>
                    </a:cubicBezTo>
                    <a:cubicBezTo>
                      <a:pt x="1815" y="819"/>
                      <a:pt x="2314" y="751"/>
                      <a:pt x="2755" y="5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1"/>
              <p:cNvSpPr/>
              <p:nvPr/>
            </p:nvSpPr>
            <p:spPr>
              <a:xfrm>
                <a:off x="8121650" y="2268538"/>
                <a:ext cx="477837" cy="168276"/>
              </a:xfrm>
              <a:custGeom>
                <a:avLst/>
                <a:gdLst/>
                <a:ahLst/>
                <a:cxnLst/>
                <a:rect l="l" t="t" r="r" b="b"/>
                <a:pathLst>
                  <a:path w="2856" h="1006" extrusionOk="0">
                    <a:moveTo>
                      <a:pt x="2856" y="851"/>
                    </a:moveTo>
                    <a:cubicBezTo>
                      <a:pt x="2481" y="502"/>
                      <a:pt x="2017" y="249"/>
                      <a:pt x="1520" y="125"/>
                    </a:cubicBezTo>
                    <a:cubicBezTo>
                      <a:pt x="1024" y="0"/>
                      <a:pt x="495" y="4"/>
                      <a:pt x="0" y="135"/>
                    </a:cubicBezTo>
                    <a:cubicBezTo>
                      <a:pt x="370" y="490"/>
                      <a:pt x="823" y="755"/>
                      <a:pt x="1320" y="881"/>
                    </a:cubicBezTo>
                    <a:cubicBezTo>
                      <a:pt x="1817" y="1006"/>
                      <a:pt x="2362" y="989"/>
                      <a:pt x="2856" y="85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1"/>
              <p:cNvSpPr/>
              <p:nvPr/>
            </p:nvSpPr>
            <p:spPr>
              <a:xfrm>
                <a:off x="8181975" y="2444750"/>
                <a:ext cx="454027" cy="188914"/>
              </a:xfrm>
              <a:custGeom>
                <a:avLst/>
                <a:gdLst/>
                <a:ahLst/>
                <a:cxnLst/>
                <a:rect l="l" t="t" r="r" b="b"/>
                <a:pathLst>
                  <a:path w="2713" h="1131" extrusionOk="0">
                    <a:moveTo>
                      <a:pt x="2713" y="948"/>
                    </a:moveTo>
                    <a:cubicBezTo>
                      <a:pt x="2403" y="560"/>
                      <a:pt x="1954" y="297"/>
                      <a:pt x="1477" y="158"/>
                    </a:cubicBezTo>
                    <a:cubicBezTo>
                      <a:pt x="1000" y="19"/>
                      <a:pt x="495" y="0"/>
                      <a:pt x="0" y="42"/>
                    </a:cubicBezTo>
                    <a:cubicBezTo>
                      <a:pt x="252" y="491"/>
                      <a:pt x="691" y="824"/>
                      <a:pt x="1183" y="978"/>
                    </a:cubicBezTo>
                    <a:cubicBezTo>
                      <a:pt x="1674" y="1131"/>
                      <a:pt x="2208" y="1050"/>
                      <a:pt x="2713" y="94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1"/>
              <p:cNvSpPr/>
              <p:nvPr/>
            </p:nvSpPr>
            <p:spPr>
              <a:xfrm>
                <a:off x="8724900" y="2239963"/>
                <a:ext cx="306386" cy="325439"/>
              </a:xfrm>
              <a:custGeom>
                <a:avLst/>
                <a:gdLst/>
                <a:ahLst/>
                <a:cxnLst/>
                <a:rect l="l" t="t" r="r" b="b"/>
                <a:pathLst>
                  <a:path w="1833" h="1938" extrusionOk="0">
                    <a:moveTo>
                      <a:pt x="1833" y="0"/>
                    </a:moveTo>
                    <a:cubicBezTo>
                      <a:pt x="978" y="336"/>
                      <a:pt x="288" y="1066"/>
                      <a:pt x="0" y="1938"/>
                    </a:cubicBezTo>
                    <a:cubicBezTo>
                      <a:pt x="456" y="1844"/>
                      <a:pt x="902" y="1623"/>
                      <a:pt x="1224" y="1287"/>
                    </a:cubicBezTo>
                    <a:cubicBezTo>
                      <a:pt x="1546" y="951"/>
                      <a:pt x="1759" y="459"/>
                      <a:pt x="183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1"/>
              <p:cNvSpPr/>
              <p:nvPr/>
            </p:nvSpPr>
            <p:spPr>
              <a:xfrm>
                <a:off x="8685213" y="2044700"/>
                <a:ext cx="331789" cy="330199"/>
              </a:xfrm>
              <a:custGeom>
                <a:avLst/>
                <a:gdLst/>
                <a:ahLst/>
                <a:cxnLst/>
                <a:rect l="l" t="t" r="r" b="b"/>
                <a:pathLst>
                  <a:path w="1979" h="1976" extrusionOk="0">
                    <a:moveTo>
                      <a:pt x="1979" y="0"/>
                    </a:moveTo>
                    <a:cubicBezTo>
                      <a:pt x="1069" y="319"/>
                      <a:pt x="321" y="1067"/>
                      <a:pt x="0" y="1976"/>
                    </a:cubicBezTo>
                    <a:cubicBezTo>
                      <a:pt x="474" y="1831"/>
                      <a:pt x="929" y="1592"/>
                      <a:pt x="1278" y="1241"/>
                    </a:cubicBezTo>
                    <a:cubicBezTo>
                      <a:pt x="1628" y="890"/>
                      <a:pt x="1835" y="474"/>
                      <a:pt x="197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1"/>
              <p:cNvSpPr/>
              <p:nvPr/>
            </p:nvSpPr>
            <p:spPr>
              <a:xfrm>
                <a:off x="8618538" y="1831975"/>
                <a:ext cx="317500" cy="347662"/>
              </a:xfrm>
              <a:custGeom>
                <a:avLst/>
                <a:gdLst/>
                <a:ahLst/>
                <a:cxnLst/>
                <a:rect l="l" t="t" r="r" b="b"/>
                <a:pathLst>
                  <a:path w="1901" h="2081" extrusionOk="0">
                    <a:moveTo>
                      <a:pt x="1901" y="0"/>
                    </a:moveTo>
                    <a:cubicBezTo>
                      <a:pt x="1420" y="125"/>
                      <a:pt x="977" y="392"/>
                      <a:pt x="642" y="759"/>
                    </a:cubicBezTo>
                    <a:cubicBezTo>
                      <a:pt x="307" y="1126"/>
                      <a:pt x="81" y="1591"/>
                      <a:pt x="0" y="2081"/>
                    </a:cubicBezTo>
                    <a:cubicBezTo>
                      <a:pt x="886" y="1712"/>
                      <a:pt x="1620" y="918"/>
                      <a:pt x="190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1"/>
              <p:cNvSpPr/>
              <p:nvPr/>
            </p:nvSpPr>
            <p:spPr>
              <a:xfrm>
                <a:off x="8540750" y="1620837"/>
                <a:ext cx="323852" cy="380997"/>
              </a:xfrm>
              <a:custGeom>
                <a:avLst/>
                <a:gdLst/>
                <a:ahLst/>
                <a:cxnLst/>
                <a:rect l="l" t="t" r="r" b="b"/>
                <a:pathLst>
                  <a:path w="1937" h="2274" extrusionOk="0">
                    <a:moveTo>
                      <a:pt x="1937" y="0"/>
                    </a:moveTo>
                    <a:cubicBezTo>
                      <a:pt x="1005" y="432"/>
                      <a:pt x="278" y="1285"/>
                      <a:pt x="0" y="2274"/>
                    </a:cubicBezTo>
                    <a:cubicBezTo>
                      <a:pt x="483" y="2048"/>
                      <a:pt x="956" y="1796"/>
                      <a:pt x="1320" y="1406"/>
                    </a:cubicBezTo>
                    <a:cubicBezTo>
                      <a:pt x="1684" y="1016"/>
                      <a:pt x="1928" y="533"/>
                      <a:pt x="193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1"/>
              <p:cNvSpPr/>
              <p:nvPr/>
            </p:nvSpPr>
            <p:spPr>
              <a:xfrm>
                <a:off x="8450263" y="1355725"/>
                <a:ext cx="268288" cy="454025"/>
              </a:xfrm>
              <a:custGeom>
                <a:avLst/>
                <a:gdLst/>
                <a:ahLst/>
                <a:cxnLst/>
                <a:rect l="l" t="t" r="r" b="b"/>
                <a:pathLst>
                  <a:path w="1601" h="2719" extrusionOk="0">
                    <a:moveTo>
                      <a:pt x="1595" y="0"/>
                    </a:moveTo>
                    <a:cubicBezTo>
                      <a:pt x="1135" y="292"/>
                      <a:pt x="745" y="696"/>
                      <a:pt x="469" y="1166"/>
                    </a:cubicBezTo>
                    <a:cubicBezTo>
                      <a:pt x="193" y="1637"/>
                      <a:pt x="31" y="2174"/>
                      <a:pt x="0" y="2719"/>
                    </a:cubicBezTo>
                    <a:cubicBezTo>
                      <a:pt x="506" y="2471"/>
                      <a:pt x="943" y="2076"/>
                      <a:pt x="1238" y="1597"/>
                    </a:cubicBezTo>
                    <a:cubicBezTo>
                      <a:pt x="1534" y="1118"/>
                      <a:pt x="1601" y="563"/>
                      <a:pt x="1595"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1"/>
              <p:cNvSpPr/>
              <p:nvPr/>
            </p:nvSpPr>
            <p:spPr>
              <a:xfrm>
                <a:off x="8331200" y="1163638"/>
                <a:ext cx="244475" cy="473074"/>
              </a:xfrm>
              <a:custGeom>
                <a:avLst/>
                <a:gdLst/>
                <a:ahLst/>
                <a:cxnLst/>
                <a:rect l="l" t="t" r="r" b="b"/>
                <a:pathLst>
                  <a:path w="1453" h="2831" extrusionOk="0">
                    <a:moveTo>
                      <a:pt x="1404" y="0"/>
                    </a:moveTo>
                    <a:cubicBezTo>
                      <a:pt x="953" y="311"/>
                      <a:pt x="585" y="741"/>
                      <a:pt x="346" y="1235"/>
                    </a:cubicBezTo>
                    <a:cubicBezTo>
                      <a:pt x="108" y="1728"/>
                      <a:pt x="0" y="2284"/>
                      <a:pt x="36" y="2831"/>
                    </a:cubicBezTo>
                    <a:cubicBezTo>
                      <a:pt x="487" y="2526"/>
                      <a:pt x="865" y="2108"/>
                      <a:pt x="1099" y="1616"/>
                    </a:cubicBezTo>
                    <a:cubicBezTo>
                      <a:pt x="1332" y="1124"/>
                      <a:pt x="1453" y="542"/>
                      <a:pt x="1404"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1"/>
              <p:cNvSpPr/>
              <p:nvPr/>
            </p:nvSpPr>
            <p:spPr>
              <a:xfrm>
                <a:off x="8210550" y="950913"/>
                <a:ext cx="219074" cy="527054"/>
              </a:xfrm>
              <a:custGeom>
                <a:avLst/>
                <a:gdLst/>
                <a:ahLst/>
                <a:cxnLst/>
                <a:rect l="l" t="t" r="r" b="b"/>
                <a:pathLst>
                  <a:path w="1312" h="3148" extrusionOk="0">
                    <a:moveTo>
                      <a:pt x="1197" y="0"/>
                    </a:moveTo>
                    <a:cubicBezTo>
                      <a:pt x="409" y="830"/>
                      <a:pt x="0" y="2008"/>
                      <a:pt x="105" y="3148"/>
                    </a:cubicBezTo>
                    <a:cubicBezTo>
                      <a:pt x="547" y="2760"/>
                      <a:pt x="887" y="2275"/>
                      <a:pt x="1076" y="1719"/>
                    </a:cubicBezTo>
                    <a:cubicBezTo>
                      <a:pt x="1264" y="1162"/>
                      <a:pt x="1312" y="576"/>
                      <a:pt x="119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1"/>
              <p:cNvSpPr/>
              <p:nvPr/>
            </p:nvSpPr>
            <p:spPr>
              <a:xfrm>
                <a:off x="7827963" y="1135062"/>
                <a:ext cx="1095372" cy="1650996"/>
              </a:xfrm>
              <a:custGeom>
                <a:avLst/>
                <a:gdLst/>
                <a:ahLst/>
                <a:cxnLst/>
                <a:rect l="l" t="t" r="r" b="b"/>
                <a:pathLst>
                  <a:path w="6541" h="9876" extrusionOk="0">
                    <a:moveTo>
                      <a:pt x="6251" y="6482"/>
                    </a:moveTo>
                    <a:cubicBezTo>
                      <a:pt x="4884" y="7720"/>
                      <a:pt x="4884" y="7720"/>
                      <a:pt x="4884" y="7720"/>
                    </a:cubicBezTo>
                    <a:cubicBezTo>
                      <a:pt x="4965" y="8071"/>
                      <a:pt x="5031" y="8425"/>
                      <a:pt x="5083" y="8780"/>
                    </a:cubicBezTo>
                    <a:cubicBezTo>
                      <a:pt x="6451" y="7504"/>
                      <a:pt x="6451" y="7504"/>
                      <a:pt x="6451" y="7504"/>
                    </a:cubicBezTo>
                    <a:cubicBezTo>
                      <a:pt x="6471" y="7485"/>
                      <a:pt x="6503" y="7486"/>
                      <a:pt x="6522" y="7506"/>
                    </a:cubicBezTo>
                    <a:cubicBezTo>
                      <a:pt x="6541" y="7527"/>
                      <a:pt x="6540" y="7558"/>
                      <a:pt x="6519" y="7577"/>
                    </a:cubicBezTo>
                    <a:cubicBezTo>
                      <a:pt x="5099" y="8902"/>
                      <a:pt x="5099" y="8902"/>
                      <a:pt x="5099" y="8902"/>
                    </a:cubicBezTo>
                    <a:cubicBezTo>
                      <a:pt x="5141" y="9208"/>
                      <a:pt x="5173" y="9514"/>
                      <a:pt x="5193" y="9821"/>
                    </a:cubicBezTo>
                    <a:cubicBezTo>
                      <a:pt x="5195" y="9844"/>
                      <a:pt x="5180" y="9865"/>
                      <a:pt x="5160" y="9872"/>
                    </a:cubicBezTo>
                    <a:cubicBezTo>
                      <a:pt x="5156" y="9873"/>
                      <a:pt x="5151" y="9874"/>
                      <a:pt x="5146" y="9875"/>
                    </a:cubicBezTo>
                    <a:cubicBezTo>
                      <a:pt x="5119" y="9876"/>
                      <a:pt x="5095" y="9855"/>
                      <a:pt x="5093" y="9828"/>
                    </a:cubicBezTo>
                    <a:cubicBezTo>
                      <a:pt x="5073" y="9524"/>
                      <a:pt x="5042" y="9222"/>
                      <a:pt x="5001" y="8921"/>
                    </a:cubicBezTo>
                    <a:cubicBezTo>
                      <a:pt x="3369" y="8425"/>
                      <a:pt x="3369" y="8425"/>
                      <a:pt x="3369" y="8425"/>
                    </a:cubicBezTo>
                    <a:cubicBezTo>
                      <a:pt x="3342" y="8417"/>
                      <a:pt x="3327" y="8389"/>
                      <a:pt x="3335" y="8363"/>
                    </a:cubicBezTo>
                    <a:cubicBezTo>
                      <a:pt x="3343" y="8336"/>
                      <a:pt x="3371" y="8321"/>
                      <a:pt x="3398" y="8329"/>
                    </a:cubicBezTo>
                    <a:cubicBezTo>
                      <a:pt x="4986" y="8811"/>
                      <a:pt x="4986" y="8811"/>
                      <a:pt x="4986" y="8811"/>
                    </a:cubicBezTo>
                    <a:cubicBezTo>
                      <a:pt x="4934" y="8453"/>
                      <a:pt x="4868" y="8096"/>
                      <a:pt x="4787" y="7743"/>
                    </a:cubicBezTo>
                    <a:cubicBezTo>
                      <a:pt x="3170" y="7368"/>
                      <a:pt x="3170" y="7368"/>
                      <a:pt x="3170" y="7368"/>
                    </a:cubicBezTo>
                    <a:cubicBezTo>
                      <a:pt x="3143" y="7362"/>
                      <a:pt x="3126" y="7335"/>
                      <a:pt x="3133" y="7308"/>
                    </a:cubicBezTo>
                    <a:cubicBezTo>
                      <a:pt x="3139" y="7281"/>
                      <a:pt x="3166" y="7264"/>
                      <a:pt x="3193" y="7270"/>
                    </a:cubicBezTo>
                    <a:cubicBezTo>
                      <a:pt x="4760" y="7634"/>
                      <a:pt x="4760" y="7634"/>
                      <a:pt x="4760" y="7634"/>
                    </a:cubicBezTo>
                    <a:cubicBezTo>
                      <a:pt x="4673" y="7267"/>
                      <a:pt x="4570" y="6903"/>
                      <a:pt x="4452" y="6544"/>
                    </a:cubicBezTo>
                    <a:cubicBezTo>
                      <a:pt x="2937" y="6338"/>
                      <a:pt x="2937" y="6338"/>
                      <a:pt x="2937" y="6338"/>
                    </a:cubicBezTo>
                    <a:cubicBezTo>
                      <a:pt x="2910" y="6334"/>
                      <a:pt x="2891" y="6309"/>
                      <a:pt x="2895" y="6281"/>
                    </a:cubicBezTo>
                    <a:cubicBezTo>
                      <a:pt x="2898" y="6254"/>
                      <a:pt x="2924" y="6235"/>
                      <a:pt x="2951" y="6238"/>
                    </a:cubicBezTo>
                    <a:cubicBezTo>
                      <a:pt x="4418" y="6438"/>
                      <a:pt x="4418" y="6438"/>
                      <a:pt x="4418" y="6438"/>
                    </a:cubicBezTo>
                    <a:cubicBezTo>
                      <a:pt x="4309" y="6114"/>
                      <a:pt x="4188" y="5794"/>
                      <a:pt x="4055" y="5479"/>
                    </a:cubicBezTo>
                    <a:cubicBezTo>
                      <a:pt x="2367" y="5264"/>
                      <a:pt x="2367" y="5264"/>
                      <a:pt x="2367" y="5264"/>
                    </a:cubicBezTo>
                    <a:cubicBezTo>
                      <a:pt x="2340" y="5260"/>
                      <a:pt x="2321" y="5235"/>
                      <a:pt x="2324" y="5208"/>
                    </a:cubicBezTo>
                    <a:cubicBezTo>
                      <a:pt x="2328" y="5180"/>
                      <a:pt x="2353" y="5161"/>
                      <a:pt x="2380" y="5164"/>
                    </a:cubicBezTo>
                    <a:cubicBezTo>
                      <a:pt x="4010" y="5372"/>
                      <a:pt x="4010" y="5372"/>
                      <a:pt x="4010" y="5372"/>
                    </a:cubicBezTo>
                    <a:cubicBezTo>
                      <a:pt x="3861" y="5025"/>
                      <a:pt x="3697" y="4684"/>
                      <a:pt x="3520" y="4350"/>
                    </a:cubicBezTo>
                    <a:cubicBezTo>
                      <a:pt x="1751" y="4284"/>
                      <a:pt x="1751" y="4284"/>
                      <a:pt x="1751" y="4284"/>
                    </a:cubicBezTo>
                    <a:cubicBezTo>
                      <a:pt x="1723" y="4283"/>
                      <a:pt x="1701" y="4259"/>
                      <a:pt x="1702" y="4232"/>
                    </a:cubicBezTo>
                    <a:cubicBezTo>
                      <a:pt x="1703" y="4204"/>
                      <a:pt x="1727" y="4182"/>
                      <a:pt x="1754" y="4184"/>
                    </a:cubicBezTo>
                    <a:cubicBezTo>
                      <a:pt x="3465" y="4248"/>
                      <a:pt x="3465" y="4248"/>
                      <a:pt x="3465" y="4248"/>
                    </a:cubicBezTo>
                    <a:cubicBezTo>
                      <a:pt x="3286" y="3917"/>
                      <a:pt x="3094" y="3593"/>
                      <a:pt x="2890" y="3278"/>
                    </a:cubicBezTo>
                    <a:cubicBezTo>
                      <a:pt x="1233" y="3068"/>
                      <a:pt x="1233" y="3068"/>
                      <a:pt x="1233" y="3068"/>
                    </a:cubicBezTo>
                    <a:cubicBezTo>
                      <a:pt x="1205" y="3065"/>
                      <a:pt x="1186" y="3040"/>
                      <a:pt x="1189" y="3012"/>
                    </a:cubicBezTo>
                    <a:cubicBezTo>
                      <a:pt x="1193" y="2985"/>
                      <a:pt x="1218" y="2965"/>
                      <a:pt x="1245" y="2969"/>
                    </a:cubicBezTo>
                    <a:cubicBezTo>
                      <a:pt x="2817" y="3168"/>
                      <a:pt x="2817" y="3168"/>
                      <a:pt x="2817" y="3168"/>
                    </a:cubicBezTo>
                    <a:cubicBezTo>
                      <a:pt x="2636" y="2893"/>
                      <a:pt x="2445" y="2626"/>
                      <a:pt x="2245" y="2365"/>
                    </a:cubicBezTo>
                    <a:cubicBezTo>
                      <a:pt x="479" y="1796"/>
                      <a:pt x="479" y="1796"/>
                      <a:pt x="479" y="1796"/>
                    </a:cubicBezTo>
                    <a:cubicBezTo>
                      <a:pt x="452" y="1787"/>
                      <a:pt x="438" y="1759"/>
                      <a:pt x="446" y="1733"/>
                    </a:cubicBezTo>
                    <a:cubicBezTo>
                      <a:pt x="455" y="1706"/>
                      <a:pt x="483" y="1692"/>
                      <a:pt x="509" y="1700"/>
                    </a:cubicBezTo>
                    <a:cubicBezTo>
                      <a:pt x="2133" y="2224"/>
                      <a:pt x="2133" y="2224"/>
                      <a:pt x="2133" y="2224"/>
                    </a:cubicBezTo>
                    <a:cubicBezTo>
                      <a:pt x="1511" y="1438"/>
                      <a:pt x="805" y="721"/>
                      <a:pt x="25" y="96"/>
                    </a:cubicBezTo>
                    <a:cubicBezTo>
                      <a:pt x="3" y="78"/>
                      <a:pt x="0" y="47"/>
                      <a:pt x="17" y="25"/>
                    </a:cubicBezTo>
                    <a:cubicBezTo>
                      <a:pt x="34" y="4"/>
                      <a:pt x="66" y="0"/>
                      <a:pt x="88" y="17"/>
                    </a:cubicBezTo>
                    <a:cubicBezTo>
                      <a:pt x="895" y="664"/>
                      <a:pt x="1623" y="1408"/>
                      <a:pt x="2262" y="2225"/>
                    </a:cubicBezTo>
                    <a:cubicBezTo>
                      <a:pt x="2819" y="731"/>
                      <a:pt x="2819" y="731"/>
                      <a:pt x="2819" y="731"/>
                    </a:cubicBezTo>
                    <a:cubicBezTo>
                      <a:pt x="2828" y="705"/>
                      <a:pt x="2857" y="692"/>
                      <a:pt x="2883" y="702"/>
                    </a:cubicBezTo>
                    <a:cubicBezTo>
                      <a:pt x="2909" y="712"/>
                      <a:pt x="2922" y="740"/>
                      <a:pt x="2913" y="766"/>
                    </a:cubicBezTo>
                    <a:cubicBezTo>
                      <a:pt x="2334" y="2318"/>
                      <a:pt x="2334" y="2318"/>
                      <a:pt x="2334" y="2318"/>
                    </a:cubicBezTo>
                    <a:cubicBezTo>
                      <a:pt x="2538" y="2583"/>
                      <a:pt x="2732" y="2856"/>
                      <a:pt x="2917" y="3136"/>
                    </a:cubicBezTo>
                    <a:cubicBezTo>
                      <a:pt x="3706" y="1637"/>
                      <a:pt x="3706" y="1637"/>
                      <a:pt x="3706" y="1637"/>
                    </a:cubicBezTo>
                    <a:cubicBezTo>
                      <a:pt x="3719" y="1613"/>
                      <a:pt x="3749" y="1603"/>
                      <a:pt x="3774" y="1616"/>
                    </a:cubicBezTo>
                    <a:cubicBezTo>
                      <a:pt x="3799" y="1629"/>
                      <a:pt x="3808" y="1659"/>
                      <a:pt x="3795" y="1684"/>
                    </a:cubicBezTo>
                    <a:cubicBezTo>
                      <a:pt x="2980" y="3233"/>
                      <a:pt x="2980" y="3233"/>
                      <a:pt x="2980" y="3233"/>
                    </a:cubicBezTo>
                    <a:cubicBezTo>
                      <a:pt x="3185" y="3549"/>
                      <a:pt x="3377" y="3875"/>
                      <a:pt x="3557" y="4207"/>
                    </a:cubicBezTo>
                    <a:cubicBezTo>
                      <a:pt x="4468" y="2815"/>
                      <a:pt x="4468" y="2815"/>
                      <a:pt x="4468" y="2815"/>
                    </a:cubicBezTo>
                    <a:cubicBezTo>
                      <a:pt x="4484" y="2792"/>
                      <a:pt x="4515" y="2786"/>
                      <a:pt x="4538" y="2801"/>
                    </a:cubicBezTo>
                    <a:cubicBezTo>
                      <a:pt x="4561" y="2816"/>
                      <a:pt x="4567" y="2847"/>
                      <a:pt x="4552" y="2870"/>
                    </a:cubicBezTo>
                    <a:cubicBezTo>
                      <a:pt x="3611" y="4308"/>
                      <a:pt x="3611" y="4308"/>
                      <a:pt x="3611" y="4308"/>
                    </a:cubicBezTo>
                    <a:cubicBezTo>
                      <a:pt x="3790" y="4646"/>
                      <a:pt x="3956" y="4991"/>
                      <a:pt x="4106" y="5342"/>
                    </a:cubicBezTo>
                    <a:cubicBezTo>
                      <a:pt x="5238" y="4033"/>
                      <a:pt x="5238" y="4033"/>
                      <a:pt x="5238" y="4033"/>
                    </a:cubicBezTo>
                    <a:cubicBezTo>
                      <a:pt x="5257" y="4012"/>
                      <a:pt x="5288" y="4009"/>
                      <a:pt x="5309" y="4028"/>
                    </a:cubicBezTo>
                    <a:cubicBezTo>
                      <a:pt x="5330" y="4046"/>
                      <a:pt x="5332" y="4077"/>
                      <a:pt x="5314" y="4098"/>
                    </a:cubicBezTo>
                    <a:cubicBezTo>
                      <a:pt x="4150" y="5446"/>
                      <a:pt x="4150" y="5446"/>
                      <a:pt x="4150" y="5446"/>
                    </a:cubicBezTo>
                    <a:cubicBezTo>
                      <a:pt x="4282" y="5762"/>
                      <a:pt x="4404" y="6083"/>
                      <a:pt x="4513" y="6407"/>
                    </a:cubicBezTo>
                    <a:cubicBezTo>
                      <a:pt x="5619" y="5272"/>
                      <a:pt x="5619" y="5272"/>
                      <a:pt x="5619" y="5272"/>
                    </a:cubicBezTo>
                    <a:cubicBezTo>
                      <a:pt x="5639" y="5252"/>
                      <a:pt x="5671" y="5252"/>
                      <a:pt x="5690" y="5271"/>
                    </a:cubicBezTo>
                    <a:cubicBezTo>
                      <a:pt x="5710" y="5291"/>
                      <a:pt x="5711" y="5323"/>
                      <a:pt x="5691" y="5342"/>
                    </a:cubicBezTo>
                    <a:cubicBezTo>
                      <a:pt x="4548" y="6515"/>
                      <a:pt x="4548" y="6515"/>
                      <a:pt x="4548" y="6515"/>
                    </a:cubicBezTo>
                    <a:cubicBezTo>
                      <a:pt x="4666" y="6875"/>
                      <a:pt x="4770" y="7240"/>
                      <a:pt x="4857" y="7609"/>
                    </a:cubicBezTo>
                    <a:cubicBezTo>
                      <a:pt x="6184" y="6408"/>
                      <a:pt x="6184" y="6408"/>
                      <a:pt x="6184" y="6408"/>
                    </a:cubicBezTo>
                    <a:cubicBezTo>
                      <a:pt x="6204" y="6389"/>
                      <a:pt x="6236" y="6391"/>
                      <a:pt x="6255" y="6411"/>
                    </a:cubicBezTo>
                    <a:cubicBezTo>
                      <a:pt x="6273" y="6432"/>
                      <a:pt x="6272" y="6463"/>
                      <a:pt x="6251" y="648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8" name="Google Shape;398;p11"/>
            <p:cNvGrpSpPr/>
            <p:nvPr/>
          </p:nvGrpSpPr>
          <p:grpSpPr>
            <a:xfrm flipH="1">
              <a:off x="-531874" y="119918"/>
              <a:ext cx="9909094" cy="3045109"/>
              <a:chOff x="-342927" y="119918"/>
              <a:chExt cx="9909094" cy="3045109"/>
            </a:xfrm>
          </p:grpSpPr>
          <p:grpSp>
            <p:nvGrpSpPr>
              <p:cNvPr id="399" name="Google Shape;399;p11"/>
              <p:cNvGrpSpPr/>
              <p:nvPr/>
            </p:nvGrpSpPr>
            <p:grpSpPr>
              <a:xfrm rot="539595">
                <a:off x="-259763" y="2000170"/>
                <a:ext cx="686192" cy="1118096"/>
                <a:chOff x="153975" y="1743600"/>
                <a:chExt cx="650876" cy="1060451"/>
              </a:xfrm>
            </p:grpSpPr>
            <p:sp>
              <p:nvSpPr>
                <p:cNvPr id="400" name="Google Shape;400;p11"/>
                <p:cNvSpPr/>
                <p:nvPr/>
              </p:nvSpPr>
              <p:spPr>
                <a:xfrm>
                  <a:off x="603238" y="1743600"/>
                  <a:ext cx="185738" cy="254001"/>
                </a:xfrm>
                <a:custGeom>
                  <a:avLst/>
                  <a:gdLst/>
                  <a:ahLst/>
                  <a:cxnLst/>
                  <a:rect l="l" t="t" r="r" b="b"/>
                  <a:pathLst>
                    <a:path w="864" h="1181" extrusionOk="0">
                      <a:moveTo>
                        <a:pt x="38" y="1181"/>
                      </a:moveTo>
                      <a:cubicBezTo>
                        <a:pt x="0" y="799"/>
                        <a:pt x="23" y="412"/>
                        <a:pt x="107" y="37"/>
                      </a:cubicBezTo>
                      <a:cubicBezTo>
                        <a:pt x="242" y="0"/>
                        <a:pt x="390" y="4"/>
                        <a:pt x="523" y="47"/>
                      </a:cubicBezTo>
                      <a:cubicBezTo>
                        <a:pt x="656" y="91"/>
                        <a:pt x="776" y="174"/>
                        <a:pt x="864" y="283"/>
                      </a:cubicBezTo>
                      <a:cubicBezTo>
                        <a:pt x="671" y="656"/>
                        <a:pt x="386" y="948"/>
                        <a:pt x="38" y="118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11"/>
                <p:cNvSpPr/>
                <p:nvPr/>
              </p:nvSpPr>
              <p:spPr>
                <a:xfrm>
                  <a:off x="560375" y="2023000"/>
                  <a:ext cx="244476" cy="246062"/>
                </a:xfrm>
                <a:custGeom>
                  <a:avLst/>
                  <a:gdLst/>
                  <a:ahLst/>
                  <a:cxnLst/>
                  <a:rect l="l" t="t" r="r" b="b"/>
                  <a:pathLst>
                    <a:path w="1136" h="1143" extrusionOk="0">
                      <a:moveTo>
                        <a:pt x="0" y="1138"/>
                      </a:moveTo>
                      <a:cubicBezTo>
                        <a:pt x="106" y="680"/>
                        <a:pt x="389" y="265"/>
                        <a:pt x="777" y="0"/>
                      </a:cubicBezTo>
                      <a:cubicBezTo>
                        <a:pt x="1000" y="231"/>
                        <a:pt x="1136" y="548"/>
                        <a:pt x="1126" y="869"/>
                      </a:cubicBezTo>
                      <a:cubicBezTo>
                        <a:pt x="780" y="1047"/>
                        <a:pt x="390" y="1143"/>
                        <a:pt x="0" y="113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11"/>
                <p:cNvSpPr/>
                <p:nvPr/>
              </p:nvSpPr>
              <p:spPr>
                <a:xfrm>
                  <a:off x="457188" y="2362725"/>
                  <a:ext cx="274636" cy="214312"/>
                </a:xfrm>
                <a:custGeom>
                  <a:avLst/>
                  <a:gdLst/>
                  <a:ahLst/>
                  <a:cxnLst/>
                  <a:rect l="l" t="t" r="r" b="b"/>
                  <a:pathLst>
                    <a:path w="1274" h="992" extrusionOk="0">
                      <a:moveTo>
                        <a:pt x="0" y="992"/>
                      </a:moveTo>
                      <a:cubicBezTo>
                        <a:pt x="222" y="561"/>
                        <a:pt x="588" y="207"/>
                        <a:pt x="1026" y="0"/>
                      </a:cubicBezTo>
                      <a:cubicBezTo>
                        <a:pt x="1193" y="234"/>
                        <a:pt x="1274" y="536"/>
                        <a:pt x="1240" y="821"/>
                      </a:cubicBezTo>
                      <a:cubicBezTo>
                        <a:pt x="842" y="969"/>
                        <a:pt x="423" y="982"/>
                        <a:pt x="0" y="99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1"/>
                <p:cNvSpPr/>
                <p:nvPr/>
              </p:nvSpPr>
              <p:spPr>
                <a:xfrm>
                  <a:off x="153975" y="2286525"/>
                  <a:ext cx="185737" cy="295276"/>
                </a:xfrm>
                <a:custGeom>
                  <a:avLst/>
                  <a:gdLst/>
                  <a:ahLst/>
                  <a:cxnLst/>
                  <a:rect l="l" t="t" r="r" b="b"/>
                  <a:pathLst>
                    <a:path w="859" h="1368" extrusionOk="0">
                      <a:moveTo>
                        <a:pt x="709" y="1368"/>
                      </a:moveTo>
                      <a:cubicBezTo>
                        <a:pt x="830" y="946"/>
                        <a:pt x="859" y="497"/>
                        <a:pt x="795" y="62"/>
                      </a:cubicBezTo>
                      <a:cubicBezTo>
                        <a:pt x="521" y="0"/>
                        <a:pt x="217" y="65"/>
                        <a:pt x="0" y="244"/>
                      </a:cubicBezTo>
                      <a:cubicBezTo>
                        <a:pt x="109" y="678"/>
                        <a:pt x="370" y="1076"/>
                        <a:pt x="709" y="136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1"/>
                <p:cNvSpPr/>
                <p:nvPr/>
              </p:nvSpPr>
              <p:spPr>
                <a:xfrm>
                  <a:off x="284150" y="1984900"/>
                  <a:ext cx="188912" cy="325437"/>
                </a:xfrm>
                <a:custGeom>
                  <a:avLst/>
                  <a:gdLst/>
                  <a:ahLst/>
                  <a:cxnLst/>
                  <a:rect l="l" t="t" r="r" b="b"/>
                  <a:pathLst>
                    <a:path w="877" h="1505" extrusionOk="0">
                      <a:moveTo>
                        <a:pt x="656" y="1505"/>
                      </a:moveTo>
                      <a:cubicBezTo>
                        <a:pt x="818" y="1057"/>
                        <a:pt x="877" y="572"/>
                        <a:pt x="825" y="98"/>
                      </a:cubicBezTo>
                      <a:cubicBezTo>
                        <a:pt x="557" y="0"/>
                        <a:pt x="242" y="30"/>
                        <a:pt x="0" y="181"/>
                      </a:cubicBezTo>
                      <a:cubicBezTo>
                        <a:pt x="52" y="691"/>
                        <a:pt x="284" y="1152"/>
                        <a:pt x="656" y="15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1"/>
                <p:cNvSpPr/>
                <p:nvPr/>
              </p:nvSpPr>
              <p:spPr>
                <a:xfrm>
                  <a:off x="431788" y="1786463"/>
                  <a:ext cx="155574" cy="261939"/>
                </a:xfrm>
                <a:custGeom>
                  <a:avLst/>
                  <a:gdLst/>
                  <a:ahLst/>
                  <a:cxnLst/>
                  <a:rect l="l" t="t" r="r" b="b"/>
                  <a:pathLst>
                    <a:path w="718" h="1214" extrusionOk="0">
                      <a:moveTo>
                        <a:pt x="547" y="1214"/>
                      </a:moveTo>
                      <a:cubicBezTo>
                        <a:pt x="678" y="830"/>
                        <a:pt x="718" y="416"/>
                        <a:pt x="663" y="14"/>
                      </a:cubicBezTo>
                      <a:cubicBezTo>
                        <a:pt x="425" y="0"/>
                        <a:pt x="184" y="75"/>
                        <a:pt x="0" y="227"/>
                      </a:cubicBezTo>
                      <a:cubicBezTo>
                        <a:pt x="90" y="595"/>
                        <a:pt x="269" y="956"/>
                        <a:pt x="547" y="12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1"/>
                <p:cNvSpPr/>
                <p:nvPr/>
              </p:nvSpPr>
              <p:spPr>
                <a:xfrm>
                  <a:off x="247638" y="1835675"/>
                  <a:ext cx="468313" cy="968376"/>
                </a:xfrm>
                <a:custGeom>
                  <a:avLst/>
                  <a:gdLst/>
                  <a:ahLst/>
                  <a:cxnLst/>
                  <a:rect l="l" t="t" r="r" b="b"/>
                  <a:pathLst>
                    <a:path w="2170" h="4484" extrusionOk="0">
                      <a:moveTo>
                        <a:pt x="599" y="1219"/>
                      </a:moveTo>
                      <a:cubicBezTo>
                        <a:pt x="901" y="2749"/>
                        <a:pt x="901" y="2749"/>
                        <a:pt x="901" y="2749"/>
                      </a:cubicBezTo>
                      <a:cubicBezTo>
                        <a:pt x="794" y="3040"/>
                        <a:pt x="690" y="3332"/>
                        <a:pt x="586" y="3624"/>
                      </a:cubicBezTo>
                      <a:cubicBezTo>
                        <a:pt x="585" y="3626"/>
                        <a:pt x="585" y="3627"/>
                        <a:pt x="584" y="3629"/>
                      </a:cubicBezTo>
                      <a:cubicBezTo>
                        <a:pt x="540" y="3753"/>
                        <a:pt x="497" y="3877"/>
                        <a:pt x="453" y="4001"/>
                      </a:cubicBezTo>
                      <a:cubicBezTo>
                        <a:pt x="51" y="2579"/>
                        <a:pt x="51" y="2579"/>
                        <a:pt x="51" y="2579"/>
                      </a:cubicBezTo>
                      <a:cubicBezTo>
                        <a:pt x="47" y="2566"/>
                        <a:pt x="34" y="2559"/>
                        <a:pt x="21" y="2563"/>
                      </a:cubicBezTo>
                      <a:cubicBezTo>
                        <a:pt x="8" y="2566"/>
                        <a:pt x="0" y="2580"/>
                        <a:pt x="4" y="2593"/>
                      </a:cubicBezTo>
                      <a:cubicBezTo>
                        <a:pt x="425" y="4082"/>
                        <a:pt x="425" y="4082"/>
                        <a:pt x="425" y="4082"/>
                      </a:cubicBezTo>
                      <a:cubicBezTo>
                        <a:pt x="383" y="4204"/>
                        <a:pt x="340" y="4327"/>
                        <a:pt x="298" y="4449"/>
                      </a:cubicBezTo>
                      <a:cubicBezTo>
                        <a:pt x="294" y="4462"/>
                        <a:pt x="301" y="4476"/>
                        <a:pt x="313" y="4480"/>
                      </a:cubicBezTo>
                      <a:cubicBezTo>
                        <a:pt x="314" y="4480"/>
                        <a:pt x="314" y="4480"/>
                        <a:pt x="314" y="4480"/>
                      </a:cubicBezTo>
                      <a:cubicBezTo>
                        <a:pt x="327" y="4484"/>
                        <a:pt x="340" y="4477"/>
                        <a:pt x="344" y="4465"/>
                      </a:cubicBezTo>
                      <a:cubicBezTo>
                        <a:pt x="437" y="4193"/>
                        <a:pt x="532" y="3922"/>
                        <a:pt x="629" y="3650"/>
                      </a:cubicBezTo>
                      <a:cubicBezTo>
                        <a:pt x="1879" y="2940"/>
                        <a:pt x="1879" y="2940"/>
                        <a:pt x="1879" y="2940"/>
                      </a:cubicBezTo>
                      <a:cubicBezTo>
                        <a:pt x="1891" y="2933"/>
                        <a:pt x="1895" y="2918"/>
                        <a:pt x="1888" y="2907"/>
                      </a:cubicBezTo>
                      <a:cubicBezTo>
                        <a:pt x="1881" y="2895"/>
                        <a:pt x="1866" y="2891"/>
                        <a:pt x="1855" y="2897"/>
                      </a:cubicBezTo>
                      <a:cubicBezTo>
                        <a:pt x="653" y="3580"/>
                        <a:pt x="653" y="3580"/>
                        <a:pt x="653" y="3580"/>
                      </a:cubicBezTo>
                      <a:cubicBezTo>
                        <a:pt x="807" y="3147"/>
                        <a:pt x="964" y="2714"/>
                        <a:pt x="1125" y="2282"/>
                      </a:cubicBezTo>
                      <a:cubicBezTo>
                        <a:pt x="2158" y="1444"/>
                        <a:pt x="2158" y="1444"/>
                        <a:pt x="2158" y="1444"/>
                      </a:cubicBezTo>
                      <a:cubicBezTo>
                        <a:pt x="2168" y="1435"/>
                        <a:pt x="2170" y="1420"/>
                        <a:pt x="2161" y="1409"/>
                      </a:cubicBezTo>
                      <a:cubicBezTo>
                        <a:pt x="2153" y="1399"/>
                        <a:pt x="2137" y="1397"/>
                        <a:pt x="2127" y="1406"/>
                      </a:cubicBezTo>
                      <a:cubicBezTo>
                        <a:pt x="1159" y="2192"/>
                        <a:pt x="1159" y="2192"/>
                        <a:pt x="1159" y="2192"/>
                      </a:cubicBezTo>
                      <a:cubicBezTo>
                        <a:pt x="1429" y="1468"/>
                        <a:pt x="1709" y="748"/>
                        <a:pt x="1997" y="37"/>
                      </a:cubicBezTo>
                      <a:cubicBezTo>
                        <a:pt x="2002" y="24"/>
                        <a:pt x="1996" y="10"/>
                        <a:pt x="1983" y="5"/>
                      </a:cubicBezTo>
                      <a:cubicBezTo>
                        <a:pt x="1971" y="0"/>
                        <a:pt x="1957" y="6"/>
                        <a:pt x="1952" y="19"/>
                      </a:cubicBezTo>
                      <a:cubicBezTo>
                        <a:pt x="1783" y="436"/>
                        <a:pt x="1617" y="857"/>
                        <a:pt x="1454" y="1280"/>
                      </a:cubicBezTo>
                      <a:cubicBezTo>
                        <a:pt x="1321" y="153"/>
                        <a:pt x="1321" y="153"/>
                        <a:pt x="1321" y="153"/>
                      </a:cubicBezTo>
                      <a:cubicBezTo>
                        <a:pt x="1320" y="139"/>
                        <a:pt x="1307" y="130"/>
                        <a:pt x="1294" y="131"/>
                      </a:cubicBezTo>
                      <a:cubicBezTo>
                        <a:pt x="1281" y="133"/>
                        <a:pt x="1271" y="145"/>
                        <a:pt x="1273" y="158"/>
                      </a:cubicBezTo>
                      <a:cubicBezTo>
                        <a:pt x="1416" y="1378"/>
                        <a:pt x="1416" y="1378"/>
                        <a:pt x="1416" y="1378"/>
                      </a:cubicBezTo>
                      <a:cubicBezTo>
                        <a:pt x="1303" y="1670"/>
                        <a:pt x="1192" y="1963"/>
                        <a:pt x="1083" y="2256"/>
                      </a:cubicBezTo>
                      <a:cubicBezTo>
                        <a:pt x="1082" y="2257"/>
                        <a:pt x="1082" y="2257"/>
                        <a:pt x="1082" y="2257"/>
                      </a:cubicBezTo>
                      <a:cubicBezTo>
                        <a:pt x="1032" y="2392"/>
                        <a:pt x="983" y="2526"/>
                        <a:pt x="933" y="2661"/>
                      </a:cubicBezTo>
                      <a:cubicBezTo>
                        <a:pt x="646" y="1209"/>
                        <a:pt x="646" y="1209"/>
                        <a:pt x="646" y="1209"/>
                      </a:cubicBezTo>
                      <a:cubicBezTo>
                        <a:pt x="644" y="1196"/>
                        <a:pt x="631" y="1187"/>
                        <a:pt x="618" y="1190"/>
                      </a:cubicBezTo>
                      <a:cubicBezTo>
                        <a:pt x="605" y="1193"/>
                        <a:pt x="596" y="1205"/>
                        <a:pt x="599" y="12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7" name="Google Shape;407;p11"/>
              <p:cNvGrpSpPr/>
              <p:nvPr/>
            </p:nvGrpSpPr>
            <p:grpSpPr>
              <a:xfrm flipH="1">
                <a:off x="8430775" y="119918"/>
                <a:ext cx="1135392" cy="1125519"/>
                <a:chOff x="-12" y="2648475"/>
                <a:chExt cx="1460500" cy="1447799"/>
              </a:xfrm>
            </p:grpSpPr>
            <p:sp>
              <p:nvSpPr>
                <p:cNvPr id="408" name="Google Shape;408;p11"/>
                <p:cNvSpPr/>
                <p:nvPr/>
              </p:nvSpPr>
              <p:spPr>
                <a:xfrm>
                  <a:off x="1028688" y="2721500"/>
                  <a:ext cx="431800" cy="387352"/>
                </a:xfrm>
                <a:custGeom>
                  <a:avLst/>
                  <a:gdLst/>
                  <a:ahLst/>
                  <a:cxnLst/>
                  <a:rect l="l" t="t" r="r" b="b"/>
                  <a:pathLst>
                    <a:path w="1996" h="1798" extrusionOk="0">
                      <a:moveTo>
                        <a:pt x="0" y="1798"/>
                      </a:moveTo>
                      <a:cubicBezTo>
                        <a:pt x="121" y="1258"/>
                        <a:pt x="1045" y="0"/>
                        <a:pt x="1520" y="556"/>
                      </a:cubicBezTo>
                      <a:cubicBezTo>
                        <a:pt x="1996" y="1113"/>
                        <a:pt x="759" y="1779"/>
                        <a:pt x="0" y="179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1"/>
                <p:cNvSpPr/>
                <p:nvPr/>
              </p:nvSpPr>
              <p:spPr>
                <a:xfrm>
                  <a:off x="1009638" y="3053288"/>
                  <a:ext cx="395287" cy="274638"/>
                </a:xfrm>
                <a:custGeom>
                  <a:avLst/>
                  <a:gdLst/>
                  <a:ahLst/>
                  <a:cxnLst/>
                  <a:rect l="l" t="t" r="r" b="b"/>
                  <a:pathLst>
                    <a:path w="1828" h="1277" extrusionOk="0">
                      <a:moveTo>
                        <a:pt x="0" y="588"/>
                      </a:moveTo>
                      <a:cubicBezTo>
                        <a:pt x="499" y="256"/>
                        <a:pt x="1701" y="0"/>
                        <a:pt x="1764" y="581"/>
                      </a:cubicBezTo>
                      <a:cubicBezTo>
                        <a:pt x="1828" y="1163"/>
                        <a:pt x="664" y="1277"/>
                        <a:pt x="0" y="58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1"/>
                <p:cNvSpPr/>
                <p:nvPr/>
              </p:nvSpPr>
              <p:spPr>
                <a:xfrm>
                  <a:off x="828663" y="3269187"/>
                  <a:ext cx="436565" cy="288924"/>
                </a:xfrm>
                <a:custGeom>
                  <a:avLst/>
                  <a:gdLst/>
                  <a:ahLst/>
                  <a:cxnLst/>
                  <a:rect l="l" t="t" r="r" b="b"/>
                  <a:pathLst>
                    <a:path w="2022" h="1340" extrusionOk="0">
                      <a:moveTo>
                        <a:pt x="0" y="432"/>
                      </a:moveTo>
                      <a:cubicBezTo>
                        <a:pt x="578" y="23"/>
                        <a:pt x="2022" y="0"/>
                        <a:pt x="1972" y="670"/>
                      </a:cubicBezTo>
                      <a:cubicBezTo>
                        <a:pt x="1922" y="1340"/>
                        <a:pt x="662" y="1046"/>
                        <a:pt x="0" y="43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1"/>
                <p:cNvSpPr/>
                <p:nvPr/>
              </p:nvSpPr>
              <p:spPr>
                <a:xfrm>
                  <a:off x="593713" y="3440638"/>
                  <a:ext cx="512761" cy="392114"/>
                </a:xfrm>
                <a:custGeom>
                  <a:avLst/>
                  <a:gdLst/>
                  <a:ahLst/>
                  <a:cxnLst/>
                  <a:rect l="l" t="t" r="r" b="b"/>
                  <a:pathLst>
                    <a:path w="2372" h="1820" extrusionOk="0">
                      <a:moveTo>
                        <a:pt x="0" y="662"/>
                      </a:moveTo>
                      <a:cubicBezTo>
                        <a:pt x="592" y="204"/>
                        <a:pt x="2267" y="0"/>
                        <a:pt x="2320" y="910"/>
                      </a:cubicBezTo>
                      <a:cubicBezTo>
                        <a:pt x="2372" y="1820"/>
                        <a:pt x="653" y="1413"/>
                        <a:pt x="0" y="66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1"/>
                <p:cNvSpPr/>
                <p:nvPr/>
              </p:nvSpPr>
              <p:spPr>
                <a:xfrm>
                  <a:off x="376225" y="3742263"/>
                  <a:ext cx="522288" cy="354012"/>
                </a:xfrm>
                <a:custGeom>
                  <a:avLst/>
                  <a:gdLst/>
                  <a:ahLst/>
                  <a:cxnLst/>
                  <a:rect l="l" t="t" r="r" b="b"/>
                  <a:pathLst>
                    <a:path w="2421" h="1639" extrusionOk="0">
                      <a:moveTo>
                        <a:pt x="0" y="323"/>
                      </a:moveTo>
                      <a:cubicBezTo>
                        <a:pt x="487" y="0"/>
                        <a:pt x="2421" y="28"/>
                        <a:pt x="2351" y="833"/>
                      </a:cubicBezTo>
                      <a:cubicBezTo>
                        <a:pt x="2281" y="1639"/>
                        <a:pt x="465" y="1119"/>
                        <a:pt x="0" y="3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1"/>
                <p:cNvSpPr/>
                <p:nvPr/>
              </p:nvSpPr>
              <p:spPr>
                <a:xfrm>
                  <a:off x="-12" y="3148538"/>
                  <a:ext cx="387348" cy="560386"/>
                </a:xfrm>
                <a:custGeom>
                  <a:avLst/>
                  <a:gdLst/>
                  <a:ahLst/>
                  <a:cxnLst/>
                  <a:rect l="l" t="t" r="r" b="b"/>
                  <a:pathLst>
                    <a:path w="1796" h="2593" extrusionOk="0">
                      <a:moveTo>
                        <a:pt x="1284" y="2593"/>
                      </a:moveTo>
                      <a:cubicBezTo>
                        <a:pt x="1627" y="2195"/>
                        <a:pt x="1796" y="0"/>
                        <a:pt x="898" y="70"/>
                      </a:cubicBezTo>
                      <a:cubicBezTo>
                        <a:pt x="0" y="141"/>
                        <a:pt x="685" y="2214"/>
                        <a:pt x="1284" y="259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1"/>
                <p:cNvSpPr/>
                <p:nvPr/>
              </p:nvSpPr>
              <p:spPr>
                <a:xfrm>
                  <a:off x="257163" y="2959625"/>
                  <a:ext cx="392113" cy="533402"/>
                </a:xfrm>
                <a:custGeom>
                  <a:avLst/>
                  <a:gdLst/>
                  <a:ahLst/>
                  <a:cxnLst/>
                  <a:rect l="l" t="t" r="r" b="b"/>
                  <a:pathLst>
                    <a:path w="1817" h="2466" extrusionOk="0">
                      <a:moveTo>
                        <a:pt x="1152" y="2466"/>
                      </a:moveTo>
                      <a:cubicBezTo>
                        <a:pt x="1452" y="1971"/>
                        <a:pt x="1817" y="56"/>
                        <a:pt x="908" y="28"/>
                      </a:cubicBezTo>
                      <a:cubicBezTo>
                        <a:pt x="0" y="0"/>
                        <a:pt x="602" y="2041"/>
                        <a:pt x="1152" y="246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1"/>
                <p:cNvSpPr/>
                <p:nvPr/>
              </p:nvSpPr>
              <p:spPr>
                <a:xfrm>
                  <a:off x="512750" y="2775475"/>
                  <a:ext cx="334964" cy="493710"/>
                </a:xfrm>
                <a:custGeom>
                  <a:avLst/>
                  <a:gdLst/>
                  <a:ahLst/>
                  <a:cxnLst/>
                  <a:rect l="l" t="t" r="r" b="b"/>
                  <a:pathLst>
                    <a:path w="1556" h="2283" extrusionOk="0">
                      <a:moveTo>
                        <a:pt x="1036" y="2283"/>
                      </a:moveTo>
                      <a:cubicBezTo>
                        <a:pt x="1394" y="1819"/>
                        <a:pt x="1556" y="0"/>
                        <a:pt x="778" y="76"/>
                      </a:cubicBezTo>
                      <a:cubicBezTo>
                        <a:pt x="0" y="153"/>
                        <a:pt x="533" y="1943"/>
                        <a:pt x="1036" y="228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1"/>
                <p:cNvSpPr/>
                <p:nvPr/>
              </p:nvSpPr>
              <p:spPr>
                <a:xfrm>
                  <a:off x="819137" y="2648475"/>
                  <a:ext cx="290511" cy="465139"/>
                </a:xfrm>
                <a:custGeom>
                  <a:avLst/>
                  <a:gdLst/>
                  <a:ahLst/>
                  <a:cxnLst/>
                  <a:rect l="l" t="t" r="r" b="b"/>
                  <a:pathLst>
                    <a:path w="1348" h="2152" extrusionOk="0">
                      <a:moveTo>
                        <a:pt x="585" y="2152"/>
                      </a:moveTo>
                      <a:cubicBezTo>
                        <a:pt x="1029" y="1721"/>
                        <a:pt x="1348" y="60"/>
                        <a:pt x="651" y="29"/>
                      </a:cubicBezTo>
                      <a:cubicBezTo>
                        <a:pt x="0" y="0"/>
                        <a:pt x="51" y="1571"/>
                        <a:pt x="585" y="215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1"/>
                <p:cNvSpPr/>
                <p:nvPr/>
              </p:nvSpPr>
              <p:spPr>
                <a:xfrm>
                  <a:off x="207950" y="2846913"/>
                  <a:ext cx="1039809" cy="1054102"/>
                </a:xfrm>
                <a:custGeom>
                  <a:avLst/>
                  <a:gdLst/>
                  <a:ahLst/>
                  <a:cxnLst/>
                  <a:rect l="l" t="t" r="r" b="b"/>
                  <a:pathLst>
                    <a:path w="4818" h="4884" extrusionOk="0">
                      <a:moveTo>
                        <a:pt x="3307" y="36"/>
                      </a:moveTo>
                      <a:cubicBezTo>
                        <a:pt x="3404" y="1515"/>
                        <a:pt x="3404" y="1515"/>
                        <a:pt x="3404" y="1515"/>
                      </a:cubicBezTo>
                      <a:cubicBezTo>
                        <a:pt x="3111" y="1769"/>
                        <a:pt x="2821" y="2026"/>
                        <a:pt x="2532" y="2285"/>
                      </a:cubicBezTo>
                      <a:cubicBezTo>
                        <a:pt x="2236" y="391"/>
                        <a:pt x="2236" y="391"/>
                        <a:pt x="2236" y="391"/>
                      </a:cubicBezTo>
                      <a:cubicBezTo>
                        <a:pt x="2233" y="374"/>
                        <a:pt x="2217" y="362"/>
                        <a:pt x="2199" y="364"/>
                      </a:cubicBezTo>
                      <a:cubicBezTo>
                        <a:pt x="2181" y="367"/>
                        <a:pt x="2169" y="384"/>
                        <a:pt x="2172" y="401"/>
                      </a:cubicBezTo>
                      <a:cubicBezTo>
                        <a:pt x="2475" y="2337"/>
                        <a:pt x="2475" y="2337"/>
                        <a:pt x="2475" y="2337"/>
                      </a:cubicBezTo>
                      <a:cubicBezTo>
                        <a:pt x="2131" y="2648"/>
                        <a:pt x="1790" y="2963"/>
                        <a:pt x="1453" y="3281"/>
                      </a:cubicBezTo>
                      <a:cubicBezTo>
                        <a:pt x="1186" y="1331"/>
                        <a:pt x="1186" y="1331"/>
                        <a:pt x="1186" y="1331"/>
                      </a:cubicBezTo>
                      <a:cubicBezTo>
                        <a:pt x="1184" y="1313"/>
                        <a:pt x="1168" y="1300"/>
                        <a:pt x="1150" y="1303"/>
                      </a:cubicBezTo>
                      <a:cubicBezTo>
                        <a:pt x="1132" y="1305"/>
                        <a:pt x="1120" y="1322"/>
                        <a:pt x="1122" y="1339"/>
                      </a:cubicBezTo>
                      <a:cubicBezTo>
                        <a:pt x="1395" y="3337"/>
                        <a:pt x="1395" y="3337"/>
                        <a:pt x="1395" y="3337"/>
                      </a:cubicBezTo>
                      <a:cubicBezTo>
                        <a:pt x="1059" y="3655"/>
                        <a:pt x="727" y="3977"/>
                        <a:pt x="399" y="4302"/>
                      </a:cubicBezTo>
                      <a:cubicBezTo>
                        <a:pt x="66" y="2417"/>
                        <a:pt x="66" y="2417"/>
                        <a:pt x="66" y="2417"/>
                      </a:cubicBezTo>
                      <a:cubicBezTo>
                        <a:pt x="63" y="2400"/>
                        <a:pt x="47" y="2388"/>
                        <a:pt x="29" y="2391"/>
                      </a:cubicBezTo>
                      <a:cubicBezTo>
                        <a:pt x="11" y="2394"/>
                        <a:pt x="0" y="2411"/>
                        <a:pt x="3" y="2428"/>
                      </a:cubicBezTo>
                      <a:cubicBezTo>
                        <a:pt x="343" y="4358"/>
                        <a:pt x="343" y="4358"/>
                        <a:pt x="343" y="4358"/>
                      </a:cubicBezTo>
                      <a:cubicBezTo>
                        <a:pt x="245" y="4455"/>
                        <a:pt x="148" y="4552"/>
                        <a:pt x="51" y="4650"/>
                      </a:cubicBezTo>
                      <a:cubicBezTo>
                        <a:pt x="39" y="4663"/>
                        <a:pt x="39" y="4683"/>
                        <a:pt x="51" y="4695"/>
                      </a:cubicBezTo>
                      <a:cubicBezTo>
                        <a:pt x="52" y="4696"/>
                        <a:pt x="52" y="4696"/>
                        <a:pt x="52" y="4696"/>
                      </a:cubicBezTo>
                      <a:cubicBezTo>
                        <a:pt x="64" y="4708"/>
                        <a:pt x="85" y="4708"/>
                        <a:pt x="97" y="4696"/>
                      </a:cubicBezTo>
                      <a:cubicBezTo>
                        <a:pt x="194" y="4598"/>
                        <a:pt x="291" y="4501"/>
                        <a:pt x="388" y="4405"/>
                      </a:cubicBezTo>
                      <a:cubicBezTo>
                        <a:pt x="2354" y="4880"/>
                        <a:pt x="2354" y="4880"/>
                        <a:pt x="2354" y="4880"/>
                      </a:cubicBezTo>
                      <a:cubicBezTo>
                        <a:pt x="2371" y="4884"/>
                        <a:pt x="2389" y="4873"/>
                        <a:pt x="2393" y="4856"/>
                      </a:cubicBezTo>
                      <a:cubicBezTo>
                        <a:pt x="2397" y="4838"/>
                        <a:pt x="2386" y="4821"/>
                        <a:pt x="2369" y="4817"/>
                      </a:cubicBezTo>
                      <a:cubicBezTo>
                        <a:pt x="442" y="4351"/>
                        <a:pt x="442" y="4351"/>
                        <a:pt x="442" y="4351"/>
                      </a:cubicBezTo>
                      <a:cubicBezTo>
                        <a:pt x="771" y="4025"/>
                        <a:pt x="1104" y="3702"/>
                        <a:pt x="1441" y="3383"/>
                      </a:cubicBezTo>
                      <a:cubicBezTo>
                        <a:pt x="3375" y="3705"/>
                        <a:pt x="3375" y="3705"/>
                        <a:pt x="3375" y="3705"/>
                      </a:cubicBezTo>
                      <a:cubicBezTo>
                        <a:pt x="3393" y="3707"/>
                        <a:pt x="3410" y="3696"/>
                        <a:pt x="3413" y="3678"/>
                      </a:cubicBezTo>
                      <a:cubicBezTo>
                        <a:pt x="3416" y="3660"/>
                        <a:pt x="3404" y="3644"/>
                        <a:pt x="3386" y="3641"/>
                      </a:cubicBezTo>
                      <a:cubicBezTo>
                        <a:pt x="1499" y="3327"/>
                        <a:pt x="1499" y="3327"/>
                        <a:pt x="1499" y="3327"/>
                      </a:cubicBezTo>
                      <a:cubicBezTo>
                        <a:pt x="1836" y="3008"/>
                        <a:pt x="2177" y="2694"/>
                        <a:pt x="2522" y="2383"/>
                      </a:cubicBezTo>
                      <a:cubicBezTo>
                        <a:pt x="4265" y="2554"/>
                        <a:pt x="4265" y="2554"/>
                        <a:pt x="4265" y="2554"/>
                      </a:cubicBezTo>
                      <a:cubicBezTo>
                        <a:pt x="4283" y="2555"/>
                        <a:pt x="4299" y="2542"/>
                        <a:pt x="4301" y="2525"/>
                      </a:cubicBezTo>
                      <a:cubicBezTo>
                        <a:pt x="4302" y="2507"/>
                        <a:pt x="4289" y="2491"/>
                        <a:pt x="4272" y="2489"/>
                      </a:cubicBezTo>
                      <a:cubicBezTo>
                        <a:pt x="2587" y="2324"/>
                        <a:pt x="2587" y="2324"/>
                        <a:pt x="2587" y="2324"/>
                      </a:cubicBezTo>
                      <a:cubicBezTo>
                        <a:pt x="2872" y="2067"/>
                        <a:pt x="3160" y="1813"/>
                        <a:pt x="3449" y="1561"/>
                      </a:cubicBezTo>
                      <a:cubicBezTo>
                        <a:pt x="4784" y="1608"/>
                        <a:pt x="4784" y="1608"/>
                        <a:pt x="4784" y="1608"/>
                      </a:cubicBezTo>
                      <a:cubicBezTo>
                        <a:pt x="4802" y="1608"/>
                        <a:pt x="4817" y="1594"/>
                        <a:pt x="4818" y="1576"/>
                      </a:cubicBezTo>
                      <a:cubicBezTo>
                        <a:pt x="4818" y="1558"/>
                        <a:pt x="4804" y="1543"/>
                        <a:pt x="4786" y="1543"/>
                      </a:cubicBezTo>
                      <a:cubicBezTo>
                        <a:pt x="3521" y="1499"/>
                        <a:pt x="3521" y="1499"/>
                        <a:pt x="3521" y="1499"/>
                      </a:cubicBezTo>
                      <a:cubicBezTo>
                        <a:pt x="3926" y="1149"/>
                        <a:pt x="4334" y="805"/>
                        <a:pt x="4746" y="468"/>
                      </a:cubicBezTo>
                      <a:cubicBezTo>
                        <a:pt x="4760" y="456"/>
                        <a:pt x="4762" y="436"/>
                        <a:pt x="4751" y="422"/>
                      </a:cubicBezTo>
                      <a:cubicBezTo>
                        <a:pt x="4739" y="408"/>
                        <a:pt x="4719" y="406"/>
                        <a:pt x="4705" y="417"/>
                      </a:cubicBezTo>
                      <a:cubicBezTo>
                        <a:pt x="4288" y="759"/>
                        <a:pt x="3875" y="1107"/>
                        <a:pt x="3465" y="1462"/>
                      </a:cubicBezTo>
                      <a:cubicBezTo>
                        <a:pt x="3372" y="32"/>
                        <a:pt x="3372" y="32"/>
                        <a:pt x="3372" y="32"/>
                      </a:cubicBezTo>
                      <a:cubicBezTo>
                        <a:pt x="3371" y="14"/>
                        <a:pt x="3355" y="0"/>
                        <a:pt x="3337" y="1"/>
                      </a:cubicBezTo>
                      <a:cubicBezTo>
                        <a:pt x="3319" y="2"/>
                        <a:pt x="3306" y="18"/>
                        <a:pt x="3307"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418" name="Google Shape;418;p11"/>
          <p:cNvGrpSpPr/>
          <p:nvPr/>
        </p:nvGrpSpPr>
        <p:grpSpPr>
          <a:xfrm flipH="1">
            <a:off x="1543871" y="-409785"/>
            <a:ext cx="7632392" cy="6061350"/>
            <a:chOff x="-141970" y="-409785"/>
            <a:chExt cx="7632392" cy="6061350"/>
          </a:xfrm>
        </p:grpSpPr>
        <p:sp>
          <p:nvSpPr>
            <p:cNvPr id="419" name="Google Shape;419;p11"/>
            <p:cNvSpPr/>
            <p:nvPr/>
          </p:nvSpPr>
          <p:spPr>
            <a:xfrm rot="1950172">
              <a:off x="-14951" y="-253754"/>
              <a:ext cx="785296" cy="701665"/>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1"/>
            <p:cNvSpPr/>
            <p:nvPr/>
          </p:nvSpPr>
          <p:spPr>
            <a:xfrm rot="-8259070">
              <a:off x="6571252" y="4776952"/>
              <a:ext cx="785289" cy="701661"/>
            </a:xfrm>
            <a:custGeom>
              <a:avLst/>
              <a:gdLst/>
              <a:ahLst/>
              <a:cxnLst/>
              <a:rect l="l" t="t" r="r" b="b"/>
              <a:pathLst>
                <a:path w="7599" h="6785" extrusionOk="0">
                  <a:moveTo>
                    <a:pt x="7285" y="46"/>
                  </a:moveTo>
                  <a:cubicBezTo>
                    <a:pt x="7446" y="234"/>
                    <a:pt x="7549" y="470"/>
                    <a:pt x="7590" y="745"/>
                  </a:cubicBezTo>
                  <a:cubicBezTo>
                    <a:pt x="7599" y="804"/>
                    <a:pt x="7559" y="858"/>
                    <a:pt x="7501" y="867"/>
                  </a:cubicBezTo>
                  <a:cubicBezTo>
                    <a:pt x="7442" y="876"/>
                    <a:pt x="7388" y="836"/>
                    <a:pt x="7379" y="777"/>
                  </a:cubicBezTo>
                  <a:cubicBezTo>
                    <a:pt x="7343" y="542"/>
                    <a:pt x="7256" y="343"/>
                    <a:pt x="7122" y="185"/>
                  </a:cubicBezTo>
                  <a:cubicBezTo>
                    <a:pt x="7083" y="140"/>
                    <a:pt x="7089" y="72"/>
                    <a:pt x="7134" y="34"/>
                  </a:cubicBezTo>
                  <a:cubicBezTo>
                    <a:pt x="7173" y="0"/>
                    <a:pt x="7230" y="0"/>
                    <a:pt x="7269" y="31"/>
                  </a:cubicBezTo>
                  <a:cubicBezTo>
                    <a:pt x="7275" y="35"/>
                    <a:pt x="7280" y="40"/>
                    <a:pt x="7285" y="46"/>
                  </a:cubicBezTo>
                  <a:close/>
                  <a:moveTo>
                    <a:pt x="7574" y="1490"/>
                  </a:moveTo>
                  <a:cubicBezTo>
                    <a:pt x="7552" y="1625"/>
                    <a:pt x="7521" y="1767"/>
                    <a:pt x="7480" y="1912"/>
                  </a:cubicBezTo>
                  <a:cubicBezTo>
                    <a:pt x="7453" y="2008"/>
                    <a:pt x="7423" y="2104"/>
                    <a:pt x="7391" y="2198"/>
                  </a:cubicBezTo>
                  <a:cubicBezTo>
                    <a:pt x="7372" y="2254"/>
                    <a:pt x="7311" y="2284"/>
                    <a:pt x="7255" y="2265"/>
                  </a:cubicBezTo>
                  <a:cubicBezTo>
                    <a:pt x="7199" y="2245"/>
                    <a:pt x="7169" y="2184"/>
                    <a:pt x="7188" y="2128"/>
                  </a:cubicBezTo>
                  <a:cubicBezTo>
                    <a:pt x="7219" y="2038"/>
                    <a:pt x="7247" y="1946"/>
                    <a:pt x="7273" y="1854"/>
                  </a:cubicBezTo>
                  <a:cubicBezTo>
                    <a:pt x="7312" y="1717"/>
                    <a:pt x="7342" y="1582"/>
                    <a:pt x="7363" y="1455"/>
                  </a:cubicBezTo>
                  <a:cubicBezTo>
                    <a:pt x="7373" y="1397"/>
                    <a:pt x="7428" y="1357"/>
                    <a:pt x="7486" y="1367"/>
                  </a:cubicBezTo>
                  <a:cubicBezTo>
                    <a:pt x="7505" y="1370"/>
                    <a:pt x="7521" y="1377"/>
                    <a:pt x="7535" y="1388"/>
                  </a:cubicBezTo>
                  <a:cubicBezTo>
                    <a:pt x="7565" y="1412"/>
                    <a:pt x="7581" y="1450"/>
                    <a:pt x="7574" y="1490"/>
                  </a:cubicBezTo>
                  <a:close/>
                  <a:moveTo>
                    <a:pt x="7081" y="2867"/>
                  </a:moveTo>
                  <a:cubicBezTo>
                    <a:pt x="7035" y="2941"/>
                    <a:pt x="6985" y="3012"/>
                    <a:pt x="6934" y="3077"/>
                  </a:cubicBezTo>
                  <a:cubicBezTo>
                    <a:pt x="6899" y="3121"/>
                    <a:pt x="6863" y="3163"/>
                    <a:pt x="6825" y="3204"/>
                  </a:cubicBezTo>
                  <a:cubicBezTo>
                    <a:pt x="6750" y="3285"/>
                    <a:pt x="6668" y="3359"/>
                    <a:pt x="6580" y="3425"/>
                  </a:cubicBezTo>
                  <a:cubicBezTo>
                    <a:pt x="6533" y="3460"/>
                    <a:pt x="6465" y="3450"/>
                    <a:pt x="6430" y="3403"/>
                  </a:cubicBezTo>
                  <a:cubicBezTo>
                    <a:pt x="6395" y="3356"/>
                    <a:pt x="6404" y="3288"/>
                    <a:pt x="6452" y="3253"/>
                  </a:cubicBezTo>
                  <a:cubicBezTo>
                    <a:pt x="6477" y="3234"/>
                    <a:pt x="6502" y="3214"/>
                    <a:pt x="6527" y="3193"/>
                  </a:cubicBezTo>
                  <a:cubicBezTo>
                    <a:pt x="6411" y="2994"/>
                    <a:pt x="6269" y="2839"/>
                    <a:pt x="6099" y="2732"/>
                  </a:cubicBezTo>
                  <a:cubicBezTo>
                    <a:pt x="6048" y="2701"/>
                    <a:pt x="6033" y="2635"/>
                    <a:pt x="6064" y="2585"/>
                  </a:cubicBezTo>
                  <a:cubicBezTo>
                    <a:pt x="6096" y="2535"/>
                    <a:pt x="6162" y="2519"/>
                    <a:pt x="6212" y="2550"/>
                  </a:cubicBezTo>
                  <a:cubicBezTo>
                    <a:pt x="6399" y="2667"/>
                    <a:pt x="6556" y="2831"/>
                    <a:pt x="6685" y="3040"/>
                  </a:cubicBezTo>
                  <a:cubicBezTo>
                    <a:pt x="6713" y="3009"/>
                    <a:pt x="6740" y="2977"/>
                    <a:pt x="6766" y="2944"/>
                  </a:cubicBezTo>
                  <a:cubicBezTo>
                    <a:pt x="6812" y="2885"/>
                    <a:pt x="6857" y="2821"/>
                    <a:pt x="6899" y="2753"/>
                  </a:cubicBezTo>
                  <a:cubicBezTo>
                    <a:pt x="6931" y="2703"/>
                    <a:pt x="6997" y="2688"/>
                    <a:pt x="7047" y="2719"/>
                  </a:cubicBezTo>
                  <a:cubicBezTo>
                    <a:pt x="7050" y="2721"/>
                    <a:pt x="7054" y="2724"/>
                    <a:pt x="7057" y="2726"/>
                  </a:cubicBezTo>
                  <a:cubicBezTo>
                    <a:pt x="7099" y="2759"/>
                    <a:pt x="7110" y="2820"/>
                    <a:pt x="7081" y="2867"/>
                  </a:cubicBezTo>
                  <a:close/>
                  <a:moveTo>
                    <a:pt x="5576" y="2485"/>
                  </a:moveTo>
                  <a:cubicBezTo>
                    <a:pt x="5587" y="2543"/>
                    <a:pt x="5548" y="2599"/>
                    <a:pt x="5489" y="2609"/>
                  </a:cubicBezTo>
                  <a:cubicBezTo>
                    <a:pt x="5323" y="2638"/>
                    <a:pt x="5181" y="2717"/>
                    <a:pt x="5085" y="2836"/>
                  </a:cubicBezTo>
                  <a:cubicBezTo>
                    <a:pt x="5056" y="2873"/>
                    <a:pt x="5034" y="2911"/>
                    <a:pt x="5019" y="2948"/>
                  </a:cubicBezTo>
                  <a:cubicBezTo>
                    <a:pt x="4997" y="3003"/>
                    <a:pt x="4935" y="3030"/>
                    <a:pt x="4880" y="3008"/>
                  </a:cubicBezTo>
                  <a:cubicBezTo>
                    <a:pt x="4825" y="2986"/>
                    <a:pt x="4798" y="2924"/>
                    <a:pt x="4820" y="2869"/>
                  </a:cubicBezTo>
                  <a:cubicBezTo>
                    <a:pt x="4842" y="2812"/>
                    <a:pt x="4875" y="2757"/>
                    <a:pt x="4921" y="2698"/>
                  </a:cubicBezTo>
                  <a:cubicBezTo>
                    <a:pt x="5046" y="2542"/>
                    <a:pt x="5235" y="2436"/>
                    <a:pt x="5452" y="2398"/>
                  </a:cubicBezTo>
                  <a:cubicBezTo>
                    <a:pt x="5484" y="2392"/>
                    <a:pt x="5514" y="2401"/>
                    <a:pt x="5537" y="2419"/>
                  </a:cubicBezTo>
                  <a:cubicBezTo>
                    <a:pt x="5557" y="2435"/>
                    <a:pt x="5572" y="2458"/>
                    <a:pt x="5576" y="2485"/>
                  </a:cubicBezTo>
                  <a:close/>
                  <a:moveTo>
                    <a:pt x="6972" y="3816"/>
                  </a:moveTo>
                  <a:cubicBezTo>
                    <a:pt x="7015" y="4070"/>
                    <a:pt x="7013" y="4322"/>
                    <a:pt x="6968" y="4564"/>
                  </a:cubicBezTo>
                  <a:cubicBezTo>
                    <a:pt x="6957" y="4622"/>
                    <a:pt x="6901" y="4661"/>
                    <a:pt x="6843" y="4650"/>
                  </a:cubicBezTo>
                  <a:cubicBezTo>
                    <a:pt x="6785" y="4639"/>
                    <a:pt x="6746" y="4583"/>
                    <a:pt x="6757" y="4525"/>
                  </a:cubicBezTo>
                  <a:cubicBezTo>
                    <a:pt x="6798" y="4307"/>
                    <a:pt x="6799" y="4081"/>
                    <a:pt x="6761" y="3852"/>
                  </a:cubicBezTo>
                  <a:cubicBezTo>
                    <a:pt x="6751" y="3793"/>
                    <a:pt x="6790" y="3738"/>
                    <a:pt x="6848" y="3728"/>
                  </a:cubicBezTo>
                  <a:cubicBezTo>
                    <a:pt x="6880" y="3723"/>
                    <a:pt x="6910" y="3732"/>
                    <a:pt x="6933" y="3750"/>
                  </a:cubicBezTo>
                  <a:cubicBezTo>
                    <a:pt x="6953" y="3766"/>
                    <a:pt x="6967" y="3789"/>
                    <a:pt x="6972" y="3816"/>
                  </a:cubicBezTo>
                  <a:close/>
                  <a:moveTo>
                    <a:pt x="5974" y="3607"/>
                  </a:moveTo>
                  <a:cubicBezTo>
                    <a:pt x="5984" y="3665"/>
                    <a:pt x="5945" y="3720"/>
                    <a:pt x="5886" y="3730"/>
                  </a:cubicBezTo>
                  <a:cubicBezTo>
                    <a:pt x="5744" y="3754"/>
                    <a:pt x="5602" y="3755"/>
                    <a:pt x="5465" y="3732"/>
                  </a:cubicBezTo>
                  <a:cubicBezTo>
                    <a:pt x="5346" y="3713"/>
                    <a:pt x="5228" y="3667"/>
                    <a:pt x="5123" y="3601"/>
                  </a:cubicBezTo>
                  <a:cubicBezTo>
                    <a:pt x="5073" y="3568"/>
                    <a:pt x="5058" y="3503"/>
                    <a:pt x="5089" y="3453"/>
                  </a:cubicBezTo>
                  <a:cubicBezTo>
                    <a:pt x="5121" y="3403"/>
                    <a:pt x="5187" y="3388"/>
                    <a:pt x="5237" y="3420"/>
                  </a:cubicBezTo>
                  <a:cubicBezTo>
                    <a:pt x="5319" y="3471"/>
                    <a:pt x="5409" y="3506"/>
                    <a:pt x="5500" y="3521"/>
                  </a:cubicBezTo>
                  <a:cubicBezTo>
                    <a:pt x="5613" y="3540"/>
                    <a:pt x="5731" y="3539"/>
                    <a:pt x="5851" y="3519"/>
                  </a:cubicBezTo>
                  <a:cubicBezTo>
                    <a:pt x="5882" y="3514"/>
                    <a:pt x="5912" y="3522"/>
                    <a:pt x="5935" y="3540"/>
                  </a:cubicBezTo>
                  <a:cubicBezTo>
                    <a:pt x="5955" y="3556"/>
                    <a:pt x="5970" y="3579"/>
                    <a:pt x="5974" y="3607"/>
                  </a:cubicBezTo>
                  <a:close/>
                  <a:moveTo>
                    <a:pt x="6676" y="5256"/>
                  </a:moveTo>
                  <a:cubicBezTo>
                    <a:pt x="6623" y="5336"/>
                    <a:pt x="6565" y="5417"/>
                    <a:pt x="6504" y="5495"/>
                  </a:cubicBezTo>
                  <a:cubicBezTo>
                    <a:pt x="6413" y="5610"/>
                    <a:pt x="6313" y="5721"/>
                    <a:pt x="6208" y="5825"/>
                  </a:cubicBezTo>
                  <a:cubicBezTo>
                    <a:pt x="6166" y="5866"/>
                    <a:pt x="6099" y="5865"/>
                    <a:pt x="6056" y="5823"/>
                  </a:cubicBezTo>
                  <a:cubicBezTo>
                    <a:pt x="6015" y="5781"/>
                    <a:pt x="6016" y="5713"/>
                    <a:pt x="6058" y="5672"/>
                  </a:cubicBezTo>
                  <a:cubicBezTo>
                    <a:pt x="6157" y="5575"/>
                    <a:pt x="6250" y="5470"/>
                    <a:pt x="6335" y="5362"/>
                  </a:cubicBezTo>
                  <a:cubicBezTo>
                    <a:pt x="6393" y="5289"/>
                    <a:pt x="6447" y="5214"/>
                    <a:pt x="6496" y="5139"/>
                  </a:cubicBezTo>
                  <a:cubicBezTo>
                    <a:pt x="6529" y="5089"/>
                    <a:pt x="6595" y="5075"/>
                    <a:pt x="6644" y="5107"/>
                  </a:cubicBezTo>
                  <a:cubicBezTo>
                    <a:pt x="6647" y="5109"/>
                    <a:pt x="6650" y="5111"/>
                    <a:pt x="6652" y="5113"/>
                  </a:cubicBezTo>
                  <a:cubicBezTo>
                    <a:pt x="6695" y="5147"/>
                    <a:pt x="6706" y="5209"/>
                    <a:pt x="6676" y="5256"/>
                  </a:cubicBezTo>
                  <a:close/>
                  <a:moveTo>
                    <a:pt x="5664" y="6133"/>
                  </a:moveTo>
                  <a:cubicBezTo>
                    <a:pt x="5696" y="6184"/>
                    <a:pt x="5680" y="6250"/>
                    <a:pt x="5630" y="6281"/>
                  </a:cubicBezTo>
                  <a:cubicBezTo>
                    <a:pt x="5421" y="6412"/>
                    <a:pt x="5197" y="6518"/>
                    <a:pt x="4965" y="6598"/>
                  </a:cubicBezTo>
                  <a:cubicBezTo>
                    <a:pt x="4909" y="6617"/>
                    <a:pt x="4848" y="6587"/>
                    <a:pt x="4829" y="6531"/>
                  </a:cubicBezTo>
                  <a:cubicBezTo>
                    <a:pt x="4810" y="6475"/>
                    <a:pt x="4839" y="6414"/>
                    <a:pt x="4895" y="6395"/>
                  </a:cubicBezTo>
                  <a:cubicBezTo>
                    <a:pt x="5112" y="6321"/>
                    <a:pt x="5321" y="6221"/>
                    <a:pt x="5517" y="6099"/>
                  </a:cubicBezTo>
                  <a:cubicBezTo>
                    <a:pt x="5556" y="6075"/>
                    <a:pt x="5605" y="6079"/>
                    <a:pt x="5640" y="6106"/>
                  </a:cubicBezTo>
                  <a:cubicBezTo>
                    <a:pt x="5649" y="6113"/>
                    <a:pt x="5657" y="6123"/>
                    <a:pt x="5664" y="6133"/>
                  </a:cubicBezTo>
                  <a:close/>
                  <a:moveTo>
                    <a:pt x="4341" y="6639"/>
                  </a:moveTo>
                  <a:cubicBezTo>
                    <a:pt x="4348" y="6698"/>
                    <a:pt x="4305" y="6751"/>
                    <a:pt x="4246" y="6757"/>
                  </a:cubicBezTo>
                  <a:cubicBezTo>
                    <a:pt x="4010" y="6783"/>
                    <a:pt x="3764" y="6785"/>
                    <a:pt x="3514" y="6764"/>
                  </a:cubicBezTo>
                  <a:cubicBezTo>
                    <a:pt x="3455" y="6760"/>
                    <a:pt x="3411" y="6708"/>
                    <a:pt x="3416" y="6649"/>
                  </a:cubicBezTo>
                  <a:cubicBezTo>
                    <a:pt x="3421" y="6590"/>
                    <a:pt x="3473" y="6546"/>
                    <a:pt x="3532" y="6551"/>
                  </a:cubicBezTo>
                  <a:cubicBezTo>
                    <a:pt x="3768" y="6571"/>
                    <a:pt x="4001" y="6568"/>
                    <a:pt x="4223" y="6544"/>
                  </a:cubicBezTo>
                  <a:cubicBezTo>
                    <a:pt x="4252" y="6541"/>
                    <a:pt x="4280" y="6550"/>
                    <a:pt x="4301" y="6566"/>
                  </a:cubicBezTo>
                  <a:cubicBezTo>
                    <a:pt x="4323" y="6584"/>
                    <a:pt x="4338" y="6609"/>
                    <a:pt x="4341" y="6639"/>
                  </a:cubicBezTo>
                  <a:close/>
                  <a:moveTo>
                    <a:pt x="2924" y="6566"/>
                  </a:moveTo>
                  <a:cubicBezTo>
                    <a:pt x="2910" y="6623"/>
                    <a:pt x="2852" y="6659"/>
                    <a:pt x="2794" y="6644"/>
                  </a:cubicBezTo>
                  <a:cubicBezTo>
                    <a:pt x="2569" y="6589"/>
                    <a:pt x="2336" y="6516"/>
                    <a:pt x="2101" y="6426"/>
                  </a:cubicBezTo>
                  <a:cubicBezTo>
                    <a:pt x="2046" y="6405"/>
                    <a:pt x="2018" y="6343"/>
                    <a:pt x="2040" y="6288"/>
                  </a:cubicBezTo>
                  <a:cubicBezTo>
                    <a:pt x="2061" y="6233"/>
                    <a:pt x="2122" y="6205"/>
                    <a:pt x="2178" y="6226"/>
                  </a:cubicBezTo>
                  <a:cubicBezTo>
                    <a:pt x="2404" y="6312"/>
                    <a:pt x="2629" y="6383"/>
                    <a:pt x="2845" y="6436"/>
                  </a:cubicBezTo>
                  <a:cubicBezTo>
                    <a:pt x="2861" y="6440"/>
                    <a:pt x="2874" y="6447"/>
                    <a:pt x="2886" y="6456"/>
                  </a:cubicBezTo>
                  <a:cubicBezTo>
                    <a:pt x="2918" y="6481"/>
                    <a:pt x="2934" y="6524"/>
                    <a:pt x="2924" y="6566"/>
                  </a:cubicBezTo>
                  <a:close/>
                  <a:moveTo>
                    <a:pt x="1583" y="6086"/>
                  </a:moveTo>
                  <a:cubicBezTo>
                    <a:pt x="1557" y="6139"/>
                    <a:pt x="1492" y="6160"/>
                    <a:pt x="1439" y="6134"/>
                  </a:cubicBezTo>
                  <a:cubicBezTo>
                    <a:pt x="1232" y="6030"/>
                    <a:pt x="1020" y="5913"/>
                    <a:pt x="807" y="5785"/>
                  </a:cubicBezTo>
                  <a:cubicBezTo>
                    <a:pt x="755" y="5754"/>
                    <a:pt x="740" y="5689"/>
                    <a:pt x="771" y="5638"/>
                  </a:cubicBezTo>
                  <a:cubicBezTo>
                    <a:pt x="801" y="5588"/>
                    <a:pt x="867" y="5571"/>
                    <a:pt x="918" y="5602"/>
                  </a:cubicBezTo>
                  <a:cubicBezTo>
                    <a:pt x="1125" y="5727"/>
                    <a:pt x="1333" y="5841"/>
                    <a:pt x="1535" y="5942"/>
                  </a:cubicBezTo>
                  <a:cubicBezTo>
                    <a:pt x="1542" y="5945"/>
                    <a:pt x="1548" y="5949"/>
                    <a:pt x="1554" y="5954"/>
                  </a:cubicBezTo>
                  <a:cubicBezTo>
                    <a:pt x="1593" y="5985"/>
                    <a:pt x="1606" y="6040"/>
                    <a:pt x="1583" y="6086"/>
                  </a:cubicBezTo>
                  <a:close/>
                  <a:moveTo>
                    <a:pt x="351" y="5367"/>
                  </a:moveTo>
                  <a:cubicBezTo>
                    <a:pt x="318" y="5416"/>
                    <a:pt x="251" y="5428"/>
                    <a:pt x="202" y="5394"/>
                  </a:cubicBezTo>
                  <a:cubicBezTo>
                    <a:pt x="155" y="5361"/>
                    <a:pt x="107" y="5328"/>
                    <a:pt x="59" y="5294"/>
                  </a:cubicBezTo>
                  <a:cubicBezTo>
                    <a:pt x="12" y="5259"/>
                    <a:pt x="0" y="5192"/>
                    <a:pt x="34" y="5144"/>
                  </a:cubicBezTo>
                  <a:cubicBezTo>
                    <a:pt x="68" y="5096"/>
                    <a:pt x="135" y="5085"/>
                    <a:pt x="183" y="5119"/>
                  </a:cubicBezTo>
                  <a:cubicBezTo>
                    <a:pt x="231" y="5153"/>
                    <a:pt x="277" y="5186"/>
                    <a:pt x="324" y="5218"/>
                  </a:cubicBezTo>
                  <a:cubicBezTo>
                    <a:pt x="326" y="5219"/>
                    <a:pt x="328" y="5221"/>
                    <a:pt x="330" y="5222"/>
                  </a:cubicBezTo>
                  <a:cubicBezTo>
                    <a:pt x="374" y="5257"/>
                    <a:pt x="384" y="5320"/>
                    <a:pt x="351" y="536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Wix Madefor Display"/>
              <a:buNone/>
              <a:defRPr sz="3500" b="1">
                <a:solidFill>
                  <a:schemeClr val="dk1"/>
                </a:solidFill>
                <a:latin typeface="Wix Madefor Display"/>
                <a:ea typeface="Wix Madefor Display"/>
                <a:cs typeface="Wix Madefor Display"/>
                <a:sym typeface="Wix Madefor Display"/>
              </a:defRPr>
            </a:lvl1pPr>
            <a:lvl2pPr lvl="1" rtl="0">
              <a:spcBef>
                <a:spcPts val="0"/>
              </a:spcBef>
              <a:spcAft>
                <a:spcPts val="0"/>
              </a:spcAft>
              <a:buClr>
                <a:schemeClr val="dk1"/>
              </a:buClr>
              <a:buSzPts val="3500"/>
              <a:buFont typeface="Wix Madefor Display"/>
              <a:buNone/>
              <a:defRPr sz="3500" b="1">
                <a:solidFill>
                  <a:schemeClr val="dk1"/>
                </a:solidFill>
                <a:latin typeface="Wix Madefor Display"/>
                <a:ea typeface="Wix Madefor Display"/>
                <a:cs typeface="Wix Madefor Display"/>
                <a:sym typeface="Wix Madefor Display"/>
              </a:defRPr>
            </a:lvl2pPr>
            <a:lvl3pPr lvl="2" rtl="0">
              <a:spcBef>
                <a:spcPts val="0"/>
              </a:spcBef>
              <a:spcAft>
                <a:spcPts val="0"/>
              </a:spcAft>
              <a:buClr>
                <a:schemeClr val="dk1"/>
              </a:buClr>
              <a:buSzPts val="3500"/>
              <a:buFont typeface="Wix Madefor Display"/>
              <a:buNone/>
              <a:defRPr sz="3500" b="1">
                <a:solidFill>
                  <a:schemeClr val="dk1"/>
                </a:solidFill>
                <a:latin typeface="Wix Madefor Display"/>
                <a:ea typeface="Wix Madefor Display"/>
                <a:cs typeface="Wix Madefor Display"/>
                <a:sym typeface="Wix Madefor Display"/>
              </a:defRPr>
            </a:lvl3pPr>
            <a:lvl4pPr lvl="3" rtl="0">
              <a:spcBef>
                <a:spcPts val="0"/>
              </a:spcBef>
              <a:spcAft>
                <a:spcPts val="0"/>
              </a:spcAft>
              <a:buClr>
                <a:schemeClr val="dk1"/>
              </a:buClr>
              <a:buSzPts val="3500"/>
              <a:buFont typeface="Wix Madefor Display"/>
              <a:buNone/>
              <a:defRPr sz="3500" b="1">
                <a:solidFill>
                  <a:schemeClr val="dk1"/>
                </a:solidFill>
                <a:latin typeface="Wix Madefor Display"/>
                <a:ea typeface="Wix Madefor Display"/>
                <a:cs typeface="Wix Madefor Display"/>
                <a:sym typeface="Wix Madefor Display"/>
              </a:defRPr>
            </a:lvl4pPr>
            <a:lvl5pPr lvl="4" rtl="0">
              <a:spcBef>
                <a:spcPts val="0"/>
              </a:spcBef>
              <a:spcAft>
                <a:spcPts val="0"/>
              </a:spcAft>
              <a:buClr>
                <a:schemeClr val="dk1"/>
              </a:buClr>
              <a:buSzPts val="3500"/>
              <a:buFont typeface="Wix Madefor Display"/>
              <a:buNone/>
              <a:defRPr sz="3500" b="1">
                <a:solidFill>
                  <a:schemeClr val="dk1"/>
                </a:solidFill>
                <a:latin typeface="Wix Madefor Display"/>
                <a:ea typeface="Wix Madefor Display"/>
                <a:cs typeface="Wix Madefor Display"/>
                <a:sym typeface="Wix Madefor Display"/>
              </a:defRPr>
            </a:lvl5pPr>
            <a:lvl6pPr lvl="5" rtl="0">
              <a:spcBef>
                <a:spcPts val="0"/>
              </a:spcBef>
              <a:spcAft>
                <a:spcPts val="0"/>
              </a:spcAft>
              <a:buClr>
                <a:schemeClr val="dk1"/>
              </a:buClr>
              <a:buSzPts val="3500"/>
              <a:buFont typeface="Wix Madefor Display"/>
              <a:buNone/>
              <a:defRPr sz="3500" b="1">
                <a:solidFill>
                  <a:schemeClr val="dk1"/>
                </a:solidFill>
                <a:latin typeface="Wix Madefor Display"/>
                <a:ea typeface="Wix Madefor Display"/>
                <a:cs typeface="Wix Madefor Display"/>
                <a:sym typeface="Wix Madefor Display"/>
              </a:defRPr>
            </a:lvl6pPr>
            <a:lvl7pPr lvl="6" rtl="0">
              <a:spcBef>
                <a:spcPts val="0"/>
              </a:spcBef>
              <a:spcAft>
                <a:spcPts val="0"/>
              </a:spcAft>
              <a:buClr>
                <a:schemeClr val="dk1"/>
              </a:buClr>
              <a:buSzPts val="3500"/>
              <a:buFont typeface="Wix Madefor Display"/>
              <a:buNone/>
              <a:defRPr sz="3500" b="1">
                <a:solidFill>
                  <a:schemeClr val="dk1"/>
                </a:solidFill>
                <a:latin typeface="Wix Madefor Display"/>
                <a:ea typeface="Wix Madefor Display"/>
                <a:cs typeface="Wix Madefor Display"/>
                <a:sym typeface="Wix Madefor Display"/>
              </a:defRPr>
            </a:lvl7pPr>
            <a:lvl8pPr lvl="7" rtl="0">
              <a:spcBef>
                <a:spcPts val="0"/>
              </a:spcBef>
              <a:spcAft>
                <a:spcPts val="0"/>
              </a:spcAft>
              <a:buClr>
                <a:schemeClr val="dk1"/>
              </a:buClr>
              <a:buSzPts val="3500"/>
              <a:buFont typeface="Wix Madefor Display"/>
              <a:buNone/>
              <a:defRPr sz="3500" b="1">
                <a:solidFill>
                  <a:schemeClr val="dk1"/>
                </a:solidFill>
                <a:latin typeface="Wix Madefor Display"/>
                <a:ea typeface="Wix Madefor Display"/>
                <a:cs typeface="Wix Madefor Display"/>
                <a:sym typeface="Wix Madefor Display"/>
              </a:defRPr>
            </a:lvl8pPr>
            <a:lvl9pPr lvl="8" rtl="0">
              <a:spcBef>
                <a:spcPts val="0"/>
              </a:spcBef>
              <a:spcAft>
                <a:spcPts val="0"/>
              </a:spcAft>
              <a:buClr>
                <a:schemeClr val="dk1"/>
              </a:buClr>
              <a:buSzPts val="3500"/>
              <a:buFont typeface="Wix Madefor Display"/>
              <a:buNone/>
              <a:defRPr sz="3500" b="1">
                <a:solidFill>
                  <a:schemeClr val="dk1"/>
                </a:solidFill>
                <a:latin typeface="Wix Madefor Display"/>
                <a:ea typeface="Wix Madefor Display"/>
                <a:cs typeface="Wix Madefor Display"/>
                <a:sym typeface="Wix Madefor Displ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D8BD707-D9CF-40AE-B4C6-C98DA3205C09}" type="datetimeFigureOut">
              <a:rPr kumimoji="0" lang="en-US" sz="6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1/22/2025</a:t>
            </a:fld>
            <a:endParaRPr kumimoji="0" lang="en-US" sz="6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B6F15528-21DE-4FAA-801E-634DDDAF4B2B}" type="slidenum">
              <a:rPr kumimoji="0" lang="en-US" sz="6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6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393305837"/>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9.svg"/><Relationship Id="rId7"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45.png"/><Relationship Id="rId2" Type="http://schemas.openxmlformats.org/officeDocument/2006/relationships/image" Target="../media/image28.png"/><Relationship Id="rId1" Type="http://schemas.openxmlformats.org/officeDocument/2006/relationships/slideLayout" Target="../slideLayouts/slideLayout2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6" name="Google Shape;272;p33">
            <a:extLst>
              <a:ext uri="{FF2B5EF4-FFF2-40B4-BE49-F238E27FC236}">
                <a16:creationId xmlns:a16="http://schemas.microsoft.com/office/drawing/2014/main" id="{84123A7C-CDC7-6EDE-C352-F6AE04730B74}"/>
              </a:ext>
            </a:extLst>
          </p:cNvPr>
          <p:cNvSpPr txBox="1">
            <a:spLocks noGrp="1"/>
          </p:cNvSpPr>
          <p:nvPr/>
        </p:nvSpPr>
        <p:spPr>
          <a:xfrm>
            <a:off x="1509668" y="961597"/>
            <a:ext cx="6124664" cy="31442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Orbitron Medium"/>
              <a:buNone/>
              <a:defRPr sz="6500" b="0" i="0" u="none" strike="noStrike" cap="none">
                <a:solidFill>
                  <a:schemeClr val="dk1"/>
                </a:solidFill>
                <a:latin typeface="Orbitron Medium"/>
                <a:ea typeface="Orbitron Medium"/>
                <a:cs typeface="Orbitron Medium"/>
                <a:sym typeface="Orbitron Medium"/>
              </a:defRPr>
            </a:lvl1pPr>
            <a:lvl2pPr marR="0" lvl="1"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2pPr>
            <a:lvl3pPr marR="0" lvl="2"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3pPr>
            <a:lvl4pPr marR="0" lvl="3"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4pPr>
            <a:lvl5pPr marR="0" lvl="4"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5pPr>
            <a:lvl6pPr marR="0" lvl="5"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6pPr>
            <a:lvl7pPr marR="0" lvl="6"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7pPr>
            <a:lvl8pPr marR="0" lvl="7"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8pPr>
            <a:lvl9pPr marR="0" lvl="8" algn="ctr" rtl="0">
              <a:lnSpc>
                <a:spcPct val="100000"/>
              </a:lnSpc>
              <a:spcBef>
                <a:spcPts val="0"/>
              </a:spcBef>
              <a:spcAft>
                <a:spcPts val="0"/>
              </a:spcAft>
              <a:buClr>
                <a:srgbClr val="191919"/>
              </a:buClr>
              <a:buSzPts val="5200"/>
              <a:buFont typeface="Orbitron"/>
              <a:buNone/>
              <a:defRPr sz="5200" b="1" i="0" u="none" strike="noStrike" cap="none">
                <a:solidFill>
                  <a:srgbClr val="191919"/>
                </a:solidFill>
                <a:latin typeface="Orbitron"/>
                <a:ea typeface="Orbitron"/>
                <a:cs typeface="Orbitron"/>
                <a:sym typeface="Orbitron"/>
              </a:defRPr>
            </a:lvl9pPr>
          </a:lstStyle>
          <a:p>
            <a:pPr lvl="0" algn="ctr">
              <a:lnSpc>
                <a:spcPct val="150000"/>
              </a:lnSpc>
            </a:pPr>
            <a:r>
              <a:rPr lang="en-US" sz="4300" b="1" dirty="0" err="1">
                <a:solidFill>
                  <a:srgbClr val="002948"/>
                </a:solidFill>
                <a:latin typeface="+mn-lt"/>
              </a:rPr>
              <a:t>CHÀO</a:t>
            </a:r>
            <a:r>
              <a:rPr lang="en-US" sz="4300" b="1" dirty="0">
                <a:solidFill>
                  <a:srgbClr val="002948"/>
                </a:solidFill>
                <a:latin typeface="+mn-lt"/>
              </a:rPr>
              <a:t> </a:t>
            </a:r>
            <a:r>
              <a:rPr lang="en-US" sz="4300" b="1" dirty="0" err="1">
                <a:solidFill>
                  <a:srgbClr val="002948"/>
                </a:solidFill>
                <a:latin typeface="+mn-lt"/>
              </a:rPr>
              <a:t>MỪNG</a:t>
            </a:r>
            <a:r>
              <a:rPr lang="en-US" sz="4300" b="1" dirty="0">
                <a:solidFill>
                  <a:srgbClr val="002948"/>
                </a:solidFill>
                <a:latin typeface="+mn-lt"/>
              </a:rPr>
              <a:t> </a:t>
            </a:r>
            <a:r>
              <a:rPr lang="en-US" sz="4300" b="1" dirty="0" err="1">
                <a:solidFill>
                  <a:srgbClr val="002948"/>
                </a:solidFill>
                <a:latin typeface="+mn-lt"/>
              </a:rPr>
              <a:t>CÁC</a:t>
            </a:r>
            <a:r>
              <a:rPr lang="en-US" sz="4300" b="1" dirty="0">
                <a:solidFill>
                  <a:srgbClr val="002948"/>
                </a:solidFill>
                <a:latin typeface="+mn-lt"/>
              </a:rPr>
              <a:t> EM </a:t>
            </a:r>
            <a:br>
              <a:rPr lang="en-US" sz="4300" b="1" dirty="0">
                <a:solidFill>
                  <a:srgbClr val="002948"/>
                </a:solidFill>
                <a:latin typeface="+mn-lt"/>
              </a:rPr>
            </a:br>
            <a:r>
              <a:rPr lang="en-US" sz="4300" b="1" dirty="0" err="1">
                <a:solidFill>
                  <a:srgbClr val="002948"/>
                </a:solidFill>
                <a:latin typeface="+mn-lt"/>
              </a:rPr>
              <a:t>ĐẾN</a:t>
            </a:r>
            <a:r>
              <a:rPr lang="en-US" sz="4300" b="1" dirty="0">
                <a:solidFill>
                  <a:srgbClr val="002948"/>
                </a:solidFill>
                <a:latin typeface="+mn-lt"/>
              </a:rPr>
              <a:t> </a:t>
            </a:r>
            <a:r>
              <a:rPr lang="en-US" sz="4300" b="1" dirty="0" err="1">
                <a:solidFill>
                  <a:srgbClr val="002948"/>
                </a:solidFill>
                <a:latin typeface="+mn-lt"/>
              </a:rPr>
              <a:t>VỚI</a:t>
            </a:r>
            <a:r>
              <a:rPr lang="en-US" sz="4300" b="1" dirty="0">
                <a:solidFill>
                  <a:srgbClr val="002948"/>
                </a:solidFill>
                <a:latin typeface="+mn-lt"/>
              </a:rPr>
              <a:t> </a:t>
            </a:r>
            <a:r>
              <a:rPr lang="en-US" sz="4300" b="1" dirty="0" err="1">
                <a:solidFill>
                  <a:srgbClr val="002948"/>
                </a:solidFill>
                <a:latin typeface="+mn-lt"/>
              </a:rPr>
              <a:t>TIẾT</a:t>
            </a:r>
            <a:r>
              <a:rPr lang="en-US" sz="4300" b="1" dirty="0">
                <a:solidFill>
                  <a:srgbClr val="002948"/>
                </a:solidFill>
                <a:latin typeface="+mn-lt"/>
              </a:rPr>
              <a:t> </a:t>
            </a:r>
            <a:r>
              <a:rPr lang="en-US" sz="4300" b="1" dirty="0" err="1">
                <a:solidFill>
                  <a:srgbClr val="002948"/>
                </a:solidFill>
                <a:latin typeface="+mn-lt"/>
              </a:rPr>
              <a:t>HỌC</a:t>
            </a:r>
            <a:r>
              <a:rPr lang="en-US" sz="4300" b="1" dirty="0">
                <a:solidFill>
                  <a:srgbClr val="002948"/>
                </a:solidFill>
                <a:latin typeface="+mn-lt"/>
              </a:rPr>
              <a:t> MÔN </a:t>
            </a:r>
            <a:r>
              <a:rPr lang="en-US" sz="4300" b="1" dirty="0" err="1">
                <a:solidFill>
                  <a:srgbClr val="002948"/>
                </a:solidFill>
                <a:latin typeface="+mn-lt"/>
              </a:rPr>
              <a:t>TOÁN</a:t>
            </a:r>
            <a:r>
              <a:rPr lang="en-US" sz="4300" b="1" dirty="0">
                <a:solidFill>
                  <a:srgbClr val="002948"/>
                </a:solidFill>
                <a:latin typeface="+mn-lt"/>
              </a:rPr>
              <a:t>!</a:t>
            </a:r>
          </a:p>
        </p:txBody>
      </p:sp>
      <p:grpSp>
        <p:nvGrpSpPr>
          <p:cNvPr id="7" name="Google Shape;2643;p47">
            <a:extLst>
              <a:ext uri="{FF2B5EF4-FFF2-40B4-BE49-F238E27FC236}">
                <a16:creationId xmlns:a16="http://schemas.microsoft.com/office/drawing/2014/main" id="{7DA8C89E-4130-0B74-C8BB-3132DBED2E68}"/>
              </a:ext>
            </a:extLst>
          </p:cNvPr>
          <p:cNvGrpSpPr/>
          <p:nvPr/>
        </p:nvGrpSpPr>
        <p:grpSpPr>
          <a:xfrm>
            <a:off x="857986" y="829159"/>
            <a:ext cx="631659" cy="588502"/>
            <a:chOff x="4741224" y="2144227"/>
            <a:chExt cx="2979522" cy="2775955"/>
          </a:xfrm>
        </p:grpSpPr>
        <p:sp>
          <p:nvSpPr>
            <p:cNvPr id="8" name="Google Shape;2644;p47">
              <a:extLst>
                <a:ext uri="{FF2B5EF4-FFF2-40B4-BE49-F238E27FC236}">
                  <a16:creationId xmlns:a16="http://schemas.microsoft.com/office/drawing/2014/main" id="{E5B531EE-0559-605D-D11D-D532B7490F6D}"/>
                </a:ext>
              </a:extLst>
            </p:cNvPr>
            <p:cNvSpPr/>
            <p:nvPr/>
          </p:nvSpPr>
          <p:spPr>
            <a:xfrm>
              <a:off x="4741224" y="2144227"/>
              <a:ext cx="2979522" cy="2775955"/>
            </a:xfrm>
            <a:custGeom>
              <a:avLst/>
              <a:gdLst/>
              <a:ahLst/>
              <a:cxnLst/>
              <a:rect l="l" t="t" r="r" b="b"/>
              <a:pathLst>
                <a:path w="4632" h="4313" extrusionOk="0">
                  <a:moveTo>
                    <a:pt x="4517" y="3135"/>
                  </a:moveTo>
                  <a:cubicBezTo>
                    <a:pt x="4088" y="3399"/>
                    <a:pt x="4088" y="3399"/>
                    <a:pt x="4088" y="3399"/>
                  </a:cubicBezTo>
                  <a:cubicBezTo>
                    <a:pt x="4088" y="3399"/>
                    <a:pt x="3193" y="3956"/>
                    <a:pt x="2375" y="4176"/>
                  </a:cubicBezTo>
                  <a:cubicBezTo>
                    <a:pt x="1962" y="4288"/>
                    <a:pt x="1568" y="4313"/>
                    <a:pt x="1321" y="4135"/>
                  </a:cubicBezTo>
                  <a:cubicBezTo>
                    <a:pt x="586" y="3606"/>
                    <a:pt x="0" y="1300"/>
                    <a:pt x="0" y="1300"/>
                  </a:cubicBezTo>
                  <a:cubicBezTo>
                    <a:pt x="2744" y="0"/>
                    <a:pt x="2744" y="0"/>
                    <a:pt x="2744" y="0"/>
                  </a:cubicBezTo>
                  <a:cubicBezTo>
                    <a:pt x="2744" y="0"/>
                    <a:pt x="3111" y="1566"/>
                    <a:pt x="3472" y="2234"/>
                  </a:cubicBezTo>
                  <a:cubicBezTo>
                    <a:pt x="3734" y="2722"/>
                    <a:pt x="3973" y="2784"/>
                    <a:pt x="4083" y="2782"/>
                  </a:cubicBezTo>
                  <a:cubicBezTo>
                    <a:pt x="4124" y="2781"/>
                    <a:pt x="4147" y="2772"/>
                    <a:pt x="4147" y="2772"/>
                  </a:cubicBezTo>
                  <a:cubicBezTo>
                    <a:pt x="4459" y="2634"/>
                    <a:pt x="4459" y="2634"/>
                    <a:pt x="4459" y="2634"/>
                  </a:cubicBezTo>
                  <a:cubicBezTo>
                    <a:pt x="4632" y="2902"/>
                    <a:pt x="4517" y="3135"/>
                    <a:pt x="4517" y="313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645;p47">
              <a:extLst>
                <a:ext uri="{FF2B5EF4-FFF2-40B4-BE49-F238E27FC236}">
                  <a16:creationId xmlns:a16="http://schemas.microsoft.com/office/drawing/2014/main" id="{D0D1DD27-9103-5640-27EA-411D26AF399E}"/>
                </a:ext>
              </a:extLst>
            </p:cNvPr>
            <p:cNvSpPr/>
            <p:nvPr/>
          </p:nvSpPr>
          <p:spPr>
            <a:xfrm>
              <a:off x="6113777" y="4038047"/>
              <a:ext cx="1193656" cy="721752"/>
            </a:xfrm>
            <a:custGeom>
              <a:avLst/>
              <a:gdLst/>
              <a:ahLst/>
              <a:cxnLst/>
              <a:rect l="l" t="t" r="r" b="b"/>
              <a:pathLst>
                <a:path w="1853" h="1126" extrusionOk="0">
                  <a:moveTo>
                    <a:pt x="38" y="1121"/>
                  </a:moveTo>
                  <a:cubicBezTo>
                    <a:pt x="27" y="1126"/>
                    <a:pt x="13" y="1122"/>
                    <a:pt x="7" y="1111"/>
                  </a:cubicBezTo>
                  <a:cubicBezTo>
                    <a:pt x="0" y="1099"/>
                    <a:pt x="4" y="1084"/>
                    <a:pt x="16" y="1077"/>
                  </a:cubicBezTo>
                  <a:cubicBezTo>
                    <a:pt x="31" y="1069"/>
                    <a:pt x="1515" y="234"/>
                    <a:pt x="1811" y="9"/>
                  </a:cubicBezTo>
                  <a:cubicBezTo>
                    <a:pt x="1822" y="0"/>
                    <a:pt x="1837" y="3"/>
                    <a:pt x="1845" y="13"/>
                  </a:cubicBezTo>
                  <a:cubicBezTo>
                    <a:pt x="1853" y="24"/>
                    <a:pt x="1851" y="39"/>
                    <a:pt x="1840" y="48"/>
                  </a:cubicBezTo>
                  <a:cubicBezTo>
                    <a:pt x="1541" y="275"/>
                    <a:pt x="101" y="1086"/>
                    <a:pt x="40" y="1120"/>
                  </a:cubicBezTo>
                  <a:cubicBezTo>
                    <a:pt x="39" y="1120"/>
                    <a:pt x="39" y="1121"/>
                    <a:pt x="38" y="1121"/>
                  </a:cubicBezTo>
                  <a:close/>
                </a:path>
              </a:pathLst>
            </a:custGeom>
            <a:solidFill>
              <a:srgbClr val="1C16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646;p47">
              <a:extLst>
                <a:ext uri="{FF2B5EF4-FFF2-40B4-BE49-F238E27FC236}">
                  <a16:creationId xmlns:a16="http://schemas.microsoft.com/office/drawing/2014/main" id="{25C99E3A-E063-3F70-45CD-6C4B49792FE7}"/>
                </a:ext>
              </a:extLst>
            </p:cNvPr>
            <p:cNvSpPr/>
            <p:nvPr/>
          </p:nvSpPr>
          <p:spPr>
            <a:xfrm>
              <a:off x="6267996" y="3840646"/>
              <a:ext cx="1452741" cy="990095"/>
            </a:xfrm>
            <a:custGeom>
              <a:avLst/>
              <a:gdLst/>
              <a:ahLst/>
              <a:cxnLst/>
              <a:rect l="l" t="t" r="r" b="b"/>
              <a:pathLst>
                <a:path w="2257" h="1542" extrusionOk="0">
                  <a:moveTo>
                    <a:pt x="2142" y="501"/>
                  </a:moveTo>
                  <a:cubicBezTo>
                    <a:pt x="1713" y="765"/>
                    <a:pt x="1713" y="765"/>
                    <a:pt x="1713" y="765"/>
                  </a:cubicBezTo>
                  <a:cubicBezTo>
                    <a:pt x="1713" y="765"/>
                    <a:pt x="818" y="1322"/>
                    <a:pt x="0" y="1542"/>
                  </a:cubicBezTo>
                  <a:cubicBezTo>
                    <a:pt x="15" y="1534"/>
                    <a:pt x="28" y="1525"/>
                    <a:pt x="41" y="1515"/>
                  </a:cubicBezTo>
                  <a:cubicBezTo>
                    <a:pt x="115" y="1455"/>
                    <a:pt x="151" y="1359"/>
                    <a:pt x="159" y="1265"/>
                  </a:cubicBezTo>
                  <a:cubicBezTo>
                    <a:pt x="166" y="1170"/>
                    <a:pt x="148" y="1076"/>
                    <a:pt x="130" y="983"/>
                  </a:cubicBezTo>
                  <a:cubicBezTo>
                    <a:pt x="1708" y="148"/>
                    <a:pt x="1708" y="148"/>
                    <a:pt x="1708" y="148"/>
                  </a:cubicBezTo>
                  <a:cubicBezTo>
                    <a:pt x="1749" y="147"/>
                    <a:pt x="1772" y="138"/>
                    <a:pt x="1772" y="138"/>
                  </a:cubicBezTo>
                  <a:cubicBezTo>
                    <a:pt x="2084" y="0"/>
                    <a:pt x="2084" y="0"/>
                    <a:pt x="2084" y="0"/>
                  </a:cubicBezTo>
                  <a:cubicBezTo>
                    <a:pt x="2257" y="268"/>
                    <a:pt x="2142" y="501"/>
                    <a:pt x="2142" y="50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647;p47">
              <a:extLst>
                <a:ext uri="{FF2B5EF4-FFF2-40B4-BE49-F238E27FC236}">
                  <a16:creationId xmlns:a16="http://schemas.microsoft.com/office/drawing/2014/main" id="{B0281ED4-65F0-2392-7777-3C19A364638D}"/>
                </a:ext>
              </a:extLst>
            </p:cNvPr>
            <p:cNvSpPr/>
            <p:nvPr/>
          </p:nvSpPr>
          <p:spPr>
            <a:xfrm>
              <a:off x="4741224" y="2144227"/>
              <a:ext cx="2624818" cy="2775955"/>
            </a:xfrm>
            <a:custGeom>
              <a:avLst/>
              <a:gdLst/>
              <a:ahLst/>
              <a:cxnLst/>
              <a:rect l="l" t="t" r="r" b="b"/>
              <a:pathLst>
                <a:path w="4083" h="4313" extrusionOk="0">
                  <a:moveTo>
                    <a:pt x="2534" y="3899"/>
                  </a:moveTo>
                  <a:cubicBezTo>
                    <a:pt x="2541" y="3804"/>
                    <a:pt x="2523" y="3710"/>
                    <a:pt x="2505" y="3617"/>
                  </a:cubicBezTo>
                  <a:cubicBezTo>
                    <a:pt x="4083" y="2782"/>
                    <a:pt x="4083" y="2782"/>
                    <a:pt x="4083" y="2782"/>
                  </a:cubicBezTo>
                  <a:cubicBezTo>
                    <a:pt x="3973" y="2784"/>
                    <a:pt x="3734" y="2722"/>
                    <a:pt x="3472" y="2234"/>
                  </a:cubicBezTo>
                  <a:cubicBezTo>
                    <a:pt x="3111" y="1566"/>
                    <a:pt x="2744" y="0"/>
                    <a:pt x="2744" y="0"/>
                  </a:cubicBezTo>
                  <a:cubicBezTo>
                    <a:pt x="0" y="1300"/>
                    <a:pt x="0" y="1300"/>
                    <a:pt x="0" y="1300"/>
                  </a:cubicBezTo>
                  <a:cubicBezTo>
                    <a:pt x="0" y="1300"/>
                    <a:pt x="586" y="3606"/>
                    <a:pt x="1321" y="4135"/>
                  </a:cubicBezTo>
                  <a:cubicBezTo>
                    <a:pt x="1568" y="4313"/>
                    <a:pt x="1962" y="4288"/>
                    <a:pt x="2375" y="4176"/>
                  </a:cubicBezTo>
                  <a:cubicBezTo>
                    <a:pt x="2390" y="4168"/>
                    <a:pt x="2403" y="4159"/>
                    <a:pt x="2416" y="4149"/>
                  </a:cubicBezTo>
                  <a:cubicBezTo>
                    <a:pt x="2490" y="4089"/>
                    <a:pt x="2526" y="3993"/>
                    <a:pt x="2534" y="389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648;p47">
              <a:extLst>
                <a:ext uri="{FF2B5EF4-FFF2-40B4-BE49-F238E27FC236}">
                  <a16:creationId xmlns:a16="http://schemas.microsoft.com/office/drawing/2014/main" id="{4AD26A89-78D7-5BE1-B68A-23DD89214F03}"/>
                </a:ext>
              </a:extLst>
            </p:cNvPr>
            <p:cNvSpPr/>
            <p:nvPr/>
          </p:nvSpPr>
          <p:spPr>
            <a:xfrm>
              <a:off x="6267996" y="3840646"/>
              <a:ext cx="1452741" cy="990095"/>
            </a:xfrm>
            <a:custGeom>
              <a:avLst/>
              <a:gdLst/>
              <a:ahLst/>
              <a:cxnLst/>
              <a:rect l="l" t="t" r="r" b="b"/>
              <a:pathLst>
                <a:path w="2257" h="1542" extrusionOk="0">
                  <a:moveTo>
                    <a:pt x="2084" y="0"/>
                  </a:moveTo>
                  <a:cubicBezTo>
                    <a:pt x="1772" y="138"/>
                    <a:pt x="1772" y="138"/>
                    <a:pt x="1772" y="138"/>
                  </a:cubicBezTo>
                  <a:cubicBezTo>
                    <a:pt x="1772" y="138"/>
                    <a:pt x="1749" y="147"/>
                    <a:pt x="1708" y="148"/>
                  </a:cubicBezTo>
                  <a:cubicBezTo>
                    <a:pt x="130" y="983"/>
                    <a:pt x="130" y="983"/>
                    <a:pt x="130" y="983"/>
                  </a:cubicBezTo>
                  <a:cubicBezTo>
                    <a:pt x="148" y="1076"/>
                    <a:pt x="166" y="1170"/>
                    <a:pt x="159" y="1265"/>
                  </a:cubicBezTo>
                  <a:cubicBezTo>
                    <a:pt x="151" y="1359"/>
                    <a:pt x="115" y="1455"/>
                    <a:pt x="41" y="1515"/>
                  </a:cubicBezTo>
                  <a:cubicBezTo>
                    <a:pt x="28" y="1525"/>
                    <a:pt x="15" y="1534"/>
                    <a:pt x="0" y="1542"/>
                  </a:cubicBezTo>
                  <a:cubicBezTo>
                    <a:pt x="818" y="1322"/>
                    <a:pt x="1713" y="765"/>
                    <a:pt x="1713" y="765"/>
                  </a:cubicBezTo>
                  <a:cubicBezTo>
                    <a:pt x="2142" y="501"/>
                    <a:pt x="2142" y="501"/>
                    <a:pt x="2142" y="501"/>
                  </a:cubicBezTo>
                  <a:cubicBezTo>
                    <a:pt x="2142" y="501"/>
                    <a:pt x="2257" y="268"/>
                    <a:pt x="2084"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649;p47">
              <a:extLst>
                <a:ext uri="{FF2B5EF4-FFF2-40B4-BE49-F238E27FC236}">
                  <a16:creationId xmlns:a16="http://schemas.microsoft.com/office/drawing/2014/main" id="{D32B585B-CFF3-02B9-6EF9-030E60C57E7B}"/>
                </a:ext>
              </a:extLst>
            </p:cNvPr>
            <p:cNvSpPr/>
            <p:nvPr/>
          </p:nvSpPr>
          <p:spPr>
            <a:xfrm>
              <a:off x="5203882" y="3047955"/>
              <a:ext cx="1391056" cy="638471"/>
            </a:xfrm>
            <a:custGeom>
              <a:avLst/>
              <a:gdLst/>
              <a:ahLst/>
              <a:cxnLst/>
              <a:rect l="l" t="t" r="r" b="b"/>
              <a:pathLst>
                <a:path w="2165" h="992" extrusionOk="0">
                  <a:moveTo>
                    <a:pt x="2148" y="50"/>
                  </a:moveTo>
                  <a:cubicBezTo>
                    <a:pt x="38" y="986"/>
                    <a:pt x="38" y="986"/>
                    <a:pt x="38" y="986"/>
                  </a:cubicBezTo>
                  <a:cubicBezTo>
                    <a:pt x="26" y="992"/>
                    <a:pt x="11" y="986"/>
                    <a:pt x="6" y="974"/>
                  </a:cubicBezTo>
                  <a:cubicBezTo>
                    <a:pt x="0" y="961"/>
                    <a:pt x="6" y="947"/>
                    <a:pt x="18" y="941"/>
                  </a:cubicBezTo>
                  <a:cubicBezTo>
                    <a:pt x="2128" y="5"/>
                    <a:pt x="2128" y="5"/>
                    <a:pt x="2128" y="5"/>
                  </a:cubicBezTo>
                  <a:cubicBezTo>
                    <a:pt x="2140" y="0"/>
                    <a:pt x="2155" y="5"/>
                    <a:pt x="2160" y="18"/>
                  </a:cubicBezTo>
                  <a:cubicBezTo>
                    <a:pt x="2165" y="30"/>
                    <a:pt x="2160" y="45"/>
                    <a:pt x="2148" y="5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650;p47">
              <a:extLst>
                <a:ext uri="{FF2B5EF4-FFF2-40B4-BE49-F238E27FC236}">
                  <a16:creationId xmlns:a16="http://schemas.microsoft.com/office/drawing/2014/main" id="{371AE9B8-CCF7-CAB1-B9AA-7A60354332CD}"/>
                </a:ext>
              </a:extLst>
            </p:cNvPr>
            <p:cNvSpPr/>
            <p:nvPr/>
          </p:nvSpPr>
          <p:spPr>
            <a:xfrm>
              <a:off x="5277907" y="3217597"/>
              <a:ext cx="1394146" cy="638471"/>
            </a:xfrm>
            <a:custGeom>
              <a:avLst/>
              <a:gdLst/>
              <a:ahLst/>
              <a:cxnLst/>
              <a:rect l="l" t="t" r="r" b="b"/>
              <a:pathLst>
                <a:path w="2165" h="992" extrusionOk="0">
                  <a:moveTo>
                    <a:pt x="2147" y="50"/>
                  </a:moveTo>
                  <a:cubicBezTo>
                    <a:pt x="37" y="986"/>
                    <a:pt x="37" y="986"/>
                    <a:pt x="37" y="986"/>
                  </a:cubicBezTo>
                  <a:cubicBezTo>
                    <a:pt x="25" y="992"/>
                    <a:pt x="10" y="986"/>
                    <a:pt x="5" y="974"/>
                  </a:cubicBezTo>
                  <a:cubicBezTo>
                    <a:pt x="0" y="962"/>
                    <a:pt x="5" y="947"/>
                    <a:pt x="17" y="942"/>
                  </a:cubicBezTo>
                  <a:cubicBezTo>
                    <a:pt x="2127" y="6"/>
                    <a:pt x="2127" y="6"/>
                    <a:pt x="2127" y="6"/>
                  </a:cubicBezTo>
                  <a:cubicBezTo>
                    <a:pt x="2139" y="0"/>
                    <a:pt x="2154" y="6"/>
                    <a:pt x="2159" y="18"/>
                  </a:cubicBezTo>
                  <a:cubicBezTo>
                    <a:pt x="2165" y="30"/>
                    <a:pt x="2159" y="45"/>
                    <a:pt x="2147" y="5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651;p47">
              <a:extLst>
                <a:ext uri="{FF2B5EF4-FFF2-40B4-BE49-F238E27FC236}">
                  <a16:creationId xmlns:a16="http://schemas.microsoft.com/office/drawing/2014/main" id="{6DD3E226-8657-74E0-B147-8305163FF331}"/>
                </a:ext>
              </a:extLst>
            </p:cNvPr>
            <p:cNvSpPr/>
            <p:nvPr/>
          </p:nvSpPr>
          <p:spPr>
            <a:xfrm>
              <a:off x="5351933" y="3387239"/>
              <a:ext cx="1394146" cy="638471"/>
            </a:xfrm>
            <a:custGeom>
              <a:avLst/>
              <a:gdLst/>
              <a:ahLst/>
              <a:cxnLst/>
              <a:rect l="l" t="t" r="r" b="b"/>
              <a:pathLst>
                <a:path w="2165" h="992" extrusionOk="0">
                  <a:moveTo>
                    <a:pt x="2147" y="51"/>
                  </a:moveTo>
                  <a:cubicBezTo>
                    <a:pt x="38" y="987"/>
                    <a:pt x="38" y="987"/>
                    <a:pt x="38" y="987"/>
                  </a:cubicBezTo>
                  <a:cubicBezTo>
                    <a:pt x="25" y="992"/>
                    <a:pt x="11" y="987"/>
                    <a:pt x="5" y="974"/>
                  </a:cubicBezTo>
                  <a:cubicBezTo>
                    <a:pt x="0" y="962"/>
                    <a:pt x="5" y="947"/>
                    <a:pt x="18" y="942"/>
                  </a:cubicBezTo>
                  <a:cubicBezTo>
                    <a:pt x="2127" y="6"/>
                    <a:pt x="2127" y="6"/>
                    <a:pt x="2127" y="6"/>
                  </a:cubicBezTo>
                  <a:cubicBezTo>
                    <a:pt x="2140" y="0"/>
                    <a:pt x="2154" y="6"/>
                    <a:pt x="2160" y="18"/>
                  </a:cubicBezTo>
                  <a:cubicBezTo>
                    <a:pt x="2165" y="31"/>
                    <a:pt x="2160" y="45"/>
                    <a:pt x="2147" y="5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652;p47">
              <a:extLst>
                <a:ext uri="{FF2B5EF4-FFF2-40B4-BE49-F238E27FC236}">
                  <a16:creationId xmlns:a16="http://schemas.microsoft.com/office/drawing/2014/main" id="{449E0F30-03AD-B2EA-9431-71E924C462C4}"/>
                </a:ext>
              </a:extLst>
            </p:cNvPr>
            <p:cNvSpPr/>
            <p:nvPr/>
          </p:nvSpPr>
          <p:spPr>
            <a:xfrm>
              <a:off x="5429042" y="3556881"/>
              <a:ext cx="1391054" cy="635387"/>
            </a:xfrm>
            <a:custGeom>
              <a:avLst/>
              <a:gdLst/>
              <a:ahLst/>
              <a:cxnLst/>
              <a:rect l="l" t="t" r="r" b="b"/>
              <a:pathLst>
                <a:path w="2166" h="991" extrusionOk="0">
                  <a:moveTo>
                    <a:pt x="2148" y="50"/>
                  </a:moveTo>
                  <a:cubicBezTo>
                    <a:pt x="38" y="986"/>
                    <a:pt x="38" y="986"/>
                    <a:pt x="38" y="986"/>
                  </a:cubicBezTo>
                  <a:cubicBezTo>
                    <a:pt x="26" y="991"/>
                    <a:pt x="11" y="986"/>
                    <a:pt x="6" y="974"/>
                  </a:cubicBezTo>
                  <a:cubicBezTo>
                    <a:pt x="0" y="961"/>
                    <a:pt x="6" y="947"/>
                    <a:pt x="18" y="941"/>
                  </a:cubicBezTo>
                  <a:cubicBezTo>
                    <a:pt x="2128" y="5"/>
                    <a:pt x="2128" y="5"/>
                    <a:pt x="2128" y="5"/>
                  </a:cubicBezTo>
                  <a:cubicBezTo>
                    <a:pt x="2140" y="0"/>
                    <a:pt x="2155" y="5"/>
                    <a:pt x="2160" y="18"/>
                  </a:cubicBezTo>
                  <a:cubicBezTo>
                    <a:pt x="2166" y="30"/>
                    <a:pt x="2160" y="44"/>
                    <a:pt x="2148" y="5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653;p47">
              <a:extLst>
                <a:ext uri="{FF2B5EF4-FFF2-40B4-BE49-F238E27FC236}">
                  <a16:creationId xmlns:a16="http://schemas.microsoft.com/office/drawing/2014/main" id="{CFC1E51A-5AFC-61A7-D7BC-463F6A39764E}"/>
                </a:ext>
              </a:extLst>
            </p:cNvPr>
            <p:cNvSpPr/>
            <p:nvPr/>
          </p:nvSpPr>
          <p:spPr>
            <a:xfrm>
              <a:off x="5503068" y="3723439"/>
              <a:ext cx="1394146" cy="638471"/>
            </a:xfrm>
            <a:custGeom>
              <a:avLst/>
              <a:gdLst/>
              <a:ahLst/>
              <a:cxnLst/>
              <a:rect l="l" t="t" r="r" b="b"/>
              <a:pathLst>
                <a:path w="2165" h="992" extrusionOk="0">
                  <a:moveTo>
                    <a:pt x="2147" y="50"/>
                  </a:moveTo>
                  <a:cubicBezTo>
                    <a:pt x="37" y="986"/>
                    <a:pt x="37" y="986"/>
                    <a:pt x="37" y="986"/>
                  </a:cubicBezTo>
                  <a:cubicBezTo>
                    <a:pt x="25" y="992"/>
                    <a:pt x="11" y="986"/>
                    <a:pt x="5" y="974"/>
                  </a:cubicBezTo>
                  <a:cubicBezTo>
                    <a:pt x="0" y="961"/>
                    <a:pt x="5" y="947"/>
                    <a:pt x="18" y="942"/>
                  </a:cubicBezTo>
                  <a:cubicBezTo>
                    <a:pt x="2127" y="5"/>
                    <a:pt x="2127" y="5"/>
                    <a:pt x="2127" y="5"/>
                  </a:cubicBezTo>
                  <a:cubicBezTo>
                    <a:pt x="2140" y="0"/>
                    <a:pt x="2154" y="5"/>
                    <a:pt x="2160" y="18"/>
                  </a:cubicBezTo>
                  <a:cubicBezTo>
                    <a:pt x="2165" y="30"/>
                    <a:pt x="2159" y="45"/>
                    <a:pt x="2147" y="5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654;p47">
              <a:extLst>
                <a:ext uri="{FF2B5EF4-FFF2-40B4-BE49-F238E27FC236}">
                  <a16:creationId xmlns:a16="http://schemas.microsoft.com/office/drawing/2014/main" id="{727B7698-C50A-4F51-49ED-1E3BA8114753}"/>
                </a:ext>
              </a:extLst>
            </p:cNvPr>
            <p:cNvSpPr/>
            <p:nvPr/>
          </p:nvSpPr>
          <p:spPr>
            <a:xfrm>
              <a:off x="5626443" y="3865321"/>
              <a:ext cx="1357131" cy="709413"/>
            </a:xfrm>
            <a:custGeom>
              <a:avLst/>
              <a:gdLst/>
              <a:ahLst/>
              <a:cxnLst/>
              <a:rect l="l" t="t" r="r" b="b"/>
              <a:pathLst>
                <a:path w="2110" h="1105" extrusionOk="0">
                  <a:moveTo>
                    <a:pt x="37" y="1100"/>
                  </a:moveTo>
                  <a:cubicBezTo>
                    <a:pt x="26" y="1105"/>
                    <a:pt x="12" y="1100"/>
                    <a:pt x="6" y="1089"/>
                  </a:cubicBezTo>
                  <a:cubicBezTo>
                    <a:pt x="0" y="1077"/>
                    <a:pt x="4" y="1062"/>
                    <a:pt x="16" y="1056"/>
                  </a:cubicBezTo>
                  <a:cubicBezTo>
                    <a:pt x="2071" y="5"/>
                    <a:pt x="2071" y="5"/>
                    <a:pt x="2071" y="5"/>
                  </a:cubicBezTo>
                  <a:cubicBezTo>
                    <a:pt x="2083" y="0"/>
                    <a:pt x="2098" y="3"/>
                    <a:pt x="2104" y="15"/>
                  </a:cubicBezTo>
                  <a:cubicBezTo>
                    <a:pt x="2110" y="27"/>
                    <a:pt x="2105" y="42"/>
                    <a:pt x="2093" y="48"/>
                  </a:cubicBezTo>
                  <a:cubicBezTo>
                    <a:pt x="39" y="1099"/>
                    <a:pt x="39" y="1099"/>
                    <a:pt x="39" y="1099"/>
                  </a:cubicBezTo>
                  <a:cubicBezTo>
                    <a:pt x="38" y="1100"/>
                    <a:pt x="38" y="1100"/>
                    <a:pt x="37" y="11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655;p47">
              <a:extLst>
                <a:ext uri="{FF2B5EF4-FFF2-40B4-BE49-F238E27FC236}">
                  <a16:creationId xmlns:a16="http://schemas.microsoft.com/office/drawing/2014/main" id="{92BCFB4D-EBA4-6A2D-A01E-839D290001E1}"/>
                </a:ext>
              </a:extLst>
            </p:cNvPr>
            <p:cNvSpPr/>
            <p:nvPr/>
          </p:nvSpPr>
          <p:spPr>
            <a:xfrm>
              <a:off x="5823844" y="3988697"/>
              <a:ext cx="1246095" cy="731000"/>
            </a:xfrm>
            <a:custGeom>
              <a:avLst/>
              <a:gdLst/>
              <a:ahLst/>
              <a:cxnLst/>
              <a:rect l="l" t="t" r="r" b="b"/>
              <a:pathLst>
                <a:path w="1938" h="1137" extrusionOk="0">
                  <a:moveTo>
                    <a:pt x="38" y="1132"/>
                  </a:moveTo>
                  <a:cubicBezTo>
                    <a:pt x="26" y="1137"/>
                    <a:pt x="13" y="1132"/>
                    <a:pt x="7" y="1121"/>
                  </a:cubicBezTo>
                  <a:cubicBezTo>
                    <a:pt x="0" y="1109"/>
                    <a:pt x="4" y="1094"/>
                    <a:pt x="16" y="1088"/>
                  </a:cubicBezTo>
                  <a:cubicBezTo>
                    <a:pt x="28" y="1081"/>
                    <a:pt x="1244" y="405"/>
                    <a:pt x="1897" y="8"/>
                  </a:cubicBezTo>
                  <a:cubicBezTo>
                    <a:pt x="1908" y="0"/>
                    <a:pt x="1923" y="4"/>
                    <a:pt x="1930" y="16"/>
                  </a:cubicBezTo>
                  <a:cubicBezTo>
                    <a:pt x="1938" y="27"/>
                    <a:pt x="1934" y="43"/>
                    <a:pt x="1922" y="49"/>
                  </a:cubicBezTo>
                  <a:cubicBezTo>
                    <a:pt x="1269" y="448"/>
                    <a:pt x="52" y="1124"/>
                    <a:pt x="40" y="1131"/>
                  </a:cubicBezTo>
                  <a:cubicBezTo>
                    <a:pt x="39" y="1131"/>
                    <a:pt x="38" y="1131"/>
                    <a:pt x="38" y="11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656;p47">
              <a:extLst>
                <a:ext uri="{FF2B5EF4-FFF2-40B4-BE49-F238E27FC236}">
                  <a16:creationId xmlns:a16="http://schemas.microsoft.com/office/drawing/2014/main" id="{A16F525B-E17A-1354-3FA1-CE91E36085FD}"/>
                </a:ext>
              </a:extLst>
            </p:cNvPr>
            <p:cNvSpPr/>
            <p:nvPr/>
          </p:nvSpPr>
          <p:spPr>
            <a:xfrm>
              <a:off x="6110692" y="2628477"/>
              <a:ext cx="311524" cy="404054"/>
            </a:xfrm>
            <a:custGeom>
              <a:avLst/>
              <a:gdLst/>
              <a:ahLst/>
              <a:cxnLst/>
              <a:rect l="l" t="t" r="r" b="b"/>
              <a:pathLst>
                <a:path w="483" h="627" extrusionOk="0">
                  <a:moveTo>
                    <a:pt x="143" y="570"/>
                  </a:moveTo>
                  <a:cubicBezTo>
                    <a:pt x="113" y="396"/>
                    <a:pt x="90" y="221"/>
                    <a:pt x="75" y="45"/>
                  </a:cubicBezTo>
                  <a:cubicBezTo>
                    <a:pt x="56" y="57"/>
                    <a:pt x="36" y="68"/>
                    <a:pt x="17" y="80"/>
                  </a:cubicBezTo>
                  <a:cubicBezTo>
                    <a:pt x="164" y="193"/>
                    <a:pt x="281" y="334"/>
                    <a:pt x="397" y="477"/>
                  </a:cubicBezTo>
                  <a:cubicBezTo>
                    <a:pt x="426" y="514"/>
                    <a:pt x="483" y="468"/>
                    <a:pt x="453" y="431"/>
                  </a:cubicBezTo>
                  <a:cubicBezTo>
                    <a:pt x="334" y="282"/>
                    <a:pt x="212" y="137"/>
                    <a:pt x="60" y="20"/>
                  </a:cubicBezTo>
                  <a:cubicBezTo>
                    <a:pt x="34" y="0"/>
                    <a:pt x="0" y="26"/>
                    <a:pt x="2" y="56"/>
                  </a:cubicBezTo>
                  <a:cubicBezTo>
                    <a:pt x="17" y="232"/>
                    <a:pt x="40" y="407"/>
                    <a:pt x="70" y="581"/>
                  </a:cubicBezTo>
                  <a:cubicBezTo>
                    <a:pt x="78" y="627"/>
                    <a:pt x="151" y="617"/>
                    <a:pt x="143" y="57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657;p47">
              <a:extLst>
                <a:ext uri="{FF2B5EF4-FFF2-40B4-BE49-F238E27FC236}">
                  <a16:creationId xmlns:a16="http://schemas.microsoft.com/office/drawing/2014/main" id="{FB265795-D7EC-62AF-3C07-0EA06F57F037}"/>
                </a:ext>
              </a:extLst>
            </p:cNvPr>
            <p:cNvSpPr/>
            <p:nvPr/>
          </p:nvSpPr>
          <p:spPr>
            <a:xfrm>
              <a:off x="6141536" y="2776528"/>
              <a:ext cx="178894" cy="129545"/>
            </a:xfrm>
            <a:custGeom>
              <a:avLst/>
              <a:gdLst/>
              <a:ahLst/>
              <a:cxnLst/>
              <a:rect l="l" t="t" r="r" b="b"/>
              <a:pathLst>
                <a:path w="282" h="201" extrusionOk="0">
                  <a:moveTo>
                    <a:pt x="83" y="170"/>
                  </a:moveTo>
                  <a:cubicBezTo>
                    <a:pt x="129" y="132"/>
                    <a:pt x="181" y="103"/>
                    <a:pt x="238" y="83"/>
                  </a:cubicBezTo>
                  <a:cubicBezTo>
                    <a:pt x="282" y="67"/>
                    <a:pt x="252" y="0"/>
                    <a:pt x="208" y="16"/>
                  </a:cubicBezTo>
                  <a:cubicBezTo>
                    <a:pt x="145" y="38"/>
                    <a:pt x="88" y="71"/>
                    <a:pt x="36" y="114"/>
                  </a:cubicBezTo>
                  <a:cubicBezTo>
                    <a:pt x="0" y="144"/>
                    <a:pt x="46" y="201"/>
                    <a:pt x="83" y="17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658;p47">
              <a:extLst>
                <a:ext uri="{FF2B5EF4-FFF2-40B4-BE49-F238E27FC236}">
                  <a16:creationId xmlns:a16="http://schemas.microsoft.com/office/drawing/2014/main" id="{A5D8A959-F894-1132-6962-AA6FB046E12F}"/>
                </a:ext>
              </a:extLst>
            </p:cNvPr>
            <p:cNvSpPr/>
            <p:nvPr/>
          </p:nvSpPr>
          <p:spPr>
            <a:xfrm>
              <a:off x="6289587" y="2551367"/>
              <a:ext cx="160388" cy="215907"/>
            </a:xfrm>
            <a:custGeom>
              <a:avLst/>
              <a:gdLst/>
              <a:ahLst/>
              <a:cxnLst/>
              <a:rect l="l" t="t" r="r" b="b"/>
              <a:pathLst>
                <a:path w="250" h="337" extrusionOk="0">
                  <a:moveTo>
                    <a:pt x="26" y="86"/>
                  </a:moveTo>
                  <a:cubicBezTo>
                    <a:pt x="73" y="156"/>
                    <a:pt x="120" y="227"/>
                    <a:pt x="167" y="297"/>
                  </a:cubicBezTo>
                  <a:cubicBezTo>
                    <a:pt x="193" y="337"/>
                    <a:pt x="250" y="290"/>
                    <a:pt x="224" y="251"/>
                  </a:cubicBezTo>
                  <a:cubicBezTo>
                    <a:pt x="177" y="180"/>
                    <a:pt x="130" y="110"/>
                    <a:pt x="83" y="39"/>
                  </a:cubicBezTo>
                  <a:cubicBezTo>
                    <a:pt x="57" y="0"/>
                    <a:pt x="0" y="47"/>
                    <a:pt x="26" y="8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659;p47">
              <a:extLst>
                <a:ext uri="{FF2B5EF4-FFF2-40B4-BE49-F238E27FC236}">
                  <a16:creationId xmlns:a16="http://schemas.microsoft.com/office/drawing/2014/main" id="{CADF9B0A-2E65-0A38-5617-F9086D6B6346}"/>
                </a:ext>
              </a:extLst>
            </p:cNvPr>
            <p:cNvSpPr/>
            <p:nvPr/>
          </p:nvSpPr>
          <p:spPr>
            <a:xfrm>
              <a:off x="6271080" y="2588380"/>
              <a:ext cx="169642" cy="154219"/>
            </a:xfrm>
            <a:custGeom>
              <a:avLst/>
              <a:gdLst/>
              <a:ahLst/>
              <a:cxnLst/>
              <a:rect l="l" t="t" r="r" b="b"/>
              <a:pathLst>
                <a:path w="262" h="237" extrusionOk="0">
                  <a:moveTo>
                    <a:pt x="79" y="203"/>
                  </a:moveTo>
                  <a:cubicBezTo>
                    <a:pt x="122" y="157"/>
                    <a:pt x="170" y="117"/>
                    <a:pt x="223" y="83"/>
                  </a:cubicBezTo>
                  <a:cubicBezTo>
                    <a:pt x="262" y="57"/>
                    <a:pt x="216" y="0"/>
                    <a:pt x="176" y="26"/>
                  </a:cubicBezTo>
                  <a:cubicBezTo>
                    <a:pt x="124" y="60"/>
                    <a:pt x="76" y="100"/>
                    <a:pt x="32" y="146"/>
                  </a:cubicBezTo>
                  <a:cubicBezTo>
                    <a:pt x="0" y="180"/>
                    <a:pt x="46" y="237"/>
                    <a:pt x="79" y="20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660;p47">
              <a:extLst>
                <a:ext uri="{FF2B5EF4-FFF2-40B4-BE49-F238E27FC236}">
                  <a16:creationId xmlns:a16="http://schemas.microsoft.com/office/drawing/2014/main" id="{1AC9D8FF-A387-EBA4-BEA0-C7E1A9ABE0C2}"/>
                </a:ext>
              </a:extLst>
            </p:cNvPr>
            <p:cNvSpPr/>
            <p:nvPr/>
          </p:nvSpPr>
          <p:spPr>
            <a:xfrm>
              <a:off x="5888616" y="2449582"/>
              <a:ext cx="678568" cy="703246"/>
            </a:xfrm>
            <a:custGeom>
              <a:avLst/>
              <a:gdLst/>
              <a:ahLst/>
              <a:cxnLst/>
              <a:rect l="l" t="t" r="r" b="b"/>
              <a:pathLst>
                <a:path w="1057" h="1096" extrusionOk="0">
                  <a:moveTo>
                    <a:pt x="236" y="193"/>
                  </a:moveTo>
                  <a:cubicBezTo>
                    <a:pt x="54" y="362"/>
                    <a:pt x="0" y="637"/>
                    <a:pt x="156" y="844"/>
                  </a:cubicBezTo>
                  <a:cubicBezTo>
                    <a:pt x="315" y="1054"/>
                    <a:pt x="620" y="1096"/>
                    <a:pt x="825" y="924"/>
                  </a:cubicBezTo>
                  <a:cubicBezTo>
                    <a:pt x="1015" y="765"/>
                    <a:pt x="1057" y="440"/>
                    <a:pt x="928" y="231"/>
                  </a:cubicBezTo>
                  <a:cubicBezTo>
                    <a:pt x="789" y="3"/>
                    <a:pt x="498" y="0"/>
                    <a:pt x="296" y="143"/>
                  </a:cubicBezTo>
                  <a:cubicBezTo>
                    <a:pt x="252" y="174"/>
                    <a:pt x="306" y="240"/>
                    <a:pt x="350" y="208"/>
                  </a:cubicBezTo>
                  <a:cubicBezTo>
                    <a:pt x="514" y="92"/>
                    <a:pt x="746" y="95"/>
                    <a:pt x="857" y="281"/>
                  </a:cubicBezTo>
                  <a:cubicBezTo>
                    <a:pt x="960" y="454"/>
                    <a:pt x="928" y="727"/>
                    <a:pt x="771" y="859"/>
                  </a:cubicBezTo>
                  <a:cubicBezTo>
                    <a:pt x="610" y="993"/>
                    <a:pt x="369" y="968"/>
                    <a:pt x="236" y="808"/>
                  </a:cubicBezTo>
                  <a:cubicBezTo>
                    <a:pt x="95" y="639"/>
                    <a:pt x="136" y="401"/>
                    <a:pt x="290" y="258"/>
                  </a:cubicBezTo>
                  <a:cubicBezTo>
                    <a:pt x="330" y="221"/>
                    <a:pt x="276" y="155"/>
                    <a:pt x="236" y="1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661;p47">
            <a:extLst>
              <a:ext uri="{FF2B5EF4-FFF2-40B4-BE49-F238E27FC236}">
                <a16:creationId xmlns:a16="http://schemas.microsoft.com/office/drawing/2014/main" id="{4B44FBC6-30C2-9D2D-4D42-C8A081B3D4EB}"/>
              </a:ext>
            </a:extLst>
          </p:cNvPr>
          <p:cNvGrpSpPr/>
          <p:nvPr/>
        </p:nvGrpSpPr>
        <p:grpSpPr>
          <a:xfrm>
            <a:off x="6431197" y="3741381"/>
            <a:ext cx="970377" cy="906643"/>
            <a:chOff x="5456238" y="3344863"/>
            <a:chExt cx="2465388" cy="2303462"/>
          </a:xfrm>
        </p:grpSpPr>
        <p:sp>
          <p:nvSpPr>
            <p:cNvPr id="26" name="Google Shape;2662;p47">
              <a:extLst>
                <a:ext uri="{FF2B5EF4-FFF2-40B4-BE49-F238E27FC236}">
                  <a16:creationId xmlns:a16="http://schemas.microsoft.com/office/drawing/2014/main" id="{C0983056-8670-0D74-84AF-5800DDFE83A2}"/>
                </a:ext>
              </a:extLst>
            </p:cNvPr>
            <p:cNvSpPr/>
            <p:nvPr/>
          </p:nvSpPr>
          <p:spPr>
            <a:xfrm>
              <a:off x="5907088" y="3582988"/>
              <a:ext cx="658816" cy="493710"/>
            </a:xfrm>
            <a:custGeom>
              <a:avLst/>
              <a:gdLst/>
              <a:ahLst/>
              <a:cxnLst/>
              <a:rect l="l" t="t" r="r" b="b"/>
              <a:pathLst>
                <a:path w="3058" h="2288" extrusionOk="0">
                  <a:moveTo>
                    <a:pt x="3058" y="2142"/>
                  </a:moveTo>
                  <a:cubicBezTo>
                    <a:pt x="2766" y="1257"/>
                    <a:pt x="1129" y="0"/>
                    <a:pt x="565" y="1144"/>
                  </a:cubicBezTo>
                  <a:cubicBezTo>
                    <a:pt x="0" y="2288"/>
                    <a:pt x="2434" y="2285"/>
                    <a:pt x="3058" y="214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663;p47">
              <a:extLst>
                <a:ext uri="{FF2B5EF4-FFF2-40B4-BE49-F238E27FC236}">
                  <a16:creationId xmlns:a16="http://schemas.microsoft.com/office/drawing/2014/main" id="{ECDCEB76-621C-6EA6-0AE6-EE3FD98897D9}"/>
                </a:ext>
              </a:extLst>
            </p:cNvPr>
            <p:cNvSpPr/>
            <p:nvPr/>
          </p:nvSpPr>
          <p:spPr>
            <a:xfrm>
              <a:off x="6283325" y="4102100"/>
              <a:ext cx="515936" cy="450852"/>
            </a:xfrm>
            <a:custGeom>
              <a:avLst/>
              <a:gdLst/>
              <a:ahLst/>
              <a:cxnLst/>
              <a:rect l="l" t="t" r="r" b="b"/>
              <a:pathLst>
                <a:path w="2391" h="2092" extrusionOk="0">
                  <a:moveTo>
                    <a:pt x="2391" y="1683"/>
                  </a:moveTo>
                  <a:cubicBezTo>
                    <a:pt x="1844" y="938"/>
                    <a:pt x="701" y="0"/>
                    <a:pt x="350" y="799"/>
                  </a:cubicBezTo>
                  <a:cubicBezTo>
                    <a:pt x="0" y="1598"/>
                    <a:pt x="1436" y="2092"/>
                    <a:pt x="2391" y="168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664;p47">
              <a:extLst>
                <a:ext uri="{FF2B5EF4-FFF2-40B4-BE49-F238E27FC236}">
                  <a16:creationId xmlns:a16="http://schemas.microsoft.com/office/drawing/2014/main" id="{99916745-54DC-B805-74DB-5CF025DF5B74}"/>
                </a:ext>
              </a:extLst>
            </p:cNvPr>
            <p:cNvSpPr/>
            <p:nvPr/>
          </p:nvSpPr>
          <p:spPr>
            <a:xfrm>
              <a:off x="5927725" y="4195763"/>
              <a:ext cx="585786" cy="533402"/>
            </a:xfrm>
            <a:custGeom>
              <a:avLst/>
              <a:gdLst/>
              <a:ahLst/>
              <a:cxnLst/>
              <a:rect l="l" t="t" r="r" b="b"/>
              <a:pathLst>
                <a:path w="2711" h="2467" extrusionOk="0">
                  <a:moveTo>
                    <a:pt x="2711" y="2467"/>
                  </a:moveTo>
                  <a:cubicBezTo>
                    <a:pt x="2661" y="1816"/>
                    <a:pt x="1704" y="0"/>
                    <a:pt x="852" y="620"/>
                  </a:cubicBezTo>
                  <a:cubicBezTo>
                    <a:pt x="0" y="1241"/>
                    <a:pt x="1872" y="2436"/>
                    <a:pt x="2711" y="246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665;p47">
              <a:extLst>
                <a:ext uri="{FF2B5EF4-FFF2-40B4-BE49-F238E27FC236}">
                  <a16:creationId xmlns:a16="http://schemas.microsoft.com/office/drawing/2014/main" id="{2BEB449A-D9C4-1818-278A-D0E9381802AD}"/>
                </a:ext>
              </a:extLst>
            </p:cNvPr>
            <p:cNvSpPr/>
            <p:nvPr/>
          </p:nvSpPr>
          <p:spPr>
            <a:xfrm>
              <a:off x="5456238" y="4259263"/>
              <a:ext cx="638178" cy="615947"/>
            </a:xfrm>
            <a:custGeom>
              <a:avLst/>
              <a:gdLst/>
              <a:ahLst/>
              <a:cxnLst/>
              <a:rect l="l" t="t" r="r" b="b"/>
              <a:pathLst>
                <a:path w="2956" h="2849" extrusionOk="0">
                  <a:moveTo>
                    <a:pt x="2956" y="2627"/>
                  </a:moveTo>
                  <a:cubicBezTo>
                    <a:pt x="2613" y="1813"/>
                    <a:pt x="1294" y="0"/>
                    <a:pt x="647" y="690"/>
                  </a:cubicBezTo>
                  <a:cubicBezTo>
                    <a:pt x="0" y="1380"/>
                    <a:pt x="1522" y="2849"/>
                    <a:pt x="2956" y="26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666;p47">
              <a:extLst>
                <a:ext uri="{FF2B5EF4-FFF2-40B4-BE49-F238E27FC236}">
                  <a16:creationId xmlns:a16="http://schemas.microsoft.com/office/drawing/2014/main" id="{8D86115B-6C22-A8A4-FEF9-F8316B2753D4}"/>
                </a:ext>
              </a:extLst>
            </p:cNvPr>
            <p:cNvSpPr/>
            <p:nvPr/>
          </p:nvSpPr>
          <p:spPr>
            <a:xfrm>
              <a:off x="5726113" y="4932363"/>
              <a:ext cx="581022" cy="427039"/>
            </a:xfrm>
            <a:custGeom>
              <a:avLst/>
              <a:gdLst/>
              <a:ahLst/>
              <a:cxnLst/>
              <a:rect l="l" t="t" r="r" b="b"/>
              <a:pathLst>
                <a:path w="2694" h="1983" extrusionOk="0">
                  <a:moveTo>
                    <a:pt x="2694" y="240"/>
                  </a:moveTo>
                  <a:cubicBezTo>
                    <a:pt x="1818" y="0"/>
                    <a:pt x="0" y="84"/>
                    <a:pt x="310" y="1034"/>
                  </a:cubicBezTo>
                  <a:cubicBezTo>
                    <a:pt x="621" y="1983"/>
                    <a:pt x="2490" y="904"/>
                    <a:pt x="2694" y="24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667;p47">
              <a:extLst>
                <a:ext uri="{FF2B5EF4-FFF2-40B4-BE49-F238E27FC236}">
                  <a16:creationId xmlns:a16="http://schemas.microsoft.com/office/drawing/2014/main" id="{EEA34112-4903-FA0C-8877-1BEA73892E5F}"/>
                </a:ext>
              </a:extLst>
            </p:cNvPr>
            <p:cNvSpPr/>
            <p:nvPr/>
          </p:nvSpPr>
          <p:spPr>
            <a:xfrm>
              <a:off x="6362700" y="4903788"/>
              <a:ext cx="639762" cy="498476"/>
            </a:xfrm>
            <a:custGeom>
              <a:avLst/>
              <a:gdLst/>
              <a:ahLst/>
              <a:cxnLst/>
              <a:rect l="l" t="t" r="r" b="b"/>
              <a:pathLst>
                <a:path w="2957" h="2308" extrusionOk="0">
                  <a:moveTo>
                    <a:pt x="2957" y="2179"/>
                  </a:moveTo>
                  <a:cubicBezTo>
                    <a:pt x="2656" y="1237"/>
                    <a:pt x="1411" y="0"/>
                    <a:pt x="705" y="799"/>
                  </a:cubicBezTo>
                  <a:cubicBezTo>
                    <a:pt x="0" y="1598"/>
                    <a:pt x="2219" y="2308"/>
                    <a:pt x="2957" y="217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2668;p47">
              <a:extLst>
                <a:ext uri="{FF2B5EF4-FFF2-40B4-BE49-F238E27FC236}">
                  <a16:creationId xmlns:a16="http://schemas.microsoft.com/office/drawing/2014/main" id="{1EC70539-B10C-0901-B3FB-F3A7E45CF94A}"/>
                </a:ext>
              </a:extLst>
            </p:cNvPr>
            <p:cNvSpPr/>
            <p:nvPr/>
          </p:nvSpPr>
          <p:spPr>
            <a:xfrm>
              <a:off x="6426200" y="5286375"/>
              <a:ext cx="534990" cy="361950"/>
            </a:xfrm>
            <a:custGeom>
              <a:avLst/>
              <a:gdLst/>
              <a:ahLst/>
              <a:cxnLst/>
              <a:rect l="l" t="t" r="r" b="b"/>
              <a:pathLst>
                <a:path w="2481" h="1682" extrusionOk="0">
                  <a:moveTo>
                    <a:pt x="2481" y="998"/>
                  </a:moveTo>
                  <a:cubicBezTo>
                    <a:pt x="1929" y="541"/>
                    <a:pt x="120" y="0"/>
                    <a:pt x="60" y="841"/>
                  </a:cubicBezTo>
                  <a:cubicBezTo>
                    <a:pt x="0" y="1682"/>
                    <a:pt x="1713" y="1660"/>
                    <a:pt x="2481" y="99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2669;p47">
              <a:extLst>
                <a:ext uri="{FF2B5EF4-FFF2-40B4-BE49-F238E27FC236}">
                  <a16:creationId xmlns:a16="http://schemas.microsoft.com/office/drawing/2014/main" id="{EF19B3BF-398D-FD5C-9BDB-70FAB0CFD892}"/>
                </a:ext>
              </a:extLst>
            </p:cNvPr>
            <p:cNvSpPr/>
            <p:nvPr/>
          </p:nvSpPr>
          <p:spPr>
            <a:xfrm>
              <a:off x="7013575" y="4416425"/>
              <a:ext cx="376237" cy="498473"/>
            </a:xfrm>
            <a:custGeom>
              <a:avLst/>
              <a:gdLst/>
              <a:ahLst/>
              <a:cxnLst/>
              <a:rect l="l" t="t" r="r" b="b"/>
              <a:pathLst>
                <a:path w="1746" h="2312" extrusionOk="0">
                  <a:moveTo>
                    <a:pt x="1592" y="2312"/>
                  </a:moveTo>
                  <a:cubicBezTo>
                    <a:pt x="1746" y="1602"/>
                    <a:pt x="1687" y="0"/>
                    <a:pt x="843" y="271"/>
                  </a:cubicBezTo>
                  <a:cubicBezTo>
                    <a:pt x="0" y="542"/>
                    <a:pt x="948" y="2119"/>
                    <a:pt x="1592" y="231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2670;p47">
              <a:extLst>
                <a:ext uri="{FF2B5EF4-FFF2-40B4-BE49-F238E27FC236}">
                  <a16:creationId xmlns:a16="http://schemas.microsoft.com/office/drawing/2014/main" id="{8C6ACA16-9AF1-2C0C-AC71-24CFBCF4DB15}"/>
                </a:ext>
              </a:extLst>
            </p:cNvPr>
            <p:cNvSpPr/>
            <p:nvPr/>
          </p:nvSpPr>
          <p:spPr>
            <a:xfrm>
              <a:off x="6807200" y="4089400"/>
              <a:ext cx="395285" cy="496889"/>
            </a:xfrm>
            <a:custGeom>
              <a:avLst/>
              <a:gdLst/>
              <a:ahLst/>
              <a:cxnLst/>
              <a:rect l="l" t="t" r="r" b="b"/>
              <a:pathLst>
                <a:path w="1831" h="2305" extrusionOk="0">
                  <a:moveTo>
                    <a:pt x="970" y="2305"/>
                  </a:moveTo>
                  <a:cubicBezTo>
                    <a:pt x="567" y="1395"/>
                    <a:pt x="0" y="0"/>
                    <a:pt x="915" y="133"/>
                  </a:cubicBezTo>
                  <a:cubicBezTo>
                    <a:pt x="1831" y="266"/>
                    <a:pt x="1522" y="1643"/>
                    <a:pt x="970" y="230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2671;p47">
              <a:extLst>
                <a:ext uri="{FF2B5EF4-FFF2-40B4-BE49-F238E27FC236}">
                  <a16:creationId xmlns:a16="http://schemas.microsoft.com/office/drawing/2014/main" id="{8F60DB5E-CFBB-0DBE-A304-6E0E9A7823BC}"/>
                </a:ext>
              </a:extLst>
            </p:cNvPr>
            <p:cNvSpPr/>
            <p:nvPr/>
          </p:nvSpPr>
          <p:spPr>
            <a:xfrm>
              <a:off x="6954838" y="3848100"/>
              <a:ext cx="517524" cy="538164"/>
            </a:xfrm>
            <a:custGeom>
              <a:avLst/>
              <a:gdLst/>
              <a:ahLst/>
              <a:cxnLst/>
              <a:rect l="l" t="t" r="r" b="b"/>
              <a:pathLst>
                <a:path w="2396" h="2490" extrusionOk="0">
                  <a:moveTo>
                    <a:pt x="2195" y="2490"/>
                  </a:moveTo>
                  <a:cubicBezTo>
                    <a:pt x="1329" y="1980"/>
                    <a:pt x="0" y="796"/>
                    <a:pt x="945" y="398"/>
                  </a:cubicBezTo>
                  <a:cubicBezTo>
                    <a:pt x="1891" y="0"/>
                    <a:pt x="2396" y="1522"/>
                    <a:pt x="2195" y="249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2672;p47">
              <a:extLst>
                <a:ext uri="{FF2B5EF4-FFF2-40B4-BE49-F238E27FC236}">
                  <a16:creationId xmlns:a16="http://schemas.microsoft.com/office/drawing/2014/main" id="{26423322-7DB1-A16C-FCFF-0E185F68352A}"/>
                </a:ext>
              </a:extLst>
            </p:cNvPr>
            <p:cNvSpPr/>
            <p:nvPr/>
          </p:nvSpPr>
          <p:spPr>
            <a:xfrm>
              <a:off x="7516813" y="4178300"/>
              <a:ext cx="404813" cy="514348"/>
            </a:xfrm>
            <a:custGeom>
              <a:avLst/>
              <a:gdLst/>
              <a:ahLst/>
              <a:cxnLst/>
              <a:rect l="l" t="t" r="r" b="b"/>
              <a:pathLst>
                <a:path w="1877" h="2384" extrusionOk="0">
                  <a:moveTo>
                    <a:pt x="89" y="2384"/>
                  </a:moveTo>
                  <a:cubicBezTo>
                    <a:pt x="0" y="1410"/>
                    <a:pt x="337" y="0"/>
                    <a:pt x="1107" y="642"/>
                  </a:cubicBezTo>
                  <a:cubicBezTo>
                    <a:pt x="1877" y="1284"/>
                    <a:pt x="812" y="2108"/>
                    <a:pt x="89" y="238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2673;p47">
              <a:extLst>
                <a:ext uri="{FF2B5EF4-FFF2-40B4-BE49-F238E27FC236}">
                  <a16:creationId xmlns:a16="http://schemas.microsoft.com/office/drawing/2014/main" id="{1A7A68B7-563F-4056-A7BE-32E04E497119}"/>
                </a:ext>
              </a:extLst>
            </p:cNvPr>
            <p:cNvSpPr/>
            <p:nvPr/>
          </p:nvSpPr>
          <p:spPr>
            <a:xfrm>
              <a:off x="6480175" y="3344863"/>
              <a:ext cx="442913" cy="520700"/>
            </a:xfrm>
            <a:custGeom>
              <a:avLst/>
              <a:gdLst/>
              <a:ahLst/>
              <a:cxnLst/>
              <a:rect l="l" t="t" r="r" b="b"/>
              <a:pathLst>
                <a:path w="2051" h="2414" extrusionOk="0">
                  <a:moveTo>
                    <a:pt x="1698" y="2414"/>
                  </a:moveTo>
                  <a:cubicBezTo>
                    <a:pt x="990" y="1743"/>
                    <a:pt x="0" y="314"/>
                    <a:pt x="972" y="157"/>
                  </a:cubicBezTo>
                  <a:cubicBezTo>
                    <a:pt x="1943" y="0"/>
                    <a:pt x="2051" y="1410"/>
                    <a:pt x="1698" y="241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2674;p47">
              <a:extLst>
                <a:ext uri="{FF2B5EF4-FFF2-40B4-BE49-F238E27FC236}">
                  <a16:creationId xmlns:a16="http://schemas.microsoft.com/office/drawing/2014/main" id="{8144C5FB-E569-23C9-0B4D-EF0833F0A2FF}"/>
                </a:ext>
              </a:extLst>
            </p:cNvPr>
            <p:cNvSpPr/>
            <p:nvPr/>
          </p:nvSpPr>
          <p:spPr>
            <a:xfrm>
              <a:off x="6918325" y="3411538"/>
              <a:ext cx="425450" cy="560388"/>
            </a:xfrm>
            <a:custGeom>
              <a:avLst/>
              <a:gdLst/>
              <a:ahLst/>
              <a:cxnLst/>
              <a:rect l="l" t="t" r="r" b="b"/>
              <a:pathLst>
                <a:path w="1971" h="2591" extrusionOk="0">
                  <a:moveTo>
                    <a:pt x="0" y="2591"/>
                  </a:moveTo>
                  <a:cubicBezTo>
                    <a:pt x="8" y="1748"/>
                    <a:pt x="303" y="0"/>
                    <a:pt x="1137" y="544"/>
                  </a:cubicBezTo>
                  <a:cubicBezTo>
                    <a:pt x="1971" y="1088"/>
                    <a:pt x="1194" y="2388"/>
                    <a:pt x="0" y="259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2675;p47">
              <a:extLst>
                <a:ext uri="{FF2B5EF4-FFF2-40B4-BE49-F238E27FC236}">
                  <a16:creationId xmlns:a16="http://schemas.microsoft.com/office/drawing/2014/main" id="{20EA5543-20D3-5ACC-9B46-EA17D0D7E4E4}"/>
                </a:ext>
              </a:extLst>
            </p:cNvPr>
            <p:cNvSpPr/>
            <p:nvPr/>
          </p:nvSpPr>
          <p:spPr>
            <a:xfrm>
              <a:off x="5715000" y="3516313"/>
              <a:ext cx="2012953" cy="2076454"/>
            </a:xfrm>
            <a:custGeom>
              <a:avLst/>
              <a:gdLst/>
              <a:ahLst/>
              <a:cxnLst/>
              <a:rect l="l" t="t" r="r" b="b"/>
              <a:pathLst>
                <a:path w="9327" h="9618" extrusionOk="0">
                  <a:moveTo>
                    <a:pt x="26" y="4638"/>
                  </a:moveTo>
                  <a:cubicBezTo>
                    <a:pt x="47" y="4623"/>
                    <a:pt x="77" y="4627"/>
                    <a:pt x="92" y="4649"/>
                  </a:cubicBezTo>
                  <a:cubicBezTo>
                    <a:pt x="887" y="5733"/>
                    <a:pt x="2215" y="6420"/>
                    <a:pt x="3558" y="6444"/>
                  </a:cubicBezTo>
                  <a:cubicBezTo>
                    <a:pt x="3723" y="6446"/>
                    <a:pt x="3890" y="6440"/>
                    <a:pt x="4055" y="6431"/>
                  </a:cubicBezTo>
                  <a:cubicBezTo>
                    <a:pt x="3773" y="5672"/>
                    <a:pt x="3263" y="4991"/>
                    <a:pt x="2613" y="4509"/>
                  </a:cubicBezTo>
                  <a:cubicBezTo>
                    <a:pt x="2591" y="4494"/>
                    <a:pt x="2587" y="4464"/>
                    <a:pt x="2603" y="4443"/>
                  </a:cubicBezTo>
                  <a:cubicBezTo>
                    <a:pt x="2618" y="4422"/>
                    <a:pt x="2648" y="4417"/>
                    <a:pt x="2669" y="4433"/>
                  </a:cubicBezTo>
                  <a:cubicBezTo>
                    <a:pt x="3342" y="4932"/>
                    <a:pt x="3868" y="5638"/>
                    <a:pt x="4154" y="6426"/>
                  </a:cubicBezTo>
                  <a:cubicBezTo>
                    <a:pt x="4172" y="6425"/>
                    <a:pt x="4191" y="6424"/>
                    <a:pt x="4209" y="6423"/>
                  </a:cubicBezTo>
                  <a:cubicBezTo>
                    <a:pt x="4439" y="6410"/>
                    <a:pt x="4676" y="6396"/>
                    <a:pt x="4912" y="6403"/>
                  </a:cubicBezTo>
                  <a:cubicBezTo>
                    <a:pt x="5364" y="6416"/>
                    <a:pt x="5745" y="6518"/>
                    <a:pt x="6047" y="6708"/>
                  </a:cubicBezTo>
                  <a:cubicBezTo>
                    <a:pt x="6042" y="6697"/>
                    <a:pt x="6037" y="6686"/>
                    <a:pt x="6032" y="6674"/>
                  </a:cubicBezTo>
                  <a:cubicBezTo>
                    <a:pt x="5853" y="6260"/>
                    <a:pt x="5725" y="5820"/>
                    <a:pt x="5600" y="5394"/>
                  </a:cubicBezTo>
                  <a:cubicBezTo>
                    <a:pt x="5510" y="5085"/>
                    <a:pt x="5417" y="4770"/>
                    <a:pt x="5306" y="4463"/>
                  </a:cubicBezTo>
                  <a:cubicBezTo>
                    <a:pt x="4770" y="4444"/>
                    <a:pt x="4231" y="4272"/>
                    <a:pt x="3784" y="3978"/>
                  </a:cubicBezTo>
                  <a:cubicBezTo>
                    <a:pt x="3762" y="3963"/>
                    <a:pt x="3756" y="3934"/>
                    <a:pt x="3770" y="3912"/>
                  </a:cubicBezTo>
                  <a:cubicBezTo>
                    <a:pt x="3785" y="3890"/>
                    <a:pt x="3814" y="3884"/>
                    <a:pt x="3836" y="3898"/>
                  </a:cubicBezTo>
                  <a:cubicBezTo>
                    <a:pt x="4258" y="4176"/>
                    <a:pt x="4765" y="4341"/>
                    <a:pt x="5270" y="4367"/>
                  </a:cubicBezTo>
                  <a:cubicBezTo>
                    <a:pt x="5195" y="4170"/>
                    <a:pt x="5111" y="3977"/>
                    <a:pt x="5013" y="3791"/>
                  </a:cubicBezTo>
                  <a:cubicBezTo>
                    <a:pt x="4449" y="2728"/>
                    <a:pt x="3411" y="1935"/>
                    <a:pt x="2236" y="1670"/>
                  </a:cubicBezTo>
                  <a:cubicBezTo>
                    <a:pt x="2211" y="1664"/>
                    <a:pt x="2195" y="1639"/>
                    <a:pt x="2200" y="1613"/>
                  </a:cubicBezTo>
                  <a:cubicBezTo>
                    <a:pt x="2206" y="1588"/>
                    <a:pt x="2231" y="1572"/>
                    <a:pt x="2257" y="1578"/>
                  </a:cubicBezTo>
                  <a:cubicBezTo>
                    <a:pt x="3337" y="1821"/>
                    <a:pt x="4304" y="2501"/>
                    <a:pt x="4907" y="3426"/>
                  </a:cubicBezTo>
                  <a:cubicBezTo>
                    <a:pt x="5048" y="3081"/>
                    <a:pt x="5139" y="2717"/>
                    <a:pt x="5181" y="2348"/>
                  </a:cubicBezTo>
                  <a:cubicBezTo>
                    <a:pt x="5181" y="2348"/>
                    <a:pt x="5181" y="2347"/>
                    <a:pt x="5181" y="2346"/>
                  </a:cubicBezTo>
                  <a:cubicBezTo>
                    <a:pt x="5268" y="1573"/>
                    <a:pt x="5139" y="775"/>
                    <a:pt x="4796" y="74"/>
                  </a:cubicBezTo>
                  <a:cubicBezTo>
                    <a:pt x="4784" y="50"/>
                    <a:pt x="4794" y="22"/>
                    <a:pt x="4818" y="10"/>
                  </a:cubicBezTo>
                  <a:cubicBezTo>
                    <a:pt x="4841" y="0"/>
                    <a:pt x="4869" y="9"/>
                    <a:pt x="4881" y="32"/>
                  </a:cubicBezTo>
                  <a:cubicBezTo>
                    <a:pt x="5218" y="722"/>
                    <a:pt x="5353" y="1503"/>
                    <a:pt x="5284" y="2266"/>
                  </a:cubicBezTo>
                  <a:cubicBezTo>
                    <a:pt x="5803" y="1927"/>
                    <a:pt x="6205" y="1392"/>
                    <a:pt x="6394" y="782"/>
                  </a:cubicBezTo>
                  <a:cubicBezTo>
                    <a:pt x="6402" y="757"/>
                    <a:pt x="6428" y="743"/>
                    <a:pt x="6453" y="751"/>
                  </a:cubicBezTo>
                  <a:cubicBezTo>
                    <a:pt x="6478" y="759"/>
                    <a:pt x="6492" y="785"/>
                    <a:pt x="6485" y="810"/>
                  </a:cubicBezTo>
                  <a:cubicBezTo>
                    <a:pt x="6282" y="1466"/>
                    <a:pt x="5840" y="2038"/>
                    <a:pt x="5272" y="2386"/>
                  </a:cubicBezTo>
                  <a:cubicBezTo>
                    <a:pt x="5225" y="2777"/>
                    <a:pt x="5124" y="3161"/>
                    <a:pt x="4969" y="3524"/>
                  </a:cubicBezTo>
                  <a:cubicBezTo>
                    <a:pt x="5014" y="3597"/>
                    <a:pt x="5056" y="3671"/>
                    <a:pt x="5096" y="3747"/>
                  </a:cubicBezTo>
                  <a:cubicBezTo>
                    <a:pt x="5367" y="4258"/>
                    <a:pt x="5532" y="4822"/>
                    <a:pt x="5691" y="5367"/>
                  </a:cubicBezTo>
                  <a:cubicBezTo>
                    <a:pt x="5714" y="5443"/>
                    <a:pt x="5736" y="5520"/>
                    <a:pt x="5759" y="5596"/>
                  </a:cubicBezTo>
                  <a:cubicBezTo>
                    <a:pt x="6038" y="4994"/>
                    <a:pt x="6151" y="4317"/>
                    <a:pt x="6086" y="3631"/>
                  </a:cubicBezTo>
                  <a:cubicBezTo>
                    <a:pt x="6083" y="3605"/>
                    <a:pt x="6102" y="3582"/>
                    <a:pt x="6128" y="3580"/>
                  </a:cubicBezTo>
                  <a:cubicBezTo>
                    <a:pt x="6154" y="3577"/>
                    <a:pt x="6178" y="3596"/>
                    <a:pt x="6180" y="3622"/>
                  </a:cubicBezTo>
                  <a:cubicBezTo>
                    <a:pt x="6251" y="4361"/>
                    <a:pt x="6119" y="5090"/>
                    <a:pt x="5799" y="5732"/>
                  </a:cubicBezTo>
                  <a:cubicBezTo>
                    <a:pt x="5892" y="6037"/>
                    <a:pt x="5993" y="6344"/>
                    <a:pt x="6119" y="6637"/>
                  </a:cubicBezTo>
                  <a:cubicBezTo>
                    <a:pt x="6377" y="7233"/>
                    <a:pt x="6742" y="7775"/>
                    <a:pt x="7189" y="8237"/>
                  </a:cubicBezTo>
                  <a:cubicBezTo>
                    <a:pt x="7472" y="7857"/>
                    <a:pt x="7693" y="7428"/>
                    <a:pt x="7847" y="6970"/>
                  </a:cubicBezTo>
                  <a:cubicBezTo>
                    <a:pt x="7437" y="6334"/>
                    <a:pt x="7133" y="5638"/>
                    <a:pt x="6967" y="4959"/>
                  </a:cubicBezTo>
                  <a:cubicBezTo>
                    <a:pt x="6960" y="4934"/>
                    <a:pt x="6976" y="4908"/>
                    <a:pt x="7001" y="4902"/>
                  </a:cubicBezTo>
                  <a:cubicBezTo>
                    <a:pt x="7027" y="4896"/>
                    <a:pt x="7052" y="4911"/>
                    <a:pt x="7059" y="4937"/>
                  </a:cubicBezTo>
                  <a:cubicBezTo>
                    <a:pt x="7217" y="5582"/>
                    <a:pt x="7502" y="6243"/>
                    <a:pt x="7885" y="6852"/>
                  </a:cubicBezTo>
                  <a:cubicBezTo>
                    <a:pt x="8029" y="6383"/>
                    <a:pt x="8104" y="5885"/>
                    <a:pt x="8102" y="5380"/>
                  </a:cubicBezTo>
                  <a:cubicBezTo>
                    <a:pt x="8097" y="4338"/>
                    <a:pt x="7743" y="3310"/>
                    <a:pt x="7106" y="2485"/>
                  </a:cubicBezTo>
                  <a:cubicBezTo>
                    <a:pt x="7090" y="2464"/>
                    <a:pt x="7094" y="2434"/>
                    <a:pt x="7115" y="2418"/>
                  </a:cubicBezTo>
                  <a:cubicBezTo>
                    <a:pt x="7135" y="2402"/>
                    <a:pt x="7165" y="2406"/>
                    <a:pt x="7181" y="2427"/>
                  </a:cubicBezTo>
                  <a:cubicBezTo>
                    <a:pt x="7831" y="3268"/>
                    <a:pt x="8191" y="4317"/>
                    <a:pt x="8196" y="5379"/>
                  </a:cubicBezTo>
                  <a:cubicBezTo>
                    <a:pt x="8197" y="5451"/>
                    <a:pt x="8195" y="5522"/>
                    <a:pt x="8193" y="5593"/>
                  </a:cubicBezTo>
                  <a:cubicBezTo>
                    <a:pt x="8639" y="5243"/>
                    <a:pt x="8997" y="4787"/>
                    <a:pt x="9230" y="4268"/>
                  </a:cubicBezTo>
                  <a:cubicBezTo>
                    <a:pt x="9241" y="4244"/>
                    <a:pt x="9269" y="4234"/>
                    <a:pt x="9293" y="4244"/>
                  </a:cubicBezTo>
                  <a:cubicBezTo>
                    <a:pt x="9317" y="4255"/>
                    <a:pt x="9327" y="4283"/>
                    <a:pt x="9317" y="4307"/>
                  </a:cubicBezTo>
                  <a:cubicBezTo>
                    <a:pt x="9066" y="4864"/>
                    <a:pt x="8675" y="5352"/>
                    <a:pt x="8186" y="5718"/>
                  </a:cubicBezTo>
                  <a:cubicBezTo>
                    <a:pt x="8127" y="6669"/>
                    <a:pt x="7803" y="7576"/>
                    <a:pt x="7257" y="8306"/>
                  </a:cubicBezTo>
                  <a:cubicBezTo>
                    <a:pt x="7786" y="8834"/>
                    <a:pt x="8424" y="9254"/>
                    <a:pt x="9130" y="9525"/>
                  </a:cubicBezTo>
                  <a:cubicBezTo>
                    <a:pt x="9154" y="9534"/>
                    <a:pt x="9166" y="9562"/>
                    <a:pt x="9157" y="9586"/>
                  </a:cubicBezTo>
                  <a:cubicBezTo>
                    <a:pt x="9152" y="9598"/>
                    <a:pt x="9143" y="9607"/>
                    <a:pt x="9133" y="9612"/>
                  </a:cubicBezTo>
                  <a:cubicBezTo>
                    <a:pt x="9121" y="9617"/>
                    <a:pt x="9108" y="9618"/>
                    <a:pt x="9096" y="9613"/>
                  </a:cubicBezTo>
                  <a:cubicBezTo>
                    <a:pt x="8581" y="9416"/>
                    <a:pt x="8102" y="9141"/>
                    <a:pt x="7674" y="8803"/>
                  </a:cubicBezTo>
                  <a:cubicBezTo>
                    <a:pt x="7671" y="8805"/>
                    <a:pt x="7668" y="8808"/>
                    <a:pt x="7664" y="8810"/>
                  </a:cubicBezTo>
                  <a:cubicBezTo>
                    <a:pt x="7664" y="8810"/>
                    <a:pt x="7663" y="8810"/>
                    <a:pt x="7663" y="8810"/>
                  </a:cubicBezTo>
                  <a:cubicBezTo>
                    <a:pt x="7299" y="8961"/>
                    <a:pt x="6918" y="9074"/>
                    <a:pt x="6528" y="9147"/>
                  </a:cubicBezTo>
                  <a:cubicBezTo>
                    <a:pt x="6528" y="9147"/>
                    <a:pt x="6528" y="9147"/>
                    <a:pt x="6528" y="9147"/>
                  </a:cubicBezTo>
                  <a:cubicBezTo>
                    <a:pt x="6521" y="9150"/>
                    <a:pt x="6514" y="9151"/>
                    <a:pt x="6507" y="9151"/>
                  </a:cubicBezTo>
                  <a:cubicBezTo>
                    <a:pt x="5828" y="9277"/>
                    <a:pt x="5124" y="9283"/>
                    <a:pt x="4449" y="9164"/>
                  </a:cubicBezTo>
                  <a:cubicBezTo>
                    <a:pt x="4424" y="9159"/>
                    <a:pt x="4406" y="9135"/>
                    <a:pt x="4411" y="9109"/>
                  </a:cubicBezTo>
                  <a:cubicBezTo>
                    <a:pt x="4415" y="9083"/>
                    <a:pt x="4440" y="9066"/>
                    <a:pt x="4466" y="9070"/>
                  </a:cubicBezTo>
                  <a:cubicBezTo>
                    <a:pt x="5104" y="9183"/>
                    <a:pt x="5767" y="9181"/>
                    <a:pt x="6411" y="9072"/>
                  </a:cubicBezTo>
                  <a:cubicBezTo>
                    <a:pt x="5970" y="8617"/>
                    <a:pt x="5445" y="8259"/>
                    <a:pt x="4848" y="8009"/>
                  </a:cubicBezTo>
                  <a:cubicBezTo>
                    <a:pt x="4823" y="7998"/>
                    <a:pt x="4812" y="7971"/>
                    <a:pt x="4822" y="7946"/>
                  </a:cubicBezTo>
                  <a:cubicBezTo>
                    <a:pt x="4832" y="7922"/>
                    <a:pt x="4860" y="7911"/>
                    <a:pt x="4884" y="7921"/>
                  </a:cubicBezTo>
                  <a:cubicBezTo>
                    <a:pt x="5513" y="8185"/>
                    <a:pt x="6064" y="8566"/>
                    <a:pt x="6523" y="9052"/>
                  </a:cubicBezTo>
                  <a:cubicBezTo>
                    <a:pt x="6889" y="8982"/>
                    <a:pt x="7248" y="8876"/>
                    <a:pt x="7591" y="8737"/>
                  </a:cubicBezTo>
                  <a:cubicBezTo>
                    <a:pt x="6978" y="8233"/>
                    <a:pt x="6474" y="7599"/>
                    <a:pt x="6126" y="6878"/>
                  </a:cubicBezTo>
                  <a:cubicBezTo>
                    <a:pt x="5821" y="6640"/>
                    <a:pt x="5411" y="6512"/>
                    <a:pt x="4909" y="6498"/>
                  </a:cubicBezTo>
                  <a:cubicBezTo>
                    <a:pt x="4678" y="6491"/>
                    <a:pt x="4442" y="6505"/>
                    <a:pt x="4214" y="6517"/>
                  </a:cubicBezTo>
                  <a:cubicBezTo>
                    <a:pt x="3999" y="6530"/>
                    <a:pt x="3776" y="6542"/>
                    <a:pt x="3557" y="6538"/>
                  </a:cubicBezTo>
                  <a:cubicBezTo>
                    <a:pt x="3459" y="6537"/>
                    <a:pt x="3361" y="6531"/>
                    <a:pt x="3264" y="6523"/>
                  </a:cubicBezTo>
                  <a:cubicBezTo>
                    <a:pt x="3047" y="6685"/>
                    <a:pt x="2814" y="6824"/>
                    <a:pt x="2570" y="6937"/>
                  </a:cubicBezTo>
                  <a:cubicBezTo>
                    <a:pt x="2218" y="7099"/>
                    <a:pt x="1843" y="7208"/>
                    <a:pt x="1457" y="7259"/>
                  </a:cubicBezTo>
                  <a:cubicBezTo>
                    <a:pt x="1431" y="7262"/>
                    <a:pt x="1408" y="7244"/>
                    <a:pt x="1404" y="7218"/>
                  </a:cubicBezTo>
                  <a:cubicBezTo>
                    <a:pt x="1401" y="7192"/>
                    <a:pt x="1419" y="7168"/>
                    <a:pt x="1445" y="7165"/>
                  </a:cubicBezTo>
                  <a:cubicBezTo>
                    <a:pt x="2049" y="7086"/>
                    <a:pt x="2627" y="6859"/>
                    <a:pt x="3123" y="6508"/>
                  </a:cubicBezTo>
                  <a:cubicBezTo>
                    <a:pt x="1904" y="6361"/>
                    <a:pt x="742" y="5695"/>
                    <a:pt x="16" y="4705"/>
                  </a:cubicBezTo>
                  <a:cubicBezTo>
                    <a:pt x="0" y="4683"/>
                    <a:pt x="5" y="4654"/>
                    <a:pt x="26" y="463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4" name="Google Shape;2813;p47">
            <a:extLst>
              <a:ext uri="{FF2B5EF4-FFF2-40B4-BE49-F238E27FC236}">
                <a16:creationId xmlns:a16="http://schemas.microsoft.com/office/drawing/2014/main" id="{F0032D6B-0123-43ED-4783-C45996F8F9F3}"/>
              </a:ext>
            </a:extLst>
          </p:cNvPr>
          <p:cNvGrpSpPr/>
          <p:nvPr/>
        </p:nvGrpSpPr>
        <p:grpSpPr>
          <a:xfrm>
            <a:off x="7028699" y="3151584"/>
            <a:ext cx="1149682" cy="1175539"/>
            <a:chOff x="1765251" y="3648050"/>
            <a:chExt cx="1552575" cy="1587494"/>
          </a:xfrm>
        </p:grpSpPr>
        <p:sp>
          <p:nvSpPr>
            <p:cNvPr id="1065" name="Google Shape;2814;p47">
              <a:extLst>
                <a:ext uri="{FF2B5EF4-FFF2-40B4-BE49-F238E27FC236}">
                  <a16:creationId xmlns:a16="http://schemas.microsoft.com/office/drawing/2014/main" id="{F981E839-FF3B-742C-9180-B78A1F6DE4E7}"/>
                </a:ext>
              </a:extLst>
            </p:cNvPr>
            <p:cNvSpPr/>
            <p:nvPr/>
          </p:nvSpPr>
          <p:spPr>
            <a:xfrm>
              <a:off x="2271663" y="3648050"/>
              <a:ext cx="538158" cy="631830"/>
            </a:xfrm>
            <a:custGeom>
              <a:avLst/>
              <a:gdLst/>
              <a:ahLst/>
              <a:cxnLst/>
              <a:rect l="l" t="t" r="r" b="b"/>
              <a:pathLst>
                <a:path w="4602" h="5408" extrusionOk="0">
                  <a:moveTo>
                    <a:pt x="1" y="2706"/>
                  </a:moveTo>
                  <a:cubicBezTo>
                    <a:pt x="3" y="4196"/>
                    <a:pt x="1035" y="5408"/>
                    <a:pt x="2303" y="5406"/>
                  </a:cubicBezTo>
                  <a:cubicBezTo>
                    <a:pt x="3571" y="5405"/>
                    <a:pt x="4602" y="4192"/>
                    <a:pt x="4600" y="2701"/>
                  </a:cubicBezTo>
                  <a:cubicBezTo>
                    <a:pt x="4599" y="1211"/>
                    <a:pt x="3566" y="0"/>
                    <a:pt x="2298" y="1"/>
                  </a:cubicBezTo>
                  <a:cubicBezTo>
                    <a:pt x="1030" y="2"/>
                    <a:pt x="0" y="1216"/>
                    <a:pt x="1" y="2706"/>
                  </a:cubicBezTo>
                  <a:close/>
                  <a:moveTo>
                    <a:pt x="516" y="2706"/>
                  </a:moveTo>
                  <a:cubicBezTo>
                    <a:pt x="515" y="1499"/>
                    <a:pt x="1315" y="517"/>
                    <a:pt x="2299" y="516"/>
                  </a:cubicBezTo>
                  <a:cubicBezTo>
                    <a:pt x="3282" y="515"/>
                    <a:pt x="4084" y="1496"/>
                    <a:pt x="4085" y="2702"/>
                  </a:cubicBezTo>
                  <a:cubicBezTo>
                    <a:pt x="4086" y="3908"/>
                    <a:pt x="3287" y="4890"/>
                    <a:pt x="2303" y="4891"/>
                  </a:cubicBezTo>
                  <a:cubicBezTo>
                    <a:pt x="1319" y="4892"/>
                    <a:pt x="518" y="3912"/>
                    <a:pt x="516" y="270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2815;p47">
              <a:extLst>
                <a:ext uri="{FF2B5EF4-FFF2-40B4-BE49-F238E27FC236}">
                  <a16:creationId xmlns:a16="http://schemas.microsoft.com/office/drawing/2014/main" id="{82BB8943-C992-E07B-54A9-EB5918BD8225}"/>
                </a:ext>
              </a:extLst>
            </p:cNvPr>
            <p:cNvSpPr/>
            <p:nvPr/>
          </p:nvSpPr>
          <p:spPr>
            <a:xfrm>
              <a:off x="1943050" y="3792513"/>
              <a:ext cx="1196981" cy="1443031"/>
            </a:xfrm>
            <a:custGeom>
              <a:avLst/>
              <a:gdLst/>
              <a:ahLst/>
              <a:cxnLst/>
              <a:rect l="l" t="t" r="r" b="b"/>
              <a:pathLst>
                <a:path w="10249" h="12346" extrusionOk="0">
                  <a:moveTo>
                    <a:pt x="3" y="5128"/>
                  </a:moveTo>
                  <a:cubicBezTo>
                    <a:pt x="8" y="11027"/>
                    <a:pt x="8" y="11027"/>
                    <a:pt x="8" y="11027"/>
                  </a:cubicBezTo>
                  <a:cubicBezTo>
                    <a:pt x="9" y="11755"/>
                    <a:pt x="602" y="12346"/>
                    <a:pt x="1330" y="12346"/>
                  </a:cubicBezTo>
                  <a:cubicBezTo>
                    <a:pt x="8930" y="12338"/>
                    <a:pt x="8930" y="12338"/>
                    <a:pt x="8930" y="12338"/>
                  </a:cubicBezTo>
                  <a:cubicBezTo>
                    <a:pt x="9658" y="12338"/>
                    <a:pt x="10249" y="11745"/>
                    <a:pt x="10249" y="11017"/>
                  </a:cubicBezTo>
                  <a:cubicBezTo>
                    <a:pt x="10243" y="5118"/>
                    <a:pt x="10243" y="5118"/>
                    <a:pt x="10243" y="5118"/>
                  </a:cubicBezTo>
                  <a:cubicBezTo>
                    <a:pt x="10240" y="2295"/>
                    <a:pt x="7941" y="0"/>
                    <a:pt x="5118" y="3"/>
                  </a:cubicBezTo>
                  <a:cubicBezTo>
                    <a:pt x="2294" y="6"/>
                    <a:pt x="0" y="2305"/>
                    <a:pt x="3" y="51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2816;p47">
              <a:extLst>
                <a:ext uri="{FF2B5EF4-FFF2-40B4-BE49-F238E27FC236}">
                  <a16:creationId xmlns:a16="http://schemas.microsoft.com/office/drawing/2014/main" id="{C1B774FD-A205-08AF-0386-73CF7CDB4120}"/>
                </a:ext>
              </a:extLst>
            </p:cNvPr>
            <p:cNvSpPr/>
            <p:nvPr/>
          </p:nvSpPr>
          <p:spPr>
            <a:xfrm>
              <a:off x="1977976" y="3827438"/>
              <a:ext cx="1127124" cy="1373196"/>
            </a:xfrm>
            <a:custGeom>
              <a:avLst/>
              <a:gdLst/>
              <a:ahLst/>
              <a:cxnLst/>
              <a:rect l="l" t="t" r="r" b="b"/>
              <a:pathLst>
                <a:path w="9649" h="11745" extrusionOk="0">
                  <a:moveTo>
                    <a:pt x="3" y="4827"/>
                  </a:moveTo>
                  <a:cubicBezTo>
                    <a:pt x="0" y="2169"/>
                    <a:pt x="2160" y="5"/>
                    <a:pt x="4818" y="2"/>
                  </a:cubicBezTo>
                  <a:cubicBezTo>
                    <a:pt x="7476" y="0"/>
                    <a:pt x="9640" y="2160"/>
                    <a:pt x="9642" y="4817"/>
                  </a:cubicBezTo>
                  <a:cubicBezTo>
                    <a:pt x="9648" y="10716"/>
                    <a:pt x="9648" y="10716"/>
                    <a:pt x="9648" y="10716"/>
                  </a:cubicBezTo>
                  <a:cubicBezTo>
                    <a:pt x="9649" y="11278"/>
                    <a:pt x="9192" y="11736"/>
                    <a:pt x="8630" y="11737"/>
                  </a:cubicBezTo>
                  <a:cubicBezTo>
                    <a:pt x="1030" y="11744"/>
                    <a:pt x="1030" y="11744"/>
                    <a:pt x="1030" y="11744"/>
                  </a:cubicBezTo>
                  <a:cubicBezTo>
                    <a:pt x="467" y="11745"/>
                    <a:pt x="9" y="11288"/>
                    <a:pt x="9" y="10726"/>
                  </a:cubicBezTo>
                  <a:lnTo>
                    <a:pt x="3" y="482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2817;p47">
              <a:extLst>
                <a:ext uri="{FF2B5EF4-FFF2-40B4-BE49-F238E27FC236}">
                  <a16:creationId xmlns:a16="http://schemas.microsoft.com/office/drawing/2014/main" id="{CB5B78B9-5A7B-4101-5087-BEB4E33816E2}"/>
                </a:ext>
              </a:extLst>
            </p:cNvPr>
            <p:cNvSpPr/>
            <p:nvPr/>
          </p:nvSpPr>
          <p:spPr>
            <a:xfrm>
              <a:off x="2031951" y="4584675"/>
              <a:ext cx="1006474" cy="531808"/>
            </a:xfrm>
            <a:custGeom>
              <a:avLst/>
              <a:gdLst/>
              <a:ahLst/>
              <a:cxnLst/>
              <a:rect l="l" t="t" r="r" b="b"/>
              <a:pathLst>
                <a:path w="8604" h="4555" extrusionOk="0">
                  <a:moveTo>
                    <a:pt x="0" y="862"/>
                  </a:moveTo>
                  <a:cubicBezTo>
                    <a:pt x="3" y="3701"/>
                    <a:pt x="3" y="3701"/>
                    <a:pt x="3" y="3701"/>
                  </a:cubicBezTo>
                  <a:cubicBezTo>
                    <a:pt x="3" y="4172"/>
                    <a:pt x="387" y="4555"/>
                    <a:pt x="858" y="4554"/>
                  </a:cubicBezTo>
                  <a:cubicBezTo>
                    <a:pt x="7750" y="4547"/>
                    <a:pt x="7750" y="4547"/>
                    <a:pt x="7750" y="4547"/>
                  </a:cubicBezTo>
                  <a:cubicBezTo>
                    <a:pt x="8221" y="4547"/>
                    <a:pt x="8604" y="4163"/>
                    <a:pt x="8603" y="3692"/>
                  </a:cubicBezTo>
                  <a:cubicBezTo>
                    <a:pt x="8600" y="854"/>
                    <a:pt x="8600" y="854"/>
                    <a:pt x="8600" y="854"/>
                  </a:cubicBezTo>
                  <a:cubicBezTo>
                    <a:pt x="8600" y="383"/>
                    <a:pt x="8216" y="0"/>
                    <a:pt x="7745" y="0"/>
                  </a:cubicBezTo>
                  <a:cubicBezTo>
                    <a:pt x="854" y="7"/>
                    <a:pt x="854" y="7"/>
                    <a:pt x="854" y="7"/>
                  </a:cubicBezTo>
                  <a:cubicBezTo>
                    <a:pt x="382" y="8"/>
                    <a:pt x="0" y="391"/>
                    <a:pt x="0" y="86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2818;p47">
              <a:extLst>
                <a:ext uri="{FF2B5EF4-FFF2-40B4-BE49-F238E27FC236}">
                  <a16:creationId xmlns:a16="http://schemas.microsoft.com/office/drawing/2014/main" id="{D34EE64F-34CC-36B1-76A7-1A12D1E6FF24}"/>
                </a:ext>
              </a:extLst>
            </p:cNvPr>
            <p:cNvSpPr/>
            <p:nvPr/>
          </p:nvSpPr>
          <p:spPr>
            <a:xfrm>
              <a:off x="2846338" y="4927575"/>
              <a:ext cx="136525" cy="136525"/>
            </a:xfrm>
            <a:custGeom>
              <a:avLst/>
              <a:gdLst/>
              <a:ahLst/>
              <a:cxnLst/>
              <a:rect l="l" t="t" r="r" b="b"/>
              <a:pathLst>
                <a:path w="86" h="86" extrusionOk="0">
                  <a:moveTo>
                    <a:pt x="43" y="86"/>
                  </a:moveTo>
                  <a:lnTo>
                    <a:pt x="86" y="43"/>
                  </a:lnTo>
                  <a:lnTo>
                    <a:pt x="43" y="0"/>
                  </a:lnTo>
                  <a:lnTo>
                    <a:pt x="0" y="43"/>
                  </a:lnTo>
                  <a:lnTo>
                    <a:pt x="43" y="8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2819;p47">
              <a:extLst>
                <a:ext uri="{FF2B5EF4-FFF2-40B4-BE49-F238E27FC236}">
                  <a16:creationId xmlns:a16="http://schemas.microsoft.com/office/drawing/2014/main" id="{81A1E0D4-A50D-9CE0-F7D3-C170FA3821D4}"/>
                </a:ext>
              </a:extLst>
            </p:cNvPr>
            <p:cNvSpPr/>
            <p:nvPr/>
          </p:nvSpPr>
          <p:spPr>
            <a:xfrm>
              <a:off x="2033538" y="4775175"/>
              <a:ext cx="1004888" cy="7938"/>
            </a:xfrm>
            <a:custGeom>
              <a:avLst/>
              <a:gdLst/>
              <a:ahLst/>
              <a:cxnLst/>
              <a:rect l="l" t="t" r="r" b="b"/>
              <a:pathLst>
                <a:path w="633" h="5" extrusionOk="0">
                  <a:moveTo>
                    <a:pt x="0" y="5"/>
                  </a:moveTo>
                  <a:lnTo>
                    <a:pt x="0" y="1"/>
                  </a:lnTo>
                  <a:lnTo>
                    <a:pt x="633" y="0"/>
                  </a:lnTo>
                  <a:lnTo>
                    <a:pt x="633" y="4"/>
                  </a:lnTo>
                  <a:lnTo>
                    <a:pt x="0" y="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2820;p47">
              <a:extLst>
                <a:ext uri="{FF2B5EF4-FFF2-40B4-BE49-F238E27FC236}">
                  <a16:creationId xmlns:a16="http://schemas.microsoft.com/office/drawing/2014/main" id="{1C0B89F8-BE42-3EBC-9CC9-F4F6A9194C63}"/>
                </a:ext>
              </a:extLst>
            </p:cNvPr>
            <p:cNvSpPr/>
            <p:nvPr/>
          </p:nvSpPr>
          <p:spPr>
            <a:xfrm>
              <a:off x="2924126" y="4778350"/>
              <a:ext cx="50800" cy="100012"/>
            </a:xfrm>
            <a:custGeom>
              <a:avLst/>
              <a:gdLst/>
              <a:ahLst/>
              <a:cxnLst/>
              <a:rect l="l" t="t" r="r" b="b"/>
              <a:pathLst>
                <a:path w="431" h="849" extrusionOk="0">
                  <a:moveTo>
                    <a:pt x="431" y="563"/>
                  </a:moveTo>
                  <a:cubicBezTo>
                    <a:pt x="430" y="405"/>
                    <a:pt x="334" y="0"/>
                    <a:pt x="215" y="1"/>
                  </a:cubicBezTo>
                  <a:cubicBezTo>
                    <a:pt x="96" y="1"/>
                    <a:pt x="0" y="406"/>
                    <a:pt x="1" y="564"/>
                  </a:cubicBezTo>
                  <a:cubicBezTo>
                    <a:pt x="1" y="721"/>
                    <a:pt x="97" y="849"/>
                    <a:pt x="216" y="849"/>
                  </a:cubicBezTo>
                  <a:cubicBezTo>
                    <a:pt x="335" y="849"/>
                    <a:pt x="431" y="721"/>
                    <a:pt x="431" y="56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2821;p47">
              <a:extLst>
                <a:ext uri="{FF2B5EF4-FFF2-40B4-BE49-F238E27FC236}">
                  <a16:creationId xmlns:a16="http://schemas.microsoft.com/office/drawing/2014/main" id="{A9DD9C20-98B3-5BD7-C4BC-06C593FE818B}"/>
                </a:ext>
              </a:extLst>
            </p:cNvPr>
            <p:cNvSpPr/>
            <p:nvPr/>
          </p:nvSpPr>
          <p:spPr>
            <a:xfrm>
              <a:off x="2962226" y="4054450"/>
              <a:ext cx="44450" cy="61913"/>
            </a:xfrm>
            <a:custGeom>
              <a:avLst/>
              <a:gdLst/>
              <a:ahLst/>
              <a:cxnLst/>
              <a:rect l="l" t="t" r="r" b="b"/>
              <a:pathLst>
                <a:path w="387" h="523" extrusionOk="0">
                  <a:moveTo>
                    <a:pt x="23" y="14"/>
                  </a:moveTo>
                  <a:cubicBezTo>
                    <a:pt x="42" y="0"/>
                    <a:pt x="69" y="4"/>
                    <a:pt x="83" y="23"/>
                  </a:cubicBezTo>
                  <a:cubicBezTo>
                    <a:pt x="188" y="161"/>
                    <a:pt x="286" y="308"/>
                    <a:pt x="375" y="458"/>
                  </a:cubicBezTo>
                  <a:cubicBezTo>
                    <a:pt x="387" y="479"/>
                    <a:pt x="380" y="505"/>
                    <a:pt x="359" y="517"/>
                  </a:cubicBezTo>
                  <a:cubicBezTo>
                    <a:pt x="352" y="521"/>
                    <a:pt x="345" y="523"/>
                    <a:pt x="338" y="523"/>
                  </a:cubicBezTo>
                  <a:cubicBezTo>
                    <a:pt x="323" y="523"/>
                    <a:pt x="308" y="515"/>
                    <a:pt x="300" y="502"/>
                  </a:cubicBezTo>
                  <a:cubicBezTo>
                    <a:pt x="214" y="354"/>
                    <a:pt x="118" y="210"/>
                    <a:pt x="15" y="74"/>
                  </a:cubicBezTo>
                  <a:cubicBezTo>
                    <a:pt x="0" y="56"/>
                    <a:pt x="4" y="29"/>
                    <a:pt x="23" y="1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2822;p47">
              <a:extLst>
                <a:ext uri="{FF2B5EF4-FFF2-40B4-BE49-F238E27FC236}">
                  <a16:creationId xmlns:a16="http://schemas.microsoft.com/office/drawing/2014/main" id="{A5729CCA-8307-A4D4-F6E4-C7118076A48C}"/>
                </a:ext>
              </a:extLst>
            </p:cNvPr>
            <p:cNvSpPr/>
            <p:nvPr/>
          </p:nvSpPr>
          <p:spPr>
            <a:xfrm>
              <a:off x="3016201" y="5121250"/>
              <a:ext cx="55563" cy="50800"/>
            </a:xfrm>
            <a:custGeom>
              <a:avLst/>
              <a:gdLst/>
              <a:ahLst/>
              <a:cxnLst/>
              <a:rect l="l" t="t" r="r" b="b"/>
              <a:pathLst>
                <a:path w="482" h="429" extrusionOk="0">
                  <a:moveTo>
                    <a:pt x="33" y="347"/>
                  </a:moveTo>
                  <a:cubicBezTo>
                    <a:pt x="184" y="283"/>
                    <a:pt x="313" y="170"/>
                    <a:pt x="396" y="28"/>
                  </a:cubicBezTo>
                  <a:cubicBezTo>
                    <a:pt x="408" y="7"/>
                    <a:pt x="434" y="0"/>
                    <a:pt x="455" y="12"/>
                  </a:cubicBezTo>
                  <a:cubicBezTo>
                    <a:pt x="475" y="24"/>
                    <a:pt x="482" y="50"/>
                    <a:pt x="470" y="71"/>
                  </a:cubicBezTo>
                  <a:cubicBezTo>
                    <a:pt x="378" y="229"/>
                    <a:pt x="234" y="355"/>
                    <a:pt x="66" y="426"/>
                  </a:cubicBezTo>
                  <a:cubicBezTo>
                    <a:pt x="60" y="428"/>
                    <a:pt x="55" y="429"/>
                    <a:pt x="49" y="429"/>
                  </a:cubicBezTo>
                  <a:cubicBezTo>
                    <a:pt x="33" y="429"/>
                    <a:pt x="17" y="419"/>
                    <a:pt x="10" y="403"/>
                  </a:cubicBezTo>
                  <a:cubicBezTo>
                    <a:pt x="0" y="381"/>
                    <a:pt x="11" y="356"/>
                    <a:pt x="33" y="34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2823;p47">
              <a:extLst>
                <a:ext uri="{FF2B5EF4-FFF2-40B4-BE49-F238E27FC236}">
                  <a16:creationId xmlns:a16="http://schemas.microsoft.com/office/drawing/2014/main" id="{0B20D6DE-1447-A075-EAE6-B757BDB857D7}"/>
                </a:ext>
              </a:extLst>
            </p:cNvPr>
            <p:cNvSpPr/>
            <p:nvPr/>
          </p:nvSpPr>
          <p:spPr>
            <a:xfrm>
              <a:off x="3060651" y="4275113"/>
              <a:ext cx="19050" cy="69850"/>
            </a:xfrm>
            <a:custGeom>
              <a:avLst/>
              <a:gdLst/>
              <a:ahLst/>
              <a:cxnLst/>
              <a:rect l="l" t="t" r="r" b="b"/>
              <a:pathLst>
                <a:path w="174" h="602" extrusionOk="0">
                  <a:moveTo>
                    <a:pt x="5" y="55"/>
                  </a:moveTo>
                  <a:cubicBezTo>
                    <a:pt x="0" y="32"/>
                    <a:pt x="15" y="9"/>
                    <a:pt x="38" y="4"/>
                  </a:cubicBezTo>
                  <a:cubicBezTo>
                    <a:pt x="61" y="0"/>
                    <a:pt x="84" y="14"/>
                    <a:pt x="89" y="38"/>
                  </a:cubicBezTo>
                  <a:cubicBezTo>
                    <a:pt x="124" y="205"/>
                    <a:pt x="151" y="379"/>
                    <a:pt x="171" y="554"/>
                  </a:cubicBezTo>
                  <a:cubicBezTo>
                    <a:pt x="174" y="578"/>
                    <a:pt x="157" y="599"/>
                    <a:pt x="133" y="602"/>
                  </a:cubicBezTo>
                  <a:cubicBezTo>
                    <a:pt x="132" y="602"/>
                    <a:pt x="130" y="602"/>
                    <a:pt x="128" y="602"/>
                  </a:cubicBezTo>
                  <a:cubicBezTo>
                    <a:pt x="107" y="602"/>
                    <a:pt x="88" y="586"/>
                    <a:pt x="86" y="564"/>
                  </a:cubicBezTo>
                  <a:cubicBezTo>
                    <a:pt x="66" y="391"/>
                    <a:pt x="39" y="220"/>
                    <a:pt x="5" y="5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2824;p47">
              <a:extLst>
                <a:ext uri="{FF2B5EF4-FFF2-40B4-BE49-F238E27FC236}">
                  <a16:creationId xmlns:a16="http://schemas.microsoft.com/office/drawing/2014/main" id="{B081D78D-0BA9-C519-4A5D-B7A3327A41D6}"/>
                </a:ext>
              </a:extLst>
            </p:cNvPr>
            <p:cNvSpPr/>
            <p:nvPr/>
          </p:nvSpPr>
          <p:spPr>
            <a:xfrm>
              <a:off x="3073351" y="4395763"/>
              <a:ext cx="11112" cy="71437"/>
            </a:xfrm>
            <a:custGeom>
              <a:avLst/>
              <a:gdLst/>
              <a:ahLst/>
              <a:cxnLst/>
              <a:rect l="l" t="t" r="r" b="b"/>
              <a:pathLst>
                <a:path w="86" h="605" extrusionOk="0">
                  <a:moveTo>
                    <a:pt x="43" y="0"/>
                  </a:moveTo>
                  <a:cubicBezTo>
                    <a:pt x="67" y="0"/>
                    <a:pt x="86" y="19"/>
                    <a:pt x="86" y="43"/>
                  </a:cubicBezTo>
                  <a:cubicBezTo>
                    <a:pt x="86" y="562"/>
                    <a:pt x="86" y="562"/>
                    <a:pt x="86" y="562"/>
                  </a:cubicBezTo>
                  <a:cubicBezTo>
                    <a:pt x="86" y="586"/>
                    <a:pt x="67" y="605"/>
                    <a:pt x="43" y="605"/>
                  </a:cubicBezTo>
                  <a:cubicBezTo>
                    <a:pt x="20" y="605"/>
                    <a:pt x="0" y="586"/>
                    <a:pt x="0" y="563"/>
                  </a:cubicBezTo>
                  <a:cubicBezTo>
                    <a:pt x="0" y="43"/>
                    <a:pt x="0" y="43"/>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2825;p47">
              <a:extLst>
                <a:ext uri="{FF2B5EF4-FFF2-40B4-BE49-F238E27FC236}">
                  <a16:creationId xmlns:a16="http://schemas.microsoft.com/office/drawing/2014/main" id="{C532E1B8-7CD5-24FD-CC74-B4B5A6F9F3B9}"/>
                </a:ext>
              </a:extLst>
            </p:cNvPr>
            <p:cNvSpPr/>
            <p:nvPr/>
          </p:nvSpPr>
          <p:spPr>
            <a:xfrm>
              <a:off x="2774901" y="5168875"/>
              <a:ext cx="71437" cy="11113"/>
            </a:xfrm>
            <a:custGeom>
              <a:avLst/>
              <a:gdLst/>
              <a:ahLst/>
              <a:cxnLst/>
              <a:rect l="l" t="t" r="r" b="b"/>
              <a:pathLst>
                <a:path w="606" h="87" extrusionOk="0">
                  <a:moveTo>
                    <a:pt x="43" y="1"/>
                  </a:moveTo>
                  <a:cubicBezTo>
                    <a:pt x="563" y="0"/>
                    <a:pt x="563" y="0"/>
                    <a:pt x="563" y="0"/>
                  </a:cubicBezTo>
                  <a:cubicBezTo>
                    <a:pt x="587" y="0"/>
                    <a:pt x="606" y="20"/>
                    <a:pt x="606" y="43"/>
                  </a:cubicBezTo>
                  <a:cubicBezTo>
                    <a:pt x="606" y="67"/>
                    <a:pt x="587" y="86"/>
                    <a:pt x="563" y="86"/>
                  </a:cubicBezTo>
                  <a:cubicBezTo>
                    <a:pt x="43" y="87"/>
                    <a:pt x="43" y="87"/>
                    <a:pt x="43" y="87"/>
                  </a:cubicBezTo>
                  <a:cubicBezTo>
                    <a:pt x="20" y="87"/>
                    <a:pt x="0" y="68"/>
                    <a:pt x="0" y="44"/>
                  </a:cubicBezTo>
                  <a:cubicBezTo>
                    <a:pt x="0" y="20"/>
                    <a:pt x="20" y="1"/>
                    <a:pt x="43" y="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2826;p47">
              <a:extLst>
                <a:ext uri="{FF2B5EF4-FFF2-40B4-BE49-F238E27FC236}">
                  <a16:creationId xmlns:a16="http://schemas.microsoft.com/office/drawing/2014/main" id="{E33A4A24-368A-1E63-6627-6B8DB2DB2452}"/>
                </a:ext>
              </a:extLst>
            </p:cNvPr>
            <p:cNvSpPr/>
            <p:nvPr/>
          </p:nvSpPr>
          <p:spPr>
            <a:xfrm>
              <a:off x="2660600" y="3863950"/>
              <a:ext cx="69850" cy="26988"/>
            </a:xfrm>
            <a:custGeom>
              <a:avLst/>
              <a:gdLst/>
              <a:ahLst/>
              <a:cxnLst/>
              <a:rect l="l" t="t" r="r" b="b"/>
              <a:pathLst>
                <a:path w="595" h="231" extrusionOk="0">
                  <a:moveTo>
                    <a:pt x="37" y="89"/>
                  </a:moveTo>
                  <a:cubicBezTo>
                    <a:pt x="14" y="84"/>
                    <a:pt x="0" y="61"/>
                    <a:pt x="5" y="37"/>
                  </a:cubicBezTo>
                  <a:cubicBezTo>
                    <a:pt x="10" y="14"/>
                    <a:pt x="33" y="0"/>
                    <a:pt x="56" y="5"/>
                  </a:cubicBezTo>
                  <a:cubicBezTo>
                    <a:pt x="227" y="43"/>
                    <a:pt x="396" y="91"/>
                    <a:pt x="561" y="147"/>
                  </a:cubicBezTo>
                  <a:cubicBezTo>
                    <a:pt x="583" y="155"/>
                    <a:pt x="595" y="180"/>
                    <a:pt x="587" y="202"/>
                  </a:cubicBezTo>
                  <a:cubicBezTo>
                    <a:pt x="581" y="220"/>
                    <a:pt x="565" y="231"/>
                    <a:pt x="547" y="231"/>
                  </a:cubicBezTo>
                  <a:cubicBezTo>
                    <a:pt x="542" y="231"/>
                    <a:pt x="537" y="230"/>
                    <a:pt x="533" y="229"/>
                  </a:cubicBezTo>
                  <a:cubicBezTo>
                    <a:pt x="371" y="173"/>
                    <a:pt x="205" y="126"/>
                    <a:pt x="37" y="8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2827;p47">
              <a:extLst>
                <a:ext uri="{FF2B5EF4-FFF2-40B4-BE49-F238E27FC236}">
                  <a16:creationId xmlns:a16="http://schemas.microsoft.com/office/drawing/2014/main" id="{1EBC9FCB-3A71-A49C-8ADC-1A3C0036CCE8}"/>
                </a:ext>
              </a:extLst>
            </p:cNvPr>
            <p:cNvSpPr/>
            <p:nvPr/>
          </p:nvSpPr>
          <p:spPr>
            <a:xfrm>
              <a:off x="2895551" y="5168875"/>
              <a:ext cx="71437" cy="11113"/>
            </a:xfrm>
            <a:custGeom>
              <a:avLst/>
              <a:gdLst/>
              <a:ahLst/>
              <a:cxnLst/>
              <a:rect l="l" t="t" r="r" b="b"/>
              <a:pathLst>
                <a:path w="606" h="87" extrusionOk="0">
                  <a:moveTo>
                    <a:pt x="43" y="1"/>
                  </a:moveTo>
                  <a:cubicBezTo>
                    <a:pt x="563" y="0"/>
                    <a:pt x="563" y="0"/>
                    <a:pt x="563" y="0"/>
                  </a:cubicBezTo>
                  <a:cubicBezTo>
                    <a:pt x="587" y="0"/>
                    <a:pt x="606" y="20"/>
                    <a:pt x="606" y="43"/>
                  </a:cubicBezTo>
                  <a:cubicBezTo>
                    <a:pt x="606" y="67"/>
                    <a:pt x="587" y="86"/>
                    <a:pt x="563" y="86"/>
                  </a:cubicBezTo>
                  <a:cubicBezTo>
                    <a:pt x="43" y="87"/>
                    <a:pt x="43" y="87"/>
                    <a:pt x="43" y="87"/>
                  </a:cubicBezTo>
                  <a:cubicBezTo>
                    <a:pt x="19" y="87"/>
                    <a:pt x="0" y="68"/>
                    <a:pt x="0" y="44"/>
                  </a:cubicBezTo>
                  <a:cubicBezTo>
                    <a:pt x="0" y="20"/>
                    <a:pt x="19" y="1"/>
                    <a:pt x="43" y="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2828;p47">
              <a:extLst>
                <a:ext uri="{FF2B5EF4-FFF2-40B4-BE49-F238E27FC236}">
                  <a16:creationId xmlns:a16="http://schemas.microsoft.com/office/drawing/2014/main" id="{F971BFA5-5327-8FAD-7453-3CF296D54178}"/>
                </a:ext>
              </a:extLst>
            </p:cNvPr>
            <p:cNvSpPr/>
            <p:nvPr/>
          </p:nvSpPr>
          <p:spPr>
            <a:xfrm>
              <a:off x="3073351" y="4518000"/>
              <a:ext cx="11112" cy="69851"/>
            </a:xfrm>
            <a:custGeom>
              <a:avLst/>
              <a:gdLst/>
              <a:ahLst/>
              <a:cxnLst/>
              <a:rect l="l" t="t" r="r" b="b"/>
              <a:pathLst>
                <a:path w="86" h="606" extrusionOk="0">
                  <a:moveTo>
                    <a:pt x="43" y="0"/>
                  </a:moveTo>
                  <a:cubicBezTo>
                    <a:pt x="67" y="0"/>
                    <a:pt x="86" y="20"/>
                    <a:pt x="86" y="43"/>
                  </a:cubicBezTo>
                  <a:cubicBezTo>
                    <a:pt x="86" y="563"/>
                    <a:pt x="86" y="563"/>
                    <a:pt x="86" y="563"/>
                  </a:cubicBezTo>
                  <a:cubicBezTo>
                    <a:pt x="86" y="587"/>
                    <a:pt x="67" y="606"/>
                    <a:pt x="43" y="606"/>
                  </a:cubicBezTo>
                  <a:cubicBezTo>
                    <a:pt x="20" y="606"/>
                    <a:pt x="0" y="587"/>
                    <a:pt x="0" y="563"/>
                  </a:cubicBezTo>
                  <a:cubicBezTo>
                    <a:pt x="0" y="43"/>
                    <a:pt x="0" y="43"/>
                    <a:pt x="0" y="43"/>
                  </a:cubicBezTo>
                  <a:cubicBezTo>
                    <a:pt x="0" y="20"/>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2829;p47">
              <a:extLst>
                <a:ext uri="{FF2B5EF4-FFF2-40B4-BE49-F238E27FC236}">
                  <a16:creationId xmlns:a16="http://schemas.microsoft.com/office/drawing/2014/main" id="{54F79F1A-7CC3-A71E-94D4-AFBA331E3724}"/>
                </a:ext>
              </a:extLst>
            </p:cNvPr>
            <p:cNvSpPr/>
            <p:nvPr/>
          </p:nvSpPr>
          <p:spPr>
            <a:xfrm>
              <a:off x="2051001" y="4097313"/>
              <a:ext cx="39687" cy="65087"/>
            </a:xfrm>
            <a:custGeom>
              <a:avLst/>
              <a:gdLst/>
              <a:ahLst/>
              <a:cxnLst/>
              <a:rect l="l" t="t" r="r" b="b"/>
              <a:pathLst>
                <a:path w="342" h="551" extrusionOk="0">
                  <a:moveTo>
                    <a:pt x="88" y="526"/>
                  </a:moveTo>
                  <a:cubicBezTo>
                    <a:pt x="81" y="541"/>
                    <a:pt x="66" y="550"/>
                    <a:pt x="49" y="551"/>
                  </a:cubicBezTo>
                  <a:cubicBezTo>
                    <a:pt x="43" y="551"/>
                    <a:pt x="37" y="549"/>
                    <a:pt x="31" y="547"/>
                  </a:cubicBezTo>
                  <a:cubicBezTo>
                    <a:pt x="10" y="537"/>
                    <a:pt x="0" y="511"/>
                    <a:pt x="10" y="490"/>
                  </a:cubicBezTo>
                  <a:cubicBezTo>
                    <a:pt x="84" y="330"/>
                    <a:pt x="166" y="174"/>
                    <a:pt x="256" y="27"/>
                  </a:cubicBezTo>
                  <a:cubicBezTo>
                    <a:pt x="269" y="6"/>
                    <a:pt x="295" y="0"/>
                    <a:pt x="315" y="12"/>
                  </a:cubicBezTo>
                  <a:cubicBezTo>
                    <a:pt x="336" y="25"/>
                    <a:pt x="342" y="51"/>
                    <a:pt x="330" y="71"/>
                  </a:cubicBezTo>
                  <a:cubicBezTo>
                    <a:pt x="242" y="216"/>
                    <a:pt x="160" y="369"/>
                    <a:pt x="88" y="52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2830;p47">
              <a:extLst>
                <a:ext uri="{FF2B5EF4-FFF2-40B4-BE49-F238E27FC236}">
                  <a16:creationId xmlns:a16="http://schemas.microsoft.com/office/drawing/2014/main" id="{98C1BE9C-21BC-EE52-9546-E8C9DD4EFBE7}"/>
                </a:ext>
              </a:extLst>
            </p:cNvPr>
            <p:cNvSpPr/>
            <p:nvPr/>
          </p:nvSpPr>
          <p:spPr>
            <a:xfrm>
              <a:off x="3022550" y="4159225"/>
              <a:ext cx="33338" cy="68262"/>
            </a:xfrm>
            <a:custGeom>
              <a:avLst/>
              <a:gdLst/>
              <a:ahLst/>
              <a:cxnLst/>
              <a:rect l="l" t="t" r="r" b="b"/>
              <a:pathLst>
                <a:path w="279" h="578" extrusionOk="0">
                  <a:moveTo>
                    <a:pt x="244" y="576"/>
                  </a:moveTo>
                  <a:cubicBezTo>
                    <a:pt x="240" y="577"/>
                    <a:pt x="235" y="578"/>
                    <a:pt x="231" y="578"/>
                  </a:cubicBezTo>
                  <a:cubicBezTo>
                    <a:pt x="213" y="578"/>
                    <a:pt x="196" y="566"/>
                    <a:pt x="190" y="548"/>
                  </a:cubicBezTo>
                  <a:cubicBezTo>
                    <a:pt x="138" y="383"/>
                    <a:pt x="77" y="221"/>
                    <a:pt x="9" y="66"/>
                  </a:cubicBezTo>
                  <a:cubicBezTo>
                    <a:pt x="0" y="44"/>
                    <a:pt x="10" y="19"/>
                    <a:pt x="31" y="9"/>
                  </a:cubicBezTo>
                  <a:cubicBezTo>
                    <a:pt x="53" y="0"/>
                    <a:pt x="78" y="10"/>
                    <a:pt x="88" y="31"/>
                  </a:cubicBezTo>
                  <a:cubicBezTo>
                    <a:pt x="157" y="189"/>
                    <a:pt x="219" y="354"/>
                    <a:pt x="272" y="522"/>
                  </a:cubicBezTo>
                  <a:cubicBezTo>
                    <a:pt x="279" y="545"/>
                    <a:pt x="267" y="569"/>
                    <a:pt x="244" y="57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2831;p47">
              <a:extLst>
                <a:ext uri="{FF2B5EF4-FFF2-40B4-BE49-F238E27FC236}">
                  <a16:creationId xmlns:a16="http://schemas.microsoft.com/office/drawing/2014/main" id="{F08DE833-8710-AFDC-1645-D3541D7BB16B}"/>
                </a:ext>
              </a:extLst>
            </p:cNvPr>
            <p:cNvSpPr/>
            <p:nvPr/>
          </p:nvSpPr>
          <p:spPr>
            <a:xfrm>
              <a:off x="2652663" y="5168875"/>
              <a:ext cx="71437" cy="11113"/>
            </a:xfrm>
            <a:custGeom>
              <a:avLst/>
              <a:gdLst/>
              <a:ahLst/>
              <a:cxnLst/>
              <a:rect l="l" t="t" r="r" b="b"/>
              <a:pathLst>
                <a:path w="605" h="87" extrusionOk="0">
                  <a:moveTo>
                    <a:pt x="43" y="1"/>
                  </a:moveTo>
                  <a:cubicBezTo>
                    <a:pt x="562" y="0"/>
                    <a:pt x="562" y="0"/>
                    <a:pt x="562" y="0"/>
                  </a:cubicBezTo>
                  <a:cubicBezTo>
                    <a:pt x="586" y="0"/>
                    <a:pt x="605" y="20"/>
                    <a:pt x="605" y="43"/>
                  </a:cubicBezTo>
                  <a:cubicBezTo>
                    <a:pt x="605" y="67"/>
                    <a:pt x="586" y="86"/>
                    <a:pt x="562" y="86"/>
                  </a:cubicBezTo>
                  <a:cubicBezTo>
                    <a:pt x="43" y="87"/>
                    <a:pt x="43" y="87"/>
                    <a:pt x="43" y="87"/>
                  </a:cubicBezTo>
                  <a:cubicBezTo>
                    <a:pt x="19" y="87"/>
                    <a:pt x="0" y="68"/>
                    <a:pt x="0" y="44"/>
                  </a:cubicBezTo>
                  <a:cubicBezTo>
                    <a:pt x="0" y="20"/>
                    <a:pt x="19" y="1"/>
                    <a:pt x="43" y="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2832;p47">
              <a:extLst>
                <a:ext uri="{FF2B5EF4-FFF2-40B4-BE49-F238E27FC236}">
                  <a16:creationId xmlns:a16="http://schemas.microsoft.com/office/drawing/2014/main" id="{E0BB3A32-D2FE-F471-898D-86738B399D7E}"/>
                </a:ext>
              </a:extLst>
            </p:cNvPr>
            <p:cNvSpPr/>
            <p:nvPr/>
          </p:nvSpPr>
          <p:spPr>
            <a:xfrm>
              <a:off x="2774901" y="3903638"/>
              <a:ext cx="65088" cy="39687"/>
            </a:xfrm>
            <a:custGeom>
              <a:avLst/>
              <a:gdLst/>
              <a:ahLst/>
              <a:cxnLst/>
              <a:rect l="l" t="t" r="r" b="b"/>
              <a:pathLst>
                <a:path w="553" h="341" extrusionOk="0">
                  <a:moveTo>
                    <a:pt x="504" y="341"/>
                  </a:moveTo>
                  <a:cubicBezTo>
                    <a:pt x="496" y="341"/>
                    <a:pt x="489" y="339"/>
                    <a:pt x="482" y="334"/>
                  </a:cubicBezTo>
                  <a:cubicBezTo>
                    <a:pt x="337" y="244"/>
                    <a:pt x="186" y="161"/>
                    <a:pt x="30" y="87"/>
                  </a:cubicBezTo>
                  <a:cubicBezTo>
                    <a:pt x="9" y="77"/>
                    <a:pt x="0" y="52"/>
                    <a:pt x="10" y="30"/>
                  </a:cubicBezTo>
                  <a:cubicBezTo>
                    <a:pt x="20" y="9"/>
                    <a:pt x="46" y="0"/>
                    <a:pt x="67" y="10"/>
                  </a:cubicBezTo>
                  <a:cubicBezTo>
                    <a:pt x="225" y="85"/>
                    <a:pt x="380" y="170"/>
                    <a:pt x="527" y="261"/>
                  </a:cubicBezTo>
                  <a:cubicBezTo>
                    <a:pt x="547" y="274"/>
                    <a:pt x="553" y="301"/>
                    <a:pt x="541" y="321"/>
                  </a:cubicBezTo>
                  <a:cubicBezTo>
                    <a:pt x="533" y="334"/>
                    <a:pt x="519" y="341"/>
                    <a:pt x="504" y="3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2833;p47">
              <a:extLst>
                <a:ext uri="{FF2B5EF4-FFF2-40B4-BE49-F238E27FC236}">
                  <a16:creationId xmlns:a16="http://schemas.microsoft.com/office/drawing/2014/main" id="{CC63BFDE-B34D-6C17-1D46-E56AC6F73BFD}"/>
                </a:ext>
              </a:extLst>
            </p:cNvPr>
            <p:cNvSpPr/>
            <p:nvPr/>
          </p:nvSpPr>
          <p:spPr>
            <a:xfrm>
              <a:off x="1997026" y="4325913"/>
              <a:ext cx="15875" cy="71437"/>
            </a:xfrm>
            <a:custGeom>
              <a:avLst/>
              <a:gdLst/>
              <a:ahLst/>
              <a:cxnLst/>
              <a:rect l="l" t="t" r="r" b="b"/>
              <a:pathLst>
                <a:path w="131" h="613" extrusionOk="0">
                  <a:moveTo>
                    <a:pt x="86" y="570"/>
                  </a:moveTo>
                  <a:cubicBezTo>
                    <a:pt x="86" y="593"/>
                    <a:pt x="66" y="613"/>
                    <a:pt x="43" y="613"/>
                  </a:cubicBezTo>
                  <a:cubicBezTo>
                    <a:pt x="19" y="613"/>
                    <a:pt x="0" y="594"/>
                    <a:pt x="0" y="570"/>
                  </a:cubicBezTo>
                  <a:cubicBezTo>
                    <a:pt x="0" y="561"/>
                    <a:pt x="0" y="561"/>
                    <a:pt x="0" y="561"/>
                  </a:cubicBezTo>
                  <a:cubicBezTo>
                    <a:pt x="7" y="385"/>
                    <a:pt x="21" y="209"/>
                    <a:pt x="43" y="40"/>
                  </a:cubicBezTo>
                  <a:cubicBezTo>
                    <a:pt x="46" y="16"/>
                    <a:pt x="67" y="0"/>
                    <a:pt x="91" y="2"/>
                  </a:cubicBezTo>
                  <a:cubicBezTo>
                    <a:pt x="114" y="5"/>
                    <a:pt x="131" y="27"/>
                    <a:pt x="128" y="50"/>
                  </a:cubicBezTo>
                  <a:cubicBezTo>
                    <a:pt x="107" y="217"/>
                    <a:pt x="93" y="390"/>
                    <a:pt x="86" y="563"/>
                  </a:cubicBezTo>
                  <a:lnTo>
                    <a:pt x="86" y="57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2834;p47">
              <a:extLst>
                <a:ext uri="{FF2B5EF4-FFF2-40B4-BE49-F238E27FC236}">
                  <a16:creationId xmlns:a16="http://schemas.microsoft.com/office/drawing/2014/main" id="{23B37DCE-9AA5-18D6-184D-70A7324C591E}"/>
                </a:ext>
              </a:extLst>
            </p:cNvPr>
            <p:cNvSpPr/>
            <p:nvPr/>
          </p:nvSpPr>
          <p:spPr>
            <a:xfrm>
              <a:off x="3074938" y="5003775"/>
              <a:ext cx="9525" cy="69851"/>
            </a:xfrm>
            <a:custGeom>
              <a:avLst/>
              <a:gdLst/>
              <a:ahLst/>
              <a:cxnLst/>
              <a:rect l="l" t="t" r="r" b="b"/>
              <a:pathLst>
                <a:path w="86" h="606" extrusionOk="0">
                  <a:moveTo>
                    <a:pt x="43" y="0"/>
                  </a:moveTo>
                  <a:cubicBezTo>
                    <a:pt x="67" y="0"/>
                    <a:pt x="86" y="19"/>
                    <a:pt x="86" y="43"/>
                  </a:cubicBezTo>
                  <a:cubicBezTo>
                    <a:pt x="86" y="563"/>
                    <a:pt x="86" y="563"/>
                    <a:pt x="86" y="563"/>
                  </a:cubicBezTo>
                  <a:cubicBezTo>
                    <a:pt x="86" y="587"/>
                    <a:pt x="67" y="606"/>
                    <a:pt x="44" y="606"/>
                  </a:cubicBezTo>
                  <a:cubicBezTo>
                    <a:pt x="20" y="606"/>
                    <a:pt x="1" y="587"/>
                    <a:pt x="1" y="563"/>
                  </a:cubicBezTo>
                  <a:cubicBezTo>
                    <a:pt x="0" y="43"/>
                    <a:pt x="0" y="43"/>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2835;p47">
              <a:extLst>
                <a:ext uri="{FF2B5EF4-FFF2-40B4-BE49-F238E27FC236}">
                  <a16:creationId xmlns:a16="http://schemas.microsoft.com/office/drawing/2014/main" id="{687BB064-A10F-2580-CD21-D943B2FD7790}"/>
                </a:ext>
              </a:extLst>
            </p:cNvPr>
            <p:cNvSpPr/>
            <p:nvPr/>
          </p:nvSpPr>
          <p:spPr>
            <a:xfrm>
              <a:off x="3073351" y="4760888"/>
              <a:ext cx="11112" cy="69851"/>
            </a:xfrm>
            <a:custGeom>
              <a:avLst/>
              <a:gdLst/>
              <a:ahLst/>
              <a:cxnLst/>
              <a:rect l="l" t="t" r="r" b="b"/>
              <a:pathLst>
                <a:path w="86" h="606" extrusionOk="0">
                  <a:moveTo>
                    <a:pt x="43" y="0"/>
                  </a:moveTo>
                  <a:cubicBezTo>
                    <a:pt x="67" y="0"/>
                    <a:pt x="86" y="19"/>
                    <a:pt x="86" y="43"/>
                  </a:cubicBezTo>
                  <a:cubicBezTo>
                    <a:pt x="86" y="563"/>
                    <a:pt x="86" y="563"/>
                    <a:pt x="86" y="563"/>
                  </a:cubicBezTo>
                  <a:cubicBezTo>
                    <a:pt x="86" y="586"/>
                    <a:pt x="67" y="606"/>
                    <a:pt x="43" y="606"/>
                  </a:cubicBezTo>
                  <a:cubicBezTo>
                    <a:pt x="20" y="606"/>
                    <a:pt x="1" y="586"/>
                    <a:pt x="1" y="563"/>
                  </a:cubicBezTo>
                  <a:cubicBezTo>
                    <a:pt x="0" y="43"/>
                    <a:pt x="0" y="43"/>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2836;p47">
              <a:extLst>
                <a:ext uri="{FF2B5EF4-FFF2-40B4-BE49-F238E27FC236}">
                  <a16:creationId xmlns:a16="http://schemas.microsoft.com/office/drawing/2014/main" id="{4728A7C7-F422-EA13-DC45-07F5477CC4AD}"/>
                </a:ext>
              </a:extLst>
            </p:cNvPr>
            <p:cNvSpPr/>
            <p:nvPr/>
          </p:nvSpPr>
          <p:spPr>
            <a:xfrm>
              <a:off x="3074938" y="4881538"/>
              <a:ext cx="9525" cy="71437"/>
            </a:xfrm>
            <a:custGeom>
              <a:avLst/>
              <a:gdLst/>
              <a:ahLst/>
              <a:cxnLst/>
              <a:rect l="l" t="t" r="r" b="b"/>
              <a:pathLst>
                <a:path w="86" h="605" extrusionOk="0">
                  <a:moveTo>
                    <a:pt x="43" y="0"/>
                  </a:moveTo>
                  <a:cubicBezTo>
                    <a:pt x="67" y="0"/>
                    <a:pt x="86" y="19"/>
                    <a:pt x="86" y="42"/>
                  </a:cubicBezTo>
                  <a:cubicBezTo>
                    <a:pt x="86" y="562"/>
                    <a:pt x="86" y="562"/>
                    <a:pt x="86" y="562"/>
                  </a:cubicBezTo>
                  <a:cubicBezTo>
                    <a:pt x="86" y="586"/>
                    <a:pt x="67" y="605"/>
                    <a:pt x="44" y="605"/>
                  </a:cubicBezTo>
                  <a:cubicBezTo>
                    <a:pt x="20" y="605"/>
                    <a:pt x="1" y="586"/>
                    <a:pt x="1" y="562"/>
                  </a:cubicBezTo>
                  <a:cubicBezTo>
                    <a:pt x="0" y="43"/>
                    <a:pt x="0" y="43"/>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2837;p47">
              <a:extLst>
                <a:ext uri="{FF2B5EF4-FFF2-40B4-BE49-F238E27FC236}">
                  <a16:creationId xmlns:a16="http://schemas.microsoft.com/office/drawing/2014/main" id="{53750861-D1CD-42CC-3BD0-75F6231AC0B9}"/>
                </a:ext>
              </a:extLst>
            </p:cNvPr>
            <p:cNvSpPr/>
            <p:nvPr/>
          </p:nvSpPr>
          <p:spPr>
            <a:xfrm>
              <a:off x="3073351" y="4638650"/>
              <a:ext cx="11112" cy="71437"/>
            </a:xfrm>
            <a:custGeom>
              <a:avLst/>
              <a:gdLst/>
              <a:ahLst/>
              <a:cxnLst/>
              <a:rect l="l" t="t" r="r" b="b"/>
              <a:pathLst>
                <a:path w="86" h="606" extrusionOk="0">
                  <a:moveTo>
                    <a:pt x="43" y="0"/>
                  </a:moveTo>
                  <a:cubicBezTo>
                    <a:pt x="67" y="0"/>
                    <a:pt x="86" y="19"/>
                    <a:pt x="86" y="43"/>
                  </a:cubicBezTo>
                  <a:cubicBezTo>
                    <a:pt x="86" y="563"/>
                    <a:pt x="86" y="563"/>
                    <a:pt x="86" y="563"/>
                  </a:cubicBezTo>
                  <a:cubicBezTo>
                    <a:pt x="86" y="587"/>
                    <a:pt x="67" y="606"/>
                    <a:pt x="43" y="606"/>
                  </a:cubicBezTo>
                  <a:cubicBezTo>
                    <a:pt x="20" y="606"/>
                    <a:pt x="1" y="587"/>
                    <a:pt x="1" y="563"/>
                  </a:cubicBezTo>
                  <a:cubicBezTo>
                    <a:pt x="0" y="43"/>
                    <a:pt x="0" y="43"/>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2838;p47">
              <a:extLst>
                <a:ext uri="{FF2B5EF4-FFF2-40B4-BE49-F238E27FC236}">
                  <a16:creationId xmlns:a16="http://schemas.microsoft.com/office/drawing/2014/main" id="{44EDD339-567A-9598-46BA-00D8FF602201}"/>
                </a:ext>
              </a:extLst>
            </p:cNvPr>
            <p:cNvSpPr/>
            <p:nvPr/>
          </p:nvSpPr>
          <p:spPr>
            <a:xfrm>
              <a:off x="2878088" y="3968725"/>
              <a:ext cx="55562" cy="50800"/>
            </a:xfrm>
            <a:custGeom>
              <a:avLst/>
              <a:gdLst/>
              <a:ahLst/>
              <a:cxnLst/>
              <a:rect l="l" t="t" r="r" b="b"/>
              <a:pathLst>
                <a:path w="480" h="441" extrusionOk="0">
                  <a:moveTo>
                    <a:pt x="75" y="15"/>
                  </a:moveTo>
                  <a:cubicBezTo>
                    <a:pt x="211" y="124"/>
                    <a:pt x="342" y="243"/>
                    <a:pt x="463" y="368"/>
                  </a:cubicBezTo>
                  <a:cubicBezTo>
                    <a:pt x="480" y="385"/>
                    <a:pt x="479" y="412"/>
                    <a:pt x="462" y="428"/>
                  </a:cubicBezTo>
                  <a:cubicBezTo>
                    <a:pt x="454" y="437"/>
                    <a:pt x="443" y="441"/>
                    <a:pt x="433" y="441"/>
                  </a:cubicBezTo>
                  <a:cubicBezTo>
                    <a:pt x="421" y="441"/>
                    <a:pt x="410" y="436"/>
                    <a:pt x="402" y="428"/>
                  </a:cubicBezTo>
                  <a:cubicBezTo>
                    <a:pt x="283" y="305"/>
                    <a:pt x="155" y="189"/>
                    <a:pt x="22" y="81"/>
                  </a:cubicBezTo>
                  <a:cubicBezTo>
                    <a:pt x="3" y="67"/>
                    <a:pt x="0" y="40"/>
                    <a:pt x="15" y="21"/>
                  </a:cubicBezTo>
                  <a:cubicBezTo>
                    <a:pt x="30" y="3"/>
                    <a:pt x="57" y="0"/>
                    <a:pt x="75" y="1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2839;p47">
              <a:extLst>
                <a:ext uri="{FF2B5EF4-FFF2-40B4-BE49-F238E27FC236}">
                  <a16:creationId xmlns:a16="http://schemas.microsoft.com/office/drawing/2014/main" id="{1F28F030-EACF-53E1-8E89-0C6E7AFD98C7}"/>
                </a:ext>
              </a:extLst>
            </p:cNvPr>
            <p:cNvSpPr/>
            <p:nvPr/>
          </p:nvSpPr>
          <p:spPr>
            <a:xfrm>
              <a:off x="1998613" y="5056163"/>
              <a:ext cx="19050" cy="69850"/>
            </a:xfrm>
            <a:custGeom>
              <a:avLst/>
              <a:gdLst/>
              <a:ahLst/>
              <a:cxnLst/>
              <a:rect l="l" t="t" r="r" b="b"/>
              <a:pathLst>
                <a:path w="166" h="595" extrusionOk="0">
                  <a:moveTo>
                    <a:pt x="43" y="0"/>
                  </a:moveTo>
                  <a:cubicBezTo>
                    <a:pt x="67" y="0"/>
                    <a:pt x="86" y="19"/>
                    <a:pt x="86" y="43"/>
                  </a:cubicBezTo>
                  <a:cubicBezTo>
                    <a:pt x="86" y="216"/>
                    <a:pt x="86" y="216"/>
                    <a:pt x="86" y="216"/>
                  </a:cubicBezTo>
                  <a:cubicBezTo>
                    <a:pt x="86" y="327"/>
                    <a:pt x="110" y="434"/>
                    <a:pt x="156" y="534"/>
                  </a:cubicBezTo>
                  <a:cubicBezTo>
                    <a:pt x="166" y="556"/>
                    <a:pt x="157" y="581"/>
                    <a:pt x="135" y="591"/>
                  </a:cubicBezTo>
                  <a:cubicBezTo>
                    <a:pt x="129" y="594"/>
                    <a:pt x="123" y="595"/>
                    <a:pt x="117" y="595"/>
                  </a:cubicBezTo>
                  <a:cubicBezTo>
                    <a:pt x="101" y="595"/>
                    <a:pt x="86" y="586"/>
                    <a:pt x="78" y="570"/>
                  </a:cubicBezTo>
                  <a:cubicBezTo>
                    <a:pt x="27" y="459"/>
                    <a:pt x="1" y="340"/>
                    <a:pt x="1" y="216"/>
                  </a:cubicBezTo>
                  <a:cubicBezTo>
                    <a:pt x="0" y="43"/>
                    <a:pt x="0" y="43"/>
                    <a:pt x="0" y="43"/>
                  </a:cubicBezTo>
                  <a:cubicBezTo>
                    <a:pt x="0" y="20"/>
                    <a:pt x="20"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2840;p47">
              <a:extLst>
                <a:ext uri="{FF2B5EF4-FFF2-40B4-BE49-F238E27FC236}">
                  <a16:creationId xmlns:a16="http://schemas.microsoft.com/office/drawing/2014/main" id="{15E93443-CEBB-1817-FC9D-1087DC84AA51}"/>
                </a:ext>
              </a:extLst>
            </p:cNvPr>
            <p:cNvSpPr/>
            <p:nvPr/>
          </p:nvSpPr>
          <p:spPr>
            <a:xfrm>
              <a:off x="2539950" y="3851250"/>
              <a:ext cx="71438" cy="14287"/>
            </a:xfrm>
            <a:custGeom>
              <a:avLst/>
              <a:gdLst/>
              <a:ahLst/>
              <a:cxnLst/>
              <a:rect l="l" t="t" r="r" b="b"/>
              <a:pathLst>
                <a:path w="607" h="117" extrusionOk="0">
                  <a:moveTo>
                    <a:pt x="0" y="43"/>
                  </a:moveTo>
                  <a:cubicBezTo>
                    <a:pt x="0" y="19"/>
                    <a:pt x="19" y="0"/>
                    <a:pt x="43" y="0"/>
                  </a:cubicBezTo>
                  <a:cubicBezTo>
                    <a:pt x="43" y="0"/>
                    <a:pt x="43" y="0"/>
                    <a:pt x="43" y="0"/>
                  </a:cubicBezTo>
                  <a:cubicBezTo>
                    <a:pt x="217" y="1"/>
                    <a:pt x="393" y="12"/>
                    <a:pt x="566" y="32"/>
                  </a:cubicBezTo>
                  <a:cubicBezTo>
                    <a:pt x="590" y="34"/>
                    <a:pt x="607" y="56"/>
                    <a:pt x="604" y="79"/>
                  </a:cubicBezTo>
                  <a:cubicBezTo>
                    <a:pt x="601" y="101"/>
                    <a:pt x="583" y="117"/>
                    <a:pt x="561" y="117"/>
                  </a:cubicBezTo>
                  <a:cubicBezTo>
                    <a:pt x="560" y="117"/>
                    <a:pt x="558" y="117"/>
                    <a:pt x="556" y="117"/>
                  </a:cubicBezTo>
                  <a:cubicBezTo>
                    <a:pt x="386" y="98"/>
                    <a:pt x="214" y="87"/>
                    <a:pt x="42" y="86"/>
                  </a:cubicBezTo>
                  <a:cubicBezTo>
                    <a:pt x="19" y="86"/>
                    <a:pt x="0" y="66"/>
                    <a:pt x="0" y="4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2841;p47">
              <a:extLst>
                <a:ext uri="{FF2B5EF4-FFF2-40B4-BE49-F238E27FC236}">
                  <a16:creationId xmlns:a16="http://schemas.microsoft.com/office/drawing/2014/main" id="{9A5ECFCF-C463-08F0-83BE-D5E3225D448D}"/>
                </a:ext>
              </a:extLst>
            </p:cNvPr>
            <p:cNvSpPr/>
            <p:nvPr/>
          </p:nvSpPr>
          <p:spPr>
            <a:xfrm>
              <a:off x="1998613" y="4933925"/>
              <a:ext cx="9525" cy="71437"/>
            </a:xfrm>
            <a:custGeom>
              <a:avLst/>
              <a:gdLst/>
              <a:ahLst/>
              <a:cxnLst/>
              <a:rect l="l" t="t" r="r" b="b"/>
              <a:pathLst>
                <a:path w="87" h="605" extrusionOk="0">
                  <a:moveTo>
                    <a:pt x="43" y="0"/>
                  </a:moveTo>
                  <a:cubicBezTo>
                    <a:pt x="67" y="0"/>
                    <a:pt x="86" y="19"/>
                    <a:pt x="86" y="42"/>
                  </a:cubicBezTo>
                  <a:cubicBezTo>
                    <a:pt x="87" y="562"/>
                    <a:pt x="87" y="562"/>
                    <a:pt x="87" y="562"/>
                  </a:cubicBezTo>
                  <a:cubicBezTo>
                    <a:pt x="87" y="586"/>
                    <a:pt x="68" y="605"/>
                    <a:pt x="44" y="605"/>
                  </a:cubicBezTo>
                  <a:cubicBezTo>
                    <a:pt x="20" y="605"/>
                    <a:pt x="1" y="586"/>
                    <a:pt x="1" y="562"/>
                  </a:cubicBezTo>
                  <a:cubicBezTo>
                    <a:pt x="0" y="43"/>
                    <a:pt x="0" y="43"/>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2842;p47">
              <a:extLst>
                <a:ext uri="{FF2B5EF4-FFF2-40B4-BE49-F238E27FC236}">
                  <a16:creationId xmlns:a16="http://schemas.microsoft.com/office/drawing/2014/main" id="{8F1F536F-30D4-C994-DA7A-D87B0BAC4544}"/>
                </a:ext>
              </a:extLst>
            </p:cNvPr>
            <p:cNvSpPr/>
            <p:nvPr/>
          </p:nvSpPr>
          <p:spPr>
            <a:xfrm>
              <a:off x="2012901" y="4206850"/>
              <a:ext cx="26987" cy="69850"/>
            </a:xfrm>
            <a:custGeom>
              <a:avLst/>
              <a:gdLst/>
              <a:ahLst/>
              <a:cxnLst/>
              <a:rect l="l" t="t" r="r" b="b"/>
              <a:pathLst>
                <a:path w="233" h="592" extrusionOk="0">
                  <a:moveTo>
                    <a:pt x="5" y="540"/>
                  </a:moveTo>
                  <a:cubicBezTo>
                    <a:pt x="43" y="368"/>
                    <a:pt x="90" y="198"/>
                    <a:pt x="144" y="35"/>
                  </a:cubicBezTo>
                  <a:cubicBezTo>
                    <a:pt x="152" y="13"/>
                    <a:pt x="176" y="0"/>
                    <a:pt x="198" y="8"/>
                  </a:cubicBezTo>
                  <a:cubicBezTo>
                    <a:pt x="221" y="15"/>
                    <a:pt x="233" y="40"/>
                    <a:pt x="226" y="62"/>
                  </a:cubicBezTo>
                  <a:cubicBezTo>
                    <a:pt x="172" y="222"/>
                    <a:pt x="126" y="389"/>
                    <a:pt x="89" y="559"/>
                  </a:cubicBezTo>
                  <a:cubicBezTo>
                    <a:pt x="84" y="579"/>
                    <a:pt x="66" y="592"/>
                    <a:pt x="47" y="592"/>
                  </a:cubicBezTo>
                  <a:cubicBezTo>
                    <a:pt x="44" y="592"/>
                    <a:pt x="41" y="592"/>
                    <a:pt x="37" y="591"/>
                  </a:cubicBezTo>
                  <a:cubicBezTo>
                    <a:pt x="14" y="586"/>
                    <a:pt x="0" y="563"/>
                    <a:pt x="5" y="54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2843;p47">
              <a:extLst>
                <a:ext uri="{FF2B5EF4-FFF2-40B4-BE49-F238E27FC236}">
                  <a16:creationId xmlns:a16="http://schemas.microsoft.com/office/drawing/2014/main" id="{CFA59ADF-7852-3103-88E2-8DA56A593491}"/>
                </a:ext>
              </a:extLst>
            </p:cNvPr>
            <p:cNvSpPr/>
            <p:nvPr/>
          </p:nvSpPr>
          <p:spPr>
            <a:xfrm>
              <a:off x="1998613" y="4570388"/>
              <a:ext cx="9525" cy="69851"/>
            </a:xfrm>
            <a:custGeom>
              <a:avLst/>
              <a:gdLst/>
              <a:ahLst/>
              <a:cxnLst/>
              <a:rect l="l" t="t" r="r" b="b"/>
              <a:pathLst>
                <a:path w="87" h="606" extrusionOk="0">
                  <a:moveTo>
                    <a:pt x="43" y="0"/>
                  </a:moveTo>
                  <a:cubicBezTo>
                    <a:pt x="67" y="0"/>
                    <a:pt x="86" y="20"/>
                    <a:pt x="86" y="43"/>
                  </a:cubicBezTo>
                  <a:cubicBezTo>
                    <a:pt x="87" y="563"/>
                    <a:pt x="87" y="563"/>
                    <a:pt x="87" y="563"/>
                  </a:cubicBezTo>
                  <a:cubicBezTo>
                    <a:pt x="87" y="587"/>
                    <a:pt x="67" y="606"/>
                    <a:pt x="44" y="606"/>
                  </a:cubicBezTo>
                  <a:cubicBezTo>
                    <a:pt x="20" y="606"/>
                    <a:pt x="1" y="587"/>
                    <a:pt x="1" y="563"/>
                  </a:cubicBezTo>
                  <a:cubicBezTo>
                    <a:pt x="0" y="43"/>
                    <a:pt x="0" y="43"/>
                    <a:pt x="0" y="43"/>
                  </a:cubicBezTo>
                  <a:cubicBezTo>
                    <a:pt x="0" y="20"/>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2844;p47">
              <a:extLst>
                <a:ext uri="{FF2B5EF4-FFF2-40B4-BE49-F238E27FC236}">
                  <a16:creationId xmlns:a16="http://schemas.microsoft.com/office/drawing/2014/main" id="{D1B8AB06-FF18-4DE6-4C8A-644893FEC57B}"/>
                </a:ext>
              </a:extLst>
            </p:cNvPr>
            <p:cNvSpPr/>
            <p:nvPr/>
          </p:nvSpPr>
          <p:spPr>
            <a:xfrm>
              <a:off x="1997025" y="4448150"/>
              <a:ext cx="11113" cy="71437"/>
            </a:xfrm>
            <a:custGeom>
              <a:avLst/>
              <a:gdLst/>
              <a:ahLst/>
              <a:cxnLst/>
              <a:rect l="l" t="t" r="r" b="b"/>
              <a:pathLst>
                <a:path w="87" h="605" extrusionOk="0">
                  <a:moveTo>
                    <a:pt x="43" y="0"/>
                  </a:moveTo>
                  <a:cubicBezTo>
                    <a:pt x="67" y="0"/>
                    <a:pt x="86" y="19"/>
                    <a:pt x="86" y="43"/>
                  </a:cubicBezTo>
                  <a:cubicBezTo>
                    <a:pt x="87" y="562"/>
                    <a:pt x="87" y="562"/>
                    <a:pt x="87" y="562"/>
                  </a:cubicBezTo>
                  <a:cubicBezTo>
                    <a:pt x="87" y="586"/>
                    <a:pt x="67" y="605"/>
                    <a:pt x="44" y="605"/>
                  </a:cubicBezTo>
                  <a:cubicBezTo>
                    <a:pt x="20" y="605"/>
                    <a:pt x="1" y="586"/>
                    <a:pt x="1" y="563"/>
                  </a:cubicBezTo>
                  <a:cubicBezTo>
                    <a:pt x="0" y="43"/>
                    <a:pt x="0" y="43"/>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2845;p47">
              <a:extLst>
                <a:ext uri="{FF2B5EF4-FFF2-40B4-BE49-F238E27FC236}">
                  <a16:creationId xmlns:a16="http://schemas.microsoft.com/office/drawing/2014/main" id="{0D8415FF-5F14-5C3F-A09A-D120D2142035}"/>
                </a:ext>
              </a:extLst>
            </p:cNvPr>
            <p:cNvSpPr/>
            <p:nvPr/>
          </p:nvSpPr>
          <p:spPr>
            <a:xfrm>
              <a:off x="1998613" y="4691038"/>
              <a:ext cx="9525" cy="71437"/>
            </a:xfrm>
            <a:custGeom>
              <a:avLst/>
              <a:gdLst/>
              <a:ahLst/>
              <a:cxnLst/>
              <a:rect l="l" t="t" r="r" b="b"/>
              <a:pathLst>
                <a:path w="87" h="606" extrusionOk="0">
                  <a:moveTo>
                    <a:pt x="43" y="0"/>
                  </a:moveTo>
                  <a:cubicBezTo>
                    <a:pt x="67" y="0"/>
                    <a:pt x="86" y="19"/>
                    <a:pt x="86" y="43"/>
                  </a:cubicBezTo>
                  <a:cubicBezTo>
                    <a:pt x="87" y="563"/>
                    <a:pt x="87" y="563"/>
                    <a:pt x="87" y="563"/>
                  </a:cubicBezTo>
                  <a:cubicBezTo>
                    <a:pt x="87" y="587"/>
                    <a:pt x="67" y="606"/>
                    <a:pt x="44" y="606"/>
                  </a:cubicBezTo>
                  <a:cubicBezTo>
                    <a:pt x="20" y="606"/>
                    <a:pt x="1" y="587"/>
                    <a:pt x="1" y="563"/>
                  </a:cubicBezTo>
                  <a:cubicBezTo>
                    <a:pt x="0" y="43"/>
                    <a:pt x="0" y="43"/>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2846;p47">
              <a:extLst>
                <a:ext uri="{FF2B5EF4-FFF2-40B4-BE49-F238E27FC236}">
                  <a16:creationId xmlns:a16="http://schemas.microsoft.com/office/drawing/2014/main" id="{0EA3487A-F1D7-4413-F6CC-8F38D1E1DB68}"/>
                </a:ext>
              </a:extLst>
            </p:cNvPr>
            <p:cNvSpPr/>
            <p:nvPr/>
          </p:nvSpPr>
          <p:spPr>
            <a:xfrm>
              <a:off x="2047826" y="5157763"/>
              <a:ext cx="68263" cy="22225"/>
            </a:xfrm>
            <a:custGeom>
              <a:avLst/>
              <a:gdLst/>
              <a:ahLst/>
              <a:cxnLst/>
              <a:rect l="l" t="t" r="r" b="b"/>
              <a:pathLst>
                <a:path w="596" h="188" extrusionOk="0">
                  <a:moveTo>
                    <a:pt x="69" y="11"/>
                  </a:moveTo>
                  <a:cubicBezTo>
                    <a:pt x="180" y="70"/>
                    <a:pt x="305" y="102"/>
                    <a:pt x="431" y="102"/>
                  </a:cubicBezTo>
                  <a:cubicBezTo>
                    <a:pt x="553" y="102"/>
                    <a:pt x="553" y="102"/>
                    <a:pt x="553" y="102"/>
                  </a:cubicBezTo>
                  <a:cubicBezTo>
                    <a:pt x="577" y="102"/>
                    <a:pt x="596" y="121"/>
                    <a:pt x="596" y="145"/>
                  </a:cubicBezTo>
                  <a:cubicBezTo>
                    <a:pt x="596" y="168"/>
                    <a:pt x="577" y="187"/>
                    <a:pt x="553" y="187"/>
                  </a:cubicBezTo>
                  <a:cubicBezTo>
                    <a:pt x="431" y="188"/>
                    <a:pt x="431" y="188"/>
                    <a:pt x="431" y="188"/>
                  </a:cubicBezTo>
                  <a:cubicBezTo>
                    <a:pt x="291" y="188"/>
                    <a:pt x="152" y="153"/>
                    <a:pt x="29" y="86"/>
                  </a:cubicBezTo>
                  <a:cubicBezTo>
                    <a:pt x="8" y="75"/>
                    <a:pt x="0" y="49"/>
                    <a:pt x="11" y="28"/>
                  </a:cubicBezTo>
                  <a:cubicBezTo>
                    <a:pt x="23" y="7"/>
                    <a:pt x="49" y="0"/>
                    <a:pt x="69" y="1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2847;p47">
              <a:extLst>
                <a:ext uri="{FF2B5EF4-FFF2-40B4-BE49-F238E27FC236}">
                  <a16:creationId xmlns:a16="http://schemas.microsoft.com/office/drawing/2014/main" id="{E22FD4D4-6ABC-E578-F332-E85DEB67AA65}"/>
                </a:ext>
              </a:extLst>
            </p:cNvPr>
            <p:cNvSpPr/>
            <p:nvPr/>
          </p:nvSpPr>
          <p:spPr>
            <a:xfrm>
              <a:off x="1998613" y="4813275"/>
              <a:ext cx="9525" cy="71437"/>
            </a:xfrm>
            <a:custGeom>
              <a:avLst/>
              <a:gdLst/>
              <a:ahLst/>
              <a:cxnLst/>
              <a:rect l="l" t="t" r="r" b="b"/>
              <a:pathLst>
                <a:path w="87" h="606" extrusionOk="0">
                  <a:moveTo>
                    <a:pt x="43" y="0"/>
                  </a:moveTo>
                  <a:cubicBezTo>
                    <a:pt x="67" y="0"/>
                    <a:pt x="86" y="19"/>
                    <a:pt x="86" y="43"/>
                  </a:cubicBezTo>
                  <a:cubicBezTo>
                    <a:pt x="87" y="563"/>
                    <a:pt x="87" y="563"/>
                    <a:pt x="87" y="563"/>
                  </a:cubicBezTo>
                  <a:cubicBezTo>
                    <a:pt x="87" y="586"/>
                    <a:pt x="68" y="606"/>
                    <a:pt x="44" y="606"/>
                  </a:cubicBezTo>
                  <a:cubicBezTo>
                    <a:pt x="20" y="606"/>
                    <a:pt x="1" y="586"/>
                    <a:pt x="1" y="563"/>
                  </a:cubicBezTo>
                  <a:cubicBezTo>
                    <a:pt x="0" y="43"/>
                    <a:pt x="0" y="43"/>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2848;p47">
              <a:extLst>
                <a:ext uri="{FF2B5EF4-FFF2-40B4-BE49-F238E27FC236}">
                  <a16:creationId xmlns:a16="http://schemas.microsoft.com/office/drawing/2014/main" id="{E56CFAAC-A24D-28A9-9BD9-8CA8A6C1AEFF}"/>
                </a:ext>
              </a:extLst>
            </p:cNvPr>
            <p:cNvSpPr/>
            <p:nvPr/>
          </p:nvSpPr>
          <p:spPr>
            <a:xfrm>
              <a:off x="2303413" y="3878238"/>
              <a:ext cx="68263" cy="31750"/>
            </a:xfrm>
            <a:custGeom>
              <a:avLst/>
              <a:gdLst/>
              <a:ahLst/>
              <a:cxnLst/>
              <a:rect l="l" t="t" r="r" b="b"/>
              <a:pathLst>
                <a:path w="582" h="279" extrusionOk="0">
                  <a:moveTo>
                    <a:pt x="49" y="279"/>
                  </a:moveTo>
                  <a:cubicBezTo>
                    <a:pt x="33" y="279"/>
                    <a:pt x="17" y="270"/>
                    <a:pt x="10" y="254"/>
                  </a:cubicBezTo>
                  <a:cubicBezTo>
                    <a:pt x="0" y="232"/>
                    <a:pt x="10" y="207"/>
                    <a:pt x="31" y="197"/>
                  </a:cubicBezTo>
                  <a:cubicBezTo>
                    <a:pt x="189" y="125"/>
                    <a:pt x="354" y="62"/>
                    <a:pt x="520" y="8"/>
                  </a:cubicBezTo>
                  <a:cubicBezTo>
                    <a:pt x="543" y="0"/>
                    <a:pt x="567" y="13"/>
                    <a:pt x="575" y="35"/>
                  </a:cubicBezTo>
                  <a:cubicBezTo>
                    <a:pt x="582" y="58"/>
                    <a:pt x="570" y="82"/>
                    <a:pt x="547" y="89"/>
                  </a:cubicBezTo>
                  <a:cubicBezTo>
                    <a:pt x="383" y="142"/>
                    <a:pt x="222" y="205"/>
                    <a:pt x="67" y="275"/>
                  </a:cubicBezTo>
                  <a:cubicBezTo>
                    <a:pt x="61" y="278"/>
                    <a:pt x="55" y="279"/>
                    <a:pt x="49" y="27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2849;p47">
              <a:extLst>
                <a:ext uri="{FF2B5EF4-FFF2-40B4-BE49-F238E27FC236}">
                  <a16:creationId xmlns:a16="http://schemas.microsoft.com/office/drawing/2014/main" id="{2C226717-BEE6-AE6C-C873-3E9B8E39665C}"/>
                </a:ext>
              </a:extLst>
            </p:cNvPr>
            <p:cNvSpPr/>
            <p:nvPr/>
          </p:nvSpPr>
          <p:spPr>
            <a:xfrm>
              <a:off x="2419301" y="3854425"/>
              <a:ext cx="71437" cy="19050"/>
            </a:xfrm>
            <a:custGeom>
              <a:avLst/>
              <a:gdLst/>
              <a:ahLst/>
              <a:cxnLst/>
              <a:rect l="l" t="t" r="r" b="b"/>
              <a:pathLst>
                <a:path w="606" h="166" extrusionOk="0">
                  <a:moveTo>
                    <a:pt x="47" y="166"/>
                  </a:moveTo>
                  <a:cubicBezTo>
                    <a:pt x="27" y="166"/>
                    <a:pt x="9" y="152"/>
                    <a:pt x="5" y="132"/>
                  </a:cubicBezTo>
                  <a:cubicBezTo>
                    <a:pt x="0" y="109"/>
                    <a:pt x="15" y="86"/>
                    <a:pt x="38" y="81"/>
                  </a:cubicBezTo>
                  <a:cubicBezTo>
                    <a:pt x="208" y="46"/>
                    <a:pt x="383" y="20"/>
                    <a:pt x="556" y="3"/>
                  </a:cubicBezTo>
                  <a:cubicBezTo>
                    <a:pt x="581" y="0"/>
                    <a:pt x="601" y="18"/>
                    <a:pt x="603" y="41"/>
                  </a:cubicBezTo>
                  <a:cubicBezTo>
                    <a:pt x="606" y="65"/>
                    <a:pt x="588" y="86"/>
                    <a:pt x="565" y="88"/>
                  </a:cubicBezTo>
                  <a:cubicBezTo>
                    <a:pt x="394" y="105"/>
                    <a:pt x="223" y="131"/>
                    <a:pt x="56" y="166"/>
                  </a:cubicBezTo>
                  <a:cubicBezTo>
                    <a:pt x="53" y="166"/>
                    <a:pt x="50" y="166"/>
                    <a:pt x="47" y="16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2850;p47">
              <a:extLst>
                <a:ext uri="{FF2B5EF4-FFF2-40B4-BE49-F238E27FC236}">
                  <a16:creationId xmlns:a16="http://schemas.microsoft.com/office/drawing/2014/main" id="{65FDBD36-6B51-AACA-4923-9DE071194F83}"/>
                </a:ext>
              </a:extLst>
            </p:cNvPr>
            <p:cNvSpPr/>
            <p:nvPr/>
          </p:nvSpPr>
          <p:spPr>
            <a:xfrm>
              <a:off x="2409776" y="5170463"/>
              <a:ext cx="71437" cy="9525"/>
            </a:xfrm>
            <a:custGeom>
              <a:avLst/>
              <a:gdLst/>
              <a:ahLst/>
              <a:cxnLst/>
              <a:rect l="l" t="t" r="r" b="b"/>
              <a:pathLst>
                <a:path w="606" h="86" extrusionOk="0">
                  <a:moveTo>
                    <a:pt x="43" y="0"/>
                  </a:moveTo>
                  <a:cubicBezTo>
                    <a:pt x="563" y="0"/>
                    <a:pt x="563" y="0"/>
                    <a:pt x="563" y="0"/>
                  </a:cubicBezTo>
                  <a:cubicBezTo>
                    <a:pt x="587" y="0"/>
                    <a:pt x="606" y="19"/>
                    <a:pt x="606" y="42"/>
                  </a:cubicBezTo>
                  <a:cubicBezTo>
                    <a:pt x="606" y="66"/>
                    <a:pt x="587" y="85"/>
                    <a:pt x="563" y="85"/>
                  </a:cubicBezTo>
                  <a:cubicBezTo>
                    <a:pt x="43" y="86"/>
                    <a:pt x="43" y="86"/>
                    <a:pt x="43" y="86"/>
                  </a:cubicBezTo>
                  <a:cubicBezTo>
                    <a:pt x="19" y="86"/>
                    <a:pt x="0" y="67"/>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2851;p47">
              <a:extLst>
                <a:ext uri="{FF2B5EF4-FFF2-40B4-BE49-F238E27FC236}">
                  <a16:creationId xmlns:a16="http://schemas.microsoft.com/office/drawing/2014/main" id="{7703777F-57F2-115D-9769-0EFC207F4506}"/>
                </a:ext>
              </a:extLst>
            </p:cNvPr>
            <p:cNvSpPr/>
            <p:nvPr/>
          </p:nvSpPr>
          <p:spPr>
            <a:xfrm>
              <a:off x="2532013" y="5170463"/>
              <a:ext cx="71437" cy="9525"/>
            </a:xfrm>
            <a:custGeom>
              <a:avLst/>
              <a:gdLst/>
              <a:ahLst/>
              <a:cxnLst/>
              <a:rect l="l" t="t" r="r" b="b"/>
              <a:pathLst>
                <a:path w="606" h="86" extrusionOk="0">
                  <a:moveTo>
                    <a:pt x="43" y="0"/>
                  </a:moveTo>
                  <a:cubicBezTo>
                    <a:pt x="563" y="0"/>
                    <a:pt x="563" y="0"/>
                    <a:pt x="563" y="0"/>
                  </a:cubicBezTo>
                  <a:cubicBezTo>
                    <a:pt x="586" y="0"/>
                    <a:pt x="606" y="19"/>
                    <a:pt x="606" y="42"/>
                  </a:cubicBezTo>
                  <a:cubicBezTo>
                    <a:pt x="606" y="66"/>
                    <a:pt x="586" y="85"/>
                    <a:pt x="563" y="85"/>
                  </a:cubicBezTo>
                  <a:cubicBezTo>
                    <a:pt x="43" y="86"/>
                    <a:pt x="43" y="86"/>
                    <a:pt x="43" y="86"/>
                  </a:cubicBezTo>
                  <a:cubicBezTo>
                    <a:pt x="19" y="86"/>
                    <a:pt x="0" y="67"/>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2852;p47">
              <a:extLst>
                <a:ext uri="{FF2B5EF4-FFF2-40B4-BE49-F238E27FC236}">
                  <a16:creationId xmlns:a16="http://schemas.microsoft.com/office/drawing/2014/main" id="{66F17A18-932C-762D-5C2E-8BC0C5ED083F}"/>
                </a:ext>
              </a:extLst>
            </p:cNvPr>
            <p:cNvSpPr/>
            <p:nvPr/>
          </p:nvSpPr>
          <p:spPr>
            <a:xfrm>
              <a:off x="2289125" y="5170463"/>
              <a:ext cx="69851" cy="9525"/>
            </a:xfrm>
            <a:custGeom>
              <a:avLst/>
              <a:gdLst/>
              <a:ahLst/>
              <a:cxnLst/>
              <a:rect l="l" t="t" r="r" b="b"/>
              <a:pathLst>
                <a:path w="606" h="86" extrusionOk="0">
                  <a:moveTo>
                    <a:pt x="43" y="0"/>
                  </a:moveTo>
                  <a:cubicBezTo>
                    <a:pt x="563" y="0"/>
                    <a:pt x="563" y="0"/>
                    <a:pt x="563" y="0"/>
                  </a:cubicBezTo>
                  <a:cubicBezTo>
                    <a:pt x="587" y="0"/>
                    <a:pt x="606" y="19"/>
                    <a:pt x="606" y="42"/>
                  </a:cubicBezTo>
                  <a:cubicBezTo>
                    <a:pt x="606" y="66"/>
                    <a:pt x="587" y="85"/>
                    <a:pt x="563" y="85"/>
                  </a:cubicBezTo>
                  <a:cubicBezTo>
                    <a:pt x="43" y="86"/>
                    <a:pt x="43" y="86"/>
                    <a:pt x="43" y="86"/>
                  </a:cubicBezTo>
                  <a:cubicBezTo>
                    <a:pt x="20" y="86"/>
                    <a:pt x="1" y="67"/>
                    <a:pt x="1" y="43"/>
                  </a:cubicBezTo>
                  <a:cubicBezTo>
                    <a:pt x="0" y="19"/>
                    <a:pt x="20"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2853;p47">
              <a:extLst>
                <a:ext uri="{FF2B5EF4-FFF2-40B4-BE49-F238E27FC236}">
                  <a16:creationId xmlns:a16="http://schemas.microsoft.com/office/drawing/2014/main" id="{4C3C5B66-2C27-70A3-406A-2D3EE4F81BF9}"/>
                </a:ext>
              </a:extLst>
            </p:cNvPr>
            <p:cNvSpPr/>
            <p:nvPr/>
          </p:nvSpPr>
          <p:spPr>
            <a:xfrm>
              <a:off x="2166888" y="5170463"/>
              <a:ext cx="71437" cy="9525"/>
            </a:xfrm>
            <a:custGeom>
              <a:avLst/>
              <a:gdLst/>
              <a:ahLst/>
              <a:cxnLst/>
              <a:rect l="l" t="t" r="r" b="b"/>
              <a:pathLst>
                <a:path w="606" h="86" extrusionOk="0">
                  <a:moveTo>
                    <a:pt x="43" y="0"/>
                  </a:moveTo>
                  <a:cubicBezTo>
                    <a:pt x="563" y="0"/>
                    <a:pt x="563" y="0"/>
                    <a:pt x="563" y="0"/>
                  </a:cubicBezTo>
                  <a:cubicBezTo>
                    <a:pt x="586" y="0"/>
                    <a:pt x="605" y="19"/>
                    <a:pt x="605" y="42"/>
                  </a:cubicBezTo>
                  <a:cubicBezTo>
                    <a:pt x="606" y="66"/>
                    <a:pt x="586" y="85"/>
                    <a:pt x="563" y="85"/>
                  </a:cubicBezTo>
                  <a:cubicBezTo>
                    <a:pt x="43" y="86"/>
                    <a:pt x="43" y="86"/>
                    <a:pt x="43" y="86"/>
                  </a:cubicBezTo>
                  <a:cubicBezTo>
                    <a:pt x="19" y="86"/>
                    <a:pt x="0" y="67"/>
                    <a:pt x="0" y="43"/>
                  </a:cubicBezTo>
                  <a:cubicBezTo>
                    <a:pt x="0" y="19"/>
                    <a:pt x="19" y="0"/>
                    <a:pt x="43"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2854;p47">
              <a:extLst>
                <a:ext uri="{FF2B5EF4-FFF2-40B4-BE49-F238E27FC236}">
                  <a16:creationId xmlns:a16="http://schemas.microsoft.com/office/drawing/2014/main" id="{4D87C4FB-8F2B-3FC1-1664-37A929D580A5}"/>
                </a:ext>
              </a:extLst>
            </p:cNvPr>
            <p:cNvSpPr/>
            <p:nvPr/>
          </p:nvSpPr>
          <p:spPr>
            <a:xfrm>
              <a:off x="2200226" y="3927450"/>
              <a:ext cx="60326" cy="46037"/>
            </a:xfrm>
            <a:custGeom>
              <a:avLst/>
              <a:gdLst/>
              <a:ahLst/>
              <a:cxnLst/>
              <a:rect l="l" t="t" r="r" b="b"/>
              <a:pathLst>
                <a:path w="526" h="385" extrusionOk="0">
                  <a:moveTo>
                    <a:pt x="48" y="385"/>
                  </a:moveTo>
                  <a:cubicBezTo>
                    <a:pt x="36" y="385"/>
                    <a:pt x="23" y="379"/>
                    <a:pt x="15" y="369"/>
                  </a:cubicBezTo>
                  <a:cubicBezTo>
                    <a:pt x="0" y="350"/>
                    <a:pt x="3" y="323"/>
                    <a:pt x="22" y="308"/>
                  </a:cubicBezTo>
                  <a:cubicBezTo>
                    <a:pt x="159" y="202"/>
                    <a:pt x="305" y="102"/>
                    <a:pt x="455" y="12"/>
                  </a:cubicBezTo>
                  <a:cubicBezTo>
                    <a:pt x="475" y="0"/>
                    <a:pt x="502" y="6"/>
                    <a:pt x="514" y="26"/>
                  </a:cubicBezTo>
                  <a:cubicBezTo>
                    <a:pt x="526" y="47"/>
                    <a:pt x="520" y="73"/>
                    <a:pt x="499" y="85"/>
                  </a:cubicBezTo>
                  <a:cubicBezTo>
                    <a:pt x="352" y="174"/>
                    <a:pt x="209" y="272"/>
                    <a:pt x="75" y="376"/>
                  </a:cubicBezTo>
                  <a:cubicBezTo>
                    <a:pt x="67" y="382"/>
                    <a:pt x="58" y="385"/>
                    <a:pt x="48" y="38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2855;p47">
              <a:extLst>
                <a:ext uri="{FF2B5EF4-FFF2-40B4-BE49-F238E27FC236}">
                  <a16:creationId xmlns:a16="http://schemas.microsoft.com/office/drawing/2014/main" id="{17EDF921-081F-7778-22F4-65959BF3E608}"/>
                </a:ext>
              </a:extLst>
            </p:cNvPr>
            <p:cNvSpPr/>
            <p:nvPr/>
          </p:nvSpPr>
          <p:spPr>
            <a:xfrm>
              <a:off x="2114501" y="4002063"/>
              <a:ext cx="50800" cy="57150"/>
            </a:xfrm>
            <a:custGeom>
              <a:avLst/>
              <a:gdLst/>
              <a:ahLst/>
              <a:cxnLst/>
              <a:rect l="l" t="t" r="r" b="b"/>
              <a:pathLst>
                <a:path w="441" h="478" extrusionOk="0">
                  <a:moveTo>
                    <a:pt x="15" y="408"/>
                  </a:moveTo>
                  <a:cubicBezTo>
                    <a:pt x="123" y="271"/>
                    <a:pt x="240" y="139"/>
                    <a:pt x="364" y="17"/>
                  </a:cubicBezTo>
                  <a:cubicBezTo>
                    <a:pt x="381" y="0"/>
                    <a:pt x="408" y="0"/>
                    <a:pt x="424" y="17"/>
                  </a:cubicBezTo>
                  <a:cubicBezTo>
                    <a:pt x="441" y="34"/>
                    <a:pt x="441" y="61"/>
                    <a:pt x="424" y="78"/>
                  </a:cubicBezTo>
                  <a:cubicBezTo>
                    <a:pt x="303" y="198"/>
                    <a:pt x="188" y="327"/>
                    <a:pt x="82" y="461"/>
                  </a:cubicBezTo>
                  <a:cubicBezTo>
                    <a:pt x="74" y="472"/>
                    <a:pt x="61" y="478"/>
                    <a:pt x="48" y="478"/>
                  </a:cubicBezTo>
                  <a:cubicBezTo>
                    <a:pt x="39" y="478"/>
                    <a:pt x="30" y="475"/>
                    <a:pt x="22" y="468"/>
                  </a:cubicBezTo>
                  <a:cubicBezTo>
                    <a:pt x="3" y="454"/>
                    <a:pt x="0" y="427"/>
                    <a:pt x="15" y="40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2856;p47">
              <a:extLst>
                <a:ext uri="{FF2B5EF4-FFF2-40B4-BE49-F238E27FC236}">
                  <a16:creationId xmlns:a16="http://schemas.microsoft.com/office/drawing/2014/main" id="{6E7A11E8-EC25-D967-7106-7299BBE594D5}"/>
                </a:ext>
              </a:extLst>
            </p:cNvPr>
            <p:cNvSpPr/>
            <p:nvPr/>
          </p:nvSpPr>
          <p:spPr>
            <a:xfrm>
              <a:off x="2168476" y="4014763"/>
              <a:ext cx="392116" cy="260352"/>
            </a:xfrm>
            <a:custGeom>
              <a:avLst/>
              <a:gdLst/>
              <a:ahLst/>
              <a:cxnLst/>
              <a:rect l="l" t="t" r="r" b="b"/>
              <a:pathLst>
                <a:path w="3355" h="2231" extrusionOk="0">
                  <a:moveTo>
                    <a:pt x="154" y="1623"/>
                  </a:moveTo>
                  <a:cubicBezTo>
                    <a:pt x="308" y="2084"/>
                    <a:pt x="1114" y="2231"/>
                    <a:pt x="1956" y="1951"/>
                  </a:cubicBezTo>
                  <a:cubicBezTo>
                    <a:pt x="2797" y="1670"/>
                    <a:pt x="3355" y="1069"/>
                    <a:pt x="3201" y="608"/>
                  </a:cubicBezTo>
                  <a:cubicBezTo>
                    <a:pt x="3047" y="147"/>
                    <a:pt x="2241" y="0"/>
                    <a:pt x="1399" y="281"/>
                  </a:cubicBezTo>
                  <a:cubicBezTo>
                    <a:pt x="558" y="561"/>
                    <a:pt x="0" y="1162"/>
                    <a:pt x="154" y="16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2857;p47">
              <a:extLst>
                <a:ext uri="{FF2B5EF4-FFF2-40B4-BE49-F238E27FC236}">
                  <a16:creationId xmlns:a16="http://schemas.microsoft.com/office/drawing/2014/main" id="{4E9FC1DD-7C9B-1FD4-8357-A72D2707CCC9}"/>
                </a:ext>
              </a:extLst>
            </p:cNvPr>
            <p:cNvSpPr/>
            <p:nvPr/>
          </p:nvSpPr>
          <p:spPr>
            <a:xfrm>
              <a:off x="2189113" y="4030638"/>
              <a:ext cx="350839" cy="228601"/>
            </a:xfrm>
            <a:custGeom>
              <a:avLst/>
              <a:gdLst/>
              <a:ahLst/>
              <a:cxnLst/>
              <a:rect l="l" t="t" r="r" b="b"/>
              <a:pathLst>
                <a:path w="3001" h="1963" extrusionOk="0">
                  <a:moveTo>
                    <a:pt x="134" y="1437"/>
                  </a:moveTo>
                  <a:cubicBezTo>
                    <a:pt x="268" y="1840"/>
                    <a:pt x="990" y="1963"/>
                    <a:pt x="1744" y="1712"/>
                  </a:cubicBezTo>
                  <a:cubicBezTo>
                    <a:pt x="2498" y="1461"/>
                    <a:pt x="3001" y="929"/>
                    <a:pt x="2867" y="526"/>
                  </a:cubicBezTo>
                  <a:cubicBezTo>
                    <a:pt x="2733" y="123"/>
                    <a:pt x="2011" y="0"/>
                    <a:pt x="1257" y="251"/>
                  </a:cubicBezTo>
                  <a:cubicBezTo>
                    <a:pt x="503" y="502"/>
                    <a:pt x="0" y="1034"/>
                    <a:pt x="134" y="1437"/>
                  </a:cubicBezTo>
                  <a:close/>
                  <a:moveTo>
                    <a:pt x="184" y="1420"/>
                  </a:moveTo>
                  <a:cubicBezTo>
                    <a:pt x="59" y="1045"/>
                    <a:pt x="548" y="543"/>
                    <a:pt x="1274" y="301"/>
                  </a:cubicBezTo>
                  <a:cubicBezTo>
                    <a:pt x="2000" y="59"/>
                    <a:pt x="2692" y="168"/>
                    <a:pt x="2817" y="543"/>
                  </a:cubicBezTo>
                  <a:cubicBezTo>
                    <a:pt x="2942" y="918"/>
                    <a:pt x="2453" y="1420"/>
                    <a:pt x="1727" y="1662"/>
                  </a:cubicBezTo>
                  <a:cubicBezTo>
                    <a:pt x="1001" y="1904"/>
                    <a:pt x="309" y="1796"/>
                    <a:pt x="184" y="14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2858;p47">
              <a:extLst>
                <a:ext uri="{FF2B5EF4-FFF2-40B4-BE49-F238E27FC236}">
                  <a16:creationId xmlns:a16="http://schemas.microsoft.com/office/drawing/2014/main" id="{16A3416A-2CB5-0D12-B34D-D1F2CB542980}"/>
                </a:ext>
              </a:extLst>
            </p:cNvPr>
            <p:cNvSpPr/>
            <p:nvPr/>
          </p:nvSpPr>
          <p:spPr>
            <a:xfrm>
              <a:off x="2136726" y="4492600"/>
              <a:ext cx="808038" cy="42863"/>
            </a:xfrm>
            <a:custGeom>
              <a:avLst/>
              <a:gdLst/>
              <a:ahLst/>
              <a:cxnLst/>
              <a:rect l="l" t="t" r="r" b="b"/>
              <a:pathLst>
                <a:path w="509" h="27" extrusionOk="0">
                  <a:moveTo>
                    <a:pt x="1" y="27"/>
                  </a:moveTo>
                  <a:lnTo>
                    <a:pt x="509" y="26"/>
                  </a:lnTo>
                  <a:lnTo>
                    <a:pt x="509" y="0"/>
                  </a:lnTo>
                  <a:lnTo>
                    <a:pt x="0" y="1"/>
                  </a:lnTo>
                  <a:lnTo>
                    <a:pt x="1" y="2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2859;p47">
              <a:extLst>
                <a:ext uri="{FF2B5EF4-FFF2-40B4-BE49-F238E27FC236}">
                  <a16:creationId xmlns:a16="http://schemas.microsoft.com/office/drawing/2014/main" id="{30CAFC7B-5B25-66DA-2BE7-049D60D7624F}"/>
                </a:ext>
              </a:extLst>
            </p:cNvPr>
            <p:cNvSpPr/>
            <p:nvPr/>
          </p:nvSpPr>
          <p:spPr>
            <a:xfrm>
              <a:off x="3138438" y="4559275"/>
              <a:ext cx="179388" cy="504828"/>
            </a:xfrm>
            <a:custGeom>
              <a:avLst/>
              <a:gdLst/>
              <a:ahLst/>
              <a:cxnLst/>
              <a:rect l="l" t="t" r="r" b="b"/>
              <a:pathLst>
                <a:path w="1533" h="4318" extrusionOk="0">
                  <a:moveTo>
                    <a:pt x="0" y="0"/>
                  </a:moveTo>
                  <a:cubicBezTo>
                    <a:pt x="0" y="0"/>
                    <a:pt x="1506" y="305"/>
                    <a:pt x="1508" y="2103"/>
                  </a:cubicBezTo>
                  <a:cubicBezTo>
                    <a:pt x="1510" y="3900"/>
                    <a:pt x="1533" y="4316"/>
                    <a:pt x="5" y="4318"/>
                  </a:cubicBezTo>
                  <a:lnTo>
                    <a:pt x="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2860;p47">
              <a:extLst>
                <a:ext uri="{FF2B5EF4-FFF2-40B4-BE49-F238E27FC236}">
                  <a16:creationId xmlns:a16="http://schemas.microsoft.com/office/drawing/2014/main" id="{7130B8F9-016C-5FAD-BD5A-CA28E298033C}"/>
                </a:ext>
              </a:extLst>
            </p:cNvPr>
            <p:cNvSpPr/>
            <p:nvPr/>
          </p:nvSpPr>
          <p:spPr>
            <a:xfrm>
              <a:off x="3203526" y="4587850"/>
              <a:ext cx="4800" cy="4002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2861;p47">
              <a:extLst>
                <a:ext uri="{FF2B5EF4-FFF2-40B4-BE49-F238E27FC236}">
                  <a16:creationId xmlns:a16="http://schemas.microsoft.com/office/drawing/2014/main" id="{FE9293D1-C919-907C-E536-5C289BC21D26}"/>
                </a:ext>
              </a:extLst>
            </p:cNvPr>
            <p:cNvSpPr/>
            <p:nvPr/>
          </p:nvSpPr>
          <p:spPr>
            <a:xfrm>
              <a:off x="3181301" y="4768825"/>
              <a:ext cx="49212" cy="98425"/>
            </a:xfrm>
            <a:custGeom>
              <a:avLst/>
              <a:gdLst/>
              <a:ahLst/>
              <a:cxnLst/>
              <a:rect l="l" t="t" r="r" b="b"/>
              <a:pathLst>
                <a:path w="430" h="848" extrusionOk="0">
                  <a:moveTo>
                    <a:pt x="430" y="562"/>
                  </a:moveTo>
                  <a:cubicBezTo>
                    <a:pt x="430" y="405"/>
                    <a:pt x="333" y="0"/>
                    <a:pt x="214" y="0"/>
                  </a:cubicBezTo>
                  <a:cubicBezTo>
                    <a:pt x="96" y="0"/>
                    <a:pt x="0" y="405"/>
                    <a:pt x="0" y="563"/>
                  </a:cubicBezTo>
                  <a:cubicBezTo>
                    <a:pt x="0" y="720"/>
                    <a:pt x="96" y="848"/>
                    <a:pt x="215" y="848"/>
                  </a:cubicBezTo>
                  <a:cubicBezTo>
                    <a:pt x="334" y="848"/>
                    <a:pt x="430" y="720"/>
                    <a:pt x="430" y="56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2862;p47">
              <a:extLst>
                <a:ext uri="{FF2B5EF4-FFF2-40B4-BE49-F238E27FC236}">
                  <a16:creationId xmlns:a16="http://schemas.microsoft.com/office/drawing/2014/main" id="{8F9FE052-6763-866C-60D6-DC8FACF963B1}"/>
                </a:ext>
              </a:extLst>
            </p:cNvPr>
            <p:cNvSpPr/>
            <p:nvPr/>
          </p:nvSpPr>
          <p:spPr>
            <a:xfrm>
              <a:off x="1765251" y="4560863"/>
              <a:ext cx="177802" cy="504826"/>
            </a:xfrm>
            <a:custGeom>
              <a:avLst/>
              <a:gdLst/>
              <a:ahLst/>
              <a:cxnLst/>
              <a:rect l="l" t="t" r="r" b="b"/>
              <a:pathLst>
                <a:path w="1528" h="4319" extrusionOk="0">
                  <a:moveTo>
                    <a:pt x="1524" y="0"/>
                  </a:moveTo>
                  <a:cubicBezTo>
                    <a:pt x="1524" y="0"/>
                    <a:pt x="19" y="308"/>
                    <a:pt x="20" y="2106"/>
                  </a:cubicBezTo>
                  <a:cubicBezTo>
                    <a:pt x="22" y="3903"/>
                    <a:pt x="0" y="4319"/>
                    <a:pt x="1528" y="4318"/>
                  </a:cubicBezTo>
                  <a:lnTo>
                    <a:pt x="1524"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2863;p47">
              <a:extLst>
                <a:ext uri="{FF2B5EF4-FFF2-40B4-BE49-F238E27FC236}">
                  <a16:creationId xmlns:a16="http://schemas.microsoft.com/office/drawing/2014/main" id="{5628A309-C476-F114-2F17-BE1FFA3B0A07}"/>
                </a:ext>
              </a:extLst>
            </p:cNvPr>
            <p:cNvSpPr/>
            <p:nvPr/>
          </p:nvSpPr>
          <p:spPr>
            <a:xfrm>
              <a:off x="1873201" y="4589438"/>
              <a:ext cx="6350" cy="398463"/>
            </a:xfrm>
            <a:custGeom>
              <a:avLst/>
              <a:gdLst/>
              <a:ahLst/>
              <a:cxnLst/>
              <a:rect l="l" t="t" r="r" b="b"/>
              <a:pathLst>
                <a:path w="4" h="251" extrusionOk="0">
                  <a:moveTo>
                    <a:pt x="0" y="0"/>
                  </a:moveTo>
                  <a:lnTo>
                    <a:pt x="1" y="251"/>
                  </a:lnTo>
                  <a:lnTo>
                    <a:pt x="4" y="251"/>
                  </a:lnTo>
                  <a:lnTo>
                    <a:pt x="4"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2864;p47">
              <a:extLst>
                <a:ext uri="{FF2B5EF4-FFF2-40B4-BE49-F238E27FC236}">
                  <a16:creationId xmlns:a16="http://schemas.microsoft.com/office/drawing/2014/main" id="{6B6CA03A-0F0F-B3E5-3BB2-95201875CB1C}"/>
                </a:ext>
              </a:extLst>
            </p:cNvPr>
            <p:cNvSpPr/>
            <p:nvPr/>
          </p:nvSpPr>
          <p:spPr>
            <a:xfrm>
              <a:off x="1850976" y="4770413"/>
              <a:ext cx="50800" cy="98425"/>
            </a:xfrm>
            <a:custGeom>
              <a:avLst/>
              <a:gdLst/>
              <a:ahLst/>
              <a:cxnLst/>
              <a:rect l="l" t="t" r="r" b="b"/>
              <a:pathLst>
                <a:path w="430" h="848" extrusionOk="0">
                  <a:moveTo>
                    <a:pt x="0" y="563"/>
                  </a:moveTo>
                  <a:cubicBezTo>
                    <a:pt x="0" y="405"/>
                    <a:pt x="96" y="0"/>
                    <a:pt x="215" y="0"/>
                  </a:cubicBezTo>
                  <a:cubicBezTo>
                    <a:pt x="333" y="0"/>
                    <a:pt x="430" y="405"/>
                    <a:pt x="430" y="563"/>
                  </a:cubicBezTo>
                  <a:cubicBezTo>
                    <a:pt x="430" y="720"/>
                    <a:pt x="334" y="848"/>
                    <a:pt x="215" y="848"/>
                  </a:cubicBezTo>
                  <a:cubicBezTo>
                    <a:pt x="97" y="848"/>
                    <a:pt x="0" y="721"/>
                    <a:pt x="0" y="56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2865;p47">
              <a:extLst>
                <a:ext uri="{FF2B5EF4-FFF2-40B4-BE49-F238E27FC236}">
                  <a16:creationId xmlns:a16="http://schemas.microsoft.com/office/drawing/2014/main" id="{A9FEAF10-43F5-E30F-3ED5-C3192EA276B3}"/>
                </a:ext>
              </a:extLst>
            </p:cNvPr>
            <p:cNvSpPr/>
            <p:nvPr/>
          </p:nvSpPr>
          <p:spPr>
            <a:xfrm>
              <a:off x="2622500" y="4154463"/>
              <a:ext cx="287340" cy="292102"/>
            </a:xfrm>
            <a:custGeom>
              <a:avLst/>
              <a:gdLst/>
              <a:ahLst/>
              <a:cxnLst/>
              <a:rect l="l" t="t" r="r" b="b"/>
              <a:pathLst>
                <a:path w="2462" h="2505" extrusionOk="0">
                  <a:moveTo>
                    <a:pt x="2331" y="1173"/>
                  </a:moveTo>
                  <a:cubicBezTo>
                    <a:pt x="1894" y="899"/>
                    <a:pt x="1894" y="899"/>
                    <a:pt x="1894" y="899"/>
                  </a:cubicBezTo>
                  <a:cubicBezTo>
                    <a:pt x="1842" y="866"/>
                    <a:pt x="1810" y="810"/>
                    <a:pt x="1807" y="749"/>
                  </a:cubicBezTo>
                  <a:cubicBezTo>
                    <a:pt x="1785" y="234"/>
                    <a:pt x="1785" y="234"/>
                    <a:pt x="1785" y="234"/>
                  </a:cubicBezTo>
                  <a:cubicBezTo>
                    <a:pt x="1779" y="80"/>
                    <a:pt x="1598" y="0"/>
                    <a:pt x="1480" y="99"/>
                  </a:cubicBezTo>
                  <a:cubicBezTo>
                    <a:pt x="1085" y="430"/>
                    <a:pt x="1085" y="430"/>
                    <a:pt x="1085" y="430"/>
                  </a:cubicBezTo>
                  <a:cubicBezTo>
                    <a:pt x="1038" y="469"/>
                    <a:pt x="974" y="483"/>
                    <a:pt x="915" y="467"/>
                  </a:cubicBezTo>
                  <a:cubicBezTo>
                    <a:pt x="418" y="328"/>
                    <a:pt x="418" y="328"/>
                    <a:pt x="418" y="328"/>
                  </a:cubicBezTo>
                  <a:cubicBezTo>
                    <a:pt x="270" y="287"/>
                    <a:pt x="138" y="434"/>
                    <a:pt x="196" y="577"/>
                  </a:cubicBezTo>
                  <a:cubicBezTo>
                    <a:pt x="388" y="1055"/>
                    <a:pt x="388" y="1055"/>
                    <a:pt x="388" y="1055"/>
                  </a:cubicBezTo>
                  <a:cubicBezTo>
                    <a:pt x="411" y="1112"/>
                    <a:pt x="405" y="1177"/>
                    <a:pt x="371" y="1228"/>
                  </a:cubicBezTo>
                  <a:cubicBezTo>
                    <a:pt x="86" y="1657"/>
                    <a:pt x="86" y="1657"/>
                    <a:pt x="86" y="1657"/>
                  </a:cubicBezTo>
                  <a:cubicBezTo>
                    <a:pt x="0" y="1786"/>
                    <a:pt x="100" y="1956"/>
                    <a:pt x="253" y="1946"/>
                  </a:cubicBezTo>
                  <a:cubicBezTo>
                    <a:pt x="768" y="1911"/>
                    <a:pt x="768" y="1911"/>
                    <a:pt x="768" y="1911"/>
                  </a:cubicBezTo>
                  <a:cubicBezTo>
                    <a:pt x="829" y="1906"/>
                    <a:pt x="888" y="1933"/>
                    <a:pt x="926" y="1981"/>
                  </a:cubicBezTo>
                  <a:cubicBezTo>
                    <a:pt x="1247" y="2385"/>
                    <a:pt x="1247" y="2385"/>
                    <a:pt x="1247" y="2385"/>
                  </a:cubicBezTo>
                  <a:cubicBezTo>
                    <a:pt x="1343" y="2505"/>
                    <a:pt x="1536" y="2464"/>
                    <a:pt x="1573" y="2314"/>
                  </a:cubicBezTo>
                  <a:cubicBezTo>
                    <a:pt x="1699" y="1814"/>
                    <a:pt x="1699" y="1814"/>
                    <a:pt x="1699" y="1814"/>
                  </a:cubicBezTo>
                  <a:cubicBezTo>
                    <a:pt x="1714" y="1755"/>
                    <a:pt x="1757" y="1706"/>
                    <a:pt x="1814" y="1685"/>
                  </a:cubicBezTo>
                  <a:cubicBezTo>
                    <a:pt x="2297" y="1505"/>
                    <a:pt x="2297" y="1505"/>
                    <a:pt x="2297" y="1505"/>
                  </a:cubicBezTo>
                  <a:cubicBezTo>
                    <a:pt x="2442" y="1451"/>
                    <a:pt x="2462" y="1255"/>
                    <a:pt x="2331" y="117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2866;p47">
              <a:extLst>
                <a:ext uri="{FF2B5EF4-FFF2-40B4-BE49-F238E27FC236}">
                  <a16:creationId xmlns:a16="http://schemas.microsoft.com/office/drawing/2014/main" id="{27E8F3AB-C6D3-D614-C2EA-8CC3B5143C7D}"/>
                </a:ext>
              </a:extLst>
            </p:cNvPr>
            <p:cNvSpPr/>
            <p:nvPr/>
          </p:nvSpPr>
          <p:spPr>
            <a:xfrm>
              <a:off x="2625675" y="4156050"/>
              <a:ext cx="282578" cy="287339"/>
            </a:xfrm>
            <a:custGeom>
              <a:avLst/>
              <a:gdLst/>
              <a:ahLst/>
              <a:cxnLst/>
              <a:rect l="l" t="t" r="r" b="b"/>
              <a:pathLst>
                <a:path w="2424" h="2455" extrusionOk="0">
                  <a:moveTo>
                    <a:pt x="1370" y="2455"/>
                  </a:moveTo>
                  <a:cubicBezTo>
                    <a:pt x="1308" y="2455"/>
                    <a:pt x="1249" y="2427"/>
                    <a:pt x="1209" y="2376"/>
                  </a:cubicBezTo>
                  <a:cubicBezTo>
                    <a:pt x="888" y="1972"/>
                    <a:pt x="888" y="1972"/>
                    <a:pt x="888" y="1972"/>
                  </a:cubicBezTo>
                  <a:cubicBezTo>
                    <a:pt x="854" y="1930"/>
                    <a:pt x="801" y="1906"/>
                    <a:pt x="747" y="1910"/>
                  </a:cubicBezTo>
                  <a:cubicBezTo>
                    <a:pt x="233" y="1945"/>
                    <a:pt x="233" y="1945"/>
                    <a:pt x="233" y="1945"/>
                  </a:cubicBezTo>
                  <a:cubicBezTo>
                    <a:pt x="153" y="1951"/>
                    <a:pt x="80" y="1912"/>
                    <a:pt x="40" y="1843"/>
                  </a:cubicBezTo>
                  <a:cubicBezTo>
                    <a:pt x="0" y="1775"/>
                    <a:pt x="3" y="1691"/>
                    <a:pt x="46" y="1625"/>
                  </a:cubicBezTo>
                  <a:cubicBezTo>
                    <a:pt x="332" y="1195"/>
                    <a:pt x="332" y="1195"/>
                    <a:pt x="332" y="1195"/>
                  </a:cubicBezTo>
                  <a:cubicBezTo>
                    <a:pt x="362" y="1150"/>
                    <a:pt x="367" y="1093"/>
                    <a:pt x="347" y="1042"/>
                  </a:cubicBezTo>
                  <a:cubicBezTo>
                    <a:pt x="155" y="563"/>
                    <a:pt x="155" y="563"/>
                    <a:pt x="155" y="563"/>
                  </a:cubicBezTo>
                  <a:cubicBezTo>
                    <a:pt x="125" y="490"/>
                    <a:pt x="140" y="408"/>
                    <a:pt x="192" y="348"/>
                  </a:cubicBezTo>
                  <a:cubicBezTo>
                    <a:pt x="245" y="289"/>
                    <a:pt x="326" y="266"/>
                    <a:pt x="402" y="287"/>
                  </a:cubicBezTo>
                  <a:cubicBezTo>
                    <a:pt x="899" y="426"/>
                    <a:pt x="899" y="426"/>
                    <a:pt x="899" y="426"/>
                  </a:cubicBezTo>
                  <a:cubicBezTo>
                    <a:pt x="951" y="440"/>
                    <a:pt x="1008" y="428"/>
                    <a:pt x="1049" y="393"/>
                  </a:cubicBezTo>
                  <a:cubicBezTo>
                    <a:pt x="1445" y="62"/>
                    <a:pt x="1445" y="62"/>
                    <a:pt x="1445" y="62"/>
                  </a:cubicBezTo>
                  <a:cubicBezTo>
                    <a:pt x="1506" y="11"/>
                    <a:pt x="1589" y="0"/>
                    <a:pt x="1661" y="32"/>
                  </a:cubicBezTo>
                  <a:cubicBezTo>
                    <a:pt x="1734" y="64"/>
                    <a:pt x="1781" y="133"/>
                    <a:pt x="1784" y="212"/>
                  </a:cubicBezTo>
                  <a:cubicBezTo>
                    <a:pt x="1806" y="727"/>
                    <a:pt x="1806" y="727"/>
                    <a:pt x="1806" y="727"/>
                  </a:cubicBezTo>
                  <a:cubicBezTo>
                    <a:pt x="1808" y="782"/>
                    <a:pt x="1837" y="831"/>
                    <a:pt x="1883" y="860"/>
                  </a:cubicBezTo>
                  <a:cubicBezTo>
                    <a:pt x="2320" y="1134"/>
                    <a:pt x="2320" y="1134"/>
                    <a:pt x="2320" y="1134"/>
                  </a:cubicBezTo>
                  <a:cubicBezTo>
                    <a:pt x="2387" y="1176"/>
                    <a:pt x="2424" y="1252"/>
                    <a:pt x="2416" y="1330"/>
                  </a:cubicBezTo>
                  <a:cubicBezTo>
                    <a:pt x="2408" y="1409"/>
                    <a:pt x="2357" y="1476"/>
                    <a:pt x="2283" y="1503"/>
                  </a:cubicBezTo>
                  <a:cubicBezTo>
                    <a:pt x="1799" y="1683"/>
                    <a:pt x="1799" y="1683"/>
                    <a:pt x="1799" y="1683"/>
                  </a:cubicBezTo>
                  <a:cubicBezTo>
                    <a:pt x="1748" y="1702"/>
                    <a:pt x="1710" y="1745"/>
                    <a:pt x="1697" y="1798"/>
                  </a:cubicBezTo>
                  <a:cubicBezTo>
                    <a:pt x="1571" y="2298"/>
                    <a:pt x="1571" y="2298"/>
                    <a:pt x="1571" y="2298"/>
                  </a:cubicBezTo>
                  <a:cubicBezTo>
                    <a:pt x="1552" y="2375"/>
                    <a:pt x="1492" y="2433"/>
                    <a:pt x="1414" y="2450"/>
                  </a:cubicBezTo>
                  <a:cubicBezTo>
                    <a:pt x="1399" y="2453"/>
                    <a:pt x="1385" y="2455"/>
                    <a:pt x="1370" y="2455"/>
                  </a:cubicBezTo>
                  <a:close/>
                  <a:moveTo>
                    <a:pt x="759" y="1868"/>
                  </a:moveTo>
                  <a:cubicBezTo>
                    <a:pt x="821" y="1868"/>
                    <a:pt x="881" y="1897"/>
                    <a:pt x="921" y="1947"/>
                  </a:cubicBezTo>
                  <a:cubicBezTo>
                    <a:pt x="1241" y="2351"/>
                    <a:pt x="1241" y="2351"/>
                    <a:pt x="1241" y="2351"/>
                  </a:cubicBezTo>
                  <a:cubicBezTo>
                    <a:pt x="1281" y="2401"/>
                    <a:pt x="1343" y="2423"/>
                    <a:pt x="1405" y="2409"/>
                  </a:cubicBezTo>
                  <a:cubicBezTo>
                    <a:pt x="1468" y="2396"/>
                    <a:pt x="1515" y="2350"/>
                    <a:pt x="1531" y="2288"/>
                  </a:cubicBezTo>
                  <a:cubicBezTo>
                    <a:pt x="1657" y="1788"/>
                    <a:pt x="1657" y="1788"/>
                    <a:pt x="1657" y="1788"/>
                  </a:cubicBezTo>
                  <a:cubicBezTo>
                    <a:pt x="1673" y="1722"/>
                    <a:pt x="1721" y="1668"/>
                    <a:pt x="1785" y="1644"/>
                  </a:cubicBezTo>
                  <a:cubicBezTo>
                    <a:pt x="2268" y="1464"/>
                    <a:pt x="2268" y="1464"/>
                    <a:pt x="2268" y="1464"/>
                  </a:cubicBezTo>
                  <a:cubicBezTo>
                    <a:pt x="2328" y="1442"/>
                    <a:pt x="2368" y="1390"/>
                    <a:pt x="2375" y="1326"/>
                  </a:cubicBezTo>
                  <a:cubicBezTo>
                    <a:pt x="2381" y="1262"/>
                    <a:pt x="2353" y="1204"/>
                    <a:pt x="2298" y="1170"/>
                  </a:cubicBezTo>
                  <a:cubicBezTo>
                    <a:pt x="1861" y="895"/>
                    <a:pt x="1861" y="895"/>
                    <a:pt x="1861" y="895"/>
                  </a:cubicBezTo>
                  <a:cubicBezTo>
                    <a:pt x="1804" y="859"/>
                    <a:pt x="1767" y="797"/>
                    <a:pt x="1765" y="729"/>
                  </a:cubicBezTo>
                  <a:cubicBezTo>
                    <a:pt x="1743" y="214"/>
                    <a:pt x="1743" y="214"/>
                    <a:pt x="1743" y="214"/>
                  </a:cubicBezTo>
                  <a:cubicBezTo>
                    <a:pt x="1740" y="150"/>
                    <a:pt x="1703" y="96"/>
                    <a:pt x="1644" y="70"/>
                  </a:cubicBezTo>
                  <a:cubicBezTo>
                    <a:pt x="1585" y="44"/>
                    <a:pt x="1521" y="53"/>
                    <a:pt x="1472" y="94"/>
                  </a:cubicBezTo>
                  <a:cubicBezTo>
                    <a:pt x="1076" y="425"/>
                    <a:pt x="1076" y="425"/>
                    <a:pt x="1076" y="425"/>
                  </a:cubicBezTo>
                  <a:cubicBezTo>
                    <a:pt x="1024" y="469"/>
                    <a:pt x="953" y="484"/>
                    <a:pt x="888" y="466"/>
                  </a:cubicBezTo>
                  <a:cubicBezTo>
                    <a:pt x="391" y="327"/>
                    <a:pt x="391" y="327"/>
                    <a:pt x="391" y="327"/>
                  </a:cubicBezTo>
                  <a:cubicBezTo>
                    <a:pt x="329" y="310"/>
                    <a:pt x="266" y="328"/>
                    <a:pt x="223" y="376"/>
                  </a:cubicBezTo>
                  <a:cubicBezTo>
                    <a:pt x="181" y="424"/>
                    <a:pt x="169" y="488"/>
                    <a:pt x="193" y="548"/>
                  </a:cubicBezTo>
                  <a:cubicBezTo>
                    <a:pt x="386" y="1027"/>
                    <a:pt x="386" y="1027"/>
                    <a:pt x="386" y="1027"/>
                  </a:cubicBezTo>
                  <a:cubicBezTo>
                    <a:pt x="411" y="1090"/>
                    <a:pt x="404" y="1161"/>
                    <a:pt x="366" y="1218"/>
                  </a:cubicBezTo>
                  <a:cubicBezTo>
                    <a:pt x="81" y="1648"/>
                    <a:pt x="81" y="1648"/>
                    <a:pt x="81" y="1648"/>
                  </a:cubicBezTo>
                  <a:cubicBezTo>
                    <a:pt x="45" y="1701"/>
                    <a:pt x="44" y="1767"/>
                    <a:pt x="76" y="1822"/>
                  </a:cubicBezTo>
                  <a:cubicBezTo>
                    <a:pt x="108" y="1878"/>
                    <a:pt x="166" y="1908"/>
                    <a:pt x="230" y="1904"/>
                  </a:cubicBezTo>
                  <a:cubicBezTo>
                    <a:pt x="745" y="1869"/>
                    <a:pt x="745" y="1869"/>
                    <a:pt x="745" y="1869"/>
                  </a:cubicBezTo>
                  <a:cubicBezTo>
                    <a:pt x="749" y="1869"/>
                    <a:pt x="754" y="1868"/>
                    <a:pt x="759" y="186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4" name="TextBox 3">
            <a:extLst>
              <a:ext uri="{FF2B5EF4-FFF2-40B4-BE49-F238E27FC236}">
                <a16:creationId xmlns:a16="http://schemas.microsoft.com/office/drawing/2014/main" id="{339DA0D9-81EB-EC0B-BBD3-5C9F2DBACA0D}"/>
              </a:ext>
            </a:extLst>
          </p:cNvPr>
          <p:cNvSpPr txBox="1"/>
          <p:nvPr/>
        </p:nvSpPr>
        <p:spPr>
          <a:xfrm>
            <a:off x="942332" y="644995"/>
            <a:ext cx="7259333" cy="1881990"/>
          </a:xfrm>
          <a:prstGeom prst="rect">
            <a:avLst/>
          </a:prstGeom>
          <a:noFill/>
        </p:spPr>
        <p:txBody>
          <a:bodyPr wrap="square" rtlCol="0">
            <a:spAutoFit/>
          </a:bodyPr>
          <a:lstStyle/>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rPr>
              <a:t>HĐ2</a:t>
            </a:r>
            <a:r>
              <a:rPr kumimoji="0" lang="en-US" sz="2000" b="1" i="0" u="none" strike="noStrike" kern="0" cap="none" spc="0" normalizeH="0" baseline="0" noProof="0" dirty="0">
                <a:ln>
                  <a:noFill/>
                </a:ln>
                <a:solidFill>
                  <a:srgbClr val="FFFFFF"/>
                </a:solidFill>
                <a:effectLst/>
                <a:highlight>
                  <a:srgbClr val="CE4D8E"/>
                </a:highlight>
                <a:uLnTx/>
                <a:uFillTx/>
                <a:ea typeface="+mn-ea"/>
              </a:rPr>
              <a:t>:</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Cắt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một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số</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miếng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bìa</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có</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dạng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tròn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có</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cùng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đường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kính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Mỗi</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miếng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bìa</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tròn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đó</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được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cắt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làm</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hai</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nửa</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tròn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Ghép</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các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miếng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bìa</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có</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dạng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nửa</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tròn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đó</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để</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được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một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cầu</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như</a:t>
            </a:r>
            <a:r>
              <a:rPr lang="en-US" sz="2000" kern="1200" dirty="0">
                <a:solidFill>
                  <a:sysClr val="windowText" lastClr="000000"/>
                </a:solidFill>
                <a:latin typeface="Arial" panose="020B0604020202020204" pitchFamily="34" charset="0"/>
                <a:ea typeface="+mn-ea"/>
                <a:cs typeface="Arial" panose="020B0604020202020204" pitchFamily="34" charset="0"/>
              </a:rPr>
              <a:t> ở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31.</a:t>
            </a:r>
          </a:p>
        </p:txBody>
      </p:sp>
      <p:sp>
        <p:nvSpPr>
          <p:cNvPr id="5" name="Rectangle 4">
            <a:extLst>
              <a:ext uri="{FF2B5EF4-FFF2-40B4-BE49-F238E27FC236}">
                <a16:creationId xmlns:a16="http://schemas.microsoft.com/office/drawing/2014/main" id="{E5BA862D-AA49-791B-12E0-ABA189008040}"/>
              </a:ext>
            </a:extLst>
          </p:cNvPr>
          <p:cNvSpPr/>
          <p:nvPr/>
        </p:nvSpPr>
        <p:spPr>
          <a:xfrm>
            <a:off x="3300481" y="0"/>
            <a:ext cx="3102139" cy="4969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THẢO</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LUẬN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NHÓM</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ĐÔI</a:t>
            </a:r>
            <a:endParaRPr lang="en" sz="2000" b="1" dirty="0">
              <a:solidFill>
                <a:srgbClr val="00487E"/>
              </a:solidFill>
              <a:ea typeface="+mn-ea"/>
              <a:sym typeface="DM Sans SemiBold"/>
            </a:endParaRPr>
          </a:p>
        </p:txBody>
      </p:sp>
      <p:pic>
        <p:nvPicPr>
          <p:cNvPr id="6" name="Picture 5">
            <a:extLst>
              <a:ext uri="{FF2B5EF4-FFF2-40B4-BE49-F238E27FC236}">
                <a16:creationId xmlns:a16="http://schemas.microsoft.com/office/drawing/2014/main" id="{761CB0FA-B041-4C8C-271E-7B44C013C9C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03866" y="2588695"/>
            <a:ext cx="4095368" cy="1909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4" name="TextBox 3">
            <a:extLst>
              <a:ext uri="{FF2B5EF4-FFF2-40B4-BE49-F238E27FC236}">
                <a16:creationId xmlns:a16="http://schemas.microsoft.com/office/drawing/2014/main" id="{F85898E5-9534-8CC5-3D4E-5258344AE1C4}"/>
              </a:ext>
            </a:extLst>
          </p:cNvPr>
          <p:cNvSpPr txBox="1"/>
          <p:nvPr/>
        </p:nvSpPr>
        <p:spPr>
          <a:xfrm>
            <a:off x="692306" y="442991"/>
            <a:ext cx="1245995" cy="473912"/>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lang="en-US" sz="2000" b="1" dirty="0">
                <a:solidFill>
                  <a:srgbClr val="FFFFFF"/>
                </a:solidFill>
                <a:highlight>
                  <a:srgbClr val="CE4D8E"/>
                </a:highlight>
                <a:ea typeface="+mn-ea"/>
              </a:rPr>
              <a:t>1</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a:t>
            </a:r>
            <a:endParaRPr lang="vi-VN" sz="2000" kern="1200" dirty="0">
              <a:solidFill>
                <a:sysClr val="windowText" lastClr="000000"/>
              </a:solidFill>
              <a:latin typeface="Arial" panose="020B0604020202020204" pitchFamily="34" charset="0"/>
              <a:ea typeface="+mn-ea"/>
              <a:cs typeface="Arial" panose="020B0604020202020204" pitchFamily="34" charset="0"/>
            </a:endParaRPr>
          </a:p>
        </p:txBody>
      </p:sp>
      <p:sp>
        <p:nvSpPr>
          <p:cNvPr id="5" name="Flowchart: Terminator 4">
            <a:extLst>
              <a:ext uri="{FF2B5EF4-FFF2-40B4-BE49-F238E27FC236}">
                <a16:creationId xmlns:a16="http://schemas.microsoft.com/office/drawing/2014/main" id="{6320919F-2198-F5A4-72B4-7C91847A76DE}"/>
              </a:ext>
            </a:extLst>
          </p:cNvPr>
          <p:cNvSpPr/>
          <p:nvPr/>
        </p:nvSpPr>
        <p:spPr>
          <a:xfrm>
            <a:off x="769218" y="2569317"/>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sp>
        <p:nvSpPr>
          <p:cNvPr id="6" name="TextBox 5">
            <a:extLst>
              <a:ext uri="{FF2B5EF4-FFF2-40B4-BE49-F238E27FC236}">
                <a16:creationId xmlns:a16="http://schemas.microsoft.com/office/drawing/2014/main" id="{892DBB98-424E-1FE7-050B-6E1C6A09D48C}"/>
              </a:ext>
            </a:extLst>
          </p:cNvPr>
          <p:cNvSpPr txBox="1"/>
          <p:nvPr/>
        </p:nvSpPr>
        <p:spPr>
          <a:xfrm>
            <a:off x="692306" y="916903"/>
            <a:ext cx="7959299" cy="1420325"/>
          </a:xfrm>
          <a:prstGeom prst="rect">
            <a:avLst/>
          </a:prstGeom>
          <a:noFill/>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hình</a:t>
            </a:r>
            <a:r>
              <a:rPr lang="en-US" sz="2000" dirty="0"/>
              <a:t> </a:t>
            </a:r>
            <a:r>
              <a:rPr lang="en-US" sz="2000" dirty="0" err="1"/>
              <a:t>cầu</a:t>
            </a:r>
            <a:r>
              <a:rPr lang="en-US" sz="2000" dirty="0"/>
              <a:t> </a:t>
            </a:r>
            <a:r>
              <a:rPr lang="en-US" sz="2000" dirty="0" err="1"/>
              <a:t>nhận</a:t>
            </a:r>
            <a:r>
              <a:rPr lang="en-US" sz="2000" dirty="0"/>
              <a:t> </a:t>
            </a:r>
            <a:r>
              <a:rPr lang="en-US" sz="2000" dirty="0" err="1"/>
              <a:t>được</a:t>
            </a:r>
            <a:r>
              <a:rPr lang="en-US" sz="2000" dirty="0"/>
              <a:t> ở </a:t>
            </a:r>
            <a:r>
              <a:rPr lang="en-US" sz="2000" dirty="0" err="1"/>
              <a:t>Hoạt</a:t>
            </a:r>
            <a:r>
              <a:rPr lang="en-US" sz="2000" dirty="0"/>
              <a:t> </a:t>
            </a:r>
            <a:r>
              <a:rPr lang="en-US" sz="2000" dirty="0" err="1"/>
              <a:t>động</a:t>
            </a:r>
            <a:r>
              <a:rPr lang="en-US" sz="2000" dirty="0"/>
              <a:t> 2 (</a:t>
            </a:r>
            <a:r>
              <a:rPr lang="en-US" sz="2000" dirty="0" err="1"/>
              <a:t>Hình</a:t>
            </a:r>
            <a:r>
              <a:rPr lang="en-US" sz="2000" dirty="0"/>
              <a:t> </a:t>
            </a:r>
            <a:r>
              <a:rPr lang="en-US" sz="2000" dirty="0" err="1"/>
              <a:t>31c</a:t>
            </a:r>
            <a:r>
              <a:rPr lang="en-US" sz="2000" dirty="0"/>
              <a:t>), </a:t>
            </a:r>
            <a:r>
              <a:rPr lang="en-US" sz="2000" dirty="0" err="1"/>
              <a:t>hãy</a:t>
            </a:r>
            <a:r>
              <a:rPr lang="en-US" sz="2000" dirty="0"/>
              <a:t> </a:t>
            </a:r>
            <a:r>
              <a:rPr lang="en-US" sz="2000" dirty="0" err="1"/>
              <a:t>chỉ</a:t>
            </a:r>
            <a:r>
              <a:rPr lang="en-US" sz="2000" dirty="0"/>
              <a:t> </a:t>
            </a:r>
            <a:r>
              <a:rPr lang="en-US" sz="2000" dirty="0" err="1"/>
              <a:t>ra</a:t>
            </a:r>
            <a:r>
              <a:rPr lang="en-US" sz="2000" dirty="0"/>
              <a:t>:</a:t>
            </a:r>
          </a:p>
          <a:p>
            <a:pPr marL="457200" indent="-457200" algn="just">
              <a:lnSpc>
                <a:spcPct val="150000"/>
              </a:lnSpc>
              <a:buAutoNum type="alphaLcParenR"/>
            </a:pPr>
            <a:r>
              <a:rPr lang="en-US" sz="2000" dirty="0" err="1"/>
              <a:t>Tâm</a:t>
            </a:r>
            <a:r>
              <a:rPr lang="en-US" sz="2000" dirty="0"/>
              <a:t> </a:t>
            </a:r>
            <a:r>
              <a:rPr lang="en-US" sz="2000" dirty="0" err="1"/>
              <a:t>của</a:t>
            </a:r>
            <a:r>
              <a:rPr lang="en-US" sz="2000" dirty="0"/>
              <a:t> </a:t>
            </a:r>
            <a:r>
              <a:rPr lang="en-US" sz="2000" dirty="0" err="1"/>
              <a:t>hình</a:t>
            </a:r>
            <a:r>
              <a:rPr lang="en-US" sz="2000" dirty="0"/>
              <a:t> </a:t>
            </a:r>
            <a:r>
              <a:rPr lang="en-US" sz="2000" dirty="0" err="1"/>
              <a:t>cầu</a:t>
            </a:r>
            <a:r>
              <a:rPr lang="en-US" sz="2000" dirty="0"/>
              <a:t>;</a:t>
            </a:r>
          </a:p>
          <a:p>
            <a:pPr marL="457200" indent="-457200" algn="just">
              <a:lnSpc>
                <a:spcPct val="150000"/>
              </a:lnSpc>
              <a:buAutoNum type="alphaLcParenR"/>
            </a:pPr>
            <a:r>
              <a:rPr lang="en-US" sz="2000" dirty="0" err="1"/>
              <a:t>Một</a:t>
            </a:r>
            <a:r>
              <a:rPr lang="en-US" sz="2000" dirty="0"/>
              <a:t> </a:t>
            </a:r>
            <a:r>
              <a:rPr lang="en-US" sz="2000" dirty="0" err="1"/>
              <a:t>đường</a:t>
            </a:r>
            <a:r>
              <a:rPr lang="en-US" sz="2000" dirty="0"/>
              <a:t> </a:t>
            </a:r>
            <a:r>
              <a:rPr lang="en-US" sz="2000" dirty="0" err="1"/>
              <a:t>kính</a:t>
            </a:r>
            <a:r>
              <a:rPr lang="en-US" sz="2000" dirty="0"/>
              <a:t> </a:t>
            </a:r>
            <a:r>
              <a:rPr lang="en-US" sz="2000" dirty="0" err="1"/>
              <a:t>của</a:t>
            </a:r>
            <a:r>
              <a:rPr lang="en-US" sz="2000" dirty="0"/>
              <a:t> </a:t>
            </a:r>
            <a:r>
              <a:rPr lang="en-US" sz="2000" dirty="0" err="1"/>
              <a:t>hình</a:t>
            </a:r>
            <a:r>
              <a:rPr lang="en-US" sz="2000" dirty="0"/>
              <a:t> </a:t>
            </a:r>
            <a:r>
              <a:rPr lang="en-US" sz="2000" dirty="0" err="1"/>
              <a:t>cầu</a:t>
            </a:r>
            <a:r>
              <a:rPr lang="en-US" sz="2000" dirty="0"/>
              <a:t>.</a:t>
            </a:r>
          </a:p>
        </p:txBody>
      </p:sp>
      <p:pic>
        <p:nvPicPr>
          <p:cNvPr id="8" name="Picture 7">
            <a:extLst>
              <a:ext uri="{FF2B5EF4-FFF2-40B4-BE49-F238E27FC236}">
                <a16:creationId xmlns:a16="http://schemas.microsoft.com/office/drawing/2014/main" id="{7EF5FF9C-EDB6-9F63-913F-2343A3FEDF85}"/>
              </a:ext>
            </a:extLst>
          </p:cNvPr>
          <p:cNvPicPr>
            <a:picLocks noChangeAspect="1"/>
          </p:cNvPicPr>
          <p:nvPr/>
        </p:nvPicPr>
        <p:blipFill>
          <a:blip r:embed="rId3">
            <a:clrChange>
              <a:clrFrom>
                <a:srgbClr val="FFFFFF"/>
              </a:clrFrom>
              <a:clrTo>
                <a:srgbClr val="FFFFFF">
                  <a:alpha val="0"/>
                </a:srgbClr>
              </a:clrTo>
            </a:clrChange>
          </a:blip>
          <a:srcRect l="68244" t="19959" r="9060"/>
          <a:stretch/>
        </p:blipFill>
        <p:spPr>
          <a:xfrm>
            <a:off x="5522251" y="1633914"/>
            <a:ext cx="2852531" cy="3066595"/>
          </a:xfrm>
          <a:prstGeom prst="rect">
            <a:avLst/>
          </a:prstGeom>
        </p:spPr>
      </p:pic>
      <p:sp>
        <p:nvSpPr>
          <p:cNvPr id="10" name="TextBox 9">
            <a:extLst>
              <a:ext uri="{FF2B5EF4-FFF2-40B4-BE49-F238E27FC236}">
                <a16:creationId xmlns:a16="http://schemas.microsoft.com/office/drawing/2014/main" id="{F9CAF52E-4CEC-1E2D-7E72-8BC0E9489801}"/>
              </a:ext>
            </a:extLst>
          </p:cNvPr>
          <p:cNvSpPr txBox="1"/>
          <p:nvPr/>
        </p:nvSpPr>
        <p:spPr>
          <a:xfrm>
            <a:off x="769218" y="3280184"/>
            <a:ext cx="4610691" cy="1420325"/>
          </a:xfrm>
          <a:prstGeom prst="rect">
            <a:avLst/>
          </a:prstGeom>
          <a:noFill/>
        </p:spPr>
        <p:txBody>
          <a:bodyPr wrap="square">
            <a:spAutoFit/>
          </a:bodyPr>
          <a:lstStyle/>
          <a:p>
            <a:pPr marL="457200" indent="-457200" algn="just">
              <a:lnSpc>
                <a:spcPct val="150000"/>
              </a:lnSpc>
              <a:buAutoNum type="alphaLcParenR"/>
            </a:pPr>
            <a:r>
              <a:rPr lang="en-US" sz="2000" dirty="0" err="1"/>
              <a:t>Điểm</a:t>
            </a:r>
            <a:r>
              <a:rPr lang="en-US" sz="2000" dirty="0"/>
              <a:t> O </a:t>
            </a:r>
            <a:r>
              <a:rPr lang="en-US" sz="2000" dirty="0" err="1"/>
              <a:t>là</a:t>
            </a:r>
            <a:r>
              <a:rPr lang="en-US" sz="2000" dirty="0"/>
              <a:t> </a:t>
            </a:r>
            <a:r>
              <a:rPr lang="en-US" sz="2000" dirty="0" err="1"/>
              <a:t>tâm</a:t>
            </a:r>
            <a:r>
              <a:rPr lang="en-US" sz="2000" dirty="0"/>
              <a:t> </a:t>
            </a:r>
            <a:r>
              <a:rPr lang="en-US" sz="2000" dirty="0" err="1"/>
              <a:t>của</a:t>
            </a:r>
            <a:r>
              <a:rPr lang="en-US" sz="2000" dirty="0"/>
              <a:t> </a:t>
            </a:r>
            <a:r>
              <a:rPr lang="en-US" sz="2000" dirty="0" err="1"/>
              <a:t>hình</a:t>
            </a:r>
            <a:r>
              <a:rPr lang="en-US" sz="2000" dirty="0"/>
              <a:t> </a:t>
            </a:r>
            <a:r>
              <a:rPr lang="en-US" sz="2000" dirty="0" err="1"/>
              <a:t>cầu</a:t>
            </a:r>
            <a:r>
              <a:rPr lang="en-US" sz="2000" dirty="0"/>
              <a:t> </a:t>
            </a:r>
            <a:r>
              <a:rPr lang="en-US" sz="2000" dirty="0" err="1"/>
              <a:t>đó</a:t>
            </a:r>
            <a:r>
              <a:rPr lang="en-US" sz="2000" dirty="0"/>
              <a:t>.</a:t>
            </a:r>
          </a:p>
          <a:p>
            <a:pPr marL="457200" indent="-457200" algn="just">
              <a:lnSpc>
                <a:spcPct val="150000"/>
              </a:lnSpc>
              <a:buAutoNum type="alphaLcParenR"/>
            </a:pPr>
            <a:r>
              <a:rPr lang="en-US" sz="2000" dirty="0" err="1"/>
              <a:t>Đoạn</a:t>
            </a:r>
            <a:r>
              <a:rPr lang="en-US" sz="2000" dirty="0"/>
              <a:t> </a:t>
            </a:r>
            <a:r>
              <a:rPr lang="en-US" sz="2000" dirty="0" err="1"/>
              <a:t>thẳng</a:t>
            </a:r>
            <a:r>
              <a:rPr lang="en-US" sz="2000" dirty="0"/>
              <a:t> AB </a:t>
            </a:r>
            <a:r>
              <a:rPr lang="en-US" sz="2000" dirty="0" err="1"/>
              <a:t>là</a:t>
            </a:r>
            <a:r>
              <a:rPr lang="en-US" sz="2000" dirty="0"/>
              <a:t> </a:t>
            </a:r>
            <a:r>
              <a:rPr lang="en-US" sz="2000" dirty="0" err="1"/>
              <a:t>một</a:t>
            </a:r>
            <a:r>
              <a:rPr lang="en-US" sz="2000" dirty="0"/>
              <a:t> </a:t>
            </a:r>
            <a:r>
              <a:rPr lang="en-US" sz="2000" dirty="0" err="1"/>
              <a:t>đường</a:t>
            </a:r>
            <a:r>
              <a:rPr lang="en-US" sz="2000" dirty="0"/>
              <a:t> </a:t>
            </a:r>
            <a:r>
              <a:rPr lang="en-US" sz="2000" dirty="0" err="1"/>
              <a:t>kính</a:t>
            </a:r>
            <a:r>
              <a:rPr lang="en-US" sz="2000" dirty="0"/>
              <a:t> </a:t>
            </a:r>
            <a:r>
              <a:rPr lang="en-US" sz="2000" dirty="0" err="1"/>
              <a:t>của</a:t>
            </a:r>
            <a:r>
              <a:rPr lang="en-US" sz="2000" dirty="0"/>
              <a:t> </a:t>
            </a:r>
            <a:r>
              <a:rPr lang="en-US" sz="2000" dirty="0" err="1"/>
              <a:t>hình</a:t>
            </a:r>
            <a:r>
              <a:rPr lang="en-US" sz="2000" dirty="0"/>
              <a:t> </a:t>
            </a:r>
            <a:r>
              <a:rPr lang="en-US" sz="2000" dirty="0" err="1"/>
              <a:t>cầu</a:t>
            </a:r>
            <a:r>
              <a:rPr lang="en-US" sz="2000" dirty="0"/>
              <a:t> </a:t>
            </a:r>
            <a:r>
              <a:rPr lang="en-US" sz="2000" dirty="0" err="1"/>
              <a:t>đó</a:t>
            </a:r>
            <a:r>
              <a:rPr 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additive="base">
                                        <p:cTn id="2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 calcmode="lin" valueType="num">
                                      <p:cBhvr additive="base">
                                        <p:cTn id="2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4" name="TextBox 3">
            <a:extLst>
              <a:ext uri="{FF2B5EF4-FFF2-40B4-BE49-F238E27FC236}">
                <a16:creationId xmlns:a16="http://schemas.microsoft.com/office/drawing/2014/main" id="{79E69026-EA32-6148-1C5B-5A0F3381B4C9}"/>
              </a:ext>
            </a:extLst>
          </p:cNvPr>
          <p:cNvSpPr txBox="1"/>
          <p:nvPr/>
        </p:nvSpPr>
        <p:spPr>
          <a:xfrm>
            <a:off x="769399" y="936480"/>
            <a:ext cx="2143538"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1</a:t>
            </a:r>
          </a:p>
        </p:txBody>
      </p:sp>
      <p:pic>
        <p:nvPicPr>
          <p:cNvPr id="5" name="Picture 2">
            <a:extLst>
              <a:ext uri="{FF2B5EF4-FFF2-40B4-BE49-F238E27FC236}">
                <a16:creationId xmlns:a16="http://schemas.microsoft.com/office/drawing/2014/main" id="{717E20A0-73E0-6F62-041B-3274A09CC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383" y="1136535"/>
            <a:ext cx="2685335" cy="353822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09C42159-3737-1B76-EA7A-EBC0C55E2602}"/>
              </a:ext>
            </a:extLst>
          </p:cNvPr>
          <p:cNvSpPr/>
          <p:nvPr/>
        </p:nvSpPr>
        <p:spPr>
          <a:xfrm>
            <a:off x="1330960" y="1971040"/>
            <a:ext cx="3362960" cy="1645920"/>
          </a:xfrm>
          <a:prstGeom prst="wedgeRoundRectCallout">
            <a:avLst>
              <a:gd name="adj1" fmla="val 61644"/>
              <a:gd name="adj2" fmla="val 18673"/>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lnSpc>
                <a:spcPct val="150000"/>
              </a:lnSpc>
            </a:pPr>
            <a:r>
              <a:rPr lang="en-US" sz="2000" dirty="0" err="1">
                <a:solidFill>
                  <a:schemeClr val="tx1"/>
                </a:solidFill>
              </a:rPr>
              <a:t>Tạo</a:t>
            </a:r>
            <a:r>
              <a:rPr lang="en-US" sz="2000" dirty="0">
                <a:solidFill>
                  <a:schemeClr val="tx1"/>
                </a:solidFill>
              </a:rPr>
              <a:t> </a:t>
            </a:r>
            <a:r>
              <a:rPr lang="en-US" sz="2000" dirty="0" err="1">
                <a:solidFill>
                  <a:schemeClr val="tx1"/>
                </a:solidFill>
              </a:rPr>
              <a:t>lập</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hình</a:t>
            </a:r>
            <a:r>
              <a:rPr lang="en-US" sz="2000" dirty="0">
                <a:solidFill>
                  <a:schemeClr val="tx1"/>
                </a:solidFill>
              </a:rPr>
              <a:t> </a:t>
            </a:r>
            <a:r>
              <a:rPr lang="en-US" sz="2000" dirty="0" err="1">
                <a:solidFill>
                  <a:schemeClr val="tx1"/>
                </a:solidFill>
              </a:rPr>
              <a:t>cầu</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bán</a:t>
            </a:r>
            <a:r>
              <a:rPr lang="en-US" sz="2000" dirty="0">
                <a:solidFill>
                  <a:schemeClr val="tx1"/>
                </a:solidFill>
              </a:rPr>
              <a:t> </a:t>
            </a:r>
            <a:r>
              <a:rPr lang="en-US" sz="2000" dirty="0" err="1">
                <a:solidFill>
                  <a:schemeClr val="tx1"/>
                </a:solidFill>
              </a:rPr>
              <a:t>kính</a:t>
            </a:r>
            <a:r>
              <a:rPr lang="en-US" sz="2000" dirty="0">
                <a:solidFill>
                  <a:schemeClr val="tx1"/>
                </a:solidFill>
              </a:rPr>
              <a:t> 3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4" name="TextBox 3">
            <a:extLst>
              <a:ext uri="{FF2B5EF4-FFF2-40B4-BE49-F238E27FC236}">
                <a16:creationId xmlns:a16="http://schemas.microsoft.com/office/drawing/2014/main" id="{C85292CA-22A4-8303-00CB-C4C7B725C65E}"/>
              </a:ext>
            </a:extLst>
          </p:cNvPr>
          <p:cNvSpPr txBox="1"/>
          <p:nvPr/>
        </p:nvSpPr>
        <p:spPr>
          <a:xfrm>
            <a:off x="925997" y="477175"/>
            <a:ext cx="2143538"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1</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91B4385-2B3D-1905-CAED-CC066333B8A3}"/>
                  </a:ext>
                </a:extLst>
              </p:cNvPr>
              <p:cNvSpPr txBox="1"/>
              <p:nvPr/>
            </p:nvSpPr>
            <p:spPr>
              <a:xfrm>
                <a:off x="925997" y="924611"/>
                <a:ext cx="7432812" cy="958660"/>
              </a:xfrm>
              <a:prstGeom prst="rect">
                <a:avLst/>
              </a:prstGeom>
              <a:noFill/>
            </p:spPr>
            <p:txBody>
              <a:bodyPr wrap="square">
                <a:spAutoFit/>
              </a:bodyPr>
              <a:lstStyle/>
              <a:p>
                <a:pPr marL="0" marR="0" algn="just">
                  <a:lnSpc>
                    <a:spcPct val="150000"/>
                  </a:lnSpc>
                  <a:spcAft>
                    <a:spcPts val="800"/>
                  </a:spcAft>
                </a:pPr>
                <a:r>
                  <a:rPr lang="da-DK" sz="2000" b="1" dirty="0">
                    <a:solidFill>
                      <a:srgbClr val="000000"/>
                    </a:solidFill>
                    <a:effectLst/>
                    <a:latin typeface="+mj-lt"/>
                    <a:ea typeface="Times New Roman" panose="02020603050405020304" pitchFamily="18" charset="0"/>
                    <a:cs typeface="Times New Roman" panose="02020603050405020304" pitchFamily="18" charset="0"/>
                  </a:rPr>
                  <a:t>Để tạo lập được một hình cầu có bán kính là </a:t>
                </a:r>
                <a14:m>
                  <m:oMath xmlns:m="http://schemas.openxmlformats.org/officeDocument/2006/math">
                    <m:r>
                      <a:rPr lang="da-DK" sz="2000" b="1" i="1">
                        <a:solidFill>
                          <a:srgbClr val="000000"/>
                        </a:solidFill>
                        <a:effectLst/>
                        <a:latin typeface="+mj-lt"/>
                        <a:ea typeface="Times New Roman" panose="02020603050405020304" pitchFamily="18" charset="0"/>
                        <a:cs typeface="Times New Roman" panose="02020603050405020304" pitchFamily="18" charset="0"/>
                      </a:rPr>
                      <m:t>𝟑</m:t>
                    </m:r>
                    <m:r>
                      <a:rPr lang="da-DK" sz="2000" b="1" i="1">
                        <a:solidFill>
                          <a:srgbClr val="000000"/>
                        </a:solidFill>
                        <a:effectLst/>
                        <a:latin typeface="+mj-lt"/>
                        <a:ea typeface="Times New Roman" panose="02020603050405020304" pitchFamily="18" charset="0"/>
                        <a:cs typeface="Times New Roman" panose="02020603050405020304" pitchFamily="18" charset="0"/>
                      </a:rPr>
                      <m:t> </m:t>
                    </m:r>
                    <m:r>
                      <a:rPr lang="da-DK" sz="2000" b="1" i="1">
                        <a:solidFill>
                          <a:srgbClr val="000000"/>
                        </a:solidFill>
                        <a:effectLst/>
                        <a:latin typeface="+mj-lt"/>
                        <a:ea typeface="Times New Roman" panose="02020603050405020304" pitchFamily="18" charset="0"/>
                        <a:cs typeface="Times New Roman" panose="02020603050405020304" pitchFamily="18" charset="0"/>
                      </a:rPr>
                      <m:t>𝒄𝒎</m:t>
                    </m:r>
                  </m:oMath>
                </a14:m>
                <a:r>
                  <a:rPr lang="da-DK" sz="2000" b="1" dirty="0">
                    <a:solidFill>
                      <a:srgbClr val="000000"/>
                    </a:solidFill>
                    <a:effectLst/>
                    <a:latin typeface="+mj-lt"/>
                    <a:ea typeface="Times New Roman" panose="02020603050405020304" pitchFamily="18" charset="0"/>
                    <a:cs typeface="Times New Roman" panose="02020603050405020304" pitchFamily="18" charset="0"/>
                  </a:rPr>
                  <a:t>, ta làm như sau:</a:t>
                </a:r>
                <a:endParaRPr lang="en-US" sz="2000" b="1" dirty="0">
                  <a:effectLst/>
                  <a:latin typeface="+mj-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791B4385-2B3D-1905-CAED-CC066333B8A3}"/>
                  </a:ext>
                </a:extLst>
              </p:cNvPr>
              <p:cNvSpPr txBox="1">
                <a:spLocks noRot="1" noChangeAspect="1" noMove="1" noResize="1" noEditPoints="1" noAdjustHandles="1" noChangeArrowheads="1" noChangeShapeType="1" noTextEdit="1"/>
              </p:cNvSpPr>
              <p:nvPr/>
            </p:nvSpPr>
            <p:spPr>
              <a:xfrm>
                <a:off x="925997" y="924611"/>
                <a:ext cx="7432812" cy="958660"/>
              </a:xfrm>
              <a:prstGeom prst="rect">
                <a:avLst/>
              </a:prstGeom>
              <a:blipFill>
                <a:blip r:embed="rId3"/>
                <a:stretch>
                  <a:fillRect l="-902" r="-820" b="-10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437CB9E-855B-E621-EF07-AF2574D8F3BF}"/>
                  </a:ext>
                </a:extLst>
              </p:cNvPr>
              <p:cNvSpPr txBox="1"/>
              <p:nvPr/>
            </p:nvSpPr>
            <p:spPr>
              <a:xfrm>
                <a:off x="925997" y="1861005"/>
                <a:ext cx="3646003" cy="2805320"/>
              </a:xfrm>
              <a:prstGeom prst="rect">
                <a:avLst/>
              </a:prstGeom>
              <a:noFill/>
            </p:spPr>
            <p:txBody>
              <a:bodyPr wrap="square">
                <a:spAutoFit/>
              </a:bodyPr>
              <a:lstStyle/>
              <a:p>
                <a:pPr marL="342900" marR="0" indent="-342900" algn="just">
                  <a:lnSpc>
                    <a:spcPct val="150000"/>
                  </a:lnSpc>
                  <a:spcAft>
                    <a:spcPts val="800"/>
                  </a:spcAft>
                  <a:buFont typeface="Arial" panose="020B0604020202020204" pitchFamily="34" charset="0"/>
                  <a:buChar char="•"/>
                </a:pPr>
                <a:r>
                  <a:rPr lang="da-DK" sz="2000" b="1" i="1" dirty="0">
                    <a:solidFill>
                      <a:srgbClr val="000000"/>
                    </a:solidFill>
                    <a:effectLst/>
                    <a:latin typeface="+mj-lt"/>
                    <a:ea typeface="Times New Roman" panose="02020603050405020304" pitchFamily="18" charset="0"/>
                    <a:cs typeface="Times New Roman" panose="02020603050405020304" pitchFamily="18" charset="0"/>
                  </a:rPr>
                  <a:t>Bước 1</a:t>
                </a:r>
                <a:r>
                  <a:rPr lang="da-DK" sz="2000" b="1" dirty="0">
                    <a:solidFill>
                      <a:srgbClr val="000000"/>
                    </a:solidFill>
                    <a:effectLst/>
                    <a:latin typeface="+mj-lt"/>
                    <a:ea typeface="Times New Roman" panose="02020603050405020304" pitchFamily="18" charset="0"/>
                    <a:cs typeface="Times New Roman" panose="02020603050405020304" pitchFamily="18" charset="0"/>
                  </a:rPr>
                  <a:t>. </a:t>
                </a:r>
                <a:r>
                  <a:rPr lang="da-DK" sz="2000" dirty="0">
                    <a:solidFill>
                      <a:srgbClr val="000000"/>
                    </a:solidFill>
                    <a:effectLst/>
                    <a:latin typeface="+mj-lt"/>
                    <a:ea typeface="Times New Roman" panose="02020603050405020304" pitchFamily="18" charset="0"/>
                    <a:cs typeface="Times New Roman" panose="02020603050405020304" pitchFamily="18" charset="0"/>
                  </a:rPr>
                  <a:t>Cắt một số miếng bìa có dạng hình tròn có cùng bán kính </a:t>
                </a:r>
                <a14:m>
                  <m:oMath xmlns:m="http://schemas.openxmlformats.org/officeDocument/2006/math">
                    <m:r>
                      <a:rPr lang="da-DK"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3 </m:t>
                    </m:r>
                    <m:r>
                      <a:rPr lang="da-DK"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da-DK" sz="2000" dirty="0">
                    <a:solidFill>
                      <a:srgbClr val="000000"/>
                    </a:solidFill>
                    <a:effectLst/>
                    <a:latin typeface="+mj-lt"/>
                    <a:ea typeface="Times New Roman" panose="02020603050405020304" pitchFamily="18" charset="0"/>
                    <a:cs typeface="Times New Roman" panose="02020603050405020304" pitchFamily="18" charset="0"/>
                  </a:rPr>
                  <a:t> (</a:t>
                </a:r>
                <a:r>
                  <a:rPr lang="da-DK" sz="2000" i="1" dirty="0">
                    <a:solidFill>
                      <a:srgbClr val="000000"/>
                    </a:solidFill>
                    <a:effectLst/>
                    <a:latin typeface="+mj-lt"/>
                    <a:ea typeface="Times New Roman" panose="02020603050405020304" pitchFamily="18" charset="0"/>
                    <a:cs typeface="Times New Roman" panose="02020603050405020304" pitchFamily="18" charset="0"/>
                  </a:rPr>
                  <a:t>Hình a</a:t>
                </a:r>
                <a:r>
                  <a:rPr lang="da-DK" sz="2000" dirty="0">
                    <a:solidFill>
                      <a:srgbClr val="000000"/>
                    </a:solidFill>
                    <a:effectLst/>
                    <a:latin typeface="+mj-lt"/>
                    <a:ea typeface="Times New Roman" panose="02020603050405020304" pitchFamily="18" charset="0"/>
                    <a:cs typeface="Times New Roman" panose="02020603050405020304" pitchFamily="18" charset="0"/>
                  </a:rPr>
                  <a:t>). Mỗi miếng bìa tròn đó được cắt làm hai nửa hình tròn (</a:t>
                </a:r>
                <a:r>
                  <a:rPr lang="da-DK" sz="2000" i="1" dirty="0">
                    <a:solidFill>
                      <a:srgbClr val="000000"/>
                    </a:solidFill>
                    <a:effectLst/>
                    <a:latin typeface="+mj-lt"/>
                    <a:ea typeface="Times New Roman" panose="02020603050405020304" pitchFamily="18" charset="0"/>
                    <a:cs typeface="Times New Roman" panose="02020603050405020304" pitchFamily="18" charset="0"/>
                  </a:rPr>
                  <a:t>Hình b</a:t>
                </a:r>
                <a:r>
                  <a:rPr lang="da-DK" sz="2000" dirty="0">
                    <a:solidFill>
                      <a:srgbClr val="000000"/>
                    </a:solidFill>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2437CB9E-855B-E621-EF07-AF2574D8F3BF}"/>
                  </a:ext>
                </a:extLst>
              </p:cNvPr>
              <p:cNvSpPr txBox="1">
                <a:spLocks noRot="1" noChangeAspect="1" noMove="1" noResize="1" noEditPoints="1" noAdjustHandles="1" noChangeArrowheads="1" noChangeShapeType="1" noTextEdit="1"/>
              </p:cNvSpPr>
              <p:nvPr/>
            </p:nvSpPr>
            <p:spPr>
              <a:xfrm>
                <a:off x="925997" y="1861005"/>
                <a:ext cx="3646003" cy="2805320"/>
              </a:xfrm>
              <a:prstGeom prst="rect">
                <a:avLst/>
              </a:prstGeom>
              <a:blipFill>
                <a:blip r:embed="rId4"/>
                <a:stretch>
                  <a:fillRect l="-1505" r="-1672" b="-304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38527D29-95EB-0932-791A-D5C57A264E5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4262"/>
          <a:stretch/>
        </p:blipFill>
        <p:spPr bwMode="auto">
          <a:xfrm>
            <a:off x="4774716" y="1930597"/>
            <a:ext cx="3443287" cy="23380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4">
          <a:extLst>
            <a:ext uri="{FF2B5EF4-FFF2-40B4-BE49-F238E27FC236}">
              <a16:creationId xmlns:a16="http://schemas.microsoft.com/office/drawing/2014/main" id="{8F927B2D-79DC-F718-73AF-6ED203B08B5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F4FCDF-5E00-2728-EB88-096F344383A9}"/>
              </a:ext>
            </a:extLst>
          </p:cNvPr>
          <p:cNvSpPr txBox="1"/>
          <p:nvPr/>
        </p:nvSpPr>
        <p:spPr>
          <a:xfrm>
            <a:off x="925997" y="864801"/>
            <a:ext cx="2143538"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1</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B4424DF-4094-1D7A-22DB-BB83C92812EC}"/>
                  </a:ext>
                </a:extLst>
              </p:cNvPr>
              <p:cNvSpPr txBox="1"/>
              <p:nvPr/>
            </p:nvSpPr>
            <p:spPr>
              <a:xfrm>
                <a:off x="925997" y="1386771"/>
                <a:ext cx="7432812" cy="958660"/>
              </a:xfrm>
              <a:prstGeom prst="rect">
                <a:avLst/>
              </a:prstGeom>
              <a:noFill/>
            </p:spPr>
            <p:txBody>
              <a:bodyPr wrap="square">
                <a:spAutoFit/>
              </a:bodyPr>
              <a:lstStyle/>
              <a:p>
                <a:pPr marL="0" marR="0" algn="just">
                  <a:lnSpc>
                    <a:spcPct val="150000"/>
                  </a:lnSpc>
                  <a:spcAft>
                    <a:spcPts val="800"/>
                  </a:spcAft>
                </a:pPr>
                <a:r>
                  <a:rPr lang="da-DK" sz="2000" b="1" dirty="0">
                    <a:solidFill>
                      <a:srgbClr val="000000"/>
                    </a:solidFill>
                    <a:effectLst/>
                    <a:latin typeface="+mj-lt"/>
                    <a:ea typeface="Times New Roman" panose="02020603050405020304" pitchFamily="18" charset="0"/>
                    <a:cs typeface="Times New Roman" panose="02020603050405020304" pitchFamily="18" charset="0"/>
                  </a:rPr>
                  <a:t>Để tạo lập được một hình cầu có bán kính là </a:t>
                </a:r>
                <a14:m>
                  <m:oMath xmlns:m="http://schemas.openxmlformats.org/officeDocument/2006/math">
                    <m:r>
                      <a:rPr lang="da-DK"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da-DK"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da-DK"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𝒄𝒎</m:t>
                    </m:r>
                  </m:oMath>
                </a14:m>
                <a:r>
                  <a:rPr lang="da-DK" sz="2000" b="1" dirty="0">
                    <a:solidFill>
                      <a:srgbClr val="000000"/>
                    </a:solidFill>
                    <a:effectLst/>
                    <a:latin typeface="+mj-lt"/>
                    <a:ea typeface="Times New Roman" panose="02020603050405020304" pitchFamily="18" charset="0"/>
                    <a:cs typeface="Times New Roman" panose="02020603050405020304" pitchFamily="18" charset="0"/>
                  </a:rPr>
                  <a:t>, ta làm như sau:</a:t>
                </a:r>
                <a:endParaRPr lang="en-US" sz="2000" b="1" dirty="0">
                  <a:effectLst/>
                  <a:latin typeface="+mj-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AB4424DF-4094-1D7A-22DB-BB83C92812EC}"/>
                  </a:ext>
                </a:extLst>
              </p:cNvPr>
              <p:cNvSpPr txBox="1">
                <a:spLocks noRot="1" noChangeAspect="1" noMove="1" noResize="1" noEditPoints="1" noAdjustHandles="1" noChangeArrowheads="1" noChangeShapeType="1" noTextEdit="1"/>
              </p:cNvSpPr>
              <p:nvPr/>
            </p:nvSpPr>
            <p:spPr>
              <a:xfrm>
                <a:off x="925997" y="1386771"/>
                <a:ext cx="7432812" cy="958660"/>
              </a:xfrm>
              <a:prstGeom prst="rect">
                <a:avLst/>
              </a:prstGeom>
              <a:blipFill>
                <a:blip r:embed="rId3"/>
                <a:stretch>
                  <a:fillRect l="-902" r="-820" b="-101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3743CA3-4F2D-B9C2-D41B-19638D7223F1}"/>
                  </a:ext>
                </a:extLst>
              </p:cNvPr>
              <p:cNvSpPr txBox="1"/>
              <p:nvPr/>
            </p:nvSpPr>
            <p:spPr>
              <a:xfrm>
                <a:off x="1397069" y="2396709"/>
                <a:ext cx="3646003" cy="188199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da-DK" sz="2000" b="1" i="1" dirty="0"/>
                  <a:t>Bước 2</a:t>
                </a:r>
                <a:r>
                  <a:rPr lang="da-DK" sz="2000" b="1" dirty="0"/>
                  <a:t>.</a:t>
                </a:r>
                <a:r>
                  <a:rPr lang="da-DK" sz="2000" dirty="0"/>
                  <a:t> Ghép các miếng bìa có dạng nửa hình tròn đó để được một hình cầu bán kính </a:t>
                </a:r>
                <a14:m>
                  <m:oMath xmlns:m="http://schemas.openxmlformats.org/officeDocument/2006/math">
                    <m:r>
                      <a:rPr lang="da-DK" sz="2000" i="1"/>
                      <m:t>3 </m:t>
                    </m:r>
                    <m:r>
                      <a:rPr lang="da-DK" sz="2000" i="1"/>
                      <m:t>𝑐𝑚</m:t>
                    </m:r>
                  </m:oMath>
                </a14:m>
                <a:r>
                  <a:rPr lang="da-DK" sz="2000" dirty="0"/>
                  <a:t> (</a:t>
                </a:r>
                <a:r>
                  <a:rPr lang="da-DK" sz="2000" i="1" dirty="0"/>
                  <a:t>Hình c</a:t>
                </a:r>
                <a:r>
                  <a:rPr lang="da-DK" sz="2000" dirty="0"/>
                  <a:t>).</a:t>
                </a:r>
                <a:endParaRPr lang="en-US" sz="2000" dirty="0"/>
              </a:p>
            </p:txBody>
          </p:sp>
        </mc:Choice>
        <mc:Fallback>
          <p:sp>
            <p:nvSpPr>
              <p:cNvPr id="9" name="TextBox 8">
                <a:extLst>
                  <a:ext uri="{FF2B5EF4-FFF2-40B4-BE49-F238E27FC236}">
                    <a16:creationId xmlns:a16="http://schemas.microsoft.com/office/drawing/2014/main" id="{03743CA3-4F2D-B9C2-D41B-19638D7223F1}"/>
                  </a:ext>
                </a:extLst>
              </p:cNvPr>
              <p:cNvSpPr txBox="1">
                <a:spLocks noRot="1" noChangeAspect="1" noMove="1" noResize="1" noEditPoints="1" noAdjustHandles="1" noChangeArrowheads="1" noChangeShapeType="1" noTextEdit="1"/>
              </p:cNvSpPr>
              <p:nvPr/>
            </p:nvSpPr>
            <p:spPr>
              <a:xfrm>
                <a:off x="1397069" y="2396709"/>
                <a:ext cx="3646003" cy="1881990"/>
              </a:xfrm>
              <a:prstGeom prst="rect">
                <a:avLst/>
              </a:prstGeom>
              <a:blipFill>
                <a:blip r:embed="rId4"/>
                <a:stretch>
                  <a:fillRect l="-1505" r="-1839" b="-485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9C8798AC-F9C3-0E53-0C4B-7672576FCFB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5419"/>
          <a:stretch/>
        </p:blipFill>
        <p:spPr bwMode="auto">
          <a:xfrm>
            <a:off x="5532179" y="2017422"/>
            <a:ext cx="2214752" cy="2423901"/>
          </a:xfrm>
          <a:prstGeom prst="rect">
            <a:avLst/>
          </a:prstGeom>
          <a:noFill/>
          <a:ln>
            <a:noFill/>
          </a:ln>
        </p:spPr>
      </p:pic>
    </p:spTree>
    <p:extLst>
      <p:ext uri="{BB962C8B-B14F-4D97-AF65-F5344CB8AC3E}">
        <p14:creationId xmlns:p14="http://schemas.microsoft.com/office/powerpoint/2010/main" val="42108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4" name="TextBox 3">
            <a:extLst>
              <a:ext uri="{FF2B5EF4-FFF2-40B4-BE49-F238E27FC236}">
                <a16:creationId xmlns:a16="http://schemas.microsoft.com/office/drawing/2014/main" id="{37B831C1-E7AF-4919-6355-E6E8DF1ED233}"/>
              </a:ext>
            </a:extLst>
          </p:cNvPr>
          <p:cNvSpPr txBox="1"/>
          <p:nvPr/>
        </p:nvSpPr>
        <p:spPr>
          <a:xfrm>
            <a:off x="1094601" y="462133"/>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6" name="TextBox 5">
            <a:extLst>
              <a:ext uri="{FF2B5EF4-FFF2-40B4-BE49-F238E27FC236}">
                <a16:creationId xmlns:a16="http://schemas.microsoft.com/office/drawing/2014/main" id="{9626E66A-1113-9C6A-98AD-2D2CCE0B6AD3}"/>
              </a:ext>
            </a:extLst>
          </p:cNvPr>
          <p:cNvSpPr txBox="1"/>
          <p:nvPr/>
        </p:nvSpPr>
        <p:spPr>
          <a:xfrm>
            <a:off x="1094601" y="850125"/>
            <a:ext cx="6954798" cy="3831242"/>
          </a:xfrm>
          <a:prstGeom prst="rect">
            <a:avLst/>
          </a:prstGeom>
          <a:noFill/>
        </p:spPr>
        <p:txBody>
          <a:bodyPr wrap="square">
            <a:spAutoFit/>
          </a:bodyPr>
          <a:lstStyle/>
          <a:p>
            <a:pPr marL="0" marR="0" algn="just">
              <a:lnSpc>
                <a:spcPct val="150000"/>
              </a:lnSpc>
              <a:spcAft>
                <a:spcPts val="800"/>
              </a:spcAft>
            </a:pPr>
            <a:r>
              <a:rPr lang="vi-VN" sz="2000" b="1" dirty="0">
                <a:effectLst/>
                <a:latin typeface="+mn-lt"/>
                <a:ea typeface="Calibri" panose="020F0502020204030204" pitchFamily="34" charset="0"/>
                <a:cs typeface="Times New Roman" panose="02020603050405020304" pitchFamily="18" charset="0"/>
              </a:rPr>
              <a:t>Cách tạo dựng hình cầu, từ các miếng bìa có dạng hình tròn có cùng đường kính, gồm các bước:</a:t>
            </a:r>
            <a:endParaRPr lang="en-US" sz="2000" b="1" dirty="0">
              <a:effectLst/>
              <a:latin typeface="+mn-lt"/>
              <a:ea typeface="Calibri" panose="020F0502020204030204" pitchFamily="34" charset="0"/>
              <a:cs typeface="Times New Roman" panose="02020603050405020304" pitchFamily="18" charset="0"/>
            </a:endParaRPr>
          </a:p>
          <a:p>
            <a:pPr marL="342900" marR="0" indent="-342900" algn="just">
              <a:lnSpc>
                <a:spcPct val="150000"/>
              </a:lnSpc>
              <a:spcAft>
                <a:spcPts val="800"/>
              </a:spcAft>
              <a:buFont typeface="Arial" panose="020B0604020202020204" pitchFamily="34" charset="0"/>
              <a:buChar char="•"/>
            </a:pPr>
            <a:r>
              <a:rPr lang="vi-VN" sz="2000" b="1" dirty="0">
                <a:effectLst/>
                <a:latin typeface="+mn-lt"/>
                <a:ea typeface="Calibri" panose="020F0502020204030204" pitchFamily="34" charset="0"/>
                <a:cs typeface="Times New Roman" panose="02020603050405020304" pitchFamily="18" charset="0"/>
              </a:rPr>
              <a:t>Bước 1:</a:t>
            </a:r>
            <a:r>
              <a:rPr lang="vi-VN" sz="2000" dirty="0">
                <a:effectLst/>
                <a:latin typeface="+mn-lt"/>
                <a:ea typeface="Calibri" panose="020F0502020204030204" pitchFamily="34" charset="0"/>
                <a:cs typeface="Times New Roman" panose="02020603050405020304" pitchFamily="18" charset="0"/>
              </a:rPr>
              <a:t> Tạo ra các đường cong (đường sinh) quét nên bề mặt của hình cầu, bằng cách vẽ trên giấy (hay bìa mỏng) các hình tròn như nhau (với bán kính bằng bán kính hình cầu đã định), rồi cắt rời ra (như </a:t>
            </a:r>
            <a:r>
              <a:rPr lang="vi-VN" sz="2000" i="1" dirty="0">
                <a:effectLst/>
                <a:latin typeface="+mn-lt"/>
                <a:ea typeface="Calibri" panose="020F0502020204030204" pitchFamily="34" charset="0"/>
                <a:cs typeface="Times New Roman" panose="02020603050405020304" pitchFamily="18" charset="0"/>
              </a:rPr>
              <a:t>Hình 31a</a:t>
            </a:r>
            <a:r>
              <a:rPr lang="vi-VN" sz="2000" dirty="0">
                <a:effectLst/>
                <a:latin typeface="+mn-lt"/>
                <a:ea typeface="Calibri" panose="020F0502020204030204" pitchFamily="34" charset="0"/>
                <a:cs typeface="Times New Roman" panose="02020603050405020304" pitchFamily="18" charset="0"/>
              </a:rPr>
              <a:t> trang 105). Với mỗi hình tròn vừa được cắt rời ra đó lại cắt tiếp thành một bán kính để tạo khe ghép về sau.</a:t>
            </a:r>
            <a:endParaRPr lang="en-US" sz="2000" dirty="0">
              <a:effectLst/>
              <a:latin typeface="+mn-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3">
          <a:extLst>
            <a:ext uri="{FF2B5EF4-FFF2-40B4-BE49-F238E27FC236}">
              <a16:creationId xmlns:a16="http://schemas.microsoft.com/office/drawing/2014/main" id="{9990FEFC-C09D-D520-F814-19BA9ADCEB9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C95847-AFAB-C057-DBF4-C76440F4F415}"/>
              </a:ext>
            </a:extLst>
          </p:cNvPr>
          <p:cNvSpPr txBox="1"/>
          <p:nvPr/>
        </p:nvSpPr>
        <p:spPr>
          <a:xfrm>
            <a:off x="1094601" y="257003"/>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6" name="TextBox 5">
            <a:extLst>
              <a:ext uri="{FF2B5EF4-FFF2-40B4-BE49-F238E27FC236}">
                <a16:creationId xmlns:a16="http://schemas.microsoft.com/office/drawing/2014/main" id="{18EF2354-135D-963A-CB24-952420EA6687}"/>
              </a:ext>
            </a:extLst>
          </p:cNvPr>
          <p:cNvSpPr txBox="1"/>
          <p:nvPr/>
        </p:nvSpPr>
        <p:spPr>
          <a:xfrm>
            <a:off x="1094601" y="644995"/>
            <a:ext cx="6954798" cy="2446247"/>
          </a:xfrm>
          <a:prstGeom prst="rect">
            <a:avLst/>
          </a:prstGeom>
          <a:noFill/>
        </p:spPr>
        <p:txBody>
          <a:bodyPr wrap="square">
            <a:spAutoFit/>
          </a:bodyPr>
          <a:lstStyle/>
          <a:p>
            <a:pPr marL="0" marR="0" algn="just">
              <a:lnSpc>
                <a:spcPct val="150000"/>
              </a:lnSpc>
              <a:spcAft>
                <a:spcPts val="800"/>
              </a:spcAft>
            </a:pPr>
            <a:r>
              <a:rPr lang="vi-VN" sz="2000" b="1" dirty="0">
                <a:effectLst/>
                <a:latin typeface="+mn-lt"/>
                <a:ea typeface="Calibri" panose="020F0502020204030204" pitchFamily="34" charset="0"/>
                <a:cs typeface="Times New Roman" panose="02020603050405020304" pitchFamily="18" charset="0"/>
              </a:rPr>
              <a:t>Cách tạo dựng hình cầu, từ các miếng bìa có dạng hình tròn có cùng đường kính, gồm các bước:</a:t>
            </a:r>
            <a:endParaRPr lang="en-US" sz="2000" b="1" dirty="0">
              <a:effectLst/>
              <a:latin typeface="+mn-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vi-VN" sz="2000" b="1" dirty="0"/>
              <a:t>Bước 2:</a:t>
            </a:r>
            <a:r>
              <a:rPr lang="vi-VN" sz="2000" dirty="0"/>
              <a:t> Tạo dựng mặt cầu bằng cách lấy mỗi hình tròn vừa cắt được ghép lại với nhau (theo khe ghép) (như </a:t>
            </a:r>
            <a:r>
              <a:rPr lang="vi-VN" sz="2000" i="1" dirty="0"/>
              <a:t>Hình 31c</a:t>
            </a:r>
            <a:r>
              <a:rPr lang="vi-VN" sz="2000" dirty="0"/>
              <a:t> trang 105) </a:t>
            </a:r>
            <a:endParaRPr lang="en-US" sz="2000" dirty="0"/>
          </a:p>
        </p:txBody>
      </p:sp>
      <p:pic>
        <p:nvPicPr>
          <p:cNvPr id="2" name="Picture 1">
            <a:extLst>
              <a:ext uri="{FF2B5EF4-FFF2-40B4-BE49-F238E27FC236}">
                <a16:creationId xmlns:a16="http://schemas.microsoft.com/office/drawing/2014/main" id="{7E2C6183-43C3-0726-0035-062C5FBCF45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82218" y="3091242"/>
            <a:ext cx="3579564" cy="1669273"/>
          </a:xfrm>
          <a:prstGeom prst="rect">
            <a:avLst/>
          </a:prstGeom>
        </p:spPr>
      </p:pic>
    </p:spTree>
    <p:extLst>
      <p:ext uri="{BB962C8B-B14F-4D97-AF65-F5344CB8AC3E}">
        <p14:creationId xmlns:p14="http://schemas.microsoft.com/office/powerpoint/2010/main" val="39291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charRg st="93" end="219"/>
                                            </p:txEl>
                                          </p:spTgt>
                                        </p:tgtEl>
                                        <p:attrNameLst>
                                          <p:attrName>style.visibility</p:attrName>
                                        </p:attrNameLst>
                                      </p:cBhvr>
                                      <p:to>
                                        <p:strVal val="visible"/>
                                      </p:to>
                                    </p:set>
                                    <p:anim calcmode="lin" valueType="num">
                                      <p:cBhvr additive="base">
                                        <p:cTn id="7" dur="500" fill="hold"/>
                                        <p:tgtEl>
                                          <p:spTgt spid="6">
                                            <p:txEl>
                                              <p:charRg st="93" end="21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charRg st="93" end="21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4" name="TextBox 3">
            <a:extLst>
              <a:ext uri="{FF2B5EF4-FFF2-40B4-BE49-F238E27FC236}">
                <a16:creationId xmlns:a16="http://schemas.microsoft.com/office/drawing/2014/main" id="{6AE7BACE-B253-EBEC-7B71-E1ED938692BF}"/>
              </a:ext>
            </a:extLst>
          </p:cNvPr>
          <p:cNvSpPr txBox="1"/>
          <p:nvPr/>
        </p:nvSpPr>
        <p:spPr>
          <a:xfrm>
            <a:off x="942333" y="496996"/>
            <a:ext cx="7259333" cy="2805320"/>
          </a:xfrm>
          <a:prstGeom prst="rect">
            <a:avLst/>
          </a:prstGeom>
          <a:noFill/>
        </p:spPr>
        <p:txBody>
          <a:bodyPr wrap="square" rtlCol="0">
            <a:spAutoFit/>
          </a:bodyPr>
          <a:lstStyle/>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rPr>
              <a:t>HĐ</a:t>
            </a:r>
            <a:r>
              <a:rPr lang="en-US" sz="2000" b="1" dirty="0">
                <a:solidFill>
                  <a:srgbClr val="FFFFFF"/>
                </a:solidFill>
                <a:highlight>
                  <a:srgbClr val="CE4D8E"/>
                </a:highlight>
                <a:ea typeface="+mn-ea"/>
              </a:rPr>
              <a:t>3</a:t>
            </a:r>
            <a:r>
              <a:rPr kumimoji="0" lang="en-US" sz="2000" b="1" i="0" u="none" strike="noStrike" kern="0" cap="none" spc="0" normalizeH="0" baseline="0" noProof="0" dirty="0">
                <a:ln>
                  <a:noFill/>
                </a:ln>
                <a:solidFill>
                  <a:srgbClr val="FFFFFF"/>
                </a:solidFill>
                <a:effectLst/>
                <a:highlight>
                  <a:srgbClr val="CE4D8E"/>
                </a:highlight>
                <a:uLnTx/>
                <a:uFillTx/>
                <a:ea typeface="+mn-ea"/>
              </a:rPr>
              <a:t>:</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p>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lang="en-US" sz="2000" kern="1200" dirty="0">
                <a:solidFill>
                  <a:sysClr val="windowText" lastClr="000000"/>
                </a:solidFill>
                <a:latin typeface="Arial" panose="020B0604020202020204" pitchFamily="34" charset="0"/>
                <a:ea typeface="+mn-ea"/>
                <a:cs typeface="Arial" panose="020B0604020202020204" pitchFamily="34" charset="0"/>
              </a:rPr>
              <a:t>a) </a:t>
            </a:r>
            <a:r>
              <a:rPr lang="en-US" sz="2000" kern="1200" dirty="0" err="1">
                <a:solidFill>
                  <a:sysClr val="windowText" lastClr="000000"/>
                </a:solidFill>
                <a:latin typeface="Arial" panose="020B0604020202020204" pitchFamily="34" charset="0"/>
                <a:ea typeface="+mn-ea"/>
                <a:cs typeface="Arial" panose="020B0604020202020204" pitchFamily="34" charset="0"/>
              </a:rPr>
              <a:t>Chuẩn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bị</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một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quả</a:t>
            </a:r>
            <a:r>
              <a:rPr lang="en-US" sz="2000" kern="1200" dirty="0">
                <a:solidFill>
                  <a:sysClr val="windowText" lastClr="000000"/>
                </a:solidFill>
                <a:latin typeface="Arial" panose="020B0604020202020204" pitchFamily="34" charset="0"/>
                <a:ea typeface="+mn-ea"/>
                <a:cs typeface="Arial" panose="020B0604020202020204" pitchFamily="34" charset="0"/>
              </a:rPr>
              <a:t> cam </a:t>
            </a:r>
            <a:r>
              <a:rPr lang="en-US" sz="2000" kern="1200" dirty="0" err="1">
                <a:solidFill>
                  <a:sysClr val="windowText" lastClr="000000"/>
                </a:solidFill>
                <a:latin typeface="Arial" panose="020B0604020202020204" pitchFamily="34" charset="0"/>
                <a:ea typeface="+mn-ea"/>
                <a:cs typeface="Arial" panose="020B0604020202020204" pitchFamily="34" charset="0"/>
              </a:rPr>
              <a:t>có</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dạng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cầu</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Dùng</a:t>
            </a:r>
            <a:r>
              <a:rPr lang="en-US" sz="2000" kern="1200" dirty="0">
                <a:solidFill>
                  <a:sysClr val="windowText" lastClr="000000"/>
                </a:solidFill>
                <a:latin typeface="Arial" panose="020B0604020202020204" pitchFamily="34" charset="0"/>
                <a:ea typeface="+mn-ea"/>
                <a:cs typeface="Arial" panose="020B0604020202020204" pitchFamily="34" charset="0"/>
              </a:rPr>
              <a:t> dao </a:t>
            </a:r>
            <a:r>
              <a:rPr lang="en-US" sz="2000" kern="1200" dirty="0" err="1">
                <a:solidFill>
                  <a:sysClr val="windowText" lastClr="000000"/>
                </a:solidFill>
                <a:latin typeface="Arial" panose="020B0604020202020204" pitchFamily="34" charset="0"/>
                <a:ea typeface="+mn-ea"/>
                <a:cs typeface="Arial" panose="020B0604020202020204" pitchFamily="34" charset="0"/>
              </a:rPr>
              <a:t>để</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cắt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nó</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thành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hai</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phần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Phần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mặt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cắt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của</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quả</a:t>
            </a:r>
            <a:r>
              <a:rPr lang="en-US" sz="2000" kern="1200" dirty="0">
                <a:solidFill>
                  <a:sysClr val="windowText" lastClr="000000"/>
                </a:solidFill>
                <a:latin typeface="Arial" panose="020B0604020202020204" pitchFamily="34" charset="0"/>
                <a:ea typeface="+mn-ea"/>
                <a:cs typeface="Arial" panose="020B0604020202020204" pitchFamily="34" charset="0"/>
              </a:rPr>
              <a:t> cam </a:t>
            </a:r>
            <a:r>
              <a:rPr lang="en-US" sz="2000" kern="1200" dirty="0" err="1">
                <a:solidFill>
                  <a:sysClr val="windowText" lastClr="000000"/>
                </a:solidFill>
                <a:latin typeface="Arial" panose="020B0604020202020204" pitchFamily="34" charset="0"/>
                <a:ea typeface="+mn-ea"/>
                <a:cs typeface="Arial" panose="020B0604020202020204" pitchFamily="34" charset="0"/>
              </a:rPr>
              <a:t>như</a:t>
            </a:r>
            <a:r>
              <a:rPr lang="en-US" sz="2000" kern="1200" dirty="0">
                <a:solidFill>
                  <a:sysClr val="windowText" lastClr="000000"/>
                </a:solidFill>
                <a:latin typeface="Arial" panose="020B0604020202020204" pitchFamily="34" charset="0"/>
                <a:ea typeface="+mn-ea"/>
                <a:cs typeface="Arial" panose="020B0604020202020204" pitchFamily="34" charset="0"/>
              </a:rPr>
              <a:t> ở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32 </a:t>
            </a:r>
            <a:r>
              <a:rPr lang="en-US" sz="2000" kern="1200" dirty="0" err="1">
                <a:solidFill>
                  <a:sysClr val="windowText" lastClr="000000"/>
                </a:solidFill>
                <a:latin typeface="Arial" panose="020B0604020202020204" pitchFamily="34" charset="0"/>
                <a:ea typeface="+mn-ea"/>
                <a:cs typeface="Arial" panose="020B0604020202020204" pitchFamily="34" charset="0"/>
              </a:rPr>
              <a:t>có</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dạng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gì</a:t>
            </a:r>
            <a:r>
              <a:rPr lang="en-US" sz="2000" kern="1200" dirty="0">
                <a:solidFill>
                  <a:sysClr val="windowText" lastClr="000000"/>
                </a:solidFill>
                <a:latin typeface="Arial" panose="020B0604020202020204" pitchFamily="34" charset="0"/>
                <a:ea typeface="+mn-ea"/>
                <a:cs typeface="Arial" panose="020B0604020202020204" pitchFamily="34" charset="0"/>
              </a:rPr>
              <a:t>?</a:t>
            </a:r>
          </a:p>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lang="en-US" sz="2000" kern="1200" dirty="0">
                <a:solidFill>
                  <a:sysClr val="windowText" lastClr="000000"/>
                </a:solidFill>
                <a:latin typeface="Arial" panose="020B0604020202020204" pitchFamily="34" charset="0"/>
                <a:ea typeface="+mn-ea"/>
                <a:cs typeface="Arial" panose="020B0604020202020204" pitchFamily="34" charset="0"/>
              </a:rPr>
              <a:t>b) Quan </a:t>
            </a:r>
            <a:r>
              <a:rPr lang="en-US" sz="2000" kern="1200" dirty="0" err="1">
                <a:solidFill>
                  <a:sysClr val="windowText" lastClr="000000"/>
                </a:solidFill>
                <a:latin typeface="Arial" panose="020B0604020202020204" pitchFamily="34" charset="0"/>
                <a:ea typeface="+mn-ea"/>
                <a:cs typeface="Arial" panose="020B0604020202020204" pitchFamily="34" charset="0"/>
              </a:rPr>
              <a:t>sát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33 </a:t>
            </a:r>
            <a:r>
              <a:rPr lang="en-US" sz="2000" kern="1200" dirty="0" err="1">
                <a:solidFill>
                  <a:sysClr val="windowText" lastClr="000000"/>
                </a:solidFill>
                <a:latin typeface="Arial" panose="020B0604020202020204" pitchFamily="34" charset="0"/>
                <a:ea typeface="+mn-ea"/>
                <a:cs typeface="Arial" panose="020B0604020202020204" pitchFamily="34" charset="0"/>
              </a:rPr>
              <a:t>và</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cho</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biết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một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mặt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phẳng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cắt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một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cầu</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sẽ</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tạo</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ra</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gì</a:t>
            </a:r>
            <a:r>
              <a:rPr lang="en-US" sz="2000" kern="1200" dirty="0">
                <a:solidFill>
                  <a:sysClr val="windowText" lastClr="000000"/>
                </a:solidFill>
                <a:latin typeface="Arial" panose="020B0604020202020204" pitchFamily="34" charset="0"/>
                <a:ea typeface="+mn-ea"/>
                <a:cs typeface="Arial" panose="020B0604020202020204" pitchFamily="34" charset="0"/>
              </a:rPr>
              <a:t>?</a:t>
            </a:r>
          </a:p>
        </p:txBody>
      </p:sp>
      <p:sp>
        <p:nvSpPr>
          <p:cNvPr id="5" name="Rectangle 4">
            <a:extLst>
              <a:ext uri="{FF2B5EF4-FFF2-40B4-BE49-F238E27FC236}">
                <a16:creationId xmlns:a16="http://schemas.microsoft.com/office/drawing/2014/main" id="{A42F82F2-C396-7483-3EB2-5EAA3B9466E7}"/>
              </a:ext>
            </a:extLst>
          </p:cNvPr>
          <p:cNvSpPr/>
          <p:nvPr/>
        </p:nvSpPr>
        <p:spPr>
          <a:xfrm>
            <a:off x="3300481" y="0"/>
            <a:ext cx="3102139" cy="4969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THẢO</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LUẬN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NHÓM</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ĐÔI</a:t>
            </a:r>
            <a:endParaRPr lang="en" sz="2000" b="1" dirty="0">
              <a:solidFill>
                <a:srgbClr val="00487E"/>
              </a:solidFill>
              <a:ea typeface="+mn-ea"/>
              <a:sym typeface="DM Sans SemiBold"/>
            </a:endParaRPr>
          </a:p>
        </p:txBody>
      </p:sp>
      <p:pic>
        <p:nvPicPr>
          <p:cNvPr id="7" name="Picture 6">
            <a:extLst>
              <a:ext uri="{FF2B5EF4-FFF2-40B4-BE49-F238E27FC236}">
                <a16:creationId xmlns:a16="http://schemas.microsoft.com/office/drawing/2014/main" id="{E93B1499-23C7-E191-B0E0-358D5612FAAF}"/>
              </a:ext>
            </a:extLst>
          </p:cNvPr>
          <p:cNvPicPr>
            <a:picLocks noChangeAspect="1"/>
          </p:cNvPicPr>
          <p:nvPr/>
        </p:nvPicPr>
        <p:blipFill>
          <a:blip r:embed="rId3">
            <a:clrChange>
              <a:clrFrom>
                <a:srgbClr val="FFFFFF"/>
              </a:clrFrom>
              <a:clrTo>
                <a:srgbClr val="FFFFFF">
                  <a:alpha val="0"/>
                </a:srgbClr>
              </a:clrTo>
            </a:clrChange>
          </a:blip>
          <a:srcRect l="11645" t="38233" r="9060" b="12727"/>
          <a:stretch/>
        </p:blipFill>
        <p:spPr>
          <a:xfrm>
            <a:off x="2643808" y="3252325"/>
            <a:ext cx="4422913" cy="1394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5"/>
        <p:cNvGrpSpPr/>
        <p:nvPr/>
      </p:nvGrpSpPr>
      <p:grpSpPr>
        <a:xfrm>
          <a:off x="0" y="0"/>
          <a:ext cx="0" cy="0"/>
          <a:chOff x="0" y="0"/>
          <a:chExt cx="0" cy="0"/>
        </a:xfrm>
      </p:grpSpPr>
      <p:sp>
        <p:nvSpPr>
          <p:cNvPr id="8" name="Flowchart: Terminator 7">
            <a:extLst>
              <a:ext uri="{FF2B5EF4-FFF2-40B4-BE49-F238E27FC236}">
                <a16:creationId xmlns:a16="http://schemas.microsoft.com/office/drawing/2014/main" id="{DBE30CC1-8B9F-171D-D355-805D1629FCBA}"/>
              </a:ext>
            </a:extLst>
          </p:cNvPr>
          <p:cNvSpPr/>
          <p:nvPr/>
        </p:nvSpPr>
        <p:spPr>
          <a:xfrm>
            <a:off x="1456082" y="780274"/>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pic>
        <p:nvPicPr>
          <p:cNvPr id="9" name="Picture 8">
            <a:extLst>
              <a:ext uri="{FF2B5EF4-FFF2-40B4-BE49-F238E27FC236}">
                <a16:creationId xmlns:a16="http://schemas.microsoft.com/office/drawing/2014/main" id="{25CA8A08-5EA8-E9C9-51F6-030F0E9FEBBA}"/>
              </a:ext>
            </a:extLst>
          </p:cNvPr>
          <p:cNvPicPr>
            <a:picLocks noChangeAspect="1"/>
          </p:cNvPicPr>
          <p:nvPr/>
        </p:nvPicPr>
        <p:blipFill>
          <a:blip r:embed="rId3">
            <a:clrChange>
              <a:clrFrom>
                <a:srgbClr val="FFFFFF"/>
              </a:clrFrom>
              <a:clrTo>
                <a:srgbClr val="FFFFFF">
                  <a:alpha val="0"/>
                </a:srgbClr>
              </a:clrTo>
            </a:clrChange>
          </a:blip>
          <a:srcRect l="11645" t="38233" r="9060" b="12727"/>
          <a:stretch/>
        </p:blipFill>
        <p:spPr>
          <a:xfrm>
            <a:off x="2360542" y="1350158"/>
            <a:ext cx="4422913" cy="1394179"/>
          </a:xfrm>
          <a:prstGeom prst="rect">
            <a:avLst/>
          </a:prstGeom>
        </p:spPr>
      </p:pic>
      <p:sp>
        <p:nvSpPr>
          <p:cNvPr id="11" name="TextBox 10">
            <a:extLst>
              <a:ext uri="{FF2B5EF4-FFF2-40B4-BE49-F238E27FC236}">
                <a16:creationId xmlns:a16="http://schemas.microsoft.com/office/drawing/2014/main" id="{810650F2-0B8D-FA69-F69B-61BD60D29855}"/>
              </a:ext>
            </a:extLst>
          </p:cNvPr>
          <p:cNvSpPr txBox="1"/>
          <p:nvPr/>
        </p:nvSpPr>
        <p:spPr>
          <a:xfrm>
            <a:off x="1456082" y="2840309"/>
            <a:ext cx="6231834" cy="1522917"/>
          </a:xfrm>
          <a:prstGeom prst="rect">
            <a:avLst/>
          </a:prstGeom>
          <a:noFill/>
        </p:spPr>
        <p:txBody>
          <a:bodyPr wrap="square">
            <a:spAutoFit/>
          </a:bodyPr>
          <a:lstStyle/>
          <a:p>
            <a:pPr marL="0" marR="0" algn="just">
              <a:lnSpc>
                <a:spcPct val="150000"/>
              </a:lnSpc>
              <a:spcAft>
                <a:spcPts val="800"/>
              </a:spcAft>
            </a:pPr>
            <a:r>
              <a:rPr lang="da-DK" sz="2000" dirty="0">
                <a:effectLst/>
                <a:latin typeface="+mj-lt"/>
                <a:ea typeface="Times New Roman" panose="02020603050405020304" pitchFamily="18" charset="0"/>
                <a:cs typeface="Times New Roman" panose="02020603050405020304" pitchFamily="18" charset="0"/>
              </a:rPr>
              <a:t>a) </a:t>
            </a:r>
            <a:r>
              <a:rPr lang="da-DK" sz="2000" dirty="0">
                <a:effectLst/>
                <a:latin typeface="+mj-lt"/>
                <a:ea typeface="Calibri" panose="020F0502020204030204" pitchFamily="34" charset="0"/>
                <a:cs typeface="Times New Roman" panose="02020603050405020304" pitchFamily="18" charset="0"/>
              </a:rPr>
              <a:t>Mặt cắt quả cam có dạng hình tròn.</a:t>
            </a:r>
            <a:endParaRPr lang="en-US" sz="2000" dirty="0">
              <a:effectLst/>
              <a:latin typeface="+mj-lt"/>
              <a:ea typeface="Calibri" panose="020F0502020204030204" pitchFamily="34" charset="0"/>
              <a:cs typeface="Times New Roman" panose="02020603050405020304" pitchFamily="18" charset="0"/>
            </a:endParaRPr>
          </a:p>
          <a:p>
            <a:pPr marL="0" marR="0" algn="just">
              <a:lnSpc>
                <a:spcPct val="150000"/>
              </a:lnSpc>
              <a:spcAft>
                <a:spcPts val="800"/>
              </a:spcAft>
            </a:pPr>
            <a:r>
              <a:rPr lang="da-DK" sz="2000" dirty="0">
                <a:effectLst/>
                <a:latin typeface="+mj-lt"/>
                <a:ea typeface="Times New Roman" panose="02020603050405020304" pitchFamily="18" charset="0"/>
                <a:cs typeface="Times New Roman" panose="02020603050405020304" pitchFamily="18" charset="0"/>
              </a:rPr>
              <a:t>b) Một mặt phẳng cắt một hình cầu sẽ tạo ra mặt cắt hình tròn.</a:t>
            </a:r>
            <a:endParaRPr lang="en-US" sz="2000" dirty="0">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 calcmode="lin" valueType="num">
                                      <p:cBhvr additive="base">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4" name="TextBox 3">
            <a:extLst>
              <a:ext uri="{FF2B5EF4-FFF2-40B4-BE49-F238E27FC236}">
                <a16:creationId xmlns:a16="http://schemas.microsoft.com/office/drawing/2014/main" id="{D7A2E91B-A433-0405-280B-0D4D7FAF29EB}"/>
              </a:ext>
            </a:extLst>
          </p:cNvPr>
          <p:cNvSpPr txBox="1"/>
          <p:nvPr/>
        </p:nvSpPr>
        <p:spPr>
          <a:xfrm>
            <a:off x="1183404" y="1010062"/>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6" name="TextBox 5">
            <a:extLst>
              <a:ext uri="{FF2B5EF4-FFF2-40B4-BE49-F238E27FC236}">
                <a16:creationId xmlns:a16="http://schemas.microsoft.com/office/drawing/2014/main" id="{F653EEFF-7E68-5347-E5F4-565B64F84C51}"/>
              </a:ext>
            </a:extLst>
          </p:cNvPr>
          <p:cNvSpPr txBox="1"/>
          <p:nvPr/>
        </p:nvSpPr>
        <p:spPr>
          <a:xfrm>
            <a:off x="1183404" y="1687191"/>
            <a:ext cx="6777191" cy="2446247"/>
          </a:xfrm>
          <a:prstGeom prst="rect">
            <a:avLst/>
          </a:prstGeom>
          <a:noFill/>
        </p:spPr>
        <p:txBody>
          <a:bodyPr wrap="square">
            <a:spAutoFit/>
          </a:bodyPr>
          <a:lstStyle/>
          <a:p>
            <a:pPr marL="342900" marR="0" lvl="0" indent="-342900" algn="just">
              <a:lnSpc>
                <a:spcPct val="150000"/>
              </a:lnSpc>
              <a:spcAft>
                <a:spcPts val="800"/>
              </a:spcAft>
              <a:buFont typeface="Arial" panose="020B0604020202020204" pitchFamily="34" charset="0"/>
              <a:buChar char="•"/>
              <a:tabLst>
                <a:tab pos="156845" algn="l"/>
              </a:tabLst>
            </a:pPr>
            <a:r>
              <a:rPr lang="da-DK" sz="2000" dirty="0">
                <a:effectLst/>
                <a:latin typeface="+mj-lt"/>
                <a:ea typeface="Times New Roman" panose="02020603050405020304" pitchFamily="18" charset="0"/>
                <a:cs typeface="Times New Roman" panose="02020603050405020304" pitchFamily="18" charset="0"/>
              </a:rPr>
              <a:t>Nếu cắt một hình cầu bởi một mặt phẳng thì phần chung giữa chúng là một hình tròn như </a:t>
            </a:r>
            <a:r>
              <a:rPr lang="da-DK" sz="2000" i="1" dirty="0">
                <a:effectLst/>
                <a:latin typeface="+mj-lt"/>
                <a:ea typeface="Times New Roman" panose="02020603050405020304" pitchFamily="18" charset="0"/>
                <a:cs typeface="Times New Roman" panose="02020603050405020304" pitchFamily="18" charset="0"/>
              </a:rPr>
              <a:t>Hình 34</a:t>
            </a:r>
            <a:r>
              <a:rPr lang="da-DK"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85445" marR="0" indent="-342900" algn="just">
              <a:lnSpc>
                <a:spcPct val="150000"/>
              </a:lnSpc>
              <a:spcAft>
                <a:spcPts val="800"/>
              </a:spcAft>
              <a:buFont typeface="Arial" panose="020B0604020202020204" pitchFamily="34" charset="0"/>
              <a:buChar char="•"/>
              <a:tabLst>
                <a:tab pos="156845" algn="l"/>
              </a:tabLst>
            </a:pPr>
            <a:r>
              <a:rPr lang="da-DK" sz="2000" dirty="0">
                <a:effectLst/>
                <a:latin typeface="+mj-lt"/>
                <a:ea typeface="Times New Roman" panose="02020603050405020304" pitchFamily="18" charset="0"/>
                <a:cs typeface="Times New Roman" panose="02020603050405020304" pitchFamily="18" charset="0"/>
              </a:rPr>
              <a:t>Đặc biệt, nếu cắt một hình cầu bởi một mặt phẳng đi qua tâm hình cầu thì phần chung giữa chúng là một </a:t>
            </a:r>
            <a:r>
              <a:rPr lang="da-DK" sz="2000" i="1" dirty="0">
                <a:effectLst/>
                <a:latin typeface="+mj-lt"/>
                <a:ea typeface="Times New Roman" panose="02020603050405020304" pitchFamily="18" charset="0"/>
                <a:cs typeface="Times New Roman" panose="02020603050405020304" pitchFamily="18" charset="0"/>
              </a:rPr>
              <a:t>hình tròn lớn</a:t>
            </a:r>
            <a:r>
              <a:rPr lang="da-DK" sz="2000" dirty="0">
                <a:effectLst/>
                <a:latin typeface="+mj-lt"/>
                <a:ea typeface="Times New Roman" panose="02020603050405020304" pitchFamily="18" charset="0"/>
                <a:cs typeface="Times New Roman" panose="02020603050405020304" pitchFamily="18" charset="0"/>
              </a:rPr>
              <a:t> như </a:t>
            </a:r>
            <a:r>
              <a:rPr lang="da-DK" sz="2000" i="1" dirty="0">
                <a:effectLst/>
                <a:latin typeface="+mj-lt"/>
                <a:ea typeface="Times New Roman" panose="02020603050405020304" pitchFamily="18" charset="0"/>
                <a:cs typeface="Times New Roman" panose="02020603050405020304" pitchFamily="18" charset="0"/>
              </a:rPr>
              <a:t>Hình 34</a:t>
            </a:r>
            <a:r>
              <a:rPr lang="da-DK"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20" name="Title 2">
            <a:extLst>
              <a:ext uri="{FF2B5EF4-FFF2-40B4-BE49-F238E27FC236}">
                <a16:creationId xmlns:a16="http://schemas.microsoft.com/office/drawing/2014/main" id="{66D9A239-67FE-5483-B40D-C5CDFDF57C3B}"/>
              </a:ext>
            </a:extLst>
          </p:cNvPr>
          <p:cNvSpPr>
            <a:spLocks noGrp="1"/>
          </p:cNvSpPr>
          <p:nvPr/>
        </p:nvSpPr>
        <p:spPr>
          <a:xfrm>
            <a:off x="719999" y="402680"/>
            <a:ext cx="7704000" cy="592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r>
              <a:rPr lang="en-US" b="1" dirty="0" err="1">
                <a:solidFill>
                  <a:schemeClr val="tx1"/>
                </a:solidFill>
                <a:latin typeface="+mj-lt"/>
              </a:rPr>
              <a:t>KHỞI</a:t>
            </a:r>
            <a:r>
              <a:rPr lang="en-US" b="1" dirty="0">
                <a:solidFill>
                  <a:schemeClr val="tx1"/>
                </a:solidFill>
                <a:latin typeface="+mj-lt"/>
              </a:rPr>
              <a:t> </a:t>
            </a:r>
            <a:r>
              <a:rPr lang="en-US" b="1" dirty="0" err="1">
                <a:solidFill>
                  <a:schemeClr val="tx1"/>
                </a:solidFill>
                <a:latin typeface="+mj-lt"/>
              </a:rPr>
              <a:t>ĐỘNG</a:t>
            </a:r>
            <a:endParaRPr lang="en-US" b="1" dirty="0">
              <a:solidFill>
                <a:schemeClr val="tx1"/>
              </a:solidFill>
              <a:latin typeface="+mj-lt"/>
            </a:endParaRPr>
          </a:p>
        </p:txBody>
      </p:sp>
      <p:sp>
        <p:nvSpPr>
          <p:cNvPr id="21" name="TextBox 4">
            <a:extLst>
              <a:ext uri="{FF2B5EF4-FFF2-40B4-BE49-F238E27FC236}">
                <a16:creationId xmlns:a16="http://schemas.microsoft.com/office/drawing/2014/main" id="{4020BB9E-D325-87DF-8D63-670DC9C78504}"/>
              </a:ext>
            </a:extLst>
          </p:cNvPr>
          <p:cNvSpPr txBox="1"/>
          <p:nvPr/>
        </p:nvSpPr>
        <p:spPr>
          <a:xfrm>
            <a:off x="1280402" y="904603"/>
            <a:ext cx="6583196"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gn="just">
              <a:lnSpc>
                <a:spcPct val="150000"/>
              </a:lnSpc>
              <a:spcBef>
                <a:spcPts val="600"/>
              </a:spcBef>
              <a:spcAft>
                <a:spcPts val="600"/>
              </a:spcAft>
              <a:tabLst>
                <a:tab pos="360045" algn="l"/>
                <a:tab pos="720090" algn="l"/>
              </a:tabLst>
            </a:pPr>
            <a:r>
              <a:rPr lang="da-DK" sz="2000" dirty="0">
                <a:latin typeface="+mj-lt"/>
                <a:ea typeface="Calibri" panose="020F0502020204030204" pitchFamily="34" charset="0"/>
                <a:cs typeface="Times New Roman" panose="02020603050405020304" pitchFamily="18" charset="0"/>
              </a:rPr>
              <a:t>Ở tiểu học, các em đã nhận biết được một số vật thể có dạng hình cầu, như ở</a:t>
            </a:r>
            <a:r>
              <a:rPr lang="da-DK" sz="2000" dirty="0">
                <a:solidFill>
                  <a:srgbClr val="000000"/>
                </a:solidFill>
                <a:effectLst/>
                <a:latin typeface="+mj-lt"/>
                <a:ea typeface="Calibri" panose="020F0502020204030204" pitchFamily="34" charset="0"/>
                <a:cs typeface="Times New Roman" panose="02020603050405020304" pitchFamily="18" charset="0"/>
              </a:rPr>
              <a:t> Hình 28.</a:t>
            </a:r>
            <a:endParaRPr lang="en-US" sz="2000" dirty="0">
              <a:effectLst/>
              <a:latin typeface="+mj-lt"/>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85717F07-4172-96D4-FA07-9257AA745007}"/>
              </a:ext>
            </a:extLst>
          </p:cNvPr>
          <p:cNvSpPr/>
          <p:nvPr/>
        </p:nvSpPr>
        <p:spPr>
          <a:xfrm>
            <a:off x="1937656" y="4067062"/>
            <a:ext cx="5268686" cy="67375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000" dirty="0" err="1">
                <a:solidFill>
                  <a:schemeClr val="tx1"/>
                </a:solidFill>
              </a:rPr>
              <a:t>Hình</a:t>
            </a:r>
            <a:r>
              <a:rPr lang="en-US" sz="2000" dirty="0">
                <a:solidFill>
                  <a:schemeClr val="tx1"/>
                </a:solidFill>
              </a:rPr>
              <a:t> </a:t>
            </a:r>
            <a:r>
              <a:rPr lang="en-US" sz="2000" dirty="0" err="1">
                <a:solidFill>
                  <a:schemeClr val="tx1"/>
                </a:solidFill>
              </a:rPr>
              <a:t>cầu</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những</a:t>
            </a:r>
            <a:r>
              <a:rPr lang="en-US" sz="2000" dirty="0">
                <a:solidFill>
                  <a:schemeClr val="tx1"/>
                </a:solidFill>
              </a:rPr>
              <a:t> </a:t>
            </a:r>
            <a:r>
              <a:rPr lang="en-US" sz="2000" dirty="0" err="1">
                <a:solidFill>
                  <a:schemeClr val="tx1"/>
                </a:solidFill>
              </a:rPr>
              <a:t>đặc</a:t>
            </a:r>
            <a:r>
              <a:rPr lang="en-US" sz="2000" dirty="0">
                <a:solidFill>
                  <a:schemeClr val="tx1"/>
                </a:solidFill>
              </a:rPr>
              <a:t> </a:t>
            </a:r>
            <a:r>
              <a:rPr lang="en-US" sz="2000" dirty="0" err="1">
                <a:solidFill>
                  <a:schemeClr val="tx1"/>
                </a:solidFill>
              </a:rPr>
              <a:t>điểm</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pic>
        <p:nvPicPr>
          <p:cNvPr id="25" name="Picture 24">
            <a:extLst>
              <a:ext uri="{FF2B5EF4-FFF2-40B4-BE49-F238E27FC236}">
                <a16:creationId xmlns:a16="http://schemas.microsoft.com/office/drawing/2014/main" id="{33EFDF90-53FA-E800-73D0-A9FF5B416994}"/>
              </a:ext>
            </a:extLst>
          </p:cNvPr>
          <p:cNvPicPr>
            <a:picLocks noChangeAspect="1"/>
          </p:cNvPicPr>
          <p:nvPr/>
        </p:nvPicPr>
        <p:blipFill>
          <a:blip r:embed="rId3">
            <a:clrChange>
              <a:clrFrom>
                <a:srgbClr val="FFFFFF"/>
              </a:clrFrom>
              <a:clrTo>
                <a:srgbClr val="FFFFFF">
                  <a:alpha val="0"/>
                </a:srgbClr>
              </a:clrTo>
            </a:clrChange>
          </a:blip>
          <a:srcRect l="8054" t="26606" r="5180" b="25432"/>
          <a:stretch/>
        </p:blipFill>
        <p:spPr>
          <a:xfrm>
            <a:off x="1146240" y="1789042"/>
            <a:ext cx="6851518" cy="2087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3">
          <a:extLst>
            <a:ext uri="{FF2B5EF4-FFF2-40B4-BE49-F238E27FC236}">
              <a16:creationId xmlns:a16="http://schemas.microsoft.com/office/drawing/2014/main" id="{FA7C691B-9082-5FFE-7F83-7ACCA4FD52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9303CA-46CD-E26E-1726-81867FEC786C}"/>
              </a:ext>
            </a:extLst>
          </p:cNvPr>
          <p:cNvSpPr txBox="1"/>
          <p:nvPr/>
        </p:nvSpPr>
        <p:spPr>
          <a:xfrm>
            <a:off x="1282795" y="781462"/>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6" name="TextBox 5">
            <a:extLst>
              <a:ext uri="{FF2B5EF4-FFF2-40B4-BE49-F238E27FC236}">
                <a16:creationId xmlns:a16="http://schemas.microsoft.com/office/drawing/2014/main" id="{76A1520F-D3FA-80DF-10EC-CE91694D7E4B}"/>
              </a:ext>
            </a:extLst>
          </p:cNvPr>
          <p:cNvSpPr txBox="1"/>
          <p:nvPr/>
        </p:nvSpPr>
        <p:spPr>
          <a:xfrm>
            <a:off x="1282795" y="1181572"/>
            <a:ext cx="6777191" cy="958660"/>
          </a:xfrm>
          <a:prstGeom prst="rect">
            <a:avLst/>
          </a:prstGeom>
          <a:noFill/>
        </p:spPr>
        <p:txBody>
          <a:bodyPr wrap="square">
            <a:spAutoFit/>
          </a:bodyPr>
          <a:lstStyle/>
          <a:p>
            <a:pPr marL="285750" lvl="0" indent="-285750" algn="just">
              <a:lnSpc>
                <a:spcPct val="150000"/>
              </a:lnSpc>
              <a:buFont typeface="Arial" panose="020B0604020202020204" pitchFamily="34" charset="0"/>
              <a:buChar char="•"/>
            </a:pPr>
            <a:r>
              <a:rPr lang="da-DK" sz="2000" dirty="0"/>
              <a:t>Nếu cắt một mặt cầu bởi một mặt phẳng thì phần chung giữa chúng là một đường tròn.</a:t>
            </a:r>
            <a:endParaRPr lang="en-US" sz="2000" dirty="0"/>
          </a:p>
        </p:txBody>
      </p:sp>
      <p:pic>
        <p:nvPicPr>
          <p:cNvPr id="7" name="Picture 6">
            <a:extLst>
              <a:ext uri="{FF2B5EF4-FFF2-40B4-BE49-F238E27FC236}">
                <a16:creationId xmlns:a16="http://schemas.microsoft.com/office/drawing/2014/main" id="{A033A252-2D14-2DEE-3118-6CDF2034070C}"/>
              </a:ext>
            </a:extLst>
          </p:cNvPr>
          <p:cNvPicPr>
            <a:picLocks noChangeAspect="1"/>
          </p:cNvPicPr>
          <p:nvPr/>
        </p:nvPicPr>
        <p:blipFill>
          <a:blip r:embed="rId3">
            <a:clrChange>
              <a:clrFrom>
                <a:srgbClr val="FFFFFF"/>
              </a:clrFrom>
              <a:clrTo>
                <a:srgbClr val="FFFFFF">
                  <a:alpha val="0"/>
                </a:srgbClr>
              </a:clrTo>
            </a:clrChange>
          </a:blip>
          <a:srcRect l="55603" t="6312" r="5324" b="17803"/>
          <a:stretch/>
        </p:blipFill>
        <p:spPr>
          <a:xfrm>
            <a:off x="2683565" y="1931777"/>
            <a:ext cx="4333461" cy="2788069"/>
          </a:xfrm>
          <a:prstGeom prst="rect">
            <a:avLst/>
          </a:prstGeom>
        </p:spPr>
      </p:pic>
    </p:spTree>
    <p:extLst>
      <p:ext uri="{BB962C8B-B14F-4D97-AF65-F5344CB8AC3E}">
        <p14:creationId xmlns:p14="http://schemas.microsoft.com/office/powerpoint/2010/main" val="82113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6">
          <a:extLst>
            <a:ext uri="{FF2B5EF4-FFF2-40B4-BE49-F238E27FC236}">
              <a16:creationId xmlns:a16="http://schemas.microsoft.com/office/drawing/2014/main" id="{C3A410B5-5C53-A33A-C156-5FEE5B792732}"/>
            </a:ext>
          </a:extLst>
        </p:cNvPr>
        <p:cNvGrpSpPr/>
        <p:nvPr/>
      </p:nvGrpSpPr>
      <p:grpSpPr>
        <a:xfrm>
          <a:off x="0" y="0"/>
          <a:ext cx="0" cy="0"/>
          <a:chOff x="0" y="0"/>
          <a:chExt cx="0" cy="0"/>
        </a:xfrm>
      </p:grpSpPr>
      <p:sp>
        <p:nvSpPr>
          <p:cNvPr id="1138" name="Google Shape;1138;p31">
            <a:extLst>
              <a:ext uri="{FF2B5EF4-FFF2-40B4-BE49-F238E27FC236}">
                <a16:creationId xmlns:a16="http://schemas.microsoft.com/office/drawing/2014/main" id="{9EB9CD72-D7F2-53FE-DE30-23D8B0719400}"/>
              </a:ext>
            </a:extLst>
          </p:cNvPr>
          <p:cNvSpPr txBox="1">
            <a:spLocks noGrp="1"/>
          </p:cNvSpPr>
          <p:nvPr>
            <p:ph type="title"/>
          </p:nvPr>
        </p:nvSpPr>
        <p:spPr>
          <a:xfrm>
            <a:off x="2266291" y="2054405"/>
            <a:ext cx="4610825" cy="233333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5000" dirty="0">
                <a:latin typeface="+mj-lt"/>
              </a:rPr>
              <a:t>DIỆN TÍCH MẶT CẦU</a:t>
            </a:r>
            <a:endParaRPr sz="5000" dirty="0">
              <a:latin typeface="+mj-lt"/>
            </a:endParaRPr>
          </a:p>
        </p:txBody>
      </p:sp>
      <p:sp>
        <p:nvSpPr>
          <p:cNvPr id="1139" name="Google Shape;1139;p31">
            <a:extLst>
              <a:ext uri="{FF2B5EF4-FFF2-40B4-BE49-F238E27FC236}">
                <a16:creationId xmlns:a16="http://schemas.microsoft.com/office/drawing/2014/main" id="{B6CF4959-3906-6F09-76F2-200BEDA726A9}"/>
              </a:ext>
            </a:extLst>
          </p:cNvPr>
          <p:cNvSpPr txBox="1">
            <a:spLocks noGrp="1"/>
          </p:cNvSpPr>
          <p:nvPr>
            <p:ph type="title" idx="2"/>
          </p:nvPr>
        </p:nvSpPr>
        <p:spPr>
          <a:xfrm>
            <a:off x="3962766" y="874721"/>
            <a:ext cx="1268400" cy="110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II</a:t>
            </a:r>
            <a:endParaRPr b="1" dirty="0">
              <a:latin typeface="+mj-lt"/>
            </a:endParaRPr>
          </a:p>
        </p:txBody>
      </p:sp>
      <p:grpSp>
        <p:nvGrpSpPr>
          <p:cNvPr id="1140" name="Google Shape;1140;p31">
            <a:extLst>
              <a:ext uri="{FF2B5EF4-FFF2-40B4-BE49-F238E27FC236}">
                <a16:creationId xmlns:a16="http://schemas.microsoft.com/office/drawing/2014/main" id="{A2372AB5-C9D1-488E-5107-203EE4A37F01}"/>
              </a:ext>
            </a:extLst>
          </p:cNvPr>
          <p:cNvGrpSpPr/>
          <p:nvPr/>
        </p:nvGrpSpPr>
        <p:grpSpPr>
          <a:xfrm>
            <a:off x="476798" y="451408"/>
            <a:ext cx="8248717" cy="4467592"/>
            <a:chOff x="476798" y="451408"/>
            <a:chExt cx="8248717" cy="4467592"/>
          </a:xfrm>
        </p:grpSpPr>
        <p:grpSp>
          <p:nvGrpSpPr>
            <p:cNvPr id="1141" name="Google Shape;1141;p31">
              <a:extLst>
                <a:ext uri="{FF2B5EF4-FFF2-40B4-BE49-F238E27FC236}">
                  <a16:creationId xmlns:a16="http://schemas.microsoft.com/office/drawing/2014/main" id="{CDD845B3-7205-5C04-273C-8F28309CD805}"/>
                </a:ext>
              </a:extLst>
            </p:cNvPr>
            <p:cNvGrpSpPr/>
            <p:nvPr/>
          </p:nvGrpSpPr>
          <p:grpSpPr>
            <a:xfrm rot="-1632334">
              <a:off x="7319002" y="648983"/>
              <a:ext cx="1176592" cy="1290525"/>
              <a:chOff x="1328738" y="1089025"/>
              <a:chExt cx="4262435" cy="4675182"/>
            </a:xfrm>
          </p:grpSpPr>
          <p:sp>
            <p:nvSpPr>
              <p:cNvPr id="1142" name="Google Shape;1142;p31">
                <a:extLst>
                  <a:ext uri="{FF2B5EF4-FFF2-40B4-BE49-F238E27FC236}">
                    <a16:creationId xmlns:a16="http://schemas.microsoft.com/office/drawing/2014/main" id="{B596D241-DA2D-7D89-CB66-AEB22E1D5806}"/>
                  </a:ext>
                </a:extLst>
              </p:cNvPr>
              <p:cNvSpPr/>
              <p:nvPr/>
            </p:nvSpPr>
            <p:spPr>
              <a:xfrm>
                <a:off x="1328738" y="1169988"/>
                <a:ext cx="4194167" cy="4594219"/>
              </a:xfrm>
              <a:custGeom>
                <a:avLst/>
                <a:gdLst/>
                <a:ahLst/>
                <a:cxnLst/>
                <a:rect l="l" t="t" r="r" b="b"/>
                <a:pathLst>
                  <a:path w="6381" h="6989" extrusionOk="0">
                    <a:moveTo>
                      <a:pt x="5582" y="2366"/>
                    </a:moveTo>
                    <a:cubicBezTo>
                      <a:pt x="4783" y="732"/>
                      <a:pt x="2912" y="0"/>
                      <a:pt x="1411" y="734"/>
                    </a:cubicBezTo>
                    <a:cubicBezTo>
                      <a:pt x="928" y="970"/>
                      <a:pt x="522" y="1341"/>
                      <a:pt x="236" y="1808"/>
                    </a:cubicBezTo>
                    <a:cubicBezTo>
                      <a:pt x="9" y="2179"/>
                      <a:pt x="0" y="2619"/>
                      <a:pt x="177" y="2980"/>
                    </a:cubicBezTo>
                    <a:cubicBezTo>
                      <a:pt x="269" y="3168"/>
                      <a:pt x="412" y="3335"/>
                      <a:pt x="601" y="3460"/>
                    </a:cubicBezTo>
                    <a:cubicBezTo>
                      <a:pt x="966" y="3699"/>
                      <a:pt x="1246" y="4014"/>
                      <a:pt x="1432" y="4395"/>
                    </a:cubicBezTo>
                    <a:cubicBezTo>
                      <a:pt x="1618" y="4776"/>
                      <a:pt x="1695" y="5190"/>
                      <a:pt x="1660" y="5625"/>
                    </a:cubicBezTo>
                    <a:cubicBezTo>
                      <a:pt x="1607" y="6281"/>
                      <a:pt x="2081" y="6853"/>
                      <a:pt x="2740" y="6927"/>
                    </a:cubicBezTo>
                    <a:cubicBezTo>
                      <a:pt x="3283" y="6989"/>
                      <a:pt x="3826" y="6896"/>
                      <a:pt x="4309" y="6660"/>
                    </a:cubicBezTo>
                    <a:cubicBezTo>
                      <a:pt x="5809" y="5926"/>
                      <a:pt x="6381" y="4000"/>
                      <a:pt x="5582" y="2366"/>
                    </a:cubicBezTo>
                    <a:close/>
                    <a:moveTo>
                      <a:pt x="1652" y="4287"/>
                    </a:moveTo>
                    <a:cubicBezTo>
                      <a:pt x="1322" y="3613"/>
                      <a:pt x="1310" y="2941"/>
                      <a:pt x="1625" y="2787"/>
                    </a:cubicBezTo>
                    <a:cubicBezTo>
                      <a:pt x="1940" y="2633"/>
                      <a:pt x="2462" y="3055"/>
                      <a:pt x="2792" y="3730"/>
                    </a:cubicBezTo>
                    <a:cubicBezTo>
                      <a:pt x="3122" y="4404"/>
                      <a:pt x="3134" y="5076"/>
                      <a:pt x="2819" y="5230"/>
                    </a:cubicBezTo>
                    <a:cubicBezTo>
                      <a:pt x="2504" y="5384"/>
                      <a:pt x="1982" y="4962"/>
                      <a:pt x="1652" y="428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3" name="Google Shape;1143;p31">
                <a:extLst>
                  <a:ext uri="{FF2B5EF4-FFF2-40B4-BE49-F238E27FC236}">
                    <a16:creationId xmlns:a16="http://schemas.microsoft.com/office/drawing/2014/main" id="{0FEA53B8-63D1-BA30-015A-C1C3EC5F2C0C}"/>
                  </a:ext>
                </a:extLst>
              </p:cNvPr>
              <p:cNvSpPr/>
              <p:nvPr/>
            </p:nvSpPr>
            <p:spPr>
              <a:xfrm>
                <a:off x="1398588" y="1089025"/>
                <a:ext cx="4192585" cy="4594219"/>
              </a:xfrm>
              <a:custGeom>
                <a:avLst/>
                <a:gdLst/>
                <a:ahLst/>
                <a:cxnLst/>
                <a:rect l="l" t="t" r="r" b="b"/>
                <a:pathLst>
                  <a:path w="6380" h="6989" extrusionOk="0">
                    <a:moveTo>
                      <a:pt x="5581" y="2366"/>
                    </a:moveTo>
                    <a:cubicBezTo>
                      <a:pt x="4782" y="733"/>
                      <a:pt x="2911" y="0"/>
                      <a:pt x="1410" y="734"/>
                    </a:cubicBezTo>
                    <a:cubicBezTo>
                      <a:pt x="927" y="970"/>
                      <a:pt x="521" y="1342"/>
                      <a:pt x="236" y="1808"/>
                    </a:cubicBezTo>
                    <a:cubicBezTo>
                      <a:pt x="9" y="2179"/>
                      <a:pt x="0" y="2619"/>
                      <a:pt x="176" y="2980"/>
                    </a:cubicBezTo>
                    <a:cubicBezTo>
                      <a:pt x="269" y="3169"/>
                      <a:pt x="412" y="3336"/>
                      <a:pt x="601" y="3460"/>
                    </a:cubicBezTo>
                    <a:cubicBezTo>
                      <a:pt x="966" y="3700"/>
                      <a:pt x="1245" y="4014"/>
                      <a:pt x="1432" y="4395"/>
                    </a:cubicBezTo>
                    <a:cubicBezTo>
                      <a:pt x="1618" y="4776"/>
                      <a:pt x="1695" y="5190"/>
                      <a:pt x="1660" y="5625"/>
                    </a:cubicBezTo>
                    <a:cubicBezTo>
                      <a:pt x="1607" y="6282"/>
                      <a:pt x="2081" y="6854"/>
                      <a:pt x="2739" y="6928"/>
                    </a:cubicBezTo>
                    <a:cubicBezTo>
                      <a:pt x="3283" y="6989"/>
                      <a:pt x="3825" y="6897"/>
                      <a:pt x="4308" y="6661"/>
                    </a:cubicBezTo>
                    <a:cubicBezTo>
                      <a:pt x="5809" y="5927"/>
                      <a:pt x="6380" y="4000"/>
                      <a:pt x="5581" y="2366"/>
                    </a:cubicBezTo>
                    <a:close/>
                    <a:moveTo>
                      <a:pt x="1651" y="4288"/>
                    </a:moveTo>
                    <a:cubicBezTo>
                      <a:pt x="1322" y="3614"/>
                      <a:pt x="1309" y="2942"/>
                      <a:pt x="1624" y="2788"/>
                    </a:cubicBezTo>
                    <a:cubicBezTo>
                      <a:pt x="1939" y="2634"/>
                      <a:pt x="2462" y="3056"/>
                      <a:pt x="2792" y="3730"/>
                    </a:cubicBezTo>
                    <a:cubicBezTo>
                      <a:pt x="3122" y="4405"/>
                      <a:pt x="3134" y="5077"/>
                      <a:pt x="2819" y="5231"/>
                    </a:cubicBezTo>
                    <a:cubicBezTo>
                      <a:pt x="2504" y="5384"/>
                      <a:pt x="1981" y="4963"/>
                      <a:pt x="1651" y="428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4" name="Google Shape;1144;p31">
                <a:extLst>
                  <a:ext uri="{FF2B5EF4-FFF2-40B4-BE49-F238E27FC236}">
                    <a16:creationId xmlns:a16="http://schemas.microsoft.com/office/drawing/2014/main" id="{FD15EBF1-689D-D85D-4CE8-C123F782323A}"/>
                  </a:ext>
                </a:extLst>
              </p:cNvPr>
              <p:cNvSpPr/>
              <p:nvPr/>
            </p:nvSpPr>
            <p:spPr>
              <a:xfrm>
                <a:off x="4375151" y="2416175"/>
                <a:ext cx="652463" cy="814389"/>
              </a:xfrm>
              <a:custGeom>
                <a:avLst/>
                <a:gdLst/>
                <a:ahLst/>
                <a:cxnLst/>
                <a:rect l="l" t="t" r="r" b="b"/>
                <a:pathLst>
                  <a:path w="993" h="1240" extrusionOk="0">
                    <a:moveTo>
                      <a:pt x="851" y="447"/>
                    </a:moveTo>
                    <a:cubicBezTo>
                      <a:pt x="710" y="157"/>
                      <a:pt x="436" y="0"/>
                      <a:pt x="240" y="96"/>
                    </a:cubicBezTo>
                    <a:cubicBezTo>
                      <a:pt x="44" y="191"/>
                      <a:pt x="0" y="504"/>
                      <a:pt x="142" y="793"/>
                    </a:cubicBezTo>
                    <a:cubicBezTo>
                      <a:pt x="284" y="1083"/>
                      <a:pt x="557" y="1240"/>
                      <a:pt x="753" y="1144"/>
                    </a:cubicBezTo>
                    <a:cubicBezTo>
                      <a:pt x="949" y="1049"/>
                      <a:pt x="993" y="736"/>
                      <a:pt x="851" y="44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5" name="Google Shape;1145;p31">
                <a:extLst>
                  <a:ext uri="{FF2B5EF4-FFF2-40B4-BE49-F238E27FC236}">
                    <a16:creationId xmlns:a16="http://schemas.microsoft.com/office/drawing/2014/main" id="{6B011D58-FAEF-FA32-C67F-15E69BD4D8B5}"/>
                  </a:ext>
                </a:extLst>
              </p:cNvPr>
              <p:cNvSpPr/>
              <p:nvPr/>
            </p:nvSpPr>
            <p:spPr>
              <a:xfrm>
                <a:off x="3632200" y="1833563"/>
                <a:ext cx="679449" cy="790576"/>
              </a:xfrm>
              <a:custGeom>
                <a:avLst/>
                <a:gdLst/>
                <a:ahLst/>
                <a:cxnLst/>
                <a:rect l="l" t="t" r="r" b="b"/>
                <a:pathLst>
                  <a:path w="1035" h="1203" extrusionOk="0">
                    <a:moveTo>
                      <a:pt x="838" y="372"/>
                    </a:moveTo>
                    <a:cubicBezTo>
                      <a:pt x="650" y="110"/>
                      <a:pt x="354" y="0"/>
                      <a:pt x="177" y="128"/>
                    </a:cubicBezTo>
                    <a:cubicBezTo>
                      <a:pt x="0" y="255"/>
                      <a:pt x="9" y="570"/>
                      <a:pt x="197" y="832"/>
                    </a:cubicBezTo>
                    <a:cubicBezTo>
                      <a:pt x="385" y="1094"/>
                      <a:pt x="681" y="1203"/>
                      <a:pt x="858" y="1076"/>
                    </a:cubicBezTo>
                    <a:cubicBezTo>
                      <a:pt x="1035" y="949"/>
                      <a:pt x="1027" y="633"/>
                      <a:pt x="838" y="3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6" name="Google Shape;1146;p31">
                <a:extLst>
                  <a:ext uri="{FF2B5EF4-FFF2-40B4-BE49-F238E27FC236}">
                    <a16:creationId xmlns:a16="http://schemas.microsoft.com/office/drawing/2014/main" id="{4AB178BA-9A8E-7001-ABEC-4F507BC28CDC}"/>
                  </a:ext>
                </a:extLst>
              </p:cNvPr>
              <p:cNvSpPr/>
              <p:nvPr/>
            </p:nvSpPr>
            <p:spPr>
              <a:xfrm>
                <a:off x="2811463" y="1546225"/>
                <a:ext cx="712788" cy="771526"/>
              </a:xfrm>
              <a:custGeom>
                <a:avLst/>
                <a:gdLst/>
                <a:ahLst/>
                <a:cxnLst/>
                <a:rect l="l" t="t" r="r" b="b"/>
                <a:pathLst>
                  <a:path w="1085" h="1174" extrusionOk="0">
                    <a:moveTo>
                      <a:pt x="845" y="333"/>
                    </a:moveTo>
                    <a:cubicBezTo>
                      <a:pt x="638" y="86"/>
                      <a:pt x="335" y="0"/>
                      <a:pt x="168" y="140"/>
                    </a:cubicBezTo>
                    <a:cubicBezTo>
                      <a:pt x="0" y="280"/>
                      <a:pt x="33" y="594"/>
                      <a:pt x="240" y="841"/>
                    </a:cubicBezTo>
                    <a:cubicBezTo>
                      <a:pt x="447" y="1088"/>
                      <a:pt x="751" y="1174"/>
                      <a:pt x="918" y="1034"/>
                    </a:cubicBezTo>
                    <a:cubicBezTo>
                      <a:pt x="1085" y="894"/>
                      <a:pt x="1052" y="580"/>
                      <a:pt x="845" y="33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7" name="Google Shape;1147;p31">
                <a:extLst>
                  <a:ext uri="{FF2B5EF4-FFF2-40B4-BE49-F238E27FC236}">
                    <a16:creationId xmlns:a16="http://schemas.microsoft.com/office/drawing/2014/main" id="{619E3607-B4D8-6AB3-494D-161D2079056C}"/>
                  </a:ext>
                </a:extLst>
              </p:cNvPr>
              <p:cNvSpPr/>
              <p:nvPr/>
            </p:nvSpPr>
            <p:spPr>
              <a:xfrm>
                <a:off x="4413250" y="3354388"/>
                <a:ext cx="617538" cy="817561"/>
              </a:xfrm>
              <a:custGeom>
                <a:avLst/>
                <a:gdLst/>
                <a:ahLst/>
                <a:cxnLst/>
                <a:rect l="l" t="t" r="r" b="b"/>
                <a:pathLst>
                  <a:path w="940" h="1243" extrusionOk="0">
                    <a:moveTo>
                      <a:pt x="635" y="1182"/>
                    </a:moveTo>
                    <a:cubicBezTo>
                      <a:pt x="844" y="1120"/>
                      <a:pt x="940" y="819"/>
                      <a:pt x="849" y="510"/>
                    </a:cubicBezTo>
                    <a:cubicBezTo>
                      <a:pt x="757" y="201"/>
                      <a:pt x="514" y="0"/>
                      <a:pt x="305" y="62"/>
                    </a:cubicBezTo>
                    <a:cubicBezTo>
                      <a:pt x="96" y="123"/>
                      <a:pt x="0" y="424"/>
                      <a:pt x="91" y="733"/>
                    </a:cubicBezTo>
                    <a:cubicBezTo>
                      <a:pt x="183" y="1043"/>
                      <a:pt x="426" y="1243"/>
                      <a:pt x="635" y="118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8" name="Google Shape;1148;p31">
                <a:extLst>
                  <a:ext uri="{FF2B5EF4-FFF2-40B4-BE49-F238E27FC236}">
                    <a16:creationId xmlns:a16="http://schemas.microsoft.com/office/drawing/2014/main" id="{8176BA2E-E7C7-DD71-E85C-FFC44903DEE4}"/>
                  </a:ext>
                </a:extLst>
              </p:cNvPr>
              <p:cNvSpPr/>
              <p:nvPr/>
            </p:nvSpPr>
            <p:spPr>
              <a:xfrm>
                <a:off x="4165601" y="4175125"/>
                <a:ext cx="596899" cy="811213"/>
              </a:xfrm>
              <a:custGeom>
                <a:avLst/>
                <a:gdLst/>
                <a:ahLst/>
                <a:cxnLst/>
                <a:rect l="l" t="t" r="r" b="b"/>
                <a:pathLst>
                  <a:path w="907" h="1234" extrusionOk="0">
                    <a:moveTo>
                      <a:pt x="839" y="534"/>
                    </a:moveTo>
                    <a:cubicBezTo>
                      <a:pt x="772" y="219"/>
                      <a:pt x="544" y="0"/>
                      <a:pt x="331" y="46"/>
                    </a:cubicBezTo>
                    <a:cubicBezTo>
                      <a:pt x="118" y="92"/>
                      <a:pt x="0" y="385"/>
                      <a:pt x="67" y="700"/>
                    </a:cubicBezTo>
                    <a:cubicBezTo>
                      <a:pt x="135" y="1015"/>
                      <a:pt x="363" y="1234"/>
                      <a:pt x="576" y="1188"/>
                    </a:cubicBezTo>
                    <a:cubicBezTo>
                      <a:pt x="789" y="1142"/>
                      <a:pt x="907" y="849"/>
                      <a:pt x="839" y="53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49" name="Google Shape;1149;p31">
              <a:extLst>
                <a:ext uri="{FF2B5EF4-FFF2-40B4-BE49-F238E27FC236}">
                  <a16:creationId xmlns:a16="http://schemas.microsoft.com/office/drawing/2014/main" id="{18879C6C-5A44-26DF-912E-88EA2E9A0AF5}"/>
                </a:ext>
              </a:extLst>
            </p:cNvPr>
            <p:cNvGrpSpPr/>
            <p:nvPr/>
          </p:nvGrpSpPr>
          <p:grpSpPr>
            <a:xfrm rot="-1121805">
              <a:off x="666638" y="3480931"/>
              <a:ext cx="888738" cy="1330735"/>
              <a:chOff x="6296026" y="3317875"/>
              <a:chExt cx="2378072" cy="3560764"/>
            </a:xfrm>
          </p:grpSpPr>
          <p:sp>
            <p:nvSpPr>
              <p:cNvPr id="1150" name="Google Shape;1150;p31">
                <a:extLst>
                  <a:ext uri="{FF2B5EF4-FFF2-40B4-BE49-F238E27FC236}">
                    <a16:creationId xmlns:a16="http://schemas.microsoft.com/office/drawing/2014/main" id="{4E19554A-3F57-AE3E-E668-A3E47A883AC2}"/>
                  </a:ext>
                </a:extLst>
              </p:cNvPr>
              <p:cNvSpPr/>
              <p:nvPr/>
            </p:nvSpPr>
            <p:spPr>
              <a:xfrm>
                <a:off x="6296025" y="3317875"/>
                <a:ext cx="2378072" cy="3560764"/>
              </a:xfrm>
              <a:custGeom>
                <a:avLst/>
                <a:gdLst/>
                <a:ahLst/>
                <a:cxnLst/>
                <a:rect l="l" t="t" r="r" b="b"/>
                <a:pathLst>
                  <a:path w="3619" h="5418" extrusionOk="0">
                    <a:moveTo>
                      <a:pt x="2862" y="4891"/>
                    </a:moveTo>
                    <a:cubicBezTo>
                      <a:pt x="2608" y="4291"/>
                      <a:pt x="2608" y="4291"/>
                      <a:pt x="2608" y="4291"/>
                    </a:cubicBezTo>
                    <a:cubicBezTo>
                      <a:pt x="3619" y="1793"/>
                      <a:pt x="3619" y="1793"/>
                      <a:pt x="3619" y="1793"/>
                    </a:cubicBezTo>
                    <a:cubicBezTo>
                      <a:pt x="1120" y="781"/>
                      <a:pt x="1120" y="781"/>
                      <a:pt x="1120" y="781"/>
                    </a:cubicBezTo>
                    <a:cubicBezTo>
                      <a:pt x="866" y="181"/>
                      <a:pt x="866" y="181"/>
                      <a:pt x="866" y="181"/>
                    </a:cubicBezTo>
                    <a:cubicBezTo>
                      <a:pt x="814" y="58"/>
                      <a:pt x="671" y="0"/>
                      <a:pt x="547" y="52"/>
                    </a:cubicBezTo>
                    <a:cubicBezTo>
                      <a:pt x="181" y="207"/>
                      <a:pt x="181" y="207"/>
                      <a:pt x="181" y="207"/>
                    </a:cubicBezTo>
                    <a:cubicBezTo>
                      <a:pt x="57" y="260"/>
                      <a:pt x="0" y="403"/>
                      <a:pt x="52" y="527"/>
                    </a:cubicBezTo>
                    <a:cubicBezTo>
                      <a:pt x="2047" y="5236"/>
                      <a:pt x="2047" y="5236"/>
                      <a:pt x="2047" y="5236"/>
                    </a:cubicBezTo>
                    <a:cubicBezTo>
                      <a:pt x="2100" y="5360"/>
                      <a:pt x="2243" y="5418"/>
                      <a:pt x="2367" y="5365"/>
                    </a:cubicBezTo>
                    <a:cubicBezTo>
                      <a:pt x="2732" y="5210"/>
                      <a:pt x="2732" y="5210"/>
                      <a:pt x="2732" y="5210"/>
                    </a:cubicBezTo>
                    <a:cubicBezTo>
                      <a:pt x="2856" y="5158"/>
                      <a:pt x="2914" y="5015"/>
                      <a:pt x="2862" y="4891"/>
                    </a:cubicBezTo>
                    <a:close/>
                    <a:moveTo>
                      <a:pt x="2491" y="2270"/>
                    </a:moveTo>
                    <a:cubicBezTo>
                      <a:pt x="2130" y="3164"/>
                      <a:pt x="2130" y="3164"/>
                      <a:pt x="2130" y="3164"/>
                    </a:cubicBezTo>
                    <a:cubicBezTo>
                      <a:pt x="1598" y="1909"/>
                      <a:pt x="1598" y="1909"/>
                      <a:pt x="1598" y="1909"/>
                    </a:cubicBezTo>
                    <a:lnTo>
                      <a:pt x="2491" y="227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1" name="Google Shape;1151;p31">
                <a:extLst>
                  <a:ext uri="{FF2B5EF4-FFF2-40B4-BE49-F238E27FC236}">
                    <a16:creationId xmlns:a16="http://schemas.microsoft.com/office/drawing/2014/main" id="{8F62D894-39E0-8D6E-C233-F79646637070}"/>
                  </a:ext>
                </a:extLst>
              </p:cNvPr>
              <p:cNvSpPr/>
              <p:nvPr/>
            </p:nvSpPr>
            <p:spPr>
              <a:xfrm>
                <a:off x="6423025" y="3795713"/>
                <a:ext cx="212725" cy="98425"/>
              </a:xfrm>
              <a:custGeom>
                <a:avLst/>
                <a:gdLst/>
                <a:ahLst/>
                <a:cxnLst/>
                <a:rect l="l" t="t" r="r" b="b"/>
                <a:pathLst>
                  <a:path w="134" h="62" extrusionOk="0">
                    <a:moveTo>
                      <a:pt x="0" y="56"/>
                    </a:moveTo>
                    <a:lnTo>
                      <a:pt x="3" y="62"/>
                    </a:lnTo>
                    <a:lnTo>
                      <a:pt x="134"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2" name="Google Shape;1152;p31">
                <a:extLst>
                  <a:ext uri="{FF2B5EF4-FFF2-40B4-BE49-F238E27FC236}">
                    <a16:creationId xmlns:a16="http://schemas.microsoft.com/office/drawing/2014/main" id="{C1938E3C-265F-BFDE-E4D4-069A5925D0E2}"/>
                  </a:ext>
                </a:extLst>
              </p:cNvPr>
              <p:cNvSpPr/>
              <p:nvPr/>
            </p:nvSpPr>
            <p:spPr>
              <a:xfrm>
                <a:off x="6459538" y="3906838"/>
                <a:ext cx="147638" cy="71438"/>
              </a:xfrm>
              <a:custGeom>
                <a:avLst/>
                <a:gdLst/>
                <a:ahLst/>
                <a:cxnLst/>
                <a:rect l="l" t="t" r="r" b="b"/>
                <a:pathLst>
                  <a:path w="93" h="45" extrusionOk="0">
                    <a:moveTo>
                      <a:pt x="0" y="39"/>
                    </a:moveTo>
                    <a:lnTo>
                      <a:pt x="2" y="45"/>
                    </a:lnTo>
                    <a:lnTo>
                      <a:pt x="93"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3" name="Google Shape;1153;p31">
                <a:extLst>
                  <a:ext uri="{FF2B5EF4-FFF2-40B4-BE49-F238E27FC236}">
                    <a16:creationId xmlns:a16="http://schemas.microsoft.com/office/drawing/2014/main" id="{8C0A2964-73F4-4E10-4EDD-02BE9AC00E6F}"/>
                  </a:ext>
                </a:extLst>
              </p:cNvPr>
              <p:cNvSpPr/>
              <p:nvPr/>
            </p:nvSpPr>
            <p:spPr>
              <a:xfrm>
                <a:off x="6492876" y="3986213"/>
                <a:ext cx="147638" cy="69850"/>
              </a:xfrm>
              <a:custGeom>
                <a:avLst/>
                <a:gdLst/>
                <a:ahLst/>
                <a:cxnLst/>
                <a:rect l="l" t="t" r="r" b="b"/>
                <a:pathLst>
                  <a:path w="93" h="44" extrusionOk="0">
                    <a:moveTo>
                      <a:pt x="0" y="38"/>
                    </a:moveTo>
                    <a:lnTo>
                      <a:pt x="2" y="44"/>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4" name="Google Shape;1154;p31">
                <a:extLst>
                  <a:ext uri="{FF2B5EF4-FFF2-40B4-BE49-F238E27FC236}">
                    <a16:creationId xmlns:a16="http://schemas.microsoft.com/office/drawing/2014/main" id="{41EA5318-06A4-BC7E-025F-36AF0A809727}"/>
                  </a:ext>
                </a:extLst>
              </p:cNvPr>
              <p:cNvSpPr/>
              <p:nvPr/>
            </p:nvSpPr>
            <p:spPr>
              <a:xfrm>
                <a:off x="6527801" y="4070350"/>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5" name="Google Shape;1155;p31">
                <a:extLst>
                  <a:ext uri="{FF2B5EF4-FFF2-40B4-BE49-F238E27FC236}">
                    <a16:creationId xmlns:a16="http://schemas.microsoft.com/office/drawing/2014/main" id="{AE4E55AA-34EF-1D8F-0E30-66606D93BEFA}"/>
                  </a:ext>
                </a:extLst>
              </p:cNvPr>
              <p:cNvSpPr/>
              <p:nvPr/>
            </p:nvSpPr>
            <p:spPr>
              <a:xfrm>
                <a:off x="6565901" y="4133850"/>
                <a:ext cx="214313" cy="98425"/>
              </a:xfrm>
              <a:custGeom>
                <a:avLst/>
                <a:gdLst/>
                <a:ahLst/>
                <a:cxnLst/>
                <a:rect l="l" t="t" r="r" b="b"/>
                <a:pathLst>
                  <a:path w="135" h="62" extrusionOk="0">
                    <a:moveTo>
                      <a:pt x="0" y="56"/>
                    </a:moveTo>
                    <a:lnTo>
                      <a:pt x="3" y="62"/>
                    </a:lnTo>
                    <a:lnTo>
                      <a:pt x="135"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6" name="Google Shape;1156;p31">
                <a:extLst>
                  <a:ext uri="{FF2B5EF4-FFF2-40B4-BE49-F238E27FC236}">
                    <a16:creationId xmlns:a16="http://schemas.microsoft.com/office/drawing/2014/main" id="{682494E4-477E-1762-C573-1FEFC6A18D39}"/>
                  </a:ext>
                </a:extLst>
              </p:cNvPr>
              <p:cNvSpPr/>
              <p:nvPr/>
            </p:nvSpPr>
            <p:spPr>
              <a:xfrm>
                <a:off x="6602413" y="4246563"/>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7" name="Google Shape;1157;p31">
                <a:extLst>
                  <a:ext uri="{FF2B5EF4-FFF2-40B4-BE49-F238E27FC236}">
                    <a16:creationId xmlns:a16="http://schemas.microsoft.com/office/drawing/2014/main" id="{4ED42AA0-8834-DC85-74B3-137F31BAD05E}"/>
                  </a:ext>
                </a:extLst>
              </p:cNvPr>
              <p:cNvSpPr/>
              <p:nvPr/>
            </p:nvSpPr>
            <p:spPr>
              <a:xfrm>
                <a:off x="6635751" y="4324350"/>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8" name="Google Shape;1158;p31">
                <a:extLst>
                  <a:ext uri="{FF2B5EF4-FFF2-40B4-BE49-F238E27FC236}">
                    <a16:creationId xmlns:a16="http://schemas.microsoft.com/office/drawing/2014/main" id="{43F0BB03-091C-C061-9B45-EAE43DCF95A0}"/>
                  </a:ext>
                </a:extLst>
              </p:cNvPr>
              <p:cNvSpPr/>
              <p:nvPr/>
            </p:nvSpPr>
            <p:spPr>
              <a:xfrm>
                <a:off x="6672263" y="4410075"/>
                <a:ext cx="147638" cy="69850"/>
              </a:xfrm>
              <a:custGeom>
                <a:avLst/>
                <a:gdLst/>
                <a:ahLst/>
                <a:cxnLst/>
                <a:rect l="l" t="t" r="r" b="b"/>
                <a:pathLst>
                  <a:path w="93" h="44" extrusionOk="0">
                    <a:moveTo>
                      <a:pt x="0" y="38"/>
                    </a:moveTo>
                    <a:lnTo>
                      <a:pt x="2" y="44"/>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9" name="Google Shape;1159;p31">
                <a:extLst>
                  <a:ext uri="{FF2B5EF4-FFF2-40B4-BE49-F238E27FC236}">
                    <a16:creationId xmlns:a16="http://schemas.microsoft.com/office/drawing/2014/main" id="{35D92DA8-180C-AF41-54D3-0E0665053F81}"/>
                  </a:ext>
                </a:extLst>
              </p:cNvPr>
              <p:cNvSpPr/>
              <p:nvPr/>
            </p:nvSpPr>
            <p:spPr>
              <a:xfrm>
                <a:off x="6715126" y="4483100"/>
                <a:ext cx="212725" cy="98425"/>
              </a:xfrm>
              <a:custGeom>
                <a:avLst/>
                <a:gdLst/>
                <a:ahLst/>
                <a:cxnLst/>
                <a:rect l="l" t="t" r="r" b="b"/>
                <a:pathLst>
                  <a:path w="134" h="62" extrusionOk="0">
                    <a:moveTo>
                      <a:pt x="0" y="56"/>
                    </a:moveTo>
                    <a:lnTo>
                      <a:pt x="2" y="62"/>
                    </a:lnTo>
                    <a:lnTo>
                      <a:pt x="134" y="6"/>
                    </a:lnTo>
                    <a:lnTo>
                      <a:pt x="131"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0" name="Google Shape;1160;p31">
                <a:extLst>
                  <a:ext uri="{FF2B5EF4-FFF2-40B4-BE49-F238E27FC236}">
                    <a16:creationId xmlns:a16="http://schemas.microsoft.com/office/drawing/2014/main" id="{A46D9BEB-4ACB-1CBA-DC88-6BCF394DFA48}"/>
                  </a:ext>
                </a:extLst>
              </p:cNvPr>
              <p:cNvSpPr/>
              <p:nvPr/>
            </p:nvSpPr>
            <p:spPr>
              <a:xfrm>
                <a:off x="6750051" y="4595813"/>
                <a:ext cx="149225" cy="69850"/>
              </a:xfrm>
              <a:custGeom>
                <a:avLst/>
                <a:gdLst/>
                <a:ahLst/>
                <a:cxnLst/>
                <a:rect l="l" t="t" r="r" b="b"/>
                <a:pathLst>
                  <a:path w="94" h="44" extrusionOk="0">
                    <a:moveTo>
                      <a:pt x="0" y="38"/>
                    </a:moveTo>
                    <a:lnTo>
                      <a:pt x="3" y="44"/>
                    </a:lnTo>
                    <a:lnTo>
                      <a:pt x="94" y="5"/>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1" name="Google Shape;1161;p31">
                <a:extLst>
                  <a:ext uri="{FF2B5EF4-FFF2-40B4-BE49-F238E27FC236}">
                    <a16:creationId xmlns:a16="http://schemas.microsoft.com/office/drawing/2014/main" id="{61F1F17B-C39D-248B-ED48-019FB7B52FB4}"/>
                  </a:ext>
                </a:extLst>
              </p:cNvPr>
              <p:cNvSpPr/>
              <p:nvPr/>
            </p:nvSpPr>
            <p:spPr>
              <a:xfrm>
                <a:off x="6783388" y="46720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2" name="Google Shape;1162;p31">
                <a:extLst>
                  <a:ext uri="{FF2B5EF4-FFF2-40B4-BE49-F238E27FC236}">
                    <a16:creationId xmlns:a16="http://schemas.microsoft.com/office/drawing/2014/main" id="{069E45DE-27BD-C9BA-4D28-E50B8E7A5632}"/>
                  </a:ext>
                </a:extLst>
              </p:cNvPr>
              <p:cNvSpPr/>
              <p:nvPr/>
            </p:nvSpPr>
            <p:spPr>
              <a:xfrm>
                <a:off x="6818313" y="4757738"/>
                <a:ext cx="149225" cy="69850"/>
              </a:xfrm>
              <a:custGeom>
                <a:avLst/>
                <a:gdLst/>
                <a:ahLst/>
                <a:cxnLst/>
                <a:rect l="l" t="t" r="r" b="b"/>
                <a:pathLst>
                  <a:path w="94" h="44" extrusionOk="0">
                    <a:moveTo>
                      <a:pt x="0" y="38"/>
                    </a:moveTo>
                    <a:lnTo>
                      <a:pt x="3" y="44"/>
                    </a:lnTo>
                    <a:lnTo>
                      <a:pt x="94" y="6"/>
                    </a:lnTo>
                    <a:lnTo>
                      <a:pt x="92"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3" name="Google Shape;1163;p31">
                <a:extLst>
                  <a:ext uri="{FF2B5EF4-FFF2-40B4-BE49-F238E27FC236}">
                    <a16:creationId xmlns:a16="http://schemas.microsoft.com/office/drawing/2014/main" id="{C1149C1E-3689-1A19-9C98-EEEA22628D19}"/>
                  </a:ext>
                </a:extLst>
              </p:cNvPr>
              <p:cNvSpPr/>
              <p:nvPr/>
            </p:nvSpPr>
            <p:spPr>
              <a:xfrm>
                <a:off x="6858001" y="4821238"/>
                <a:ext cx="212725" cy="98425"/>
              </a:xfrm>
              <a:custGeom>
                <a:avLst/>
                <a:gdLst/>
                <a:ahLst/>
                <a:cxnLst/>
                <a:rect l="l" t="t" r="r" b="b"/>
                <a:pathLst>
                  <a:path w="134" h="62" extrusionOk="0">
                    <a:moveTo>
                      <a:pt x="0" y="56"/>
                    </a:moveTo>
                    <a:lnTo>
                      <a:pt x="3" y="62"/>
                    </a:lnTo>
                    <a:lnTo>
                      <a:pt x="134" y="7"/>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4" name="Google Shape;1164;p31">
                <a:extLst>
                  <a:ext uri="{FF2B5EF4-FFF2-40B4-BE49-F238E27FC236}">
                    <a16:creationId xmlns:a16="http://schemas.microsoft.com/office/drawing/2014/main" id="{A1EB6192-737C-E4FC-47B6-34980572CE98}"/>
                  </a:ext>
                </a:extLst>
              </p:cNvPr>
              <p:cNvSpPr/>
              <p:nvPr/>
            </p:nvSpPr>
            <p:spPr>
              <a:xfrm>
                <a:off x="6894513" y="4933950"/>
                <a:ext cx="147638" cy="69850"/>
              </a:xfrm>
              <a:custGeom>
                <a:avLst/>
                <a:gdLst/>
                <a:ahLst/>
                <a:cxnLst/>
                <a:rect l="l" t="t" r="r" b="b"/>
                <a:pathLst>
                  <a:path w="93" h="44" extrusionOk="0">
                    <a:moveTo>
                      <a:pt x="0" y="38"/>
                    </a:moveTo>
                    <a:lnTo>
                      <a:pt x="2" y="44"/>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5" name="Google Shape;1165;p31">
                <a:extLst>
                  <a:ext uri="{FF2B5EF4-FFF2-40B4-BE49-F238E27FC236}">
                    <a16:creationId xmlns:a16="http://schemas.microsoft.com/office/drawing/2014/main" id="{E0C429D6-B797-2573-8C6D-2CDBBDD92392}"/>
                  </a:ext>
                </a:extLst>
              </p:cNvPr>
              <p:cNvSpPr/>
              <p:nvPr/>
            </p:nvSpPr>
            <p:spPr>
              <a:xfrm>
                <a:off x="6926263" y="5011738"/>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6" name="Google Shape;1166;p31">
                <a:extLst>
                  <a:ext uri="{FF2B5EF4-FFF2-40B4-BE49-F238E27FC236}">
                    <a16:creationId xmlns:a16="http://schemas.microsoft.com/office/drawing/2014/main" id="{FA0162C2-D3A8-101B-3243-FEA6D7B21240}"/>
                  </a:ext>
                </a:extLst>
              </p:cNvPr>
              <p:cNvSpPr/>
              <p:nvPr/>
            </p:nvSpPr>
            <p:spPr>
              <a:xfrm>
                <a:off x="6962776" y="5095875"/>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7" name="Google Shape;1167;p31">
                <a:extLst>
                  <a:ext uri="{FF2B5EF4-FFF2-40B4-BE49-F238E27FC236}">
                    <a16:creationId xmlns:a16="http://schemas.microsoft.com/office/drawing/2014/main" id="{44731B02-4740-34E0-6D9B-D9E90C008A6F}"/>
                  </a:ext>
                </a:extLst>
              </p:cNvPr>
              <p:cNvSpPr/>
              <p:nvPr/>
            </p:nvSpPr>
            <p:spPr>
              <a:xfrm>
                <a:off x="7007226" y="5173663"/>
                <a:ext cx="212725" cy="98425"/>
              </a:xfrm>
              <a:custGeom>
                <a:avLst/>
                <a:gdLst/>
                <a:ahLst/>
                <a:cxnLst/>
                <a:rect l="l" t="t" r="r" b="b"/>
                <a:pathLst>
                  <a:path w="134" h="62" extrusionOk="0">
                    <a:moveTo>
                      <a:pt x="0" y="56"/>
                    </a:moveTo>
                    <a:lnTo>
                      <a:pt x="3" y="62"/>
                    </a:lnTo>
                    <a:lnTo>
                      <a:pt x="134"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8" name="Google Shape;1168;p31">
                <a:extLst>
                  <a:ext uri="{FF2B5EF4-FFF2-40B4-BE49-F238E27FC236}">
                    <a16:creationId xmlns:a16="http://schemas.microsoft.com/office/drawing/2014/main" id="{8BDEB063-E351-37E1-B4DF-9A805D48CEB1}"/>
                  </a:ext>
                </a:extLst>
              </p:cNvPr>
              <p:cNvSpPr/>
              <p:nvPr/>
            </p:nvSpPr>
            <p:spPr>
              <a:xfrm>
                <a:off x="7043738" y="5286375"/>
                <a:ext cx="147638" cy="71438"/>
              </a:xfrm>
              <a:custGeom>
                <a:avLst/>
                <a:gdLst/>
                <a:ahLst/>
                <a:cxnLst/>
                <a:rect l="l" t="t" r="r" b="b"/>
                <a:pathLst>
                  <a:path w="93" h="45" extrusionOk="0">
                    <a:moveTo>
                      <a:pt x="0" y="39"/>
                    </a:moveTo>
                    <a:lnTo>
                      <a:pt x="2" y="45"/>
                    </a:lnTo>
                    <a:lnTo>
                      <a:pt x="93"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9" name="Google Shape;1169;p31">
                <a:extLst>
                  <a:ext uri="{FF2B5EF4-FFF2-40B4-BE49-F238E27FC236}">
                    <a16:creationId xmlns:a16="http://schemas.microsoft.com/office/drawing/2014/main" id="{6E7241AB-5D4F-8A32-1178-5136A543670A}"/>
                  </a:ext>
                </a:extLst>
              </p:cNvPr>
              <p:cNvSpPr/>
              <p:nvPr/>
            </p:nvSpPr>
            <p:spPr>
              <a:xfrm>
                <a:off x="7075488" y="5364163"/>
                <a:ext cx="149225" cy="71438"/>
              </a:xfrm>
              <a:custGeom>
                <a:avLst/>
                <a:gdLst/>
                <a:ahLst/>
                <a:cxnLst/>
                <a:rect l="l" t="t" r="r" b="b"/>
                <a:pathLst>
                  <a:path w="94" h="45" extrusionOk="0">
                    <a:moveTo>
                      <a:pt x="0" y="38"/>
                    </a:moveTo>
                    <a:lnTo>
                      <a:pt x="3" y="45"/>
                    </a:lnTo>
                    <a:lnTo>
                      <a:pt x="94"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0" name="Google Shape;1170;p31">
                <a:extLst>
                  <a:ext uri="{FF2B5EF4-FFF2-40B4-BE49-F238E27FC236}">
                    <a16:creationId xmlns:a16="http://schemas.microsoft.com/office/drawing/2014/main" id="{6129D527-C474-172B-C65B-E5C65CAF5921}"/>
                  </a:ext>
                </a:extLst>
              </p:cNvPr>
              <p:cNvSpPr/>
              <p:nvPr/>
            </p:nvSpPr>
            <p:spPr>
              <a:xfrm>
                <a:off x="7112001" y="5448300"/>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1" name="Google Shape;1171;p31">
                <a:extLst>
                  <a:ext uri="{FF2B5EF4-FFF2-40B4-BE49-F238E27FC236}">
                    <a16:creationId xmlns:a16="http://schemas.microsoft.com/office/drawing/2014/main" id="{34983FA0-330B-B583-FD6E-B93C1BECD05A}"/>
                  </a:ext>
                </a:extLst>
              </p:cNvPr>
              <p:cNvSpPr/>
              <p:nvPr/>
            </p:nvSpPr>
            <p:spPr>
              <a:xfrm>
                <a:off x="7151688" y="5513388"/>
                <a:ext cx="212725" cy="98425"/>
              </a:xfrm>
              <a:custGeom>
                <a:avLst/>
                <a:gdLst/>
                <a:ahLst/>
                <a:cxnLst/>
                <a:rect l="l" t="t" r="r" b="b"/>
                <a:pathLst>
                  <a:path w="134" h="62" extrusionOk="0">
                    <a:moveTo>
                      <a:pt x="0" y="55"/>
                    </a:moveTo>
                    <a:lnTo>
                      <a:pt x="2" y="62"/>
                    </a:lnTo>
                    <a:lnTo>
                      <a:pt x="134" y="6"/>
                    </a:lnTo>
                    <a:lnTo>
                      <a:pt x="131" y="0"/>
                    </a:lnTo>
                    <a:lnTo>
                      <a:pt x="0" y="5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2" name="Google Shape;1172;p31">
                <a:extLst>
                  <a:ext uri="{FF2B5EF4-FFF2-40B4-BE49-F238E27FC236}">
                    <a16:creationId xmlns:a16="http://schemas.microsoft.com/office/drawing/2014/main" id="{45360A94-1E35-D047-9CBE-0C2A9B99CF4E}"/>
                  </a:ext>
                </a:extLst>
              </p:cNvPr>
              <p:cNvSpPr/>
              <p:nvPr/>
            </p:nvSpPr>
            <p:spPr>
              <a:xfrm>
                <a:off x="7186613" y="56245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3" name="Google Shape;1173;p31">
                <a:extLst>
                  <a:ext uri="{FF2B5EF4-FFF2-40B4-BE49-F238E27FC236}">
                    <a16:creationId xmlns:a16="http://schemas.microsoft.com/office/drawing/2014/main" id="{4C4703AE-E127-6981-A198-87439D7594FD}"/>
                  </a:ext>
                </a:extLst>
              </p:cNvPr>
              <p:cNvSpPr/>
              <p:nvPr/>
            </p:nvSpPr>
            <p:spPr>
              <a:xfrm>
                <a:off x="7219951" y="5703888"/>
                <a:ext cx="149225" cy="69850"/>
              </a:xfrm>
              <a:custGeom>
                <a:avLst/>
                <a:gdLst/>
                <a:ahLst/>
                <a:cxnLst/>
                <a:rect l="l" t="t" r="r" b="b"/>
                <a:pathLst>
                  <a:path w="94" h="44" extrusionOk="0">
                    <a:moveTo>
                      <a:pt x="0" y="38"/>
                    </a:moveTo>
                    <a:lnTo>
                      <a:pt x="3" y="44"/>
                    </a:lnTo>
                    <a:lnTo>
                      <a:pt x="94"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4" name="Google Shape;1174;p31">
                <a:extLst>
                  <a:ext uri="{FF2B5EF4-FFF2-40B4-BE49-F238E27FC236}">
                    <a16:creationId xmlns:a16="http://schemas.microsoft.com/office/drawing/2014/main" id="{F13F8429-1A62-7D05-A1AA-8FF0DC99A873}"/>
                  </a:ext>
                </a:extLst>
              </p:cNvPr>
              <p:cNvSpPr/>
              <p:nvPr/>
            </p:nvSpPr>
            <p:spPr>
              <a:xfrm>
                <a:off x="7256463" y="5788025"/>
                <a:ext cx="147638" cy="71438"/>
              </a:xfrm>
              <a:custGeom>
                <a:avLst/>
                <a:gdLst/>
                <a:ahLst/>
                <a:cxnLst/>
                <a:rect l="l" t="t" r="r" b="b"/>
                <a:pathLst>
                  <a:path w="93" h="45" extrusionOk="0">
                    <a:moveTo>
                      <a:pt x="0" y="38"/>
                    </a:moveTo>
                    <a:lnTo>
                      <a:pt x="2" y="45"/>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5" name="Google Shape;1175;p31">
                <a:extLst>
                  <a:ext uri="{FF2B5EF4-FFF2-40B4-BE49-F238E27FC236}">
                    <a16:creationId xmlns:a16="http://schemas.microsoft.com/office/drawing/2014/main" id="{5C6BD5E8-AA82-A8FE-9BA5-B978356FD402}"/>
                  </a:ext>
                </a:extLst>
              </p:cNvPr>
              <p:cNvSpPr/>
              <p:nvPr/>
            </p:nvSpPr>
            <p:spPr>
              <a:xfrm>
                <a:off x="7296151" y="5854700"/>
                <a:ext cx="212725" cy="98425"/>
              </a:xfrm>
              <a:custGeom>
                <a:avLst/>
                <a:gdLst/>
                <a:ahLst/>
                <a:cxnLst/>
                <a:rect l="l" t="t" r="r" b="b"/>
                <a:pathLst>
                  <a:path w="134" h="62" extrusionOk="0">
                    <a:moveTo>
                      <a:pt x="0" y="56"/>
                    </a:moveTo>
                    <a:lnTo>
                      <a:pt x="2" y="62"/>
                    </a:lnTo>
                    <a:lnTo>
                      <a:pt x="134" y="6"/>
                    </a:lnTo>
                    <a:lnTo>
                      <a:pt x="131"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6" name="Google Shape;1176;p31">
                <a:extLst>
                  <a:ext uri="{FF2B5EF4-FFF2-40B4-BE49-F238E27FC236}">
                    <a16:creationId xmlns:a16="http://schemas.microsoft.com/office/drawing/2014/main" id="{5E3E7E72-C818-0574-2B19-F7BF3C805A60}"/>
                  </a:ext>
                </a:extLst>
              </p:cNvPr>
              <p:cNvSpPr/>
              <p:nvPr/>
            </p:nvSpPr>
            <p:spPr>
              <a:xfrm>
                <a:off x="7331076" y="5967413"/>
                <a:ext cx="149225" cy="69850"/>
              </a:xfrm>
              <a:custGeom>
                <a:avLst/>
                <a:gdLst/>
                <a:ahLst/>
                <a:cxnLst/>
                <a:rect l="l" t="t" r="r" b="b"/>
                <a:pathLst>
                  <a:path w="94" h="44" extrusionOk="0">
                    <a:moveTo>
                      <a:pt x="0" y="38"/>
                    </a:moveTo>
                    <a:lnTo>
                      <a:pt x="3" y="44"/>
                    </a:lnTo>
                    <a:lnTo>
                      <a:pt x="94" y="5"/>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7" name="Google Shape;1177;p31">
                <a:extLst>
                  <a:ext uri="{FF2B5EF4-FFF2-40B4-BE49-F238E27FC236}">
                    <a16:creationId xmlns:a16="http://schemas.microsoft.com/office/drawing/2014/main" id="{40A94204-7D31-3551-0EBC-3C089AEBCC51}"/>
                  </a:ext>
                </a:extLst>
              </p:cNvPr>
              <p:cNvSpPr/>
              <p:nvPr/>
            </p:nvSpPr>
            <p:spPr>
              <a:xfrm>
                <a:off x="7364413" y="60436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8" name="Google Shape;1178;p31">
                <a:extLst>
                  <a:ext uri="{FF2B5EF4-FFF2-40B4-BE49-F238E27FC236}">
                    <a16:creationId xmlns:a16="http://schemas.microsoft.com/office/drawing/2014/main" id="{666C49AB-2EAA-304D-1297-0DC564FA5130}"/>
                  </a:ext>
                </a:extLst>
              </p:cNvPr>
              <p:cNvSpPr/>
              <p:nvPr/>
            </p:nvSpPr>
            <p:spPr>
              <a:xfrm>
                <a:off x="7400926" y="6129338"/>
                <a:ext cx="147638" cy="71438"/>
              </a:xfrm>
              <a:custGeom>
                <a:avLst/>
                <a:gdLst/>
                <a:ahLst/>
                <a:cxnLst/>
                <a:rect l="l" t="t" r="r" b="b"/>
                <a:pathLst>
                  <a:path w="93" h="45" extrusionOk="0">
                    <a:moveTo>
                      <a:pt x="0" y="38"/>
                    </a:moveTo>
                    <a:lnTo>
                      <a:pt x="2" y="45"/>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9" name="Google Shape;1179;p31">
                <a:extLst>
                  <a:ext uri="{FF2B5EF4-FFF2-40B4-BE49-F238E27FC236}">
                    <a16:creationId xmlns:a16="http://schemas.microsoft.com/office/drawing/2014/main" id="{18FB7BCA-FB1C-BC50-0AD8-7CE5F68908CD}"/>
                  </a:ext>
                </a:extLst>
              </p:cNvPr>
              <p:cNvSpPr/>
              <p:nvPr/>
            </p:nvSpPr>
            <p:spPr>
              <a:xfrm>
                <a:off x="7439026" y="6192838"/>
                <a:ext cx="212725" cy="98425"/>
              </a:xfrm>
              <a:custGeom>
                <a:avLst/>
                <a:gdLst/>
                <a:ahLst/>
                <a:cxnLst/>
                <a:rect l="l" t="t" r="r" b="b"/>
                <a:pathLst>
                  <a:path w="134" h="62" extrusionOk="0">
                    <a:moveTo>
                      <a:pt x="0" y="56"/>
                    </a:moveTo>
                    <a:lnTo>
                      <a:pt x="3" y="62"/>
                    </a:lnTo>
                    <a:lnTo>
                      <a:pt x="134" y="7"/>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0" name="Google Shape;1180;p31">
                <a:extLst>
                  <a:ext uri="{FF2B5EF4-FFF2-40B4-BE49-F238E27FC236}">
                    <a16:creationId xmlns:a16="http://schemas.microsoft.com/office/drawing/2014/main" id="{AC55FA76-10B2-9DF5-0BB5-F1357104D639}"/>
                  </a:ext>
                </a:extLst>
              </p:cNvPr>
              <p:cNvSpPr/>
              <p:nvPr/>
            </p:nvSpPr>
            <p:spPr>
              <a:xfrm>
                <a:off x="7475538" y="6305550"/>
                <a:ext cx="147638" cy="71438"/>
              </a:xfrm>
              <a:custGeom>
                <a:avLst/>
                <a:gdLst/>
                <a:ahLst/>
                <a:cxnLst/>
                <a:rect l="l" t="t" r="r" b="b"/>
                <a:pathLst>
                  <a:path w="93" h="45" extrusionOk="0">
                    <a:moveTo>
                      <a:pt x="0" y="38"/>
                    </a:moveTo>
                    <a:lnTo>
                      <a:pt x="2" y="45"/>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1" name="Google Shape;1181;p31">
                <a:extLst>
                  <a:ext uri="{FF2B5EF4-FFF2-40B4-BE49-F238E27FC236}">
                    <a16:creationId xmlns:a16="http://schemas.microsoft.com/office/drawing/2014/main" id="{082A806E-AB7A-A501-4BB0-8DB1FB8FB44B}"/>
                  </a:ext>
                </a:extLst>
              </p:cNvPr>
              <p:cNvSpPr/>
              <p:nvPr/>
            </p:nvSpPr>
            <p:spPr>
              <a:xfrm>
                <a:off x="7507288" y="6383338"/>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2" name="Google Shape;1182;p31">
                <a:extLst>
                  <a:ext uri="{FF2B5EF4-FFF2-40B4-BE49-F238E27FC236}">
                    <a16:creationId xmlns:a16="http://schemas.microsoft.com/office/drawing/2014/main" id="{732CFD19-3B35-199F-6F83-E7E3AABEF713}"/>
                  </a:ext>
                </a:extLst>
              </p:cNvPr>
              <p:cNvSpPr/>
              <p:nvPr/>
            </p:nvSpPr>
            <p:spPr>
              <a:xfrm>
                <a:off x="7543801" y="6469063"/>
                <a:ext cx="149225" cy="69850"/>
              </a:xfrm>
              <a:custGeom>
                <a:avLst/>
                <a:gdLst/>
                <a:ahLst/>
                <a:cxnLst/>
                <a:rect l="l" t="t" r="r" b="b"/>
                <a:pathLst>
                  <a:path w="94" h="44" extrusionOk="0">
                    <a:moveTo>
                      <a:pt x="91" y="0"/>
                    </a:moveTo>
                    <a:lnTo>
                      <a:pt x="0" y="38"/>
                    </a:lnTo>
                    <a:lnTo>
                      <a:pt x="3" y="44"/>
                    </a:lnTo>
                    <a:lnTo>
                      <a:pt x="94" y="6"/>
                    </a:lnTo>
                    <a:lnTo>
                      <a:pt x="91"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3" name="Google Shape;1183;p31">
                <a:extLst>
                  <a:ext uri="{FF2B5EF4-FFF2-40B4-BE49-F238E27FC236}">
                    <a16:creationId xmlns:a16="http://schemas.microsoft.com/office/drawing/2014/main" id="{7CEF75F9-E53A-601F-97D5-E6AC76E33520}"/>
                  </a:ext>
                </a:extLst>
              </p:cNvPr>
              <p:cNvSpPr/>
              <p:nvPr/>
            </p:nvSpPr>
            <p:spPr>
              <a:xfrm>
                <a:off x="7032626" y="3830638"/>
                <a:ext cx="314325" cy="741363"/>
              </a:xfrm>
              <a:custGeom>
                <a:avLst/>
                <a:gdLst/>
                <a:ahLst/>
                <a:cxnLst/>
                <a:rect l="l" t="t" r="r" b="b"/>
                <a:pathLst>
                  <a:path w="198" h="467" extrusionOk="0">
                    <a:moveTo>
                      <a:pt x="0" y="0"/>
                    </a:moveTo>
                    <a:lnTo>
                      <a:pt x="198" y="467"/>
                    </a:lnTo>
                    <a:lnTo>
                      <a:pt x="70" y="2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4" name="Google Shape;1184;p31">
                <a:extLst>
                  <a:ext uri="{FF2B5EF4-FFF2-40B4-BE49-F238E27FC236}">
                    <a16:creationId xmlns:a16="http://schemas.microsoft.com/office/drawing/2014/main" id="{96FD2308-FCB9-B948-9919-F2D1863C1438}"/>
                  </a:ext>
                </a:extLst>
              </p:cNvPr>
              <p:cNvSpPr/>
              <p:nvPr/>
            </p:nvSpPr>
            <p:spPr>
              <a:xfrm>
                <a:off x="7696201" y="5397500"/>
                <a:ext cx="358775" cy="741363"/>
              </a:xfrm>
              <a:custGeom>
                <a:avLst/>
                <a:gdLst/>
                <a:ahLst/>
                <a:cxnLst/>
                <a:rect l="l" t="t" r="r" b="b"/>
                <a:pathLst>
                  <a:path w="226" h="467" extrusionOk="0">
                    <a:moveTo>
                      <a:pt x="198" y="467"/>
                    </a:moveTo>
                    <a:lnTo>
                      <a:pt x="0" y="0"/>
                    </a:lnTo>
                    <a:lnTo>
                      <a:pt x="226" y="396"/>
                    </a:lnTo>
                    <a:lnTo>
                      <a:pt x="198" y="46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5" name="Google Shape;1185;p31">
                <a:extLst>
                  <a:ext uri="{FF2B5EF4-FFF2-40B4-BE49-F238E27FC236}">
                    <a16:creationId xmlns:a16="http://schemas.microsoft.com/office/drawing/2014/main" id="{86AA11FF-E7BF-9C61-4A38-013A6C788527}"/>
                  </a:ext>
                </a:extLst>
              </p:cNvPr>
              <p:cNvSpPr/>
              <p:nvPr/>
            </p:nvSpPr>
            <p:spPr>
              <a:xfrm>
                <a:off x="8067676" y="4506913"/>
                <a:ext cx="347663" cy="346075"/>
              </a:xfrm>
              <a:custGeom>
                <a:avLst/>
                <a:gdLst/>
                <a:ahLst/>
                <a:cxnLst/>
                <a:rect l="l" t="t" r="r" b="b"/>
                <a:pathLst>
                  <a:path w="528" h="528" extrusionOk="0">
                    <a:moveTo>
                      <a:pt x="478" y="173"/>
                    </a:moveTo>
                    <a:cubicBezTo>
                      <a:pt x="428" y="55"/>
                      <a:pt x="291" y="0"/>
                      <a:pt x="173" y="50"/>
                    </a:cubicBezTo>
                    <a:cubicBezTo>
                      <a:pt x="55" y="100"/>
                      <a:pt x="0" y="237"/>
                      <a:pt x="50" y="355"/>
                    </a:cubicBezTo>
                    <a:cubicBezTo>
                      <a:pt x="100" y="473"/>
                      <a:pt x="237" y="528"/>
                      <a:pt x="354" y="478"/>
                    </a:cubicBezTo>
                    <a:cubicBezTo>
                      <a:pt x="472" y="428"/>
                      <a:pt x="528" y="291"/>
                      <a:pt x="478" y="173"/>
                    </a:cubicBezTo>
                    <a:close/>
                    <a:moveTo>
                      <a:pt x="65" y="348"/>
                    </a:moveTo>
                    <a:cubicBezTo>
                      <a:pt x="18" y="239"/>
                      <a:pt x="70" y="111"/>
                      <a:pt x="180" y="65"/>
                    </a:cubicBezTo>
                    <a:cubicBezTo>
                      <a:pt x="289" y="18"/>
                      <a:pt x="416" y="70"/>
                      <a:pt x="463" y="180"/>
                    </a:cubicBezTo>
                    <a:cubicBezTo>
                      <a:pt x="509" y="289"/>
                      <a:pt x="458" y="416"/>
                      <a:pt x="348" y="463"/>
                    </a:cubicBezTo>
                    <a:cubicBezTo>
                      <a:pt x="238" y="509"/>
                      <a:pt x="111" y="458"/>
                      <a:pt x="65" y="3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86" name="Google Shape;1186;p31">
              <a:extLst>
                <a:ext uri="{FF2B5EF4-FFF2-40B4-BE49-F238E27FC236}">
                  <a16:creationId xmlns:a16="http://schemas.microsoft.com/office/drawing/2014/main" id="{257D22BC-0E2D-E4A6-6422-D47C71014145}"/>
                </a:ext>
              </a:extLst>
            </p:cNvPr>
            <p:cNvGrpSpPr/>
            <p:nvPr/>
          </p:nvGrpSpPr>
          <p:grpSpPr>
            <a:xfrm>
              <a:off x="7514700" y="3735197"/>
              <a:ext cx="785203" cy="823005"/>
              <a:chOff x="8121651" y="1042988"/>
              <a:chExt cx="2736853" cy="2868613"/>
            </a:xfrm>
          </p:grpSpPr>
          <p:sp>
            <p:nvSpPr>
              <p:cNvPr id="1187" name="Google Shape;1187;p31">
                <a:extLst>
                  <a:ext uri="{FF2B5EF4-FFF2-40B4-BE49-F238E27FC236}">
                    <a16:creationId xmlns:a16="http://schemas.microsoft.com/office/drawing/2014/main" id="{21BABEC9-D4E0-A224-DF94-832D5A7B6102}"/>
                  </a:ext>
                </a:extLst>
              </p:cNvPr>
              <p:cNvSpPr/>
              <p:nvPr/>
            </p:nvSpPr>
            <p:spPr>
              <a:xfrm>
                <a:off x="8121651" y="1042988"/>
                <a:ext cx="2736853" cy="2868613"/>
              </a:xfrm>
              <a:custGeom>
                <a:avLst/>
                <a:gdLst/>
                <a:ahLst/>
                <a:cxnLst/>
                <a:rect l="l" t="t" r="r" b="b"/>
                <a:pathLst>
                  <a:path w="4165" h="4365" extrusionOk="0">
                    <a:moveTo>
                      <a:pt x="4116" y="1984"/>
                    </a:moveTo>
                    <a:cubicBezTo>
                      <a:pt x="4165" y="905"/>
                      <a:pt x="3260" y="731"/>
                      <a:pt x="3007" y="813"/>
                    </a:cubicBezTo>
                    <a:cubicBezTo>
                      <a:pt x="2755" y="895"/>
                      <a:pt x="2516" y="825"/>
                      <a:pt x="2516" y="825"/>
                    </a:cubicBezTo>
                    <a:cubicBezTo>
                      <a:pt x="2516" y="825"/>
                      <a:pt x="2276" y="754"/>
                      <a:pt x="2108" y="549"/>
                    </a:cubicBezTo>
                    <a:cubicBezTo>
                      <a:pt x="1941" y="343"/>
                      <a:pt x="1085" y="0"/>
                      <a:pt x="543" y="933"/>
                    </a:cubicBezTo>
                    <a:cubicBezTo>
                      <a:pt x="0" y="1866"/>
                      <a:pt x="102" y="3481"/>
                      <a:pt x="1605" y="3923"/>
                    </a:cubicBezTo>
                    <a:cubicBezTo>
                      <a:pt x="3108" y="4365"/>
                      <a:pt x="4067" y="3062"/>
                      <a:pt x="4116" y="1984"/>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8" name="Google Shape;1188;p31">
                <a:extLst>
                  <a:ext uri="{FF2B5EF4-FFF2-40B4-BE49-F238E27FC236}">
                    <a16:creationId xmlns:a16="http://schemas.microsoft.com/office/drawing/2014/main" id="{4F81D58D-FF88-4C9B-65BA-E6EAC9728399}"/>
                  </a:ext>
                </a:extLst>
              </p:cNvPr>
              <p:cNvSpPr/>
              <p:nvPr/>
            </p:nvSpPr>
            <p:spPr>
              <a:xfrm>
                <a:off x="9491663" y="1649413"/>
                <a:ext cx="484187" cy="255587"/>
              </a:xfrm>
              <a:custGeom>
                <a:avLst/>
                <a:gdLst/>
                <a:ahLst/>
                <a:cxnLst/>
                <a:rect l="l" t="t" r="r" b="b"/>
                <a:pathLst>
                  <a:path w="736" h="388" extrusionOk="0">
                    <a:moveTo>
                      <a:pt x="0" y="0"/>
                    </a:moveTo>
                    <a:cubicBezTo>
                      <a:pt x="216" y="176"/>
                      <a:pt x="461" y="271"/>
                      <a:pt x="736" y="235"/>
                    </a:cubicBezTo>
                    <a:cubicBezTo>
                      <a:pt x="484" y="388"/>
                      <a:pt x="129" y="256"/>
                      <a:pt x="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9" name="Google Shape;1189;p31">
                <a:extLst>
                  <a:ext uri="{FF2B5EF4-FFF2-40B4-BE49-F238E27FC236}">
                    <a16:creationId xmlns:a16="http://schemas.microsoft.com/office/drawing/2014/main" id="{E9C0EEC5-2A24-ADC8-9DCF-B64DBE22B2B4}"/>
                  </a:ext>
                </a:extLst>
              </p:cNvPr>
              <p:cNvSpPr/>
              <p:nvPr/>
            </p:nvSpPr>
            <p:spPr>
              <a:xfrm>
                <a:off x="9683751" y="1293813"/>
                <a:ext cx="523874" cy="534987"/>
              </a:xfrm>
              <a:custGeom>
                <a:avLst/>
                <a:gdLst/>
                <a:ahLst/>
                <a:cxnLst/>
                <a:rect l="l" t="t" r="r" b="b"/>
                <a:pathLst>
                  <a:path w="797" h="813" extrusionOk="0">
                    <a:moveTo>
                      <a:pt x="32" y="808"/>
                    </a:moveTo>
                    <a:cubicBezTo>
                      <a:pt x="12" y="802"/>
                      <a:pt x="0" y="781"/>
                      <a:pt x="5" y="761"/>
                    </a:cubicBezTo>
                    <a:cubicBezTo>
                      <a:pt x="12" y="733"/>
                      <a:pt x="183" y="74"/>
                      <a:pt x="751" y="3"/>
                    </a:cubicBezTo>
                    <a:cubicBezTo>
                      <a:pt x="772" y="0"/>
                      <a:pt x="791" y="15"/>
                      <a:pt x="794" y="36"/>
                    </a:cubicBezTo>
                    <a:cubicBezTo>
                      <a:pt x="797" y="57"/>
                      <a:pt x="782" y="77"/>
                      <a:pt x="760" y="79"/>
                    </a:cubicBezTo>
                    <a:cubicBezTo>
                      <a:pt x="246" y="144"/>
                      <a:pt x="82" y="774"/>
                      <a:pt x="80" y="780"/>
                    </a:cubicBezTo>
                    <a:cubicBezTo>
                      <a:pt x="75" y="801"/>
                      <a:pt x="54" y="813"/>
                      <a:pt x="33" y="808"/>
                    </a:cubicBezTo>
                    <a:cubicBezTo>
                      <a:pt x="33" y="808"/>
                      <a:pt x="32" y="808"/>
                      <a:pt x="32" y="80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0" name="Google Shape;1190;p31">
                <a:extLst>
                  <a:ext uri="{FF2B5EF4-FFF2-40B4-BE49-F238E27FC236}">
                    <a16:creationId xmlns:a16="http://schemas.microsoft.com/office/drawing/2014/main" id="{8A4A3D20-306D-C6BF-485C-8AB026C4DA43}"/>
                  </a:ext>
                </a:extLst>
              </p:cNvPr>
              <p:cNvSpPr/>
              <p:nvPr/>
            </p:nvSpPr>
            <p:spPr>
              <a:xfrm>
                <a:off x="8596313" y="1489075"/>
                <a:ext cx="474662" cy="433388"/>
              </a:xfrm>
              <a:custGeom>
                <a:avLst/>
                <a:gdLst/>
                <a:ahLst/>
                <a:cxnLst/>
                <a:rect l="l" t="t" r="r" b="b"/>
                <a:pathLst>
                  <a:path w="724" h="659" extrusionOk="0">
                    <a:moveTo>
                      <a:pt x="385" y="0"/>
                    </a:moveTo>
                    <a:cubicBezTo>
                      <a:pt x="295" y="0"/>
                      <a:pt x="202" y="37"/>
                      <a:pt x="133" y="110"/>
                    </a:cubicBezTo>
                    <a:cubicBezTo>
                      <a:pt x="2" y="246"/>
                      <a:pt x="0" y="454"/>
                      <a:pt x="126" y="576"/>
                    </a:cubicBezTo>
                    <a:cubicBezTo>
                      <a:pt x="185" y="632"/>
                      <a:pt x="261" y="659"/>
                      <a:pt x="339" y="659"/>
                    </a:cubicBezTo>
                    <a:cubicBezTo>
                      <a:pt x="429" y="659"/>
                      <a:pt x="521" y="622"/>
                      <a:pt x="591" y="549"/>
                    </a:cubicBezTo>
                    <a:cubicBezTo>
                      <a:pt x="721" y="414"/>
                      <a:pt x="724" y="205"/>
                      <a:pt x="597" y="84"/>
                    </a:cubicBezTo>
                    <a:cubicBezTo>
                      <a:pt x="539" y="28"/>
                      <a:pt x="463" y="0"/>
                      <a:pt x="3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1" name="Google Shape;1191;p31">
                <a:extLst>
                  <a:ext uri="{FF2B5EF4-FFF2-40B4-BE49-F238E27FC236}">
                    <a16:creationId xmlns:a16="http://schemas.microsoft.com/office/drawing/2014/main" id="{366B1242-056A-158D-743C-CC87BE34DB1E}"/>
                  </a:ext>
                </a:extLst>
              </p:cNvPr>
              <p:cNvSpPr/>
              <p:nvPr/>
            </p:nvSpPr>
            <p:spPr>
              <a:xfrm>
                <a:off x="8499476" y="1919288"/>
                <a:ext cx="107950" cy="104775"/>
              </a:xfrm>
              <a:custGeom>
                <a:avLst/>
                <a:gdLst/>
                <a:ahLst/>
                <a:cxnLst/>
                <a:rect l="l" t="t" r="r" b="b"/>
                <a:pathLst>
                  <a:path w="165" h="159" extrusionOk="0">
                    <a:moveTo>
                      <a:pt x="85" y="0"/>
                    </a:moveTo>
                    <a:cubicBezTo>
                      <a:pt x="51" y="0"/>
                      <a:pt x="20" y="25"/>
                      <a:pt x="11" y="61"/>
                    </a:cubicBezTo>
                    <a:cubicBezTo>
                      <a:pt x="0" y="104"/>
                      <a:pt x="24" y="147"/>
                      <a:pt x="64" y="156"/>
                    </a:cubicBezTo>
                    <a:cubicBezTo>
                      <a:pt x="69" y="158"/>
                      <a:pt x="75" y="159"/>
                      <a:pt x="81" y="159"/>
                    </a:cubicBezTo>
                    <a:cubicBezTo>
                      <a:pt x="115" y="159"/>
                      <a:pt x="146" y="134"/>
                      <a:pt x="155" y="97"/>
                    </a:cubicBezTo>
                    <a:cubicBezTo>
                      <a:pt x="165" y="54"/>
                      <a:pt x="142" y="12"/>
                      <a:pt x="102" y="2"/>
                    </a:cubicBezTo>
                    <a:cubicBezTo>
                      <a:pt x="96" y="0"/>
                      <a:pt x="91" y="0"/>
                      <a:pt x="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92" name="Google Shape;1192;p31">
              <a:extLst>
                <a:ext uri="{FF2B5EF4-FFF2-40B4-BE49-F238E27FC236}">
                  <a16:creationId xmlns:a16="http://schemas.microsoft.com/office/drawing/2014/main" id="{8972E8E2-B725-9F99-6164-174BB9D85A5A}"/>
                </a:ext>
              </a:extLst>
            </p:cNvPr>
            <p:cNvGrpSpPr/>
            <p:nvPr/>
          </p:nvGrpSpPr>
          <p:grpSpPr>
            <a:xfrm>
              <a:off x="1040796" y="603950"/>
              <a:ext cx="1189868" cy="1200742"/>
              <a:chOff x="4251325" y="-6350"/>
              <a:chExt cx="1052515" cy="1062040"/>
            </a:xfrm>
          </p:grpSpPr>
          <p:sp>
            <p:nvSpPr>
              <p:cNvPr id="1193" name="Google Shape;1193;p31">
                <a:extLst>
                  <a:ext uri="{FF2B5EF4-FFF2-40B4-BE49-F238E27FC236}">
                    <a16:creationId xmlns:a16="http://schemas.microsoft.com/office/drawing/2014/main" id="{C513C657-D271-3818-A0ED-406589155365}"/>
                  </a:ext>
                </a:extLst>
              </p:cNvPr>
              <p:cNvSpPr/>
              <p:nvPr/>
            </p:nvSpPr>
            <p:spPr>
              <a:xfrm>
                <a:off x="4251325" y="28575"/>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89"/>
                      <a:pt x="568" y="1282"/>
                      <a:pt x="1909" y="641"/>
                    </a:cubicBezTo>
                    <a:cubicBezTo>
                      <a:pt x="3250" y="0"/>
                      <a:pt x="4858" y="568"/>
                      <a:pt x="5499" y="190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4" name="Google Shape;1194;p31">
                <a:extLst>
                  <a:ext uri="{FF2B5EF4-FFF2-40B4-BE49-F238E27FC236}">
                    <a16:creationId xmlns:a16="http://schemas.microsoft.com/office/drawing/2014/main" id="{AA8361E2-18E0-219A-A8D6-F98B0EF3CA52}"/>
                  </a:ext>
                </a:extLst>
              </p:cNvPr>
              <p:cNvSpPr/>
              <p:nvPr/>
            </p:nvSpPr>
            <p:spPr>
              <a:xfrm>
                <a:off x="4276725" y="-6350"/>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90"/>
                      <a:pt x="568" y="1283"/>
                      <a:pt x="1909" y="641"/>
                    </a:cubicBezTo>
                    <a:cubicBezTo>
                      <a:pt x="3251" y="0"/>
                      <a:pt x="4858" y="568"/>
                      <a:pt x="5499" y="19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5" name="Google Shape;1195;p31">
                <a:extLst>
                  <a:ext uri="{FF2B5EF4-FFF2-40B4-BE49-F238E27FC236}">
                    <a16:creationId xmlns:a16="http://schemas.microsoft.com/office/drawing/2014/main" id="{B468A9BA-D94F-5302-BF57-5F2EA0BE7ACB}"/>
                  </a:ext>
                </a:extLst>
              </p:cNvPr>
              <p:cNvSpPr/>
              <p:nvPr/>
            </p:nvSpPr>
            <p:spPr>
              <a:xfrm>
                <a:off x="4318000" y="33338"/>
                <a:ext cx="946157" cy="944568"/>
              </a:xfrm>
              <a:custGeom>
                <a:avLst/>
                <a:gdLst/>
                <a:ahLst/>
                <a:cxnLst/>
                <a:rect l="l" t="t" r="r" b="b"/>
                <a:pathLst>
                  <a:path w="5653" h="5643" extrusionOk="0">
                    <a:moveTo>
                      <a:pt x="580" y="3903"/>
                    </a:moveTo>
                    <a:cubicBezTo>
                      <a:pt x="1160" y="5116"/>
                      <a:pt x="2595" y="5643"/>
                      <a:pt x="3818" y="5107"/>
                    </a:cubicBezTo>
                    <a:cubicBezTo>
                      <a:pt x="3842" y="5096"/>
                      <a:pt x="3867" y="5085"/>
                      <a:pt x="3892" y="5073"/>
                    </a:cubicBezTo>
                    <a:cubicBezTo>
                      <a:pt x="5130" y="4481"/>
                      <a:pt x="5653" y="2999"/>
                      <a:pt x="5062" y="1761"/>
                    </a:cubicBezTo>
                    <a:cubicBezTo>
                      <a:pt x="4470" y="524"/>
                      <a:pt x="2988" y="0"/>
                      <a:pt x="1750" y="591"/>
                    </a:cubicBezTo>
                    <a:cubicBezTo>
                      <a:pt x="1726" y="603"/>
                      <a:pt x="1701" y="615"/>
                      <a:pt x="1677" y="628"/>
                    </a:cubicBezTo>
                    <a:cubicBezTo>
                      <a:pt x="492" y="1242"/>
                      <a:pt x="0" y="2690"/>
                      <a:pt x="580" y="39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6" name="Google Shape;1196;p31">
                <a:extLst>
                  <a:ext uri="{FF2B5EF4-FFF2-40B4-BE49-F238E27FC236}">
                    <a16:creationId xmlns:a16="http://schemas.microsoft.com/office/drawing/2014/main" id="{7DB1B3C5-89ED-B7C1-555F-39CE902280CB}"/>
                  </a:ext>
                </a:extLst>
              </p:cNvPr>
              <p:cNvSpPr/>
              <p:nvPr/>
            </p:nvSpPr>
            <p:spPr>
              <a:xfrm>
                <a:off x="4318000" y="49213"/>
                <a:ext cx="919160" cy="928683"/>
              </a:xfrm>
              <a:custGeom>
                <a:avLst/>
                <a:gdLst/>
                <a:ahLst/>
                <a:cxnLst/>
                <a:rect l="l" t="t" r="r" b="b"/>
                <a:pathLst>
                  <a:path w="5494" h="5552" extrusionOk="0">
                    <a:moveTo>
                      <a:pt x="580" y="3812"/>
                    </a:moveTo>
                    <a:cubicBezTo>
                      <a:pt x="1160" y="5025"/>
                      <a:pt x="2595" y="5552"/>
                      <a:pt x="3818" y="5016"/>
                    </a:cubicBezTo>
                    <a:cubicBezTo>
                      <a:pt x="5003" y="4402"/>
                      <a:pt x="5494" y="2954"/>
                      <a:pt x="4914" y="1741"/>
                    </a:cubicBezTo>
                    <a:cubicBezTo>
                      <a:pt x="4335" y="528"/>
                      <a:pt x="2899" y="0"/>
                      <a:pt x="1677" y="537"/>
                    </a:cubicBezTo>
                    <a:cubicBezTo>
                      <a:pt x="492" y="1151"/>
                      <a:pt x="0" y="2599"/>
                      <a:pt x="580" y="38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7" name="Google Shape;1197;p31">
                <a:extLst>
                  <a:ext uri="{FF2B5EF4-FFF2-40B4-BE49-F238E27FC236}">
                    <a16:creationId xmlns:a16="http://schemas.microsoft.com/office/drawing/2014/main" id="{68C1235E-CE79-A4FA-A70E-16D405D6246E}"/>
                  </a:ext>
                </a:extLst>
              </p:cNvPr>
              <p:cNvSpPr/>
              <p:nvPr/>
            </p:nvSpPr>
            <p:spPr>
              <a:xfrm>
                <a:off x="4757738" y="481013"/>
                <a:ext cx="63500" cy="63500"/>
              </a:xfrm>
              <a:custGeom>
                <a:avLst/>
                <a:gdLst/>
                <a:ahLst/>
                <a:cxnLst/>
                <a:rect l="l" t="t" r="r" b="b"/>
                <a:pathLst>
                  <a:path w="381" h="381" extrusionOk="0">
                    <a:moveTo>
                      <a:pt x="362" y="157"/>
                    </a:moveTo>
                    <a:cubicBezTo>
                      <a:pt x="381" y="251"/>
                      <a:pt x="319" y="343"/>
                      <a:pt x="225" y="362"/>
                    </a:cubicBezTo>
                    <a:cubicBezTo>
                      <a:pt x="130" y="381"/>
                      <a:pt x="38" y="319"/>
                      <a:pt x="19" y="225"/>
                    </a:cubicBezTo>
                    <a:cubicBezTo>
                      <a:pt x="0" y="130"/>
                      <a:pt x="62" y="38"/>
                      <a:pt x="157" y="19"/>
                    </a:cubicBezTo>
                    <a:cubicBezTo>
                      <a:pt x="251" y="0"/>
                      <a:pt x="343" y="62"/>
                      <a:pt x="362" y="15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8" name="Google Shape;1198;p31">
                <a:extLst>
                  <a:ext uri="{FF2B5EF4-FFF2-40B4-BE49-F238E27FC236}">
                    <a16:creationId xmlns:a16="http://schemas.microsoft.com/office/drawing/2014/main" id="{7BC37F7F-74FF-0AD4-B3F4-74BEA4ADC0BB}"/>
                  </a:ext>
                </a:extLst>
              </p:cNvPr>
              <p:cNvSpPr/>
              <p:nvPr/>
            </p:nvSpPr>
            <p:spPr>
              <a:xfrm>
                <a:off x="4718050" y="361950"/>
                <a:ext cx="287337" cy="155575"/>
              </a:xfrm>
              <a:custGeom>
                <a:avLst/>
                <a:gdLst/>
                <a:ahLst/>
                <a:cxnLst/>
                <a:rect l="l" t="t" r="r" b="b"/>
                <a:pathLst>
                  <a:path w="1722" h="931" extrusionOk="0">
                    <a:moveTo>
                      <a:pt x="439" y="929"/>
                    </a:moveTo>
                    <a:cubicBezTo>
                      <a:pt x="434" y="930"/>
                      <a:pt x="428" y="931"/>
                      <a:pt x="423" y="929"/>
                    </a:cubicBezTo>
                    <a:cubicBezTo>
                      <a:pt x="416" y="927"/>
                      <a:pt x="411" y="922"/>
                      <a:pt x="408" y="916"/>
                    </a:cubicBezTo>
                    <a:cubicBezTo>
                      <a:pt x="5" y="40"/>
                      <a:pt x="5" y="40"/>
                      <a:pt x="5" y="40"/>
                    </a:cubicBezTo>
                    <a:cubicBezTo>
                      <a:pt x="0" y="28"/>
                      <a:pt x="5" y="13"/>
                      <a:pt x="17" y="8"/>
                    </a:cubicBezTo>
                    <a:cubicBezTo>
                      <a:pt x="31" y="0"/>
                      <a:pt x="44" y="7"/>
                      <a:pt x="50" y="19"/>
                    </a:cubicBezTo>
                    <a:cubicBezTo>
                      <a:pt x="442" y="871"/>
                      <a:pt x="442" y="871"/>
                      <a:pt x="442" y="871"/>
                    </a:cubicBezTo>
                    <a:cubicBezTo>
                      <a:pt x="1683" y="188"/>
                      <a:pt x="1683" y="188"/>
                      <a:pt x="1683" y="188"/>
                    </a:cubicBezTo>
                    <a:cubicBezTo>
                      <a:pt x="1696" y="182"/>
                      <a:pt x="1709" y="186"/>
                      <a:pt x="1716" y="197"/>
                    </a:cubicBezTo>
                    <a:cubicBezTo>
                      <a:pt x="1722" y="209"/>
                      <a:pt x="1718" y="224"/>
                      <a:pt x="1706" y="231"/>
                    </a:cubicBezTo>
                    <a:cubicBezTo>
                      <a:pt x="442" y="927"/>
                      <a:pt x="442" y="927"/>
                      <a:pt x="442" y="927"/>
                    </a:cubicBezTo>
                    <a:cubicBezTo>
                      <a:pt x="441" y="928"/>
                      <a:pt x="440" y="928"/>
                      <a:pt x="439" y="92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9" name="Google Shape;1199;p31">
                <a:extLst>
                  <a:ext uri="{FF2B5EF4-FFF2-40B4-BE49-F238E27FC236}">
                    <a16:creationId xmlns:a16="http://schemas.microsoft.com/office/drawing/2014/main" id="{25A06550-4D53-8416-518A-BA0C507149E0}"/>
                  </a:ext>
                </a:extLst>
              </p:cNvPr>
              <p:cNvSpPr/>
              <p:nvPr/>
            </p:nvSpPr>
            <p:spPr>
              <a:xfrm>
                <a:off x="4613275" y="157163"/>
                <a:ext cx="31750" cy="53975"/>
              </a:xfrm>
              <a:custGeom>
                <a:avLst/>
                <a:gdLst/>
                <a:ahLst/>
                <a:cxnLst/>
                <a:rect l="l" t="t" r="r" b="b"/>
                <a:pathLst>
                  <a:path w="185" h="326" extrusionOk="0">
                    <a:moveTo>
                      <a:pt x="165" y="322"/>
                    </a:moveTo>
                    <a:cubicBezTo>
                      <a:pt x="154" y="326"/>
                      <a:pt x="141" y="320"/>
                      <a:pt x="135" y="309"/>
                    </a:cubicBezTo>
                    <a:cubicBezTo>
                      <a:pt x="6" y="38"/>
                      <a:pt x="6" y="38"/>
                      <a:pt x="6" y="38"/>
                    </a:cubicBezTo>
                    <a:cubicBezTo>
                      <a:pt x="0" y="26"/>
                      <a:pt x="5" y="12"/>
                      <a:pt x="17" y="6"/>
                    </a:cubicBezTo>
                    <a:cubicBezTo>
                      <a:pt x="29" y="0"/>
                      <a:pt x="44" y="5"/>
                      <a:pt x="50" y="17"/>
                    </a:cubicBezTo>
                    <a:cubicBezTo>
                      <a:pt x="179" y="288"/>
                      <a:pt x="179" y="288"/>
                      <a:pt x="179" y="288"/>
                    </a:cubicBezTo>
                    <a:cubicBezTo>
                      <a:pt x="185" y="300"/>
                      <a:pt x="180" y="315"/>
                      <a:pt x="168" y="321"/>
                    </a:cubicBezTo>
                    <a:cubicBezTo>
                      <a:pt x="167" y="321"/>
                      <a:pt x="166" y="321"/>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0" name="Google Shape;1200;p31">
                <a:extLst>
                  <a:ext uri="{FF2B5EF4-FFF2-40B4-BE49-F238E27FC236}">
                    <a16:creationId xmlns:a16="http://schemas.microsoft.com/office/drawing/2014/main" id="{CF115ED3-727A-21BD-38FE-0BE889B25A6E}"/>
                  </a:ext>
                </a:extLst>
              </p:cNvPr>
              <p:cNvSpPr/>
              <p:nvPr/>
            </p:nvSpPr>
            <p:spPr>
              <a:xfrm>
                <a:off x="4924425" y="808037"/>
                <a:ext cx="31750" cy="53975"/>
              </a:xfrm>
              <a:custGeom>
                <a:avLst/>
                <a:gdLst/>
                <a:ahLst/>
                <a:cxnLst/>
                <a:rect l="l" t="t" r="r" b="b"/>
                <a:pathLst>
                  <a:path w="185" h="326" extrusionOk="0">
                    <a:moveTo>
                      <a:pt x="165" y="322"/>
                    </a:moveTo>
                    <a:cubicBezTo>
                      <a:pt x="153" y="326"/>
                      <a:pt x="140" y="321"/>
                      <a:pt x="135" y="309"/>
                    </a:cubicBezTo>
                    <a:cubicBezTo>
                      <a:pt x="5" y="39"/>
                      <a:pt x="5" y="39"/>
                      <a:pt x="5" y="39"/>
                    </a:cubicBezTo>
                    <a:cubicBezTo>
                      <a:pt x="0" y="27"/>
                      <a:pt x="5" y="12"/>
                      <a:pt x="17" y="6"/>
                    </a:cubicBezTo>
                    <a:cubicBezTo>
                      <a:pt x="28" y="0"/>
                      <a:pt x="44" y="5"/>
                      <a:pt x="50" y="18"/>
                    </a:cubicBezTo>
                    <a:cubicBezTo>
                      <a:pt x="179" y="288"/>
                      <a:pt x="179" y="288"/>
                      <a:pt x="179" y="288"/>
                    </a:cubicBezTo>
                    <a:cubicBezTo>
                      <a:pt x="185" y="300"/>
                      <a:pt x="180" y="315"/>
                      <a:pt x="167" y="321"/>
                    </a:cubicBezTo>
                    <a:cubicBezTo>
                      <a:pt x="167" y="321"/>
                      <a:pt x="166" y="322"/>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1" name="Google Shape;1201;p31">
                <a:extLst>
                  <a:ext uri="{FF2B5EF4-FFF2-40B4-BE49-F238E27FC236}">
                    <a16:creationId xmlns:a16="http://schemas.microsoft.com/office/drawing/2014/main" id="{FBC5D826-738D-3F36-E1B2-6DF2D0C040DD}"/>
                  </a:ext>
                </a:extLst>
              </p:cNvPr>
              <p:cNvSpPr/>
              <p:nvPr/>
            </p:nvSpPr>
            <p:spPr>
              <a:xfrm>
                <a:off x="5078413" y="325438"/>
                <a:ext cx="53975" cy="33338"/>
              </a:xfrm>
              <a:custGeom>
                <a:avLst/>
                <a:gdLst/>
                <a:ahLst/>
                <a:cxnLst/>
                <a:rect l="l" t="t" r="r" b="b"/>
                <a:pathLst>
                  <a:path w="322" h="195" extrusionOk="0">
                    <a:moveTo>
                      <a:pt x="36" y="191"/>
                    </a:moveTo>
                    <a:cubicBezTo>
                      <a:pt x="25" y="195"/>
                      <a:pt x="12" y="190"/>
                      <a:pt x="6" y="179"/>
                    </a:cubicBezTo>
                    <a:cubicBezTo>
                      <a:pt x="0" y="167"/>
                      <a:pt x="5" y="152"/>
                      <a:pt x="17" y="146"/>
                    </a:cubicBezTo>
                    <a:cubicBezTo>
                      <a:pt x="283" y="7"/>
                      <a:pt x="283" y="7"/>
                      <a:pt x="283" y="7"/>
                    </a:cubicBezTo>
                    <a:cubicBezTo>
                      <a:pt x="294" y="0"/>
                      <a:pt x="310" y="6"/>
                      <a:pt x="316" y="18"/>
                    </a:cubicBezTo>
                    <a:cubicBezTo>
                      <a:pt x="322" y="30"/>
                      <a:pt x="318" y="44"/>
                      <a:pt x="306"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2" name="Google Shape;1202;p31">
                <a:extLst>
                  <a:ext uri="{FF2B5EF4-FFF2-40B4-BE49-F238E27FC236}">
                    <a16:creationId xmlns:a16="http://schemas.microsoft.com/office/drawing/2014/main" id="{C095ECD9-873A-81A4-3D9E-C91CC2F24CEF}"/>
                  </a:ext>
                </a:extLst>
              </p:cNvPr>
              <p:cNvSpPr/>
              <p:nvPr/>
            </p:nvSpPr>
            <p:spPr>
              <a:xfrm>
                <a:off x="4438650" y="660400"/>
                <a:ext cx="53975" cy="31750"/>
              </a:xfrm>
              <a:custGeom>
                <a:avLst/>
                <a:gdLst/>
                <a:ahLst/>
                <a:cxnLst/>
                <a:rect l="l" t="t" r="r" b="b"/>
                <a:pathLst>
                  <a:path w="322" h="195" extrusionOk="0">
                    <a:moveTo>
                      <a:pt x="36" y="191"/>
                    </a:moveTo>
                    <a:cubicBezTo>
                      <a:pt x="24" y="195"/>
                      <a:pt x="12" y="190"/>
                      <a:pt x="6" y="179"/>
                    </a:cubicBezTo>
                    <a:cubicBezTo>
                      <a:pt x="0" y="167"/>
                      <a:pt x="4" y="152"/>
                      <a:pt x="16" y="146"/>
                    </a:cubicBezTo>
                    <a:cubicBezTo>
                      <a:pt x="282" y="7"/>
                      <a:pt x="282" y="7"/>
                      <a:pt x="282" y="7"/>
                    </a:cubicBezTo>
                    <a:cubicBezTo>
                      <a:pt x="294" y="0"/>
                      <a:pt x="309" y="6"/>
                      <a:pt x="315" y="18"/>
                    </a:cubicBezTo>
                    <a:cubicBezTo>
                      <a:pt x="322" y="30"/>
                      <a:pt x="317" y="44"/>
                      <a:pt x="305"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grpSp>
        <p:nvGrpSpPr>
          <p:cNvPr id="1203" name="Google Shape;1203;p31">
            <a:extLst>
              <a:ext uri="{FF2B5EF4-FFF2-40B4-BE49-F238E27FC236}">
                <a16:creationId xmlns:a16="http://schemas.microsoft.com/office/drawing/2014/main" id="{A3917D28-C99D-4901-53B7-74DBAD12658E}"/>
              </a:ext>
            </a:extLst>
          </p:cNvPr>
          <p:cNvGrpSpPr/>
          <p:nvPr/>
        </p:nvGrpSpPr>
        <p:grpSpPr>
          <a:xfrm>
            <a:off x="834439" y="603938"/>
            <a:ext cx="6338447" cy="2699695"/>
            <a:chOff x="834439" y="603938"/>
            <a:chExt cx="6338447" cy="2699695"/>
          </a:xfrm>
        </p:grpSpPr>
        <p:grpSp>
          <p:nvGrpSpPr>
            <p:cNvPr id="1204" name="Google Shape;1204;p31">
              <a:extLst>
                <a:ext uri="{FF2B5EF4-FFF2-40B4-BE49-F238E27FC236}">
                  <a16:creationId xmlns:a16="http://schemas.microsoft.com/office/drawing/2014/main" id="{D464B31F-058F-2D29-C476-274544866388}"/>
                </a:ext>
              </a:extLst>
            </p:cNvPr>
            <p:cNvGrpSpPr/>
            <p:nvPr/>
          </p:nvGrpSpPr>
          <p:grpSpPr>
            <a:xfrm>
              <a:off x="834439" y="3056434"/>
              <a:ext cx="206373" cy="247199"/>
              <a:chOff x="3514725" y="5273675"/>
              <a:chExt cx="585788" cy="701672"/>
            </a:xfrm>
          </p:grpSpPr>
          <p:sp>
            <p:nvSpPr>
              <p:cNvPr id="1205" name="Google Shape;1205;p31">
                <a:extLst>
                  <a:ext uri="{FF2B5EF4-FFF2-40B4-BE49-F238E27FC236}">
                    <a16:creationId xmlns:a16="http://schemas.microsoft.com/office/drawing/2014/main" id="{08907044-F6C2-4FDD-155B-979C9BE9F20A}"/>
                  </a:ext>
                </a:extLst>
              </p:cNvPr>
              <p:cNvSpPr/>
              <p:nvPr/>
            </p:nvSpPr>
            <p:spPr>
              <a:xfrm>
                <a:off x="3514725" y="5273675"/>
                <a:ext cx="519114" cy="563562"/>
              </a:xfrm>
              <a:custGeom>
                <a:avLst/>
                <a:gdLst/>
                <a:ahLst/>
                <a:cxnLst/>
                <a:rect l="l" t="t" r="r" b="b"/>
                <a:pathLst>
                  <a:path w="3096" h="3372" extrusionOk="0">
                    <a:moveTo>
                      <a:pt x="2733" y="3359"/>
                    </a:moveTo>
                    <a:cubicBezTo>
                      <a:pt x="1920" y="3372"/>
                      <a:pt x="1110" y="2972"/>
                      <a:pt x="627" y="2318"/>
                    </a:cubicBezTo>
                    <a:cubicBezTo>
                      <a:pt x="144" y="1664"/>
                      <a:pt x="0" y="773"/>
                      <a:pt x="252" y="0"/>
                    </a:cubicBezTo>
                    <a:cubicBezTo>
                      <a:pt x="818" y="2"/>
                      <a:pt x="1384" y="129"/>
                      <a:pt x="1867" y="426"/>
                    </a:cubicBezTo>
                    <a:cubicBezTo>
                      <a:pt x="2350" y="723"/>
                      <a:pt x="2740" y="1180"/>
                      <a:pt x="2918" y="1719"/>
                    </a:cubicBezTo>
                    <a:cubicBezTo>
                      <a:pt x="3096" y="2257"/>
                      <a:pt x="3022" y="2872"/>
                      <a:pt x="2733" y="335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6" name="Google Shape;1206;p31">
                <a:extLst>
                  <a:ext uri="{FF2B5EF4-FFF2-40B4-BE49-F238E27FC236}">
                    <a16:creationId xmlns:a16="http://schemas.microsoft.com/office/drawing/2014/main" id="{7B735EC2-3EFB-B860-B696-38B5A7E67E91}"/>
                  </a:ext>
                </a:extLst>
              </p:cNvPr>
              <p:cNvSpPr/>
              <p:nvPr/>
            </p:nvSpPr>
            <p:spPr>
              <a:xfrm>
                <a:off x="3622675" y="5375275"/>
                <a:ext cx="477838" cy="600072"/>
              </a:xfrm>
              <a:custGeom>
                <a:avLst/>
                <a:gdLst/>
                <a:ahLst/>
                <a:cxnLst/>
                <a:rect l="l" t="t" r="r" b="b"/>
                <a:pathLst>
                  <a:path w="2854" h="3589" extrusionOk="0">
                    <a:moveTo>
                      <a:pt x="2834" y="3489"/>
                    </a:moveTo>
                    <a:cubicBezTo>
                      <a:pt x="2465" y="3061"/>
                      <a:pt x="2105" y="2622"/>
                      <a:pt x="1755" y="2175"/>
                    </a:cubicBezTo>
                    <a:cubicBezTo>
                      <a:pt x="1847" y="1703"/>
                      <a:pt x="1869" y="1221"/>
                      <a:pt x="1820" y="743"/>
                    </a:cubicBezTo>
                    <a:cubicBezTo>
                      <a:pt x="1816" y="712"/>
                      <a:pt x="1789" y="689"/>
                      <a:pt x="1757" y="692"/>
                    </a:cubicBezTo>
                    <a:cubicBezTo>
                      <a:pt x="1726" y="696"/>
                      <a:pt x="1704" y="723"/>
                      <a:pt x="1707" y="755"/>
                    </a:cubicBezTo>
                    <a:cubicBezTo>
                      <a:pt x="1752" y="1189"/>
                      <a:pt x="1736" y="1625"/>
                      <a:pt x="1662" y="2055"/>
                    </a:cubicBezTo>
                    <a:cubicBezTo>
                      <a:pt x="1449" y="1780"/>
                      <a:pt x="1240" y="1502"/>
                      <a:pt x="1035" y="1222"/>
                    </a:cubicBezTo>
                    <a:cubicBezTo>
                      <a:pt x="1040" y="828"/>
                      <a:pt x="998" y="433"/>
                      <a:pt x="909" y="49"/>
                    </a:cubicBezTo>
                    <a:cubicBezTo>
                      <a:pt x="902" y="19"/>
                      <a:pt x="872" y="0"/>
                      <a:pt x="841" y="7"/>
                    </a:cubicBezTo>
                    <a:cubicBezTo>
                      <a:pt x="811" y="14"/>
                      <a:pt x="792" y="45"/>
                      <a:pt x="799" y="75"/>
                    </a:cubicBezTo>
                    <a:cubicBezTo>
                      <a:pt x="874" y="400"/>
                      <a:pt x="915" y="732"/>
                      <a:pt x="921" y="1065"/>
                    </a:cubicBezTo>
                    <a:cubicBezTo>
                      <a:pt x="741" y="816"/>
                      <a:pt x="564" y="564"/>
                      <a:pt x="391" y="311"/>
                    </a:cubicBezTo>
                    <a:cubicBezTo>
                      <a:pt x="374" y="285"/>
                      <a:pt x="338" y="279"/>
                      <a:pt x="312" y="296"/>
                    </a:cubicBezTo>
                    <a:cubicBezTo>
                      <a:pt x="287" y="314"/>
                      <a:pt x="280" y="349"/>
                      <a:pt x="298" y="375"/>
                    </a:cubicBezTo>
                    <a:cubicBezTo>
                      <a:pt x="480" y="642"/>
                      <a:pt x="667" y="908"/>
                      <a:pt x="858" y="1171"/>
                    </a:cubicBezTo>
                    <a:cubicBezTo>
                      <a:pt x="590" y="1137"/>
                      <a:pt x="333" y="1058"/>
                      <a:pt x="91" y="933"/>
                    </a:cubicBezTo>
                    <a:cubicBezTo>
                      <a:pt x="63" y="919"/>
                      <a:pt x="29" y="930"/>
                      <a:pt x="14" y="958"/>
                    </a:cubicBezTo>
                    <a:cubicBezTo>
                      <a:pt x="0" y="986"/>
                      <a:pt x="11" y="1020"/>
                      <a:pt x="39" y="1034"/>
                    </a:cubicBezTo>
                    <a:cubicBezTo>
                      <a:pt x="324" y="1181"/>
                      <a:pt x="630" y="1268"/>
                      <a:pt x="948" y="1295"/>
                    </a:cubicBezTo>
                    <a:cubicBezTo>
                      <a:pt x="1152" y="1574"/>
                      <a:pt x="1360" y="1851"/>
                      <a:pt x="1573" y="2124"/>
                    </a:cubicBezTo>
                    <a:cubicBezTo>
                      <a:pt x="1253" y="2105"/>
                      <a:pt x="940" y="2051"/>
                      <a:pt x="643" y="1962"/>
                    </a:cubicBezTo>
                    <a:cubicBezTo>
                      <a:pt x="613" y="1953"/>
                      <a:pt x="581" y="1970"/>
                      <a:pt x="572" y="2000"/>
                    </a:cubicBezTo>
                    <a:cubicBezTo>
                      <a:pt x="563" y="2030"/>
                      <a:pt x="580" y="2061"/>
                      <a:pt x="610" y="2070"/>
                    </a:cubicBezTo>
                    <a:cubicBezTo>
                      <a:pt x="947" y="2171"/>
                      <a:pt x="1301" y="2228"/>
                      <a:pt x="1665" y="2243"/>
                    </a:cubicBezTo>
                    <a:cubicBezTo>
                      <a:pt x="2016" y="2692"/>
                      <a:pt x="2377" y="3133"/>
                      <a:pt x="2748" y="3563"/>
                    </a:cubicBezTo>
                    <a:cubicBezTo>
                      <a:pt x="2766" y="3585"/>
                      <a:pt x="2797" y="3589"/>
                      <a:pt x="2820" y="3575"/>
                    </a:cubicBezTo>
                    <a:cubicBezTo>
                      <a:pt x="2823" y="3573"/>
                      <a:pt x="2825" y="3571"/>
                      <a:pt x="2828" y="3569"/>
                    </a:cubicBezTo>
                    <a:cubicBezTo>
                      <a:pt x="2852" y="3549"/>
                      <a:pt x="2854" y="3513"/>
                      <a:pt x="2834" y="348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207" name="Google Shape;1207;p31">
              <a:extLst>
                <a:ext uri="{FF2B5EF4-FFF2-40B4-BE49-F238E27FC236}">
                  <a16:creationId xmlns:a16="http://schemas.microsoft.com/office/drawing/2014/main" id="{E6A2A31C-3F9A-4F5E-219F-A8E7DBEEED23}"/>
                </a:ext>
              </a:extLst>
            </p:cNvPr>
            <p:cNvGrpSpPr/>
            <p:nvPr/>
          </p:nvGrpSpPr>
          <p:grpSpPr>
            <a:xfrm rot="3424568">
              <a:off x="6889105" y="622860"/>
              <a:ext cx="206394" cy="296626"/>
              <a:chOff x="3367088" y="3840163"/>
              <a:chExt cx="315912" cy="454023"/>
            </a:xfrm>
          </p:grpSpPr>
          <p:sp>
            <p:nvSpPr>
              <p:cNvPr id="1208" name="Google Shape;1208;p31">
                <a:extLst>
                  <a:ext uri="{FF2B5EF4-FFF2-40B4-BE49-F238E27FC236}">
                    <a16:creationId xmlns:a16="http://schemas.microsoft.com/office/drawing/2014/main" id="{5C935EE1-BE42-7E00-E3BB-5532A9A4B5E3}"/>
                  </a:ext>
                </a:extLst>
              </p:cNvPr>
              <p:cNvSpPr/>
              <p:nvPr/>
            </p:nvSpPr>
            <p:spPr>
              <a:xfrm>
                <a:off x="3367088" y="3840163"/>
                <a:ext cx="315912" cy="369888"/>
              </a:xfrm>
              <a:custGeom>
                <a:avLst/>
                <a:gdLst/>
                <a:ahLst/>
                <a:cxnLst/>
                <a:rect l="l" t="t" r="r" b="b"/>
                <a:pathLst>
                  <a:path w="1887" h="2210" extrusionOk="0">
                    <a:moveTo>
                      <a:pt x="1408" y="2207"/>
                    </a:moveTo>
                    <a:cubicBezTo>
                      <a:pt x="1408" y="2207"/>
                      <a:pt x="594" y="2210"/>
                      <a:pt x="429" y="1937"/>
                    </a:cubicBezTo>
                    <a:cubicBezTo>
                      <a:pt x="277" y="1686"/>
                      <a:pt x="555" y="1676"/>
                      <a:pt x="555" y="1676"/>
                    </a:cubicBezTo>
                    <a:cubicBezTo>
                      <a:pt x="555" y="1676"/>
                      <a:pt x="0" y="1250"/>
                      <a:pt x="60" y="987"/>
                    </a:cubicBezTo>
                    <a:cubicBezTo>
                      <a:pt x="120" y="723"/>
                      <a:pt x="390" y="831"/>
                      <a:pt x="390" y="831"/>
                    </a:cubicBezTo>
                    <a:cubicBezTo>
                      <a:pt x="390" y="831"/>
                      <a:pt x="132" y="459"/>
                      <a:pt x="368" y="254"/>
                    </a:cubicBezTo>
                    <a:cubicBezTo>
                      <a:pt x="661" y="0"/>
                      <a:pt x="1018" y="634"/>
                      <a:pt x="1018" y="634"/>
                    </a:cubicBezTo>
                    <a:cubicBezTo>
                      <a:pt x="1018" y="634"/>
                      <a:pt x="1062" y="367"/>
                      <a:pt x="1262" y="430"/>
                    </a:cubicBezTo>
                    <a:cubicBezTo>
                      <a:pt x="1569" y="526"/>
                      <a:pt x="1530" y="1088"/>
                      <a:pt x="1530" y="1088"/>
                    </a:cubicBezTo>
                    <a:cubicBezTo>
                      <a:pt x="1530" y="1088"/>
                      <a:pt x="1690" y="984"/>
                      <a:pt x="1786" y="1194"/>
                    </a:cubicBezTo>
                    <a:cubicBezTo>
                      <a:pt x="1887" y="1411"/>
                      <a:pt x="1621" y="2124"/>
                      <a:pt x="1408" y="220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9" name="Google Shape;1209;p31">
                <a:extLst>
                  <a:ext uri="{FF2B5EF4-FFF2-40B4-BE49-F238E27FC236}">
                    <a16:creationId xmlns:a16="http://schemas.microsoft.com/office/drawing/2014/main" id="{2A6B2087-1AE8-5634-9636-766E8D11695B}"/>
                  </a:ext>
                </a:extLst>
              </p:cNvPr>
              <p:cNvSpPr/>
              <p:nvPr/>
            </p:nvSpPr>
            <p:spPr>
              <a:xfrm>
                <a:off x="3468688" y="3946525"/>
                <a:ext cx="185737" cy="347661"/>
              </a:xfrm>
              <a:custGeom>
                <a:avLst/>
                <a:gdLst/>
                <a:ahLst/>
                <a:cxnLst/>
                <a:rect l="l" t="t" r="r" b="b"/>
                <a:pathLst>
                  <a:path w="1113" h="2079" extrusionOk="0">
                    <a:moveTo>
                      <a:pt x="738" y="2079"/>
                    </a:moveTo>
                    <a:cubicBezTo>
                      <a:pt x="733" y="2079"/>
                      <a:pt x="727" y="2078"/>
                      <a:pt x="723" y="2075"/>
                    </a:cubicBezTo>
                    <a:cubicBezTo>
                      <a:pt x="710" y="2066"/>
                      <a:pt x="706" y="2049"/>
                      <a:pt x="714" y="2035"/>
                    </a:cubicBezTo>
                    <a:cubicBezTo>
                      <a:pt x="1113" y="1412"/>
                      <a:pt x="22" y="64"/>
                      <a:pt x="11" y="51"/>
                    </a:cubicBezTo>
                    <a:cubicBezTo>
                      <a:pt x="0" y="39"/>
                      <a:pt x="1" y="21"/>
                      <a:pt x="12" y="11"/>
                    </a:cubicBezTo>
                    <a:cubicBezTo>
                      <a:pt x="24" y="0"/>
                      <a:pt x="41" y="1"/>
                      <a:pt x="52" y="12"/>
                    </a:cubicBezTo>
                    <a:cubicBezTo>
                      <a:pt x="54" y="14"/>
                      <a:pt x="336" y="357"/>
                      <a:pt x="570" y="794"/>
                    </a:cubicBezTo>
                    <a:cubicBezTo>
                      <a:pt x="873" y="1363"/>
                      <a:pt x="938" y="1790"/>
                      <a:pt x="762" y="2066"/>
                    </a:cubicBezTo>
                    <a:cubicBezTo>
                      <a:pt x="757" y="2074"/>
                      <a:pt x="747" y="2079"/>
                      <a:pt x="738" y="207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spTree>
    <p:extLst>
      <p:ext uri="{BB962C8B-B14F-4D97-AF65-F5344CB8AC3E}">
        <p14:creationId xmlns:p14="http://schemas.microsoft.com/office/powerpoint/2010/main" val="278200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3">
          <a:extLst>
            <a:ext uri="{FF2B5EF4-FFF2-40B4-BE49-F238E27FC236}">
              <a16:creationId xmlns:a16="http://schemas.microsoft.com/office/drawing/2014/main" id="{9C8C2788-A36C-47B6-725C-28BEC9FFDAA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C68BAC4-B709-C252-AE44-B56E772DBF1B}"/>
              </a:ext>
            </a:extLst>
          </p:cNvPr>
          <p:cNvSpPr txBox="1"/>
          <p:nvPr/>
        </p:nvSpPr>
        <p:spPr>
          <a:xfrm>
            <a:off x="942334" y="1164574"/>
            <a:ext cx="7259333" cy="496996"/>
          </a:xfrm>
          <a:prstGeom prst="rect">
            <a:avLst/>
          </a:prstGeom>
          <a:noFill/>
        </p:spPr>
        <p:txBody>
          <a:bodyPr wrap="square" rtlCol="0">
            <a:spAutoFit/>
          </a:bodyPr>
          <a:lstStyle/>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rPr>
              <a:t>HĐ4</a:t>
            </a:r>
            <a:r>
              <a:rPr kumimoji="0" lang="en-US" sz="2000" b="1" i="0" u="none" strike="noStrike" kern="0" cap="none" spc="0" normalizeH="0" baseline="0" noProof="0" dirty="0">
                <a:ln>
                  <a:noFill/>
                </a:ln>
                <a:solidFill>
                  <a:srgbClr val="FFFFFF"/>
                </a:solidFill>
                <a:effectLst/>
                <a:highlight>
                  <a:srgbClr val="CE4D8E"/>
                </a:highlight>
                <a:uLnTx/>
                <a:uFillTx/>
                <a:ea typeface="+mn-ea"/>
              </a:rPr>
              <a:t>:</a:t>
            </a:r>
            <a:endParaRPr lang="en-US" sz="2000" kern="1200" dirty="0">
              <a:solidFill>
                <a:sysClr val="windowText" lastClr="000000"/>
              </a:solidFill>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E55797E5-8A4D-0EFD-0146-F976C95BD78F}"/>
              </a:ext>
            </a:extLst>
          </p:cNvPr>
          <p:cNvSpPr/>
          <p:nvPr/>
        </p:nvSpPr>
        <p:spPr>
          <a:xfrm>
            <a:off x="3300481" y="0"/>
            <a:ext cx="3102139" cy="4969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THẢO</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LUẬN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NHÓM</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ĐÔI</a:t>
            </a:r>
            <a:endParaRPr lang="en" sz="2000" b="1" dirty="0">
              <a:solidFill>
                <a:srgbClr val="00487E"/>
              </a:solidFill>
              <a:ea typeface="+mn-ea"/>
              <a:sym typeface="DM Sans SemiBold"/>
            </a:endParaRPr>
          </a:p>
        </p:txBody>
      </p:sp>
      <p:sp>
        <p:nvSpPr>
          <p:cNvPr id="10" name="TextBox 9">
            <a:extLst>
              <a:ext uri="{FF2B5EF4-FFF2-40B4-BE49-F238E27FC236}">
                <a16:creationId xmlns:a16="http://schemas.microsoft.com/office/drawing/2014/main" id="{8F777A5B-A13B-853A-6207-191A081712CE}"/>
              </a:ext>
            </a:extLst>
          </p:cNvPr>
          <p:cNvSpPr txBox="1"/>
          <p:nvPr/>
        </p:nvSpPr>
        <p:spPr>
          <a:xfrm>
            <a:off x="942333" y="1635271"/>
            <a:ext cx="3967598" cy="2343655"/>
          </a:xfrm>
          <a:prstGeom prst="rect">
            <a:avLst/>
          </a:prstGeom>
          <a:noFill/>
        </p:spPr>
        <p:txBody>
          <a:bodyPr wrap="square">
            <a:spAutoFit/>
          </a:bodyPr>
          <a:lstStyle/>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Chuẩn</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bị</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rồi</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quan</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sát</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hình</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và</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thực</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hiện</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như</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các</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t>
            </a:r>
            <a:r>
              <a:rPr lang="en-US" sz="2000" i="1" kern="1200" noProof="0" dirty="0" err="1">
                <a:solidFill>
                  <a:sysClr val="windowText" lastClr="000000"/>
                </a:solidFill>
                <a:latin typeface="Arial" panose="020B0604020202020204" pitchFamily="34" charset="0"/>
                <a:ea typeface="+mn-ea"/>
                <a:cs typeface="Arial" panose="020B0604020202020204" pitchFamily="34" charset="0"/>
              </a:rPr>
              <a:t>phần</a:t>
            </a:r>
            <a:r>
              <a:rPr lang="en-US" sz="2000" i="1" kern="1200" noProof="0" dirty="0">
                <a:solidFill>
                  <a:sysClr val="windowText" lastClr="000000"/>
                </a:solidFill>
                <a:latin typeface="Arial" panose="020B0604020202020204" pitchFamily="34" charset="0"/>
                <a:ea typeface="+mn-ea"/>
                <a:cs typeface="Arial" panose="020B0604020202020204" pitchFamily="34" charset="0"/>
              </a:rPr>
              <a:t> a), b).</a:t>
            </a:r>
          </a:p>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lang="en-US" sz="2000" i="1" kern="1200" dirty="0" err="1">
                <a:solidFill>
                  <a:sysClr val="windowText" lastClr="000000"/>
                </a:solidFill>
                <a:latin typeface="Arial" panose="020B0604020202020204" pitchFamily="34" charset="0"/>
                <a:ea typeface="+mn-ea"/>
                <a:cs typeface="Arial" panose="020B0604020202020204" pitchFamily="34" charset="0"/>
              </a:rPr>
              <a:t>Nhắc</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lại</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công</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thức</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tính</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diện</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tích</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xung</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quanh</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hình</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trụ</a:t>
            </a:r>
            <a:r>
              <a:rPr lang="en-US" sz="2000" i="1" kern="1200" dirty="0">
                <a:solidFill>
                  <a:sysClr val="windowText" lastClr="000000"/>
                </a:solidFill>
                <a:latin typeface="Arial" panose="020B0604020202020204" pitchFamily="34" charset="0"/>
                <a:ea typeface="+mn-ea"/>
                <a:cs typeface="Arial" panose="020B0604020202020204" pitchFamily="34" charset="0"/>
              </a:rPr>
              <a:t>.</a:t>
            </a:r>
          </a:p>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Thực</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hiện</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ý c).</a:t>
            </a:r>
          </a:p>
        </p:txBody>
      </p:sp>
      <p:pic>
        <p:nvPicPr>
          <p:cNvPr id="5" name="Picture 4">
            <a:extLst>
              <a:ext uri="{FF2B5EF4-FFF2-40B4-BE49-F238E27FC236}">
                <a16:creationId xmlns:a16="http://schemas.microsoft.com/office/drawing/2014/main" id="{C7A4AD8D-EF32-7885-06E8-A3B050170D7B}"/>
              </a:ext>
            </a:extLst>
          </p:cNvPr>
          <p:cNvPicPr>
            <a:picLocks noChangeAspect="1"/>
          </p:cNvPicPr>
          <p:nvPr/>
        </p:nvPicPr>
        <p:blipFill>
          <a:blip r:embed="rId3">
            <a:clrChange>
              <a:clrFrom>
                <a:srgbClr val="FFFFFF"/>
              </a:clrFrom>
              <a:clrTo>
                <a:srgbClr val="FFFFFF">
                  <a:alpha val="0"/>
                </a:srgbClr>
              </a:clrTo>
            </a:clrChange>
          </a:blip>
          <a:srcRect l="58558" t="14879" r="6506" b="13044"/>
          <a:stretch/>
        </p:blipFill>
        <p:spPr>
          <a:xfrm>
            <a:off x="5185076" y="545700"/>
            <a:ext cx="2435087" cy="4541439"/>
          </a:xfrm>
          <a:prstGeom prst="rect">
            <a:avLst/>
          </a:prstGeom>
        </p:spPr>
      </p:pic>
    </p:spTree>
    <p:extLst>
      <p:ext uri="{BB962C8B-B14F-4D97-AF65-F5344CB8AC3E}">
        <p14:creationId xmlns:p14="http://schemas.microsoft.com/office/powerpoint/2010/main" val="30961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5">
          <a:extLst>
            <a:ext uri="{FF2B5EF4-FFF2-40B4-BE49-F238E27FC236}">
              <a16:creationId xmlns:a16="http://schemas.microsoft.com/office/drawing/2014/main" id="{479D4161-78B9-4945-0280-15EFBEF203CA}"/>
            </a:ext>
          </a:extLst>
        </p:cNvPr>
        <p:cNvGrpSpPr/>
        <p:nvPr/>
      </p:nvGrpSpPr>
      <p:grpSpPr>
        <a:xfrm>
          <a:off x="0" y="0"/>
          <a:ext cx="0" cy="0"/>
          <a:chOff x="0" y="0"/>
          <a:chExt cx="0" cy="0"/>
        </a:xfrm>
      </p:grpSpPr>
      <p:sp>
        <p:nvSpPr>
          <p:cNvPr id="8" name="Flowchart: Terminator 7">
            <a:extLst>
              <a:ext uri="{FF2B5EF4-FFF2-40B4-BE49-F238E27FC236}">
                <a16:creationId xmlns:a16="http://schemas.microsoft.com/office/drawing/2014/main" id="{F43053D2-28DC-5BE8-1CF9-9AC8E31EB6C5}"/>
              </a:ext>
            </a:extLst>
          </p:cNvPr>
          <p:cNvSpPr/>
          <p:nvPr/>
        </p:nvSpPr>
        <p:spPr>
          <a:xfrm>
            <a:off x="1456082" y="644964"/>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04C1320-2920-FD05-5E58-6107373143AA}"/>
                  </a:ext>
                </a:extLst>
              </p:cNvPr>
              <p:cNvSpPr txBox="1"/>
              <p:nvPr/>
            </p:nvSpPr>
            <p:spPr>
              <a:xfrm>
                <a:off x="1456082" y="1254186"/>
                <a:ext cx="6490252" cy="3244350"/>
              </a:xfrm>
              <a:prstGeom prst="rect">
                <a:avLst/>
              </a:prstGeom>
              <a:noFill/>
            </p:spPr>
            <p:txBody>
              <a:bodyPr wrap="square">
                <a:spAutoFit/>
              </a:bodyPr>
              <a:lstStyle/>
              <a:p>
                <a:pPr marL="342900" marR="0" indent="-342900" algn="just">
                  <a:lnSpc>
                    <a:spcPct val="150000"/>
                  </a:lnSpc>
                  <a:spcAft>
                    <a:spcPts val="800"/>
                  </a:spcAft>
                  <a:buFont typeface="Arial" panose="020B0604020202020204" pitchFamily="34" charset="0"/>
                  <a:buChar char="•"/>
                </a:pPr>
                <a:r>
                  <a:rPr lang="en-US" sz="2000" dirty="0" err="1">
                    <a:effectLst/>
                    <a:latin typeface="+mj-lt"/>
                    <a:ea typeface="Calibri" panose="020F0502020204030204" pitchFamily="34" charset="0"/>
                    <a:cs typeface="Times New Roman" panose="02020603050405020304" pitchFamily="18" charset="0"/>
                  </a:rPr>
                  <a:t>Diện</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tích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xung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quanh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hình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trụ</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là</a:t>
                </a:r>
                <a:r>
                  <a:rPr lang="en-US" sz="2000" dirty="0">
                    <a:effectLst/>
                    <a:latin typeface="+mj-lt"/>
                    <a:ea typeface="Calibri" panose="020F0502020204030204" pitchFamily="34" charset="0"/>
                    <a:cs typeface="Times New Roman" panose="02020603050405020304" pitchFamily="18" charset="0"/>
                  </a:rPr>
                  <a:t>:</a:t>
                </a:r>
              </a:p>
              <a:p>
                <a:pPr marL="0" marR="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mj-lt"/>
                          <a:ea typeface="Calibri" panose="020F0502020204030204" pitchFamily="34" charset="0"/>
                          <a:cs typeface="Times New Roman" panose="02020603050405020304" pitchFamily="18" charset="0"/>
                        </a:rPr>
                        <m:t>𝑆</m:t>
                      </m:r>
                      <m:r>
                        <a:rPr lang="en-US" sz="2000" i="1">
                          <a:effectLst/>
                          <a:latin typeface="+mj-lt"/>
                          <a:ea typeface="Calibri" panose="020F0502020204030204" pitchFamily="34" charset="0"/>
                          <a:cs typeface="Times New Roman" panose="02020603050405020304" pitchFamily="18" charset="0"/>
                        </a:rPr>
                        <m:t>=2</m:t>
                      </m:r>
                      <m:r>
                        <a:rPr lang="en-US" sz="2000" i="1">
                          <a:effectLst/>
                          <a:latin typeface="+mj-lt"/>
                          <a:ea typeface="Calibri" panose="020F0502020204030204" pitchFamily="34" charset="0"/>
                          <a:cs typeface="Times New Roman" panose="02020603050405020304" pitchFamily="18" charset="0"/>
                        </a:rPr>
                        <m:t>𝜋</m:t>
                      </m:r>
                      <m:r>
                        <a:rPr lang="en-US" sz="2000" i="1">
                          <a:effectLst/>
                          <a:latin typeface="+mj-lt"/>
                          <a:ea typeface="Calibri" panose="020F0502020204030204" pitchFamily="34" charset="0"/>
                          <a:cs typeface="Times New Roman" panose="02020603050405020304" pitchFamily="18" charset="0"/>
                        </a:rPr>
                        <m:t>𝑅</m:t>
                      </m:r>
                      <m:r>
                        <a:rPr lang="en-US" sz="2000" i="1">
                          <a:effectLst/>
                          <a:latin typeface="+mj-lt"/>
                          <a:ea typeface="Calibri" panose="020F0502020204030204" pitchFamily="34" charset="0"/>
                          <a:cs typeface="Times New Roman" panose="02020603050405020304" pitchFamily="18" charset="0"/>
                        </a:rPr>
                        <m:t>. 2</m:t>
                      </m:r>
                      <m:r>
                        <a:rPr lang="en-US" sz="2000" i="1">
                          <a:effectLst/>
                          <a:latin typeface="+mj-lt"/>
                          <a:ea typeface="Calibri" panose="020F0502020204030204" pitchFamily="34" charset="0"/>
                          <a:cs typeface="Times New Roman" panose="02020603050405020304" pitchFamily="18" charset="0"/>
                        </a:rPr>
                        <m:t>𝑅</m:t>
                      </m:r>
                      <m:r>
                        <a:rPr lang="en-US" sz="2000" i="1">
                          <a:effectLst/>
                          <a:latin typeface="+mj-lt"/>
                          <a:ea typeface="Calibri" panose="020F0502020204030204" pitchFamily="34" charset="0"/>
                          <a:cs typeface="Times New Roman" panose="02020603050405020304" pitchFamily="18" charset="0"/>
                        </a:rPr>
                        <m:t>=4</m:t>
                      </m:r>
                      <m:r>
                        <a:rPr lang="en-US" sz="2000" i="1">
                          <a:effectLst/>
                          <a:latin typeface="+mj-lt"/>
                          <a:ea typeface="Calibri" panose="020F0502020204030204" pitchFamily="34" charset="0"/>
                          <a:cs typeface="Times New Roman" panose="02020603050405020304" pitchFamily="18" charset="0"/>
                        </a:rPr>
                        <m:t>𝜋</m:t>
                      </m:r>
                      <m:sSup>
                        <m:sSupPr>
                          <m:ctrlPr>
                            <a:rPr lang="en-US" sz="2000" i="1">
                              <a:effectLst/>
                              <a:latin typeface="+mj-lt"/>
                              <a:ea typeface="Calibri" panose="020F0502020204030204" pitchFamily="34" charset="0"/>
                              <a:cs typeface="Times New Roman" panose="02020603050405020304" pitchFamily="18" charset="0"/>
                            </a:rPr>
                          </m:ctrlPr>
                        </m:sSupPr>
                        <m:e>
                          <m:r>
                            <a:rPr lang="en-US" sz="2000" i="1">
                              <a:effectLst/>
                              <a:latin typeface="+mj-lt"/>
                              <a:ea typeface="Calibri" panose="020F0502020204030204" pitchFamily="34" charset="0"/>
                              <a:cs typeface="Times New Roman" panose="02020603050405020304" pitchFamily="18" charset="0"/>
                            </a:rPr>
                            <m:t>𝑅</m:t>
                          </m:r>
                        </m:e>
                        <m:sup>
                          <m:r>
                            <a:rPr lang="en-US" sz="2000" i="1">
                              <a:effectLst/>
                              <a:latin typeface="+mj-lt"/>
                              <a:ea typeface="Calibri" panose="020F0502020204030204" pitchFamily="34" charset="0"/>
                              <a:cs typeface="Times New Roman" panose="02020603050405020304" pitchFamily="18" charset="0"/>
                            </a:rPr>
                            <m:t>2</m:t>
                          </m:r>
                        </m:sup>
                      </m:sSup>
                      <m:r>
                        <a:rPr lang="en-US" sz="2000" i="1">
                          <a:effectLst/>
                          <a:latin typeface="+mj-lt"/>
                          <a:ea typeface="Calibri" panose="020F0502020204030204" pitchFamily="34" charset="0"/>
                          <a:cs typeface="Times New Roman" panose="02020603050405020304" pitchFamily="18" charset="0"/>
                        </a:rPr>
                        <m:t>.</m:t>
                      </m:r>
                    </m:oMath>
                  </m:oMathPara>
                </a14:m>
                <a:endParaRPr lang="en-US" sz="2000" dirty="0">
                  <a:effectLst/>
                  <a:latin typeface="+mj-lt"/>
                  <a:ea typeface="Calibri" panose="020F0502020204030204" pitchFamily="34" charset="0"/>
                  <a:cs typeface="Times New Roman" panose="02020603050405020304" pitchFamily="18" charset="0"/>
                </a:endParaRPr>
              </a:p>
              <a:p>
                <a:pPr marL="342900" marR="0" indent="-342900">
                  <a:lnSpc>
                    <a:spcPct val="150000"/>
                  </a:lnSpc>
                  <a:spcAft>
                    <a:spcPts val="800"/>
                  </a:spcAft>
                  <a:buFont typeface="Arial" panose="020B0604020202020204" pitchFamily="34" charset="0"/>
                  <a:buChar char="•"/>
                </a:pPr>
                <a:r>
                  <a:rPr lang="en-US" sz="2000" dirty="0" err="1">
                    <a:effectLst/>
                    <a:latin typeface="+mj-lt"/>
                    <a:ea typeface="Times New Roman" panose="02020603050405020304" pitchFamily="18" charset="0"/>
                    <a:cs typeface="Times New Roman" panose="02020603050405020304" pitchFamily="18" charset="0"/>
                  </a:rPr>
                  <a:t>Diện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tích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nửa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mặt</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cầu</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bằng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diện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tích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xung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quanh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hình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trụ</a:t>
                </a:r>
                <a:r>
                  <a:rPr lang="en-US" sz="2000" dirty="0">
                    <a:effectLst/>
                    <a:latin typeface="+mj-lt"/>
                    <a:ea typeface="Times New Roman" panose="02020603050405020304" pitchFamily="18" charset="0"/>
                    <a:cs typeface="Times New Roman" panose="02020603050405020304" pitchFamily="18" charset="0"/>
                  </a:rPr>
                  <a:t>.  </a:t>
                </a:r>
              </a:p>
              <a:p>
                <a:pPr marL="342900" marR="0" indent="-342900">
                  <a:lnSpc>
                    <a:spcPct val="150000"/>
                  </a:lnSpc>
                  <a:spcAft>
                    <a:spcPts val="800"/>
                  </a:spcAft>
                  <a:buFont typeface="Arial" panose="020B0604020202020204" pitchFamily="34" charset="0"/>
                  <a:buChar char="•"/>
                </a:pPr>
                <a:r>
                  <a:rPr lang="en-US" sz="2000" dirty="0" err="1">
                    <a:effectLst/>
                    <a:latin typeface="+mj-lt"/>
                    <a:ea typeface="Times New Roman" panose="02020603050405020304" pitchFamily="18" charset="0"/>
                    <a:cs typeface="Times New Roman" panose="02020603050405020304" pitchFamily="18" charset="0"/>
                  </a:rPr>
                  <a:t>Diện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tích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nửa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mặt</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cầu</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mj-lt"/>
                        <a:ea typeface="Times New Roman" panose="02020603050405020304" pitchFamily="18" charset="0"/>
                        <a:cs typeface="Times New Roman" panose="02020603050405020304" pitchFamily="18" charset="0"/>
                      </a:rPr>
                      <m:t>4</m:t>
                    </m:r>
                    <m:r>
                      <a:rPr lang="en-US" sz="2000" i="1">
                        <a:effectLst/>
                        <a:latin typeface="+mj-lt"/>
                        <a:ea typeface="Times New Roman" panose="02020603050405020304" pitchFamily="18" charset="0"/>
                        <a:cs typeface="Times New Roman" panose="02020603050405020304" pitchFamily="18" charset="0"/>
                      </a:rPr>
                      <m:t>𝜋</m:t>
                    </m:r>
                    <m:sSup>
                      <m:sSupPr>
                        <m:ctrlPr>
                          <a:rPr lang="en-US" sz="2000" i="1">
                            <a:effectLst/>
                            <a:latin typeface="+mj-lt"/>
                            <a:ea typeface="Times New Roman" panose="02020603050405020304" pitchFamily="18" charset="0"/>
                            <a:cs typeface="Times New Roman" panose="02020603050405020304" pitchFamily="18" charset="0"/>
                          </a:rPr>
                        </m:ctrlPr>
                      </m:sSupPr>
                      <m:e>
                        <m:r>
                          <a:rPr lang="en-US" sz="2000" i="1">
                            <a:effectLst/>
                            <a:latin typeface="+mj-lt"/>
                            <a:ea typeface="Times New Roman" panose="02020603050405020304" pitchFamily="18" charset="0"/>
                            <a:cs typeface="Times New Roman" panose="02020603050405020304" pitchFamily="18" charset="0"/>
                          </a:rPr>
                          <m:t>𝑅</m:t>
                        </m:r>
                      </m:e>
                      <m:sup>
                        <m:r>
                          <a:rPr lang="en-US" sz="2000" i="1">
                            <a:effectLst/>
                            <a:latin typeface="+mj-lt"/>
                            <a:ea typeface="Times New Roman" panose="02020603050405020304" pitchFamily="18" charset="0"/>
                            <a:cs typeface="Times New Roman" panose="02020603050405020304" pitchFamily="18" charset="0"/>
                          </a:rPr>
                          <m:t>2</m:t>
                        </m:r>
                      </m:sup>
                    </m:sSup>
                    <m:r>
                      <a:rPr lang="en-US" sz="2000" i="1">
                        <a:effectLst/>
                        <a:latin typeface="+mj-lt"/>
                        <a:ea typeface="Times New Roman" panose="02020603050405020304" pitchFamily="18" charset="0"/>
                        <a:cs typeface="Times New Roman" panose="02020603050405020304" pitchFamily="18" charset="0"/>
                      </a:rPr>
                      <m:t>.</m:t>
                    </m:r>
                  </m:oMath>
                </a14:m>
                <a:endParaRPr lang="en-US" sz="2000" dirty="0">
                  <a:effectLst/>
                  <a:latin typeface="+mj-lt"/>
                  <a:ea typeface="Calibri" panose="020F0502020204030204" pitchFamily="34" charset="0"/>
                  <a:cs typeface="Times New Roman" panose="02020603050405020304" pitchFamily="18" charset="0"/>
                </a:endParaRPr>
              </a:p>
              <a:p>
                <a:pPr marL="342900" marR="0" indent="-342900">
                  <a:lnSpc>
                    <a:spcPct val="150000"/>
                  </a:lnSpc>
                  <a:spcAft>
                    <a:spcPts val="800"/>
                  </a:spcAft>
                  <a:buFont typeface="Arial" panose="020B0604020202020204" pitchFamily="34" charset="0"/>
                  <a:buChar char="•"/>
                </a:pPr>
                <a:r>
                  <a:rPr lang="en-US" sz="2000" dirty="0" err="1">
                    <a:effectLst/>
                    <a:latin typeface="+mj-lt"/>
                    <a:ea typeface="Times New Roman" panose="02020603050405020304" pitchFamily="18" charset="0"/>
                    <a:cs typeface="Times New Roman" panose="02020603050405020304" pitchFamily="18" charset="0"/>
                  </a:rPr>
                  <a:t>Dự</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đoán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công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thức</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tính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diện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tích</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mặt</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cầu</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a:t>
                </a:r>
                <a14:m>
                  <m:oMath xmlns:m="http://schemas.openxmlformats.org/officeDocument/2006/math">
                    <m:r>
                      <a:rPr lang="en-US" sz="2000" i="1">
                        <a:effectLst/>
                        <a:latin typeface="+mj-lt"/>
                        <a:ea typeface="Times New Roman" panose="02020603050405020304" pitchFamily="18" charset="0"/>
                        <a:cs typeface="Times New Roman" panose="02020603050405020304" pitchFamily="18" charset="0"/>
                      </a:rPr>
                      <m:t> 8</m:t>
                    </m:r>
                    <m:r>
                      <a:rPr lang="en-US" sz="2000" i="1">
                        <a:effectLst/>
                        <a:latin typeface="+mj-lt"/>
                        <a:ea typeface="Times New Roman" panose="02020603050405020304" pitchFamily="18" charset="0"/>
                        <a:cs typeface="Times New Roman" panose="02020603050405020304" pitchFamily="18" charset="0"/>
                      </a:rPr>
                      <m:t>𝜋</m:t>
                    </m:r>
                    <m:sSup>
                      <m:sSupPr>
                        <m:ctrlPr>
                          <a:rPr lang="en-US" sz="2000" i="1">
                            <a:effectLst/>
                            <a:latin typeface="+mj-lt"/>
                            <a:ea typeface="Times New Roman" panose="02020603050405020304" pitchFamily="18" charset="0"/>
                            <a:cs typeface="Times New Roman" panose="02020603050405020304" pitchFamily="18" charset="0"/>
                          </a:rPr>
                        </m:ctrlPr>
                      </m:sSupPr>
                      <m:e>
                        <m:r>
                          <a:rPr lang="en-US" sz="2000" i="1">
                            <a:effectLst/>
                            <a:latin typeface="+mj-lt"/>
                            <a:ea typeface="Times New Roman" panose="02020603050405020304" pitchFamily="18" charset="0"/>
                            <a:cs typeface="Times New Roman" panose="02020603050405020304" pitchFamily="18" charset="0"/>
                          </a:rPr>
                          <m:t>𝑅</m:t>
                        </m:r>
                      </m:e>
                      <m:sup>
                        <m:r>
                          <a:rPr lang="en-US" sz="2000" i="1">
                            <a:effectLst/>
                            <a:latin typeface="+mj-lt"/>
                            <a:ea typeface="Times New Roman" panose="02020603050405020304" pitchFamily="18" charset="0"/>
                            <a:cs typeface="Times New Roman" panose="02020603050405020304" pitchFamily="18" charset="0"/>
                          </a:rPr>
                          <m:t>2</m:t>
                        </m:r>
                      </m:sup>
                    </m:sSup>
                    <m:r>
                      <a:rPr lang="en-US" sz="2000" i="1">
                        <a:effectLst/>
                        <a:latin typeface="+mj-lt"/>
                        <a:ea typeface="Times New Roman" panose="02020603050405020304" pitchFamily="18" charset="0"/>
                        <a:cs typeface="Times New Roman" panose="02020603050405020304" pitchFamily="18" charset="0"/>
                      </a:rPr>
                      <m:t>.</m:t>
                    </m:r>
                  </m:oMath>
                </a14:m>
                <a:endParaRPr lang="en-US" sz="2000" dirty="0">
                  <a:effectLst/>
                  <a:latin typeface="+mj-lt"/>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F04C1320-2920-FD05-5E58-6107373143AA}"/>
                  </a:ext>
                </a:extLst>
              </p:cNvPr>
              <p:cNvSpPr txBox="1">
                <a:spLocks noRot="1" noChangeAspect="1" noMove="1" noResize="1" noEditPoints="1" noAdjustHandles="1" noChangeArrowheads="1" noChangeShapeType="1" noTextEdit="1"/>
              </p:cNvSpPr>
              <p:nvPr/>
            </p:nvSpPr>
            <p:spPr>
              <a:xfrm>
                <a:off x="1456082" y="1254186"/>
                <a:ext cx="6490252" cy="3244350"/>
              </a:xfrm>
              <a:prstGeom prst="rect">
                <a:avLst/>
              </a:prstGeom>
              <a:blipFill>
                <a:blip r:embed="rId3"/>
                <a:stretch>
                  <a:fillRect l="-845" b="-2632"/>
                </a:stretch>
              </a:blipFill>
            </p:spPr>
            <p:txBody>
              <a:bodyPr/>
              <a:lstStyle/>
              <a:p>
                <a:r>
                  <a:rPr lang="en-US">
                    <a:noFill/>
                  </a:rPr>
                  <a:t> </a:t>
                </a:r>
              </a:p>
            </p:txBody>
          </p:sp>
        </mc:Fallback>
      </mc:AlternateContent>
    </p:spTree>
    <p:extLst>
      <p:ext uri="{BB962C8B-B14F-4D97-AF65-F5344CB8AC3E}">
        <p14:creationId xmlns:p14="http://schemas.microsoft.com/office/powerpoint/2010/main" val="34937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5">
          <a:extLst>
            <a:ext uri="{FF2B5EF4-FFF2-40B4-BE49-F238E27FC236}">
              <a16:creationId xmlns:a16="http://schemas.microsoft.com/office/drawing/2014/main" id="{AD1E778C-723C-7B41-F094-4B471B0A558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91BE96-F1B3-D5CC-8820-78C9045E261C}"/>
              </a:ext>
            </a:extLst>
          </p:cNvPr>
          <p:cNvSpPr txBox="1"/>
          <p:nvPr/>
        </p:nvSpPr>
        <p:spPr>
          <a:xfrm>
            <a:off x="1117282" y="1136535"/>
            <a:ext cx="2143538" cy="400110"/>
          </a:xfrm>
          <a:prstGeom prst="rect">
            <a:avLst/>
          </a:prstGeom>
          <a:noFill/>
          <a:ln w="25400" cap="flat" cmpd="sng" algn="ctr">
            <a:solidFill>
              <a:schemeClr val="accent1"/>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0000"/>
                </a:solidFill>
                <a:effectLst/>
                <a:uLnTx/>
                <a:uFillTx/>
                <a:latin typeface="Arial"/>
                <a:cs typeface="Arial" panose="020B0604020202020204" pitchFamily="34" charset="0"/>
                <a:sym typeface="Arial"/>
              </a:rPr>
              <a:t>CÔNG</a:t>
            </a:r>
            <a:r>
              <a:rPr kumimoji="0" lang="en-US" sz="2000" b="1" i="0" u="none" strike="noStrike" kern="0" cap="none" spc="0" normalizeH="0" noProof="0" dirty="0">
                <a:ln>
                  <a:noFill/>
                </a:ln>
                <a:solidFill>
                  <a:srgbClr val="FF0000"/>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FF0000"/>
                </a:solidFill>
                <a:effectLst/>
                <a:uLnTx/>
                <a:uFillTx/>
                <a:latin typeface="Arial"/>
                <a:cs typeface="Arial" panose="020B0604020202020204" pitchFamily="34" charset="0"/>
                <a:sym typeface="Arial"/>
              </a:rPr>
              <a:t>THỨC</a:t>
            </a:r>
            <a:endParaRPr kumimoji="0" lang="en-US" sz="2000" b="1" i="0" u="none" strike="noStrike" kern="0" cap="none" spc="0" normalizeH="0" baseline="0" noProof="0" dirty="0">
              <a:ln>
                <a:noFill/>
              </a:ln>
              <a:solidFill>
                <a:srgbClr val="FF0000"/>
              </a:solidFill>
              <a:effectLst/>
              <a:uLnTx/>
              <a:uFillTx/>
              <a:latin typeface="Arial"/>
              <a:cs typeface="Arial" panose="020B0604020202020204" pitchFamily="34" charset="0"/>
              <a:sym typeface="Arial"/>
            </a:endParaRPr>
          </a:p>
        </p:txBody>
      </p:sp>
      <p:pic>
        <p:nvPicPr>
          <p:cNvPr id="5" name="Picture 2">
            <a:extLst>
              <a:ext uri="{FF2B5EF4-FFF2-40B4-BE49-F238E27FC236}">
                <a16:creationId xmlns:a16="http://schemas.microsoft.com/office/drawing/2014/main" id="{B2000690-6DAC-1469-917D-A9F8006C6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383" y="1136535"/>
            <a:ext cx="2685335" cy="35382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56C6BFF-70DE-946B-C9E9-B077E4362342}"/>
                  </a:ext>
                </a:extLst>
              </p:cNvPr>
              <p:cNvSpPr txBox="1"/>
              <p:nvPr/>
            </p:nvSpPr>
            <p:spPr>
              <a:xfrm>
                <a:off x="1117282" y="2313937"/>
                <a:ext cx="3921857" cy="1693028"/>
              </a:xfrm>
              <a:prstGeom prst="rect">
                <a:avLst/>
              </a:prstGeom>
              <a:noFill/>
            </p:spPr>
            <p:txBody>
              <a:bodyPr wrap="square">
                <a:spAutoFit/>
              </a:bodyPr>
              <a:lstStyle/>
              <a:p>
                <a:pPr marL="0" marR="0" algn="just">
                  <a:lnSpc>
                    <a:spcPct val="150000"/>
                  </a:lnSpc>
                  <a:spcAft>
                    <a:spcPts val="800"/>
                  </a:spcAft>
                </a:pPr>
                <a:r>
                  <a:rPr lang="en-US" sz="2000" dirty="0" err="1">
                    <a:effectLst/>
                    <a:latin typeface="+mj-lt"/>
                    <a:ea typeface="Times New Roman" panose="02020603050405020304" pitchFamily="18" charset="0"/>
                    <a:cs typeface="Times New Roman" panose="02020603050405020304" pitchFamily="18" charset="0"/>
                  </a:rPr>
                  <a:t>Diện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tích</a:t>
                </a:r>
                <a:r>
                  <a:rPr lang="en-US" sz="2000" dirty="0">
                    <a:effectLst/>
                    <a:latin typeface="+mj-lt"/>
                    <a:ea typeface="Times New Roman" panose="02020603050405020304" pitchFamily="18" charset="0"/>
                    <a:cs typeface="Times New Roman" panose="02020603050405020304" pitchFamily="18" charset="0"/>
                  </a:rPr>
                  <a:t> S </a:t>
                </a:r>
                <a:r>
                  <a:rPr lang="en-US" sz="2000" dirty="0" err="1">
                    <a:effectLst/>
                    <a:latin typeface="+mj-lt"/>
                    <a:ea typeface="Times New Roman" panose="02020603050405020304" pitchFamily="18" charset="0"/>
                    <a:cs typeface="Times New Roman" panose="02020603050405020304" pitchFamily="18" charset="0"/>
                  </a:rPr>
                  <a:t>của</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mặt</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cầu</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có</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bán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kính</a:t>
                </a:r>
                <a:r>
                  <a:rPr lang="en-US" sz="2000" dirty="0">
                    <a:effectLst/>
                    <a:latin typeface="+mj-lt"/>
                    <a:ea typeface="Times New Roman" panose="02020603050405020304" pitchFamily="18" charset="0"/>
                    <a:cs typeface="Times New Roman" panose="02020603050405020304" pitchFamily="18" charset="0"/>
                  </a:rPr>
                  <a:t> R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endParaRPr lang="en-US" sz="2000" i="1" dirty="0">
                  <a:effectLst/>
                  <a:latin typeface="+mj-lt"/>
                  <a:ea typeface="Times New Roman" panose="02020603050405020304" pitchFamily="18" charset="0"/>
                  <a:cs typeface="Times New Roman" panose="02020603050405020304" pitchFamily="18" charset="0"/>
                </a:endParaRPr>
              </a:p>
              <a:p>
                <a:pPr marL="0" marR="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b="1" i="1" smtClean="0">
                          <a:solidFill>
                            <a:srgbClr val="FF0000"/>
                          </a:solidFill>
                          <a:effectLst/>
                          <a:latin typeface="+mj-lt"/>
                          <a:ea typeface="Times New Roman" panose="02020603050405020304" pitchFamily="18" charset="0"/>
                          <a:cs typeface="Times New Roman" panose="02020603050405020304" pitchFamily="18" charset="0"/>
                        </a:rPr>
                        <m:t>𝑺</m:t>
                      </m:r>
                      <m:r>
                        <a:rPr lang="en-US" sz="2000" b="1" i="1" smtClean="0">
                          <a:solidFill>
                            <a:srgbClr val="FF0000"/>
                          </a:solidFill>
                          <a:effectLst/>
                          <a:latin typeface="+mj-lt"/>
                          <a:ea typeface="Times New Roman" panose="02020603050405020304" pitchFamily="18" charset="0"/>
                          <a:cs typeface="Times New Roman" panose="02020603050405020304" pitchFamily="18" charset="0"/>
                        </a:rPr>
                        <m:t>=</m:t>
                      </m:r>
                      <m:r>
                        <a:rPr lang="en-US" sz="2000" b="1" i="1" smtClean="0">
                          <a:solidFill>
                            <a:srgbClr val="FF0000"/>
                          </a:solidFill>
                          <a:effectLst/>
                          <a:latin typeface="+mj-lt"/>
                          <a:ea typeface="Times New Roman" panose="02020603050405020304" pitchFamily="18" charset="0"/>
                          <a:cs typeface="Times New Roman" panose="02020603050405020304" pitchFamily="18" charset="0"/>
                        </a:rPr>
                        <m:t>𝟒</m:t>
                      </m:r>
                      <m:r>
                        <a:rPr lang="en-US" sz="2000" b="1" i="1" smtClean="0">
                          <a:solidFill>
                            <a:srgbClr val="FF0000"/>
                          </a:solidFill>
                          <a:effectLst/>
                          <a:latin typeface="+mj-lt"/>
                          <a:ea typeface="Times New Roman" panose="02020603050405020304" pitchFamily="18" charset="0"/>
                          <a:cs typeface="Times New Roman" panose="02020603050405020304" pitchFamily="18" charset="0"/>
                        </a:rPr>
                        <m:t>𝝅</m:t>
                      </m:r>
                      <m:sSup>
                        <m:sSupPr>
                          <m:ctrlPr>
                            <a:rPr lang="en-US" sz="2000" b="1" i="1">
                              <a:solidFill>
                                <a:srgbClr val="FF0000"/>
                              </a:solidFill>
                              <a:effectLst/>
                              <a:latin typeface="+mj-lt"/>
                              <a:ea typeface="Times New Roman" panose="02020603050405020304" pitchFamily="18" charset="0"/>
                              <a:cs typeface="Times New Roman" panose="02020603050405020304" pitchFamily="18" charset="0"/>
                            </a:rPr>
                          </m:ctrlPr>
                        </m:sSupPr>
                        <m:e>
                          <m:r>
                            <a:rPr lang="en-US" sz="2000" b="1" i="1">
                              <a:solidFill>
                                <a:srgbClr val="FF0000"/>
                              </a:solidFill>
                              <a:effectLst/>
                              <a:latin typeface="+mj-lt"/>
                              <a:ea typeface="Times New Roman" panose="02020603050405020304" pitchFamily="18" charset="0"/>
                              <a:cs typeface="Times New Roman" panose="02020603050405020304" pitchFamily="18" charset="0"/>
                            </a:rPr>
                            <m:t>𝑹</m:t>
                          </m:r>
                        </m:e>
                        <m:sup>
                          <m:r>
                            <a:rPr lang="en-US" sz="2000" b="1" i="1">
                              <a:solidFill>
                                <a:srgbClr val="FF0000"/>
                              </a:solidFill>
                              <a:effectLst/>
                              <a:latin typeface="+mj-lt"/>
                              <a:ea typeface="Times New Roman" panose="02020603050405020304" pitchFamily="18" charset="0"/>
                              <a:cs typeface="Times New Roman" panose="02020603050405020304" pitchFamily="18" charset="0"/>
                            </a:rPr>
                            <m:t>𝟐</m:t>
                          </m:r>
                        </m:sup>
                      </m:sSup>
                      <m:r>
                        <a:rPr lang="en-US" sz="2000" b="1" i="1">
                          <a:solidFill>
                            <a:srgbClr val="FF0000"/>
                          </a:solidFill>
                          <a:effectLst/>
                          <a:latin typeface="+mj-lt"/>
                          <a:ea typeface="Times New Roman" panose="02020603050405020304" pitchFamily="18" charset="0"/>
                          <a:cs typeface="Times New Roman" panose="02020603050405020304" pitchFamily="18" charset="0"/>
                        </a:rPr>
                        <m:t>.</m:t>
                      </m:r>
                    </m:oMath>
                  </m:oMathPara>
                </a14:m>
                <a:endParaRPr lang="en-US" sz="2000" b="1" dirty="0">
                  <a:solidFill>
                    <a:srgbClr val="FF0000"/>
                  </a:solidFill>
                  <a:effectLst/>
                  <a:latin typeface="+mj-lt"/>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956C6BFF-70DE-946B-C9E9-B077E4362342}"/>
                  </a:ext>
                </a:extLst>
              </p:cNvPr>
              <p:cNvSpPr txBox="1">
                <a:spLocks noRot="1" noChangeAspect="1" noMove="1" noResize="1" noEditPoints="1" noAdjustHandles="1" noChangeArrowheads="1" noChangeShapeType="1" noTextEdit="1"/>
              </p:cNvSpPr>
              <p:nvPr/>
            </p:nvSpPr>
            <p:spPr>
              <a:xfrm>
                <a:off x="1117282" y="2313937"/>
                <a:ext cx="3921857" cy="1693028"/>
              </a:xfrm>
              <a:prstGeom prst="rect">
                <a:avLst/>
              </a:prstGeom>
              <a:blipFill>
                <a:blip r:embed="rId4"/>
                <a:stretch>
                  <a:fillRect l="-1553" r="-1553"/>
                </a:stretch>
              </a:blipFill>
            </p:spPr>
            <p:txBody>
              <a:bodyPr/>
              <a:lstStyle/>
              <a:p>
                <a:r>
                  <a:rPr lang="en-US">
                    <a:noFill/>
                  </a:rPr>
                  <a:t> </a:t>
                </a:r>
              </a:p>
            </p:txBody>
          </p:sp>
        </mc:Fallback>
      </mc:AlternateContent>
    </p:spTree>
    <p:extLst>
      <p:ext uri="{BB962C8B-B14F-4D97-AF65-F5344CB8AC3E}">
        <p14:creationId xmlns:p14="http://schemas.microsoft.com/office/powerpoint/2010/main" val="260765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7">
          <a:extLst>
            <a:ext uri="{FF2B5EF4-FFF2-40B4-BE49-F238E27FC236}">
              <a16:creationId xmlns:a16="http://schemas.microsoft.com/office/drawing/2014/main" id="{095D6770-4BDE-A1A6-61F1-709D2501DA3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D23E365-D413-CF63-F930-3F9132227A88}"/>
              </a:ext>
            </a:extLst>
          </p:cNvPr>
          <p:cNvSpPr txBox="1"/>
          <p:nvPr/>
        </p:nvSpPr>
        <p:spPr>
          <a:xfrm>
            <a:off x="692306" y="661652"/>
            <a:ext cx="1245995" cy="473912"/>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lang="en-US" sz="2000" b="1" noProof="0" dirty="0">
                <a:solidFill>
                  <a:srgbClr val="FFFFFF"/>
                </a:solidFill>
                <a:highlight>
                  <a:srgbClr val="CE4D8E"/>
                </a:highlight>
                <a:ea typeface="+mn-ea"/>
              </a:rPr>
              <a:t>2</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a:t>
            </a:r>
            <a:endParaRPr lang="vi-VN" sz="2000" kern="1200" dirty="0">
              <a:solidFill>
                <a:sysClr val="windowText" lastClr="000000"/>
              </a:solidFill>
              <a:latin typeface="Arial" panose="020B0604020202020204" pitchFamily="34" charset="0"/>
              <a:ea typeface="+mn-ea"/>
              <a:cs typeface="Arial" panose="020B0604020202020204" pitchFamily="34" charset="0"/>
            </a:endParaRPr>
          </a:p>
        </p:txBody>
      </p:sp>
      <p:sp>
        <p:nvSpPr>
          <p:cNvPr id="5" name="Flowchart: Terminator 4">
            <a:extLst>
              <a:ext uri="{FF2B5EF4-FFF2-40B4-BE49-F238E27FC236}">
                <a16:creationId xmlns:a16="http://schemas.microsoft.com/office/drawing/2014/main" id="{AB943611-57F0-F8B9-D9F3-31B753E41EE6}"/>
              </a:ext>
            </a:extLst>
          </p:cNvPr>
          <p:cNvSpPr/>
          <p:nvPr/>
        </p:nvSpPr>
        <p:spPr>
          <a:xfrm>
            <a:off x="4025915" y="2213292"/>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p:sp>
        <p:nvSpPr>
          <p:cNvPr id="6" name="TextBox 5">
            <a:extLst>
              <a:ext uri="{FF2B5EF4-FFF2-40B4-BE49-F238E27FC236}">
                <a16:creationId xmlns:a16="http://schemas.microsoft.com/office/drawing/2014/main" id="{D984A319-1DD1-4078-7EDF-F085AB7FA269}"/>
              </a:ext>
            </a:extLst>
          </p:cNvPr>
          <p:cNvSpPr txBox="1"/>
          <p:nvPr/>
        </p:nvSpPr>
        <p:spPr>
          <a:xfrm>
            <a:off x="692306" y="1135564"/>
            <a:ext cx="7959299" cy="958660"/>
          </a:xfrm>
          <a:prstGeom prst="rect">
            <a:avLst/>
          </a:prstGeom>
          <a:noFill/>
        </p:spPr>
        <p:txBody>
          <a:bodyPr wrap="square">
            <a:spAutoFit/>
          </a:bodyPr>
          <a:lstStyle/>
          <a:p>
            <a:pPr algn="just">
              <a:lnSpc>
                <a:spcPct val="150000"/>
              </a:lnSpc>
            </a:pPr>
            <a:r>
              <a:rPr lang="en-US" sz="2000" dirty="0"/>
              <a:t>Cho </a:t>
            </a:r>
            <a:r>
              <a:rPr lang="en-US" sz="2000" dirty="0" err="1"/>
              <a:t>một</a:t>
            </a:r>
            <a:r>
              <a:rPr lang="en-US" sz="2000" dirty="0"/>
              <a:t> </a:t>
            </a:r>
            <a:r>
              <a:rPr lang="en-US" sz="2000" dirty="0" err="1"/>
              <a:t>hình</a:t>
            </a:r>
            <a:r>
              <a:rPr lang="en-US" sz="2000" dirty="0"/>
              <a:t> </a:t>
            </a:r>
            <a:r>
              <a:rPr lang="en-US" sz="2000" dirty="0" err="1"/>
              <a:t>cầu</a:t>
            </a:r>
            <a:r>
              <a:rPr lang="en-US" sz="2000" dirty="0"/>
              <a:t> </a:t>
            </a:r>
            <a:r>
              <a:rPr lang="en-US" sz="2000" dirty="0" err="1"/>
              <a:t>có</a:t>
            </a:r>
            <a:r>
              <a:rPr lang="en-US" sz="2000" dirty="0"/>
              <a:t> </a:t>
            </a:r>
            <a:r>
              <a:rPr lang="en-US" sz="2000" dirty="0" err="1"/>
              <a:t>bán</a:t>
            </a:r>
            <a:r>
              <a:rPr lang="en-US" sz="2000" dirty="0"/>
              <a:t> </a:t>
            </a:r>
            <a:r>
              <a:rPr lang="en-US" sz="2000" dirty="0" err="1"/>
              <a:t>kính</a:t>
            </a:r>
            <a:r>
              <a:rPr lang="en-US" sz="2000" dirty="0"/>
              <a:t> </a:t>
            </a:r>
            <a:r>
              <a:rPr lang="en-US" sz="2000" dirty="0" err="1"/>
              <a:t>là</a:t>
            </a:r>
            <a:r>
              <a:rPr lang="en-US" sz="2000" dirty="0"/>
              <a:t> 10 cm. </a:t>
            </a:r>
            <a:r>
              <a:rPr lang="en-US" sz="2000" dirty="0" err="1"/>
              <a:t>Diện</a:t>
            </a:r>
            <a:r>
              <a:rPr lang="en-US" sz="2000" dirty="0"/>
              <a:t> </a:t>
            </a:r>
            <a:r>
              <a:rPr lang="en-US" sz="2000" dirty="0" err="1"/>
              <a:t>tích</a:t>
            </a:r>
            <a:r>
              <a:rPr lang="en-US" sz="2000" dirty="0"/>
              <a:t> </a:t>
            </a:r>
            <a:r>
              <a:rPr lang="en-US" sz="2000" dirty="0" err="1"/>
              <a:t>mặt</a:t>
            </a:r>
            <a:r>
              <a:rPr lang="en-US" sz="2000" dirty="0"/>
              <a:t> </a:t>
            </a:r>
            <a:r>
              <a:rPr lang="en-US" sz="2000" dirty="0" err="1"/>
              <a:t>cầu</a:t>
            </a:r>
            <a:r>
              <a:rPr lang="en-US" sz="2000" dirty="0"/>
              <a:t> </a:t>
            </a:r>
            <a:r>
              <a:rPr lang="en-US" sz="2000" dirty="0" err="1"/>
              <a:t>đó</a:t>
            </a:r>
            <a:r>
              <a:rPr lang="en-US" sz="2000" dirty="0"/>
              <a:t> </a:t>
            </a:r>
            <a:r>
              <a:rPr lang="en-US" sz="2000" dirty="0" err="1"/>
              <a:t>bằng</a:t>
            </a:r>
            <a:r>
              <a:rPr lang="en-US" sz="2000" dirty="0"/>
              <a:t> bao </a:t>
            </a:r>
            <a:r>
              <a:rPr lang="en-US" sz="2000" dirty="0" err="1"/>
              <a:t>nhiêu</a:t>
            </a:r>
            <a:r>
              <a:rPr lang="en-US" sz="2000" dirty="0"/>
              <a:t> </a:t>
            </a:r>
            <a:r>
              <a:rPr lang="en-US" sz="2000" dirty="0" err="1"/>
              <a:t>centimet</a:t>
            </a:r>
            <a:r>
              <a:rPr lang="en-US" sz="2000" dirty="0"/>
              <a:t> </a:t>
            </a:r>
            <a:r>
              <a:rPr lang="en-US" sz="2000" dirty="0" err="1"/>
              <a:t>vuông</a:t>
            </a:r>
            <a:r>
              <a:rPr lang="en-US" sz="2000" dirty="0"/>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17491D7-F69B-9F1F-9104-DCF6FC9F7B3C}"/>
                  </a:ext>
                </a:extLst>
              </p:cNvPr>
              <p:cNvSpPr txBox="1"/>
              <p:nvPr/>
            </p:nvSpPr>
            <p:spPr>
              <a:xfrm>
                <a:off x="2266653" y="2952711"/>
                <a:ext cx="4610691" cy="1055225"/>
              </a:xfrm>
              <a:prstGeom prst="rect">
                <a:avLst/>
              </a:prstGeom>
              <a:noFill/>
            </p:spPr>
            <p:txBody>
              <a:bodyPr wrap="square">
                <a:spAutoFit/>
              </a:bodyPr>
              <a:lstStyle/>
              <a:p>
                <a:pPr algn="ctr">
                  <a:lnSpc>
                    <a:spcPct val="150000"/>
                  </a:lnSpc>
                </a:pPr>
                <a:r>
                  <a:rPr lang="en-US" sz="2000" dirty="0"/>
                  <a:t>Diện </a:t>
                </a:r>
                <a:r>
                  <a:rPr lang="en-US" sz="2000" dirty="0" err="1"/>
                  <a:t>tích</a:t>
                </a:r>
                <a:r>
                  <a:rPr lang="en-US" sz="2000" dirty="0"/>
                  <a:t> </a:t>
                </a:r>
                <a:r>
                  <a:rPr lang="en-US" sz="2000" dirty="0" err="1"/>
                  <a:t>mặt</a:t>
                </a:r>
                <a:r>
                  <a:rPr lang="en-US" sz="2000" dirty="0"/>
                  <a:t> </a:t>
                </a:r>
                <a:r>
                  <a:rPr lang="en-US" sz="2000" dirty="0" err="1"/>
                  <a:t>cầu</a:t>
                </a:r>
                <a:r>
                  <a:rPr lang="en-US" sz="2000" dirty="0"/>
                  <a:t> </a:t>
                </a:r>
                <a:r>
                  <a:rPr lang="en-US" sz="2000" dirty="0" err="1"/>
                  <a:t>đó</a:t>
                </a:r>
                <a:r>
                  <a:rPr lang="en-US" sz="2000" dirty="0"/>
                  <a:t> </a:t>
                </a:r>
                <a:r>
                  <a:rPr lang="en-US" sz="2000" dirty="0" err="1"/>
                  <a:t>là</a:t>
                </a:r>
                <a:r>
                  <a:rPr lang="en-US" sz="2000" dirty="0"/>
                  <a:t>:</a:t>
                </a:r>
              </a:p>
              <a:p>
                <a:pPr algn="ctr">
                  <a:lnSpc>
                    <a:spcPct val="150000"/>
                  </a:lnSpc>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𝑺</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𝟒</m:t>
                      </m:r>
                      <m:r>
                        <a:rPr lang="en-US"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 . </m:t>
                      </m:r>
                      <m:sSup>
                        <m:sSupPr>
                          <m:ctrlPr>
                            <a:rPr lang="en-US" sz="2000" b="1" i="1" smtClean="0">
                              <a:solidFill>
                                <a:srgbClr val="FF0000"/>
                              </a:solidFill>
                              <a:latin typeface="Cambria Math" panose="02040503050406030204" pitchFamily="18" charset="0"/>
                              <a:ea typeface="Cambria Math" panose="02040503050406030204" pitchFamily="18" charset="0"/>
                            </a:rPr>
                          </m:ctrlPr>
                        </m:sSupPr>
                        <m:e>
                          <m:r>
                            <a:rPr lang="en-US" sz="2000" b="1" i="1" smtClean="0">
                              <a:solidFill>
                                <a:srgbClr val="FF0000"/>
                              </a:solidFill>
                              <a:latin typeface="Cambria Math" panose="02040503050406030204" pitchFamily="18" charset="0"/>
                              <a:ea typeface="Cambria Math" panose="02040503050406030204" pitchFamily="18" charset="0"/>
                            </a:rPr>
                            <m:t>𝟏𝟎</m:t>
                          </m:r>
                        </m:e>
                        <m:sup>
                          <m:r>
                            <a:rPr lang="en-US" sz="2000" b="1" i="1" smtClean="0">
                              <a:solidFill>
                                <a:srgbClr val="FF0000"/>
                              </a:solidFill>
                              <a:latin typeface="Cambria Math" panose="02040503050406030204" pitchFamily="18" charset="0"/>
                              <a:ea typeface="Cambria Math" panose="02040503050406030204" pitchFamily="18" charset="0"/>
                            </a:rPr>
                            <m:t>𝟐</m:t>
                          </m:r>
                        </m:sup>
                      </m:sSup>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𝟒𝟎𝟎</m:t>
                      </m:r>
                      <m:r>
                        <a:rPr lang="en-US"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 ≈</m:t>
                      </m:r>
                      <m:r>
                        <a:rPr lang="en-US" sz="2000" b="1" i="1" smtClean="0">
                          <a:solidFill>
                            <a:srgbClr val="FF0000"/>
                          </a:solidFill>
                          <a:latin typeface="Cambria Math" panose="02040503050406030204" pitchFamily="18" charset="0"/>
                          <a:ea typeface="Cambria Math" panose="02040503050406030204" pitchFamily="18" charset="0"/>
                        </a:rPr>
                        <m:t>𝟏</m:t>
                      </m:r>
                      <m:r>
                        <a:rPr lang="en-US" sz="2000" b="1" i="1" smtClean="0">
                          <a:solidFill>
                            <a:srgbClr val="FF0000"/>
                          </a:solidFill>
                          <a:latin typeface="Cambria Math" panose="02040503050406030204" pitchFamily="18" charset="0"/>
                          <a:ea typeface="Cambria Math" panose="02040503050406030204" pitchFamily="18" charset="0"/>
                        </a:rPr>
                        <m:t> </m:t>
                      </m:r>
                      <m:r>
                        <a:rPr lang="en-US" sz="2000" b="1" i="1" smtClean="0">
                          <a:solidFill>
                            <a:srgbClr val="FF0000"/>
                          </a:solidFill>
                          <a:latin typeface="Cambria Math" panose="02040503050406030204" pitchFamily="18" charset="0"/>
                          <a:ea typeface="Cambria Math" panose="02040503050406030204" pitchFamily="18" charset="0"/>
                        </a:rPr>
                        <m:t>𝟐𝟓𝟔</m:t>
                      </m:r>
                      <m:r>
                        <a:rPr lang="en-US" sz="2000" b="1" i="1" smtClean="0">
                          <a:solidFill>
                            <a:srgbClr val="FF0000"/>
                          </a:solidFill>
                          <a:latin typeface="Cambria Math" panose="02040503050406030204" pitchFamily="18" charset="0"/>
                          <a:ea typeface="Cambria Math" panose="02040503050406030204" pitchFamily="18" charset="0"/>
                        </a:rPr>
                        <m:t> (</m:t>
                      </m:r>
                      <m:sSup>
                        <m:sSupPr>
                          <m:ctrlPr>
                            <a:rPr lang="en-US" sz="2000" b="1" i="1" smtClean="0">
                              <a:solidFill>
                                <a:srgbClr val="FF0000"/>
                              </a:solidFill>
                              <a:latin typeface="Cambria Math" panose="02040503050406030204" pitchFamily="18" charset="0"/>
                              <a:ea typeface="Cambria Math" panose="02040503050406030204" pitchFamily="18" charset="0"/>
                            </a:rPr>
                          </m:ctrlPr>
                        </m:sSupPr>
                        <m:e>
                          <m:r>
                            <a:rPr lang="en-US" sz="2000" b="1" i="1" smtClean="0">
                              <a:solidFill>
                                <a:srgbClr val="FF0000"/>
                              </a:solidFill>
                              <a:latin typeface="Cambria Math" panose="02040503050406030204" pitchFamily="18" charset="0"/>
                              <a:ea typeface="Cambria Math" panose="02040503050406030204" pitchFamily="18" charset="0"/>
                            </a:rPr>
                            <m:t>𝒄𝒎</m:t>
                          </m:r>
                        </m:e>
                        <m:sup>
                          <m:r>
                            <a:rPr lang="en-US" sz="2000" b="1" i="1" smtClean="0">
                              <a:solidFill>
                                <a:srgbClr val="FF0000"/>
                              </a:solidFill>
                              <a:latin typeface="Cambria Math" panose="02040503050406030204" pitchFamily="18" charset="0"/>
                              <a:ea typeface="Cambria Math" panose="02040503050406030204" pitchFamily="18" charset="0"/>
                            </a:rPr>
                            <m:t>𝟐</m:t>
                          </m:r>
                        </m:sup>
                      </m:sSup>
                      <m:r>
                        <a:rPr lang="en-US" sz="2000" b="1" i="1" smtClean="0">
                          <a:solidFill>
                            <a:srgbClr val="FF0000"/>
                          </a:solidFill>
                          <a:latin typeface="Cambria Math" panose="02040503050406030204" pitchFamily="18" charset="0"/>
                          <a:ea typeface="Cambria Math" panose="02040503050406030204" pitchFamily="18" charset="0"/>
                        </a:rPr>
                        <m:t>)</m:t>
                      </m:r>
                    </m:oMath>
                  </m:oMathPara>
                </a14:m>
                <a:endParaRPr lang="en-US" sz="2000" b="1" i="1" dirty="0">
                  <a:solidFill>
                    <a:srgbClr val="FF0000"/>
                  </a:solidFill>
                </a:endParaRPr>
              </a:p>
            </p:txBody>
          </p:sp>
        </mc:Choice>
        <mc:Fallback>
          <p:sp>
            <p:nvSpPr>
              <p:cNvPr id="10" name="TextBox 9">
                <a:extLst>
                  <a:ext uri="{FF2B5EF4-FFF2-40B4-BE49-F238E27FC236}">
                    <a16:creationId xmlns:a16="http://schemas.microsoft.com/office/drawing/2014/main" id="{917491D7-F69B-9F1F-9104-DCF6FC9F7B3C}"/>
                  </a:ext>
                </a:extLst>
              </p:cNvPr>
              <p:cNvSpPr txBox="1">
                <a:spLocks noRot="1" noChangeAspect="1" noMove="1" noResize="1" noEditPoints="1" noAdjustHandles="1" noChangeArrowheads="1" noChangeShapeType="1" noTextEdit="1"/>
              </p:cNvSpPr>
              <p:nvPr/>
            </p:nvSpPr>
            <p:spPr>
              <a:xfrm>
                <a:off x="2266653" y="2952711"/>
                <a:ext cx="4610691" cy="105522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8751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sp>
        <p:nvSpPr>
          <p:cNvPr id="4" name="TextBox 3">
            <a:extLst>
              <a:ext uri="{FF2B5EF4-FFF2-40B4-BE49-F238E27FC236}">
                <a16:creationId xmlns:a16="http://schemas.microsoft.com/office/drawing/2014/main" id="{B1D01B92-B801-76EC-ECE5-97BAC39D5099}"/>
              </a:ext>
            </a:extLst>
          </p:cNvPr>
          <p:cNvSpPr txBox="1"/>
          <p:nvPr/>
        </p:nvSpPr>
        <p:spPr>
          <a:xfrm>
            <a:off x="757032" y="673608"/>
            <a:ext cx="2143538"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2</a:t>
            </a:r>
          </a:p>
        </p:txBody>
      </p:sp>
      <p:sp>
        <p:nvSpPr>
          <p:cNvPr id="5" name="TextBox 4">
            <a:extLst>
              <a:ext uri="{FF2B5EF4-FFF2-40B4-BE49-F238E27FC236}">
                <a16:creationId xmlns:a16="http://schemas.microsoft.com/office/drawing/2014/main" id="{DAEFAF7D-821A-6814-6CFC-B753F699EB22}"/>
              </a:ext>
            </a:extLst>
          </p:cNvPr>
          <p:cNvSpPr txBox="1"/>
          <p:nvPr/>
        </p:nvSpPr>
        <p:spPr>
          <a:xfrm>
            <a:off x="757032" y="1202907"/>
            <a:ext cx="4878455" cy="3266985"/>
          </a:xfrm>
          <a:prstGeom prst="rect">
            <a:avLst/>
          </a:prstGeom>
          <a:noFill/>
        </p:spPr>
        <p:txBody>
          <a:bodyPr wrap="square">
            <a:spAutoFit/>
          </a:bodyPr>
          <a:lstStyle/>
          <a:p>
            <a:pPr marL="0" marR="0" algn="just">
              <a:lnSpc>
                <a:spcPct val="150000"/>
              </a:lnSpc>
              <a:spcAft>
                <a:spcPts val="800"/>
              </a:spcAft>
            </a:pPr>
            <a:r>
              <a:rPr lang="da-DK" sz="2000" dirty="0">
                <a:solidFill>
                  <a:srgbClr val="000000"/>
                </a:solidFill>
                <a:effectLst/>
                <a:latin typeface="+mj-lt"/>
                <a:ea typeface="Times New Roman" panose="02020603050405020304" pitchFamily="18" charset="0"/>
                <a:cs typeface="Times New Roman" panose="02020603050405020304" pitchFamily="18" charset="0"/>
              </a:rPr>
              <a:t>Một quả bóng đá theo tiêu chuẩn chuyên nghiệp (cho cả nam và nữ, từ khoảng 11, 12 tuổi trở lên), thường nặng khoảng 450g, có chu vi đường tròn lớn khoảng 70 cm. Diện tích bề mặt của quả bóng đá như thế bằng bao nhiêu centimet vuông? </a:t>
            </a:r>
            <a:r>
              <a:rPr lang="da-DK" sz="2000" dirty="0">
                <a:latin typeface="+mj-lt"/>
                <a:ea typeface="Times New Roman" panose="02020603050405020304" pitchFamily="18" charset="0"/>
                <a:cs typeface="Times New Roman" panose="02020603050405020304" pitchFamily="18" charset="0"/>
              </a:rPr>
              <a:t>(làm tròn kết quả đến hàng phần trăm).</a:t>
            </a:r>
            <a:endParaRPr lang="en-US" sz="2000" dirty="0">
              <a:effectLst/>
              <a:latin typeface="+mj-lt"/>
              <a:ea typeface="Calibri" panose="020F0502020204030204" pitchFamily="34" charset="0"/>
              <a:cs typeface="Times New Roman" panose="02020603050405020304" pitchFamily="18" charset="0"/>
            </a:endParaRPr>
          </a:p>
        </p:txBody>
      </p:sp>
      <p:pic>
        <p:nvPicPr>
          <p:cNvPr id="1026" name="Picture 2" descr="Quả bóng đá First Kick cỡ 4 cho trẻ em (9-12 tuổi) - Đỏ">
            <a:extLst>
              <a:ext uri="{FF2B5EF4-FFF2-40B4-BE49-F238E27FC236}">
                <a16:creationId xmlns:a16="http://schemas.microsoft.com/office/drawing/2014/main" id="{5E2364BE-F45E-6F27-F5F0-F1F174FCEB1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7208" y="1202906"/>
            <a:ext cx="3266985" cy="3266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7">
          <a:extLst>
            <a:ext uri="{FF2B5EF4-FFF2-40B4-BE49-F238E27FC236}">
              <a16:creationId xmlns:a16="http://schemas.microsoft.com/office/drawing/2014/main" id="{835C44D4-CB3C-5CDD-0219-2ECBFBABA9A0}"/>
            </a:ext>
          </a:extLst>
        </p:cNvPr>
        <p:cNvGrpSpPr/>
        <p:nvPr/>
      </p:nvGrpSpPr>
      <p:grpSpPr>
        <a:xfrm>
          <a:off x="0" y="0"/>
          <a:ext cx="0" cy="0"/>
          <a:chOff x="0" y="0"/>
          <a:chExt cx="0" cy="0"/>
        </a:xfrm>
      </p:grpSpPr>
      <p:sp>
        <p:nvSpPr>
          <p:cNvPr id="5" name="Flowchart: Terminator 4">
            <a:extLst>
              <a:ext uri="{FF2B5EF4-FFF2-40B4-BE49-F238E27FC236}">
                <a16:creationId xmlns:a16="http://schemas.microsoft.com/office/drawing/2014/main" id="{17844FF3-DFA2-8F52-99DB-AE57CE7767A1}"/>
              </a:ext>
            </a:extLst>
          </p:cNvPr>
          <p:cNvSpPr/>
          <p:nvPr/>
        </p:nvSpPr>
        <p:spPr>
          <a:xfrm>
            <a:off x="4025909" y="759751"/>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067DFC5-5DDF-9532-29C4-735A50F700CA}"/>
                  </a:ext>
                </a:extLst>
              </p:cNvPr>
              <p:cNvSpPr txBox="1"/>
              <p:nvPr/>
            </p:nvSpPr>
            <p:spPr>
              <a:xfrm>
                <a:off x="2266649" y="1351059"/>
                <a:ext cx="4610691" cy="3032690"/>
              </a:xfrm>
              <a:prstGeom prst="rect">
                <a:avLst/>
              </a:prstGeom>
              <a:noFill/>
            </p:spPr>
            <p:txBody>
              <a:bodyPr wrap="square">
                <a:spAutoFit/>
              </a:bodyPr>
              <a:lstStyle/>
              <a:p>
                <a:pPr algn="ctr">
                  <a:lnSpc>
                    <a:spcPct val="150000"/>
                  </a:lnSpc>
                </a:pPr>
                <a:r>
                  <a:rPr lang="en-US" sz="2000" dirty="0"/>
                  <a:t>Bán </a:t>
                </a:r>
                <a:r>
                  <a:rPr lang="en-US" sz="2000" dirty="0" err="1"/>
                  <a:t>kính</a:t>
                </a:r>
                <a:r>
                  <a:rPr lang="en-US" sz="2000" dirty="0"/>
                  <a:t> </a:t>
                </a:r>
                <a:r>
                  <a:rPr lang="en-US" sz="2000" dirty="0" err="1"/>
                  <a:t>quả</a:t>
                </a:r>
                <a:r>
                  <a:rPr lang="en-US" sz="2000" dirty="0"/>
                  <a:t> </a:t>
                </a:r>
                <a:r>
                  <a:rPr lang="en-US" sz="2000" dirty="0" err="1"/>
                  <a:t>bóng</a:t>
                </a:r>
                <a:r>
                  <a:rPr lang="en-US" sz="2000" dirty="0"/>
                  <a:t> </a:t>
                </a:r>
                <a:r>
                  <a:rPr lang="en-US" sz="2000" dirty="0" err="1"/>
                  <a:t>là</a:t>
                </a:r>
                <a:r>
                  <a:rPr lang="en-US" sz="20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2000" i="1"/>
                          </m:ctrlPr>
                        </m:fPr>
                        <m:num>
                          <m:r>
                            <a:rPr lang="en-US" sz="2000" i="1"/>
                            <m:t>70</m:t>
                          </m:r>
                        </m:num>
                        <m:den>
                          <m:r>
                            <a:rPr lang="en-US" sz="2000" i="1"/>
                            <m:t>2</m:t>
                          </m:r>
                          <m:r>
                            <a:rPr lang="en-US" sz="2000" i="1"/>
                            <m:t>𝜋</m:t>
                          </m:r>
                        </m:den>
                      </m:f>
                      <m:r>
                        <a:rPr lang="en-US" sz="2000" i="1"/>
                        <m:t>=</m:t>
                      </m:r>
                      <m:f>
                        <m:fPr>
                          <m:ctrlPr>
                            <a:rPr lang="en-US" sz="2000" i="1"/>
                          </m:ctrlPr>
                        </m:fPr>
                        <m:num>
                          <m:r>
                            <a:rPr lang="en-US" sz="2000" i="1"/>
                            <m:t>35</m:t>
                          </m:r>
                        </m:num>
                        <m:den>
                          <m:r>
                            <a:rPr lang="en-US" sz="2000" i="1"/>
                            <m:t>𝜋</m:t>
                          </m:r>
                        </m:den>
                      </m:f>
                      <m:r>
                        <a:rPr lang="en-US" sz="2000" i="1"/>
                        <m:t> </m:t>
                      </m:r>
                      <m:d>
                        <m:dPr>
                          <m:ctrlPr>
                            <a:rPr lang="en-US" sz="2000" i="1"/>
                          </m:ctrlPr>
                        </m:dPr>
                        <m:e>
                          <m:r>
                            <a:rPr lang="en-US" sz="2000" i="1"/>
                            <m:t>𝑐𝑚</m:t>
                          </m:r>
                        </m:e>
                      </m:d>
                    </m:oMath>
                  </m:oMathPara>
                </a14:m>
                <a:endParaRPr lang="en-US" sz="2000" dirty="0"/>
              </a:p>
              <a:p>
                <a:pPr algn="ctr">
                  <a:lnSpc>
                    <a:spcPct val="150000"/>
                  </a:lnSpc>
                </a:pPr>
                <a:r>
                  <a:rPr lang="en-US" sz="2000" dirty="0" err="1"/>
                  <a:t>Diện</a:t>
                </a:r>
                <a:r>
                  <a:rPr lang="en-US" sz="2000" dirty="0"/>
                  <a:t> </a:t>
                </a:r>
                <a:r>
                  <a:rPr lang="en-US" sz="2000" dirty="0" err="1"/>
                  <a:t>tích</a:t>
                </a:r>
                <a:r>
                  <a:rPr lang="en-US" sz="2000" dirty="0"/>
                  <a:t> </a:t>
                </a:r>
                <a:r>
                  <a:rPr lang="en-US" sz="2000" dirty="0" err="1"/>
                  <a:t>bề</a:t>
                </a:r>
                <a:r>
                  <a:rPr lang="en-US" sz="2000" dirty="0"/>
                  <a:t> </a:t>
                </a:r>
                <a:r>
                  <a:rPr lang="en-US" sz="2000" dirty="0" err="1"/>
                  <a:t>mặt</a:t>
                </a:r>
                <a:r>
                  <a:rPr lang="en-US" sz="2000" dirty="0"/>
                  <a:t> </a:t>
                </a:r>
                <a:r>
                  <a:rPr lang="en-US" sz="2000" dirty="0" err="1"/>
                  <a:t>quả</a:t>
                </a:r>
                <a:r>
                  <a:rPr lang="en-US" sz="2000" dirty="0"/>
                  <a:t> </a:t>
                </a:r>
                <a:r>
                  <a:rPr lang="en-US" sz="2000" dirty="0" err="1"/>
                  <a:t>bóng</a:t>
                </a:r>
                <a:r>
                  <a:rPr lang="en-US" sz="2000" dirty="0"/>
                  <a:t> </a:t>
                </a:r>
                <a:r>
                  <a:rPr lang="en-US" sz="2000" dirty="0" err="1"/>
                  <a:t>là</a:t>
                </a:r>
                <a:r>
                  <a:rPr lang="en-US" sz="2000" dirty="0"/>
                  <a:t>:</a:t>
                </a:r>
              </a:p>
              <a:p>
                <a:pPr algn="ctr">
                  <a:lnSpc>
                    <a:spcPct val="150000"/>
                  </a:lnSpc>
                </a:pPr>
                <a14:m>
                  <m:oMathPara xmlns:m="http://schemas.openxmlformats.org/officeDocument/2006/math">
                    <m:oMathParaPr>
                      <m:jc m:val="centerGroup"/>
                    </m:oMathParaPr>
                    <m:oMath xmlns:m="http://schemas.openxmlformats.org/officeDocument/2006/math">
                      <m:r>
                        <a:rPr lang="en-US" sz="2000" i="1"/>
                        <m:t>4</m:t>
                      </m:r>
                      <m:r>
                        <a:rPr lang="en-US" sz="2000" i="1"/>
                        <m:t>𝜋</m:t>
                      </m:r>
                      <m:sSup>
                        <m:sSupPr>
                          <m:ctrlPr>
                            <a:rPr lang="en-US" sz="2000" i="1"/>
                          </m:ctrlPr>
                        </m:sSupPr>
                        <m:e>
                          <m:r>
                            <a:rPr lang="en-US" sz="2000" i="1"/>
                            <m:t> . </m:t>
                          </m:r>
                          <m:d>
                            <m:dPr>
                              <m:ctrlPr>
                                <a:rPr lang="en-US" sz="2000" i="1"/>
                              </m:ctrlPr>
                            </m:dPr>
                            <m:e>
                              <m:f>
                                <m:fPr>
                                  <m:ctrlPr>
                                    <a:rPr lang="en-US" sz="2000" i="1"/>
                                  </m:ctrlPr>
                                </m:fPr>
                                <m:num>
                                  <m:r>
                                    <a:rPr lang="en-US" sz="2000" i="1"/>
                                    <m:t>35</m:t>
                                  </m:r>
                                </m:num>
                                <m:den>
                                  <m:r>
                                    <a:rPr lang="en-US" sz="2000" i="1"/>
                                    <m:t>𝜋</m:t>
                                  </m:r>
                                </m:den>
                              </m:f>
                            </m:e>
                          </m:d>
                        </m:e>
                        <m:sup>
                          <m:r>
                            <a:rPr lang="en-US" sz="2000" i="1"/>
                            <m:t>2</m:t>
                          </m:r>
                        </m:sup>
                      </m:sSup>
                      <m:r>
                        <a:rPr lang="en-US" sz="2000" i="1"/>
                        <m:t>≈1559,72 </m:t>
                      </m:r>
                      <m:d>
                        <m:dPr>
                          <m:ctrlPr>
                            <a:rPr lang="en-US" sz="2000" i="1"/>
                          </m:ctrlPr>
                        </m:dPr>
                        <m:e>
                          <m:sSup>
                            <m:sSupPr>
                              <m:ctrlPr>
                                <a:rPr lang="en-US" sz="2000" i="1"/>
                              </m:ctrlPr>
                            </m:sSupPr>
                            <m:e>
                              <m:r>
                                <a:rPr lang="en-US" sz="2000" i="1"/>
                                <m:t>𝑐𝑚</m:t>
                              </m:r>
                            </m:e>
                            <m:sup>
                              <m:r>
                                <a:rPr lang="en-US" sz="2000" i="1"/>
                                <m:t>2</m:t>
                              </m:r>
                            </m:sup>
                          </m:sSup>
                        </m:e>
                      </m:d>
                      <m:r>
                        <a:rPr lang="en-US" sz="2000" i="1"/>
                        <m:t>.</m:t>
                      </m:r>
                    </m:oMath>
                  </m:oMathPara>
                </a14:m>
                <a:endParaRPr lang="en-US" sz="2000" dirty="0"/>
              </a:p>
            </p:txBody>
          </p:sp>
        </mc:Choice>
        <mc:Fallback>
          <p:sp>
            <p:nvSpPr>
              <p:cNvPr id="10" name="TextBox 9">
                <a:extLst>
                  <a:ext uri="{FF2B5EF4-FFF2-40B4-BE49-F238E27FC236}">
                    <a16:creationId xmlns:a16="http://schemas.microsoft.com/office/drawing/2014/main" id="{5067DFC5-5DDF-9532-29C4-735A50F700CA}"/>
                  </a:ext>
                </a:extLst>
              </p:cNvPr>
              <p:cNvSpPr txBox="1">
                <a:spLocks noRot="1" noChangeAspect="1" noMove="1" noResize="1" noEditPoints="1" noAdjustHandles="1" noChangeArrowheads="1" noChangeShapeType="1" noTextEdit="1"/>
              </p:cNvSpPr>
              <p:nvPr/>
            </p:nvSpPr>
            <p:spPr>
              <a:xfrm>
                <a:off x="2266649" y="1351059"/>
                <a:ext cx="4610691" cy="303269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575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additive="base">
                                        <p:cTn id="1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6">
          <a:extLst>
            <a:ext uri="{FF2B5EF4-FFF2-40B4-BE49-F238E27FC236}">
              <a16:creationId xmlns:a16="http://schemas.microsoft.com/office/drawing/2014/main" id="{78FE3D0E-8A88-FC6C-19AD-12E9B0E19B7C}"/>
            </a:ext>
          </a:extLst>
        </p:cNvPr>
        <p:cNvGrpSpPr/>
        <p:nvPr/>
      </p:nvGrpSpPr>
      <p:grpSpPr>
        <a:xfrm>
          <a:off x="0" y="0"/>
          <a:ext cx="0" cy="0"/>
          <a:chOff x="0" y="0"/>
          <a:chExt cx="0" cy="0"/>
        </a:xfrm>
      </p:grpSpPr>
      <p:sp>
        <p:nvSpPr>
          <p:cNvPr id="1138" name="Google Shape;1138;p31">
            <a:extLst>
              <a:ext uri="{FF2B5EF4-FFF2-40B4-BE49-F238E27FC236}">
                <a16:creationId xmlns:a16="http://schemas.microsoft.com/office/drawing/2014/main" id="{0771256A-6B41-DB11-7C82-37EFD05DC9BC}"/>
              </a:ext>
            </a:extLst>
          </p:cNvPr>
          <p:cNvSpPr txBox="1">
            <a:spLocks noGrp="1"/>
          </p:cNvSpPr>
          <p:nvPr>
            <p:ph type="title"/>
          </p:nvPr>
        </p:nvSpPr>
        <p:spPr>
          <a:xfrm>
            <a:off x="2482528" y="2012565"/>
            <a:ext cx="4272894" cy="233333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5000" dirty="0">
                <a:latin typeface="+mj-lt"/>
              </a:rPr>
              <a:t>THỂ TÍCH HÌNH CẦU</a:t>
            </a:r>
            <a:endParaRPr sz="5000" dirty="0">
              <a:latin typeface="+mj-lt"/>
            </a:endParaRPr>
          </a:p>
        </p:txBody>
      </p:sp>
      <p:sp>
        <p:nvSpPr>
          <p:cNvPr id="1139" name="Google Shape;1139;p31">
            <a:extLst>
              <a:ext uri="{FF2B5EF4-FFF2-40B4-BE49-F238E27FC236}">
                <a16:creationId xmlns:a16="http://schemas.microsoft.com/office/drawing/2014/main" id="{7F758CB9-21DE-D4B2-75BE-2BD58F684F07}"/>
              </a:ext>
            </a:extLst>
          </p:cNvPr>
          <p:cNvSpPr txBox="1">
            <a:spLocks noGrp="1"/>
          </p:cNvSpPr>
          <p:nvPr>
            <p:ph type="title" idx="2"/>
          </p:nvPr>
        </p:nvSpPr>
        <p:spPr>
          <a:xfrm>
            <a:off x="3990483" y="1019140"/>
            <a:ext cx="1268400" cy="110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III</a:t>
            </a:r>
            <a:endParaRPr b="1" dirty="0">
              <a:latin typeface="+mj-lt"/>
            </a:endParaRPr>
          </a:p>
        </p:txBody>
      </p:sp>
      <p:grpSp>
        <p:nvGrpSpPr>
          <p:cNvPr id="1140" name="Google Shape;1140;p31">
            <a:extLst>
              <a:ext uri="{FF2B5EF4-FFF2-40B4-BE49-F238E27FC236}">
                <a16:creationId xmlns:a16="http://schemas.microsoft.com/office/drawing/2014/main" id="{51927334-7CEA-6A98-DCEF-4548FBA339CD}"/>
              </a:ext>
            </a:extLst>
          </p:cNvPr>
          <p:cNvGrpSpPr/>
          <p:nvPr/>
        </p:nvGrpSpPr>
        <p:grpSpPr>
          <a:xfrm>
            <a:off x="476798" y="451408"/>
            <a:ext cx="8248717" cy="4467592"/>
            <a:chOff x="476798" y="451408"/>
            <a:chExt cx="8248717" cy="4467592"/>
          </a:xfrm>
        </p:grpSpPr>
        <p:grpSp>
          <p:nvGrpSpPr>
            <p:cNvPr id="1141" name="Google Shape;1141;p31">
              <a:extLst>
                <a:ext uri="{FF2B5EF4-FFF2-40B4-BE49-F238E27FC236}">
                  <a16:creationId xmlns:a16="http://schemas.microsoft.com/office/drawing/2014/main" id="{721FB74B-BC61-3B81-6812-D851061F2CA6}"/>
                </a:ext>
              </a:extLst>
            </p:cNvPr>
            <p:cNvGrpSpPr/>
            <p:nvPr/>
          </p:nvGrpSpPr>
          <p:grpSpPr>
            <a:xfrm rot="-1632334">
              <a:off x="7319002" y="648983"/>
              <a:ext cx="1176592" cy="1290525"/>
              <a:chOff x="1328738" y="1089025"/>
              <a:chExt cx="4262435" cy="4675182"/>
            </a:xfrm>
          </p:grpSpPr>
          <p:sp>
            <p:nvSpPr>
              <p:cNvPr id="1142" name="Google Shape;1142;p31">
                <a:extLst>
                  <a:ext uri="{FF2B5EF4-FFF2-40B4-BE49-F238E27FC236}">
                    <a16:creationId xmlns:a16="http://schemas.microsoft.com/office/drawing/2014/main" id="{6F081DE3-EC77-88B7-9611-102277C2E9AC}"/>
                  </a:ext>
                </a:extLst>
              </p:cNvPr>
              <p:cNvSpPr/>
              <p:nvPr/>
            </p:nvSpPr>
            <p:spPr>
              <a:xfrm>
                <a:off x="1328738" y="1169988"/>
                <a:ext cx="4194167" cy="4594219"/>
              </a:xfrm>
              <a:custGeom>
                <a:avLst/>
                <a:gdLst/>
                <a:ahLst/>
                <a:cxnLst/>
                <a:rect l="l" t="t" r="r" b="b"/>
                <a:pathLst>
                  <a:path w="6381" h="6989" extrusionOk="0">
                    <a:moveTo>
                      <a:pt x="5582" y="2366"/>
                    </a:moveTo>
                    <a:cubicBezTo>
                      <a:pt x="4783" y="732"/>
                      <a:pt x="2912" y="0"/>
                      <a:pt x="1411" y="734"/>
                    </a:cubicBezTo>
                    <a:cubicBezTo>
                      <a:pt x="928" y="970"/>
                      <a:pt x="522" y="1341"/>
                      <a:pt x="236" y="1808"/>
                    </a:cubicBezTo>
                    <a:cubicBezTo>
                      <a:pt x="9" y="2179"/>
                      <a:pt x="0" y="2619"/>
                      <a:pt x="177" y="2980"/>
                    </a:cubicBezTo>
                    <a:cubicBezTo>
                      <a:pt x="269" y="3168"/>
                      <a:pt x="412" y="3335"/>
                      <a:pt x="601" y="3460"/>
                    </a:cubicBezTo>
                    <a:cubicBezTo>
                      <a:pt x="966" y="3699"/>
                      <a:pt x="1246" y="4014"/>
                      <a:pt x="1432" y="4395"/>
                    </a:cubicBezTo>
                    <a:cubicBezTo>
                      <a:pt x="1618" y="4776"/>
                      <a:pt x="1695" y="5190"/>
                      <a:pt x="1660" y="5625"/>
                    </a:cubicBezTo>
                    <a:cubicBezTo>
                      <a:pt x="1607" y="6281"/>
                      <a:pt x="2081" y="6853"/>
                      <a:pt x="2740" y="6927"/>
                    </a:cubicBezTo>
                    <a:cubicBezTo>
                      <a:pt x="3283" y="6989"/>
                      <a:pt x="3826" y="6896"/>
                      <a:pt x="4309" y="6660"/>
                    </a:cubicBezTo>
                    <a:cubicBezTo>
                      <a:pt x="5809" y="5926"/>
                      <a:pt x="6381" y="4000"/>
                      <a:pt x="5582" y="2366"/>
                    </a:cubicBezTo>
                    <a:close/>
                    <a:moveTo>
                      <a:pt x="1652" y="4287"/>
                    </a:moveTo>
                    <a:cubicBezTo>
                      <a:pt x="1322" y="3613"/>
                      <a:pt x="1310" y="2941"/>
                      <a:pt x="1625" y="2787"/>
                    </a:cubicBezTo>
                    <a:cubicBezTo>
                      <a:pt x="1940" y="2633"/>
                      <a:pt x="2462" y="3055"/>
                      <a:pt x="2792" y="3730"/>
                    </a:cubicBezTo>
                    <a:cubicBezTo>
                      <a:pt x="3122" y="4404"/>
                      <a:pt x="3134" y="5076"/>
                      <a:pt x="2819" y="5230"/>
                    </a:cubicBezTo>
                    <a:cubicBezTo>
                      <a:pt x="2504" y="5384"/>
                      <a:pt x="1982" y="4962"/>
                      <a:pt x="1652" y="428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3" name="Google Shape;1143;p31">
                <a:extLst>
                  <a:ext uri="{FF2B5EF4-FFF2-40B4-BE49-F238E27FC236}">
                    <a16:creationId xmlns:a16="http://schemas.microsoft.com/office/drawing/2014/main" id="{528A85BB-772D-D1D1-A8B2-43ABBAD08D2F}"/>
                  </a:ext>
                </a:extLst>
              </p:cNvPr>
              <p:cNvSpPr/>
              <p:nvPr/>
            </p:nvSpPr>
            <p:spPr>
              <a:xfrm>
                <a:off x="1398588" y="1089025"/>
                <a:ext cx="4192585" cy="4594219"/>
              </a:xfrm>
              <a:custGeom>
                <a:avLst/>
                <a:gdLst/>
                <a:ahLst/>
                <a:cxnLst/>
                <a:rect l="l" t="t" r="r" b="b"/>
                <a:pathLst>
                  <a:path w="6380" h="6989" extrusionOk="0">
                    <a:moveTo>
                      <a:pt x="5581" y="2366"/>
                    </a:moveTo>
                    <a:cubicBezTo>
                      <a:pt x="4782" y="733"/>
                      <a:pt x="2911" y="0"/>
                      <a:pt x="1410" y="734"/>
                    </a:cubicBezTo>
                    <a:cubicBezTo>
                      <a:pt x="927" y="970"/>
                      <a:pt x="521" y="1342"/>
                      <a:pt x="236" y="1808"/>
                    </a:cubicBezTo>
                    <a:cubicBezTo>
                      <a:pt x="9" y="2179"/>
                      <a:pt x="0" y="2619"/>
                      <a:pt x="176" y="2980"/>
                    </a:cubicBezTo>
                    <a:cubicBezTo>
                      <a:pt x="269" y="3169"/>
                      <a:pt x="412" y="3336"/>
                      <a:pt x="601" y="3460"/>
                    </a:cubicBezTo>
                    <a:cubicBezTo>
                      <a:pt x="966" y="3700"/>
                      <a:pt x="1245" y="4014"/>
                      <a:pt x="1432" y="4395"/>
                    </a:cubicBezTo>
                    <a:cubicBezTo>
                      <a:pt x="1618" y="4776"/>
                      <a:pt x="1695" y="5190"/>
                      <a:pt x="1660" y="5625"/>
                    </a:cubicBezTo>
                    <a:cubicBezTo>
                      <a:pt x="1607" y="6282"/>
                      <a:pt x="2081" y="6854"/>
                      <a:pt x="2739" y="6928"/>
                    </a:cubicBezTo>
                    <a:cubicBezTo>
                      <a:pt x="3283" y="6989"/>
                      <a:pt x="3825" y="6897"/>
                      <a:pt x="4308" y="6661"/>
                    </a:cubicBezTo>
                    <a:cubicBezTo>
                      <a:pt x="5809" y="5927"/>
                      <a:pt x="6380" y="4000"/>
                      <a:pt x="5581" y="2366"/>
                    </a:cubicBezTo>
                    <a:close/>
                    <a:moveTo>
                      <a:pt x="1651" y="4288"/>
                    </a:moveTo>
                    <a:cubicBezTo>
                      <a:pt x="1322" y="3614"/>
                      <a:pt x="1309" y="2942"/>
                      <a:pt x="1624" y="2788"/>
                    </a:cubicBezTo>
                    <a:cubicBezTo>
                      <a:pt x="1939" y="2634"/>
                      <a:pt x="2462" y="3056"/>
                      <a:pt x="2792" y="3730"/>
                    </a:cubicBezTo>
                    <a:cubicBezTo>
                      <a:pt x="3122" y="4405"/>
                      <a:pt x="3134" y="5077"/>
                      <a:pt x="2819" y="5231"/>
                    </a:cubicBezTo>
                    <a:cubicBezTo>
                      <a:pt x="2504" y="5384"/>
                      <a:pt x="1981" y="4963"/>
                      <a:pt x="1651" y="428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4" name="Google Shape;1144;p31">
                <a:extLst>
                  <a:ext uri="{FF2B5EF4-FFF2-40B4-BE49-F238E27FC236}">
                    <a16:creationId xmlns:a16="http://schemas.microsoft.com/office/drawing/2014/main" id="{D07DCC86-A156-5911-708B-6DCF821506DE}"/>
                  </a:ext>
                </a:extLst>
              </p:cNvPr>
              <p:cNvSpPr/>
              <p:nvPr/>
            </p:nvSpPr>
            <p:spPr>
              <a:xfrm>
                <a:off x="4375151" y="2416175"/>
                <a:ext cx="652463" cy="814389"/>
              </a:xfrm>
              <a:custGeom>
                <a:avLst/>
                <a:gdLst/>
                <a:ahLst/>
                <a:cxnLst/>
                <a:rect l="l" t="t" r="r" b="b"/>
                <a:pathLst>
                  <a:path w="993" h="1240" extrusionOk="0">
                    <a:moveTo>
                      <a:pt x="851" y="447"/>
                    </a:moveTo>
                    <a:cubicBezTo>
                      <a:pt x="710" y="157"/>
                      <a:pt x="436" y="0"/>
                      <a:pt x="240" y="96"/>
                    </a:cubicBezTo>
                    <a:cubicBezTo>
                      <a:pt x="44" y="191"/>
                      <a:pt x="0" y="504"/>
                      <a:pt x="142" y="793"/>
                    </a:cubicBezTo>
                    <a:cubicBezTo>
                      <a:pt x="284" y="1083"/>
                      <a:pt x="557" y="1240"/>
                      <a:pt x="753" y="1144"/>
                    </a:cubicBezTo>
                    <a:cubicBezTo>
                      <a:pt x="949" y="1049"/>
                      <a:pt x="993" y="736"/>
                      <a:pt x="851" y="44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5" name="Google Shape;1145;p31">
                <a:extLst>
                  <a:ext uri="{FF2B5EF4-FFF2-40B4-BE49-F238E27FC236}">
                    <a16:creationId xmlns:a16="http://schemas.microsoft.com/office/drawing/2014/main" id="{E618408F-389E-96CA-36DD-8821F762A9B4}"/>
                  </a:ext>
                </a:extLst>
              </p:cNvPr>
              <p:cNvSpPr/>
              <p:nvPr/>
            </p:nvSpPr>
            <p:spPr>
              <a:xfrm>
                <a:off x="3632200" y="1833563"/>
                <a:ext cx="679449" cy="790576"/>
              </a:xfrm>
              <a:custGeom>
                <a:avLst/>
                <a:gdLst/>
                <a:ahLst/>
                <a:cxnLst/>
                <a:rect l="l" t="t" r="r" b="b"/>
                <a:pathLst>
                  <a:path w="1035" h="1203" extrusionOk="0">
                    <a:moveTo>
                      <a:pt x="838" y="372"/>
                    </a:moveTo>
                    <a:cubicBezTo>
                      <a:pt x="650" y="110"/>
                      <a:pt x="354" y="0"/>
                      <a:pt x="177" y="128"/>
                    </a:cubicBezTo>
                    <a:cubicBezTo>
                      <a:pt x="0" y="255"/>
                      <a:pt x="9" y="570"/>
                      <a:pt x="197" y="832"/>
                    </a:cubicBezTo>
                    <a:cubicBezTo>
                      <a:pt x="385" y="1094"/>
                      <a:pt x="681" y="1203"/>
                      <a:pt x="858" y="1076"/>
                    </a:cubicBezTo>
                    <a:cubicBezTo>
                      <a:pt x="1035" y="949"/>
                      <a:pt x="1027" y="633"/>
                      <a:pt x="838" y="3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6" name="Google Shape;1146;p31">
                <a:extLst>
                  <a:ext uri="{FF2B5EF4-FFF2-40B4-BE49-F238E27FC236}">
                    <a16:creationId xmlns:a16="http://schemas.microsoft.com/office/drawing/2014/main" id="{CC66F971-E6AA-5ADB-A7A2-7304E4E07B35}"/>
                  </a:ext>
                </a:extLst>
              </p:cNvPr>
              <p:cNvSpPr/>
              <p:nvPr/>
            </p:nvSpPr>
            <p:spPr>
              <a:xfrm>
                <a:off x="2811463" y="1546225"/>
                <a:ext cx="712788" cy="771526"/>
              </a:xfrm>
              <a:custGeom>
                <a:avLst/>
                <a:gdLst/>
                <a:ahLst/>
                <a:cxnLst/>
                <a:rect l="l" t="t" r="r" b="b"/>
                <a:pathLst>
                  <a:path w="1085" h="1174" extrusionOk="0">
                    <a:moveTo>
                      <a:pt x="845" y="333"/>
                    </a:moveTo>
                    <a:cubicBezTo>
                      <a:pt x="638" y="86"/>
                      <a:pt x="335" y="0"/>
                      <a:pt x="168" y="140"/>
                    </a:cubicBezTo>
                    <a:cubicBezTo>
                      <a:pt x="0" y="280"/>
                      <a:pt x="33" y="594"/>
                      <a:pt x="240" y="841"/>
                    </a:cubicBezTo>
                    <a:cubicBezTo>
                      <a:pt x="447" y="1088"/>
                      <a:pt x="751" y="1174"/>
                      <a:pt x="918" y="1034"/>
                    </a:cubicBezTo>
                    <a:cubicBezTo>
                      <a:pt x="1085" y="894"/>
                      <a:pt x="1052" y="580"/>
                      <a:pt x="845" y="33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7" name="Google Shape;1147;p31">
                <a:extLst>
                  <a:ext uri="{FF2B5EF4-FFF2-40B4-BE49-F238E27FC236}">
                    <a16:creationId xmlns:a16="http://schemas.microsoft.com/office/drawing/2014/main" id="{8DDB33CD-91AD-9307-29C4-343BA277533B}"/>
                  </a:ext>
                </a:extLst>
              </p:cNvPr>
              <p:cNvSpPr/>
              <p:nvPr/>
            </p:nvSpPr>
            <p:spPr>
              <a:xfrm>
                <a:off x="4413250" y="3354388"/>
                <a:ext cx="617538" cy="817561"/>
              </a:xfrm>
              <a:custGeom>
                <a:avLst/>
                <a:gdLst/>
                <a:ahLst/>
                <a:cxnLst/>
                <a:rect l="l" t="t" r="r" b="b"/>
                <a:pathLst>
                  <a:path w="940" h="1243" extrusionOk="0">
                    <a:moveTo>
                      <a:pt x="635" y="1182"/>
                    </a:moveTo>
                    <a:cubicBezTo>
                      <a:pt x="844" y="1120"/>
                      <a:pt x="940" y="819"/>
                      <a:pt x="849" y="510"/>
                    </a:cubicBezTo>
                    <a:cubicBezTo>
                      <a:pt x="757" y="201"/>
                      <a:pt x="514" y="0"/>
                      <a:pt x="305" y="62"/>
                    </a:cubicBezTo>
                    <a:cubicBezTo>
                      <a:pt x="96" y="123"/>
                      <a:pt x="0" y="424"/>
                      <a:pt x="91" y="733"/>
                    </a:cubicBezTo>
                    <a:cubicBezTo>
                      <a:pt x="183" y="1043"/>
                      <a:pt x="426" y="1243"/>
                      <a:pt x="635" y="118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8" name="Google Shape;1148;p31">
                <a:extLst>
                  <a:ext uri="{FF2B5EF4-FFF2-40B4-BE49-F238E27FC236}">
                    <a16:creationId xmlns:a16="http://schemas.microsoft.com/office/drawing/2014/main" id="{0E9C0F38-E98D-382D-A6A4-5FCA9E556E8C}"/>
                  </a:ext>
                </a:extLst>
              </p:cNvPr>
              <p:cNvSpPr/>
              <p:nvPr/>
            </p:nvSpPr>
            <p:spPr>
              <a:xfrm>
                <a:off x="4165601" y="4175125"/>
                <a:ext cx="596899" cy="811213"/>
              </a:xfrm>
              <a:custGeom>
                <a:avLst/>
                <a:gdLst/>
                <a:ahLst/>
                <a:cxnLst/>
                <a:rect l="l" t="t" r="r" b="b"/>
                <a:pathLst>
                  <a:path w="907" h="1234" extrusionOk="0">
                    <a:moveTo>
                      <a:pt x="839" y="534"/>
                    </a:moveTo>
                    <a:cubicBezTo>
                      <a:pt x="772" y="219"/>
                      <a:pt x="544" y="0"/>
                      <a:pt x="331" y="46"/>
                    </a:cubicBezTo>
                    <a:cubicBezTo>
                      <a:pt x="118" y="92"/>
                      <a:pt x="0" y="385"/>
                      <a:pt x="67" y="700"/>
                    </a:cubicBezTo>
                    <a:cubicBezTo>
                      <a:pt x="135" y="1015"/>
                      <a:pt x="363" y="1234"/>
                      <a:pt x="576" y="1188"/>
                    </a:cubicBezTo>
                    <a:cubicBezTo>
                      <a:pt x="789" y="1142"/>
                      <a:pt x="907" y="849"/>
                      <a:pt x="839" y="53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49" name="Google Shape;1149;p31">
              <a:extLst>
                <a:ext uri="{FF2B5EF4-FFF2-40B4-BE49-F238E27FC236}">
                  <a16:creationId xmlns:a16="http://schemas.microsoft.com/office/drawing/2014/main" id="{F2EC6C23-3779-BF7C-516B-35F50FD0E314}"/>
                </a:ext>
              </a:extLst>
            </p:cNvPr>
            <p:cNvGrpSpPr/>
            <p:nvPr/>
          </p:nvGrpSpPr>
          <p:grpSpPr>
            <a:xfrm rot="-1121805">
              <a:off x="666638" y="3480931"/>
              <a:ext cx="888738" cy="1330735"/>
              <a:chOff x="6296026" y="3317875"/>
              <a:chExt cx="2378072" cy="3560764"/>
            </a:xfrm>
          </p:grpSpPr>
          <p:sp>
            <p:nvSpPr>
              <p:cNvPr id="1150" name="Google Shape;1150;p31">
                <a:extLst>
                  <a:ext uri="{FF2B5EF4-FFF2-40B4-BE49-F238E27FC236}">
                    <a16:creationId xmlns:a16="http://schemas.microsoft.com/office/drawing/2014/main" id="{B89BCFBC-09A2-3E81-F24C-481905B97EDB}"/>
                  </a:ext>
                </a:extLst>
              </p:cNvPr>
              <p:cNvSpPr/>
              <p:nvPr/>
            </p:nvSpPr>
            <p:spPr>
              <a:xfrm>
                <a:off x="6296025" y="3317875"/>
                <a:ext cx="2378072" cy="3560764"/>
              </a:xfrm>
              <a:custGeom>
                <a:avLst/>
                <a:gdLst/>
                <a:ahLst/>
                <a:cxnLst/>
                <a:rect l="l" t="t" r="r" b="b"/>
                <a:pathLst>
                  <a:path w="3619" h="5418" extrusionOk="0">
                    <a:moveTo>
                      <a:pt x="2862" y="4891"/>
                    </a:moveTo>
                    <a:cubicBezTo>
                      <a:pt x="2608" y="4291"/>
                      <a:pt x="2608" y="4291"/>
                      <a:pt x="2608" y="4291"/>
                    </a:cubicBezTo>
                    <a:cubicBezTo>
                      <a:pt x="3619" y="1793"/>
                      <a:pt x="3619" y="1793"/>
                      <a:pt x="3619" y="1793"/>
                    </a:cubicBezTo>
                    <a:cubicBezTo>
                      <a:pt x="1120" y="781"/>
                      <a:pt x="1120" y="781"/>
                      <a:pt x="1120" y="781"/>
                    </a:cubicBezTo>
                    <a:cubicBezTo>
                      <a:pt x="866" y="181"/>
                      <a:pt x="866" y="181"/>
                      <a:pt x="866" y="181"/>
                    </a:cubicBezTo>
                    <a:cubicBezTo>
                      <a:pt x="814" y="58"/>
                      <a:pt x="671" y="0"/>
                      <a:pt x="547" y="52"/>
                    </a:cubicBezTo>
                    <a:cubicBezTo>
                      <a:pt x="181" y="207"/>
                      <a:pt x="181" y="207"/>
                      <a:pt x="181" y="207"/>
                    </a:cubicBezTo>
                    <a:cubicBezTo>
                      <a:pt x="57" y="260"/>
                      <a:pt x="0" y="403"/>
                      <a:pt x="52" y="527"/>
                    </a:cubicBezTo>
                    <a:cubicBezTo>
                      <a:pt x="2047" y="5236"/>
                      <a:pt x="2047" y="5236"/>
                      <a:pt x="2047" y="5236"/>
                    </a:cubicBezTo>
                    <a:cubicBezTo>
                      <a:pt x="2100" y="5360"/>
                      <a:pt x="2243" y="5418"/>
                      <a:pt x="2367" y="5365"/>
                    </a:cubicBezTo>
                    <a:cubicBezTo>
                      <a:pt x="2732" y="5210"/>
                      <a:pt x="2732" y="5210"/>
                      <a:pt x="2732" y="5210"/>
                    </a:cubicBezTo>
                    <a:cubicBezTo>
                      <a:pt x="2856" y="5158"/>
                      <a:pt x="2914" y="5015"/>
                      <a:pt x="2862" y="4891"/>
                    </a:cubicBezTo>
                    <a:close/>
                    <a:moveTo>
                      <a:pt x="2491" y="2270"/>
                    </a:moveTo>
                    <a:cubicBezTo>
                      <a:pt x="2130" y="3164"/>
                      <a:pt x="2130" y="3164"/>
                      <a:pt x="2130" y="3164"/>
                    </a:cubicBezTo>
                    <a:cubicBezTo>
                      <a:pt x="1598" y="1909"/>
                      <a:pt x="1598" y="1909"/>
                      <a:pt x="1598" y="1909"/>
                    </a:cubicBezTo>
                    <a:lnTo>
                      <a:pt x="2491" y="227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1" name="Google Shape;1151;p31">
                <a:extLst>
                  <a:ext uri="{FF2B5EF4-FFF2-40B4-BE49-F238E27FC236}">
                    <a16:creationId xmlns:a16="http://schemas.microsoft.com/office/drawing/2014/main" id="{AC6BCE07-DBEE-96A5-BFF7-7FC9449A20B3}"/>
                  </a:ext>
                </a:extLst>
              </p:cNvPr>
              <p:cNvSpPr/>
              <p:nvPr/>
            </p:nvSpPr>
            <p:spPr>
              <a:xfrm>
                <a:off x="6423025" y="3795713"/>
                <a:ext cx="212725" cy="98425"/>
              </a:xfrm>
              <a:custGeom>
                <a:avLst/>
                <a:gdLst/>
                <a:ahLst/>
                <a:cxnLst/>
                <a:rect l="l" t="t" r="r" b="b"/>
                <a:pathLst>
                  <a:path w="134" h="62" extrusionOk="0">
                    <a:moveTo>
                      <a:pt x="0" y="56"/>
                    </a:moveTo>
                    <a:lnTo>
                      <a:pt x="3" y="62"/>
                    </a:lnTo>
                    <a:lnTo>
                      <a:pt x="134"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2" name="Google Shape;1152;p31">
                <a:extLst>
                  <a:ext uri="{FF2B5EF4-FFF2-40B4-BE49-F238E27FC236}">
                    <a16:creationId xmlns:a16="http://schemas.microsoft.com/office/drawing/2014/main" id="{C29CCAEB-0E52-9C63-A7BF-AFDE81A6AEAE}"/>
                  </a:ext>
                </a:extLst>
              </p:cNvPr>
              <p:cNvSpPr/>
              <p:nvPr/>
            </p:nvSpPr>
            <p:spPr>
              <a:xfrm>
                <a:off x="6459538" y="3906838"/>
                <a:ext cx="147638" cy="71438"/>
              </a:xfrm>
              <a:custGeom>
                <a:avLst/>
                <a:gdLst/>
                <a:ahLst/>
                <a:cxnLst/>
                <a:rect l="l" t="t" r="r" b="b"/>
                <a:pathLst>
                  <a:path w="93" h="45" extrusionOk="0">
                    <a:moveTo>
                      <a:pt x="0" y="39"/>
                    </a:moveTo>
                    <a:lnTo>
                      <a:pt x="2" y="45"/>
                    </a:lnTo>
                    <a:lnTo>
                      <a:pt x="93"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3" name="Google Shape;1153;p31">
                <a:extLst>
                  <a:ext uri="{FF2B5EF4-FFF2-40B4-BE49-F238E27FC236}">
                    <a16:creationId xmlns:a16="http://schemas.microsoft.com/office/drawing/2014/main" id="{3862A1B8-6394-2A9F-6F83-CC4891D03B71}"/>
                  </a:ext>
                </a:extLst>
              </p:cNvPr>
              <p:cNvSpPr/>
              <p:nvPr/>
            </p:nvSpPr>
            <p:spPr>
              <a:xfrm>
                <a:off x="6492876" y="3986213"/>
                <a:ext cx="147638" cy="69850"/>
              </a:xfrm>
              <a:custGeom>
                <a:avLst/>
                <a:gdLst/>
                <a:ahLst/>
                <a:cxnLst/>
                <a:rect l="l" t="t" r="r" b="b"/>
                <a:pathLst>
                  <a:path w="93" h="44" extrusionOk="0">
                    <a:moveTo>
                      <a:pt x="0" y="38"/>
                    </a:moveTo>
                    <a:lnTo>
                      <a:pt x="2" y="44"/>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4" name="Google Shape;1154;p31">
                <a:extLst>
                  <a:ext uri="{FF2B5EF4-FFF2-40B4-BE49-F238E27FC236}">
                    <a16:creationId xmlns:a16="http://schemas.microsoft.com/office/drawing/2014/main" id="{47814372-2D37-35FB-DF17-73783CA33CE6}"/>
                  </a:ext>
                </a:extLst>
              </p:cNvPr>
              <p:cNvSpPr/>
              <p:nvPr/>
            </p:nvSpPr>
            <p:spPr>
              <a:xfrm>
                <a:off x="6527801" y="4070350"/>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5" name="Google Shape;1155;p31">
                <a:extLst>
                  <a:ext uri="{FF2B5EF4-FFF2-40B4-BE49-F238E27FC236}">
                    <a16:creationId xmlns:a16="http://schemas.microsoft.com/office/drawing/2014/main" id="{D3CC5AB4-BF55-88AB-267B-68A3DFF09149}"/>
                  </a:ext>
                </a:extLst>
              </p:cNvPr>
              <p:cNvSpPr/>
              <p:nvPr/>
            </p:nvSpPr>
            <p:spPr>
              <a:xfrm>
                <a:off x="6565901" y="4133850"/>
                <a:ext cx="214313" cy="98425"/>
              </a:xfrm>
              <a:custGeom>
                <a:avLst/>
                <a:gdLst/>
                <a:ahLst/>
                <a:cxnLst/>
                <a:rect l="l" t="t" r="r" b="b"/>
                <a:pathLst>
                  <a:path w="135" h="62" extrusionOk="0">
                    <a:moveTo>
                      <a:pt x="0" y="56"/>
                    </a:moveTo>
                    <a:lnTo>
                      <a:pt x="3" y="62"/>
                    </a:lnTo>
                    <a:lnTo>
                      <a:pt x="135"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6" name="Google Shape;1156;p31">
                <a:extLst>
                  <a:ext uri="{FF2B5EF4-FFF2-40B4-BE49-F238E27FC236}">
                    <a16:creationId xmlns:a16="http://schemas.microsoft.com/office/drawing/2014/main" id="{4478B8CB-51DA-F1D1-655D-12CFAFAF5452}"/>
                  </a:ext>
                </a:extLst>
              </p:cNvPr>
              <p:cNvSpPr/>
              <p:nvPr/>
            </p:nvSpPr>
            <p:spPr>
              <a:xfrm>
                <a:off x="6602413" y="4246563"/>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7" name="Google Shape;1157;p31">
                <a:extLst>
                  <a:ext uri="{FF2B5EF4-FFF2-40B4-BE49-F238E27FC236}">
                    <a16:creationId xmlns:a16="http://schemas.microsoft.com/office/drawing/2014/main" id="{29B0DA96-D02B-1018-D037-8F083A90C3AB}"/>
                  </a:ext>
                </a:extLst>
              </p:cNvPr>
              <p:cNvSpPr/>
              <p:nvPr/>
            </p:nvSpPr>
            <p:spPr>
              <a:xfrm>
                <a:off x="6635751" y="4324350"/>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8" name="Google Shape;1158;p31">
                <a:extLst>
                  <a:ext uri="{FF2B5EF4-FFF2-40B4-BE49-F238E27FC236}">
                    <a16:creationId xmlns:a16="http://schemas.microsoft.com/office/drawing/2014/main" id="{4B459BDC-2E36-86C4-E36A-E4BA33F21C70}"/>
                  </a:ext>
                </a:extLst>
              </p:cNvPr>
              <p:cNvSpPr/>
              <p:nvPr/>
            </p:nvSpPr>
            <p:spPr>
              <a:xfrm>
                <a:off x="6672263" y="4410075"/>
                <a:ext cx="147638" cy="69850"/>
              </a:xfrm>
              <a:custGeom>
                <a:avLst/>
                <a:gdLst/>
                <a:ahLst/>
                <a:cxnLst/>
                <a:rect l="l" t="t" r="r" b="b"/>
                <a:pathLst>
                  <a:path w="93" h="44" extrusionOk="0">
                    <a:moveTo>
                      <a:pt x="0" y="38"/>
                    </a:moveTo>
                    <a:lnTo>
                      <a:pt x="2" y="44"/>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9" name="Google Shape;1159;p31">
                <a:extLst>
                  <a:ext uri="{FF2B5EF4-FFF2-40B4-BE49-F238E27FC236}">
                    <a16:creationId xmlns:a16="http://schemas.microsoft.com/office/drawing/2014/main" id="{56CC6765-F642-3E6A-F898-88DE90BCCB39}"/>
                  </a:ext>
                </a:extLst>
              </p:cNvPr>
              <p:cNvSpPr/>
              <p:nvPr/>
            </p:nvSpPr>
            <p:spPr>
              <a:xfrm>
                <a:off x="6715126" y="4483100"/>
                <a:ext cx="212725" cy="98425"/>
              </a:xfrm>
              <a:custGeom>
                <a:avLst/>
                <a:gdLst/>
                <a:ahLst/>
                <a:cxnLst/>
                <a:rect l="l" t="t" r="r" b="b"/>
                <a:pathLst>
                  <a:path w="134" h="62" extrusionOk="0">
                    <a:moveTo>
                      <a:pt x="0" y="56"/>
                    </a:moveTo>
                    <a:lnTo>
                      <a:pt x="2" y="62"/>
                    </a:lnTo>
                    <a:lnTo>
                      <a:pt x="134" y="6"/>
                    </a:lnTo>
                    <a:lnTo>
                      <a:pt x="131"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0" name="Google Shape;1160;p31">
                <a:extLst>
                  <a:ext uri="{FF2B5EF4-FFF2-40B4-BE49-F238E27FC236}">
                    <a16:creationId xmlns:a16="http://schemas.microsoft.com/office/drawing/2014/main" id="{47974D97-598A-0233-7726-926FAC623127}"/>
                  </a:ext>
                </a:extLst>
              </p:cNvPr>
              <p:cNvSpPr/>
              <p:nvPr/>
            </p:nvSpPr>
            <p:spPr>
              <a:xfrm>
                <a:off x="6750051" y="4595813"/>
                <a:ext cx="149225" cy="69850"/>
              </a:xfrm>
              <a:custGeom>
                <a:avLst/>
                <a:gdLst/>
                <a:ahLst/>
                <a:cxnLst/>
                <a:rect l="l" t="t" r="r" b="b"/>
                <a:pathLst>
                  <a:path w="94" h="44" extrusionOk="0">
                    <a:moveTo>
                      <a:pt x="0" y="38"/>
                    </a:moveTo>
                    <a:lnTo>
                      <a:pt x="3" y="44"/>
                    </a:lnTo>
                    <a:lnTo>
                      <a:pt x="94" y="5"/>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1" name="Google Shape;1161;p31">
                <a:extLst>
                  <a:ext uri="{FF2B5EF4-FFF2-40B4-BE49-F238E27FC236}">
                    <a16:creationId xmlns:a16="http://schemas.microsoft.com/office/drawing/2014/main" id="{9F033091-22C6-3F3F-81FA-A915C8A9F214}"/>
                  </a:ext>
                </a:extLst>
              </p:cNvPr>
              <p:cNvSpPr/>
              <p:nvPr/>
            </p:nvSpPr>
            <p:spPr>
              <a:xfrm>
                <a:off x="6783388" y="46720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2" name="Google Shape;1162;p31">
                <a:extLst>
                  <a:ext uri="{FF2B5EF4-FFF2-40B4-BE49-F238E27FC236}">
                    <a16:creationId xmlns:a16="http://schemas.microsoft.com/office/drawing/2014/main" id="{2BB2D4B4-C4AA-D198-B797-ABCE1BB7D8D4}"/>
                  </a:ext>
                </a:extLst>
              </p:cNvPr>
              <p:cNvSpPr/>
              <p:nvPr/>
            </p:nvSpPr>
            <p:spPr>
              <a:xfrm>
                <a:off x="6818313" y="4757738"/>
                <a:ext cx="149225" cy="69850"/>
              </a:xfrm>
              <a:custGeom>
                <a:avLst/>
                <a:gdLst/>
                <a:ahLst/>
                <a:cxnLst/>
                <a:rect l="l" t="t" r="r" b="b"/>
                <a:pathLst>
                  <a:path w="94" h="44" extrusionOk="0">
                    <a:moveTo>
                      <a:pt x="0" y="38"/>
                    </a:moveTo>
                    <a:lnTo>
                      <a:pt x="3" y="44"/>
                    </a:lnTo>
                    <a:lnTo>
                      <a:pt x="94" y="6"/>
                    </a:lnTo>
                    <a:lnTo>
                      <a:pt x="92"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3" name="Google Shape;1163;p31">
                <a:extLst>
                  <a:ext uri="{FF2B5EF4-FFF2-40B4-BE49-F238E27FC236}">
                    <a16:creationId xmlns:a16="http://schemas.microsoft.com/office/drawing/2014/main" id="{A60468D2-0282-750E-2B45-D6A4FF804974}"/>
                  </a:ext>
                </a:extLst>
              </p:cNvPr>
              <p:cNvSpPr/>
              <p:nvPr/>
            </p:nvSpPr>
            <p:spPr>
              <a:xfrm>
                <a:off x="6858001" y="4821238"/>
                <a:ext cx="212725" cy="98425"/>
              </a:xfrm>
              <a:custGeom>
                <a:avLst/>
                <a:gdLst/>
                <a:ahLst/>
                <a:cxnLst/>
                <a:rect l="l" t="t" r="r" b="b"/>
                <a:pathLst>
                  <a:path w="134" h="62" extrusionOk="0">
                    <a:moveTo>
                      <a:pt x="0" y="56"/>
                    </a:moveTo>
                    <a:lnTo>
                      <a:pt x="3" y="62"/>
                    </a:lnTo>
                    <a:lnTo>
                      <a:pt x="134" y="7"/>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4" name="Google Shape;1164;p31">
                <a:extLst>
                  <a:ext uri="{FF2B5EF4-FFF2-40B4-BE49-F238E27FC236}">
                    <a16:creationId xmlns:a16="http://schemas.microsoft.com/office/drawing/2014/main" id="{4CA82C42-E508-C5CF-955E-49EB110B26ED}"/>
                  </a:ext>
                </a:extLst>
              </p:cNvPr>
              <p:cNvSpPr/>
              <p:nvPr/>
            </p:nvSpPr>
            <p:spPr>
              <a:xfrm>
                <a:off x="6894513" y="4933950"/>
                <a:ext cx="147638" cy="69850"/>
              </a:xfrm>
              <a:custGeom>
                <a:avLst/>
                <a:gdLst/>
                <a:ahLst/>
                <a:cxnLst/>
                <a:rect l="l" t="t" r="r" b="b"/>
                <a:pathLst>
                  <a:path w="93" h="44" extrusionOk="0">
                    <a:moveTo>
                      <a:pt x="0" y="38"/>
                    </a:moveTo>
                    <a:lnTo>
                      <a:pt x="2" y="44"/>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5" name="Google Shape;1165;p31">
                <a:extLst>
                  <a:ext uri="{FF2B5EF4-FFF2-40B4-BE49-F238E27FC236}">
                    <a16:creationId xmlns:a16="http://schemas.microsoft.com/office/drawing/2014/main" id="{E7F09859-E2C3-2682-503D-AF3BCF1AF309}"/>
                  </a:ext>
                </a:extLst>
              </p:cNvPr>
              <p:cNvSpPr/>
              <p:nvPr/>
            </p:nvSpPr>
            <p:spPr>
              <a:xfrm>
                <a:off x="6926263" y="5011738"/>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6" name="Google Shape;1166;p31">
                <a:extLst>
                  <a:ext uri="{FF2B5EF4-FFF2-40B4-BE49-F238E27FC236}">
                    <a16:creationId xmlns:a16="http://schemas.microsoft.com/office/drawing/2014/main" id="{2452E1E3-709A-8B5B-C9FE-F11B0E3A53B7}"/>
                  </a:ext>
                </a:extLst>
              </p:cNvPr>
              <p:cNvSpPr/>
              <p:nvPr/>
            </p:nvSpPr>
            <p:spPr>
              <a:xfrm>
                <a:off x="6962776" y="5095875"/>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7" name="Google Shape;1167;p31">
                <a:extLst>
                  <a:ext uri="{FF2B5EF4-FFF2-40B4-BE49-F238E27FC236}">
                    <a16:creationId xmlns:a16="http://schemas.microsoft.com/office/drawing/2014/main" id="{43654BB4-BBF7-F7FD-17D9-BFBD9AA605B9}"/>
                  </a:ext>
                </a:extLst>
              </p:cNvPr>
              <p:cNvSpPr/>
              <p:nvPr/>
            </p:nvSpPr>
            <p:spPr>
              <a:xfrm>
                <a:off x="7007226" y="5173663"/>
                <a:ext cx="212725" cy="98425"/>
              </a:xfrm>
              <a:custGeom>
                <a:avLst/>
                <a:gdLst/>
                <a:ahLst/>
                <a:cxnLst/>
                <a:rect l="l" t="t" r="r" b="b"/>
                <a:pathLst>
                  <a:path w="134" h="62" extrusionOk="0">
                    <a:moveTo>
                      <a:pt x="0" y="56"/>
                    </a:moveTo>
                    <a:lnTo>
                      <a:pt x="3" y="62"/>
                    </a:lnTo>
                    <a:lnTo>
                      <a:pt x="134"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8" name="Google Shape;1168;p31">
                <a:extLst>
                  <a:ext uri="{FF2B5EF4-FFF2-40B4-BE49-F238E27FC236}">
                    <a16:creationId xmlns:a16="http://schemas.microsoft.com/office/drawing/2014/main" id="{9C0B8DA5-E24E-D934-776F-18033BE3CB55}"/>
                  </a:ext>
                </a:extLst>
              </p:cNvPr>
              <p:cNvSpPr/>
              <p:nvPr/>
            </p:nvSpPr>
            <p:spPr>
              <a:xfrm>
                <a:off x="7043738" y="5286375"/>
                <a:ext cx="147638" cy="71438"/>
              </a:xfrm>
              <a:custGeom>
                <a:avLst/>
                <a:gdLst/>
                <a:ahLst/>
                <a:cxnLst/>
                <a:rect l="l" t="t" r="r" b="b"/>
                <a:pathLst>
                  <a:path w="93" h="45" extrusionOk="0">
                    <a:moveTo>
                      <a:pt x="0" y="39"/>
                    </a:moveTo>
                    <a:lnTo>
                      <a:pt x="2" y="45"/>
                    </a:lnTo>
                    <a:lnTo>
                      <a:pt x="93"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9" name="Google Shape;1169;p31">
                <a:extLst>
                  <a:ext uri="{FF2B5EF4-FFF2-40B4-BE49-F238E27FC236}">
                    <a16:creationId xmlns:a16="http://schemas.microsoft.com/office/drawing/2014/main" id="{48DB0B48-BB2A-FBB4-327E-BCAAD2454476}"/>
                  </a:ext>
                </a:extLst>
              </p:cNvPr>
              <p:cNvSpPr/>
              <p:nvPr/>
            </p:nvSpPr>
            <p:spPr>
              <a:xfrm>
                <a:off x="7075488" y="5364163"/>
                <a:ext cx="149225" cy="71438"/>
              </a:xfrm>
              <a:custGeom>
                <a:avLst/>
                <a:gdLst/>
                <a:ahLst/>
                <a:cxnLst/>
                <a:rect l="l" t="t" r="r" b="b"/>
                <a:pathLst>
                  <a:path w="94" h="45" extrusionOk="0">
                    <a:moveTo>
                      <a:pt x="0" y="38"/>
                    </a:moveTo>
                    <a:lnTo>
                      <a:pt x="3" y="45"/>
                    </a:lnTo>
                    <a:lnTo>
                      <a:pt x="94"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0" name="Google Shape;1170;p31">
                <a:extLst>
                  <a:ext uri="{FF2B5EF4-FFF2-40B4-BE49-F238E27FC236}">
                    <a16:creationId xmlns:a16="http://schemas.microsoft.com/office/drawing/2014/main" id="{E70195FD-8D54-1267-9E14-343699F9FC2A}"/>
                  </a:ext>
                </a:extLst>
              </p:cNvPr>
              <p:cNvSpPr/>
              <p:nvPr/>
            </p:nvSpPr>
            <p:spPr>
              <a:xfrm>
                <a:off x="7112001" y="5448300"/>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1" name="Google Shape;1171;p31">
                <a:extLst>
                  <a:ext uri="{FF2B5EF4-FFF2-40B4-BE49-F238E27FC236}">
                    <a16:creationId xmlns:a16="http://schemas.microsoft.com/office/drawing/2014/main" id="{4FEA9089-B721-673B-48C3-9F6FBAF79F3F}"/>
                  </a:ext>
                </a:extLst>
              </p:cNvPr>
              <p:cNvSpPr/>
              <p:nvPr/>
            </p:nvSpPr>
            <p:spPr>
              <a:xfrm>
                <a:off x="7151688" y="5513388"/>
                <a:ext cx="212725" cy="98425"/>
              </a:xfrm>
              <a:custGeom>
                <a:avLst/>
                <a:gdLst/>
                <a:ahLst/>
                <a:cxnLst/>
                <a:rect l="l" t="t" r="r" b="b"/>
                <a:pathLst>
                  <a:path w="134" h="62" extrusionOk="0">
                    <a:moveTo>
                      <a:pt x="0" y="55"/>
                    </a:moveTo>
                    <a:lnTo>
                      <a:pt x="2" y="62"/>
                    </a:lnTo>
                    <a:lnTo>
                      <a:pt x="134" y="6"/>
                    </a:lnTo>
                    <a:lnTo>
                      <a:pt x="131" y="0"/>
                    </a:lnTo>
                    <a:lnTo>
                      <a:pt x="0" y="5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2" name="Google Shape;1172;p31">
                <a:extLst>
                  <a:ext uri="{FF2B5EF4-FFF2-40B4-BE49-F238E27FC236}">
                    <a16:creationId xmlns:a16="http://schemas.microsoft.com/office/drawing/2014/main" id="{FD94291E-B982-4D4F-B7D9-FDDD3C1D1F56}"/>
                  </a:ext>
                </a:extLst>
              </p:cNvPr>
              <p:cNvSpPr/>
              <p:nvPr/>
            </p:nvSpPr>
            <p:spPr>
              <a:xfrm>
                <a:off x="7186613" y="56245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3" name="Google Shape;1173;p31">
                <a:extLst>
                  <a:ext uri="{FF2B5EF4-FFF2-40B4-BE49-F238E27FC236}">
                    <a16:creationId xmlns:a16="http://schemas.microsoft.com/office/drawing/2014/main" id="{7F327D28-F502-0F0D-F78A-32A39D89C654}"/>
                  </a:ext>
                </a:extLst>
              </p:cNvPr>
              <p:cNvSpPr/>
              <p:nvPr/>
            </p:nvSpPr>
            <p:spPr>
              <a:xfrm>
                <a:off x="7219951" y="5703888"/>
                <a:ext cx="149225" cy="69850"/>
              </a:xfrm>
              <a:custGeom>
                <a:avLst/>
                <a:gdLst/>
                <a:ahLst/>
                <a:cxnLst/>
                <a:rect l="l" t="t" r="r" b="b"/>
                <a:pathLst>
                  <a:path w="94" h="44" extrusionOk="0">
                    <a:moveTo>
                      <a:pt x="0" y="38"/>
                    </a:moveTo>
                    <a:lnTo>
                      <a:pt x="3" y="44"/>
                    </a:lnTo>
                    <a:lnTo>
                      <a:pt x="94"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4" name="Google Shape;1174;p31">
                <a:extLst>
                  <a:ext uri="{FF2B5EF4-FFF2-40B4-BE49-F238E27FC236}">
                    <a16:creationId xmlns:a16="http://schemas.microsoft.com/office/drawing/2014/main" id="{B5FB5CBF-45E8-2C63-5042-D54FF79F2D91}"/>
                  </a:ext>
                </a:extLst>
              </p:cNvPr>
              <p:cNvSpPr/>
              <p:nvPr/>
            </p:nvSpPr>
            <p:spPr>
              <a:xfrm>
                <a:off x="7256463" y="5788025"/>
                <a:ext cx="147638" cy="71438"/>
              </a:xfrm>
              <a:custGeom>
                <a:avLst/>
                <a:gdLst/>
                <a:ahLst/>
                <a:cxnLst/>
                <a:rect l="l" t="t" r="r" b="b"/>
                <a:pathLst>
                  <a:path w="93" h="45" extrusionOk="0">
                    <a:moveTo>
                      <a:pt x="0" y="38"/>
                    </a:moveTo>
                    <a:lnTo>
                      <a:pt x="2" y="45"/>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5" name="Google Shape;1175;p31">
                <a:extLst>
                  <a:ext uri="{FF2B5EF4-FFF2-40B4-BE49-F238E27FC236}">
                    <a16:creationId xmlns:a16="http://schemas.microsoft.com/office/drawing/2014/main" id="{B21E50E9-180A-7FFD-A173-FF19B2E8A528}"/>
                  </a:ext>
                </a:extLst>
              </p:cNvPr>
              <p:cNvSpPr/>
              <p:nvPr/>
            </p:nvSpPr>
            <p:spPr>
              <a:xfrm>
                <a:off x="7296151" y="5854700"/>
                <a:ext cx="212725" cy="98425"/>
              </a:xfrm>
              <a:custGeom>
                <a:avLst/>
                <a:gdLst/>
                <a:ahLst/>
                <a:cxnLst/>
                <a:rect l="l" t="t" r="r" b="b"/>
                <a:pathLst>
                  <a:path w="134" h="62" extrusionOk="0">
                    <a:moveTo>
                      <a:pt x="0" y="56"/>
                    </a:moveTo>
                    <a:lnTo>
                      <a:pt x="2" y="62"/>
                    </a:lnTo>
                    <a:lnTo>
                      <a:pt x="134" y="6"/>
                    </a:lnTo>
                    <a:lnTo>
                      <a:pt x="131"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6" name="Google Shape;1176;p31">
                <a:extLst>
                  <a:ext uri="{FF2B5EF4-FFF2-40B4-BE49-F238E27FC236}">
                    <a16:creationId xmlns:a16="http://schemas.microsoft.com/office/drawing/2014/main" id="{80348022-7508-F6D3-8882-21E2DC7C880D}"/>
                  </a:ext>
                </a:extLst>
              </p:cNvPr>
              <p:cNvSpPr/>
              <p:nvPr/>
            </p:nvSpPr>
            <p:spPr>
              <a:xfrm>
                <a:off x="7331076" y="5967413"/>
                <a:ext cx="149225" cy="69850"/>
              </a:xfrm>
              <a:custGeom>
                <a:avLst/>
                <a:gdLst/>
                <a:ahLst/>
                <a:cxnLst/>
                <a:rect l="l" t="t" r="r" b="b"/>
                <a:pathLst>
                  <a:path w="94" h="44" extrusionOk="0">
                    <a:moveTo>
                      <a:pt x="0" y="38"/>
                    </a:moveTo>
                    <a:lnTo>
                      <a:pt x="3" y="44"/>
                    </a:lnTo>
                    <a:lnTo>
                      <a:pt x="94" y="5"/>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7" name="Google Shape;1177;p31">
                <a:extLst>
                  <a:ext uri="{FF2B5EF4-FFF2-40B4-BE49-F238E27FC236}">
                    <a16:creationId xmlns:a16="http://schemas.microsoft.com/office/drawing/2014/main" id="{CE8E182E-E37E-6A7F-EEA7-B6CDEDDF8504}"/>
                  </a:ext>
                </a:extLst>
              </p:cNvPr>
              <p:cNvSpPr/>
              <p:nvPr/>
            </p:nvSpPr>
            <p:spPr>
              <a:xfrm>
                <a:off x="7364413" y="60436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8" name="Google Shape;1178;p31">
                <a:extLst>
                  <a:ext uri="{FF2B5EF4-FFF2-40B4-BE49-F238E27FC236}">
                    <a16:creationId xmlns:a16="http://schemas.microsoft.com/office/drawing/2014/main" id="{923CF92F-9CF2-4192-2BF7-B7B5598A3A16}"/>
                  </a:ext>
                </a:extLst>
              </p:cNvPr>
              <p:cNvSpPr/>
              <p:nvPr/>
            </p:nvSpPr>
            <p:spPr>
              <a:xfrm>
                <a:off x="7400926" y="6129338"/>
                <a:ext cx="147638" cy="71438"/>
              </a:xfrm>
              <a:custGeom>
                <a:avLst/>
                <a:gdLst/>
                <a:ahLst/>
                <a:cxnLst/>
                <a:rect l="l" t="t" r="r" b="b"/>
                <a:pathLst>
                  <a:path w="93" h="45" extrusionOk="0">
                    <a:moveTo>
                      <a:pt x="0" y="38"/>
                    </a:moveTo>
                    <a:lnTo>
                      <a:pt x="2" y="45"/>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9" name="Google Shape;1179;p31">
                <a:extLst>
                  <a:ext uri="{FF2B5EF4-FFF2-40B4-BE49-F238E27FC236}">
                    <a16:creationId xmlns:a16="http://schemas.microsoft.com/office/drawing/2014/main" id="{F3D3C852-5371-28E7-5199-C631D5000355}"/>
                  </a:ext>
                </a:extLst>
              </p:cNvPr>
              <p:cNvSpPr/>
              <p:nvPr/>
            </p:nvSpPr>
            <p:spPr>
              <a:xfrm>
                <a:off x="7439026" y="6192838"/>
                <a:ext cx="212725" cy="98425"/>
              </a:xfrm>
              <a:custGeom>
                <a:avLst/>
                <a:gdLst/>
                <a:ahLst/>
                <a:cxnLst/>
                <a:rect l="l" t="t" r="r" b="b"/>
                <a:pathLst>
                  <a:path w="134" h="62" extrusionOk="0">
                    <a:moveTo>
                      <a:pt x="0" y="56"/>
                    </a:moveTo>
                    <a:lnTo>
                      <a:pt x="3" y="62"/>
                    </a:lnTo>
                    <a:lnTo>
                      <a:pt x="134" y="7"/>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0" name="Google Shape;1180;p31">
                <a:extLst>
                  <a:ext uri="{FF2B5EF4-FFF2-40B4-BE49-F238E27FC236}">
                    <a16:creationId xmlns:a16="http://schemas.microsoft.com/office/drawing/2014/main" id="{F0A3C279-C6D5-0DF4-586C-C0E68BF9A6F8}"/>
                  </a:ext>
                </a:extLst>
              </p:cNvPr>
              <p:cNvSpPr/>
              <p:nvPr/>
            </p:nvSpPr>
            <p:spPr>
              <a:xfrm>
                <a:off x="7475538" y="6305550"/>
                <a:ext cx="147638" cy="71438"/>
              </a:xfrm>
              <a:custGeom>
                <a:avLst/>
                <a:gdLst/>
                <a:ahLst/>
                <a:cxnLst/>
                <a:rect l="l" t="t" r="r" b="b"/>
                <a:pathLst>
                  <a:path w="93" h="45" extrusionOk="0">
                    <a:moveTo>
                      <a:pt x="0" y="38"/>
                    </a:moveTo>
                    <a:lnTo>
                      <a:pt x="2" y="45"/>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1" name="Google Shape;1181;p31">
                <a:extLst>
                  <a:ext uri="{FF2B5EF4-FFF2-40B4-BE49-F238E27FC236}">
                    <a16:creationId xmlns:a16="http://schemas.microsoft.com/office/drawing/2014/main" id="{77908354-C411-3ECA-E0A1-FD2BEFED7BE5}"/>
                  </a:ext>
                </a:extLst>
              </p:cNvPr>
              <p:cNvSpPr/>
              <p:nvPr/>
            </p:nvSpPr>
            <p:spPr>
              <a:xfrm>
                <a:off x="7507288" y="6383338"/>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2" name="Google Shape;1182;p31">
                <a:extLst>
                  <a:ext uri="{FF2B5EF4-FFF2-40B4-BE49-F238E27FC236}">
                    <a16:creationId xmlns:a16="http://schemas.microsoft.com/office/drawing/2014/main" id="{4F6EEDAE-1CCE-126F-47FD-935347E41AF3}"/>
                  </a:ext>
                </a:extLst>
              </p:cNvPr>
              <p:cNvSpPr/>
              <p:nvPr/>
            </p:nvSpPr>
            <p:spPr>
              <a:xfrm>
                <a:off x="7543801" y="6469063"/>
                <a:ext cx="149225" cy="69850"/>
              </a:xfrm>
              <a:custGeom>
                <a:avLst/>
                <a:gdLst/>
                <a:ahLst/>
                <a:cxnLst/>
                <a:rect l="l" t="t" r="r" b="b"/>
                <a:pathLst>
                  <a:path w="94" h="44" extrusionOk="0">
                    <a:moveTo>
                      <a:pt x="91" y="0"/>
                    </a:moveTo>
                    <a:lnTo>
                      <a:pt x="0" y="38"/>
                    </a:lnTo>
                    <a:lnTo>
                      <a:pt x="3" y="44"/>
                    </a:lnTo>
                    <a:lnTo>
                      <a:pt x="94" y="6"/>
                    </a:lnTo>
                    <a:lnTo>
                      <a:pt x="91"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3" name="Google Shape;1183;p31">
                <a:extLst>
                  <a:ext uri="{FF2B5EF4-FFF2-40B4-BE49-F238E27FC236}">
                    <a16:creationId xmlns:a16="http://schemas.microsoft.com/office/drawing/2014/main" id="{AB713E1C-04C4-673E-A1D6-7399E11E15E8}"/>
                  </a:ext>
                </a:extLst>
              </p:cNvPr>
              <p:cNvSpPr/>
              <p:nvPr/>
            </p:nvSpPr>
            <p:spPr>
              <a:xfrm>
                <a:off x="7032626" y="3830638"/>
                <a:ext cx="314325" cy="741363"/>
              </a:xfrm>
              <a:custGeom>
                <a:avLst/>
                <a:gdLst/>
                <a:ahLst/>
                <a:cxnLst/>
                <a:rect l="l" t="t" r="r" b="b"/>
                <a:pathLst>
                  <a:path w="198" h="467" extrusionOk="0">
                    <a:moveTo>
                      <a:pt x="0" y="0"/>
                    </a:moveTo>
                    <a:lnTo>
                      <a:pt x="198" y="467"/>
                    </a:lnTo>
                    <a:lnTo>
                      <a:pt x="70" y="2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4" name="Google Shape;1184;p31">
                <a:extLst>
                  <a:ext uri="{FF2B5EF4-FFF2-40B4-BE49-F238E27FC236}">
                    <a16:creationId xmlns:a16="http://schemas.microsoft.com/office/drawing/2014/main" id="{CFBD9311-CD6C-1698-B2C6-1BC5C686E39D}"/>
                  </a:ext>
                </a:extLst>
              </p:cNvPr>
              <p:cNvSpPr/>
              <p:nvPr/>
            </p:nvSpPr>
            <p:spPr>
              <a:xfrm>
                <a:off x="7696201" y="5397500"/>
                <a:ext cx="358775" cy="741363"/>
              </a:xfrm>
              <a:custGeom>
                <a:avLst/>
                <a:gdLst/>
                <a:ahLst/>
                <a:cxnLst/>
                <a:rect l="l" t="t" r="r" b="b"/>
                <a:pathLst>
                  <a:path w="226" h="467" extrusionOk="0">
                    <a:moveTo>
                      <a:pt x="198" y="467"/>
                    </a:moveTo>
                    <a:lnTo>
                      <a:pt x="0" y="0"/>
                    </a:lnTo>
                    <a:lnTo>
                      <a:pt x="226" y="396"/>
                    </a:lnTo>
                    <a:lnTo>
                      <a:pt x="198" y="46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5" name="Google Shape;1185;p31">
                <a:extLst>
                  <a:ext uri="{FF2B5EF4-FFF2-40B4-BE49-F238E27FC236}">
                    <a16:creationId xmlns:a16="http://schemas.microsoft.com/office/drawing/2014/main" id="{52F70EFC-67D8-DA79-A216-950DC048B680}"/>
                  </a:ext>
                </a:extLst>
              </p:cNvPr>
              <p:cNvSpPr/>
              <p:nvPr/>
            </p:nvSpPr>
            <p:spPr>
              <a:xfrm>
                <a:off x="8067676" y="4506913"/>
                <a:ext cx="347663" cy="346075"/>
              </a:xfrm>
              <a:custGeom>
                <a:avLst/>
                <a:gdLst/>
                <a:ahLst/>
                <a:cxnLst/>
                <a:rect l="l" t="t" r="r" b="b"/>
                <a:pathLst>
                  <a:path w="528" h="528" extrusionOk="0">
                    <a:moveTo>
                      <a:pt x="478" y="173"/>
                    </a:moveTo>
                    <a:cubicBezTo>
                      <a:pt x="428" y="55"/>
                      <a:pt x="291" y="0"/>
                      <a:pt x="173" y="50"/>
                    </a:cubicBezTo>
                    <a:cubicBezTo>
                      <a:pt x="55" y="100"/>
                      <a:pt x="0" y="237"/>
                      <a:pt x="50" y="355"/>
                    </a:cubicBezTo>
                    <a:cubicBezTo>
                      <a:pt x="100" y="473"/>
                      <a:pt x="237" y="528"/>
                      <a:pt x="354" y="478"/>
                    </a:cubicBezTo>
                    <a:cubicBezTo>
                      <a:pt x="472" y="428"/>
                      <a:pt x="528" y="291"/>
                      <a:pt x="478" y="173"/>
                    </a:cubicBezTo>
                    <a:close/>
                    <a:moveTo>
                      <a:pt x="65" y="348"/>
                    </a:moveTo>
                    <a:cubicBezTo>
                      <a:pt x="18" y="239"/>
                      <a:pt x="70" y="111"/>
                      <a:pt x="180" y="65"/>
                    </a:cubicBezTo>
                    <a:cubicBezTo>
                      <a:pt x="289" y="18"/>
                      <a:pt x="416" y="70"/>
                      <a:pt x="463" y="180"/>
                    </a:cubicBezTo>
                    <a:cubicBezTo>
                      <a:pt x="509" y="289"/>
                      <a:pt x="458" y="416"/>
                      <a:pt x="348" y="463"/>
                    </a:cubicBezTo>
                    <a:cubicBezTo>
                      <a:pt x="238" y="509"/>
                      <a:pt x="111" y="458"/>
                      <a:pt x="65" y="3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86" name="Google Shape;1186;p31">
              <a:extLst>
                <a:ext uri="{FF2B5EF4-FFF2-40B4-BE49-F238E27FC236}">
                  <a16:creationId xmlns:a16="http://schemas.microsoft.com/office/drawing/2014/main" id="{2CCA8944-46BA-2828-EF1D-12939AE8FA6E}"/>
                </a:ext>
              </a:extLst>
            </p:cNvPr>
            <p:cNvGrpSpPr/>
            <p:nvPr/>
          </p:nvGrpSpPr>
          <p:grpSpPr>
            <a:xfrm>
              <a:off x="7514700" y="3735197"/>
              <a:ext cx="785203" cy="823005"/>
              <a:chOff x="8121651" y="1042988"/>
              <a:chExt cx="2736853" cy="2868613"/>
            </a:xfrm>
          </p:grpSpPr>
          <p:sp>
            <p:nvSpPr>
              <p:cNvPr id="1187" name="Google Shape;1187;p31">
                <a:extLst>
                  <a:ext uri="{FF2B5EF4-FFF2-40B4-BE49-F238E27FC236}">
                    <a16:creationId xmlns:a16="http://schemas.microsoft.com/office/drawing/2014/main" id="{5B8F154C-DA66-0C77-4D42-02E10EA0743F}"/>
                  </a:ext>
                </a:extLst>
              </p:cNvPr>
              <p:cNvSpPr/>
              <p:nvPr/>
            </p:nvSpPr>
            <p:spPr>
              <a:xfrm>
                <a:off x="8121651" y="1042988"/>
                <a:ext cx="2736853" cy="2868613"/>
              </a:xfrm>
              <a:custGeom>
                <a:avLst/>
                <a:gdLst/>
                <a:ahLst/>
                <a:cxnLst/>
                <a:rect l="l" t="t" r="r" b="b"/>
                <a:pathLst>
                  <a:path w="4165" h="4365" extrusionOk="0">
                    <a:moveTo>
                      <a:pt x="4116" y="1984"/>
                    </a:moveTo>
                    <a:cubicBezTo>
                      <a:pt x="4165" y="905"/>
                      <a:pt x="3260" y="731"/>
                      <a:pt x="3007" y="813"/>
                    </a:cubicBezTo>
                    <a:cubicBezTo>
                      <a:pt x="2755" y="895"/>
                      <a:pt x="2516" y="825"/>
                      <a:pt x="2516" y="825"/>
                    </a:cubicBezTo>
                    <a:cubicBezTo>
                      <a:pt x="2516" y="825"/>
                      <a:pt x="2276" y="754"/>
                      <a:pt x="2108" y="549"/>
                    </a:cubicBezTo>
                    <a:cubicBezTo>
                      <a:pt x="1941" y="343"/>
                      <a:pt x="1085" y="0"/>
                      <a:pt x="543" y="933"/>
                    </a:cubicBezTo>
                    <a:cubicBezTo>
                      <a:pt x="0" y="1866"/>
                      <a:pt x="102" y="3481"/>
                      <a:pt x="1605" y="3923"/>
                    </a:cubicBezTo>
                    <a:cubicBezTo>
                      <a:pt x="3108" y="4365"/>
                      <a:pt x="4067" y="3062"/>
                      <a:pt x="4116" y="1984"/>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8" name="Google Shape;1188;p31">
                <a:extLst>
                  <a:ext uri="{FF2B5EF4-FFF2-40B4-BE49-F238E27FC236}">
                    <a16:creationId xmlns:a16="http://schemas.microsoft.com/office/drawing/2014/main" id="{8ED7CD31-8358-6C49-5EBC-EBA057922077}"/>
                  </a:ext>
                </a:extLst>
              </p:cNvPr>
              <p:cNvSpPr/>
              <p:nvPr/>
            </p:nvSpPr>
            <p:spPr>
              <a:xfrm>
                <a:off x="9491663" y="1649413"/>
                <a:ext cx="484187" cy="255587"/>
              </a:xfrm>
              <a:custGeom>
                <a:avLst/>
                <a:gdLst/>
                <a:ahLst/>
                <a:cxnLst/>
                <a:rect l="l" t="t" r="r" b="b"/>
                <a:pathLst>
                  <a:path w="736" h="388" extrusionOk="0">
                    <a:moveTo>
                      <a:pt x="0" y="0"/>
                    </a:moveTo>
                    <a:cubicBezTo>
                      <a:pt x="216" y="176"/>
                      <a:pt x="461" y="271"/>
                      <a:pt x="736" y="235"/>
                    </a:cubicBezTo>
                    <a:cubicBezTo>
                      <a:pt x="484" y="388"/>
                      <a:pt x="129" y="256"/>
                      <a:pt x="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9" name="Google Shape;1189;p31">
                <a:extLst>
                  <a:ext uri="{FF2B5EF4-FFF2-40B4-BE49-F238E27FC236}">
                    <a16:creationId xmlns:a16="http://schemas.microsoft.com/office/drawing/2014/main" id="{4577DBFF-3ECB-852C-A7FD-C60FF1E042EF}"/>
                  </a:ext>
                </a:extLst>
              </p:cNvPr>
              <p:cNvSpPr/>
              <p:nvPr/>
            </p:nvSpPr>
            <p:spPr>
              <a:xfrm>
                <a:off x="9683751" y="1293813"/>
                <a:ext cx="523874" cy="534987"/>
              </a:xfrm>
              <a:custGeom>
                <a:avLst/>
                <a:gdLst/>
                <a:ahLst/>
                <a:cxnLst/>
                <a:rect l="l" t="t" r="r" b="b"/>
                <a:pathLst>
                  <a:path w="797" h="813" extrusionOk="0">
                    <a:moveTo>
                      <a:pt x="32" y="808"/>
                    </a:moveTo>
                    <a:cubicBezTo>
                      <a:pt x="12" y="802"/>
                      <a:pt x="0" y="781"/>
                      <a:pt x="5" y="761"/>
                    </a:cubicBezTo>
                    <a:cubicBezTo>
                      <a:pt x="12" y="733"/>
                      <a:pt x="183" y="74"/>
                      <a:pt x="751" y="3"/>
                    </a:cubicBezTo>
                    <a:cubicBezTo>
                      <a:pt x="772" y="0"/>
                      <a:pt x="791" y="15"/>
                      <a:pt x="794" y="36"/>
                    </a:cubicBezTo>
                    <a:cubicBezTo>
                      <a:pt x="797" y="57"/>
                      <a:pt x="782" y="77"/>
                      <a:pt x="760" y="79"/>
                    </a:cubicBezTo>
                    <a:cubicBezTo>
                      <a:pt x="246" y="144"/>
                      <a:pt x="82" y="774"/>
                      <a:pt x="80" y="780"/>
                    </a:cubicBezTo>
                    <a:cubicBezTo>
                      <a:pt x="75" y="801"/>
                      <a:pt x="54" y="813"/>
                      <a:pt x="33" y="808"/>
                    </a:cubicBezTo>
                    <a:cubicBezTo>
                      <a:pt x="33" y="808"/>
                      <a:pt x="32" y="808"/>
                      <a:pt x="32" y="80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0" name="Google Shape;1190;p31">
                <a:extLst>
                  <a:ext uri="{FF2B5EF4-FFF2-40B4-BE49-F238E27FC236}">
                    <a16:creationId xmlns:a16="http://schemas.microsoft.com/office/drawing/2014/main" id="{A35E6C84-B4FB-CA01-5BC2-DE0E0A8FB82E}"/>
                  </a:ext>
                </a:extLst>
              </p:cNvPr>
              <p:cNvSpPr/>
              <p:nvPr/>
            </p:nvSpPr>
            <p:spPr>
              <a:xfrm>
                <a:off x="8596313" y="1489075"/>
                <a:ext cx="474662" cy="433388"/>
              </a:xfrm>
              <a:custGeom>
                <a:avLst/>
                <a:gdLst/>
                <a:ahLst/>
                <a:cxnLst/>
                <a:rect l="l" t="t" r="r" b="b"/>
                <a:pathLst>
                  <a:path w="724" h="659" extrusionOk="0">
                    <a:moveTo>
                      <a:pt x="385" y="0"/>
                    </a:moveTo>
                    <a:cubicBezTo>
                      <a:pt x="295" y="0"/>
                      <a:pt x="202" y="37"/>
                      <a:pt x="133" y="110"/>
                    </a:cubicBezTo>
                    <a:cubicBezTo>
                      <a:pt x="2" y="246"/>
                      <a:pt x="0" y="454"/>
                      <a:pt x="126" y="576"/>
                    </a:cubicBezTo>
                    <a:cubicBezTo>
                      <a:pt x="185" y="632"/>
                      <a:pt x="261" y="659"/>
                      <a:pt x="339" y="659"/>
                    </a:cubicBezTo>
                    <a:cubicBezTo>
                      <a:pt x="429" y="659"/>
                      <a:pt x="521" y="622"/>
                      <a:pt x="591" y="549"/>
                    </a:cubicBezTo>
                    <a:cubicBezTo>
                      <a:pt x="721" y="414"/>
                      <a:pt x="724" y="205"/>
                      <a:pt x="597" y="84"/>
                    </a:cubicBezTo>
                    <a:cubicBezTo>
                      <a:pt x="539" y="28"/>
                      <a:pt x="463" y="0"/>
                      <a:pt x="3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1" name="Google Shape;1191;p31">
                <a:extLst>
                  <a:ext uri="{FF2B5EF4-FFF2-40B4-BE49-F238E27FC236}">
                    <a16:creationId xmlns:a16="http://schemas.microsoft.com/office/drawing/2014/main" id="{A075361A-EB48-FA85-FE78-DB32789F387C}"/>
                  </a:ext>
                </a:extLst>
              </p:cNvPr>
              <p:cNvSpPr/>
              <p:nvPr/>
            </p:nvSpPr>
            <p:spPr>
              <a:xfrm>
                <a:off x="8499476" y="1919288"/>
                <a:ext cx="107950" cy="104775"/>
              </a:xfrm>
              <a:custGeom>
                <a:avLst/>
                <a:gdLst/>
                <a:ahLst/>
                <a:cxnLst/>
                <a:rect l="l" t="t" r="r" b="b"/>
                <a:pathLst>
                  <a:path w="165" h="159" extrusionOk="0">
                    <a:moveTo>
                      <a:pt x="85" y="0"/>
                    </a:moveTo>
                    <a:cubicBezTo>
                      <a:pt x="51" y="0"/>
                      <a:pt x="20" y="25"/>
                      <a:pt x="11" y="61"/>
                    </a:cubicBezTo>
                    <a:cubicBezTo>
                      <a:pt x="0" y="104"/>
                      <a:pt x="24" y="147"/>
                      <a:pt x="64" y="156"/>
                    </a:cubicBezTo>
                    <a:cubicBezTo>
                      <a:pt x="69" y="158"/>
                      <a:pt x="75" y="159"/>
                      <a:pt x="81" y="159"/>
                    </a:cubicBezTo>
                    <a:cubicBezTo>
                      <a:pt x="115" y="159"/>
                      <a:pt x="146" y="134"/>
                      <a:pt x="155" y="97"/>
                    </a:cubicBezTo>
                    <a:cubicBezTo>
                      <a:pt x="165" y="54"/>
                      <a:pt x="142" y="12"/>
                      <a:pt x="102" y="2"/>
                    </a:cubicBezTo>
                    <a:cubicBezTo>
                      <a:pt x="96" y="0"/>
                      <a:pt x="91" y="0"/>
                      <a:pt x="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92" name="Google Shape;1192;p31">
              <a:extLst>
                <a:ext uri="{FF2B5EF4-FFF2-40B4-BE49-F238E27FC236}">
                  <a16:creationId xmlns:a16="http://schemas.microsoft.com/office/drawing/2014/main" id="{64674E49-0A36-111B-48E8-6FE0FC76D7F5}"/>
                </a:ext>
              </a:extLst>
            </p:cNvPr>
            <p:cNvGrpSpPr/>
            <p:nvPr/>
          </p:nvGrpSpPr>
          <p:grpSpPr>
            <a:xfrm>
              <a:off x="1040796" y="603950"/>
              <a:ext cx="1189868" cy="1200742"/>
              <a:chOff x="4251325" y="-6350"/>
              <a:chExt cx="1052515" cy="1062040"/>
            </a:xfrm>
          </p:grpSpPr>
          <p:sp>
            <p:nvSpPr>
              <p:cNvPr id="1193" name="Google Shape;1193;p31">
                <a:extLst>
                  <a:ext uri="{FF2B5EF4-FFF2-40B4-BE49-F238E27FC236}">
                    <a16:creationId xmlns:a16="http://schemas.microsoft.com/office/drawing/2014/main" id="{B3F8CD64-BC41-77BD-2C35-32F37D6A475E}"/>
                  </a:ext>
                </a:extLst>
              </p:cNvPr>
              <p:cNvSpPr/>
              <p:nvPr/>
            </p:nvSpPr>
            <p:spPr>
              <a:xfrm>
                <a:off x="4251325" y="28575"/>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89"/>
                      <a:pt x="568" y="1282"/>
                      <a:pt x="1909" y="641"/>
                    </a:cubicBezTo>
                    <a:cubicBezTo>
                      <a:pt x="3250" y="0"/>
                      <a:pt x="4858" y="568"/>
                      <a:pt x="5499" y="190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4" name="Google Shape;1194;p31">
                <a:extLst>
                  <a:ext uri="{FF2B5EF4-FFF2-40B4-BE49-F238E27FC236}">
                    <a16:creationId xmlns:a16="http://schemas.microsoft.com/office/drawing/2014/main" id="{FE965C37-7E66-FFD8-73D4-780D0C1C1682}"/>
                  </a:ext>
                </a:extLst>
              </p:cNvPr>
              <p:cNvSpPr/>
              <p:nvPr/>
            </p:nvSpPr>
            <p:spPr>
              <a:xfrm>
                <a:off x="4276725" y="-6350"/>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90"/>
                      <a:pt x="568" y="1283"/>
                      <a:pt x="1909" y="641"/>
                    </a:cubicBezTo>
                    <a:cubicBezTo>
                      <a:pt x="3251" y="0"/>
                      <a:pt x="4858" y="568"/>
                      <a:pt x="5499" y="19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5" name="Google Shape;1195;p31">
                <a:extLst>
                  <a:ext uri="{FF2B5EF4-FFF2-40B4-BE49-F238E27FC236}">
                    <a16:creationId xmlns:a16="http://schemas.microsoft.com/office/drawing/2014/main" id="{62E8673A-2FD8-CC01-E2F2-3266146D055A}"/>
                  </a:ext>
                </a:extLst>
              </p:cNvPr>
              <p:cNvSpPr/>
              <p:nvPr/>
            </p:nvSpPr>
            <p:spPr>
              <a:xfrm>
                <a:off x="4318000" y="33338"/>
                <a:ext cx="946157" cy="944568"/>
              </a:xfrm>
              <a:custGeom>
                <a:avLst/>
                <a:gdLst/>
                <a:ahLst/>
                <a:cxnLst/>
                <a:rect l="l" t="t" r="r" b="b"/>
                <a:pathLst>
                  <a:path w="5653" h="5643" extrusionOk="0">
                    <a:moveTo>
                      <a:pt x="580" y="3903"/>
                    </a:moveTo>
                    <a:cubicBezTo>
                      <a:pt x="1160" y="5116"/>
                      <a:pt x="2595" y="5643"/>
                      <a:pt x="3818" y="5107"/>
                    </a:cubicBezTo>
                    <a:cubicBezTo>
                      <a:pt x="3842" y="5096"/>
                      <a:pt x="3867" y="5085"/>
                      <a:pt x="3892" y="5073"/>
                    </a:cubicBezTo>
                    <a:cubicBezTo>
                      <a:pt x="5130" y="4481"/>
                      <a:pt x="5653" y="2999"/>
                      <a:pt x="5062" y="1761"/>
                    </a:cubicBezTo>
                    <a:cubicBezTo>
                      <a:pt x="4470" y="524"/>
                      <a:pt x="2988" y="0"/>
                      <a:pt x="1750" y="591"/>
                    </a:cubicBezTo>
                    <a:cubicBezTo>
                      <a:pt x="1726" y="603"/>
                      <a:pt x="1701" y="615"/>
                      <a:pt x="1677" y="628"/>
                    </a:cubicBezTo>
                    <a:cubicBezTo>
                      <a:pt x="492" y="1242"/>
                      <a:pt x="0" y="2690"/>
                      <a:pt x="580" y="39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6" name="Google Shape;1196;p31">
                <a:extLst>
                  <a:ext uri="{FF2B5EF4-FFF2-40B4-BE49-F238E27FC236}">
                    <a16:creationId xmlns:a16="http://schemas.microsoft.com/office/drawing/2014/main" id="{50614BD4-CEA8-0C53-5216-A6253C090A06}"/>
                  </a:ext>
                </a:extLst>
              </p:cNvPr>
              <p:cNvSpPr/>
              <p:nvPr/>
            </p:nvSpPr>
            <p:spPr>
              <a:xfrm>
                <a:off x="4318000" y="49213"/>
                <a:ext cx="919160" cy="928683"/>
              </a:xfrm>
              <a:custGeom>
                <a:avLst/>
                <a:gdLst/>
                <a:ahLst/>
                <a:cxnLst/>
                <a:rect l="l" t="t" r="r" b="b"/>
                <a:pathLst>
                  <a:path w="5494" h="5552" extrusionOk="0">
                    <a:moveTo>
                      <a:pt x="580" y="3812"/>
                    </a:moveTo>
                    <a:cubicBezTo>
                      <a:pt x="1160" y="5025"/>
                      <a:pt x="2595" y="5552"/>
                      <a:pt x="3818" y="5016"/>
                    </a:cubicBezTo>
                    <a:cubicBezTo>
                      <a:pt x="5003" y="4402"/>
                      <a:pt x="5494" y="2954"/>
                      <a:pt x="4914" y="1741"/>
                    </a:cubicBezTo>
                    <a:cubicBezTo>
                      <a:pt x="4335" y="528"/>
                      <a:pt x="2899" y="0"/>
                      <a:pt x="1677" y="537"/>
                    </a:cubicBezTo>
                    <a:cubicBezTo>
                      <a:pt x="492" y="1151"/>
                      <a:pt x="0" y="2599"/>
                      <a:pt x="580" y="38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7" name="Google Shape;1197;p31">
                <a:extLst>
                  <a:ext uri="{FF2B5EF4-FFF2-40B4-BE49-F238E27FC236}">
                    <a16:creationId xmlns:a16="http://schemas.microsoft.com/office/drawing/2014/main" id="{12611FC8-B202-CC79-EA55-28211BF2CDFF}"/>
                  </a:ext>
                </a:extLst>
              </p:cNvPr>
              <p:cNvSpPr/>
              <p:nvPr/>
            </p:nvSpPr>
            <p:spPr>
              <a:xfrm>
                <a:off x="4757738" y="481013"/>
                <a:ext cx="63500" cy="63500"/>
              </a:xfrm>
              <a:custGeom>
                <a:avLst/>
                <a:gdLst/>
                <a:ahLst/>
                <a:cxnLst/>
                <a:rect l="l" t="t" r="r" b="b"/>
                <a:pathLst>
                  <a:path w="381" h="381" extrusionOk="0">
                    <a:moveTo>
                      <a:pt x="362" y="157"/>
                    </a:moveTo>
                    <a:cubicBezTo>
                      <a:pt x="381" y="251"/>
                      <a:pt x="319" y="343"/>
                      <a:pt x="225" y="362"/>
                    </a:cubicBezTo>
                    <a:cubicBezTo>
                      <a:pt x="130" y="381"/>
                      <a:pt x="38" y="319"/>
                      <a:pt x="19" y="225"/>
                    </a:cubicBezTo>
                    <a:cubicBezTo>
                      <a:pt x="0" y="130"/>
                      <a:pt x="62" y="38"/>
                      <a:pt x="157" y="19"/>
                    </a:cubicBezTo>
                    <a:cubicBezTo>
                      <a:pt x="251" y="0"/>
                      <a:pt x="343" y="62"/>
                      <a:pt x="362" y="15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8" name="Google Shape;1198;p31">
                <a:extLst>
                  <a:ext uri="{FF2B5EF4-FFF2-40B4-BE49-F238E27FC236}">
                    <a16:creationId xmlns:a16="http://schemas.microsoft.com/office/drawing/2014/main" id="{408C9E36-5FF8-E340-4F3F-179B8E16389A}"/>
                  </a:ext>
                </a:extLst>
              </p:cNvPr>
              <p:cNvSpPr/>
              <p:nvPr/>
            </p:nvSpPr>
            <p:spPr>
              <a:xfrm>
                <a:off x="4718050" y="361950"/>
                <a:ext cx="287337" cy="155575"/>
              </a:xfrm>
              <a:custGeom>
                <a:avLst/>
                <a:gdLst/>
                <a:ahLst/>
                <a:cxnLst/>
                <a:rect l="l" t="t" r="r" b="b"/>
                <a:pathLst>
                  <a:path w="1722" h="931" extrusionOk="0">
                    <a:moveTo>
                      <a:pt x="439" y="929"/>
                    </a:moveTo>
                    <a:cubicBezTo>
                      <a:pt x="434" y="930"/>
                      <a:pt x="428" y="931"/>
                      <a:pt x="423" y="929"/>
                    </a:cubicBezTo>
                    <a:cubicBezTo>
                      <a:pt x="416" y="927"/>
                      <a:pt x="411" y="922"/>
                      <a:pt x="408" y="916"/>
                    </a:cubicBezTo>
                    <a:cubicBezTo>
                      <a:pt x="5" y="40"/>
                      <a:pt x="5" y="40"/>
                      <a:pt x="5" y="40"/>
                    </a:cubicBezTo>
                    <a:cubicBezTo>
                      <a:pt x="0" y="28"/>
                      <a:pt x="5" y="13"/>
                      <a:pt x="17" y="8"/>
                    </a:cubicBezTo>
                    <a:cubicBezTo>
                      <a:pt x="31" y="0"/>
                      <a:pt x="44" y="7"/>
                      <a:pt x="50" y="19"/>
                    </a:cubicBezTo>
                    <a:cubicBezTo>
                      <a:pt x="442" y="871"/>
                      <a:pt x="442" y="871"/>
                      <a:pt x="442" y="871"/>
                    </a:cubicBezTo>
                    <a:cubicBezTo>
                      <a:pt x="1683" y="188"/>
                      <a:pt x="1683" y="188"/>
                      <a:pt x="1683" y="188"/>
                    </a:cubicBezTo>
                    <a:cubicBezTo>
                      <a:pt x="1696" y="182"/>
                      <a:pt x="1709" y="186"/>
                      <a:pt x="1716" y="197"/>
                    </a:cubicBezTo>
                    <a:cubicBezTo>
                      <a:pt x="1722" y="209"/>
                      <a:pt x="1718" y="224"/>
                      <a:pt x="1706" y="231"/>
                    </a:cubicBezTo>
                    <a:cubicBezTo>
                      <a:pt x="442" y="927"/>
                      <a:pt x="442" y="927"/>
                      <a:pt x="442" y="927"/>
                    </a:cubicBezTo>
                    <a:cubicBezTo>
                      <a:pt x="441" y="928"/>
                      <a:pt x="440" y="928"/>
                      <a:pt x="439" y="92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9" name="Google Shape;1199;p31">
                <a:extLst>
                  <a:ext uri="{FF2B5EF4-FFF2-40B4-BE49-F238E27FC236}">
                    <a16:creationId xmlns:a16="http://schemas.microsoft.com/office/drawing/2014/main" id="{4AF12E36-595F-078A-4536-189626A7E71A}"/>
                  </a:ext>
                </a:extLst>
              </p:cNvPr>
              <p:cNvSpPr/>
              <p:nvPr/>
            </p:nvSpPr>
            <p:spPr>
              <a:xfrm>
                <a:off x="4613275" y="157163"/>
                <a:ext cx="31750" cy="53975"/>
              </a:xfrm>
              <a:custGeom>
                <a:avLst/>
                <a:gdLst/>
                <a:ahLst/>
                <a:cxnLst/>
                <a:rect l="l" t="t" r="r" b="b"/>
                <a:pathLst>
                  <a:path w="185" h="326" extrusionOk="0">
                    <a:moveTo>
                      <a:pt x="165" y="322"/>
                    </a:moveTo>
                    <a:cubicBezTo>
                      <a:pt x="154" y="326"/>
                      <a:pt x="141" y="320"/>
                      <a:pt x="135" y="309"/>
                    </a:cubicBezTo>
                    <a:cubicBezTo>
                      <a:pt x="6" y="38"/>
                      <a:pt x="6" y="38"/>
                      <a:pt x="6" y="38"/>
                    </a:cubicBezTo>
                    <a:cubicBezTo>
                      <a:pt x="0" y="26"/>
                      <a:pt x="5" y="12"/>
                      <a:pt x="17" y="6"/>
                    </a:cubicBezTo>
                    <a:cubicBezTo>
                      <a:pt x="29" y="0"/>
                      <a:pt x="44" y="5"/>
                      <a:pt x="50" y="17"/>
                    </a:cubicBezTo>
                    <a:cubicBezTo>
                      <a:pt x="179" y="288"/>
                      <a:pt x="179" y="288"/>
                      <a:pt x="179" y="288"/>
                    </a:cubicBezTo>
                    <a:cubicBezTo>
                      <a:pt x="185" y="300"/>
                      <a:pt x="180" y="315"/>
                      <a:pt x="168" y="321"/>
                    </a:cubicBezTo>
                    <a:cubicBezTo>
                      <a:pt x="167" y="321"/>
                      <a:pt x="166" y="321"/>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0" name="Google Shape;1200;p31">
                <a:extLst>
                  <a:ext uri="{FF2B5EF4-FFF2-40B4-BE49-F238E27FC236}">
                    <a16:creationId xmlns:a16="http://schemas.microsoft.com/office/drawing/2014/main" id="{B019ED3F-584B-A7B0-1FE6-04B3033CF47E}"/>
                  </a:ext>
                </a:extLst>
              </p:cNvPr>
              <p:cNvSpPr/>
              <p:nvPr/>
            </p:nvSpPr>
            <p:spPr>
              <a:xfrm>
                <a:off x="4924425" y="808037"/>
                <a:ext cx="31750" cy="53975"/>
              </a:xfrm>
              <a:custGeom>
                <a:avLst/>
                <a:gdLst/>
                <a:ahLst/>
                <a:cxnLst/>
                <a:rect l="l" t="t" r="r" b="b"/>
                <a:pathLst>
                  <a:path w="185" h="326" extrusionOk="0">
                    <a:moveTo>
                      <a:pt x="165" y="322"/>
                    </a:moveTo>
                    <a:cubicBezTo>
                      <a:pt x="153" y="326"/>
                      <a:pt x="140" y="321"/>
                      <a:pt x="135" y="309"/>
                    </a:cubicBezTo>
                    <a:cubicBezTo>
                      <a:pt x="5" y="39"/>
                      <a:pt x="5" y="39"/>
                      <a:pt x="5" y="39"/>
                    </a:cubicBezTo>
                    <a:cubicBezTo>
                      <a:pt x="0" y="27"/>
                      <a:pt x="5" y="12"/>
                      <a:pt x="17" y="6"/>
                    </a:cubicBezTo>
                    <a:cubicBezTo>
                      <a:pt x="28" y="0"/>
                      <a:pt x="44" y="5"/>
                      <a:pt x="50" y="18"/>
                    </a:cubicBezTo>
                    <a:cubicBezTo>
                      <a:pt x="179" y="288"/>
                      <a:pt x="179" y="288"/>
                      <a:pt x="179" y="288"/>
                    </a:cubicBezTo>
                    <a:cubicBezTo>
                      <a:pt x="185" y="300"/>
                      <a:pt x="180" y="315"/>
                      <a:pt x="167" y="321"/>
                    </a:cubicBezTo>
                    <a:cubicBezTo>
                      <a:pt x="167" y="321"/>
                      <a:pt x="166" y="322"/>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1" name="Google Shape;1201;p31">
                <a:extLst>
                  <a:ext uri="{FF2B5EF4-FFF2-40B4-BE49-F238E27FC236}">
                    <a16:creationId xmlns:a16="http://schemas.microsoft.com/office/drawing/2014/main" id="{FCC9D09E-1966-B03A-C505-417489B32DED}"/>
                  </a:ext>
                </a:extLst>
              </p:cNvPr>
              <p:cNvSpPr/>
              <p:nvPr/>
            </p:nvSpPr>
            <p:spPr>
              <a:xfrm>
                <a:off x="5078413" y="325438"/>
                <a:ext cx="53975" cy="33338"/>
              </a:xfrm>
              <a:custGeom>
                <a:avLst/>
                <a:gdLst/>
                <a:ahLst/>
                <a:cxnLst/>
                <a:rect l="l" t="t" r="r" b="b"/>
                <a:pathLst>
                  <a:path w="322" h="195" extrusionOk="0">
                    <a:moveTo>
                      <a:pt x="36" y="191"/>
                    </a:moveTo>
                    <a:cubicBezTo>
                      <a:pt x="25" y="195"/>
                      <a:pt x="12" y="190"/>
                      <a:pt x="6" y="179"/>
                    </a:cubicBezTo>
                    <a:cubicBezTo>
                      <a:pt x="0" y="167"/>
                      <a:pt x="5" y="152"/>
                      <a:pt x="17" y="146"/>
                    </a:cubicBezTo>
                    <a:cubicBezTo>
                      <a:pt x="283" y="7"/>
                      <a:pt x="283" y="7"/>
                      <a:pt x="283" y="7"/>
                    </a:cubicBezTo>
                    <a:cubicBezTo>
                      <a:pt x="294" y="0"/>
                      <a:pt x="310" y="6"/>
                      <a:pt x="316" y="18"/>
                    </a:cubicBezTo>
                    <a:cubicBezTo>
                      <a:pt x="322" y="30"/>
                      <a:pt x="318" y="44"/>
                      <a:pt x="306"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2" name="Google Shape;1202;p31">
                <a:extLst>
                  <a:ext uri="{FF2B5EF4-FFF2-40B4-BE49-F238E27FC236}">
                    <a16:creationId xmlns:a16="http://schemas.microsoft.com/office/drawing/2014/main" id="{3BEEB678-E330-75C4-162C-52B3C688FD96}"/>
                  </a:ext>
                </a:extLst>
              </p:cNvPr>
              <p:cNvSpPr/>
              <p:nvPr/>
            </p:nvSpPr>
            <p:spPr>
              <a:xfrm>
                <a:off x="4438650" y="660400"/>
                <a:ext cx="53975" cy="31750"/>
              </a:xfrm>
              <a:custGeom>
                <a:avLst/>
                <a:gdLst/>
                <a:ahLst/>
                <a:cxnLst/>
                <a:rect l="l" t="t" r="r" b="b"/>
                <a:pathLst>
                  <a:path w="322" h="195" extrusionOk="0">
                    <a:moveTo>
                      <a:pt x="36" y="191"/>
                    </a:moveTo>
                    <a:cubicBezTo>
                      <a:pt x="24" y="195"/>
                      <a:pt x="12" y="190"/>
                      <a:pt x="6" y="179"/>
                    </a:cubicBezTo>
                    <a:cubicBezTo>
                      <a:pt x="0" y="167"/>
                      <a:pt x="4" y="152"/>
                      <a:pt x="16" y="146"/>
                    </a:cubicBezTo>
                    <a:cubicBezTo>
                      <a:pt x="282" y="7"/>
                      <a:pt x="282" y="7"/>
                      <a:pt x="282" y="7"/>
                    </a:cubicBezTo>
                    <a:cubicBezTo>
                      <a:pt x="294" y="0"/>
                      <a:pt x="309" y="6"/>
                      <a:pt x="315" y="18"/>
                    </a:cubicBezTo>
                    <a:cubicBezTo>
                      <a:pt x="322" y="30"/>
                      <a:pt x="317" y="44"/>
                      <a:pt x="305"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grpSp>
        <p:nvGrpSpPr>
          <p:cNvPr id="1203" name="Google Shape;1203;p31">
            <a:extLst>
              <a:ext uri="{FF2B5EF4-FFF2-40B4-BE49-F238E27FC236}">
                <a16:creationId xmlns:a16="http://schemas.microsoft.com/office/drawing/2014/main" id="{8ED7619E-6752-4628-D5B9-E04C4BA9A8E5}"/>
              </a:ext>
            </a:extLst>
          </p:cNvPr>
          <p:cNvGrpSpPr/>
          <p:nvPr/>
        </p:nvGrpSpPr>
        <p:grpSpPr>
          <a:xfrm>
            <a:off x="834439" y="603938"/>
            <a:ext cx="6338447" cy="2699695"/>
            <a:chOff x="834439" y="603938"/>
            <a:chExt cx="6338447" cy="2699695"/>
          </a:xfrm>
        </p:grpSpPr>
        <p:grpSp>
          <p:nvGrpSpPr>
            <p:cNvPr id="1204" name="Google Shape;1204;p31">
              <a:extLst>
                <a:ext uri="{FF2B5EF4-FFF2-40B4-BE49-F238E27FC236}">
                  <a16:creationId xmlns:a16="http://schemas.microsoft.com/office/drawing/2014/main" id="{39655796-0136-11D7-9C09-4EC160610B83}"/>
                </a:ext>
              </a:extLst>
            </p:cNvPr>
            <p:cNvGrpSpPr/>
            <p:nvPr/>
          </p:nvGrpSpPr>
          <p:grpSpPr>
            <a:xfrm>
              <a:off x="834439" y="3056434"/>
              <a:ext cx="206373" cy="247199"/>
              <a:chOff x="3514725" y="5273675"/>
              <a:chExt cx="585788" cy="701672"/>
            </a:xfrm>
          </p:grpSpPr>
          <p:sp>
            <p:nvSpPr>
              <p:cNvPr id="1205" name="Google Shape;1205;p31">
                <a:extLst>
                  <a:ext uri="{FF2B5EF4-FFF2-40B4-BE49-F238E27FC236}">
                    <a16:creationId xmlns:a16="http://schemas.microsoft.com/office/drawing/2014/main" id="{18E07172-D243-1FD4-5260-E5F54F334E1D}"/>
                  </a:ext>
                </a:extLst>
              </p:cNvPr>
              <p:cNvSpPr/>
              <p:nvPr/>
            </p:nvSpPr>
            <p:spPr>
              <a:xfrm>
                <a:off x="3514725" y="5273675"/>
                <a:ext cx="519114" cy="563562"/>
              </a:xfrm>
              <a:custGeom>
                <a:avLst/>
                <a:gdLst/>
                <a:ahLst/>
                <a:cxnLst/>
                <a:rect l="l" t="t" r="r" b="b"/>
                <a:pathLst>
                  <a:path w="3096" h="3372" extrusionOk="0">
                    <a:moveTo>
                      <a:pt x="2733" y="3359"/>
                    </a:moveTo>
                    <a:cubicBezTo>
                      <a:pt x="1920" y="3372"/>
                      <a:pt x="1110" y="2972"/>
                      <a:pt x="627" y="2318"/>
                    </a:cubicBezTo>
                    <a:cubicBezTo>
                      <a:pt x="144" y="1664"/>
                      <a:pt x="0" y="773"/>
                      <a:pt x="252" y="0"/>
                    </a:cubicBezTo>
                    <a:cubicBezTo>
                      <a:pt x="818" y="2"/>
                      <a:pt x="1384" y="129"/>
                      <a:pt x="1867" y="426"/>
                    </a:cubicBezTo>
                    <a:cubicBezTo>
                      <a:pt x="2350" y="723"/>
                      <a:pt x="2740" y="1180"/>
                      <a:pt x="2918" y="1719"/>
                    </a:cubicBezTo>
                    <a:cubicBezTo>
                      <a:pt x="3096" y="2257"/>
                      <a:pt x="3022" y="2872"/>
                      <a:pt x="2733" y="335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6" name="Google Shape;1206;p31">
                <a:extLst>
                  <a:ext uri="{FF2B5EF4-FFF2-40B4-BE49-F238E27FC236}">
                    <a16:creationId xmlns:a16="http://schemas.microsoft.com/office/drawing/2014/main" id="{95555600-F9CA-9808-EB2D-A0A397F1275D}"/>
                  </a:ext>
                </a:extLst>
              </p:cNvPr>
              <p:cNvSpPr/>
              <p:nvPr/>
            </p:nvSpPr>
            <p:spPr>
              <a:xfrm>
                <a:off x="3622675" y="5375275"/>
                <a:ext cx="477838" cy="600072"/>
              </a:xfrm>
              <a:custGeom>
                <a:avLst/>
                <a:gdLst/>
                <a:ahLst/>
                <a:cxnLst/>
                <a:rect l="l" t="t" r="r" b="b"/>
                <a:pathLst>
                  <a:path w="2854" h="3589" extrusionOk="0">
                    <a:moveTo>
                      <a:pt x="2834" y="3489"/>
                    </a:moveTo>
                    <a:cubicBezTo>
                      <a:pt x="2465" y="3061"/>
                      <a:pt x="2105" y="2622"/>
                      <a:pt x="1755" y="2175"/>
                    </a:cubicBezTo>
                    <a:cubicBezTo>
                      <a:pt x="1847" y="1703"/>
                      <a:pt x="1869" y="1221"/>
                      <a:pt x="1820" y="743"/>
                    </a:cubicBezTo>
                    <a:cubicBezTo>
                      <a:pt x="1816" y="712"/>
                      <a:pt x="1789" y="689"/>
                      <a:pt x="1757" y="692"/>
                    </a:cubicBezTo>
                    <a:cubicBezTo>
                      <a:pt x="1726" y="696"/>
                      <a:pt x="1704" y="723"/>
                      <a:pt x="1707" y="755"/>
                    </a:cubicBezTo>
                    <a:cubicBezTo>
                      <a:pt x="1752" y="1189"/>
                      <a:pt x="1736" y="1625"/>
                      <a:pt x="1662" y="2055"/>
                    </a:cubicBezTo>
                    <a:cubicBezTo>
                      <a:pt x="1449" y="1780"/>
                      <a:pt x="1240" y="1502"/>
                      <a:pt x="1035" y="1222"/>
                    </a:cubicBezTo>
                    <a:cubicBezTo>
                      <a:pt x="1040" y="828"/>
                      <a:pt x="998" y="433"/>
                      <a:pt x="909" y="49"/>
                    </a:cubicBezTo>
                    <a:cubicBezTo>
                      <a:pt x="902" y="19"/>
                      <a:pt x="872" y="0"/>
                      <a:pt x="841" y="7"/>
                    </a:cubicBezTo>
                    <a:cubicBezTo>
                      <a:pt x="811" y="14"/>
                      <a:pt x="792" y="45"/>
                      <a:pt x="799" y="75"/>
                    </a:cubicBezTo>
                    <a:cubicBezTo>
                      <a:pt x="874" y="400"/>
                      <a:pt x="915" y="732"/>
                      <a:pt x="921" y="1065"/>
                    </a:cubicBezTo>
                    <a:cubicBezTo>
                      <a:pt x="741" y="816"/>
                      <a:pt x="564" y="564"/>
                      <a:pt x="391" y="311"/>
                    </a:cubicBezTo>
                    <a:cubicBezTo>
                      <a:pt x="374" y="285"/>
                      <a:pt x="338" y="279"/>
                      <a:pt x="312" y="296"/>
                    </a:cubicBezTo>
                    <a:cubicBezTo>
                      <a:pt x="287" y="314"/>
                      <a:pt x="280" y="349"/>
                      <a:pt x="298" y="375"/>
                    </a:cubicBezTo>
                    <a:cubicBezTo>
                      <a:pt x="480" y="642"/>
                      <a:pt x="667" y="908"/>
                      <a:pt x="858" y="1171"/>
                    </a:cubicBezTo>
                    <a:cubicBezTo>
                      <a:pt x="590" y="1137"/>
                      <a:pt x="333" y="1058"/>
                      <a:pt x="91" y="933"/>
                    </a:cubicBezTo>
                    <a:cubicBezTo>
                      <a:pt x="63" y="919"/>
                      <a:pt x="29" y="930"/>
                      <a:pt x="14" y="958"/>
                    </a:cubicBezTo>
                    <a:cubicBezTo>
                      <a:pt x="0" y="986"/>
                      <a:pt x="11" y="1020"/>
                      <a:pt x="39" y="1034"/>
                    </a:cubicBezTo>
                    <a:cubicBezTo>
                      <a:pt x="324" y="1181"/>
                      <a:pt x="630" y="1268"/>
                      <a:pt x="948" y="1295"/>
                    </a:cubicBezTo>
                    <a:cubicBezTo>
                      <a:pt x="1152" y="1574"/>
                      <a:pt x="1360" y="1851"/>
                      <a:pt x="1573" y="2124"/>
                    </a:cubicBezTo>
                    <a:cubicBezTo>
                      <a:pt x="1253" y="2105"/>
                      <a:pt x="940" y="2051"/>
                      <a:pt x="643" y="1962"/>
                    </a:cubicBezTo>
                    <a:cubicBezTo>
                      <a:pt x="613" y="1953"/>
                      <a:pt x="581" y="1970"/>
                      <a:pt x="572" y="2000"/>
                    </a:cubicBezTo>
                    <a:cubicBezTo>
                      <a:pt x="563" y="2030"/>
                      <a:pt x="580" y="2061"/>
                      <a:pt x="610" y="2070"/>
                    </a:cubicBezTo>
                    <a:cubicBezTo>
                      <a:pt x="947" y="2171"/>
                      <a:pt x="1301" y="2228"/>
                      <a:pt x="1665" y="2243"/>
                    </a:cubicBezTo>
                    <a:cubicBezTo>
                      <a:pt x="2016" y="2692"/>
                      <a:pt x="2377" y="3133"/>
                      <a:pt x="2748" y="3563"/>
                    </a:cubicBezTo>
                    <a:cubicBezTo>
                      <a:pt x="2766" y="3585"/>
                      <a:pt x="2797" y="3589"/>
                      <a:pt x="2820" y="3575"/>
                    </a:cubicBezTo>
                    <a:cubicBezTo>
                      <a:pt x="2823" y="3573"/>
                      <a:pt x="2825" y="3571"/>
                      <a:pt x="2828" y="3569"/>
                    </a:cubicBezTo>
                    <a:cubicBezTo>
                      <a:pt x="2852" y="3549"/>
                      <a:pt x="2854" y="3513"/>
                      <a:pt x="2834" y="348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207" name="Google Shape;1207;p31">
              <a:extLst>
                <a:ext uri="{FF2B5EF4-FFF2-40B4-BE49-F238E27FC236}">
                  <a16:creationId xmlns:a16="http://schemas.microsoft.com/office/drawing/2014/main" id="{D8681631-3EC2-4B75-ACED-98A4C864659A}"/>
                </a:ext>
              </a:extLst>
            </p:cNvPr>
            <p:cNvGrpSpPr/>
            <p:nvPr/>
          </p:nvGrpSpPr>
          <p:grpSpPr>
            <a:xfrm rot="3424568">
              <a:off x="6889105" y="622860"/>
              <a:ext cx="206394" cy="296626"/>
              <a:chOff x="3367088" y="3840163"/>
              <a:chExt cx="315912" cy="454023"/>
            </a:xfrm>
          </p:grpSpPr>
          <p:sp>
            <p:nvSpPr>
              <p:cNvPr id="1208" name="Google Shape;1208;p31">
                <a:extLst>
                  <a:ext uri="{FF2B5EF4-FFF2-40B4-BE49-F238E27FC236}">
                    <a16:creationId xmlns:a16="http://schemas.microsoft.com/office/drawing/2014/main" id="{912E8C26-FC6C-C33B-DBE4-6ADE50BB71C7}"/>
                  </a:ext>
                </a:extLst>
              </p:cNvPr>
              <p:cNvSpPr/>
              <p:nvPr/>
            </p:nvSpPr>
            <p:spPr>
              <a:xfrm>
                <a:off x="3367088" y="3840163"/>
                <a:ext cx="315912" cy="369888"/>
              </a:xfrm>
              <a:custGeom>
                <a:avLst/>
                <a:gdLst/>
                <a:ahLst/>
                <a:cxnLst/>
                <a:rect l="l" t="t" r="r" b="b"/>
                <a:pathLst>
                  <a:path w="1887" h="2210" extrusionOk="0">
                    <a:moveTo>
                      <a:pt x="1408" y="2207"/>
                    </a:moveTo>
                    <a:cubicBezTo>
                      <a:pt x="1408" y="2207"/>
                      <a:pt x="594" y="2210"/>
                      <a:pt x="429" y="1937"/>
                    </a:cubicBezTo>
                    <a:cubicBezTo>
                      <a:pt x="277" y="1686"/>
                      <a:pt x="555" y="1676"/>
                      <a:pt x="555" y="1676"/>
                    </a:cubicBezTo>
                    <a:cubicBezTo>
                      <a:pt x="555" y="1676"/>
                      <a:pt x="0" y="1250"/>
                      <a:pt x="60" y="987"/>
                    </a:cubicBezTo>
                    <a:cubicBezTo>
                      <a:pt x="120" y="723"/>
                      <a:pt x="390" y="831"/>
                      <a:pt x="390" y="831"/>
                    </a:cubicBezTo>
                    <a:cubicBezTo>
                      <a:pt x="390" y="831"/>
                      <a:pt x="132" y="459"/>
                      <a:pt x="368" y="254"/>
                    </a:cubicBezTo>
                    <a:cubicBezTo>
                      <a:pt x="661" y="0"/>
                      <a:pt x="1018" y="634"/>
                      <a:pt x="1018" y="634"/>
                    </a:cubicBezTo>
                    <a:cubicBezTo>
                      <a:pt x="1018" y="634"/>
                      <a:pt x="1062" y="367"/>
                      <a:pt x="1262" y="430"/>
                    </a:cubicBezTo>
                    <a:cubicBezTo>
                      <a:pt x="1569" y="526"/>
                      <a:pt x="1530" y="1088"/>
                      <a:pt x="1530" y="1088"/>
                    </a:cubicBezTo>
                    <a:cubicBezTo>
                      <a:pt x="1530" y="1088"/>
                      <a:pt x="1690" y="984"/>
                      <a:pt x="1786" y="1194"/>
                    </a:cubicBezTo>
                    <a:cubicBezTo>
                      <a:pt x="1887" y="1411"/>
                      <a:pt x="1621" y="2124"/>
                      <a:pt x="1408" y="220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9" name="Google Shape;1209;p31">
                <a:extLst>
                  <a:ext uri="{FF2B5EF4-FFF2-40B4-BE49-F238E27FC236}">
                    <a16:creationId xmlns:a16="http://schemas.microsoft.com/office/drawing/2014/main" id="{2247FD78-642E-7D46-F433-980A6B1F8176}"/>
                  </a:ext>
                </a:extLst>
              </p:cNvPr>
              <p:cNvSpPr/>
              <p:nvPr/>
            </p:nvSpPr>
            <p:spPr>
              <a:xfrm>
                <a:off x="3468688" y="3946525"/>
                <a:ext cx="185737" cy="347661"/>
              </a:xfrm>
              <a:custGeom>
                <a:avLst/>
                <a:gdLst/>
                <a:ahLst/>
                <a:cxnLst/>
                <a:rect l="l" t="t" r="r" b="b"/>
                <a:pathLst>
                  <a:path w="1113" h="2079" extrusionOk="0">
                    <a:moveTo>
                      <a:pt x="738" y="2079"/>
                    </a:moveTo>
                    <a:cubicBezTo>
                      <a:pt x="733" y="2079"/>
                      <a:pt x="727" y="2078"/>
                      <a:pt x="723" y="2075"/>
                    </a:cubicBezTo>
                    <a:cubicBezTo>
                      <a:pt x="710" y="2066"/>
                      <a:pt x="706" y="2049"/>
                      <a:pt x="714" y="2035"/>
                    </a:cubicBezTo>
                    <a:cubicBezTo>
                      <a:pt x="1113" y="1412"/>
                      <a:pt x="22" y="64"/>
                      <a:pt x="11" y="51"/>
                    </a:cubicBezTo>
                    <a:cubicBezTo>
                      <a:pt x="0" y="39"/>
                      <a:pt x="1" y="21"/>
                      <a:pt x="12" y="11"/>
                    </a:cubicBezTo>
                    <a:cubicBezTo>
                      <a:pt x="24" y="0"/>
                      <a:pt x="41" y="1"/>
                      <a:pt x="52" y="12"/>
                    </a:cubicBezTo>
                    <a:cubicBezTo>
                      <a:pt x="54" y="14"/>
                      <a:pt x="336" y="357"/>
                      <a:pt x="570" y="794"/>
                    </a:cubicBezTo>
                    <a:cubicBezTo>
                      <a:pt x="873" y="1363"/>
                      <a:pt x="938" y="1790"/>
                      <a:pt x="762" y="2066"/>
                    </a:cubicBezTo>
                    <a:cubicBezTo>
                      <a:pt x="757" y="2074"/>
                      <a:pt x="747" y="2079"/>
                      <a:pt x="738" y="207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spTree>
    <p:extLst>
      <p:ext uri="{BB962C8B-B14F-4D97-AF65-F5344CB8AC3E}">
        <p14:creationId xmlns:p14="http://schemas.microsoft.com/office/powerpoint/2010/main" val="340448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3">
          <a:extLst>
            <a:ext uri="{FF2B5EF4-FFF2-40B4-BE49-F238E27FC236}">
              <a16:creationId xmlns:a16="http://schemas.microsoft.com/office/drawing/2014/main" id="{49D19C66-88B9-E32C-24A8-ECD2AACA25C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DA568EA-28C9-3324-8B0A-84BC8B106CB6}"/>
              </a:ext>
            </a:extLst>
          </p:cNvPr>
          <p:cNvSpPr txBox="1"/>
          <p:nvPr/>
        </p:nvSpPr>
        <p:spPr>
          <a:xfrm>
            <a:off x="1102299" y="821851"/>
            <a:ext cx="1194579" cy="496996"/>
          </a:xfrm>
          <a:prstGeom prst="rect">
            <a:avLst/>
          </a:prstGeom>
          <a:noFill/>
        </p:spPr>
        <p:txBody>
          <a:bodyPr wrap="square" rtlCol="0">
            <a:spAutoFit/>
          </a:bodyPr>
          <a:lstStyle/>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rPr>
              <a:t>HĐ5</a:t>
            </a:r>
            <a:r>
              <a:rPr kumimoji="0" lang="en-US" sz="2000" b="1" i="0" u="none" strike="noStrike" kern="0" cap="none" spc="0" normalizeH="0" baseline="0" noProof="0" dirty="0">
                <a:ln>
                  <a:noFill/>
                </a:ln>
                <a:solidFill>
                  <a:srgbClr val="FFFFFF"/>
                </a:solidFill>
                <a:effectLst/>
                <a:highlight>
                  <a:srgbClr val="CE4D8E"/>
                </a:highlight>
                <a:uLnTx/>
                <a:uFillTx/>
                <a:ea typeface="+mn-ea"/>
              </a:rPr>
              <a:t>:</a:t>
            </a:r>
            <a:endParaRPr lang="en-US" sz="2000" kern="1200" dirty="0">
              <a:solidFill>
                <a:sysClr val="windowText" lastClr="000000"/>
              </a:solidFill>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1C8C1703-AD91-225C-9C08-1C1BE7B15EDE}"/>
              </a:ext>
            </a:extLst>
          </p:cNvPr>
          <p:cNvSpPr/>
          <p:nvPr/>
        </p:nvSpPr>
        <p:spPr>
          <a:xfrm>
            <a:off x="3300481" y="0"/>
            <a:ext cx="3102139" cy="4969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THẢO</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LUẬN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NHÓM</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ĐÔI</a:t>
            </a:r>
            <a:endParaRPr lang="en" sz="2000" b="1" dirty="0">
              <a:solidFill>
                <a:srgbClr val="00487E"/>
              </a:solidFill>
              <a:ea typeface="+mn-ea"/>
              <a:sym typeface="DM Sans SemiBold"/>
            </a:endParaRPr>
          </a:p>
        </p:txBody>
      </p:sp>
      <p:sp>
        <p:nvSpPr>
          <p:cNvPr id="10" name="TextBox 9">
            <a:extLst>
              <a:ext uri="{FF2B5EF4-FFF2-40B4-BE49-F238E27FC236}">
                <a16:creationId xmlns:a16="http://schemas.microsoft.com/office/drawing/2014/main" id="{818D0B37-7707-D6DA-D029-16C3A0FA4DF7}"/>
              </a:ext>
            </a:extLst>
          </p:cNvPr>
          <p:cNvSpPr txBox="1"/>
          <p:nvPr/>
        </p:nvSpPr>
        <p:spPr>
          <a:xfrm>
            <a:off x="1102299" y="1516329"/>
            <a:ext cx="3102139" cy="2805320"/>
          </a:xfrm>
          <a:prstGeom prst="rect">
            <a:avLst/>
          </a:prstGeom>
          <a:noFill/>
        </p:spPr>
        <p:txBody>
          <a:bodyPr wrap="square">
            <a:spAutoFit/>
          </a:bodyPr>
          <a:lstStyle/>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lang="en-US" sz="2000" i="1" kern="1200" dirty="0" err="1">
                <a:solidFill>
                  <a:sysClr val="windowText" lastClr="000000"/>
                </a:solidFill>
                <a:latin typeface="Arial" panose="020B0604020202020204" pitchFamily="34" charset="0"/>
                <a:ea typeface="+mn-ea"/>
                <a:cs typeface="Arial" panose="020B0604020202020204" pitchFamily="34" charset="0"/>
              </a:rPr>
              <a:t>Nhắc</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lại</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công</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thức</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tính</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thể</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tích</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hình</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trụ</a:t>
            </a:r>
            <a:r>
              <a:rPr lang="en-US" sz="2000" i="1" kern="1200" dirty="0">
                <a:solidFill>
                  <a:sysClr val="windowText" lastClr="000000"/>
                </a:solidFill>
                <a:latin typeface="Arial" panose="020B0604020202020204" pitchFamily="34" charset="0"/>
                <a:ea typeface="+mn-ea"/>
                <a:cs typeface="Arial" panose="020B0604020202020204" pitchFamily="34" charset="0"/>
              </a:rPr>
              <a:t>.</a:t>
            </a:r>
          </a:p>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Thực</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hiện</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xây</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dựng</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công</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thức</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tính</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diện</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tích</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hình</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cầu</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trong</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dirty="0" err="1">
                <a:ln>
                  <a:noFill/>
                </a:ln>
                <a:solidFill>
                  <a:sysClr val="windowText" lastClr="000000"/>
                </a:solidFill>
                <a:effectLst/>
                <a:uLnTx/>
                <a:uFillTx/>
                <a:latin typeface="Arial" panose="020B0604020202020204" pitchFamily="34" charset="0"/>
                <a:ea typeface="+mn-ea"/>
                <a:cs typeface="Arial" panose="020B0604020202020204" pitchFamily="34" charset="0"/>
              </a:rPr>
              <a:t>Hình</a:t>
            </a:r>
            <a:r>
              <a:rPr kumimoji="0" lang="en-US" sz="2000" b="0" i="1" u="none" strike="noStrike" kern="1200" cap="none" spc="0" normalizeH="0" dirty="0">
                <a:ln>
                  <a:noFill/>
                </a:ln>
                <a:solidFill>
                  <a:sysClr val="windowText" lastClr="000000"/>
                </a:solidFill>
                <a:effectLst/>
                <a:uLnTx/>
                <a:uFillTx/>
                <a:latin typeface="Arial" panose="020B0604020202020204" pitchFamily="34" charset="0"/>
                <a:ea typeface="+mn-ea"/>
                <a:cs typeface="Arial" panose="020B0604020202020204" pitchFamily="34" charset="0"/>
              </a:rPr>
              <a:t> 36.</a:t>
            </a:r>
          </a:p>
        </p:txBody>
      </p:sp>
      <p:pic>
        <p:nvPicPr>
          <p:cNvPr id="3" name="Picture 2">
            <a:extLst>
              <a:ext uri="{FF2B5EF4-FFF2-40B4-BE49-F238E27FC236}">
                <a16:creationId xmlns:a16="http://schemas.microsoft.com/office/drawing/2014/main" id="{A5BA97EA-BF0F-DE80-8DAB-9A0C4B9BCF04}"/>
              </a:ext>
            </a:extLst>
          </p:cNvPr>
          <p:cNvPicPr>
            <a:picLocks noChangeAspect="1"/>
          </p:cNvPicPr>
          <p:nvPr/>
        </p:nvPicPr>
        <p:blipFill>
          <a:blip r:embed="rId3">
            <a:clrChange>
              <a:clrFrom>
                <a:srgbClr val="FFFFFF"/>
              </a:clrFrom>
              <a:clrTo>
                <a:srgbClr val="FFFFFF">
                  <a:alpha val="0"/>
                </a:srgbClr>
              </a:clrTo>
            </a:clrChange>
          </a:blip>
          <a:srcRect l="60630" t="18934" r="6617"/>
          <a:stretch/>
        </p:blipFill>
        <p:spPr>
          <a:xfrm>
            <a:off x="4939562" y="694478"/>
            <a:ext cx="3102139" cy="3754544"/>
          </a:xfrm>
          <a:prstGeom prst="rect">
            <a:avLst/>
          </a:prstGeom>
        </p:spPr>
      </p:pic>
    </p:spTree>
    <p:extLst>
      <p:ext uri="{BB962C8B-B14F-4D97-AF65-F5344CB8AC3E}">
        <p14:creationId xmlns:p14="http://schemas.microsoft.com/office/powerpoint/2010/main" val="8068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grpSp>
        <p:nvGrpSpPr>
          <p:cNvPr id="962" name="Google Shape;962;p27"/>
          <p:cNvGrpSpPr/>
          <p:nvPr/>
        </p:nvGrpSpPr>
        <p:grpSpPr>
          <a:xfrm>
            <a:off x="1356787" y="4211400"/>
            <a:ext cx="304801" cy="227013"/>
            <a:chOff x="3427413" y="4899025"/>
            <a:chExt cx="304801" cy="227013"/>
          </a:xfrm>
        </p:grpSpPr>
        <p:sp>
          <p:nvSpPr>
            <p:cNvPr id="963" name="Google Shape;963;p27"/>
            <p:cNvSpPr/>
            <p:nvPr/>
          </p:nvSpPr>
          <p:spPr>
            <a:xfrm>
              <a:off x="3484563" y="4905375"/>
              <a:ext cx="247651" cy="193674"/>
            </a:xfrm>
            <a:custGeom>
              <a:avLst/>
              <a:gdLst/>
              <a:ahLst/>
              <a:cxnLst/>
              <a:rect l="l" t="t" r="r" b="b"/>
              <a:pathLst>
                <a:path w="1476" h="1160" extrusionOk="0">
                  <a:moveTo>
                    <a:pt x="1029" y="0"/>
                  </a:moveTo>
                  <a:cubicBezTo>
                    <a:pt x="1029" y="0"/>
                    <a:pt x="398" y="99"/>
                    <a:pt x="184" y="526"/>
                  </a:cubicBezTo>
                  <a:cubicBezTo>
                    <a:pt x="0" y="895"/>
                    <a:pt x="33" y="1160"/>
                    <a:pt x="33" y="1160"/>
                  </a:cubicBezTo>
                  <a:cubicBezTo>
                    <a:pt x="33" y="1160"/>
                    <a:pt x="1476" y="1136"/>
                    <a:pt x="1029"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7"/>
            <p:cNvSpPr/>
            <p:nvPr/>
          </p:nvSpPr>
          <p:spPr>
            <a:xfrm>
              <a:off x="3427413" y="4899025"/>
              <a:ext cx="234950" cy="227013"/>
            </a:xfrm>
            <a:custGeom>
              <a:avLst/>
              <a:gdLst/>
              <a:ahLst/>
              <a:cxnLst/>
              <a:rect l="l" t="t" r="r" b="b"/>
              <a:pathLst>
                <a:path w="1403" h="1349" extrusionOk="0">
                  <a:moveTo>
                    <a:pt x="31" y="1349"/>
                  </a:moveTo>
                  <a:cubicBezTo>
                    <a:pt x="17" y="1349"/>
                    <a:pt x="5" y="1339"/>
                    <a:pt x="3" y="1326"/>
                  </a:cubicBezTo>
                  <a:cubicBezTo>
                    <a:pt x="0" y="1310"/>
                    <a:pt x="10" y="1295"/>
                    <a:pt x="26" y="1293"/>
                  </a:cubicBezTo>
                  <a:cubicBezTo>
                    <a:pt x="773" y="1165"/>
                    <a:pt x="1340" y="32"/>
                    <a:pt x="1346" y="20"/>
                  </a:cubicBezTo>
                  <a:cubicBezTo>
                    <a:pt x="1353" y="6"/>
                    <a:pt x="1370" y="0"/>
                    <a:pt x="1384" y="7"/>
                  </a:cubicBezTo>
                  <a:cubicBezTo>
                    <a:pt x="1398" y="14"/>
                    <a:pt x="1403" y="31"/>
                    <a:pt x="1396" y="45"/>
                  </a:cubicBezTo>
                  <a:cubicBezTo>
                    <a:pt x="1395" y="48"/>
                    <a:pt x="1250" y="340"/>
                    <a:pt x="1012" y="645"/>
                  </a:cubicBezTo>
                  <a:cubicBezTo>
                    <a:pt x="791" y="927"/>
                    <a:pt x="442" y="1279"/>
                    <a:pt x="35" y="1349"/>
                  </a:cubicBezTo>
                  <a:cubicBezTo>
                    <a:pt x="34" y="1349"/>
                    <a:pt x="32" y="1349"/>
                    <a:pt x="31" y="134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5" name="Google Shape;965;p27"/>
          <p:cNvGrpSpPr/>
          <p:nvPr/>
        </p:nvGrpSpPr>
        <p:grpSpPr>
          <a:xfrm>
            <a:off x="818162" y="1669025"/>
            <a:ext cx="7502451" cy="2779483"/>
            <a:chOff x="818162" y="1669025"/>
            <a:chExt cx="7502451" cy="2779483"/>
          </a:xfrm>
        </p:grpSpPr>
        <p:grpSp>
          <p:nvGrpSpPr>
            <p:cNvPr id="966" name="Google Shape;966;p27"/>
            <p:cNvGrpSpPr/>
            <p:nvPr/>
          </p:nvGrpSpPr>
          <p:grpSpPr>
            <a:xfrm>
              <a:off x="8114238" y="1669025"/>
              <a:ext cx="206375" cy="303214"/>
              <a:chOff x="3422650" y="3338513"/>
              <a:chExt cx="206375" cy="303214"/>
            </a:xfrm>
          </p:grpSpPr>
          <p:sp>
            <p:nvSpPr>
              <p:cNvPr id="967" name="Google Shape;967;p27"/>
              <p:cNvSpPr/>
              <p:nvPr/>
            </p:nvSpPr>
            <p:spPr>
              <a:xfrm>
                <a:off x="3424238" y="3338513"/>
                <a:ext cx="204788" cy="238126"/>
              </a:xfrm>
              <a:custGeom>
                <a:avLst/>
                <a:gdLst/>
                <a:ahLst/>
                <a:cxnLst/>
                <a:rect l="l" t="t" r="r" b="b"/>
                <a:pathLst>
                  <a:path w="1226" h="1419" extrusionOk="0">
                    <a:moveTo>
                      <a:pt x="25" y="217"/>
                    </a:moveTo>
                    <a:cubicBezTo>
                      <a:pt x="25" y="217"/>
                      <a:pt x="0" y="855"/>
                      <a:pt x="378" y="1148"/>
                    </a:cubicBezTo>
                    <a:cubicBezTo>
                      <a:pt x="704" y="1401"/>
                      <a:pt x="970" y="1419"/>
                      <a:pt x="970" y="1419"/>
                    </a:cubicBezTo>
                    <a:cubicBezTo>
                      <a:pt x="970" y="1419"/>
                      <a:pt x="1226" y="0"/>
                      <a:pt x="25" y="217"/>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27"/>
              <p:cNvSpPr/>
              <p:nvPr/>
            </p:nvSpPr>
            <p:spPr>
              <a:xfrm>
                <a:off x="3422650" y="3370263"/>
                <a:ext cx="180974" cy="271464"/>
              </a:xfrm>
              <a:custGeom>
                <a:avLst/>
                <a:gdLst/>
                <a:ahLst/>
                <a:cxnLst/>
                <a:rect l="l" t="t" r="r" b="b"/>
                <a:pathLst>
                  <a:path w="1074" h="1625" extrusionOk="0">
                    <a:moveTo>
                      <a:pt x="1036" y="1625"/>
                    </a:moveTo>
                    <a:cubicBezTo>
                      <a:pt x="1035" y="1625"/>
                      <a:pt x="1035" y="1625"/>
                      <a:pt x="1035" y="1625"/>
                    </a:cubicBezTo>
                    <a:cubicBezTo>
                      <a:pt x="1019" y="1625"/>
                      <a:pt x="1007" y="1612"/>
                      <a:pt x="1007" y="1596"/>
                    </a:cubicBezTo>
                    <a:cubicBezTo>
                      <a:pt x="1026" y="838"/>
                      <a:pt x="25" y="63"/>
                      <a:pt x="15" y="55"/>
                    </a:cubicBezTo>
                    <a:cubicBezTo>
                      <a:pt x="2" y="45"/>
                      <a:pt x="0" y="28"/>
                      <a:pt x="9" y="15"/>
                    </a:cubicBezTo>
                    <a:cubicBezTo>
                      <a:pt x="19" y="3"/>
                      <a:pt x="37" y="0"/>
                      <a:pt x="49" y="10"/>
                    </a:cubicBezTo>
                    <a:cubicBezTo>
                      <a:pt x="52" y="12"/>
                      <a:pt x="310" y="211"/>
                      <a:pt x="563" y="503"/>
                    </a:cubicBezTo>
                    <a:cubicBezTo>
                      <a:pt x="797" y="775"/>
                      <a:pt x="1074" y="1185"/>
                      <a:pt x="1064" y="1598"/>
                    </a:cubicBezTo>
                    <a:cubicBezTo>
                      <a:pt x="1064" y="1613"/>
                      <a:pt x="1051" y="1625"/>
                      <a:pt x="1036" y="162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9" name="Google Shape;969;p27"/>
            <p:cNvGrpSpPr/>
            <p:nvPr/>
          </p:nvGrpSpPr>
          <p:grpSpPr>
            <a:xfrm>
              <a:off x="818162" y="2951238"/>
              <a:ext cx="206385" cy="296613"/>
              <a:chOff x="3367088" y="3840163"/>
              <a:chExt cx="315912" cy="454023"/>
            </a:xfrm>
          </p:grpSpPr>
          <p:sp>
            <p:nvSpPr>
              <p:cNvPr id="970" name="Google Shape;970;p27"/>
              <p:cNvSpPr/>
              <p:nvPr/>
            </p:nvSpPr>
            <p:spPr>
              <a:xfrm>
                <a:off x="3367088" y="3840163"/>
                <a:ext cx="315912" cy="369888"/>
              </a:xfrm>
              <a:custGeom>
                <a:avLst/>
                <a:gdLst/>
                <a:ahLst/>
                <a:cxnLst/>
                <a:rect l="l" t="t" r="r" b="b"/>
                <a:pathLst>
                  <a:path w="1887" h="2210" extrusionOk="0">
                    <a:moveTo>
                      <a:pt x="1408" y="2207"/>
                    </a:moveTo>
                    <a:cubicBezTo>
                      <a:pt x="1408" y="2207"/>
                      <a:pt x="594" y="2210"/>
                      <a:pt x="429" y="1937"/>
                    </a:cubicBezTo>
                    <a:cubicBezTo>
                      <a:pt x="277" y="1686"/>
                      <a:pt x="555" y="1676"/>
                      <a:pt x="555" y="1676"/>
                    </a:cubicBezTo>
                    <a:cubicBezTo>
                      <a:pt x="555" y="1676"/>
                      <a:pt x="0" y="1250"/>
                      <a:pt x="60" y="987"/>
                    </a:cubicBezTo>
                    <a:cubicBezTo>
                      <a:pt x="120" y="723"/>
                      <a:pt x="390" y="831"/>
                      <a:pt x="390" y="831"/>
                    </a:cubicBezTo>
                    <a:cubicBezTo>
                      <a:pt x="390" y="831"/>
                      <a:pt x="132" y="459"/>
                      <a:pt x="368" y="254"/>
                    </a:cubicBezTo>
                    <a:cubicBezTo>
                      <a:pt x="661" y="0"/>
                      <a:pt x="1018" y="634"/>
                      <a:pt x="1018" y="634"/>
                    </a:cubicBezTo>
                    <a:cubicBezTo>
                      <a:pt x="1018" y="634"/>
                      <a:pt x="1062" y="367"/>
                      <a:pt x="1262" y="430"/>
                    </a:cubicBezTo>
                    <a:cubicBezTo>
                      <a:pt x="1569" y="526"/>
                      <a:pt x="1530" y="1088"/>
                      <a:pt x="1530" y="1088"/>
                    </a:cubicBezTo>
                    <a:cubicBezTo>
                      <a:pt x="1530" y="1088"/>
                      <a:pt x="1690" y="984"/>
                      <a:pt x="1786" y="1194"/>
                    </a:cubicBezTo>
                    <a:cubicBezTo>
                      <a:pt x="1887" y="1411"/>
                      <a:pt x="1621" y="2124"/>
                      <a:pt x="1408" y="220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27"/>
              <p:cNvSpPr/>
              <p:nvPr/>
            </p:nvSpPr>
            <p:spPr>
              <a:xfrm>
                <a:off x="3468688" y="3946525"/>
                <a:ext cx="185737" cy="347661"/>
              </a:xfrm>
              <a:custGeom>
                <a:avLst/>
                <a:gdLst/>
                <a:ahLst/>
                <a:cxnLst/>
                <a:rect l="l" t="t" r="r" b="b"/>
                <a:pathLst>
                  <a:path w="1113" h="2079" extrusionOk="0">
                    <a:moveTo>
                      <a:pt x="738" y="2079"/>
                    </a:moveTo>
                    <a:cubicBezTo>
                      <a:pt x="733" y="2079"/>
                      <a:pt x="727" y="2078"/>
                      <a:pt x="723" y="2075"/>
                    </a:cubicBezTo>
                    <a:cubicBezTo>
                      <a:pt x="710" y="2066"/>
                      <a:pt x="706" y="2049"/>
                      <a:pt x="714" y="2035"/>
                    </a:cubicBezTo>
                    <a:cubicBezTo>
                      <a:pt x="1113" y="1412"/>
                      <a:pt x="22" y="64"/>
                      <a:pt x="11" y="51"/>
                    </a:cubicBezTo>
                    <a:cubicBezTo>
                      <a:pt x="0" y="39"/>
                      <a:pt x="1" y="21"/>
                      <a:pt x="12" y="11"/>
                    </a:cubicBezTo>
                    <a:cubicBezTo>
                      <a:pt x="24" y="0"/>
                      <a:pt x="41" y="1"/>
                      <a:pt x="52" y="12"/>
                    </a:cubicBezTo>
                    <a:cubicBezTo>
                      <a:pt x="54" y="14"/>
                      <a:pt x="336" y="357"/>
                      <a:pt x="570" y="794"/>
                    </a:cubicBezTo>
                    <a:cubicBezTo>
                      <a:pt x="873" y="1363"/>
                      <a:pt x="938" y="1790"/>
                      <a:pt x="762" y="2066"/>
                    </a:cubicBezTo>
                    <a:cubicBezTo>
                      <a:pt x="757" y="2074"/>
                      <a:pt x="747" y="2079"/>
                      <a:pt x="738" y="207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2" name="Google Shape;972;p27"/>
            <p:cNvGrpSpPr/>
            <p:nvPr/>
          </p:nvGrpSpPr>
          <p:grpSpPr>
            <a:xfrm>
              <a:off x="7072089" y="4201309"/>
              <a:ext cx="206373" cy="247199"/>
              <a:chOff x="3514725" y="5273675"/>
              <a:chExt cx="585788" cy="701672"/>
            </a:xfrm>
          </p:grpSpPr>
          <p:sp>
            <p:nvSpPr>
              <p:cNvPr id="973" name="Google Shape;973;p27"/>
              <p:cNvSpPr/>
              <p:nvPr/>
            </p:nvSpPr>
            <p:spPr>
              <a:xfrm>
                <a:off x="3514725" y="5273675"/>
                <a:ext cx="519114" cy="563562"/>
              </a:xfrm>
              <a:custGeom>
                <a:avLst/>
                <a:gdLst/>
                <a:ahLst/>
                <a:cxnLst/>
                <a:rect l="l" t="t" r="r" b="b"/>
                <a:pathLst>
                  <a:path w="3096" h="3372" extrusionOk="0">
                    <a:moveTo>
                      <a:pt x="2733" y="3359"/>
                    </a:moveTo>
                    <a:cubicBezTo>
                      <a:pt x="1920" y="3372"/>
                      <a:pt x="1110" y="2972"/>
                      <a:pt x="627" y="2318"/>
                    </a:cubicBezTo>
                    <a:cubicBezTo>
                      <a:pt x="144" y="1664"/>
                      <a:pt x="0" y="773"/>
                      <a:pt x="252" y="0"/>
                    </a:cubicBezTo>
                    <a:cubicBezTo>
                      <a:pt x="818" y="2"/>
                      <a:pt x="1384" y="129"/>
                      <a:pt x="1867" y="426"/>
                    </a:cubicBezTo>
                    <a:cubicBezTo>
                      <a:pt x="2350" y="723"/>
                      <a:pt x="2740" y="1180"/>
                      <a:pt x="2918" y="1719"/>
                    </a:cubicBezTo>
                    <a:cubicBezTo>
                      <a:pt x="3096" y="2257"/>
                      <a:pt x="3022" y="2872"/>
                      <a:pt x="2733" y="335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27"/>
              <p:cNvSpPr/>
              <p:nvPr/>
            </p:nvSpPr>
            <p:spPr>
              <a:xfrm>
                <a:off x="3622675" y="5375275"/>
                <a:ext cx="477838" cy="600072"/>
              </a:xfrm>
              <a:custGeom>
                <a:avLst/>
                <a:gdLst/>
                <a:ahLst/>
                <a:cxnLst/>
                <a:rect l="l" t="t" r="r" b="b"/>
                <a:pathLst>
                  <a:path w="2854" h="3589" extrusionOk="0">
                    <a:moveTo>
                      <a:pt x="2834" y="3489"/>
                    </a:moveTo>
                    <a:cubicBezTo>
                      <a:pt x="2465" y="3061"/>
                      <a:pt x="2105" y="2622"/>
                      <a:pt x="1755" y="2175"/>
                    </a:cubicBezTo>
                    <a:cubicBezTo>
                      <a:pt x="1847" y="1703"/>
                      <a:pt x="1869" y="1221"/>
                      <a:pt x="1820" y="743"/>
                    </a:cubicBezTo>
                    <a:cubicBezTo>
                      <a:pt x="1816" y="712"/>
                      <a:pt x="1789" y="689"/>
                      <a:pt x="1757" y="692"/>
                    </a:cubicBezTo>
                    <a:cubicBezTo>
                      <a:pt x="1726" y="696"/>
                      <a:pt x="1704" y="723"/>
                      <a:pt x="1707" y="755"/>
                    </a:cubicBezTo>
                    <a:cubicBezTo>
                      <a:pt x="1752" y="1189"/>
                      <a:pt x="1736" y="1625"/>
                      <a:pt x="1662" y="2055"/>
                    </a:cubicBezTo>
                    <a:cubicBezTo>
                      <a:pt x="1449" y="1780"/>
                      <a:pt x="1240" y="1502"/>
                      <a:pt x="1035" y="1222"/>
                    </a:cubicBezTo>
                    <a:cubicBezTo>
                      <a:pt x="1040" y="828"/>
                      <a:pt x="998" y="433"/>
                      <a:pt x="909" y="49"/>
                    </a:cubicBezTo>
                    <a:cubicBezTo>
                      <a:pt x="902" y="19"/>
                      <a:pt x="872" y="0"/>
                      <a:pt x="841" y="7"/>
                    </a:cubicBezTo>
                    <a:cubicBezTo>
                      <a:pt x="811" y="14"/>
                      <a:pt x="792" y="45"/>
                      <a:pt x="799" y="75"/>
                    </a:cubicBezTo>
                    <a:cubicBezTo>
                      <a:pt x="874" y="400"/>
                      <a:pt x="915" y="732"/>
                      <a:pt x="921" y="1065"/>
                    </a:cubicBezTo>
                    <a:cubicBezTo>
                      <a:pt x="741" y="816"/>
                      <a:pt x="564" y="564"/>
                      <a:pt x="391" y="311"/>
                    </a:cubicBezTo>
                    <a:cubicBezTo>
                      <a:pt x="374" y="285"/>
                      <a:pt x="338" y="279"/>
                      <a:pt x="312" y="296"/>
                    </a:cubicBezTo>
                    <a:cubicBezTo>
                      <a:pt x="287" y="314"/>
                      <a:pt x="280" y="349"/>
                      <a:pt x="298" y="375"/>
                    </a:cubicBezTo>
                    <a:cubicBezTo>
                      <a:pt x="480" y="642"/>
                      <a:pt x="667" y="908"/>
                      <a:pt x="858" y="1171"/>
                    </a:cubicBezTo>
                    <a:cubicBezTo>
                      <a:pt x="590" y="1137"/>
                      <a:pt x="333" y="1058"/>
                      <a:pt x="91" y="933"/>
                    </a:cubicBezTo>
                    <a:cubicBezTo>
                      <a:pt x="63" y="919"/>
                      <a:pt x="29" y="930"/>
                      <a:pt x="14" y="958"/>
                    </a:cubicBezTo>
                    <a:cubicBezTo>
                      <a:pt x="0" y="986"/>
                      <a:pt x="11" y="1020"/>
                      <a:pt x="39" y="1034"/>
                    </a:cubicBezTo>
                    <a:cubicBezTo>
                      <a:pt x="324" y="1181"/>
                      <a:pt x="630" y="1268"/>
                      <a:pt x="948" y="1295"/>
                    </a:cubicBezTo>
                    <a:cubicBezTo>
                      <a:pt x="1152" y="1574"/>
                      <a:pt x="1360" y="1851"/>
                      <a:pt x="1573" y="2124"/>
                    </a:cubicBezTo>
                    <a:cubicBezTo>
                      <a:pt x="1253" y="2105"/>
                      <a:pt x="940" y="2051"/>
                      <a:pt x="643" y="1962"/>
                    </a:cubicBezTo>
                    <a:cubicBezTo>
                      <a:pt x="613" y="1953"/>
                      <a:pt x="581" y="1970"/>
                      <a:pt x="572" y="2000"/>
                    </a:cubicBezTo>
                    <a:cubicBezTo>
                      <a:pt x="563" y="2030"/>
                      <a:pt x="580" y="2061"/>
                      <a:pt x="610" y="2070"/>
                    </a:cubicBezTo>
                    <a:cubicBezTo>
                      <a:pt x="947" y="2171"/>
                      <a:pt x="1301" y="2228"/>
                      <a:pt x="1665" y="2243"/>
                    </a:cubicBezTo>
                    <a:cubicBezTo>
                      <a:pt x="2016" y="2692"/>
                      <a:pt x="2377" y="3133"/>
                      <a:pt x="2748" y="3563"/>
                    </a:cubicBezTo>
                    <a:cubicBezTo>
                      <a:pt x="2766" y="3585"/>
                      <a:pt x="2797" y="3589"/>
                      <a:pt x="2820" y="3575"/>
                    </a:cubicBezTo>
                    <a:cubicBezTo>
                      <a:pt x="2823" y="3573"/>
                      <a:pt x="2825" y="3571"/>
                      <a:pt x="2828" y="3569"/>
                    </a:cubicBezTo>
                    <a:cubicBezTo>
                      <a:pt x="2852" y="3549"/>
                      <a:pt x="2854" y="3513"/>
                      <a:pt x="2834" y="348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75" name="Google Shape;975;p27"/>
          <p:cNvGrpSpPr/>
          <p:nvPr/>
        </p:nvGrpSpPr>
        <p:grpSpPr>
          <a:xfrm>
            <a:off x="3004129" y="-507560"/>
            <a:ext cx="304777" cy="285577"/>
            <a:chOff x="3851275" y="4184650"/>
            <a:chExt cx="604836" cy="566734"/>
          </a:xfrm>
        </p:grpSpPr>
        <p:sp>
          <p:nvSpPr>
            <p:cNvPr id="976" name="Google Shape;976;p27"/>
            <p:cNvSpPr/>
            <p:nvPr/>
          </p:nvSpPr>
          <p:spPr>
            <a:xfrm>
              <a:off x="3857625" y="4184650"/>
              <a:ext cx="598486" cy="566734"/>
            </a:xfrm>
            <a:custGeom>
              <a:avLst/>
              <a:gdLst/>
              <a:ahLst/>
              <a:cxnLst/>
              <a:rect l="l" t="t" r="r" b="b"/>
              <a:pathLst>
                <a:path w="3580" h="3389" extrusionOk="0">
                  <a:moveTo>
                    <a:pt x="1115" y="2070"/>
                  </a:moveTo>
                  <a:cubicBezTo>
                    <a:pt x="100" y="1860"/>
                    <a:pt x="0" y="798"/>
                    <a:pt x="688" y="399"/>
                  </a:cubicBezTo>
                  <a:cubicBezTo>
                    <a:pt x="1375" y="0"/>
                    <a:pt x="2783" y="99"/>
                    <a:pt x="3342" y="537"/>
                  </a:cubicBezTo>
                  <a:cubicBezTo>
                    <a:pt x="3580" y="1533"/>
                    <a:pt x="2991" y="2805"/>
                    <a:pt x="2478" y="3089"/>
                  </a:cubicBezTo>
                  <a:cubicBezTo>
                    <a:pt x="1966" y="3374"/>
                    <a:pt x="1001" y="3389"/>
                    <a:pt x="1115" y="207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27"/>
            <p:cNvSpPr/>
            <p:nvPr/>
          </p:nvSpPr>
          <p:spPr>
            <a:xfrm>
              <a:off x="3851275" y="4221163"/>
              <a:ext cx="566735" cy="477838"/>
            </a:xfrm>
            <a:custGeom>
              <a:avLst/>
              <a:gdLst/>
              <a:ahLst/>
              <a:cxnLst/>
              <a:rect l="l" t="t" r="r" b="b"/>
              <a:pathLst>
                <a:path w="3392" h="2850" extrusionOk="0">
                  <a:moveTo>
                    <a:pt x="2353" y="2796"/>
                  </a:moveTo>
                  <a:cubicBezTo>
                    <a:pt x="2102" y="2361"/>
                    <a:pt x="1693" y="2021"/>
                    <a:pt x="1220" y="1851"/>
                  </a:cubicBezTo>
                  <a:cubicBezTo>
                    <a:pt x="1354" y="1788"/>
                    <a:pt x="1486" y="1722"/>
                    <a:pt x="1616" y="1652"/>
                  </a:cubicBezTo>
                  <a:cubicBezTo>
                    <a:pt x="2098" y="1715"/>
                    <a:pt x="2554" y="1937"/>
                    <a:pt x="2900" y="2278"/>
                  </a:cubicBezTo>
                  <a:cubicBezTo>
                    <a:pt x="2913" y="2290"/>
                    <a:pt x="2933" y="2290"/>
                    <a:pt x="2946" y="2277"/>
                  </a:cubicBezTo>
                  <a:cubicBezTo>
                    <a:pt x="2959" y="2265"/>
                    <a:pt x="2958" y="2244"/>
                    <a:pt x="2946" y="2231"/>
                  </a:cubicBezTo>
                  <a:cubicBezTo>
                    <a:pt x="2610" y="1901"/>
                    <a:pt x="2174" y="1679"/>
                    <a:pt x="1710" y="1601"/>
                  </a:cubicBezTo>
                  <a:cubicBezTo>
                    <a:pt x="1868" y="1513"/>
                    <a:pt x="2024" y="1420"/>
                    <a:pt x="2176" y="1321"/>
                  </a:cubicBezTo>
                  <a:cubicBezTo>
                    <a:pt x="2533" y="1314"/>
                    <a:pt x="2896" y="1436"/>
                    <a:pt x="3176" y="1659"/>
                  </a:cubicBezTo>
                  <a:cubicBezTo>
                    <a:pt x="3190" y="1670"/>
                    <a:pt x="3210" y="1668"/>
                    <a:pt x="3221" y="1653"/>
                  </a:cubicBezTo>
                  <a:cubicBezTo>
                    <a:pt x="3233" y="1639"/>
                    <a:pt x="3230" y="1619"/>
                    <a:pt x="3216" y="1608"/>
                  </a:cubicBezTo>
                  <a:cubicBezTo>
                    <a:pt x="2951" y="1396"/>
                    <a:pt x="2613" y="1271"/>
                    <a:pt x="2273" y="1257"/>
                  </a:cubicBezTo>
                  <a:cubicBezTo>
                    <a:pt x="2414" y="1163"/>
                    <a:pt x="2552" y="1064"/>
                    <a:pt x="2687" y="961"/>
                  </a:cubicBezTo>
                  <a:cubicBezTo>
                    <a:pt x="2910" y="939"/>
                    <a:pt x="3137" y="974"/>
                    <a:pt x="3342" y="1062"/>
                  </a:cubicBezTo>
                  <a:cubicBezTo>
                    <a:pt x="3359" y="1069"/>
                    <a:pt x="3378" y="1062"/>
                    <a:pt x="3385" y="1045"/>
                  </a:cubicBezTo>
                  <a:cubicBezTo>
                    <a:pt x="3392" y="1028"/>
                    <a:pt x="3385" y="1009"/>
                    <a:pt x="3368" y="1002"/>
                  </a:cubicBezTo>
                  <a:cubicBezTo>
                    <a:pt x="3182" y="922"/>
                    <a:pt x="2981" y="884"/>
                    <a:pt x="2779" y="890"/>
                  </a:cubicBezTo>
                  <a:cubicBezTo>
                    <a:pt x="2971" y="739"/>
                    <a:pt x="3155" y="579"/>
                    <a:pt x="3332" y="411"/>
                  </a:cubicBezTo>
                  <a:cubicBezTo>
                    <a:pt x="3345" y="398"/>
                    <a:pt x="3345" y="378"/>
                    <a:pt x="3333" y="365"/>
                  </a:cubicBezTo>
                  <a:cubicBezTo>
                    <a:pt x="3321" y="352"/>
                    <a:pt x="3300" y="351"/>
                    <a:pt x="3287" y="364"/>
                  </a:cubicBezTo>
                  <a:cubicBezTo>
                    <a:pt x="3106" y="536"/>
                    <a:pt x="2917" y="699"/>
                    <a:pt x="2721" y="852"/>
                  </a:cubicBezTo>
                  <a:cubicBezTo>
                    <a:pt x="2752" y="617"/>
                    <a:pt x="2730" y="369"/>
                    <a:pt x="2658" y="129"/>
                  </a:cubicBezTo>
                  <a:cubicBezTo>
                    <a:pt x="2653" y="112"/>
                    <a:pt x="2634" y="102"/>
                    <a:pt x="2617" y="108"/>
                  </a:cubicBezTo>
                  <a:cubicBezTo>
                    <a:pt x="2600" y="113"/>
                    <a:pt x="2590" y="131"/>
                    <a:pt x="2595" y="148"/>
                  </a:cubicBezTo>
                  <a:cubicBezTo>
                    <a:pt x="2672" y="402"/>
                    <a:pt x="2690" y="665"/>
                    <a:pt x="2646" y="910"/>
                  </a:cubicBezTo>
                  <a:cubicBezTo>
                    <a:pt x="2501" y="1021"/>
                    <a:pt x="2352" y="1127"/>
                    <a:pt x="2199" y="1228"/>
                  </a:cubicBezTo>
                  <a:cubicBezTo>
                    <a:pt x="2284" y="829"/>
                    <a:pt x="2243" y="404"/>
                    <a:pt x="2084" y="25"/>
                  </a:cubicBezTo>
                  <a:cubicBezTo>
                    <a:pt x="2077" y="8"/>
                    <a:pt x="2057" y="0"/>
                    <a:pt x="2041" y="7"/>
                  </a:cubicBezTo>
                  <a:cubicBezTo>
                    <a:pt x="2024" y="14"/>
                    <a:pt x="2016" y="33"/>
                    <a:pt x="2023" y="50"/>
                  </a:cubicBezTo>
                  <a:cubicBezTo>
                    <a:pt x="2187" y="438"/>
                    <a:pt x="2221" y="874"/>
                    <a:pt x="2121" y="1279"/>
                  </a:cubicBezTo>
                  <a:cubicBezTo>
                    <a:pt x="1967" y="1378"/>
                    <a:pt x="1811" y="1471"/>
                    <a:pt x="1651" y="1559"/>
                  </a:cubicBezTo>
                  <a:cubicBezTo>
                    <a:pt x="1737" y="1063"/>
                    <a:pt x="1674" y="540"/>
                    <a:pt x="1470" y="79"/>
                  </a:cubicBezTo>
                  <a:cubicBezTo>
                    <a:pt x="1463" y="63"/>
                    <a:pt x="1444" y="55"/>
                    <a:pt x="1427" y="62"/>
                  </a:cubicBezTo>
                  <a:cubicBezTo>
                    <a:pt x="1411" y="70"/>
                    <a:pt x="1403" y="89"/>
                    <a:pt x="1411" y="105"/>
                  </a:cubicBezTo>
                  <a:cubicBezTo>
                    <a:pt x="1616" y="571"/>
                    <a:pt x="1675" y="1101"/>
                    <a:pt x="1577" y="1600"/>
                  </a:cubicBezTo>
                  <a:cubicBezTo>
                    <a:pt x="1442" y="1672"/>
                    <a:pt x="1304" y="1741"/>
                    <a:pt x="1165" y="1805"/>
                  </a:cubicBezTo>
                  <a:cubicBezTo>
                    <a:pt x="1157" y="1338"/>
                    <a:pt x="1037" y="882"/>
                    <a:pt x="818" y="485"/>
                  </a:cubicBezTo>
                  <a:cubicBezTo>
                    <a:pt x="809" y="470"/>
                    <a:pt x="789" y="464"/>
                    <a:pt x="773" y="473"/>
                  </a:cubicBezTo>
                  <a:cubicBezTo>
                    <a:pt x="758" y="481"/>
                    <a:pt x="752" y="501"/>
                    <a:pt x="761" y="517"/>
                  </a:cubicBezTo>
                  <a:cubicBezTo>
                    <a:pt x="980" y="913"/>
                    <a:pt x="1097" y="1368"/>
                    <a:pt x="1100" y="1835"/>
                  </a:cubicBezTo>
                  <a:cubicBezTo>
                    <a:pt x="753" y="1992"/>
                    <a:pt x="394" y="2125"/>
                    <a:pt x="27" y="2230"/>
                  </a:cubicBezTo>
                  <a:cubicBezTo>
                    <a:pt x="10" y="2235"/>
                    <a:pt x="0" y="2253"/>
                    <a:pt x="5" y="2270"/>
                  </a:cubicBezTo>
                  <a:cubicBezTo>
                    <a:pt x="5" y="2272"/>
                    <a:pt x="6" y="2274"/>
                    <a:pt x="7" y="2275"/>
                  </a:cubicBezTo>
                  <a:cubicBezTo>
                    <a:pt x="14" y="2289"/>
                    <a:pt x="30" y="2297"/>
                    <a:pt x="45" y="2292"/>
                  </a:cubicBezTo>
                  <a:cubicBezTo>
                    <a:pt x="418" y="2186"/>
                    <a:pt x="783" y="2051"/>
                    <a:pt x="1135" y="1891"/>
                  </a:cubicBezTo>
                  <a:cubicBezTo>
                    <a:pt x="1620" y="2047"/>
                    <a:pt x="2042" y="2388"/>
                    <a:pt x="2296" y="2829"/>
                  </a:cubicBezTo>
                  <a:cubicBezTo>
                    <a:pt x="2305" y="2844"/>
                    <a:pt x="2325" y="2850"/>
                    <a:pt x="2341" y="2841"/>
                  </a:cubicBezTo>
                  <a:cubicBezTo>
                    <a:pt x="2357" y="2832"/>
                    <a:pt x="2362" y="2812"/>
                    <a:pt x="2353" y="279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8" name="Google Shape;978;p27"/>
          <p:cNvGrpSpPr/>
          <p:nvPr/>
        </p:nvGrpSpPr>
        <p:grpSpPr>
          <a:xfrm>
            <a:off x="721938" y="539500"/>
            <a:ext cx="8108987" cy="4092617"/>
            <a:chOff x="721938" y="539500"/>
            <a:chExt cx="8108987" cy="4092617"/>
          </a:xfrm>
        </p:grpSpPr>
        <p:grpSp>
          <p:nvGrpSpPr>
            <p:cNvPr id="979" name="Google Shape;979;p27"/>
            <p:cNvGrpSpPr/>
            <p:nvPr/>
          </p:nvGrpSpPr>
          <p:grpSpPr>
            <a:xfrm>
              <a:off x="6939958" y="539507"/>
              <a:ext cx="785173" cy="289093"/>
              <a:chOff x="3763963" y="5899150"/>
              <a:chExt cx="2605088" cy="958850"/>
            </a:xfrm>
          </p:grpSpPr>
          <p:sp>
            <p:nvSpPr>
              <p:cNvPr id="980" name="Google Shape;980;p27"/>
              <p:cNvSpPr/>
              <p:nvPr/>
            </p:nvSpPr>
            <p:spPr>
              <a:xfrm>
                <a:off x="3763963" y="5911850"/>
                <a:ext cx="2070100" cy="946150"/>
              </a:xfrm>
              <a:custGeom>
                <a:avLst/>
                <a:gdLst/>
                <a:ahLst/>
                <a:cxnLst/>
                <a:rect l="l" t="t" r="r" b="b"/>
                <a:pathLst>
                  <a:path w="1304" h="596" extrusionOk="0">
                    <a:moveTo>
                      <a:pt x="1177" y="109"/>
                    </a:moveTo>
                    <a:lnTo>
                      <a:pt x="1304" y="151"/>
                    </a:lnTo>
                    <a:lnTo>
                      <a:pt x="1265" y="303"/>
                    </a:lnTo>
                    <a:lnTo>
                      <a:pt x="1255" y="392"/>
                    </a:lnTo>
                    <a:lnTo>
                      <a:pt x="1164" y="596"/>
                    </a:lnTo>
                    <a:lnTo>
                      <a:pt x="1124" y="441"/>
                    </a:lnTo>
                    <a:lnTo>
                      <a:pt x="0" y="0"/>
                    </a:lnTo>
                    <a:lnTo>
                      <a:pt x="1177" y="10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27"/>
              <p:cNvSpPr/>
              <p:nvPr/>
            </p:nvSpPr>
            <p:spPr>
              <a:xfrm>
                <a:off x="3763963" y="5911850"/>
                <a:ext cx="1893888" cy="946150"/>
              </a:xfrm>
              <a:custGeom>
                <a:avLst/>
                <a:gdLst/>
                <a:ahLst/>
                <a:cxnLst/>
                <a:rect l="l" t="t" r="r" b="b"/>
                <a:pathLst>
                  <a:path w="1193" h="596" extrusionOk="0">
                    <a:moveTo>
                      <a:pt x="1193" y="373"/>
                    </a:moveTo>
                    <a:lnTo>
                      <a:pt x="1164" y="596"/>
                    </a:lnTo>
                    <a:lnTo>
                      <a:pt x="0" y="0"/>
                    </a:lnTo>
                    <a:lnTo>
                      <a:pt x="1193" y="37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27"/>
              <p:cNvSpPr/>
              <p:nvPr/>
            </p:nvSpPr>
            <p:spPr>
              <a:xfrm>
                <a:off x="3763963" y="5899150"/>
                <a:ext cx="2605088" cy="825500"/>
              </a:xfrm>
              <a:custGeom>
                <a:avLst/>
                <a:gdLst/>
                <a:ahLst/>
                <a:cxnLst/>
                <a:rect l="l" t="t" r="r" b="b"/>
                <a:pathLst>
                  <a:path w="1641" h="520" extrusionOk="0">
                    <a:moveTo>
                      <a:pt x="0" y="8"/>
                    </a:moveTo>
                    <a:lnTo>
                      <a:pt x="1077" y="0"/>
                    </a:lnTo>
                    <a:lnTo>
                      <a:pt x="1304" y="159"/>
                    </a:lnTo>
                    <a:lnTo>
                      <a:pt x="217" y="37"/>
                    </a:lnTo>
                    <a:lnTo>
                      <a:pt x="1372" y="272"/>
                    </a:lnTo>
                    <a:lnTo>
                      <a:pt x="1641" y="520"/>
                    </a:lnTo>
                    <a:lnTo>
                      <a:pt x="0" y="8"/>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3" name="Google Shape;983;p27"/>
            <p:cNvGrpSpPr/>
            <p:nvPr/>
          </p:nvGrpSpPr>
          <p:grpSpPr>
            <a:xfrm>
              <a:off x="7145694" y="2670276"/>
              <a:ext cx="1685230" cy="1950907"/>
              <a:chOff x="5461000" y="0"/>
              <a:chExt cx="4048115" cy="4686300"/>
            </a:xfrm>
          </p:grpSpPr>
          <p:sp>
            <p:nvSpPr>
              <p:cNvPr id="984" name="Google Shape;984;p27"/>
              <p:cNvSpPr/>
              <p:nvPr/>
            </p:nvSpPr>
            <p:spPr>
              <a:xfrm>
                <a:off x="8215313" y="3622675"/>
                <a:ext cx="409575" cy="593725"/>
              </a:xfrm>
              <a:custGeom>
                <a:avLst/>
                <a:gdLst/>
                <a:ahLst/>
                <a:cxnLst/>
                <a:rect l="l" t="t" r="r" b="b"/>
                <a:pathLst>
                  <a:path w="258" h="374" extrusionOk="0">
                    <a:moveTo>
                      <a:pt x="258" y="329"/>
                    </a:moveTo>
                    <a:lnTo>
                      <a:pt x="173" y="374"/>
                    </a:lnTo>
                    <a:lnTo>
                      <a:pt x="0" y="45"/>
                    </a:lnTo>
                    <a:lnTo>
                      <a:pt x="86" y="0"/>
                    </a:lnTo>
                    <a:lnTo>
                      <a:pt x="258" y="32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27"/>
              <p:cNvSpPr/>
              <p:nvPr/>
            </p:nvSpPr>
            <p:spPr>
              <a:xfrm>
                <a:off x="8215313" y="3622675"/>
                <a:ext cx="409575" cy="593725"/>
              </a:xfrm>
              <a:custGeom>
                <a:avLst/>
                <a:gdLst/>
                <a:ahLst/>
                <a:cxnLst/>
                <a:rect l="l" t="t" r="r" b="b"/>
                <a:pathLst>
                  <a:path w="258" h="374" extrusionOk="0">
                    <a:moveTo>
                      <a:pt x="258" y="329"/>
                    </a:moveTo>
                    <a:lnTo>
                      <a:pt x="173" y="374"/>
                    </a:lnTo>
                    <a:lnTo>
                      <a:pt x="0" y="45"/>
                    </a:lnTo>
                    <a:lnTo>
                      <a:pt x="86" y="0"/>
                    </a:lnTo>
                    <a:lnTo>
                      <a:pt x="258" y="32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27"/>
              <p:cNvSpPr/>
              <p:nvPr/>
            </p:nvSpPr>
            <p:spPr>
              <a:xfrm>
                <a:off x="8215313" y="3622675"/>
                <a:ext cx="171450" cy="157162"/>
              </a:xfrm>
              <a:custGeom>
                <a:avLst/>
                <a:gdLst/>
                <a:ahLst/>
                <a:cxnLst/>
                <a:rect l="l" t="t" r="r" b="b"/>
                <a:pathLst>
                  <a:path w="516" h="476" extrusionOk="0">
                    <a:moveTo>
                      <a:pt x="411" y="0"/>
                    </a:moveTo>
                    <a:cubicBezTo>
                      <a:pt x="0" y="215"/>
                      <a:pt x="0" y="215"/>
                      <a:pt x="0" y="215"/>
                    </a:cubicBezTo>
                    <a:cubicBezTo>
                      <a:pt x="136" y="476"/>
                      <a:pt x="136" y="476"/>
                      <a:pt x="136" y="476"/>
                    </a:cubicBezTo>
                    <a:cubicBezTo>
                      <a:pt x="268" y="389"/>
                      <a:pt x="394" y="296"/>
                      <a:pt x="516" y="201"/>
                    </a:cubicBezTo>
                    <a:cubicBezTo>
                      <a:pt x="411" y="0"/>
                      <a:pt x="411" y="0"/>
                      <a:pt x="411" y="0"/>
                    </a:cubicBezTo>
                  </a:path>
                </a:pathLst>
              </a:custGeom>
              <a:solidFill>
                <a:srgbClr val="5314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27"/>
              <p:cNvSpPr/>
              <p:nvPr/>
            </p:nvSpPr>
            <p:spPr>
              <a:xfrm>
                <a:off x="6835775" y="0"/>
                <a:ext cx="574675" cy="4278313"/>
              </a:xfrm>
              <a:custGeom>
                <a:avLst/>
                <a:gdLst/>
                <a:ahLst/>
                <a:cxnLst/>
                <a:rect l="l" t="t" r="r" b="b"/>
                <a:pathLst>
                  <a:path w="362" h="2695" extrusionOk="0">
                    <a:moveTo>
                      <a:pt x="96" y="2695"/>
                    </a:moveTo>
                    <a:lnTo>
                      <a:pt x="0" y="2685"/>
                    </a:lnTo>
                    <a:lnTo>
                      <a:pt x="266" y="0"/>
                    </a:lnTo>
                    <a:lnTo>
                      <a:pt x="362" y="10"/>
                    </a:lnTo>
                    <a:lnTo>
                      <a:pt x="96" y="2695"/>
                    </a:lnTo>
                    <a:close/>
                  </a:path>
                </a:pathLst>
              </a:custGeom>
              <a:solidFill>
                <a:srgbClr val="6713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27"/>
              <p:cNvSpPr/>
              <p:nvPr/>
            </p:nvSpPr>
            <p:spPr>
              <a:xfrm>
                <a:off x="6835775" y="0"/>
                <a:ext cx="574675" cy="4278313"/>
              </a:xfrm>
              <a:custGeom>
                <a:avLst/>
                <a:gdLst/>
                <a:ahLst/>
                <a:cxnLst/>
                <a:rect l="l" t="t" r="r" b="b"/>
                <a:pathLst>
                  <a:path w="362" h="2695" extrusionOk="0">
                    <a:moveTo>
                      <a:pt x="96" y="2695"/>
                    </a:moveTo>
                    <a:lnTo>
                      <a:pt x="0" y="2685"/>
                    </a:lnTo>
                    <a:lnTo>
                      <a:pt x="266" y="0"/>
                    </a:lnTo>
                    <a:lnTo>
                      <a:pt x="362" y="10"/>
                    </a:lnTo>
                    <a:lnTo>
                      <a:pt x="96" y="26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27"/>
              <p:cNvSpPr/>
              <p:nvPr/>
            </p:nvSpPr>
            <p:spPr>
              <a:xfrm>
                <a:off x="5461000" y="579438"/>
                <a:ext cx="3354376" cy="3194060"/>
              </a:xfrm>
              <a:custGeom>
                <a:avLst/>
                <a:gdLst/>
                <a:ahLst/>
                <a:cxnLst/>
                <a:rect l="l" t="t" r="r" b="b"/>
                <a:pathLst>
                  <a:path w="10132" h="9649" extrusionOk="0">
                    <a:moveTo>
                      <a:pt x="9791" y="6148"/>
                    </a:moveTo>
                    <a:cubicBezTo>
                      <a:pt x="9358" y="7484"/>
                      <a:pt x="8290" y="8532"/>
                      <a:pt x="7013" y="9073"/>
                    </a:cubicBezTo>
                    <a:cubicBezTo>
                      <a:pt x="6874" y="9131"/>
                      <a:pt x="6734" y="9184"/>
                      <a:pt x="6592" y="9230"/>
                    </a:cubicBezTo>
                    <a:cubicBezTo>
                      <a:pt x="6346" y="9310"/>
                      <a:pt x="6094" y="9371"/>
                      <a:pt x="5840" y="9412"/>
                    </a:cubicBezTo>
                    <a:cubicBezTo>
                      <a:pt x="5779" y="9422"/>
                      <a:pt x="5719" y="9431"/>
                      <a:pt x="5658" y="9438"/>
                    </a:cubicBezTo>
                    <a:cubicBezTo>
                      <a:pt x="3956" y="9649"/>
                      <a:pt x="2152" y="8962"/>
                      <a:pt x="1057" y="6952"/>
                    </a:cubicBezTo>
                    <a:cubicBezTo>
                      <a:pt x="1007" y="6853"/>
                      <a:pt x="961" y="6754"/>
                      <a:pt x="918" y="6656"/>
                    </a:cubicBezTo>
                    <a:cubicBezTo>
                      <a:pt x="0" y="4548"/>
                      <a:pt x="648" y="2648"/>
                      <a:pt x="1954" y="1433"/>
                    </a:cubicBezTo>
                    <a:cubicBezTo>
                      <a:pt x="2240" y="1167"/>
                      <a:pt x="2557" y="933"/>
                      <a:pt x="2897" y="738"/>
                    </a:cubicBezTo>
                    <a:cubicBezTo>
                      <a:pt x="3458" y="415"/>
                      <a:pt x="4079" y="195"/>
                      <a:pt x="4717" y="100"/>
                    </a:cubicBezTo>
                    <a:cubicBezTo>
                      <a:pt x="5400" y="0"/>
                      <a:pt x="6103" y="43"/>
                      <a:pt x="6772" y="258"/>
                    </a:cubicBezTo>
                    <a:cubicBezTo>
                      <a:pt x="7343" y="442"/>
                      <a:pt x="7890" y="751"/>
                      <a:pt x="8380" y="1202"/>
                    </a:cubicBezTo>
                    <a:cubicBezTo>
                      <a:pt x="8707" y="1504"/>
                      <a:pt x="9008" y="1869"/>
                      <a:pt x="9274" y="2303"/>
                    </a:cubicBezTo>
                    <a:cubicBezTo>
                      <a:pt x="9328" y="2389"/>
                      <a:pt x="9379" y="2479"/>
                      <a:pt x="9430" y="2571"/>
                    </a:cubicBezTo>
                    <a:cubicBezTo>
                      <a:pt x="10081" y="3869"/>
                      <a:pt x="10132" y="5098"/>
                      <a:pt x="9791" y="6148"/>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27"/>
              <p:cNvSpPr/>
              <p:nvPr/>
            </p:nvSpPr>
            <p:spPr>
              <a:xfrm>
                <a:off x="6108700" y="596900"/>
                <a:ext cx="2484430" cy="2986087"/>
              </a:xfrm>
              <a:custGeom>
                <a:avLst/>
                <a:gdLst/>
                <a:ahLst/>
                <a:cxnLst/>
                <a:rect l="l" t="t" r="r" b="b"/>
                <a:pathLst>
                  <a:path w="7506" h="9024" extrusionOk="0">
                    <a:moveTo>
                      <a:pt x="7501" y="6872"/>
                    </a:moveTo>
                    <a:cubicBezTo>
                      <a:pt x="6964" y="7838"/>
                      <a:pt x="6078" y="8592"/>
                      <a:pt x="5059" y="9024"/>
                    </a:cubicBezTo>
                    <a:cubicBezTo>
                      <a:pt x="5059" y="9024"/>
                      <a:pt x="5059" y="9024"/>
                      <a:pt x="5059" y="9024"/>
                    </a:cubicBezTo>
                    <a:cubicBezTo>
                      <a:pt x="6078" y="8593"/>
                      <a:pt x="6964" y="7838"/>
                      <a:pt x="7501" y="6872"/>
                    </a:cubicBezTo>
                    <a:moveTo>
                      <a:pt x="7502" y="6868"/>
                    </a:moveTo>
                    <a:cubicBezTo>
                      <a:pt x="7502" y="6869"/>
                      <a:pt x="7502" y="6869"/>
                      <a:pt x="7501" y="6870"/>
                    </a:cubicBezTo>
                    <a:cubicBezTo>
                      <a:pt x="7502" y="6869"/>
                      <a:pt x="7502" y="6869"/>
                      <a:pt x="7502" y="6868"/>
                    </a:cubicBezTo>
                    <a:moveTo>
                      <a:pt x="7504" y="6865"/>
                    </a:moveTo>
                    <a:cubicBezTo>
                      <a:pt x="7504" y="6865"/>
                      <a:pt x="7504" y="6865"/>
                      <a:pt x="7504" y="6866"/>
                    </a:cubicBezTo>
                    <a:cubicBezTo>
                      <a:pt x="7504" y="6865"/>
                      <a:pt x="7504" y="6865"/>
                      <a:pt x="7504" y="6865"/>
                    </a:cubicBezTo>
                    <a:moveTo>
                      <a:pt x="7506" y="6861"/>
                    </a:moveTo>
                    <a:cubicBezTo>
                      <a:pt x="7506" y="6862"/>
                      <a:pt x="7506" y="6862"/>
                      <a:pt x="7506" y="6862"/>
                    </a:cubicBezTo>
                    <a:cubicBezTo>
                      <a:pt x="7506" y="6862"/>
                      <a:pt x="7506" y="6862"/>
                      <a:pt x="7506" y="6861"/>
                    </a:cubicBezTo>
                    <a:moveTo>
                      <a:pt x="6426" y="1153"/>
                    </a:moveTo>
                    <a:cubicBezTo>
                      <a:pt x="6426" y="1154"/>
                      <a:pt x="6426" y="1154"/>
                      <a:pt x="6426" y="1154"/>
                    </a:cubicBezTo>
                    <a:cubicBezTo>
                      <a:pt x="6753" y="1456"/>
                      <a:pt x="7054" y="1820"/>
                      <a:pt x="7320" y="2254"/>
                    </a:cubicBezTo>
                    <a:cubicBezTo>
                      <a:pt x="7320" y="2254"/>
                      <a:pt x="7320" y="2254"/>
                      <a:pt x="7320" y="2254"/>
                    </a:cubicBezTo>
                    <a:cubicBezTo>
                      <a:pt x="7054" y="1820"/>
                      <a:pt x="6753" y="1455"/>
                      <a:pt x="6426" y="1153"/>
                    </a:cubicBezTo>
                    <a:cubicBezTo>
                      <a:pt x="6426" y="1153"/>
                      <a:pt x="6426" y="1153"/>
                      <a:pt x="6426" y="1153"/>
                    </a:cubicBezTo>
                    <a:moveTo>
                      <a:pt x="3462" y="0"/>
                    </a:moveTo>
                    <a:cubicBezTo>
                      <a:pt x="3228" y="0"/>
                      <a:pt x="2994" y="17"/>
                      <a:pt x="2763" y="51"/>
                    </a:cubicBezTo>
                    <a:cubicBezTo>
                      <a:pt x="2770" y="187"/>
                      <a:pt x="2766" y="315"/>
                      <a:pt x="2737" y="429"/>
                    </a:cubicBezTo>
                    <a:cubicBezTo>
                      <a:pt x="2546" y="678"/>
                      <a:pt x="2185" y="1038"/>
                      <a:pt x="2288" y="1435"/>
                    </a:cubicBezTo>
                    <a:cubicBezTo>
                      <a:pt x="2314" y="1575"/>
                      <a:pt x="2484" y="1687"/>
                      <a:pt x="2399" y="1778"/>
                    </a:cubicBezTo>
                    <a:cubicBezTo>
                      <a:pt x="2314" y="1869"/>
                      <a:pt x="2455" y="2027"/>
                      <a:pt x="2433" y="2115"/>
                    </a:cubicBezTo>
                    <a:cubicBezTo>
                      <a:pt x="2424" y="2253"/>
                      <a:pt x="2387" y="2304"/>
                      <a:pt x="2339" y="2304"/>
                    </a:cubicBezTo>
                    <a:cubicBezTo>
                      <a:pt x="2225" y="2304"/>
                      <a:pt x="2046" y="2019"/>
                      <a:pt x="2003" y="1924"/>
                    </a:cubicBezTo>
                    <a:cubicBezTo>
                      <a:pt x="1940" y="1802"/>
                      <a:pt x="2116" y="1756"/>
                      <a:pt x="1883" y="1693"/>
                    </a:cubicBezTo>
                    <a:cubicBezTo>
                      <a:pt x="1429" y="1564"/>
                      <a:pt x="1568" y="1402"/>
                      <a:pt x="1483" y="1108"/>
                    </a:cubicBezTo>
                    <a:cubicBezTo>
                      <a:pt x="1235" y="826"/>
                      <a:pt x="1179" y="765"/>
                      <a:pt x="943" y="689"/>
                    </a:cubicBezTo>
                    <a:cubicBezTo>
                      <a:pt x="943" y="689"/>
                      <a:pt x="943" y="689"/>
                      <a:pt x="943" y="689"/>
                    </a:cubicBezTo>
                    <a:cubicBezTo>
                      <a:pt x="603" y="884"/>
                      <a:pt x="286" y="1118"/>
                      <a:pt x="0" y="1384"/>
                    </a:cubicBezTo>
                    <a:cubicBezTo>
                      <a:pt x="1" y="1397"/>
                      <a:pt x="1" y="1397"/>
                      <a:pt x="1" y="1397"/>
                    </a:cubicBezTo>
                    <a:cubicBezTo>
                      <a:pt x="57" y="1371"/>
                      <a:pt x="138" y="1356"/>
                      <a:pt x="229" y="1356"/>
                    </a:cubicBezTo>
                    <a:cubicBezTo>
                      <a:pt x="392" y="1356"/>
                      <a:pt x="584" y="1404"/>
                      <a:pt x="708" y="1513"/>
                    </a:cubicBezTo>
                    <a:cubicBezTo>
                      <a:pt x="811" y="1591"/>
                      <a:pt x="901" y="1528"/>
                      <a:pt x="965" y="1649"/>
                    </a:cubicBezTo>
                    <a:cubicBezTo>
                      <a:pt x="1028" y="1770"/>
                      <a:pt x="1151" y="1799"/>
                      <a:pt x="1062" y="1984"/>
                    </a:cubicBezTo>
                    <a:cubicBezTo>
                      <a:pt x="985" y="2146"/>
                      <a:pt x="1079" y="2219"/>
                      <a:pt x="951" y="2219"/>
                    </a:cubicBezTo>
                    <a:cubicBezTo>
                      <a:pt x="934" y="2219"/>
                      <a:pt x="912" y="2218"/>
                      <a:pt x="885" y="2215"/>
                    </a:cubicBezTo>
                    <a:cubicBezTo>
                      <a:pt x="704" y="2197"/>
                      <a:pt x="533" y="2123"/>
                      <a:pt x="439" y="2123"/>
                    </a:cubicBezTo>
                    <a:cubicBezTo>
                      <a:pt x="417" y="2123"/>
                      <a:pt x="400" y="2127"/>
                      <a:pt x="387" y="2136"/>
                    </a:cubicBezTo>
                    <a:cubicBezTo>
                      <a:pt x="320" y="2187"/>
                      <a:pt x="333" y="2257"/>
                      <a:pt x="333" y="2257"/>
                    </a:cubicBezTo>
                    <a:cubicBezTo>
                      <a:pt x="333" y="2257"/>
                      <a:pt x="279" y="2440"/>
                      <a:pt x="300" y="2491"/>
                    </a:cubicBezTo>
                    <a:cubicBezTo>
                      <a:pt x="300" y="2491"/>
                      <a:pt x="300" y="2491"/>
                      <a:pt x="299" y="2491"/>
                    </a:cubicBezTo>
                    <a:cubicBezTo>
                      <a:pt x="167" y="2491"/>
                      <a:pt x="143" y="2796"/>
                      <a:pt x="196" y="3101"/>
                    </a:cubicBezTo>
                    <a:cubicBezTo>
                      <a:pt x="249" y="3406"/>
                      <a:pt x="380" y="3711"/>
                      <a:pt x="556" y="3711"/>
                    </a:cubicBezTo>
                    <a:cubicBezTo>
                      <a:pt x="573" y="3711"/>
                      <a:pt x="589" y="3709"/>
                      <a:pt x="607" y="3703"/>
                    </a:cubicBezTo>
                    <a:cubicBezTo>
                      <a:pt x="1051" y="3489"/>
                      <a:pt x="626" y="2990"/>
                      <a:pt x="1427" y="2857"/>
                    </a:cubicBezTo>
                    <a:cubicBezTo>
                      <a:pt x="1787" y="2967"/>
                      <a:pt x="2213" y="2841"/>
                      <a:pt x="2143" y="3501"/>
                    </a:cubicBezTo>
                    <a:cubicBezTo>
                      <a:pt x="2074" y="3799"/>
                      <a:pt x="1938" y="3794"/>
                      <a:pt x="1944" y="4238"/>
                    </a:cubicBezTo>
                    <a:cubicBezTo>
                      <a:pt x="1950" y="4682"/>
                      <a:pt x="1866" y="5220"/>
                      <a:pt x="1732" y="5352"/>
                    </a:cubicBezTo>
                    <a:cubicBezTo>
                      <a:pt x="1598" y="5484"/>
                      <a:pt x="1452" y="5375"/>
                      <a:pt x="1156" y="5653"/>
                    </a:cubicBezTo>
                    <a:cubicBezTo>
                      <a:pt x="860" y="5931"/>
                      <a:pt x="795" y="5750"/>
                      <a:pt x="787" y="6000"/>
                    </a:cubicBezTo>
                    <a:cubicBezTo>
                      <a:pt x="780" y="6238"/>
                      <a:pt x="1061" y="6548"/>
                      <a:pt x="1325" y="6548"/>
                    </a:cubicBezTo>
                    <a:cubicBezTo>
                      <a:pt x="1339" y="6548"/>
                      <a:pt x="1353" y="6548"/>
                      <a:pt x="1366" y="6546"/>
                    </a:cubicBezTo>
                    <a:cubicBezTo>
                      <a:pt x="1554" y="6521"/>
                      <a:pt x="1675" y="6438"/>
                      <a:pt x="1769" y="6438"/>
                    </a:cubicBezTo>
                    <a:cubicBezTo>
                      <a:pt x="1812" y="6438"/>
                      <a:pt x="1850" y="6456"/>
                      <a:pt x="1885" y="6506"/>
                    </a:cubicBezTo>
                    <a:cubicBezTo>
                      <a:pt x="1953" y="6575"/>
                      <a:pt x="2015" y="6602"/>
                      <a:pt x="2074" y="6602"/>
                    </a:cubicBezTo>
                    <a:cubicBezTo>
                      <a:pt x="2170" y="6602"/>
                      <a:pt x="2257" y="6532"/>
                      <a:pt x="2340" y="6462"/>
                    </a:cubicBezTo>
                    <a:cubicBezTo>
                      <a:pt x="2423" y="6392"/>
                      <a:pt x="2504" y="6322"/>
                      <a:pt x="2586" y="6322"/>
                    </a:cubicBezTo>
                    <a:cubicBezTo>
                      <a:pt x="2606" y="6322"/>
                      <a:pt x="2625" y="6326"/>
                      <a:pt x="2645" y="6335"/>
                    </a:cubicBezTo>
                    <a:cubicBezTo>
                      <a:pt x="2773" y="6386"/>
                      <a:pt x="3403" y="6537"/>
                      <a:pt x="3853" y="6537"/>
                    </a:cubicBezTo>
                    <a:cubicBezTo>
                      <a:pt x="3949" y="6537"/>
                      <a:pt x="4038" y="6530"/>
                      <a:pt x="4111" y="6514"/>
                    </a:cubicBezTo>
                    <a:cubicBezTo>
                      <a:pt x="4340" y="6462"/>
                      <a:pt x="4561" y="6415"/>
                      <a:pt x="4740" y="6415"/>
                    </a:cubicBezTo>
                    <a:cubicBezTo>
                      <a:pt x="4886" y="6415"/>
                      <a:pt x="5005" y="6446"/>
                      <a:pt x="5078" y="6533"/>
                    </a:cubicBezTo>
                    <a:cubicBezTo>
                      <a:pt x="5240" y="6725"/>
                      <a:pt x="5096" y="7541"/>
                      <a:pt x="5066" y="7866"/>
                    </a:cubicBezTo>
                    <a:cubicBezTo>
                      <a:pt x="5057" y="7961"/>
                      <a:pt x="5052" y="8126"/>
                      <a:pt x="5051" y="8316"/>
                    </a:cubicBezTo>
                    <a:cubicBezTo>
                      <a:pt x="6112" y="7720"/>
                      <a:pt x="6966" y="6756"/>
                      <a:pt x="7326" y="5576"/>
                    </a:cubicBezTo>
                    <a:cubicBezTo>
                      <a:pt x="7320" y="5526"/>
                      <a:pt x="7321" y="5464"/>
                      <a:pt x="7331" y="5384"/>
                    </a:cubicBezTo>
                    <a:cubicBezTo>
                      <a:pt x="7382" y="4974"/>
                      <a:pt x="7027" y="4436"/>
                      <a:pt x="6885" y="4436"/>
                    </a:cubicBezTo>
                    <a:cubicBezTo>
                      <a:pt x="6879" y="4436"/>
                      <a:pt x="6873" y="4437"/>
                      <a:pt x="6868" y="4439"/>
                    </a:cubicBezTo>
                    <a:cubicBezTo>
                      <a:pt x="6212" y="4676"/>
                      <a:pt x="6724" y="4985"/>
                      <a:pt x="5997" y="4987"/>
                    </a:cubicBezTo>
                    <a:cubicBezTo>
                      <a:pt x="5581" y="4999"/>
                      <a:pt x="5394" y="5115"/>
                      <a:pt x="5274" y="5115"/>
                    </a:cubicBezTo>
                    <a:cubicBezTo>
                      <a:pt x="5206" y="5115"/>
                      <a:pt x="5159" y="5077"/>
                      <a:pt x="5104" y="4961"/>
                    </a:cubicBezTo>
                    <a:cubicBezTo>
                      <a:pt x="4951" y="4639"/>
                      <a:pt x="4984" y="4406"/>
                      <a:pt x="5071" y="4160"/>
                    </a:cubicBezTo>
                    <a:cubicBezTo>
                      <a:pt x="5158" y="3914"/>
                      <a:pt x="5250" y="3912"/>
                      <a:pt x="5098" y="3622"/>
                    </a:cubicBezTo>
                    <a:cubicBezTo>
                      <a:pt x="4855" y="3092"/>
                      <a:pt x="5025" y="3167"/>
                      <a:pt x="5224" y="2830"/>
                    </a:cubicBezTo>
                    <a:cubicBezTo>
                      <a:pt x="5283" y="2738"/>
                      <a:pt x="5197" y="2690"/>
                      <a:pt x="5459" y="2661"/>
                    </a:cubicBezTo>
                    <a:cubicBezTo>
                      <a:pt x="5688" y="2635"/>
                      <a:pt x="5768" y="2323"/>
                      <a:pt x="5948" y="2323"/>
                    </a:cubicBezTo>
                    <a:cubicBezTo>
                      <a:pt x="5975" y="2323"/>
                      <a:pt x="6003" y="2330"/>
                      <a:pt x="6034" y="2345"/>
                    </a:cubicBezTo>
                    <a:cubicBezTo>
                      <a:pt x="6281" y="2462"/>
                      <a:pt x="6697" y="2461"/>
                      <a:pt x="6784" y="2569"/>
                    </a:cubicBezTo>
                    <a:cubicBezTo>
                      <a:pt x="6861" y="2665"/>
                      <a:pt x="7039" y="2862"/>
                      <a:pt x="7151" y="2862"/>
                    </a:cubicBezTo>
                    <a:cubicBezTo>
                      <a:pt x="7166" y="2862"/>
                      <a:pt x="7180" y="2858"/>
                      <a:pt x="7193" y="2849"/>
                    </a:cubicBezTo>
                    <a:cubicBezTo>
                      <a:pt x="7223" y="2829"/>
                      <a:pt x="7225" y="2773"/>
                      <a:pt x="7213" y="2705"/>
                    </a:cubicBezTo>
                    <a:cubicBezTo>
                      <a:pt x="7138" y="2497"/>
                      <a:pt x="7047" y="2286"/>
                      <a:pt x="6941" y="2073"/>
                    </a:cubicBezTo>
                    <a:cubicBezTo>
                      <a:pt x="6775" y="1769"/>
                      <a:pt x="6593" y="1495"/>
                      <a:pt x="6397" y="1250"/>
                    </a:cubicBezTo>
                    <a:cubicBezTo>
                      <a:pt x="6387" y="1278"/>
                      <a:pt x="6374" y="1309"/>
                      <a:pt x="6358" y="1342"/>
                    </a:cubicBezTo>
                    <a:cubicBezTo>
                      <a:pt x="6325" y="1396"/>
                      <a:pt x="6316" y="1478"/>
                      <a:pt x="6266" y="1478"/>
                    </a:cubicBezTo>
                    <a:cubicBezTo>
                      <a:pt x="6253" y="1478"/>
                      <a:pt x="6238" y="1473"/>
                      <a:pt x="6220" y="1461"/>
                    </a:cubicBezTo>
                    <a:cubicBezTo>
                      <a:pt x="6127" y="1402"/>
                      <a:pt x="5979" y="1265"/>
                      <a:pt x="5888" y="1265"/>
                    </a:cubicBezTo>
                    <a:cubicBezTo>
                      <a:pt x="5887" y="1265"/>
                      <a:pt x="5886" y="1265"/>
                      <a:pt x="5886" y="1265"/>
                    </a:cubicBezTo>
                    <a:cubicBezTo>
                      <a:pt x="5885" y="1265"/>
                      <a:pt x="5884" y="1265"/>
                      <a:pt x="5884" y="1265"/>
                    </a:cubicBezTo>
                    <a:cubicBezTo>
                      <a:pt x="5851" y="1265"/>
                      <a:pt x="5795" y="1253"/>
                      <a:pt x="5730" y="1241"/>
                    </a:cubicBezTo>
                    <a:cubicBezTo>
                      <a:pt x="5665" y="1229"/>
                      <a:pt x="5592" y="1217"/>
                      <a:pt x="5525" y="1217"/>
                    </a:cubicBezTo>
                    <a:cubicBezTo>
                      <a:pt x="5465" y="1217"/>
                      <a:pt x="5410" y="1227"/>
                      <a:pt x="5372" y="1256"/>
                    </a:cubicBezTo>
                    <a:cubicBezTo>
                      <a:pt x="5144" y="1481"/>
                      <a:pt x="5284" y="1938"/>
                      <a:pt x="5163" y="2183"/>
                    </a:cubicBezTo>
                    <a:cubicBezTo>
                      <a:pt x="5139" y="2284"/>
                      <a:pt x="4846" y="2538"/>
                      <a:pt x="4728" y="2538"/>
                    </a:cubicBezTo>
                    <a:cubicBezTo>
                      <a:pt x="4726" y="2538"/>
                      <a:pt x="4724" y="2538"/>
                      <a:pt x="4722" y="2537"/>
                    </a:cubicBezTo>
                    <a:cubicBezTo>
                      <a:pt x="4637" y="2535"/>
                      <a:pt x="4345" y="2364"/>
                      <a:pt x="4538" y="2186"/>
                    </a:cubicBezTo>
                    <a:cubicBezTo>
                      <a:pt x="4732" y="2008"/>
                      <a:pt x="4762" y="1977"/>
                      <a:pt x="4667" y="1826"/>
                    </a:cubicBezTo>
                    <a:cubicBezTo>
                      <a:pt x="4573" y="1675"/>
                      <a:pt x="4554" y="1638"/>
                      <a:pt x="4448" y="1555"/>
                    </a:cubicBezTo>
                    <a:cubicBezTo>
                      <a:pt x="4343" y="1471"/>
                      <a:pt x="3958" y="1271"/>
                      <a:pt x="4012" y="1181"/>
                    </a:cubicBezTo>
                    <a:cubicBezTo>
                      <a:pt x="4058" y="1104"/>
                      <a:pt x="4263" y="834"/>
                      <a:pt x="4404" y="834"/>
                    </a:cubicBezTo>
                    <a:cubicBezTo>
                      <a:pt x="4429" y="834"/>
                      <a:pt x="4452" y="843"/>
                      <a:pt x="4472" y="863"/>
                    </a:cubicBezTo>
                    <a:cubicBezTo>
                      <a:pt x="4603" y="995"/>
                      <a:pt x="4742" y="1261"/>
                      <a:pt x="4803" y="1261"/>
                    </a:cubicBezTo>
                    <a:cubicBezTo>
                      <a:pt x="4803" y="1261"/>
                      <a:pt x="4803" y="1261"/>
                      <a:pt x="4804" y="1261"/>
                    </a:cubicBezTo>
                    <a:cubicBezTo>
                      <a:pt x="4865" y="1259"/>
                      <a:pt x="4984" y="1074"/>
                      <a:pt x="4944" y="940"/>
                    </a:cubicBezTo>
                    <a:cubicBezTo>
                      <a:pt x="4815" y="513"/>
                      <a:pt x="4795" y="313"/>
                      <a:pt x="4818" y="209"/>
                    </a:cubicBezTo>
                    <a:cubicBezTo>
                      <a:pt x="4375" y="67"/>
                      <a:pt x="3918" y="0"/>
                      <a:pt x="3462"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27"/>
              <p:cNvSpPr/>
              <p:nvPr/>
            </p:nvSpPr>
            <p:spPr>
              <a:xfrm>
                <a:off x="5765800" y="2700338"/>
                <a:ext cx="1601790" cy="1015999"/>
              </a:xfrm>
              <a:custGeom>
                <a:avLst/>
                <a:gdLst/>
                <a:ahLst/>
                <a:cxnLst/>
                <a:rect l="l" t="t" r="r" b="b"/>
                <a:pathLst>
                  <a:path w="4841" h="3068" extrusionOk="0">
                    <a:moveTo>
                      <a:pt x="678" y="0"/>
                    </a:moveTo>
                    <a:cubicBezTo>
                      <a:pt x="445" y="0"/>
                      <a:pt x="211" y="108"/>
                      <a:pt x="0" y="249"/>
                    </a:cubicBezTo>
                    <a:cubicBezTo>
                      <a:pt x="43" y="347"/>
                      <a:pt x="89" y="446"/>
                      <a:pt x="139" y="545"/>
                    </a:cubicBezTo>
                    <a:cubicBezTo>
                      <a:pt x="1109" y="2325"/>
                      <a:pt x="2634" y="3068"/>
                      <a:pt x="4153" y="3068"/>
                    </a:cubicBezTo>
                    <a:cubicBezTo>
                      <a:pt x="4349" y="3068"/>
                      <a:pt x="4545" y="3055"/>
                      <a:pt x="4740" y="3031"/>
                    </a:cubicBezTo>
                    <a:cubicBezTo>
                      <a:pt x="4740" y="3031"/>
                      <a:pt x="4740" y="3031"/>
                      <a:pt x="4740" y="3031"/>
                    </a:cubicBezTo>
                    <a:cubicBezTo>
                      <a:pt x="4545" y="3055"/>
                      <a:pt x="4349" y="3067"/>
                      <a:pt x="4153" y="3067"/>
                    </a:cubicBezTo>
                    <a:cubicBezTo>
                      <a:pt x="3066" y="3067"/>
                      <a:pt x="1975" y="2686"/>
                      <a:pt x="1087" y="1816"/>
                    </a:cubicBezTo>
                    <a:cubicBezTo>
                      <a:pt x="1861" y="2370"/>
                      <a:pt x="2741" y="2618"/>
                      <a:pt x="3618" y="2618"/>
                    </a:cubicBezTo>
                    <a:cubicBezTo>
                      <a:pt x="4008" y="2618"/>
                      <a:pt x="4398" y="2569"/>
                      <a:pt x="4777" y="2476"/>
                    </a:cubicBezTo>
                    <a:cubicBezTo>
                      <a:pt x="4809" y="2277"/>
                      <a:pt x="4841" y="2067"/>
                      <a:pt x="4825" y="1898"/>
                    </a:cubicBezTo>
                    <a:cubicBezTo>
                      <a:pt x="4787" y="1501"/>
                      <a:pt x="4248" y="1444"/>
                      <a:pt x="3929" y="1425"/>
                    </a:cubicBezTo>
                    <a:cubicBezTo>
                      <a:pt x="3611" y="1407"/>
                      <a:pt x="3357" y="1216"/>
                      <a:pt x="3056" y="1142"/>
                    </a:cubicBezTo>
                    <a:cubicBezTo>
                      <a:pt x="2755" y="1068"/>
                      <a:pt x="2617" y="863"/>
                      <a:pt x="2466" y="633"/>
                    </a:cubicBezTo>
                    <a:cubicBezTo>
                      <a:pt x="2423" y="568"/>
                      <a:pt x="2335" y="548"/>
                      <a:pt x="2226" y="548"/>
                    </a:cubicBezTo>
                    <a:cubicBezTo>
                      <a:pt x="2147" y="548"/>
                      <a:pt x="2057" y="558"/>
                      <a:pt x="1966" y="569"/>
                    </a:cubicBezTo>
                    <a:cubicBezTo>
                      <a:pt x="1875" y="579"/>
                      <a:pt x="1782" y="589"/>
                      <a:pt x="1697" y="589"/>
                    </a:cubicBezTo>
                    <a:cubicBezTo>
                      <a:pt x="1574" y="589"/>
                      <a:pt x="1467" y="568"/>
                      <a:pt x="1405" y="493"/>
                    </a:cubicBezTo>
                    <a:cubicBezTo>
                      <a:pt x="1187" y="130"/>
                      <a:pt x="933" y="0"/>
                      <a:pt x="678"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27"/>
              <p:cNvSpPr/>
              <p:nvPr/>
            </p:nvSpPr>
            <p:spPr>
              <a:xfrm>
                <a:off x="7394575" y="3635375"/>
                <a:ext cx="249237" cy="60325"/>
              </a:xfrm>
              <a:custGeom>
                <a:avLst/>
                <a:gdLst/>
                <a:ahLst/>
                <a:cxnLst/>
                <a:rect l="l" t="t" r="r" b="b"/>
                <a:pathLst>
                  <a:path w="752" h="182" extrusionOk="0">
                    <a:moveTo>
                      <a:pt x="752" y="0"/>
                    </a:moveTo>
                    <a:cubicBezTo>
                      <a:pt x="506" y="79"/>
                      <a:pt x="254" y="141"/>
                      <a:pt x="0" y="182"/>
                    </a:cubicBezTo>
                    <a:cubicBezTo>
                      <a:pt x="0" y="182"/>
                      <a:pt x="0" y="182"/>
                      <a:pt x="0" y="182"/>
                    </a:cubicBezTo>
                    <a:cubicBezTo>
                      <a:pt x="254" y="141"/>
                      <a:pt x="506" y="80"/>
                      <a:pt x="752" y="0"/>
                    </a:cubicBezTo>
                    <a:cubicBezTo>
                      <a:pt x="752" y="0"/>
                      <a:pt x="752" y="0"/>
                      <a:pt x="752" y="0"/>
                    </a:cubicBezTo>
                  </a:path>
                </a:pathLst>
              </a:custGeom>
              <a:solidFill>
                <a:srgbClr val="2C5D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27"/>
              <p:cNvSpPr/>
              <p:nvPr/>
            </p:nvSpPr>
            <p:spPr>
              <a:xfrm>
                <a:off x="7910513" y="3689350"/>
                <a:ext cx="1331915" cy="996949"/>
              </a:xfrm>
              <a:custGeom>
                <a:avLst/>
                <a:gdLst/>
                <a:ahLst/>
                <a:cxnLst/>
                <a:rect l="l" t="t" r="r" b="b"/>
                <a:pathLst>
                  <a:path w="4023" h="3012" extrusionOk="0">
                    <a:moveTo>
                      <a:pt x="4023" y="1113"/>
                    </a:moveTo>
                    <a:cubicBezTo>
                      <a:pt x="3510" y="275"/>
                      <a:pt x="2360" y="0"/>
                      <a:pt x="1395" y="505"/>
                    </a:cubicBezTo>
                    <a:cubicBezTo>
                      <a:pt x="429" y="1011"/>
                      <a:pt x="0" y="2112"/>
                      <a:pt x="395" y="3012"/>
                    </a:cubicBezTo>
                    <a:lnTo>
                      <a:pt x="4023" y="11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27"/>
              <p:cNvSpPr/>
              <p:nvPr/>
            </p:nvSpPr>
            <p:spPr>
              <a:xfrm>
                <a:off x="6710363" y="87313"/>
                <a:ext cx="2798753" cy="4121145"/>
              </a:xfrm>
              <a:custGeom>
                <a:avLst/>
                <a:gdLst/>
                <a:ahLst/>
                <a:cxnLst/>
                <a:rect l="l" t="t" r="r" b="b"/>
                <a:pathLst>
                  <a:path w="8455" h="12452" extrusionOk="0">
                    <a:moveTo>
                      <a:pt x="4357" y="11577"/>
                    </a:moveTo>
                    <a:cubicBezTo>
                      <a:pt x="3013" y="12280"/>
                      <a:pt x="1465" y="12452"/>
                      <a:pt x="0" y="12061"/>
                    </a:cubicBezTo>
                    <a:cubicBezTo>
                      <a:pt x="221" y="11233"/>
                      <a:pt x="221" y="11233"/>
                      <a:pt x="221" y="11233"/>
                    </a:cubicBezTo>
                    <a:cubicBezTo>
                      <a:pt x="1478" y="11569"/>
                      <a:pt x="2806" y="11421"/>
                      <a:pt x="3960" y="10817"/>
                    </a:cubicBezTo>
                    <a:cubicBezTo>
                      <a:pt x="6494" y="9492"/>
                      <a:pt x="7476" y="6352"/>
                      <a:pt x="6151" y="3819"/>
                    </a:cubicBezTo>
                    <a:cubicBezTo>
                      <a:pt x="5183" y="1968"/>
                      <a:pt x="3212" y="883"/>
                      <a:pt x="1129" y="1053"/>
                    </a:cubicBezTo>
                    <a:cubicBezTo>
                      <a:pt x="1059" y="199"/>
                      <a:pt x="1059" y="199"/>
                      <a:pt x="1059" y="199"/>
                    </a:cubicBezTo>
                    <a:cubicBezTo>
                      <a:pt x="3485" y="0"/>
                      <a:pt x="5782" y="1265"/>
                      <a:pt x="6910" y="3422"/>
                    </a:cubicBezTo>
                    <a:cubicBezTo>
                      <a:pt x="8455" y="6374"/>
                      <a:pt x="7310" y="10032"/>
                      <a:pt x="4357" y="1157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27"/>
              <p:cNvSpPr/>
              <p:nvPr/>
            </p:nvSpPr>
            <p:spPr>
              <a:xfrm>
                <a:off x="8591550" y="1952625"/>
                <a:ext cx="212725" cy="917574"/>
              </a:xfrm>
              <a:custGeom>
                <a:avLst/>
                <a:gdLst/>
                <a:ahLst/>
                <a:cxnLst/>
                <a:rect l="l" t="t" r="r" b="b"/>
                <a:pathLst>
                  <a:path w="640" h="2772" extrusionOk="0">
                    <a:moveTo>
                      <a:pt x="0" y="2770"/>
                    </a:moveTo>
                    <a:cubicBezTo>
                      <a:pt x="0" y="2771"/>
                      <a:pt x="0" y="2771"/>
                      <a:pt x="0" y="2772"/>
                    </a:cubicBezTo>
                    <a:cubicBezTo>
                      <a:pt x="0" y="2771"/>
                      <a:pt x="0" y="2771"/>
                      <a:pt x="0" y="2770"/>
                    </a:cubicBezTo>
                    <a:moveTo>
                      <a:pt x="3" y="2766"/>
                    </a:moveTo>
                    <a:cubicBezTo>
                      <a:pt x="2" y="2766"/>
                      <a:pt x="2" y="2767"/>
                      <a:pt x="1" y="2768"/>
                    </a:cubicBezTo>
                    <a:cubicBezTo>
                      <a:pt x="2" y="2767"/>
                      <a:pt x="2" y="2767"/>
                      <a:pt x="3" y="2766"/>
                    </a:cubicBezTo>
                    <a:moveTo>
                      <a:pt x="5" y="2762"/>
                    </a:moveTo>
                    <a:cubicBezTo>
                      <a:pt x="4" y="2763"/>
                      <a:pt x="4" y="2764"/>
                      <a:pt x="3" y="2765"/>
                    </a:cubicBezTo>
                    <a:cubicBezTo>
                      <a:pt x="4" y="2764"/>
                      <a:pt x="4" y="2763"/>
                      <a:pt x="5" y="2762"/>
                    </a:cubicBezTo>
                    <a:moveTo>
                      <a:pt x="500" y="59"/>
                    </a:moveTo>
                    <a:cubicBezTo>
                      <a:pt x="597" y="750"/>
                      <a:pt x="530" y="1403"/>
                      <a:pt x="336" y="1999"/>
                    </a:cubicBezTo>
                    <a:cubicBezTo>
                      <a:pt x="250" y="2265"/>
                      <a:pt x="138" y="2520"/>
                      <a:pt x="5" y="2761"/>
                    </a:cubicBezTo>
                    <a:cubicBezTo>
                      <a:pt x="437" y="1979"/>
                      <a:pt x="640" y="1058"/>
                      <a:pt x="500" y="59"/>
                    </a:cubicBezTo>
                    <a:moveTo>
                      <a:pt x="498" y="49"/>
                    </a:moveTo>
                    <a:cubicBezTo>
                      <a:pt x="499" y="52"/>
                      <a:pt x="499" y="56"/>
                      <a:pt x="500" y="59"/>
                    </a:cubicBezTo>
                    <a:cubicBezTo>
                      <a:pt x="499" y="56"/>
                      <a:pt x="499" y="52"/>
                      <a:pt x="498" y="49"/>
                    </a:cubicBezTo>
                    <a:moveTo>
                      <a:pt x="498" y="45"/>
                    </a:moveTo>
                    <a:cubicBezTo>
                      <a:pt x="498" y="46"/>
                      <a:pt x="498" y="47"/>
                      <a:pt x="498" y="48"/>
                    </a:cubicBezTo>
                    <a:cubicBezTo>
                      <a:pt x="498" y="47"/>
                      <a:pt x="498" y="46"/>
                      <a:pt x="498" y="45"/>
                    </a:cubicBezTo>
                    <a:moveTo>
                      <a:pt x="497" y="39"/>
                    </a:moveTo>
                    <a:cubicBezTo>
                      <a:pt x="497" y="41"/>
                      <a:pt x="497" y="42"/>
                      <a:pt x="498" y="44"/>
                    </a:cubicBezTo>
                    <a:cubicBezTo>
                      <a:pt x="498" y="42"/>
                      <a:pt x="497" y="40"/>
                      <a:pt x="497" y="39"/>
                    </a:cubicBezTo>
                    <a:moveTo>
                      <a:pt x="496" y="35"/>
                    </a:moveTo>
                    <a:cubicBezTo>
                      <a:pt x="497" y="36"/>
                      <a:pt x="497" y="36"/>
                      <a:pt x="497" y="37"/>
                    </a:cubicBezTo>
                    <a:cubicBezTo>
                      <a:pt x="497" y="36"/>
                      <a:pt x="497" y="36"/>
                      <a:pt x="496" y="35"/>
                    </a:cubicBezTo>
                    <a:moveTo>
                      <a:pt x="496" y="30"/>
                    </a:moveTo>
                    <a:cubicBezTo>
                      <a:pt x="496" y="31"/>
                      <a:pt x="496" y="32"/>
                      <a:pt x="496" y="32"/>
                    </a:cubicBezTo>
                    <a:cubicBezTo>
                      <a:pt x="496" y="32"/>
                      <a:pt x="496" y="31"/>
                      <a:pt x="496" y="30"/>
                    </a:cubicBezTo>
                    <a:moveTo>
                      <a:pt x="495" y="25"/>
                    </a:moveTo>
                    <a:cubicBezTo>
                      <a:pt x="495" y="25"/>
                      <a:pt x="495" y="26"/>
                      <a:pt x="495" y="26"/>
                    </a:cubicBezTo>
                    <a:cubicBezTo>
                      <a:pt x="495" y="26"/>
                      <a:pt x="495" y="25"/>
                      <a:pt x="495" y="25"/>
                    </a:cubicBezTo>
                    <a:moveTo>
                      <a:pt x="494" y="20"/>
                    </a:moveTo>
                    <a:cubicBezTo>
                      <a:pt x="494" y="21"/>
                      <a:pt x="494" y="21"/>
                      <a:pt x="494" y="22"/>
                    </a:cubicBezTo>
                    <a:cubicBezTo>
                      <a:pt x="494" y="21"/>
                      <a:pt x="494" y="21"/>
                      <a:pt x="494" y="20"/>
                    </a:cubicBezTo>
                    <a:moveTo>
                      <a:pt x="493" y="15"/>
                    </a:moveTo>
                    <a:cubicBezTo>
                      <a:pt x="494" y="15"/>
                      <a:pt x="494" y="15"/>
                      <a:pt x="494" y="16"/>
                    </a:cubicBezTo>
                    <a:cubicBezTo>
                      <a:pt x="494" y="15"/>
                      <a:pt x="493" y="15"/>
                      <a:pt x="493" y="15"/>
                    </a:cubicBezTo>
                    <a:moveTo>
                      <a:pt x="493" y="10"/>
                    </a:moveTo>
                    <a:cubicBezTo>
                      <a:pt x="493" y="10"/>
                      <a:pt x="493" y="11"/>
                      <a:pt x="493" y="11"/>
                    </a:cubicBezTo>
                    <a:cubicBezTo>
                      <a:pt x="493" y="10"/>
                      <a:pt x="493" y="10"/>
                      <a:pt x="493" y="10"/>
                    </a:cubicBezTo>
                    <a:moveTo>
                      <a:pt x="491" y="0"/>
                    </a:moveTo>
                    <a:cubicBezTo>
                      <a:pt x="491" y="0"/>
                      <a:pt x="491" y="0"/>
                      <a:pt x="491" y="0"/>
                    </a:cubicBezTo>
                    <a:cubicBezTo>
                      <a:pt x="491" y="0"/>
                      <a:pt x="491" y="0"/>
                      <a:pt x="491" y="0"/>
                    </a:cubicBezTo>
                  </a:path>
                </a:pathLst>
              </a:custGeom>
              <a:solidFill>
                <a:srgbClr val="CCCC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27"/>
              <p:cNvSpPr/>
              <p:nvPr/>
            </p:nvSpPr>
            <p:spPr>
              <a:xfrm>
                <a:off x="7323138" y="862013"/>
                <a:ext cx="1466852" cy="2841632"/>
              </a:xfrm>
              <a:custGeom>
                <a:avLst/>
                <a:gdLst/>
                <a:ahLst/>
                <a:cxnLst/>
                <a:rect l="l" t="t" r="r" b="b"/>
                <a:pathLst>
                  <a:path w="4429" h="8587" extrusionOk="0">
                    <a:moveTo>
                      <a:pt x="1382" y="7514"/>
                    </a:moveTo>
                    <a:cubicBezTo>
                      <a:pt x="971" y="7744"/>
                      <a:pt x="529" y="7920"/>
                      <a:pt x="72" y="8032"/>
                    </a:cubicBezTo>
                    <a:cubicBezTo>
                      <a:pt x="36" y="8259"/>
                      <a:pt x="0" y="8470"/>
                      <a:pt x="35" y="8587"/>
                    </a:cubicBezTo>
                    <a:cubicBezTo>
                      <a:pt x="96" y="8579"/>
                      <a:pt x="156" y="8571"/>
                      <a:pt x="217" y="8561"/>
                    </a:cubicBezTo>
                    <a:cubicBezTo>
                      <a:pt x="370" y="8367"/>
                      <a:pt x="574" y="7954"/>
                      <a:pt x="691" y="7954"/>
                    </a:cubicBezTo>
                    <a:cubicBezTo>
                      <a:pt x="707" y="7954"/>
                      <a:pt x="722" y="7962"/>
                      <a:pt x="735" y="7981"/>
                    </a:cubicBezTo>
                    <a:cubicBezTo>
                      <a:pt x="833" y="8127"/>
                      <a:pt x="923" y="8271"/>
                      <a:pt x="969" y="8379"/>
                    </a:cubicBezTo>
                    <a:cubicBezTo>
                      <a:pt x="1111" y="8332"/>
                      <a:pt x="1251" y="8280"/>
                      <a:pt x="1390" y="8222"/>
                    </a:cubicBezTo>
                    <a:cubicBezTo>
                      <a:pt x="1383" y="8004"/>
                      <a:pt x="1380" y="7741"/>
                      <a:pt x="1382" y="7514"/>
                    </a:cubicBezTo>
                    <a:moveTo>
                      <a:pt x="3651" y="1452"/>
                    </a:moveTo>
                    <a:cubicBezTo>
                      <a:pt x="3596" y="1462"/>
                      <a:pt x="3532" y="1471"/>
                      <a:pt x="3459" y="1480"/>
                    </a:cubicBezTo>
                    <a:cubicBezTo>
                      <a:pt x="3416" y="1502"/>
                      <a:pt x="3517" y="1740"/>
                      <a:pt x="3544" y="1903"/>
                    </a:cubicBezTo>
                    <a:cubicBezTo>
                      <a:pt x="3918" y="2937"/>
                      <a:pt x="3919" y="3913"/>
                      <a:pt x="3657" y="4774"/>
                    </a:cubicBezTo>
                    <a:cubicBezTo>
                      <a:pt x="3681" y="4992"/>
                      <a:pt x="3845" y="4975"/>
                      <a:pt x="4052" y="5180"/>
                    </a:cubicBezTo>
                    <a:cubicBezTo>
                      <a:pt x="4106" y="5233"/>
                      <a:pt x="4142" y="5270"/>
                      <a:pt x="4168" y="5297"/>
                    </a:cubicBezTo>
                    <a:cubicBezTo>
                      <a:pt x="4082" y="5563"/>
                      <a:pt x="3970" y="5818"/>
                      <a:pt x="3837" y="6059"/>
                    </a:cubicBezTo>
                    <a:cubicBezTo>
                      <a:pt x="3837" y="6059"/>
                      <a:pt x="3837" y="6059"/>
                      <a:pt x="3837" y="6059"/>
                    </a:cubicBezTo>
                    <a:cubicBezTo>
                      <a:pt x="3970" y="5818"/>
                      <a:pt x="4082" y="5563"/>
                      <a:pt x="4168" y="5297"/>
                    </a:cubicBezTo>
                    <a:cubicBezTo>
                      <a:pt x="4362" y="4701"/>
                      <a:pt x="4429" y="4048"/>
                      <a:pt x="4332" y="3357"/>
                    </a:cubicBezTo>
                    <a:cubicBezTo>
                      <a:pt x="4332" y="3357"/>
                      <a:pt x="4332" y="3357"/>
                      <a:pt x="4332" y="3357"/>
                    </a:cubicBezTo>
                    <a:cubicBezTo>
                      <a:pt x="4331" y="3354"/>
                      <a:pt x="4331" y="3350"/>
                      <a:pt x="4330" y="3347"/>
                    </a:cubicBezTo>
                    <a:cubicBezTo>
                      <a:pt x="4330" y="3346"/>
                      <a:pt x="4330" y="3346"/>
                      <a:pt x="4330" y="3346"/>
                    </a:cubicBezTo>
                    <a:cubicBezTo>
                      <a:pt x="4330" y="3345"/>
                      <a:pt x="4330" y="3344"/>
                      <a:pt x="4330" y="3343"/>
                    </a:cubicBezTo>
                    <a:cubicBezTo>
                      <a:pt x="4330" y="3342"/>
                      <a:pt x="4330" y="3342"/>
                      <a:pt x="4330" y="3342"/>
                    </a:cubicBezTo>
                    <a:cubicBezTo>
                      <a:pt x="4329" y="3340"/>
                      <a:pt x="4329" y="3339"/>
                      <a:pt x="4329" y="3337"/>
                    </a:cubicBezTo>
                    <a:cubicBezTo>
                      <a:pt x="4329" y="3336"/>
                      <a:pt x="4329" y="3336"/>
                      <a:pt x="4329" y="3335"/>
                    </a:cubicBezTo>
                    <a:cubicBezTo>
                      <a:pt x="4329" y="3334"/>
                      <a:pt x="4329" y="3334"/>
                      <a:pt x="4328" y="3333"/>
                    </a:cubicBezTo>
                    <a:cubicBezTo>
                      <a:pt x="4328" y="3332"/>
                      <a:pt x="4328" y="3331"/>
                      <a:pt x="4328" y="3330"/>
                    </a:cubicBezTo>
                    <a:cubicBezTo>
                      <a:pt x="4328" y="3330"/>
                      <a:pt x="4328" y="3329"/>
                      <a:pt x="4328" y="3328"/>
                    </a:cubicBezTo>
                    <a:cubicBezTo>
                      <a:pt x="4328" y="3327"/>
                      <a:pt x="4327" y="3326"/>
                      <a:pt x="4327" y="3324"/>
                    </a:cubicBezTo>
                    <a:cubicBezTo>
                      <a:pt x="4327" y="3324"/>
                      <a:pt x="4327" y="3323"/>
                      <a:pt x="4327" y="3323"/>
                    </a:cubicBezTo>
                    <a:cubicBezTo>
                      <a:pt x="4327" y="3322"/>
                      <a:pt x="4327" y="3320"/>
                      <a:pt x="4326" y="3320"/>
                    </a:cubicBezTo>
                    <a:cubicBezTo>
                      <a:pt x="4326" y="3319"/>
                      <a:pt x="4326" y="3319"/>
                      <a:pt x="4326" y="3318"/>
                    </a:cubicBezTo>
                    <a:cubicBezTo>
                      <a:pt x="4326" y="3317"/>
                      <a:pt x="4326" y="3315"/>
                      <a:pt x="4326" y="3314"/>
                    </a:cubicBezTo>
                    <a:cubicBezTo>
                      <a:pt x="4326" y="3313"/>
                      <a:pt x="4326" y="3313"/>
                      <a:pt x="4325" y="3313"/>
                    </a:cubicBezTo>
                    <a:cubicBezTo>
                      <a:pt x="4325" y="3312"/>
                      <a:pt x="4325" y="3310"/>
                      <a:pt x="4325" y="3309"/>
                    </a:cubicBezTo>
                    <a:cubicBezTo>
                      <a:pt x="4325" y="3309"/>
                      <a:pt x="4325" y="3308"/>
                      <a:pt x="4325" y="3308"/>
                    </a:cubicBezTo>
                    <a:cubicBezTo>
                      <a:pt x="4324" y="3305"/>
                      <a:pt x="4324" y="3301"/>
                      <a:pt x="4323" y="3298"/>
                    </a:cubicBezTo>
                    <a:cubicBezTo>
                      <a:pt x="4323" y="3298"/>
                      <a:pt x="4323" y="3298"/>
                      <a:pt x="4323" y="3298"/>
                    </a:cubicBezTo>
                    <a:cubicBezTo>
                      <a:pt x="4245" y="2789"/>
                      <a:pt x="4078" y="2261"/>
                      <a:pt x="3807" y="1720"/>
                    </a:cubicBezTo>
                    <a:cubicBezTo>
                      <a:pt x="3756" y="1628"/>
                      <a:pt x="3705" y="1538"/>
                      <a:pt x="3651" y="1452"/>
                    </a:cubicBezTo>
                    <a:moveTo>
                      <a:pt x="2324" y="0"/>
                    </a:moveTo>
                    <a:cubicBezTo>
                      <a:pt x="2464" y="137"/>
                      <a:pt x="2599" y="286"/>
                      <a:pt x="2728" y="448"/>
                    </a:cubicBezTo>
                    <a:cubicBezTo>
                      <a:pt x="2741" y="413"/>
                      <a:pt x="2751" y="381"/>
                      <a:pt x="2757" y="352"/>
                    </a:cubicBezTo>
                    <a:cubicBezTo>
                      <a:pt x="2617" y="223"/>
                      <a:pt x="2472" y="106"/>
                      <a:pt x="2324"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27"/>
              <p:cNvSpPr/>
              <p:nvPr/>
            </p:nvSpPr>
            <p:spPr>
              <a:xfrm>
                <a:off x="7780338" y="977900"/>
                <a:ext cx="922340" cy="2605088"/>
              </a:xfrm>
              <a:custGeom>
                <a:avLst/>
                <a:gdLst/>
                <a:ahLst/>
                <a:cxnLst/>
                <a:rect l="l" t="t" r="r" b="b"/>
                <a:pathLst>
                  <a:path w="2788" h="7870" extrusionOk="0">
                    <a:moveTo>
                      <a:pt x="2277" y="4422"/>
                    </a:moveTo>
                    <a:cubicBezTo>
                      <a:pt x="1917" y="5602"/>
                      <a:pt x="1063" y="6566"/>
                      <a:pt x="2" y="7162"/>
                    </a:cubicBezTo>
                    <a:cubicBezTo>
                      <a:pt x="0" y="7389"/>
                      <a:pt x="3" y="7652"/>
                      <a:pt x="10" y="7870"/>
                    </a:cubicBezTo>
                    <a:cubicBezTo>
                      <a:pt x="1029" y="7438"/>
                      <a:pt x="1915" y="6684"/>
                      <a:pt x="2452" y="5718"/>
                    </a:cubicBezTo>
                    <a:cubicBezTo>
                      <a:pt x="2452" y="5717"/>
                      <a:pt x="2452" y="5717"/>
                      <a:pt x="2452" y="5716"/>
                    </a:cubicBezTo>
                    <a:cubicBezTo>
                      <a:pt x="2453" y="5715"/>
                      <a:pt x="2453" y="5715"/>
                      <a:pt x="2453" y="5714"/>
                    </a:cubicBezTo>
                    <a:cubicBezTo>
                      <a:pt x="2454" y="5713"/>
                      <a:pt x="2454" y="5712"/>
                      <a:pt x="2455" y="5712"/>
                    </a:cubicBezTo>
                    <a:cubicBezTo>
                      <a:pt x="2455" y="5711"/>
                      <a:pt x="2455" y="5711"/>
                      <a:pt x="2455" y="5711"/>
                    </a:cubicBezTo>
                    <a:cubicBezTo>
                      <a:pt x="2456" y="5710"/>
                      <a:pt x="2456" y="5709"/>
                      <a:pt x="2457" y="5708"/>
                    </a:cubicBezTo>
                    <a:cubicBezTo>
                      <a:pt x="2457" y="5708"/>
                      <a:pt x="2457" y="5708"/>
                      <a:pt x="2457" y="5707"/>
                    </a:cubicBezTo>
                    <a:cubicBezTo>
                      <a:pt x="2590" y="5466"/>
                      <a:pt x="2702" y="5211"/>
                      <a:pt x="2788" y="4945"/>
                    </a:cubicBezTo>
                    <a:cubicBezTo>
                      <a:pt x="2762" y="4918"/>
                      <a:pt x="2726" y="4881"/>
                      <a:pt x="2672" y="4828"/>
                    </a:cubicBezTo>
                    <a:cubicBezTo>
                      <a:pt x="2465" y="4623"/>
                      <a:pt x="2301" y="4640"/>
                      <a:pt x="2277" y="4422"/>
                    </a:cubicBezTo>
                    <a:moveTo>
                      <a:pt x="1377" y="0"/>
                    </a:moveTo>
                    <a:cubicBezTo>
                      <a:pt x="1371" y="29"/>
                      <a:pt x="1361" y="61"/>
                      <a:pt x="1348" y="96"/>
                    </a:cubicBezTo>
                    <a:cubicBezTo>
                      <a:pt x="1544" y="341"/>
                      <a:pt x="1726" y="615"/>
                      <a:pt x="1892" y="919"/>
                    </a:cubicBezTo>
                    <a:cubicBezTo>
                      <a:pt x="1998" y="1132"/>
                      <a:pt x="2089" y="1343"/>
                      <a:pt x="2164" y="1551"/>
                    </a:cubicBezTo>
                    <a:cubicBezTo>
                      <a:pt x="2137" y="1388"/>
                      <a:pt x="2036" y="1150"/>
                      <a:pt x="2079" y="1128"/>
                    </a:cubicBezTo>
                    <a:cubicBezTo>
                      <a:pt x="2152" y="1119"/>
                      <a:pt x="2216" y="1110"/>
                      <a:pt x="2271" y="1100"/>
                    </a:cubicBezTo>
                    <a:cubicBezTo>
                      <a:pt x="2005" y="666"/>
                      <a:pt x="1704" y="302"/>
                      <a:pt x="1377"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27"/>
              <p:cNvSpPr/>
              <p:nvPr/>
            </p:nvSpPr>
            <p:spPr>
              <a:xfrm>
                <a:off x="6126163" y="3302000"/>
                <a:ext cx="1220790" cy="414337"/>
              </a:xfrm>
              <a:custGeom>
                <a:avLst/>
                <a:gdLst/>
                <a:ahLst/>
                <a:cxnLst/>
                <a:rect l="l" t="t" r="r" b="b"/>
                <a:pathLst>
                  <a:path w="3690" h="1251" extrusionOk="0">
                    <a:moveTo>
                      <a:pt x="0" y="0"/>
                    </a:moveTo>
                    <a:cubicBezTo>
                      <a:pt x="888" y="870"/>
                      <a:pt x="1979" y="1251"/>
                      <a:pt x="3066" y="1251"/>
                    </a:cubicBezTo>
                    <a:cubicBezTo>
                      <a:pt x="3262" y="1251"/>
                      <a:pt x="3458" y="1239"/>
                      <a:pt x="3653" y="1215"/>
                    </a:cubicBezTo>
                    <a:cubicBezTo>
                      <a:pt x="3618" y="1098"/>
                      <a:pt x="3654" y="887"/>
                      <a:pt x="3690" y="660"/>
                    </a:cubicBezTo>
                    <a:cubicBezTo>
                      <a:pt x="3311" y="753"/>
                      <a:pt x="2921" y="802"/>
                      <a:pt x="2531" y="802"/>
                    </a:cubicBezTo>
                    <a:cubicBezTo>
                      <a:pt x="1654" y="802"/>
                      <a:pt x="774" y="554"/>
                      <a:pt x="0"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27"/>
              <p:cNvSpPr/>
              <p:nvPr/>
            </p:nvSpPr>
            <p:spPr>
              <a:xfrm>
                <a:off x="7394575" y="3494088"/>
                <a:ext cx="249237" cy="201612"/>
              </a:xfrm>
              <a:custGeom>
                <a:avLst/>
                <a:gdLst/>
                <a:ahLst/>
                <a:cxnLst/>
                <a:rect l="l" t="t" r="r" b="b"/>
                <a:pathLst>
                  <a:path w="752" h="607" extrusionOk="0">
                    <a:moveTo>
                      <a:pt x="474" y="0"/>
                    </a:moveTo>
                    <a:cubicBezTo>
                      <a:pt x="357" y="0"/>
                      <a:pt x="153" y="413"/>
                      <a:pt x="0" y="607"/>
                    </a:cubicBezTo>
                    <a:cubicBezTo>
                      <a:pt x="254" y="566"/>
                      <a:pt x="506" y="504"/>
                      <a:pt x="752" y="425"/>
                    </a:cubicBezTo>
                    <a:cubicBezTo>
                      <a:pt x="706" y="317"/>
                      <a:pt x="616" y="173"/>
                      <a:pt x="518" y="27"/>
                    </a:cubicBezTo>
                    <a:cubicBezTo>
                      <a:pt x="505" y="8"/>
                      <a:pt x="490" y="0"/>
                      <a:pt x="474"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27"/>
              <p:cNvSpPr/>
              <p:nvPr/>
            </p:nvSpPr>
            <p:spPr>
              <a:xfrm>
                <a:off x="8015288" y="3994150"/>
                <a:ext cx="1227137" cy="692150"/>
              </a:xfrm>
              <a:custGeom>
                <a:avLst/>
                <a:gdLst/>
                <a:ahLst/>
                <a:cxnLst/>
                <a:rect l="l" t="t" r="r" b="b"/>
                <a:pathLst>
                  <a:path w="3707" h="2093" extrusionOk="0">
                    <a:moveTo>
                      <a:pt x="0" y="1866"/>
                    </a:moveTo>
                    <a:cubicBezTo>
                      <a:pt x="22" y="1942"/>
                      <a:pt x="47" y="2018"/>
                      <a:pt x="79" y="2093"/>
                    </a:cubicBezTo>
                    <a:cubicBezTo>
                      <a:pt x="3707" y="194"/>
                      <a:pt x="3707" y="194"/>
                      <a:pt x="3707" y="194"/>
                    </a:cubicBezTo>
                    <a:cubicBezTo>
                      <a:pt x="3665" y="125"/>
                      <a:pt x="3617" y="61"/>
                      <a:pt x="3566" y="0"/>
                    </a:cubicBezTo>
                    <a:lnTo>
                      <a:pt x="0" y="18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1" name="Google Shape;1001;p27"/>
            <p:cNvGrpSpPr/>
            <p:nvPr/>
          </p:nvGrpSpPr>
          <p:grpSpPr>
            <a:xfrm rot="-1894097">
              <a:off x="1120080" y="647201"/>
              <a:ext cx="609814" cy="701720"/>
              <a:chOff x="7175500" y="2232025"/>
              <a:chExt cx="1011234" cy="1163638"/>
            </a:xfrm>
          </p:grpSpPr>
          <p:sp>
            <p:nvSpPr>
              <p:cNvPr id="1002" name="Google Shape;1002;p27"/>
              <p:cNvSpPr/>
              <p:nvPr/>
            </p:nvSpPr>
            <p:spPr>
              <a:xfrm>
                <a:off x="7175500" y="2232025"/>
                <a:ext cx="1011234" cy="1011234"/>
              </a:xfrm>
              <a:custGeom>
                <a:avLst/>
                <a:gdLst/>
                <a:ahLst/>
                <a:cxnLst/>
                <a:rect l="l" t="t" r="r" b="b"/>
                <a:pathLst>
                  <a:path w="4685" h="4685" extrusionOk="0">
                    <a:moveTo>
                      <a:pt x="4501" y="2676"/>
                    </a:moveTo>
                    <a:cubicBezTo>
                      <a:pt x="4317" y="3868"/>
                      <a:pt x="3201" y="4685"/>
                      <a:pt x="2009" y="4501"/>
                    </a:cubicBezTo>
                    <a:cubicBezTo>
                      <a:pt x="817" y="4317"/>
                      <a:pt x="0" y="3201"/>
                      <a:pt x="184" y="2009"/>
                    </a:cubicBezTo>
                    <a:cubicBezTo>
                      <a:pt x="368" y="817"/>
                      <a:pt x="1484" y="0"/>
                      <a:pt x="2676" y="184"/>
                    </a:cubicBezTo>
                    <a:cubicBezTo>
                      <a:pt x="3868" y="368"/>
                      <a:pt x="4685" y="1484"/>
                      <a:pt x="4501" y="2676"/>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7"/>
              <p:cNvSpPr/>
              <p:nvPr/>
            </p:nvSpPr>
            <p:spPr>
              <a:xfrm>
                <a:off x="7475538" y="3092450"/>
                <a:ext cx="269875" cy="303211"/>
              </a:xfrm>
              <a:custGeom>
                <a:avLst/>
                <a:gdLst/>
                <a:ahLst/>
                <a:cxnLst/>
                <a:rect l="l" t="t" r="r" b="b"/>
                <a:pathLst>
                  <a:path w="1249" h="1404" extrusionOk="0">
                    <a:moveTo>
                      <a:pt x="1249" y="168"/>
                    </a:moveTo>
                    <a:cubicBezTo>
                      <a:pt x="1131" y="930"/>
                      <a:pt x="1131" y="930"/>
                      <a:pt x="1131" y="930"/>
                    </a:cubicBezTo>
                    <a:cubicBezTo>
                      <a:pt x="1088" y="1211"/>
                      <a:pt x="825" y="1404"/>
                      <a:pt x="544" y="1360"/>
                    </a:cubicBezTo>
                    <a:cubicBezTo>
                      <a:pt x="474" y="1350"/>
                      <a:pt x="474" y="1350"/>
                      <a:pt x="474" y="1350"/>
                    </a:cubicBezTo>
                    <a:cubicBezTo>
                      <a:pt x="193" y="1306"/>
                      <a:pt x="0" y="1043"/>
                      <a:pt x="44" y="762"/>
                    </a:cubicBezTo>
                    <a:cubicBezTo>
                      <a:pt x="162" y="0"/>
                      <a:pt x="162" y="0"/>
                      <a:pt x="162" y="0"/>
                    </a:cubicBezTo>
                    <a:cubicBezTo>
                      <a:pt x="1249" y="168"/>
                      <a:pt x="1249" y="168"/>
                      <a:pt x="1249" y="168"/>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27"/>
              <p:cNvSpPr/>
              <p:nvPr/>
            </p:nvSpPr>
            <p:spPr>
              <a:xfrm>
                <a:off x="7404100" y="2574925"/>
                <a:ext cx="573088" cy="703263"/>
              </a:xfrm>
              <a:custGeom>
                <a:avLst/>
                <a:gdLst/>
                <a:ahLst/>
                <a:cxnLst/>
                <a:rect l="l" t="t" r="r" b="b"/>
                <a:pathLst>
                  <a:path w="2657" h="3256" extrusionOk="0">
                    <a:moveTo>
                      <a:pt x="1315" y="3254"/>
                    </a:moveTo>
                    <a:cubicBezTo>
                      <a:pt x="1315" y="3254"/>
                      <a:pt x="1314" y="3254"/>
                      <a:pt x="1314" y="3254"/>
                    </a:cubicBezTo>
                    <a:cubicBezTo>
                      <a:pt x="1306" y="3252"/>
                      <a:pt x="1302" y="3244"/>
                      <a:pt x="1304" y="3236"/>
                    </a:cubicBezTo>
                    <a:cubicBezTo>
                      <a:pt x="1460" y="2704"/>
                      <a:pt x="1809" y="2255"/>
                      <a:pt x="2147" y="1821"/>
                    </a:cubicBezTo>
                    <a:cubicBezTo>
                      <a:pt x="2243" y="1697"/>
                      <a:pt x="2343" y="1569"/>
                      <a:pt x="2436" y="1442"/>
                    </a:cubicBezTo>
                    <a:cubicBezTo>
                      <a:pt x="2504" y="1349"/>
                      <a:pt x="2567" y="1257"/>
                      <a:pt x="2596" y="1150"/>
                    </a:cubicBezTo>
                    <a:cubicBezTo>
                      <a:pt x="2620" y="1058"/>
                      <a:pt x="2617" y="929"/>
                      <a:pt x="2536" y="844"/>
                    </a:cubicBezTo>
                    <a:cubicBezTo>
                      <a:pt x="2422" y="724"/>
                      <a:pt x="2227" y="758"/>
                      <a:pt x="2149" y="778"/>
                    </a:cubicBezTo>
                    <a:cubicBezTo>
                      <a:pt x="2039" y="806"/>
                      <a:pt x="1935" y="853"/>
                      <a:pt x="1842" y="916"/>
                    </a:cubicBezTo>
                    <a:cubicBezTo>
                      <a:pt x="1816" y="1086"/>
                      <a:pt x="1767" y="1228"/>
                      <a:pt x="1694" y="1350"/>
                    </a:cubicBezTo>
                    <a:cubicBezTo>
                      <a:pt x="1659" y="1408"/>
                      <a:pt x="1598" y="1411"/>
                      <a:pt x="1556" y="1390"/>
                    </a:cubicBezTo>
                    <a:cubicBezTo>
                      <a:pt x="1514" y="1369"/>
                      <a:pt x="1480" y="1318"/>
                      <a:pt x="1505" y="1258"/>
                    </a:cubicBezTo>
                    <a:cubicBezTo>
                      <a:pt x="1527" y="1205"/>
                      <a:pt x="1559" y="1153"/>
                      <a:pt x="1599" y="1102"/>
                    </a:cubicBezTo>
                    <a:cubicBezTo>
                      <a:pt x="1661" y="1024"/>
                      <a:pt x="1734" y="956"/>
                      <a:pt x="1816" y="899"/>
                    </a:cubicBezTo>
                    <a:cubicBezTo>
                      <a:pt x="1829" y="803"/>
                      <a:pt x="1836" y="698"/>
                      <a:pt x="1836" y="582"/>
                    </a:cubicBezTo>
                    <a:cubicBezTo>
                      <a:pt x="1836" y="481"/>
                      <a:pt x="1831" y="374"/>
                      <a:pt x="1796" y="277"/>
                    </a:cubicBezTo>
                    <a:cubicBezTo>
                      <a:pt x="1757" y="172"/>
                      <a:pt x="1686" y="93"/>
                      <a:pt x="1600" y="60"/>
                    </a:cubicBezTo>
                    <a:cubicBezTo>
                      <a:pt x="1521" y="29"/>
                      <a:pt x="1425" y="37"/>
                      <a:pt x="1336" y="79"/>
                    </a:cubicBezTo>
                    <a:cubicBezTo>
                      <a:pt x="1262" y="115"/>
                      <a:pt x="1190" y="175"/>
                      <a:pt x="1117" y="262"/>
                    </a:cubicBezTo>
                    <a:cubicBezTo>
                      <a:pt x="1017" y="383"/>
                      <a:pt x="933" y="528"/>
                      <a:pt x="868" y="693"/>
                    </a:cubicBezTo>
                    <a:cubicBezTo>
                      <a:pt x="846" y="749"/>
                      <a:pt x="823" y="810"/>
                      <a:pt x="803" y="874"/>
                    </a:cubicBezTo>
                    <a:cubicBezTo>
                      <a:pt x="857" y="1061"/>
                      <a:pt x="877" y="1258"/>
                      <a:pt x="858" y="1449"/>
                    </a:cubicBezTo>
                    <a:cubicBezTo>
                      <a:pt x="856" y="1467"/>
                      <a:pt x="851" y="1520"/>
                      <a:pt x="810" y="1533"/>
                    </a:cubicBezTo>
                    <a:cubicBezTo>
                      <a:pt x="795" y="1537"/>
                      <a:pt x="780" y="1535"/>
                      <a:pt x="766" y="1527"/>
                    </a:cubicBezTo>
                    <a:cubicBezTo>
                      <a:pt x="739" y="1511"/>
                      <a:pt x="723" y="1472"/>
                      <a:pt x="718" y="1444"/>
                    </a:cubicBezTo>
                    <a:cubicBezTo>
                      <a:pt x="682" y="1249"/>
                      <a:pt x="719" y="1049"/>
                      <a:pt x="773" y="874"/>
                    </a:cubicBezTo>
                    <a:cubicBezTo>
                      <a:pt x="728" y="722"/>
                      <a:pt x="660" y="577"/>
                      <a:pt x="571" y="448"/>
                    </a:cubicBezTo>
                    <a:cubicBezTo>
                      <a:pt x="502" y="348"/>
                      <a:pt x="362" y="194"/>
                      <a:pt x="198" y="267"/>
                    </a:cubicBezTo>
                    <a:cubicBezTo>
                      <a:pt x="164" y="282"/>
                      <a:pt x="133" y="307"/>
                      <a:pt x="110" y="339"/>
                    </a:cubicBezTo>
                    <a:cubicBezTo>
                      <a:pt x="35" y="438"/>
                      <a:pt x="29" y="560"/>
                      <a:pt x="34" y="678"/>
                    </a:cubicBezTo>
                    <a:cubicBezTo>
                      <a:pt x="52" y="1110"/>
                      <a:pt x="207" y="1525"/>
                      <a:pt x="356" y="1926"/>
                    </a:cubicBezTo>
                    <a:cubicBezTo>
                      <a:pt x="441" y="2153"/>
                      <a:pt x="528" y="2388"/>
                      <a:pt x="591" y="2624"/>
                    </a:cubicBezTo>
                    <a:cubicBezTo>
                      <a:pt x="631" y="2776"/>
                      <a:pt x="660" y="2937"/>
                      <a:pt x="605" y="3085"/>
                    </a:cubicBezTo>
                    <a:cubicBezTo>
                      <a:pt x="602" y="3092"/>
                      <a:pt x="595" y="3096"/>
                      <a:pt x="587" y="3094"/>
                    </a:cubicBezTo>
                    <a:cubicBezTo>
                      <a:pt x="579" y="3091"/>
                      <a:pt x="575" y="3083"/>
                      <a:pt x="578" y="3075"/>
                    </a:cubicBezTo>
                    <a:cubicBezTo>
                      <a:pt x="631" y="2935"/>
                      <a:pt x="602" y="2779"/>
                      <a:pt x="563" y="2632"/>
                    </a:cubicBezTo>
                    <a:cubicBezTo>
                      <a:pt x="501" y="2397"/>
                      <a:pt x="414" y="2163"/>
                      <a:pt x="329" y="1936"/>
                    </a:cubicBezTo>
                    <a:cubicBezTo>
                      <a:pt x="179" y="1533"/>
                      <a:pt x="24" y="1115"/>
                      <a:pt x="6" y="679"/>
                    </a:cubicBezTo>
                    <a:cubicBezTo>
                      <a:pt x="0" y="556"/>
                      <a:pt x="7" y="428"/>
                      <a:pt x="87" y="321"/>
                    </a:cubicBezTo>
                    <a:cubicBezTo>
                      <a:pt x="113" y="286"/>
                      <a:pt x="148" y="258"/>
                      <a:pt x="186" y="241"/>
                    </a:cubicBezTo>
                    <a:cubicBezTo>
                      <a:pt x="370" y="158"/>
                      <a:pt x="521" y="325"/>
                      <a:pt x="594" y="431"/>
                    </a:cubicBezTo>
                    <a:cubicBezTo>
                      <a:pt x="677" y="552"/>
                      <a:pt x="743" y="686"/>
                      <a:pt x="788" y="827"/>
                    </a:cubicBezTo>
                    <a:cubicBezTo>
                      <a:pt x="805" y="776"/>
                      <a:pt x="823" y="728"/>
                      <a:pt x="841" y="683"/>
                    </a:cubicBezTo>
                    <a:cubicBezTo>
                      <a:pt x="907" y="514"/>
                      <a:pt x="993" y="367"/>
                      <a:pt x="1095" y="244"/>
                    </a:cubicBezTo>
                    <a:cubicBezTo>
                      <a:pt x="1171" y="153"/>
                      <a:pt x="1246" y="91"/>
                      <a:pt x="1324" y="54"/>
                    </a:cubicBezTo>
                    <a:cubicBezTo>
                      <a:pt x="1420" y="8"/>
                      <a:pt x="1525" y="0"/>
                      <a:pt x="1610" y="33"/>
                    </a:cubicBezTo>
                    <a:cubicBezTo>
                      <a:pt x="1704" y="69"/>
                      <a:pt x="1781" y="154"/>
                      <a:pt x="1823" y="267"/>
                    </a:cubicBezTo>
                    <a:cubicBezTo>
                      <a:pt x="1859" y="369"/>
                      <a:pt x="1865" y="478"/>
                      <a:pt x="1865" y="582"/>
                    </a:cubicBezTo>
                    <a:cubicBezTo>
                      <a:pt x="1865" y="689"/>
                      <a:pt x="1859" y="788"/>
                      <a:pt x="1847" y="878"/>
                    </a:cubicBezTo>
                    <a:cubicBezTo>
                      <a:pt x="1938" y="820"/>
                      <a:pt x="2037" y="777"/>
                      <a:pt x="2142" y="750"/>
                    </a:cubicBezTo>
                    <a:cubicBezTo>
                      <a:pt x="2225" y="729"/>
                      <a:pt x="2432" y="693"/>
                      <a:pt x="2557" y="824"/>
                    </a:cubicBezTo>
                    <a:cubicBezTo>
                      <a:pt x="2632" y="903"/>
                      <a:pt x="2657" y="1030"/>
                      <a:pt x="2623" y="1157"/>
                    </a:cubicBezTo>
                    <a:cubicBezTo>
                      <a:pt x="2594" y="1269"/>
                      <a:pt x="2526" y="1367"/>
                      <a:pt x="2459" y="1459"/>
                    </a:cubicBezTo>
                    <a:cubicBezTo>
                      <a:pt x="2366" y="1587"/>
                      <a:pt x="2266" y="1715"/>
                      <a:pt x="2170" y="1838"/>
                    </a:cubicBezTo>
                    <a:cubicBezTo>
                      <a:pt x="1833" y="2270"/>
                      <a:pt x="1486" y="2717"/>
                      <a:pt x="1331" y="3244"/>
                    </a:cubicBezTo>
                    <a:cubicBezTo>
                      <a:pt x="1329" y="3251"/>
                      <a:pt x="1322" y="3256"/>
                      <a:pt x="1315" y="3254"/>
                    </a:cubicBezTo>
                    <a:moveTo>
                      <a:pt x="787" y="926"/>
                    </a:moveTo>
                    <a:cubicBezTo>
                      <a:pt x="742" y="1087"/>
                      <a:pt x="714" y="1265"/>
                      <a:pt x="746" y="1439"/>
                    </a:cubicBezTo>
                    <a:cubicBezTo>
                      <a:pt x="751" y="1467"/>
                      <a:pt x="766" y="1493"/>
                      <a:pt x="781" y="1503"/>
                    </a:cubicBezTo>
                    <a:cubicBezTo>
                      <a:pt x="788" y="1507"/>
                      <a:pt x="794" y="1507"/>
                      <a:pt x="801" y="1505"/>
                    </a:cubicBezTo>
                    <a:cubicBezTo>
                      <a:pt x="817" y="1500"/>
                      <a:pt x="826" y="1481"/>
                      <a:pt x="829" y="1447"/>
                    </a:cubicBezTo>
                    <a:cubicBezTo>
                      <a:pt x="846" y="1273"/>
                      <a:pt x="831" y="1096"/>
                      <a:pt x="787" y="926"/>
                    </a:cubicBezTo>
                    <a:moveTo>
                      <a:pt x="1809" y="939"/>
                    </a:moveTo>
                    <a:cubicBezTo>
                      <a:pt x="1739" y="990"/>
                      <a:pt x="1676" y="1051"/>
                      <a:pt x="1621" y="1119"/>
                    </a:cubicBezTo>
                    <a:cubicBezTo>
                      <a:pt x="1583" y="1168"/>
                      <a:pt x="1552" y="1218"/>
                      <a:pt x="1532" y="1269"/>
                    </a:cubicBezTo>
                    <a:cubicBezTo>
                      <a:pt x="1514" y="1313"/>
                      <a:pt x="1537" y="1349"/>
                      <a:pt x="1569" y="1364"/>
                    </a:cubicBezTo>
                    <a:cubicBezTo>
                      <a:pt x="1601" y="1381"/>
                      <a:pt x="1644" y="1378"/>
                      <a:pt x="1668" y="1337"/>
                    </a:cubicBezTo>
                    <a:cubicBezTo>
                      <a:pt x="1737" y="1223"/>
                      <a:pt x="1783" y="1093"/>
                      <a:pt x="1809" y="93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27"/>
              <p:cNvSpPr/>
              <p:nvPr/>
            </p:nvSpPr>
            <p:spPr>
              <a:xfrm>
                <a:off x="7480300" y="3255963"/>
                <a:ext cx="239713" cy="39688"/>
              </a:xfrm>
              <a:custGeom>
                <a:avLst/>
                <a:gdLst/>
                <a:ahLst/>
                <a:cxnLst/>
                <a:rect l="l" t="t" r="r" b="b"/>
                <a:pathLst>
                  <a:path w="1108" h="185" extrusionOk="0">
                    <a:moveTo>
                      <a:pt x="1099" y="184"/>
                    </a:moveTo>
                    <a:cubicBezTo>
                      <a:pt x="7" y="15"/>
                      <a:pt x="7" y="15"/>
                      <a:pt x="7" y="15"/>
                    </a:cubicBezTo>
                    <a:cubicBezTo>
                      <a:pt x="3" y="14"/>
                      <a:pt x="0" y="11"/>
                      <a:pt x="1" y="7"/>
                    </a:cubicBezTo>
                    <a:cubicBezTo>
                      <a:pt x="1" y="3"/>
                      <a:pt x="5" y="0"/>
                      <a:pt x="9" y="1"/>
                    </a:cubicBezTo>
                    <a:cubicBezTo>
                      <a:pt x="1101" y="170"/>
                      <a:pt x="1101" y="170"/>
                      <a:pt x="1101" y="170"/>
                    </a:cubicBezTo>
                    <a:cubicBezTo>
                      <a:pt x="1105" y="171"/>
                      <a:pt x="1108" y="174"/>
                      <a:pt x="1107" y="178"/>
                    </a:cubicBezTo>
                    <a:cubicBezTo>
                      <a:pt x="1107" y="182"/>
                      <a:pt x="1103" y="185"/>
                      <a:pt x="1099" y="18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27"/>
              <p:cNvSpPr/>
              <p:nvPr/>
            </p:nvSpPr>
            <p:spPr>
              <a:xfrm>
                <a:off x="7475538" y="3219450"/>
                <a:ext cx="249236" cy="176213"/>
              </a:xfrm>
              <a:custGeom>
                <a:avLst/>
                <a:gdLst/>
                <a:ahLst/>
                <a:cxnLst/>
                <a:rect l="l" t="t" r="r" b="b"/>
                <a:pathLst>
                  <a:path w="1158" h="817" extrusionOk="0">
                    <a:moveTo>
                      <a:pt x="1158" y="168"/>
                    </a:moveTo>
                    <a:cubicBezTo>
                      <a:pt x="1131" y="343"/>
                      <a:pt x="1131" y="343"/>
                      <a:pt x="1131" y="343"/>
                    </a:cubicBezTo>
                    <a:cubicBezTo>
                      <a:pt x="1088" y="624"/>
                      <a:pt x="825" y="817"/>
                      <a:pt x="544" y="773"/>
                    </a:cubicBezTo>
                    <a:cubicBezTo>
                      <a:pt x="474" y="763"/>
                      <a:pt x="474" y="763"/>
                      <a:pt x="474" y="763"/>
                    </a:cubicBezTo>
                    <a:cubicBezTo>
                      <a:pt x="193" y="719"/>
                      <a:pt x="0" y="456"/>
                      <a:pt x="44" y="175"/>
                    </a:cubicBezTo>
                    <a:cubicBezTo>
                      <a:pt x="71" y="0"/>
                      <a:pt x="71" y="0"/>
                      <a:pt x="71" y="0"/>
                    </a:cubicBezTo>
                    <a:lnTo>
                      <a:pt x="1158" y="16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27"/>
              <p:cNvSpPr/>
              <p:nvPr/>
            </p:nvSpPr>
            <p:spPr>
              <a:xfrm>
                <a:off x="7483475" y="3236913"/>
                <a:ext cx="239713" cy="39687"/>
              </a:xfrm>
              <a:custGeom>
                <a:avLst/>
                <a:gdLst/>
                <a:ahLst/>
                <a:cxnLst/>
                <a:rect l="l" t="t" r="r" b="b"/>
                <a:pathLst>
                  <a:path w="1108" h="184" extrusionOk="0">
                    <a:moveTo>
                      <a:pt x="1099" y="184"/>
                    </a:moveTo>
                    <a:cubicBezTo>
                      <a:pt x="7" y="15"/>
                      <a:pt x="7" y="15"/>
                      <a:pt x="7" y="15"/>
                    </a:cubicBezTo>
                    <a:cubicBezTo>
                      <a:pt x="3" y="14"/>
                      <a:pt x="0" y="10"/>
                      <a:pt x="1" y="7"/>
                    </a:cubicBezTo>
                    <a:cubicBezTo>
                      <a:pt x="1" y="3"/>
                      <a:pt x="5" y="0"/>
                      <a:pt x="9" y="1"/>
                    </a:cubicBezTo>
                    <a:cubicBezTo>
                      <a:pt x="1101" y="170"/>
                      <a:pt x="1101" y="170"/>
                      <a:pt x="1101" y="170"/>
                    </a:cubicBezTo>
                    <a:cubicBezTo>
                      <a:pt x="1105" y="170"/>
                      <a:pt x="1108" y="174"/>
                      <a:pt x="1107" y="178"/>
                    </a:cubicBezTo>
                    <a:cubicBezTo>
                      <a:pt x="1107" y="182"/>
                      <a:pt x="1103" y="184"/>
                      <a:pt x="1099" y="1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27"/>
              <p:cNvSpPr/>
              <p:nvPr/>
            </p:nvSpPr>
            <p:spPr>
              <a:xfrm>
                <a:off x="7480300" y="3255963"/>
                <a:ext cx="239713" cy="39688"/>
              </a:xfrm>
              <a:custGeom>
                <a:avLst/>
                <a:gdLst/>
                <a:ahLst/>
                <a:cxnLst/>
                <a:rect l="l" t="t" r="r" b="b"/>
                <a:pathLst>
                  <a:path w="1108" h="185" extrusionOk="0">
                    <a:moveTo>
                      <a:pt x="1099" y="184"/>
                    </a:moveTo>
                    <a:cubicBezTo>
                      <a:pt x="7" y="15"/>
                      <a:pt x="7" y="15"/>
                      <a:pt x="7" y="15"/>
                    </a:cubicBezTo>
                    <a:cubicBezTo>
                      <a:pt x="3" y="14"/>
                      <a:pt x="0" y="11"/>
                      <a:pt x="1" y="7"/>
                    </a:cubicBezTo>
                    <a:cubicBezTo>
                      <a:pt x="1" y="3"/>
                      <a:pt x="5" y="0"/>
                      <a:pt x="9" y="1"/>
                    </a:cubicBezTo>
                    <a:cubicBezTo>
                      <a:pt x="1101" y="170"/>
                      <a:pt x="1101" y="170"/>
                      <a:pt x="1101" y="170"/>
                    </a:cubicBezTo>
                    <a:cubicBezTo>
                      <a:pt x="1105" y="171"/>
                      <a:pt x="1108" y="174"/>
                      <a:pt x="1107" y="178"/>
                    </a:cubicBezTo>
                    <a:cubicBezTo>
                      <a:pt x="1107" y="182"/>
                      <a:pt x="1103" y="185"/>
                      <a:pt x="1099" y="1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27"/>
              <p:cNvSpPr/>
              <p:nvPr/>
            </p:nvSpPr>
            <p:spPr>
              <a:xfrm>
                <a:off x="7477125" y="3276600"/>
                <a:ext cx="239713" cy="39687"/>
              </a:xfrm>
              <a:custGeom>
                <a:avLst/>
                <a:gdLst/>
                <a:ahLst/>
                <a:cxnLst/>
                <a:rect l="l" t="t" r="r" b="b"/>
                <a:pathLst>
                  <a:path w="1108" h="184" extrusionOk="0">
                    <a:moveTo>
                      <a:pt x="1099" y="183"/>
                    </a:moveTo>
                    <a:cubicBezTo>
                      <a:pt x="6" y="14"/>
                      <a:pt x="6" y="14"/>
                      <a:pt x="6" y="14"/>
                    </a:cubicBezTo>
                    <a:cubicBezTo>
                      <a:pt x="3" y="14"/>
                      <a:pt x="0" y="10"/>
                      <a:pt x="1" y="6"/>
                    </a:cubicBezTo>
                    <a:cubicBezTo>
                      <a:pt x="1" y="2"/>
                      <a:pt x="5" y="0"/>
                      <a:pt x="9" y="0"/>
                    </a:cubicBezTo>
                    <a:cubicBezTo>
                      <a:pt x="1101" y="169"/>
                      <a:pt x="1101" y="169"/>
                      <a:pt x="1101" y="169"/>
                    </a:cubicBezTo>
                    <a:cubicBezTo>
                      <a:pt x="1105" y="170"/>
                      <a:pt x="1108" y="174"/>
                      <a:pt x="1107" y="177"/>
                    </a:cubicBezTo>
                    <a:cubicBezTo>
                      <a:pt x="1106" y="181"/>
                      <a:pt x="1103" y="184"/>
                      <a:pt x="1099" y="18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27"/>
              <p:cNvSpPr/>
              <p:nvPr/>
            </p:nvSpPr>
            <p:spPr>
              <a:xfrm>
                <a:off x="7310438" y="2459038"/>
                <a:ext cx="728664" cy="676274"/>
              </a:xfrm>
              <a:custGeom>
                <a:avLst/>
                <a:gdLst/>
                <a:ahLst/>
                <a:cxnLst/>
                <a:rect l="l" t="t" r="r" b="b"/>
                <a:pathLst>
                  <a:path w="3372" h="3135" extrusionOk="0">
                    <a:moveTo>
                      <a:pt x="2240" y="1482"/>
                    </a:moveTo>
                    <a:cubicBezTo>
                      <a:pt x="2170" y="1533"/>
                      <a:pt x="2107" y="1594"/>
                      <a:pt x="2052" y="1662"/>
                    </a:cubicBezTo>
                    <a:cubicBezTo>
                      <a:pt x="2014" y="1711"/>
                      <a:pt x="1983" y="1761"/>
                      <a:pt x="1963" y="1812"/>
                    </a:cubicBezTo>
                    <a:cubicBezTo>
                      <a:pt x="1945" y="1856"/>
                      <a:pt x="1968" y="1892"/>
                      <a:pt x="2000" y="1907"/>
                    </a:cubicBezTo>
                    <a:cubicBezTo>
                      <a:pt x="2011" y="1913"/>
                      <a:pt x="2024" y="1917"/>
                      <a:pt x="2037" y="1917"/>
                    </a:cubicBezTo>
                    <a:cubicBezTo>
                      <a:pt x="2060" y="1917"/>
                      <a:pt x="2084" y="1906"/>
                      <a:pt x="2099" y="1880"/>
                    </a:cubicBezTo>
                    <a:cubicBezTo>
                      <a:pt x="2168" y="1766"/>
                      <a:pt x="2214" y="1636"/>
                      <a:pt x="2240" y="1482"/>
                    </a:cubicBezTo>
                    <a:moveTo>
                      <a:pt x="1218" y="1469"/>
                    </a:moveTo>
                    <a:cubicBezTo>
                      <a:pt x="1173" y="1630"/>
                      <a:pt x="1145" y="1808"/>
                      <a:pt x="1177" y="1982"/>
                    </a:cubicBezTo>
                    <a:cubicBezTo>
                      <a:pt x="1182" y="2010"/>
                      <a:pt x="1197" y="2036"/>
                      <a:pt x="1212" y="2046"/>
                    </a:cubicBezTo>
                    <a:cubicBezTo>
                      <a:pt x="1216" y="2048"/>
                      <a:pt x="1221" y="2049"/>
                      <a:pt x="1225" y="2049"/>
                    </a:cubicBezTo>
                    <a:cubicBezTo>
                      <a:pt x="1227" y="2049"/>
                      <a:pt x="1230" y="2049"/>
                      <a:pt x="1232" y="2048"/>
                    </a:cubicBezTo>
                    <a:cubicBezTo>
                      <a:pt x="1248" y="2043"/>
                      <a:pt x="1257" y="2024"/>
                      <a:pt x="1260" y="1990"/>
                    </a:cubicBezTo>
                    <a:cubicBezTo>
                      <a:pt x="1277" y="1816"/>
                      <a:pt x="1262" y="1639"/>
                      <a:pt x="1218" y="1469"/>
                    </a:cubicBezTo>
                    <a:moveTo>
                      <a:pt x="1928" y="584"/>
                    </a:moveTo>
                    <a:cubicBezTo>
                      <a:pt x="1875" y="584"/>
                      <a:pt x="1820" y="597"/>
                      <a:pt x="1767" y="622"/>
                    </a:cubicBezTo>
                    <a:cubicBezTo>
                      <a:pt x="1693" y="658"/>
                      <a:pt x="1621" y="718"/>
                      <a:pt x="1548" y="805"/>
                    </a:cubicBezTo>
                    <a:cubicBezTo>
                      <a:pt x="1448" y="926"/>
                      <a:pt x="1364" y="1071"/>
                      <a:pt x="1299" y="1236"/>
                    </a:cubicBezTo>
                    <a:cubicBezTo>
                      <a:pt x="1277" y="1292"/>
                      <a:pt x="1254" y="1353"/>
                      <a:pt x="1234" y="1417"/>
                    </a:cubicBezTo>
                    <a:cubicBezTo>
                      <a:pt x="1288" y="1604"/>
                      <a:pt x="1308" y="1801"/>
                      <a:pt x="1289" y="1992"/>
                    </a:cubicBezTo>
                    <a:cubicBezTo>
                      <a:pt x="1287" y="2010"/>
                      <a:pt x="1282" y="2063"/>
                      <a:pt x="1241" y="2076"/>
                    </a:cubicBezTo>
                    <a:cubicBezTo>
                      <a:pt x="1236" y="2077"/>
                      <a:pt x="1230" y="2078"/>
                      <a:pt x="1225" y="2078"/>
                    </a:cubicBezTo>
                    <a:cubicBezTo>
                      <a:pt x="1216" y="2078"/>
                      <a:pt x="1206" y="2075"/>
                      <a:pt x="1197" y="2070"/>
                    </a:cubicBezTo>
                    <a:cubicBezTo>
                      <a:pt x="1170" y="2054"/>
                      <a:pt x="1154" y="2015"/>
                      <a:pt x="1149" y="1987"/>
                    </a:cubicBezTo>
                    <a:cubicBezTo>
                      <a:pt x="1113" y="1792"/>
                      <a:pt x="1150" y="1592"/>
                      <a:pt x="1204" y="1417"/>
                    </a:cubicBezTo>
                    <a:cubicBezTo>
                      <a:pt x="1159" y="1265"/>
                      <a:pt x="1091" y="1120"/>
                      <a:pt x="1002" y="991"/>
                    </a:cubicBezTo>
                    <a:cubicBezTo>
                      <a:pt x="945" y="909"/>
                      <a:pt x="841" y="791"/>
                      <a:pt x="715" y="791"/>
                    </a:cubicBezTo>
                    <a:cubicBezTo>
                      <a:pt x="687" y="791"/>
                      <a:pt x="658" y="796"/>
                      <a:pt x="629" y="810"/>
                    </a:cubicBezTo>
                    <a:cubicBezTo>
                      <a:pt x="595" y="825"/>
                      <a:pt x="564" y="850"/>
                      <a:pt x="541" y="882"/>
                    </a:cubicBezTo>
                    <a:cubicBezTo>
                      <a:pt x="466" y="981"/>
                      <a:pt x="460" y="1103"/>
                      <a:pt x="465" y="1221"/>
                    </a:cubicBezTo>
                    <a:cubicBezTo>
                      <a:pt x="483" y="1653"/>
                      <a:pt x="638" y="2068"/>
                      <a:pt x="787" y="2469"/>
                    </a:cubicBezTo>
                    <a:cubicBezTo>
                      <a:pt x="845" y="2625"/>
                      <a:pt x="905" y="2784"/>
                      <a:pt x="956" y="2945"/>
                    </a:cubicBezTo>
                    <a:cubicBezTo>
                      <a:pt x="2010" y="3108"/>
                      <a:pt x="2010" y="3108"/>
                      <a:pt x="2010" y="3108"/>
                    </a:cubicBezTo>
                    <a:cubicBezTo>
                      <a:pt x="2006" y="3135"/>
                      <a:pt x="2006" y="3135"/>
                      <a:pt x="2006" y="3135"/>
                    </a:cubicBezTo>
                    <a:cubicBezTo>
                      <a:pt x="2014" y="3134"/>
                      <a:pt x="2021" y="3132"/>
                      <a:pt x="2029" y="3130"/>
                    </a:cubicBezTo>
                    <a:cubicBezTo>
                      <a:pt x="2191" y="2861"/>
                      <a:pt x="2386" y="2610"/>
                      <a:pt x="2578" y="2364"/>
                    </a:cubicBezTo>
                    <a:cubicBezTo>
                      <a:pt x="2674" y="2240"/>
                      <a:pt x="2774" y="2112"/>
                      <a:pt x="2867" y="1985"/>
                    </a:cubicBezTo>
                    <a:cubicBezTo>
                      <a:pt x="2935" y="1892"/>
                      <a:pt x="2998" y="1800"/>
                      <a:pt x="3027" y="1693"/>
                    </a:cubicBezTo>
                    <a:cubicBezTo>
                      <a:pt x="3051" y="1601"/>
                      <a:pt x="3048" y="1472"/>
                      <a:pt x="2967" y="1387"/>
                    </a:cubicBezTo>
                    <a:cubicBezTo>
                      <a:pt x="2903" y="1320"/>
                      <a:pt x="2813" y="1301"/>
                      <a:pt x="2733" y="1301"/>
                    </a:cubicBezTo>
                    <a:cubicBezTo>
                      <a:pt x="2671" y="1301"/>
                      <a:pt x="2614" y="1312"/>
                      <a:pt x="2580" y="1321"/>
                    </a:cubicBezTo>
                    <a:cubicBezTo>
                      <a:pt x="2470" y="1349"/>
                      <a:pt x="2366" y="1396"/>
                      <a:pt x="2273" y="1459"/>
                    </a:cubicBezTo>
                    <a:cubicBezTo>
                      <a:pt x="2247" y="1629"/>
                      <a:pt x="2198" y="1771"/>
                      <a:pt x="2125" y="1893"/>
                    </a:cubicBezTo>
                    <a:cubicBezTo>
                      <a:pt x="2102" y="1930"/>
                      <a:pt x="2069" y="1945"/>
                      <a:pt x="2037" y="1945"/>
                    </a:cubicBezTo>
                    <a:cubicBezTo>
                      <a:pt x="2019" y="1945"/>
                      <a:pt x="2002" y="1941"/>
                      <a:pt x="1987" y="1933"/>
                    </a:cubicBezTo>
                    <a:cubicBezTo>
                      <a:pt x="1945" y="1912"/>
                      <a:pt x="1911" y="1861"/>
                      <a:pt x="1936" y="1801"/>
                    </a:cubicBezTo>
                    <a:cubicBezTo>
                      <a:pt x="1958" y="1748"/>
                      <a:pt x="1990" y="1696"/>
                      <a:pt x="2030" y="1645"/>
                    </a:cubicBezTo>
                    <a:cubicBezTo>
                      <a:pt x="2092" y="1567"/>
                      <a:pt x="2165" y="1499"/>
                      <a:pt x="2247" y="1442"/>
                    </a:cubicBezTo>
                    <a:cubicBezTo>
                      <a:pt x="2260" y="1346"/>
                      <a:pt x="2267" y="1241"/>
                      <a:pt x="2267" y="1125"/>
                    </a:cubicBezTo>
                    <a:cubicBezTo>
                      <a:pt x="2267" y="1024"/>
                      <a:pt x="2262" y="917"/>
                      <a:pt x="2227" y="820"/>
                    </a:cubicBezTo>
                    <a:cubicBezTo>
                      <a:pt x="2188" y="715"/>
                      <a:pt x="2117" y="636"/>
                      <a:pt x="2031" y="603"/>
                    </a:cubicBezTo>
                    <a:cubicBezTo>
                      <a:pt x="1999" y="590"/>
                      <a:pt x="1964" y="584"/>
                      <a:pt x="1928" y="584"/>
                    </a:cubicBezTo>
                    <a:moveTo>
                      <a:pt x="1670" y="0"/>
                    </a:moveTo>
                    <a:cubicBezTo>
                      <a:pt x="901" y="0"/>
                      <a:pt x="226" y="560"/>
                      <a:pt x="105" y="1343"/>
                    </a:cubicBezTo>
                    <a:cubicBezTo>
                      <a:pt x="0" y="2023"/>
                      <a:pt x="344" y="2669"/>
                      <a:pt x="917" y="2979"/>
                    </a:cubicBezTo>
                    <a:cubicBezTo>
                      <a:pt x="923" y="2940"/>
                      <a:pt x="923" y="2940"/>
                      <a:pt x="923" y="2940"/>
                    </a:cubicBezTo>
                    <a:cubicBezTo>
                      <a:pt x="925" y="2941"/>
                      <a:pt x="925" y="2941"/>
                      <a:pt x="925" y="2941"/>
                    </a:cubicBezTo>
                    <a:cubicBezTo>
                      <a:pt x="874" y="2785"/>
                      <a:pt x="817" y="2630"/>
                      <a:pt x="760" y="2479"/>
                    </a:cubicBezTo>
                    <a:cubicBezTo>
                      <a:pt x="610" y="2076"/>
                      <a:pt x="455" y="1658"/>
                      <a:pt x="437" y="1222"/>
                    </a:cubicBezTo>
                    <a:cubicBezTo>
                      <a:pt x="431" y="1099"/>
                      <a:pt x="438" y="971"/>
                      <a:pt x="518" y="864"/>
                    </a:cubicBezTo>
                    <a:cubicBezTo>
                      <a:pt x="544" y="829"/>
                      <a:pt x="579" y="801"/>
                      <a:pt x="617" y="784"/>
                    </a:cubicBezTo>
                    <a:cubicBezTo>
                      <a:pt x="651" y="768"/>
                      <a:pt x="685" y="762"/>
                      <a:pt x="716" y="762"/>
                    </a:cubicBezTo>
                    <a:cubicBezTo>
                      <a:pt x="855" y="762"/>
                      <a:pt x="965" y="888"/>
                      <a:pt x="1025" y="974"/>
                    </a:cubicBezTo>
                    <a:cubicBezTo>
                      <a:pt x="1108" y="1095"/>
                      <a:pt x="1174" y="1229"/>
                      <a:pt x="1219" y="1370"/>
                    </a:cubicBezTo>
                    <a:cubicBezTo>
                      <a:pt x="1236" y="1319"/>
                      <a:pt x="1254" y="1271"/>
                      <a:pt x="1272" y="1226"/>
                    </a:cubicBezTo>
                    <a:cubicBezTo>
                      <a:pt x="1338" y="1057"/>
                      <a:pt x="1424" y="910"/>
                      <a:pt x="1526" y="787"/>
                    </a:cubicBezTo>
                    <a:cubicBezTo>
                      <a:pt x="1602" y="696"/>
                      <a:pt x="1677" y="634"/>
                      <a:pt x="1755" y="597"/>
                    </a:cubicBezTo>
                    <a:cubicBezTo>
                      <a:pt x="1811" y="570"/>
                      <a:pt x="1871" y="556"/>
                      <a:pt x="1928" y="556"/>
                    </a:cubicBezTo>
                    <a:cubicBezTo>
                      <a:pt x="1967" y="556"/>
                      <a:pt x="2006" y="563"/>
                      <a:pt x="2041" y="576"/>
                    </a:cubicBezTo>
                    <a:cubicBezTo>
                      <a:pt x="2135" y="612"/>
                      <a:pt x="2212" y="697"/>
                      <a:pt x="2254" y="810"/>
                    </a:cubicBezTo>
                    <a:cubicBezTo>
                      <a:pt x="2290" y="912"/>
                      <a:pt x="2296" y="1021"/>
                      <a:pt x="2296" y="1125"/>
                    </a:cubicBezTo>
                    <a:cubicBezTo>
                      <a:pt x="2296" y="1232"/>
                      <a:pt x="2290" y="1331"/>
                      <a:pt x="2278" y="1421"/>
                    </a:cubicBezTo>
                    <a:cubicBezTo>
                      <a:pt x="2369" y="1363"/>
                      <a:pt x="2468" y="1320"/>
                      <a:pt x="2573" y="1293"/>
                    </a:cubicBezTo>
                    <a:cubicBezTo>
                      <a:pt x="2609" y="1284"/>
                      <a:pt x="2668" y="1272"/>
                      <a:pt x="2733" y="1272"/>
                    </a:cubicBezTo>
                    <a:cubicBezTo>
                      <a:pt x="2819" y="1272"/>
                      <a:pt x="2917" y="1293"/>
                      <a:pt x="2988" y="1367"/>
                    </a:cubicBezTo>
                    <a:cubicBezTo>
                      <a:pt x="3063" y="1446"/>
                      <a:pt x="3088" y="1573"/>
                      <a:pt x="3054" y="1700"/>
                    </a:cubicBezTo>
                    <a:cubicBezTo>
                      <a:pt x="3025" y="1812"/>
                      <a:pt x="2957" y="1910"/>
                      <a:pt x="2890" y="2002"/>
                    </a:cubicBezTo>
                    <a:cubicBezTo>
                      <a:pt x="2797" y="2130"/>
                      <a:pt x="2697" y="2258"/>
                      <a:pt x="2601" y="2381"/>
                    </a:cubicBezTo>
                    <a:cubicBezTo>
                      <a:pt x="2415" y="2620"/>
                      <a:pt x="2226" y="2862"/>
                      <a:pt x="2068" y="3120"/>
                    </a:cubicBezTo>
                    <a:cubicBezTo>
                      <a:pt x="2663" y="2966"/>
                      <a:pt x="3139" y="2473"/>
                      <a:pt x="3238" y="1827"/>
                    </a:cubicBezTo>
                    <a:cubicBezTo>
                      <a:pt x="3372" y="962"/>
                      <a:pt x="2779" y="152"/>
                      <a:pt x="1914" y="19"/>
                    </a:cubicBezTo>
                    <a:cubicBezTo>
                      <a:pt x="1832" y="6"/>
                      <a:pt x="1750" y="0"/>
                      <a:pt x="1670" y="0"/>
                    </a:cubicBezTo>
                  </a:path>
                </a:pathLst>
              </a:custGeom>
              <a:solidFill>
                <a:srgbClr val="FFFBF5">
                  <a:alpha val="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27"/>
              <p:cNvSpPr/>
              <p:nvPr/>
            </p:nvSpPr>
            <p:spPr>
              <a:xfrm>
                <a:off x="7508875" y="3092450"/>
                <a:ext cx="236539" cy="50800"/>
              </a:xfrm>
              <a:custGeom>
                <a:avLst/>
                <a:gdLst/>
                <a:ahLst/>
                <a:cxnLst/>
                <a:rect l="l" t="t" r="r" b="b"/>
                <a:pathLst>
                  <a:path w="1093" h="231" extrusionOk="0">
                    <a:moveTo>
                      <a:pt x="39" y="5"/>
                    </a:moveTo>
                    <a:cubicBezTo>
                      <a:pt x="46" y="27"/>
                      <a:pt x="53" y="49"/>
                      <a:pt x="60" y="70"/>
                    </a:cubicBezTo>
                    <a:cubicBezTo>
                      <a:pt x="199" y="138"/>
                      <a:pt x="351" y="187"/>
                      <a:pt x="513" y="212"/>
                    </a:cubicBezTo>
                    <a:cubicBezTo>
                      <a:pt x="595" y="224"/>
                      <a:pt x="676" y="231"/>
                      <a:pt x="757" y="231"/>
                    </a:cubicBezTo>
                    <a:cubicBezTo>
                      <a:pt x="870" y="231"/>
                      <a:pt x="981" y="218"/>
                      <a:pt x="1089" y="195"/>
                    </a:cubicBezTo>
                    <a:cubicBezTo>
                      <a:pt x="1093" y="168"/>
                      <a:pt x="1093" y="168"/>
                      <a:pt x="1093" y="168"/>
                    </a:cubicBezTo>
                    <a:cubicBezTo>
                      <a:pt x="39" y="5"/>
                      <a:pt x="39" y="5"/>
                      <a:pt x="39" y="5"/>
                    </a:cubicBezTo>
                    <a:moveTo>
                      <a:pt x="6" y="0"/>
                    </a:moveTo>
                    <a:cubicBezTo>
                      <a:pt x="0" y="39"/>
                      <a:pt x="0" y="39"/>
                      <a:pt x="0" y="39"/>
                    </a:cubicBezTo>
                    <a:cubicBezTo>
                      <a:pt x="8" y="44"/>
                      <a:pt x="16" y="48"/>
                      <a:pt x="24" y="52"/>
                    </a:cubicBezTo>
                    <a:cubicBezTo>
                      <a:pt x="19" y="35"/>
                      <a:pt x="13" y="18"/>
                      <a:pt x="8" y="1"/>
                    </a:cubicBezTo>
                    <a:cubicBezTo>
                      <a:pt x="6" y="0"/>
                      <a:pt x="6" y="0"/>
                      <a:pt x="6"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27"/>
              <p:cNvSpPr/>
              <p:nvPr/>
            </p:nvSpPr>
            <p:spPr>
              <a:xfrm>
                <a:off x="7404100" y="2578100"/>
                <a:ext cx="573088" cy="555624"/>
              </a:xfrm>
              <a:custGeom>
                <a:avLst/>
                <a:gdLst/>
                <a:ahLst/>
                <a:cxnLst/>
                <a:rect l="l" t="t" r="r" b="b"/>
                <a:pathLst>
                  <a:path w="2657" h="2574" extrusionOk="0">
                    <a:moveTo>
                      <a:pt x="1606" y="1361"/>
                    </a:moveTo>
                    <a:cubicBezTo>
                      <a:pt x="1593" y="1361"/>
                      <a:pt x="1580" y="1357"/>
                      <a:pt x="1569" y="1351"/>
                    </a:cubicBezTo>
                    <a:cubicBezTo>
                      <a:pt x="1537" y="1336"/>
                      <a:pt x="1514" y="1300"/>
                      <a:pt x="1532" y="1256"/>
                    </a:cubicBezTo>
                    <a:cubicBezTo>
                      <a:pt x="1552" y="1205"/>
                      <a:pt x="1583" y="1155"/>
                      <a:pt x="1621" y="1106"/>
                    </a:cubicBezTo>
                    <a:cubicBezTo>
                      <a:pt x="1676" y="1038"/>
                      <a:pt x="1739" y="977"/>
                      <a:pt x="1809" y="926"/>
                    </a:cubicBezTo>
                    <a:cubicBezTo>
                      <a:pt x="1783" y="1080"/>
                      <a:pt x="1737" y="1210"/>
                      <a:pt x="1668" y="1324"/>
                    </a:cubicBezTo>
                    <a:cubicBezTo>
                      <a:pt x="1653" y="1350"/>
                      <a:pt x="1629" y="1361"/>
                      <a:pt x="1606" y="1361"/>
                    </a:cubicBezTo>
                    <a:moveTo>
                      <a:pt x="794" y="1493"/>
                    </a:moveTo>
                    <a:cubicBezTo>
                      <a:pt x="790" y="1493"/>
                      <a:pt x="785" y="1492"/>
                      <a:pt x="781" y="1490"/>
                    </a:cubicBezTo>
                    <a:cubicBezTo>
                      <a:pt x="766" y="1480"/>
                      <a:pt x="751" y="1454"/>
                      <a:pt x="746" y="1426"/>
                    </a:cubicBezTo>
                    <a:cubicBezTo>
                      <a:pt x="714" y="1252"/>
                      <a:pt x="742" y="1074"/>
                      <a:pt x="787" y="913"/>
                    </a:cubicBezTo>
                    <a:cubicBezTo>
                      <a:pt x="831" y="1083"/>
                      <a:pt x="846" y="1260"/>
                      <a:pt x="829" y="1434"/>
                    </a:cubicBezTo>
                    <a:cubicBezTo>
                      <a:pt x="826" y="1468"/>
                      <a:pt x="817" y="1487"/>
                      <a:pt x="801" y="1492"/>
                    </a:cubicBezTo>
                    <a:cubicBezTo>
                      <a:pt x="799" y="1493"/>
                      <a:pt x="796" y="1493"/>
                      <a:pt x="794" y="1493"/>
                    </a:cubicBezTo>
                    <a:moveTo>
                      <a:pt x="1497" y="0"/>
                    </a:moveTo>
                    <a:cubicBezTo>
                      <a:pt x="1440" y="0"/>
                      <a:pt x="1380" y="14"/>
                      <a:pt x="1324" y="41"/>
                    </a:cubicBezTo>
                    <a:cubicBezTo>
                      <a:pt x="1246" y="78"/>
                      <a:pt x="1171" y="140"/>
                      <a:pt x="1095" y="231"/>
                    </a:cubicBezTo>
                    <a:cubicBezTo>
                      <a:pt x="993" y="354"/>
                      <a:pt x="907" y="501"/>
                      <a:pt x="841" y="670"/>
                    </a:cubicBezTo>
                    <a:cubicBezTo>
                      <a:pt x="823" y="715"/>
                      <a:pt x="805" y="763"/>
                      <a:pt x="788" y="814"/>
                    </a:cubicBezTo>
                    <a:cubicBezTo>
                      <a:pt x="743" y="673"/>
                      <a:pt x="677" y="539"/>
                      <a:pt x="594" y="418"/>
                    </a:cubicBezTo>
                    <a:cubicBezTo>
                      <a:pt x="534" y="332"/>
                      <a:pt x="424" y="206"/>
                      <a:pt x="285" y="206"/>
                    </a:cubicBezTo>
                    <a:cubicBezTo>
                      <a:pt x="254" y="206"/>
                      <a:pt x="220" y="212"/>
                      <a:pt x="186" y="228"/>
                    </a:cubicBezTo>
                    <a:cubicBezTo>
                      <a:pt x="148" y="245"/>
                      <a:pt x="113" y="273"/>
                      <a:pt x="87" y="308"/>
                    </a:cubicBezTo>
                    <a:cubicBezTo>
                      <a:pt x="7" y="415"/>
                      <a:pt x="0" y="543"/>
                      <a:pt x="6" y="666"/>
                    </a:cubicBezTo>
                    <a:cubicBezTo>
                      <a:pt x="24" y="1102"/>
                      <a:pt x="179" y="1520"/>
                      <a:pt x="329" y="1923"/>
                    </a:cubicBezTo>
                    <a:cubicBezTo>
                      <a:pt x="386" y="2074"/>
                      <a:pt x="443" y="2229"/>
                      <a:pt x="494" y="2385"/>
                    </a:cubicBezTo>
                    <a:cubicBezTo>
                      <a:pt x="499" y="2402"/>
                      <a:pt x="505" y="2419"/>
                      <a:pt x="510" y="2436"/>
                    </a:cubicBezTo>
                    <a:cubicBezTo>
                      <a:pt x="522" y="2443"/>
                      <a:pt x="534" y="2448"/>
                      <a:pt x="546" y="2454"/>
                    </a:cubicBezTo>
                    <a:cubicBezTo>
                      <a:pt x="539" y="2433"/>
                      <a:pt x="532" y="2411"/>
                      <a:pt x="525" y="2389"/>
                    </a:cubicBezTo>
                    <a:cubicBezTo>
                      <a:pt x="474" y="2228"/>
                      <a:pt x="414" y="2069"/>
                      <a:pt x="356" y="1913"/>
                    </a:cubicBezTo>
                    <a:cubicBezTo>
                      <a:pt x="207" y="1512"/>
                      <a:pt x="52" y="1097"/>
                      <a:pt x="34" y="665"/>
                    </a:cubicBezTo>
                    <a:cubicBezTo>
                      <a:pt x="29" y="547"/>
                      <a:pt x="35" y="425"/>
                      <a:pt x="110" y="326"/>
                    </a:cubicBezTo>
                    <a:cubicBezTo>
                      <a:pt x="133" y="294"/>
                      <a:pt x="164" y="269"/>
                      <a:pt x="198" y="254"/>
                    </a:cubicBezTo>
                    <a:cubicBezTo>
                      <a:pt x="227" y="240"/>
                      <a:pt x="256" y="235"/>
                      <a:pt x="284" y="235"/>
                    </a:cubicBezTo>
                    <a:cubicBezTo>
                      <a:pt x="410" y="235"/>
                      <a:pt x="514" y="353"/>
                      <a:pt x="571" y="435"/>
                    </a:cubicBezTo>
                    <a:cubicBezTo>
                      <a:pt x="660" y="564"/>
                      <a:pt x="728" y="709"/>
                      <a:pt x="773" y="861"/>
                    </a:cubicBezTo>
                    <a:cubicBezTo>
                      <a:pt x="719" y="1036"/>
                      <a:pt x="682" y="1236"/>
                      <a:pt x="718" y="1431"/>
                    </a:cubicBezTo>
                    <a:cubicBezTo>
                      <a:pt x="723" y="1459"/>
                      <a:pt x="739" y="1498"/>
                      <a:pt x="766" y="1514"/>
                    </a:cubicBezTo>
                    <a:cubicBezTo>
                      <a:pt x="775" y="1519"/>
                      <a:pt x="785" y="1522"/>
                      <a:pt x="794" y="1522"/>
                    </a:cubicBezTo>
                    <a:cubicBezTo>
                      <a:pt x="799" y="1522"/>
                      <a:pt x="805" y="1521"/>
                      <a:pt x="810" y="1520"/>
                    </a:cubicBezTo>
                    <a:cubicBezTo>
                      <a:pt x="851" y="1507"/>
                      <a:pt x="856" y="1454"/>
                      <a:pt x="858" y="1436"/>
                    </a:cubicBezTo>
                    <a:cubicBezTo>
                      <a:pt x="877" y="1245"/>
                      <a:pt x="857" y="1048"/>
                      <a:pt x="803" y="861"/>
                    </a:cubicBezTo>
                    <a:cubicBezTo>
                      <a:pt x="823" y="797"/>
                      <a:pt x="846" y="736"/>
                      <a:pt x="868" y="680"/>
                    </a:cubicBezTo>
                    <a:cubicBezTo>
                      <a:pt x="933" y="515"/>
                      <a:pt x="1017" y="370"/>
                      <a:pt x="1117" y="249"/>
                    </a:cubicBezTo>
                    <a:cubicBezTo>
                      <a:pt x="1190" y="162"/>
                      <a:pt x="1262" y="102"/>
                      <a:pt x="1336" y="66"/>
                    </a:cubicBezTo>
                    <a:cubicBezTo>
                      <a:pt x="1389" y="41"/>
                      <a:pt x="1444" y="28"/>
                      <a:pt x="1497" y="28"/>
                    </a:cubicBezTo>
                    <a:cubicBezTo>
                      <a:pt x="1533" y="28"/>
                      <a:pt x="1568" y="34"/>
                      <a:pt x="1600" y="47"/>
                    </a:cubicBezTo>
                    <a:cubicBezTo>
                      <a:pt x="1686" y="80"/>
                      <a:pt x="1757" y="159"/>
                      <a:pt x="1796" y="264"/>
                    </a:cubicBezTo>
                    <a:cubicBezTo>
                      <a:pt x="1831" y="361"/>
                      <a:pt x="1836" y="468"/>
                      <a:pt x="1836" y="569"/>
                    </a:cubicBezTo>
                    <a:cubicBezTo>
                      <a:pt x="1836" y="685"/>
                      <a:pt x="1829" y="790"/>
                      <a:pt x="1816" y="886"/>
                    </a:cubicBezTo>
                    <a:cubicBezTo>
                      <a:pt x="1734" y="943"/>
                      <a:pt x="1661" y="1011"/>
                      <a:pt x="1599" y="1089"/>
                    </a:cubicBezTo>
                    <a:cubicBezTo>
                      <a:pt x="1559" y="1140"/>
                      <a:pt x="1527" y="1192"/>
                      <a:pt x="1505" y="1245"/>
                    </a:cubicBezTo>
                    <a:cubicBezTo>
                      <a:pt x="1480" y="1305"/>
                      <a:pt x="1514" y="1356"/>
                      <a:pt x="1556" y="1377"/>
                    </a:cubicBezTo>
                    <a:cubicBezTo>
                      <a:pt x="1571" y="1385"/>
                      <a:pt x="1588" y="1389"/>
                      <a:pt x="1606" y="1389"/>
                    </a:cubicBezTo>
                    <a:cubicBezTo>
                      <a:pt x="1638" y="1389"/>
                      <a:pt x="1671" y="1374"/>
                      <a:pt x="1694" y="1337"/>
                    </a:cubicBezTo>
                    <a:cubicBezTo>
                      <a:pt x="1767" y="1215"/>
                      <a:pt x="1816" y="1073"/>
                      <a:pt x="1842" y="903"/>
                    </a:cubicBezTo>
                    <a:cubicBezTo>
                      <a:pt x="1935" y="840"/>
                      <a:pt x="2039" y="793"/>
                      <a:pt x="2149" y="765"/>
                    </a:cubicBezTo>
                    <a:cubicBezTo>
                      <a:pt x="2183" y="756"/>
                      <a:pt x="2240" y="745"/>
                      <a:pt x="2302" y="745"/>
                    </a:cubicBezTo>
                    <a:cubicBezTo>
                      <a:pt x="2382" y="745"/>
                      <a:pt x="2472" y="764"/>
                      <a:pt x="2536" y="831"/>
                    </a:cubicBezTo>
                    <a:cubicBezTo>
                      <a:pt x="2617" y="916"/>
                      <a:pt x="2620" y="1045"/>
                      <a:pt x="2596" y="1137"/>
                    </a:cubicBezTo>
                    <a:cubicBezTo>
                      <a:pt x="2567" y="1244"/>
                      <a:pt x="2504" y="1336"/>
                      <a:pt x="2436" y="1429"/>
                    </a:cubicBezTo>
                    <a:cubicBezTo>
                      <a:pt x="2343" y="1556"/>
                      <a:pt x="2243" y="1684"/>
                      <a:pt x="2147" y="1808"/>
                    </a:cubicBezTo>
                    <a:cubicBezTo>
                      <a:pt x="1955" y="2054"/>
                      <a:pt x="1760" y="2305"/>
                      <a:pt x="1598" y="2574"/>
                    </a:cubicBezTo>
                    <a:cubicBezTo>
                      <a:pt x="1611" y="2571"/>
                      <a:pt x="1624" y="2568"/>
                      <a:pt x="1637" y="2564"/>
                    </a:cubicBezTo>
                    <a:cubicBezTo>
                      <a:pt x="1795" y="2306"/>
                      <a:pt x="1984" y="2064"/>
                      <a:pt x="2170" y="1825"/>
                    </a:cubicBezTo>
                    <a:cubicBezTo>
                      <a:pt x="2266" y="1702"/>
                      <a:pt x="2366" y="1574"/>
                      <a:pt x="2459" y="1446"/>
                    </a:cubicBezTo>
                    <a:cubicBezTo>
                      <a:pt x="2526" y="1354"/>
                      <a:pt x="2594" y="1256"/>
                      <a:pt x="2623" y="1144"/>
                    </a:cubicBezTo>
                    <a:cubicBezTo>
                      <a:pt x="2657" y="1017"/>
                      <a:pt x="2632" y="890"/>
                      <a:pt x="2557" y="811"/>
                    </a:cubicBezTo>
                    <a:cubicBezTo>
                      <a:pt x="2486" y="737"/>
                      <a:pt x="2388" y="716"/>
                      <a:pt x="2302" y="716"/>
                    </a:cubicBezTo>
                    <a:cubicBezTo>
                      <a:pt x="2237" y="716"/>
                      <a:pt x="2178" y="728"/>
                      <a:pt x="2142" y="737"/>
                    </a:cubicBezTo>
                    <a:cubicBezTo>
                      <a:pt x="2037" y="764"/>
                      <a:pt x="1938" y="807"/>
                      <a:pt x="1847" y="865"/>
                    </a:cubicBezTo>
                    <a:cubicBezTo>
                      <a:pt x="1859" y="775"/>
                      <a:pt x="1865" y="676"/>
                      <a:pt x="1865" y="569"/>
                    </a:cubicBezTo>
                    <a:cubicBezTo>
                      <a:pt x="1865" y="465"/>
                      <a:pt x="1859" y="356"/>
                      <a:pt x="1823" y="254"/>
                    </a:cubicBezTo>
                    <a:cubicBezTo>
                      <a:pt x="1781" y="141"/>
                      <a:pt x="1704" y="56"/>
                      <a:pt x="1610" y="20"/>
                    </a:cubicBezTo>
                    <a:cubicBezTo>
                      <a:pt x="1575" y="7"/>
                      <a:pt x="1536" y="0"/>
                      <a:pt x="1497"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27"/>
              <p:cNvSpPr/>
              <p:nvPr/>
            </p:nvSpPr>
            <p:spPr>
              <a:xfrm>
                <a:off x="7926388" y="2417763"/>
                <a:ext cx="142875" cy="219076"/>
              </a:xfrm>
              <a:custGeom>
                <a:avLst/>
                <a:gdLst/>
                <a:ahLst/>
                <a:cxnLst/>
                <a:rect l="l" t="t" r="r" b="b"/>
                <a:pathLst>
                  <a:path w="664" h="1018" extrusionOk="0">
                    <a:moveTo>
                      <a:pt x="36" y="206"/>
                    </a:moveTo>
                    <a:cubicBezTo>
                      <a:pt x="6" y="272"/>
                      <a:pt x="0" y="346"/>
                      <a:pt x="4" y="418"/>
                    </a:cubicBezTo>
                    <a:cubicBezTo>
                      <a:pt x="11" y="553"/>
                      <a:pt x="54" y="687"/>
                      <a:pt x="127" y="802"/>
                    </a:cubicBezTo>
                    <a:cubicBezTo>
                      <a:pt x="193" y="904"/>
                      <a:pt x="289" y="995"/>
                      <a:pt x="409" y="1013"/>
                    </a:cubicBezTo>
                    <a:cubicBezTo>
                      <a:pt x="440" y="1018"/>
                      <a:pt x="473" y="1018"/>
                      <a:pt x="503" y="1007"/>
                    </a:cubicBezTo>
                    <a:cubicBezTo>
                      <a:pt x="591" y="977"/>
                      <a:pt x="628" y="874"/>
                      <a:pt x="639" y="782"/>
                    </a:cubicBezTo>
                    <a:cubicBezTo>
                      <a:pt x="664" y="565"/>
                      <a:pt x="600" y="340"/>
                      <a:pt x="465" y="169"/>
                    </a:cubicBezTo>
                    <a:cubicBezTo>
                      <a:pt x="431" y="127"/>
                      <a:pt x="392" y="87"/>
                      <a:pt x="344" y="62"/>
                    </a:cubicBezTo>
                    <a:cubicBezTo>
                      <a:pt x="223" y="0"/>
                      <a:pt x="88" y="92"/>
                      <a:pt x="36" y="2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27"/>
              <p:cNvSpPr/>
              <p:nvPr/>
            </p:nvSpPr>
            <p:spPr>
              <a:xfrm>
                <a:off x="8001000" y="2659063"/>
                <a:ext cx="112713" cy="96838"/>
              </a:xfrm>
              <a:custGeom>
                <a:avLst/>
                <a:gdLst/>
                <a:ahLst/>
                <a:cxnLst/>
                <a:rect l="l" t="t" r="r" b="b"/>
                <a:pathLst>
                  <a:path w="520" h="452" extrusionOk="0">
                    <a:moveTo>
                      <a:pt x="257" y="444"/>
                    </a:moveTo>
                    <a:cubicBezTo>
                      <a:pt x="520" y="452"/>
                      <a:pt x="509" y="59"/>
                      <a:pt x="266" y="30"/>
                    </a:cubicBezTo>
                    <a:cubicBezTo>
                      <a:pt x="10" y="0"/>
                      <a:pt x="0" y="436"/>
                      <a:pt x="257" y="44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5" name="Google Shape;1015;p27"/>
            <p:cNvGrpSpPr/>
            <p:nvPr/>
          </p:nvGrpSpPr>
          <p:grpSpPr>
            <a:xfrm>
              <a:off x="721938" y="3670965"/>
              <a:ext cx="1574519" cy="961151"/>
              <a:chOff x="6171148" y="4027961"/>
              <a:chExt cx="3862903" cy="2358074"/>
            </a:xfrm>
          </p:grpSpPr>
          <p:sp>
            <p:nvSpPr>
              <p:cNvPr id="1016" name="Google Shape;1016;p27"/>
              <p:cNvSpPr/>
              <p:nvPr/>
            </p:nvSpPr>
            <p:spPr>
              <a:xfrm>
                <a:off x="6652071" y="4664019"/>
                <a:ext cx="2994128" cy="752412"/>
              </a:xfrm>
              <a:custGeom>
                <a:avLst/>
                <a:gdLst/>
                <a:ahLst/>
                <a:cxnLst/>
                <a:rect l="l" t="t" r="r" b="b"/>
                <a:pathLst>
                  <a:path w="2836" h="709" extrusionOk="0">
                    <a:moveTo>
                      <a:pt x="0" y="0"/>
                    </a:moveTo>
                    <a:cubicBezTo>
                      <a:pt x="0" y="709"/>
                      <a:pt x="0" y="709"/>
                      <a:pt x="0" y="709"/>
                    </a:cubicBezTo>
                    <a:cubicBezTo>
                      <a:pt x="2481" y="709"/>
                      <a:pt x="2481" y="709"/>
                      <a:pt x="2481" y="709"/>
                    </a:cubicBezTo>
                    <a:cubicBezTo>
                      <a:pt x="2677" y="709"/>
                      <a:pt x="2836" y="550"/>
                      <a:pt x="2836" y="355"/>
                    </a:cubicBezTo>
                    <a:cubicBezTo>
                      <a:pt x="2836" y="257"/>
                      <a:pt x="2796" y="168"/>
                      <a:pt x="2732" y="104"/>
                    </a:cubicBezTo>
                    <a:cubicBezTo>
                      <a:pt x="2668" y="40"/>
                      <a:pt x="2579" y="0"/>
                      <a:pt x="2481" y="0"/>
                    </a:cubicBezTo>
                    <a:lnTo>
                      <a:pt x="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27"/>
              <p:cNvSpPr/>
              <p:nvPr/>
            </p:nvSpPr>
            <p:spPr>
              <a:xfrm>
                <a:off x="6652071" y="4726074"/>
                <a:ext cx="1202310" cy="643815"/>
              </a:xfrm>
              <a:custGeom>
                <a:avLst/>
                <a:gdLst/>
                <a:ahLst/>
                <a:cxnLst/>
                <a:rect l="l" t="t" r="r" b="b"/>
                <a:pathLst>
                  <a:path w="1144" h="616" extrusionOk="0">
                    <a:moveTo>
                      <a:pt x="0" y="0"/>
                    </a:moveTo>
                    <a:cubicBezTo>
                      <a:pt x="0" y="616"/>
                      <a:pt x="0" y="616"/>
                      <a:pt x="0" y="616"/>
                    </a:cubicBezTo>
                    <a:cubicBezTo>
                      <a:pt x="836" y="616"/>
                      <a:pt x="836" y="616"/>
                      <a:pt x="836" y="616"/>
                    </a:cubicBezTo>
                    <a:cubicBezTo>
                      <a:pt x="857" y="616"/>
                      <a:pt x="878" y="614"/>
                      <a:pt x="898" y="610"/>
                    </a:cubicBezTo>
                    <a:cubicBezTo>
                      <a:pt x="905" y="608"/>
                      <a:pt x="912" y="606"/>
                      <a:pt x="919" y="604"/>
                    </a:cubicBezTo>
                    <a:cubicBezTo>
                      <a:pt x="955" y="595"/>
                      <a:pt x="988" y="578"/>
                      <a:pt x="1017" y="557"/>
                    </a:cubicBezTo>
                    <a:cubicBezTo>
                      <a:pt x="1019" y="555"/>
                      <a:pt x="1022" y="554"/>
                      <a:pt x="1024" y="552"/>
                    </a:cubicBezTo>
                    <a:cubicBezTo>
                      <a:pt x="1042" y="538"/>
                      <a:pt x="1059" y="522"/>
                      <a:pt x="1073" y="504"/>
                    </a:cubicBezTo>
                    <a:cubicBezTo>
                      <a:pt x="1075" y="503"/>
                      <a:pt x="1076" y="501"/>
                      <a:pt x="1077" y="499"/>
                    </a:cubicBezTo>
                    <a:cubicBezTo>
                      <a:pt x="1089" y="484"/>
                      <a:pt x="1099" y="469"/>
                      <a:pt x="1108" y="452"/>
                    </a:cubicBezTo>
                    <a:cubicBezTo>
                      <a:pt x="1109" y="450"/>
                      <a:pt x="1110" y="448"/>
                      <a:pt x="1111" y="446"/>
                    </a:cubicBezTo>
                    <a:cubicBezTo>
                      <a:pt x="1119" y="431"/>
                      <a:pt x="1125" y="415"/>
                      <a:pt x="1130" y="399"/>
                    </a:cubicBezTo>
                    <a:cubicBezTo>
                      <a:pt x="1131" y="397"/>
                      <a:pt x="1131" y="396"/>
                      <a:pt x="1132" y="394"/>
                    </a:cubicBezTo>
                    <a:cubicBezTo>
                      <a:pt x="1136" y="378"/>
                      <a:pt x="1140" y="363"/>
                      <a:pt x="1142" y="346"/>
                    </a:cubicBezTo>
                    <a:cubicBezTo>
                      <a:pt x="1142" y="345"/>
                      <a:pt x="1142" y="343"/>
                      <a:pt x="1142" y="341"/>
                    </a:cubicBezTo>
                    <a:cubicBezTo>
                      <a:pt x="1143" y="330"/>
                      <a:pt x="1144" y="319"/>
                      <a:pt x="1144" y="308"/>
                    </a:cubicBezTo>
                    <a:cubicBezTo>
                      <a:pt x="1144" y="303"/>
                      <a:pt x="1144" y="298"/>
                      <a:pt x="1144" y="294"/>
                    </a:cubicBezTo>
                    <a:cubicBezTo>
                      <a:pt x="1144" y="292"/>
                      <a:pt x="1144" y="290"/>
                      <a:pt x="1143" y="289"/>
                    </a:cubicBezTo>
                    <a:cubicBezTo>
                      <a:pt x="1142" y="272"/>
                      <a:pt x="1140" y="256"/>
                      <a:pt x="1137" y="241"/>
                    </a:cubicBezTo>
                    <a:cubicBezTo>
                      <a:pt x="1136" y="239"/>
                      <a:pt x="1136" y="237"/>
                      <a:pt x="1136" y="236"/>
                    </a:cubicBezTo>
                    <a:cubicBezTo>
                      <a:pt x="1132" y="219"/>
                      <a:pt x="1127" y="204"/>
                      <a:pt x="1120" y="188"/>
                    </a:cubicBezTo>
                    <a:cubicBezTo>
                      <a:pt x="1119" y="187"/>
                      <a:pt x="1119" y="185"/>
                      <a:pt x="1118" y="183"/>
                    </a:cubicBezTo>
                    <a:cubicBezTo>
                      <a:pt x="1110" y="166"/>
                      <a:pt x="1102" y="151"/>
                      <a:pt x="1092" y="136"/>
                    </a:cubicBezTo>
                    <a:cubicBezTo>
                      <a:pt x="1090" y="134"/>
                      <a:pt x="1089" y="132"/>
                      <a:pt x="1088" y="131"/>
                    </a:cubicBezTo>
                    <a:cubicBezTo>
                      <a:pt x="1078" y="116"/>
                      <a:pt x="1067" y="103"/>
                      <a:pt x="1054" y="90"/>
                    </a:cubicBezTo>
                    <a:cubicBezTo>
                      <a:pt x="1052" y="88"/>
                      <a:pt x="1049" y="85"/>
                      <a:pt x="1047" y="83"/>
                    </a:cubicBezTo>
                    <a:cubicBezTo>
                      <a:pt x="1045" y="81"/>
                      <a:pt x="1043" y="80"/>
                      <a:pt x="1041" y="78"/>
                    </a:cubicBezTo>
                    <a:cubicBezTo>
                      <a:pt x="1020" y="59"/>
                      <a:pt x="996" y="43"/>
                      <a:pt x="970" y="30"/>
                    </a:cubicBezTo>
                    <a:cubicBezTo>
                      <a:pt x="966" y="29"/>
                      <a:pt x="963" y="27"/>
                      <a:pt x="959" y="25"/>
                    </a:cubicBezTo>
                    <a:cubicBezTo>
                      <a:pt x="921" y="9"/>
                      <a:pt x="880" y="0"/>
                      <a:pt x="836"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27"/>
              <p:cNvSpPr/>
              <p:nvPr/>
            </p:nvSpPr>
            <p:spPr>
              <a:xfrm>
                <a:off x="6652071" y="4749344"/>
                <a:ext cx="1023896" cy="7757"/>
              </a:xfrm>
              <a:custGeom>
                <a:avLst/>
                <a:gdLst/>
                <a:ahLst/>
                <a:cxnLst/>
                <a:rect l="l" t="t" r="r" b="b"/>
                <a:pathLst>
                  <a:path w="970" h="5" extrusionOk="0">
                    <a:moveTo>
                      <a:pt x="0" y="0"/>
                    </a:moveTo>
                    <a:cubicBezTo>
                      <a:pt x="0" y="5"/>
                      <a:pt x="0" y="5"/>
                      <a:pt x="0" y="5"/>
                    </a:cubicBezTo>
                    <a:cubicBezTo>
                      <a:pt x="970" y="5"/>
                      <a:pt x="970" y="5"/>
                      <a:pt x="970" y="5"/>
                    </a:cubicBezTo>
                    <a:cubicBezTo>
                      <a:pt x="966" y="4"/>
                      <a:pt x="963" y="2"/>
                      <a:pt x="959"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7"/>
              <p:cNvSpPr/>
              <p:nvPr/>
            </p:nvSpPr>
            <p:spPr>
              <a:xfrm>
                <a:off x="6652071" y="4803642"/>
                <a:ext cx="1101465" cy="7757"/>
              </a:xfrm>
              <a:custGeom>
                <a:avLst/>
                <a:gdLst/>
                <a:ahLst/>
                <a:cxnLst/>
                <a:rect l="l" t="t" r="r" b="b"/>
                <a:pathLst>
                  <a:path w="1047" h="5" extrusionOk="0">
                    <a:moveTo>
                      <a:pt x="0" y="0"/>
                    </a:moveTo>
                    <a:cubicBezTo>
                      <a:pt x="0" y="5"/>
                      <a:pt x="0" y="5"/>
                      <a:pt x="0" y="5"/>
                    </a:cubicBezTo>
                    <a:cubicBezTo>
                      <a:pt x="1047" y="5"/>
                      <a:pt x="1047" y="5"/>
                      <a:pt x="1047" y="5"/>
                    </a:cubicBezTo>
                    <a:cubicBezTo>
                      <a:pt x="1045" y="3"/>
                      <a:pt x="1043" y="2"/>
                      <a:pt x="1041"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7"/>
              <p:cNvSpPr/>
              <p:nvPr/>
            </p:nvSpPr>
            <p:spPr>
              <a:xfrm>
                <a:off x="6652071" y="4803642"/>
                <a:ext cx="1101465" cy="7757"/>
              </a:xfrm>
              <a:custGeom>
                <a:avLst/>
                <a:gdLst/>
                <a:ahLst/>
                <a:cxnLst/>
                <a:rect l="l" t="t" r="r" b="b"/>
                <a:pathLst>
                  <a:path w="1047" h="5" extrusionOk="0">
                    <a:moveTo>
                      <a:pt x="0" y="0"/>
                    </a:moveTo>
                    <a:cubicBezTo>
                      <a:pt x="0" y="5"/>
                      <a:pt x="0" y="5"/>
                      <a:pt x="0" y="5"/>
                    </a:cubicBezTo>
                    <a:cubicBezTo>
                      <a:pt x="1047" y="5"/>
                      <a:pt x="1047" y="5"/>
                      <a:pt x="1047" y="5"/>
                    </a:cubicBezTo>
                    <a:cubicBezTo>
                      <a:pt x="1045" y="3"/>
                      <a:pt x="1043" y="2"/>
                      <a:pt x="1041"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27"/>
              <p:cNvSpPr/>
              <p:nvPr/>
            </p:nvSpPr>
            <p:spPr>
              <a:xfrm>
                <a:off x="6652071" y="4865697"/>
                <a:ext cx="1148006" cy="0"/>
              </a:xfrm>
              <a:custGeom>
                <a:avLst/>
                <a:gdLst/>
                <a:ahLst/>
                <a:cxnLst/>
                <a:rect l="l" t="t" r="r" b="b"/>
                <a:pathLst>
                  <a:path w="1092" h="5" extrusionOk="0">
                    <a:moveTo>
                      <a:pt x="0" y="0"/>
                    </a:moveTo>
                    <a:cubicBezTo>
                      <a:pt x="0" y="0"/>
                      <a:pt x="0" y="0"/>
                      <a:pt x="0" y="0"/>
                    </a:cubicBezTo>
                    <a:cubicBezTo>
                      <a:pt x="1092" y="0"/>
                      <a:pt x="1092" y="0"/>
                      <a:pt x="1092" y="0"/>
                    </a:cubicBezTo>
                    <a:cubicBezTo>
                      <a:pt x="1090" y="0"/>
                      <a:pt x="1089" y="0"/>
                      <a:pt x="1088"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1022;p27"/>
              <p:cNvSpPr/>
              <p:nvPr/>
            </p:nvSpPr>
            <p:spPr>
              <a:xfrm>
                <a:off x="6652071" y="4865697"/>
                <a:ext cx="1148006" cy="0"/>
              </a:xfrm>
              <a:custGeom>
                <a:avLst/>
                <a:gdLst/>
                <a:ahLst/>
                <a:cxnLst/>
                <a:rect l="l" t="t" r="r" b="b"/>
                <a:pathLst>
                  <a:path w="1092" h="5" extrusionOk="0">
                    <a:moveTo>
                      <a:pt x="0" y="0"/>
                    </a:moveTo>
                    <a:cubicBezTo>
                      <a:pt x="0" y="0"/>
                      <a:pt x="0" y="0"/>
                      <a:pt x="0" y="0"/>
                    </a:cubicBezTo>
                    <a:cubicBezTo>
                      <a:pt x="1092" y="0"/>
                      <a:pt x="1092" y="0"/>
                      <a:pt x="1092" y="0"/>
                    </a:cubicBezTo>
                    <a:cubicBezTo>
                      <a:pt x="1090" y="0"/>
                      <a:pt x="1089" y="0"/>
                      <a:pt x="1088"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27"/>
              <p:cNvSpPr/>
              <p:nvPr/>
            </p:nvSpPr>
            <p:spPr>
              <a:xfrm>
                <a:off x="6652071" y="4919994"/>
                <a:ext cx="1179041" cy="0"/>
              </a:xfrm>
              <a:custGeom>
                <a:avLst/>
                <a:gdLst/>
                <a:ahLst/>
                <a:cxnLst/>
                <a:rect l="l" t="t" r="r" b="b"/>
                <a:pathLst>
                  <a:path w="1120" h="5" extrusionOk="0">
                    <a:moveTo>
                      <a:pt x="0" y="0"/>
                    </a:moveTo>
                    <a:cubicBezTo>
                      <a:pt x="0" y="0"/>
                      <a:pt x="0" y="0"/>
                      <a:pt x="0" y="0"/>
                    </a:cubicBezTo>
                    <a:cubicBezTo>
                      <a:pt x="1120" y="0"/>
                      <a:pt x="1120" y="0"/>
                      <a:pt x="1120" y="0"/>
                    </a:cubicBezTo>
                    <a:cubicBezTo>
                      <a:pt x="1119" y="0"/>
                      <a:pt x="1119" y="0"/>
                      <a:pt x="1118"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27"/>
              <p:cNvSpPr/>
              <p:nvPr/>
            </p:nvSpPr>
            <p:spPr>
              <a:xfrm>
                <a:off x="6652071" y="4919994"/>
                <a:ext cx="1179041" cy="0"/>
              </a:xfrm>
              <a:custGeom>
                <a:avLst/>
                <a:gdLst/>
                <a:ahLst/>
                <a:cxnLst/>
                <a:rect l="l" t="t" r="r" b="b"/>
                <a:pathLst>
                  <a:path w="1120" h="5" extrusionOk="0">
                    <a:moveTo>
                      <a:pt x="0" y="0"/>
                    </a:moveTo>
                    <a:cubicBezTo>
                      <a:pt x="0" y="0"/>
                      <a:pt x="0" y="0"/>
                      <a:pt x="0" y="0"/>
                    </a:cubicBezTo>
                    <a:cubicBezTo>
                      <a:pt x="1120" y="0"/>
                      <a:pt x="1120" y="0"/>
                      <a:pt x="1120" y="0"/>
                    </a:cubicBezTo>
                    <a:cubicBezTo>
                      <a:pt x="1119" y="0"/>
                      <a:pt x="1119" y="0"/>
                      <a:pt x="1118"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27"/>
              <p:cNvSpPr/>
              <p:nvPr/>
            </p:nvSpPr>
            <p:spPr>
              <a:xfrm>
                <a:off x="6652071" y="4974292"/>
                <a:ext cx="1202312" cy="0"/>
              </a:xfrm>
              <a:custGeom>
                <a:avLst/>
                <a:gdLst/>
                <a:ahLst/>
                <a:cxnLst/>
                <a:rect l="l" t="t" r="r" b="b"/>
                <a:pathLst>
                  <a:path w="1137" h="5" extrusionOk="0">
                    <a:moveTo>
                      <a:pt x="0" y="0"/>
                    </a:moveTo>
                    <a:cubicBezTo>
                      <a:pt x="0" y="0"/>
                      <a:pt x="0" y="0"/>
                      <a:pt x="0" y="0"/>
                    </a:cubicBezTo>
                    <a:cubicBezTo>
                      <a:pt x="1137" y="0"/>
                      <a:pt x="1137" y="0"/>
                      <a:pt x="1137" y="0"/>
                    </a:cubicBezTo>
                    <a:cubicBezTo>
                      <a:pt x="1136" y="0"/>
                      <a:pt x="1136" y="0"/>
                      <a:pt x="1136"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27"/>
              <p:cNvSpPr/>
              <p:nvPr/>
            </p:nvSpPr>
            <p:spPr>
              <a:xfrm>
                <a:off x="6652071" y="4974292"/>
                <a:ext cx="1202312" cy="0"/>
              </a:xfrm>
              <a:custGeom>
                <a:avLst/>
                <a:gdLst/>
                <a:ahLst/>
                <a:cxnLst/>
                <a:rect l="l" t="t" r="r" b="b"/>
                <a:pathLst>
                  <a:path w="1137" h="5" extrusionOk="0">
                    <a:moveTo>
                      <a:pt x="0" y="0"/>
                    </a:moveTo>
                    <a:cubicBezTo>
                      <a:pt x="0" y="0"/>
                      <a:pt x="0" y="0"/>
                      <a:pt x="0" y="0"/>
                    </a:cubicBezTo>
                    <a:cubicBezTo>
                      <a:pt x="1137" y="0"/>
                      <a:pt x="1137" y="0"/>
                      <a:pt x="1137" y="0"/>
                    </a:cubicBezTo>
                    <a:cubicBezTo>
                      <a:pt x="1136" y="0"/>
                      <a:pt x="1136" y="0"/>
                      <a:pt x="1136"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7"/>
              <p:cNvSpPr/>
              <p:nvPr/>
            </p:nvSpPr>
            <p:spPr>
              <a:xfrm>
                <a:off x="6652071" y="5028590"/>
                <a:ext cx="1202310" cy="7757"/>
              </a:xfrm>
              <a:custGeom>
                <a:avLst/>
                <a:gdLst/>
                <a:ahLst/>
                <a:cxnLst/>
                <a:rect l="l" t="t" r="r" b="b"/>
                <a:pathLst>
                  <a:path w="1144" h="5" extrusionOk="0">
                    <a:moveTo>
                      <a:pt x="0" y="0"/>
                    </a:moveTo>
                    <a:cubicBezTo>
                      <a:pt x="0" y="5"/>
                      <a:pt x="0" y="5"/>
                      <a:pt x="0" y="5"/>
                    </a:cubicBezTo>
                    <a:cubicBezTo>
                      <a:pt x="1144" y="5"/>
                      <a:pt x="1144" y="5"/>
                      <a:pt x="1144" y="5"/>
                    </a:cubicBezTo>
                    <a:cubicBezTo>
                      <a:pt x="1144" y="3"/>
                      <a:pt x="1144" y="1"/>
                      <a:pt x="1143"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27"/>
              <p:cNvSpPr/>
              <p:nvPr/>
            </p:nvSpPr>
            <p:spPr>
              <a:xfrm>
                <a:off x="6652071" y="5082887"/>
                <a:ext cx="1202312" cy="7757"/>
              </a:xfrm>
              <a:custGeom>
                <a:avLst/>
                <a:gdLst/>
                <a:ahLst/>
                <a:cxnLst/>
                <a:rect l="l" t="t" r="r" b="b"/>
                <a:pathLst>
                  <a:path w="1142" h="5" extrusionOk="0">
                    <a:moveTo>
                      <a:pt x="0" y="0"/>
                    </a:moveTo>
                    <a:cubicBezTo>
                      <a:pt x="0" y="5"/>
                      <a:pt x="0" y="5"/>
                      <a:pt x="0" y="5"/>
                    </a:cubicBezTo>
                    <a:cubicBezTo>
                      <a:pt x="1142" y="5"/>
                      <a:pt x="1142" y="5"/>
                      <a:pt x="1142" y="5"/>
                    </a:cubicBezTo>
                    <a:cubicBezTo>
                      <a:pt x="1142" y="4"/>
                      <a:pt x="1142" y="2"/>
                      <a:pt x="1142"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27"/>
              <p:cNvSpPr/>
              <p:nvPr/>
            </p:nvSpPr>
            <p:spPr>
              <a:xfrm>
                <a:off x="6652071" y="5082887"/>
                <a:ext cx="1202312" cy="7757"/>
              </a:xfrm>
              <a:custGeom>
                <a:avLst/>
                <a:gdLst/>
                <a:ahLst/>
                <a:cxnLst/>
                <a:rect l="l" t="t" r="r" b="b"/>
                <a:pathLst>
                  <a:path w="1142" h="5" extrusionOk="0">
                    <a:moveTo>
                      <a:pt x="0" y="0"/>
                    </a:moveTo>
                    <a:cubicBezTo>
                      <a:pt x="0" y="5"/>
                      <a:pt x="0" y="5"/>
                      <a:pt x="0" y="5"/>
                    </a:cubicBezTo>
                    <a:cubicBezTo>
                      <a:pt x="1142" y="5"/>
                      <a:pt x="1142" y="5"/>
                      <a:pt x="1142" y="5"/>
                    </a:cubicBezTo>
                    <a:cubicBezTo>
                      <a:pt x="1142" y="4"/>
                      <a:pt x="1142" y="2"/>
                      <a:pt x="1142"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27"/>
              <p:cNvSpPr/>
              <p:nvPr/>
            </p:nvSpPr>
            <p:spPr>
              <a:xfrm>
                <a:off x="6652071" y="5137185"/>
                <a:ext cx="1194551" cy="7757"/>
              </a:xfrm>
              <a:custGeom>
                <a:avLst/>
                <a:gdLst/>
                <a:ahLst/>
                <a:cxnLst/>
                <a:rect l="l" t="t" r="r" b="b"/>
                <a:pathLst>
                  <a:path w="1132" h="5" extrusionOk="0">
                    <a:moveTo>
                      <a:pt x="0" y="0"/>
                    </a:moveTo>
                    <a:cubicBezTo>
                      <a:pt x="0" y="5"/>
                      <a:pt x="0" y="5"/>
                      <a:pt x="0" y="5"/>
                    </a:cubicBezTo>
                    <a:cubicBezTo>
                      <a:pt x="1130" y="5"/>
                      <a:pt x="1130" y="5"/>
                      <a:pt x="1130" y="5"/>
                    </a:cubicBezTo>
                    <a:cubicBezTo>
                      <a:pt x="1131" y="3"/>
                      <a:pt x="1131" y="2"/>
                      <a:pt x="1132"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27"/>
              <p:cNvSpPr/>
              <p:nvPr/>
            </p:nvSpPr>
            <p:spPr>
              <a:xfrm>
                <a:off x="6652071" y="5191483"/>
                <a:ext cx="1171277" cy="7757"/>
              </a:xfrm>
              <a:custGeom>
                <a:avLst/>
                <a:gdLst/>
                <a:ahLst/>
                <a:cxnLst/>
                <a:rect l="l" t="t" r="r" b="b"/>
                <a:pathLst>
                  <a:path w="1111" h="6" extrusionOk="0">
                    <a:moveTo>
                      <a:pt x="0" y="0"/>
                    </a:moveTo>
                    <a:cubicBezTo>
                      <a:pt x="0" y="6"/>
                      <a:pt x="0" y="6"/>
                      <a:pt x="0" y="6"/>
                    </a:cubicBezTo>
                    <a:cubicBezTo>
                      <a:pt x="1108" y="6"/>
                      <a:pt x="1108" y="6"/>
                      <a:pt x="1108" y="6"/>
                    </a:cubicBezTo>
                    <a:cubicBezTo>
                      <a:pt x="1109" y="4"/>
                      <a:pt x="1110" y="2"/>
                      <a:pt x="1111"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27"/>
              <p:cNvSpPr/>
              <p:nvPr/>
            </p:nvSpPr>
            <p:spPr>
              <a:xfrm>
                <a:off x="6652071" y="5253537"/>
                <a:ext cx="1132498" cy="0"/>
              </a:xfrm>
              <a:custGeom>
                <a:avLst/>
                <a:gdLst/>
                <a:ahLst/>
                <a:cxnLst/>
                <a:rect l="l" t="t" r="r" b="b"/>
                <a:pathLst>
                  <a:path w="1077" h="5" extrusionOk="0">
                    <a:moveTo>
                      <a:pt x="0" y="0"/>
                    </a:moveTo>
                    <a:cubicBezTo>
                      <a:pt x="0" y="0"/>
                      <a:pt x="0" y="0"/>
                      <a:pt x="0" y="0"/>
                    </a:cubicBezTo>
                    <a:cubicBezTo>
                      <a:pt x="1073" y="0"/>
                      <a:pt x="1073" y="0"/>
                      <a:pt x="1073" y="0"/>
                    </a:cubicBezTo>
                    <a:cubicBezTo>
                      <a:pt x="1075" y="0"/>
                      <a:pt x="1076" y="0"/>
                      <a:pt x="1077"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27"/>
              <p:cNvSpPr/>
              <p:nvPr/>
            </p:nvSpPr>
            <p:spPr>
              <a:xfrm>
                <a:off x="6652071" y="5307835"/>
                <a:ext cx="1078193" cy="0"/>
              </a:xfrm>
              <a:custGeom>
                <a:avLst/>
                <a:gdLst/>
                <a:ahLst/>
                <a:cxnLst/>
                <a:rect l="l" t="t" r="r" b="b"/>
                <a:pathLst>
                  <a:path w="1024" h="5" extrusionOk="0">
                    <a:moveTo>
                      <a:pt x="0" y="0"/>
                    </a:moveTo>
                    <a:cubicBezTo>
                      <a:pt x="0" y="0"/>
                      <a:pt x="0" y="0"/>
                      <a:pt x="0" y="0"/>
                    </a:cubicBezTo>
                    <a:cubicBezTo>
                      <a:pt x="1017" y="0"/>
                      <a:pt x="1017" y="0"/>
                      <a:pt x="1017" y="0"/>
                    </a:cubicBezTo>
                    <a:cubicBezTo>
                      <a:pt x="1019" y="0"/>
                      <a:pt x="1022" y="0"/>
                      <a:pt x="1024"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27"/>
              <p:cNvSpPr/>
              <p:nvPr/>
            </p:nvSpPr>
            <p:spPr>
              <a:xfrm>
                <a:off x="6652071" y="5362133"/>
                <a:ext cx="969600" cy="7757"/>
              </a:xfrm>
              <a:custGeom>
                <a:avLst/>
                <a:gdLst/>
                <a:ahLst/>
                <a:cxnLst/>
                <a:rect l="l" t="t" r="r" b="b"/>
                <a:pathLst>
                  <a:path w="919" h="6" extrusionOk="0">
                    <a:moveTo>
                      <a:pt x="0" y="0"/>
                    </a:moveTo>
                    <a:cubicBezTo>
                      <a:pt x="0" y="6"/>
                      <a:pt x="0" y="6"/>
                      <a:pt x="0" y="6"/>
                    </a:cubicBezTo>
                    <a:cubicBezTo>
                      <a:pt x="898" y="6"/>
                      <a:pt x="898" y="6"/>
                      <a:pt x="898" y="6"/>
                    </a:cubicBezTo>
                    <a:cubicBezTo>
                      <a:pt x="905" y="4"/>
                      <a:pt x="912" y="2"/>
                      <a:pt x="919"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27"/>
              <p:cNvSpPr/>
              <p:nvPr/>
            </p:nvSpPr>
            <p:spPr>
              <a:xfrm>
                <a:off x="9087711" y="4664019"/>
                <a:ext cx="271488" cy="752412"/>
              </a:xfrm>
              <a:custGeom>
                <a:avLst/>
                <a:gdLst/>
                <a:ahLst/>
                <a:cxnLst/>
                <a:rect l="l" t="t" r="r" b="b"/>
                <a:pathLst>
                  <a:path w="261" h="709" extrusionOk="0">
                    <a:moveTo>
                      <a:pt x="103" y="96"/>
                    </a:moveTo>
                    <a:cubicBezTo>
                      <a:pt x="183" y="201"/>
                      <a:pt x="214" y="352"/>
                      <a:pt x="186" y="500"/>
                    </a:cubicBezTo>
                    <a:cubicBezTo>
                      <a:pt x="172" y="578"/>
                      <a:pt x="141" y="650"/>
                      <a:pt x="100" y="709"/>
                    </a:cubicBezTo>
                    <a:cubicBezTo>
                      <a:pt x="154" y="709"/>
                      <a:pt x="154" y="709"/>
                      <a:pt x="154" y="709"/>
                    </a:cubicBezTo>
                    <a:cubicBezTo>
                      <a:pt x="190" y="650"/>
                      <a:pt x="217" y="582"/>
                      <a:pt x="231" y="508"/>
                    </a:cubicBezTo>
                    <a:cubicBezTo>
                      <a:pt x="261" y="346"/>
                      <a:pt x="228" y="186"/>
                      <a:pt x="139" y="69"/>
                    </a:cubicBezTo>
                    <a:cubicBezTo>
                      <a:pt x="120" y="44"/>
                      <a:pt x="99" y="21"/>
                      <a:pt x="75" y="0"/>
                    </a:cubicBezTo>
                    <a:cubicBezTo>
                      <a:pt x="0" y="0"/>
                      <a:pt x="0" y="0"/>
                      <a:pt x="0" y="0"/>
                    </a:cubicBezTo>
                    <a:cubicBezTo>
                      <a:pt x="40" y="26"/>
                      <a:pt x="74" y="58"/>
                      <a:pt x="103" y="9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27"/>
              <p:cNvSpPr/>
              <p:nvPr/>
            </p:nvSpPr>
            <p:spPr>
              <a:xfrm>
                <a:off x="7978486" y="4664019"/>
                <a:ext cx="279245" cy="752412"/>
              </a:xfrm>
              <a:custGeom>
                <a:avLst/>
                <a:gdLst/>
                <a:ahLst/>
                <a:cxnLst/>
                <a:rect l="l" t="t" r="r" b="b"/>
                <a:pathLst>
                  <a:path w="261" h="709" extrusionOk="0">
                    <a:moveTo>
                      <a:pt x="103" y="96"/>
                    </a:moveTo>
                    <a:cubicBezTo>
                      <a:pt x="183" y="201"/>
                      <a:pt x="214" y="352"/>
                      <a:pt x="186" y="500"/>
                    </a:cubicBezTo>
                    <a:cubicBezTo>
                      <a:pt x="171" y="578"/>
                      <a:pt x="141" y="650"/>
                      <a:pt x="99" y="709"/>
                    </a:cubicBezTo>
                    <a:cubicBezTo>
                      <a:pt x="153" y="709"/>
                      <a:pt x="153" y="709"/>
                      <a:pt x="153" y="709"/>
                    </a:cubicBezTo>
                    <a:cubicBezTo>
                      <a:pt x="190" y="650"/>
                      <a:pt x="217" y="582"/>
                      <a:pt x="230" y="508"/>
                    </a:cubicBezTo>
                    <a:cubicBezTo>
                      <a:pt x="261" y="346"/>
                      <a:pt x="228" y="186"/>
                      <a:pt x="139" y="69"/>
                    </a:cubicBezTo>
                    <a:cubicBezTo>
                      <a:pt x="120" y="44"/>
                      <a:pt x="98" y="21"/>
                      <a:pt x="75" y="0"/>
                    </a:cubicBezTo>
                    <a:cubicBezTo>
                      <a:pt x="0" y="0"/>
                      <a:pt x="0" y="0"/>
                      <a:pt x="0" y="0"/>
                    </a:cubicBezTo>
                    <a:cubicBezTo>
                      <a:pt x="39" y="26"/>
                      <a:pt x="74" y="58"/>
                      <a:pt x="103" y="9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27"/>
              <p:cNvSpPr/>
              <p:nvPr/>
            </p:nvSpPr>
            <p:spPr>
              <a:xfrm>
                <a:off x="6171148" y="5416430"/>
                <a:ext cx="3862903" cy="969605"/>
              </a:xfrm>
              <a:custGeom>
                <a:avLst/>
                <a:gdLst/>
                <a:ahLst/>
                <a:cxnLst/>
                <a:rect l="l" t="t" r="r" b="b"/>
                <a:pathLst>
                  <a:path w="3658" h="915" extrusionOk="0">
                    <a:moveTo>
                      <a:pt x="0" y="0"/>
                    </a:moveTo>
                    <a:cubicBezTo>
                      <a:pt x="0" y="915"/>
                      <a:pt x="0" y="915"/>
                      <a:pt x="0" y="915"/>
                    </a:cubicBezTo>
                    <a:cubicBezTo>
                      <a:pt x="3201" y="915"/>
                      <a:pt x="3201" y="915"/>
                      <a:pt x="3201" y="915"/>
                    </a:cubicBezTo>
                    <a:cubicBezTo>
                      <a:pt x="3454" y="915"/>
                      <a:pt x="3658" y="710"/>
                      <a:pt x="3658" y="457"/>
                    </a:cubicBezTo>
                    <a:cubicBezTo>
                      <a:pt x="3658" y="331"/>
                      <a:pt x="3607" y="217"/>
                      <a:pt x="3524" y="134"/>
                    </a:cubicBezTo>
                    <a:cubicBezTo>
                      <a:pt x="3442" y="51"/>
                      <a:pt x="3327" y="0"/>
                      <a:pt x="3201" y="0"/>
                    </a:cubicBez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7"/>
              <p:cNvSpPr/>
              <p:nvPr/>
            </p:nvSpPr>
            <p:spPr>
              <a:xfrm>
                <a:off x="6171148" y="5486242"/>
                <a:ext cx="1559128" cy="845494"/>
              </a:xfrm>
              <a:custGeom>
                <a:avLst/>
                <a:gdLst/>
                <a:ahLst/>
                <a:cxnLst/>
                <a:rect l="l" t="t" r="r" b="b"/>
                <a:pathLst>
                  <a:path w="1476" h="795" extrusionOk="0">
                    <a:moveTo>
                      <a:pt x="0" y="0"/>
                    </a:moveTo>
                    <a:cubicBezTo>
                      <a:pt x="0" y="795"/>
                      <a:pt x="0" y="795"/>
                      <a:pt x="0" y="795"/>
                    </a:cubicBezTo>
                    <a:cubicBezTo>
                      <a:pt x="1079" y="795"/>
                      <a:pt x="1079" y="795"/>
                      <a:pt x="1079" y="795"/>
                    </a:cubicBezTo>
                    <a:cubicBezTo>
                      <a:pt x="1106" y="795"/>
                      <a:pt x="1133" y="792"/>
                      <a:pt x="1159" y="787"/>
                    </a:cubicBezTo>
                    <a:cubicBezTo>
                      <a:pt x="1168" y="785"/>
                      <a:pt x="1177" y="783"/>
                      <a:pt x="1185" y="780"/>
                    </a:cubicBezTo>
                    <a:cubicBezTo>
                      <a:pt x="1232" y="767"/>
                      <a:pt x="1274" y="746"/>
                      <a:pt x="1312" y="718"/>
                    </a:cubicBezTo>
                    <a:cubicBezTo>
                      <a:pt x="1315" y="716"/>
                      <a:pt x="1318" y="714"/>
                      <a:pt x="1321" y="712"/>
                    </a:cubicBezTo>
                    <a:cubicBezTo>
                      <a:pt x="1344" y="694"/>
                      <a:pt x="1366" y="673"/>
                      <a:pt x="1384" y="651"/>
                    </a:cubicBezTo>
                    <a:cubicBezTo>
                      <a:pt x="1386" y="648"/>
                      <a:pt x="1388" y="646"/>
                      <a:pt x="1390" y="644"/>
                    </a:cubicBezTo>
                    <a:cubicBezTo>
                      <a:pt x="1405" y="625"/>
                      <a:pt x="1418" y="605"/>
                      <a:pt x="1430" y="583"/>
                    </a:cubicBezTo>
                    <a:cubicBezTo>
                      <a:pt x="1431" y="581"/>
                      <a:pt x="1432" y="579"/>
                      <a:pt x="1433" y="576"/>
                    </a:cubicBezTo>
                    <a:cubicBezTo>
                      <a:pt x="1443" y="557"/>
                      <a:pt x="1452" y="536"/>
                      <a:pt x="1458" y="515"/>
                    </a:cubicBezTo>
                    <a:cubicBezTo>
                      <a:pt x="1459" y="513"/>
                      <a:pt x="1460" y="510"/>
                      <a:pt x="1460" y="508"/>
                    </a:cubicBezTo>
                    <a:cubicBezTo>
                      <a:pt x="1466" y="488"/>
                      <a:pt x="1470" y="468"/>
                      <a:pt x="1473" y="447"/>
                    </a:cubicBezTo>
                    <a:cubicBezTo>
                      <a:pt x="1473" y="445"/>
                      <a:pt x="1473" y="442"/>
                      <a:pt x="1473" y="440"/>
                    </a:cubicBezTo>
                    <a:cubicBezTo>
                      <a:pt x="1475" y="426"/>
                      <a:pt x="1476" y="412"/>
                      <a:pt x="1476" y="397"/>
                    </a:cubicBezTo>
                    <a:cubicBezTo>
                      <a:pt x="1476" y="391"/>
                      <a:pt x="1476" y="385"/>
                      <a:pt x="1475" y="379"/>
                    </a:cubicBezTo>
                    <a:cubicBezTo>
                      <a:pt x="1475" y="377"/>
                      <a:pt x="1475" y="374"/>
                      <a:pt x="1475" y="372"/>
                    </a:cubicBezTo>
                    <a:cubicBezTo>
                      <a:pt x="1474" y="351"/>
                      <a:pt x="1471" y="331"/>
                      <a:pt x="1466" y="311"/>
                    </a:cubicBezTo>
                    <a:cubicBezTo>
                      <a:pt x="1466" y="309"/>
                      <a:pt x="1465" y="306"/>
                      <a:pt x="1465" y="304"/>
                    </a:cubicBezTo>
                    <a:cubicBezTo>
                      <a:pt x="1460" y="283"/>
                      <a:pt x="1453" y="263"/>
                      <a:pt x="1445" y="243"/>
                    </a:cubicBezTo>
                    <a:cubicBezTo>
                      <a:pt x="1444" y="241"/>
                      <a:pt x="1443" y="239"/>
                      <a:pt x="1442" y="236"/>
                    </a:cubicBezTo>
                    <a:cubicBezTo>
                      <a:pt x="1432" y="215"/>
                      <a:pt x="1421" y="194"/>
                      <a:pt x="1408" y="175"/>
                    </a:cubicBezTo>
                    <a:cubicBezTo>
                      <a:pt x="1407" y="173"/>
                      <a:pt x="1405" y="171"/>
                      <a:pt x="1403" y="169"/>
                    </a:cubicBezTo>
                    <a:cubicBezTo>
                      <a:pt x="1390" y="150"/>
                      <a:pt x="1376" y="132"/>
                      <a:pt x="1360" y="116"/>
                    </a:cubicBezTo>
                    <a:cubicBezTo>
                      <a:pt x="1357" y="113"/>
                      <a:pt x="1353" y="110"/>
                      <a:pt x="1350" y="107"/>
                    </a:cubicBezTo>
                    <a:cubicBezTo>
                      <a:pt x="1348" y="105"/>
                      <a:pt x="1345" y="103"/>
                      <a:pt x="1343" y="101"/>
                    </a:cubicBezTo>
                    <a:cubicBezTo>
                      <a:pt x="1316" y="76"/>
                      <a:pt x="1285" y="55"/>
                      <a:pt x="1251" y="39"/>
                    </a:cubicBezTo>
                    <a:cubicBezTo>
                      <a:pt x="1246" y="37"/>
                      <a:pt x="1242" y="35"/>
                      <a:pt x="1237" y="33"/>
                    </a:cubicBezTo>
                    <a:cubicBezTo>
                      <a:pt x="1188" y="12"/>
                      <a:pt x="1135" y="0"/>
                      <a:pt x="1079"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27"/>
              <p:cNvSpPr/>
              <p:nvPr/>
            </p:nvSpPr>
            <p:spPr>
              <a:xfrm>
                <a:off x="6171148" y="5525026"/>
                <a:ext cx="1318660" cy="7757"/>
              </a:xfrm>
              <a:custGeom>
                <a:avLst/>
                <a:gdLst/>
                <a:ahLst/>
                <a:cxnLst/>
                <a:rect l="l" t="t" r="r" b="b"/>
                <a:pathLst>
                  <a:path w="1251" h="6" extrusionOk="0">
                    <a:moveTo>
                      <a:pt x="0" y="0"/>
                    </a:moveTo>
                    <a:cubicBezTo>
                      <a:pt x="0" y="6"/>
                      <a:pt x="0" y="6"/>
                      <a:pt x="0" y="6"/>
                    </a:cubicBezTo>
                    <a:cubicBezTo>
                      <a:pt x="1251" y="6"/>
                      <a:pt x="1251" y="6"/>
                      <a:pt x="1251" y="6"/>
                    </a:cubicBezTo>
                    <a:cubicBezTo>
                      <a:pt x="1246" y="4"/>
                      <a:pt x="1242" y="2"/>
                      <a:pt x="1237"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7"/>
              <p:cNvSpPr/>
              <p:nvPr/>
            </p:nvSpPr>
            <p:spPr>
              <a:xfrm>
                <a:off x="6171148" y="5594837"/>
                <a:ext cx="1427250" cy="7757"/>
              </a:xfrm>
              <a:custGeom>
                <a:avLst/>
                <a:gdLst/>
                <a:ahLst/>
                <a:cxnLst/>
                <a:rect l="l" t="t" r="r" b="b"/>
                <a:pathLst>
                  <a:path w="1350" h="6" extrusionOk="0">
                    <a:moveTo>
                      <a:pt x="0" y="0"/>
                    </a:moveTo>
                    <a:cubicBezTo>
                      <a:pt x="0" y="6"/>
                      <a:pt x="0" y="6"/>
                      <a:pt x="0" y="6"/>
                    </a:cubicBezTo>
                    <a:cubicBezTo>
                      <a:pt x="1350" y="6"/>
                      <a:pt x="1350" y="6"/>
                      <a:pt x="1350" y="6"/>
                    </a:cubicBezTo>
                    <a:cubicBezTo>
                      <a:pt x="1348" y="4"/>
                      <a:pt x="1345" y="2"/>
                      <a:pt x="1343"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27"/>
              <p:cNvSpPr/>
              <p:nvPr/>
            </p:nvSpPr>
            <p:spPr>
              <a:xfrm>
                <a:off x="6171148" y="5594837"/>
                <a:ext cx="1427250" cy="7757"/>
              </a:xfrm>
              <a:custGeom>
                <a:avLst/>
                <a:gdLst/>
                <a:ahLst/>
                <a:cxnLst/>
                <a:rect l="l" t="t" r="r" b="b"/>
                <a:pathLst>
                  <a:path w="1350" h="6" extrusionOk="0">
                    <a:moveTo>
                      <a:pt x="0" y="0"/>
                    </a:moveTo>
                    <a:cubicBezTo>
                      <a:pt x="0" y="6"/>
                      <a:pt x="0" y="6"/>
                      <a:pt x="0" y="6"/>
                    </a:cubicBezTo>
                    <a:cubicBezTo>
                      <a:pt x="1350" y="6"/>
                      <a:pt x="1350" y="6"/>
                      <a:pt x="1350" y="6"/>
                    </a:cubicBezTo>
                    <a:cubicBezTo>
                      <a:pt x="1348" y="4"/>
                      <a:pt x="1345" y="2"/>
                      <a:pt x="1343"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27"/>
              <p:cNvSpPr/>
              <p:nvPr/>
            </p:nvSpPr>
            <p:spPr>
              <a:xfrm>
                <a:off x="6171148" y="5664648"/>
                <a:ext cx="1489308" cy="7757"/>
              </a:xfrm>
              <a:custGeom>
                <a:avLst/>
                <a:gdLst/>
                <a:ahLst/>
                <a:cxnLst/>
                <a:rect l="l" t="t" r="r" b="b"/>
                <a:pathLst>
                  <a:path w="1408" h="6" extrusionOk="0">
                    <a:moveTo>
                      <a:pt x="0" y="0"/>
                    </a:moveTo>
                    <a:cubicBezTo>
                      <a:pt x="0" y="6"/>
                      <a:pt x="0" y="6"/>
                      <a:pt x="0" y="6"/>
                    </a:cubicBezTo>
                    <a:cubicBezTo>
                      <a:pt x="1408" y="6"/>
                      <a:pt x="1408" y="6"/>
                      <a:pt x="1408" y="6"/>
                    </a:cubicBezTo>
                    <a:cubicBezTo>
                      <a:pt x="1407" y="4"/>
                      <a:pt x="1405" y="2"/>
                      <a:pt x="1403"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7"/>
              <p:cNvSpPr/>
              <p:nvPr/>
            </p:nvSpPr>
            <p:spPr>
              <a:xfrm>
                <a:off x="6171148" y="5664648"/>
                <a:ext cx="1489308" cy="7757"/>
              </a:xfrm>
              <a:custGeom>
                <a:avLst/>
                <a:gdLst/>
                <a:ahLst/>
                <a:cxnLst/>
                <a:rect l="l" t="t" r="r" b="b"/>
                <a:pathLst>
                  <a:path w="1408" h="6" extrusionOk="0">
                    <a:moveTo>
                      <a:pt x="0" y="0"/>
                    </a:moveTo>
                    <a:cubicBezTo>
                      <a:pt x="0" y="6"/>
                      <a:pt x="0" y="6"/>
                      <a:pt x="0" y="6"/>
                    </a:cubicBezTo>
                    <a:cubicBezTo>
                      <a:pt x="1408" y="6"/>
                      <a:pt x="1408" y="6"/>
                      <a:pt x="1408" y="6"/>
                    </a:cubicBezTo>
                    <a:cubicBezTo>
                      <a:pt x="1407" y="4"/>
                      <a:pt x="1405" y="2"/>
                      <a:pt x="1403"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27"/>
              <p:cNvSpPr/>
              <p:nvPr/>
            </p:nvSpPr>
            <p:spPr>
              <a:xfrm>
                <a:off x="6171148" y="5734460"/>
                <a:ext cx="1528095" cy="7757"/>
              </a:xfrm>
              <a:custGeom>
                <a:avLst/>
                <a:gdLst/>
                <a:ahLst/>
                <a:cxnLst/>
                <a:rect l="l" t="t" r="r" b="b"/>
                <a:pathLst>
                  <a:path w="1445" h="7" extrusionOk="0">
                    <a:moveTo>
                      <a:pt x="0" y="0"/>
                    </a:moveTo>
                    <a:cubicBezTo>
                      <a:pt x="0" y="7"/>
                      <a:pt x="0" y="7"/>
                      <a:pt x="0" y="7"/>
                    </a:cubicBezTo>
                    <a:cubicBezTo>
                      <a:pt x="1445" y="7"/>
                      <a:pt x="1445" y="7"/>
                      <a:pt x="1445" y="7"/>
                    </a:cubicBezTo>
                    <a:cubicBezTo>
                      <a:pt x="1444" y="5"/>
                      <a:pt x="1443" y="3"/>
                      <a:pt x="1442"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27"/>
              <p:cNvSpPr/>
              <p:nvPr/>
            </p:nvSpPr>
            <p:spPr>
              <a:xfrm>
                <a:off x="6171148" y="5734460"/>
                <a:ext cx="1528095" cy="7757"/>
              </a:xfrm>
              <a:custGeom>
                <a:avLst/>
                <a:gdLst/>
                <a:ahLst/>
                <a:cxnLst/>
                <a:rect l="l" t="t" r="r" b="b"/>
                <a:pathLst>
                  <a:path w="1445" h="7" extrusionOk="0">
                    <a:moveTo>
                      <a:pt x="0" y="0"/>
                    </a:moveTo>
                    <a:cubicBezTo>
                      <a:pt x="0" y="7"/>
                      <a:pt x="0" y="7"/>
                      <a:pt x="0" y="7"/>
                    </a:cubicBezTo>
                    <a:cubicBezTo>
                      <a:pt x="1445" y="7"/>
                      <a:pt x="1445" y="7"/>
                      <a:pt x="1445" y="7"/>
                    </a:cubicBezTo>
                    <a:cubicBezTo>
                      <a:pt x="1444" y="5"/>
                      <a:pt x="1443" y="3"/>
                      <a:pt x="1442"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27"/>
              <p:cNvSpPr/>
              <p:nvPr/>
            </p:nvSpPr>
            <p:spPr>
              <a:xfrm>
                <a:off x="6171148" y="5812028"/>
                <a:ext cx="1551358" cy="7757"/>
              </a:xfrm>
              <a:custGeom>
                <a:avLst/>
                <a:gdLst/>
                <a:ahLst/>
                <a:cxnLst/>
                <a:rect l="l" t="t" r="r" b="b"/>
                <a:pathLst>
                  <a:path w="1466" h="7" extrusionOk="0">
                    <a:moveTo>
                      <a:pt x="0" y="0"/>
                    </a:moveTo>
                    <a:cubicBezTo>
                      <a:pt x="0" y="7"/>
                      <a:pt x="0" y="7"/>
                      <a:pt x="0" y="7"/>
                    </a:cubicBezTo>
                    <a:cubicBezTo>
                      <a:pt x="1466" y="7"/>
                      <a:pt x="1466" y="7"/>
                      <a:pt x="1466" y="7"/>
                    </a:cubicBezTo>
                    <a:cubicBezTo>
                      <a:pt x="1466" y="5"/>
                      <a:pt x="1465" y="2"/>
                      <a:pt x="1465"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27"/>
              <p:cNvSpPr/>
              <p:nvPr/>
            </p:nvSpPr>
            <p:spPr>
              <a:xfrm>
                <a:off x="6171148" y="5812028"/>
                <a:ext cx="1551358" cy="7757"/>
              </a:xfrm>
              <a:custGeom>
                <a:avLst/>
                <a:gdLst/>
                <a:ahLst/>
                <a:cxnLst/>
                <a:rect l="l" t="t" r="r" b="b"/>
                <a:pathLst>
                  <a:path w="1466" h="7" extrusionOk="0">
                    <a:moveTo>
                      <a:pt x="0" y="0"/>
                    </a:moveTo>
                    <a:cubicBezTo>
                      <a:pt x="0" y="7"/>
                      <a:pt x="0" y="7"/>
                      <a:pt x="0" y="7"/>
                    </a:cubicBezTo>
                    <a:cubicBezTo>
                      <a:pt x="1466" y="7"/>
                      <a:pt x="1466" y="7"/>
                      <a:pt x="1466" y="7"/>
                    </a:cubicBezTo>
                    <a:cubicBezTo>
                      <a:pt x="1466" y="5"/>
                      <a:pt x="1465" y="2"/>
                      <a:pt x="1465"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7"/>
              <p:cNvSpPr/>
              <p:nvPr/>
            </p:nvSpPr>
            <p:spPr>
              <a:xfrm>
                <a:off x="6171148" y="5881839"/>
                <a:ext cx="1559116" cy="7757"/>
              </a:xfrm>
              <a:custGeom>
                <a:avLst/>
                <a:gdLst/>
                <a:ahLst/>
                <a:cxnLst/>
                <a:rect l="l" t="t" r="r" b="b"/>
                <a:pathLst>
                  <a:path w="1475" h="7" extrusionOk="0">
                    <a:moveTo>
                      <a:pt x="0" y="0"/>
                    </a:moveTo>
                    <a:cubicBezTo>
                      <a:pt x="0" y="7"/>
                      <a:pt x="0" y="7"/>
                      <a:pt x="0" y="7"/>
                    </a:cubicBezTo>
                    <a:cubicBezTo>
                      <a:pt x="1475" y="7"/>
                      <a:pt x="1475" y="7"/>
                      <a:pt x="1475" y="7"/>
                    </a:cubicBezTo>
                    <a:cubicBezTo>
                      <a:pt x="1475" y="5"/>
                      <a:pt x="1475" y="2"/>
                      <a:pt x="1475"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7"/>
              <p:cNvSpPr/>
              <p:nvPr/>
            </p:nvSpPr>
            <p:spPr>
              <a:xfrm>
                <a:off x="6171148" y="5951650"/>
                <a:ext cx="1551371" cy="7757"/>
              </a:xfrm>
              <a:custGeom>
                <a:avLst/>
                <a:gdLst/>
                <a:ahLst/>
                <a:cxnLst/>
                <a:rect l="l" t="t" r="r" b="b"/>
                <a:pathLst>
                  <a:path w="1473" h="7" extrusionOk="0">
                    <a:moveTo>
                      <a:pt x="0" y="0"/>
                    </a:moveTo>
                    <a:cubicBezTo>
                      <a:pt x="0" y="7"/>
                      <a:pt x="0" y="7"/>
                      <a:pt x="0" y="7"/>
                    </a:cubicBezTo>
                    <a:cubicBezTo>
                      <a:pt x="1473" y="7"/>
                      <a:pt x="1473" y="7"/>
                      <a:pt x="1473" y="7"/>
                    </a:cubicBezTo>
                    <a:cubicBezTo>
                      <a:pt x="1473" y="5"/>
                      <a:pt x="1473" y="2"/>
                      <a:pt x="1473"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7"/>
              <p:cNvSpPr/>
              <p:nvPr/>
            </p:nvSpPr>
            <p:spPr>
              <a:xfrm>
                <a:off x="6171148" y="5951650"/>
                <a:ext cx="1551371" cy="7757"/>
              </a:xfrm>
              <a:custGeom>
                <a:avLst/>
                <a:gdLst/>
                <a:ahLst/>
                <a:cxnLst/>
                <a:rect l="l" t="t" r="r" b="b"/>
                <a:pathLst>
                  <a:path w="1473" h="7" extrusionOk="0">
                    <a:moveTo>
                      <a:pt x="0" y="0"/>
                    </a:moveTo>
                    <a:cubicBezTo>
                      <a:pt x="0" y="7"/>
                      <a:pt x="0" y="7"/>
                      <a:pt x="0" y="7"/>
                    </a:cubicBezTo>
                    <a:cubicBezTo>
                      <a:pt x="1473" y="7"/>
                      <a:pt x="1473" y="7"/>
                      <a:pt x="1473" y="7"/>
                    </a:cubicBezTo>
                    <a:cubicBezTo>
                      <a:pt x="1473" y="5"/>
                      <a:pt x="1473" y="2"/>
                      <a:pt x="1473"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7"/>
              <p:cNvSpPr/>
              <p:nvPr/>
            </p:nvSpPr>
            <p:spPr>
              <a:xfrm>
                <a:off x="6171148" y="6021462"/>
                <a:ext cx="1543600" cy="7757"/>
              </a:xfrm>
              <a:custGeom>
                <a:avLst/>
                <a:gdLst/>
                <a:ahLst/>
                <a:cxnLst/>
                <a:rect l="l" t="t" r="r" b="b"/>
                <a:pathLst>
                  <a:path w="1460" h="7" extrusionOk="0">
                    <a:moveTo>
                      <a:pt x="0" y="0"/>
                    </a:moveTo>
                    <a:cubicBezTo>
                      <a:pt x="0" y="7"/>
                      <a:pt x="0" y="7"/>
                      <a:pt x="0" y="7"/>
                    </a:cubicBezTo>
                    <a:cubicBezTo>
                      <a:pt x="1458" y="7"/>
                      <a:pt x="1458" y="7"/>
                      <a:pt x="1458" y="7"/>
                    </a:cubicBezTo>
                    <a:cubicBezTo>
                      <a:pt x="1459" y="5"/>
                      <a:pt x="1460" y="2"/>
                      <a:pt x="1460"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7"/>
              <p:cNvSpPr/>
              <p:nvPr/>
            </p:nvSpPr>
            <p:spPr>
              <a:xfrm>
                <a:off x="6171148" y="6099030"/>
                <a:ext cx="1512585" cy="7757"/>
              </a:xfrm>
              <a:custGeom>
                <a:avLst/>
                <a:gdLst/>
                <a:ahLst/>
                <a:cxnLst/>
                <a:rect l="l" t="t" r="r" b="b"/>
                <a:pathLst>
                  <a:path w="1433" h="7" extrusionOk="0">
                    <a:moveTo>
                      <a:pt x="0" y="0"/>
                    </a:moveTo>
                    <a:cubicBezTo>
                      <a:pt x="0" y="7"/>
                      <a:pt x="0" y="7"/>
                      <a:pt x="0" y="7"/>
                    </a:cubicBezTo>
                    <a:cubicBezTo>
                      <a:pt x="1430" y="7"/>
                      <a:pt x="1430" y="7"/>
                      <a:pt x="1430" y="7"/>
                    </a:cubicBezTo>
                    <a:cubicBezTo>
                      <a:pt x="1431" y="5"/>
                      <a:pt x="1432" y="3"/>
                      <a:pt x="1433"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27"/>
              <p:cNvSpPr/>
              <p:nvPr/>
            </p:nvSpPr>
            <p:spPr>
              <a:xfrm>
                <a:off x="6171148" y="6168841"/>
                <a:ext cx="1466043" cy="7757"/>
              </a:xfrm>
              <a:custGeom>
                <a:avLst/>
                <a:gdLst/>
                <a:ahLst/>
                <a:cxnLst/>
                <a:rect l="l" t="t" r="r" b="b"/>
                <a:pathLst>
                  <a:path w="1390" h="7" extrusionOk="0">
                    <a:moveTo>
                      <a:pt x="0" y="0"/>
                    </a:moveTo>
                    <a:cubicBezTo>
                      <a:pt x="0" y="7"/>
                      <a:pt x="0" y="7"/>
                      <a:pt x="0" y="7"/>
                    </a:cubicBezTo>
                    <a:cubicBezTo>
                      <a:pt x="1384" y="7"/>
                      <a:pt x="1384" y="7"/>
                      <a:pt x="1384" y="7"/>
                    </a:cubicBezTo>
                    <a:cubicBezTo>
                      <a:pt x="1386" y="4"/>
                      <a:pt x="1388" y="2"/>
                      <a:pt x="1390"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27"/>
              <p:cNvSpPr/>
              <p:nvPr/>
            </p:nvSpPr>
            <p:spPr>
              <a:xfrm>
                <a:off x="6171148" y="6238652"/>
                <a:ext cx="1396221" cy="7757"/>
              </a:xfrm>
              <a:custGeom>
                <a:avLst/>
                <a:gdLst/>
                <a:ahLst/>
                <a:cxnLst/>
                <a:rect l="l" t="t" r="r" b="b"/>
                <a:pathLst>
                  <a:path w="1321" h="6" extrusionOk="0">
                    <a:moveTo>
                      <a:pt x="0" y="0"/>
                    </a:moveTo>
                    <a:cubicBezTo>
                      <a:pt x="0" y="6"/>
                      <a:pt x="0" y="6"/>
                      <a:pt x="0" y="6"/>
                    </a:cubicBezTo>
                    <a:cubicBezTo>
                      <a:pt x="1312" y="6"/>
                      <a:pt x="1312" y="6"/>
                      <a:pt x="1312" y="6"/>
                    </a:cubicBezTo>
                    <a:cubicBezTo>
                      <a:pt x="1315" y="4"/>
                      <a:pt x="1318" y="2"/>
                      <a:pt x="1321"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27"/>
              <p:cNvSpPr/>
              <p:nvPr/>
            </p:nvSpPr>
            <p:spPr>
              <a:xfrm>
                <a:off x="6171148" y="6308464"/>
                <a:ext cx="1248845" cy="7757"/>
              </a:xfrm>
              <a:custGeom>
                <a:avLst/>
                <a:gdLst/>
                <a:ahLst/>
                <a:cxnLst/>
                <a:rect l="l" t="t" r="r" b="b"/>
                <a:pathLst>
                  <a:path w="1185" h="7" extrusionOk="0">
                    <a:moveTo>
                      <a:pt x="0" y="0"/>
                    </a:moveTo>
                    <a:cubicBezTo>
                      <a:pt x="0" y="7"/>
                      <a:pt x="0" y="7"/>
                      <a:pt x="0" y="7"/>
                    </a:cubicBezTo>
                    <a:cubicBezTo>
                      <a:pt x="1159" y="7"/>
                      <a:pt x="1159" y="7"/>
                      <a:pt x="1159" y="7"/>
                    </a:cubicBezTo>
                    <a:cubicBezTo>
                      <a:pt x="1168" y="5"/>
                      <a:pt x="1177" y="3"/>
                      <a:pt x="1185"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27"/>
              <p:cNvSpPr/>
              <p:nvPr/>
            </p:nvSpPr>
            <p:spPr>
              <a:xfrm>
                <a:off x="9312658" y="5416430"/>
                <a:ext cx="356816" cy="969605"/>
              </a:xfrm>
              <a:custGeom>
                <a:avLst/>
                <a:gdLst/>
                <a:ahLst/>
                <a:cxnLst/>
                <a:rect l="l" t="t" r="r" b="b"/>
                <a:pathLst>
                  <a:path w="337" h="915" extrusionOk="0">
                    <a:moveTo>
                      <a:pt x="133" y="123"/>
                    </a:moveTo>
                    <a:cubicBezTo>
                      <a:pt x="236" y="259"/>
                      <a:pt x="276" y="454"/>
                      <a:pt x="240" y="645"/>
                    </a:cubicBezTo>
                    <a:cubicBezTo>
                      <a:pt x="221" y="745"/>
                      <a:pt x="182" y="838"/>
                      <a:pt x="128" y="915"/>
                    </a:cubicBezTo>
                    <a:cubicBezTo>
                      <a:pt x="198" y="915"/>
                      <a:pt x="198" y="915"/>
                      <a:pt x="198" y="915"/>
                    </a:cubicBezTo>
                    <a:cubicBezTo>
                      <a:pt x="245" y="838"/>
                      <a:pt x="279" y="750"/>
                      <a:pt x="297" y="656"/>
                    </a:cubicBezTo>
                    <a:cubicBezTo>
                      <a:pt x="337" y="446"/>
                      <a:pt x="294" y="239"/>
                      <a:pt x="179" y="88"/>
                    </a:cubicBezTo>
                    <a:cubicBezTo>
                      <a:pt x="154" y="56"/>
                      <a:pt x="127" y="26"/>
                      <a:pt x="96" y="0"/>
                    </a:cubicBezTo>
                    <a:cubicBezTo>
                      <a:pt x="0" y="0"/>
                      <a:pt x="0" y="0"/>
                      <a:pt x="0" y="0"/>
                    </a:cubicBezTo>
                    <a:cubicBezTo>
                      <a:pt x="51" y="33"/>
                      <a:pt x="96" y="75"/>
                      <a:pt x="133" y="1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27"/>
              <p:cNvSpPr/>
              <p:nvPr/>
            </p:nvSpPr>
            <p:spPr>
              <a:xfrm>
                <a:off x="7885404" y="5416430"/>
                <a:ext cx="356816" cy="969605"/>
              </a:xfrm>
              <a:custGeom>
                <a:avLst/>
                <a:gdLst/>
                <a:ahLst/>
                <a:cxnLst/>
                <a:rect l="l" t="t" r="r" b="b"/>
                <a:pathLst>
                  <a:path w="337" h="915" extrusionOk="0">
                    <a:moveTo>
                      <a:pt x="132" y="123"/>
                    </a:moveTo>
                    <a:cubicBezTo>
                      <a:pt x="236" y="259"/>
                      <a:pt x="276" y="454"/>
                      <a:pt x="240" y="645"/>
                    </a:cubicBezTo>
                    <a:cubicBezTo>
                      <a:pt x="221" y="745"/>
                      <a:pt x="182" y="838"/>
                      <a:pt x="128" y="915"/>
                    </a:cubicBezTo>
                    <a:cubicBezTo>
                      <a:pt x="198" y="915"/>
                      <a:pt x="198" y="915"/>
                      <a:pt x="198" y="915"/>
                    </a:cubicBezTo>
                    <a:cubicBezTo>
                      <a:pt x="245" y="838"/>
                      <a:pt x="280" y="750"/>
                      <a:pt x="297" y="656"/>
                    </a:cubicBezTo>
                    <a:cubicBezTo>
                      <a:pt x="337" y="446"/>
                      <a:pt x="294" y="239"/>
                      <a:pt x="179" y="88"/>
                    </a:cubicBezTo>
                    <a:cubicBezTo>
                      <a:pt x="155" y="56"/>
                      <a:pt x="127" y="26"/>
                      <a:pt x="96" y="0"/>
                    </a:cubicBezTo>
                    <a:cubicBezTo>
                      <a:pt x="0" y="0"/>
                      <a:pt x="0" y="0"/>
                      <a:pt x="0" y="0"/>
                    </a:cubicBezTo>
                    <a:cubicBezTo>
                      <a:pt x="51" y="33"/>
                      <a:pt x="96" y="75"/>
                      <a:pt x="132" y="1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27"/>
              <p:cNvSpPr/>
              <p:nvPr/>
            </p:nvSpPr>
            <p:spPr>
              <a:xfrm>
                <a:off x="7001127" y="5812028"/>
                <a:ext cx="287002" cy="395597"/>
              </a:xfrm>
              <a:custGeom>
                <a:avLst/>
                <a:gdLst/>
                <a:ahLst/>
                <a:cxnLst/>
                <a:rect l="l" t="t" r="r" b="b"/>
                <a:pathLst>
                  <a:path w="37" h="51" extrusionOk="0">
                    <a:moveTo>
                      <a:pt x="37" y="0"/>
                    </a:moveTo>
                    <a:lnTo>
                      <a:pt x="37" y="51"/>
                    </a:lnTo>
                    <a:lnTo>
                      <a:pt x="19" y="34"/>
                    </a:lnTo>
                    <a:lnTo>
                      <a:pt x="0" y="51"/>
                    </a:lnTo>
                    <a:lnTo>
                      <a:pt x="0" y="0"/>
                    </a:lnTo>
                    <a:lnTo>
                      <a:pt x="3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27"/>
              <p:cNvSpPr/>
              <p:nvPr/>
            </p:nvSpPr>
            <p:spPr>
              <a:xfrm>
                <a:off x="6814964" y="4027961"/>
                <a:ext cx="2575278" cy="643820"/>
              </a:xfrm>
              <a:custGeom>
                <a:avLst/>
                <a:gdLst/>
                <a:ahLst/>
                <a:cxnLst/>
                <a:rect l="l" t="t" r="r" b="b"/>
                <a:pathLst>
                  <a:path w="2438" h="609" extrusionOk="0">
                    <a:moveTo>
                      <a:pt x="0" y="0"/>
                    </a:moveTo>
                    <a:cubicBezTo>
                      <a:pt x="0" y="609"/>
                      <a:pt x="0" y="609"/>
                      <a:pt x="0" y="609"/>
                    </a:cubicBezTo>
                    <a:cubicBezTo>
                      <a:pt x="2133" y="609"/>
                      <a:pt x="2133" y="609"/>
                      <a:pt x="2133" y="609"/>
                    </a:cubicBezTo>
                    <a:cubicBezTo>
                      <a:pt x="2301" y="609"/>
                      <a:pt x="2438" y="473"/>
                      <a:pt x="2438" y="304"/>
                    </a:cubicBezTo>
                    <a:cubicBezTo>
                      <a:pt x="2438" y="220"/>
                      <a:pt x="2404" y="144"/>
                      <a:pt x="2348" y="89"/>
                    </a:cubicBezTo>
                    <a:cubicBezTo>
                      <a:pt x="2293" y="34"/>
                      <a:pt x="2217" y="0"/>
                      <a:pt x="2133" y="0"/>
                    </a:cubicBez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27"/>
              <p:cNvSpPr/>
              <p:nvPr/>
            </p:nvSpPr>
            <p:spPr>
              <a:xfrm>
                <a:off x="6814964" y="4074502"/>
                <a:ext cx="1039419" cy="558490"/>
              </a:xfrm>
              <a:custGeom>
                <a:avLst/>
                <a:gdLst/>
                <a:ahLst/>
                <a:cxnLst/>
                <a:rect l="l" t="t" r="r" b="b"/>
                <a:pathLst>
                  <a:path w="984" h="530" extrusionOk="0">
                    <a:moveTo>
                      <a:pt x="0" y="0"/>
                    </a:moveTo>
                    <a:cubicBezTo>
                      <a:pt x="0" y="530"/>
                      <a:pt x="0" y="530"/>
                      <a:pt x="0" y="530"/>
                    </a:cubicBezTo>
                    <a:cubicBezTo>
                      <a:pt x="719" y="530"/>
                      <a:pt x="719" y="530"/>
                      <a:pt x="719" y="530"/>
                    </a:cubicBezTo>
                    <a:cubicBezTo>
                      <a:pt x="737" y="530"/>
                      <a:pt x="755" y="528"/>
                      <a:pt x="772" y="524"/>
                    </a:cubicBezTo>
                    <a:cubicBezTo>
                      <a:pt x="778" y="523"/>
                      <a:pt x="784" y="522"/>
                      <a:pt x="790" y="520"/>
                    </a:cubicBezTo>
                    <a:cubicBezTo>
                      <a:pt x="821" y="511"/>
                      <a:pt x="849" y="497"/>
                      <a:pt x="875" y="479"/>
                    </a:cubicBezTo>
                    <a:cubicBezTo>
                      <a:pt x="877" y="477"/>
                      <a:pt x="879" y="476"/>
                      <a:pt x="880" y="474"/>
                    </a:cubicBezTo>
                    <a:cubicBezTo>
                      <a:pt x="896" y="463"/>
                      <a:pt x="910" y="449"/>
                      <a:pt x="923" y="434"/>
                    </a:cubicBezTo>
                    <a:cubicBezTo>
                      <a:pt x="924" y="432"/>
                      <a:pt x="925" y="431"/>
                      <a:pt x="926" y="429"/>
                    </a:cubicBezTo>
                    <a:cubicBezTo>
                      <a:pt x="936" y="417"/>
                      <a:pt x="945" y="403"/>
                      <a:pt x="953" y="388"/>
                    </a:cubicBezTo>
                    <a:cubicBezTo>
                      <a:pt x="954" y="387"/>
                      <a:pt x="955" y="386"/>
                      <a:pt x="955" y="384"/>
                    </a:cubicBezTo>
                    <a:cubicBezTo>
                      <a:pt x="962" y="371"/>
                      <a:pt x="967" y="357"/>
                      <a:pt x="972" y="343"/>
                    </a:cubicBezTo>
                    <a:cubicBezTo>
                      <a:pt x="972" y="342"/>
                      <a:pt x="973" y="340"/>
                      <a:pt x="973" y="339"/>
                    </a:cubicBezTo>
                    <a:cubicBezTo>
                      <a:pt x="977" y="326"/>
                      <a:pt x="980" y="312"/>
                      <a:pt x="981" y="298"/>
                    </a:cubicBezTo>
                    <a:cubicBezTo>
                      <a:pt x="982" y="296"/>
                      <a:pt x="982" y="295"/>
                      <a:pt x="982" y="293"/>
                    </a:cubicBezTo>
                    <a:cubicBezTo>
                      <a:pt x="983" y="284"/>
                      <a:pt x="984" y="274"/>
                      <a:pt x="984" y="265"/>
                    </a:cubicBezTo>
                    <a:cubicBezTo>
                      <a:pt x="984" y="261"/>
                      <a:pt x="983" y="257"/>
                      <a:pt x="983" y="253"/>
                    </a:cubicBezTo>
                    <a:cubicBezTo>
                      <a:pt x="983" y="251"/>
                      <a:pt x="983" y="250"/>
                      <a:pt x="983" y="248"/>
                    </a:cubicBezTo>
                    <a:cubicBezTo>
                      <a:pt x="982" y="234"/>
                      <a:pt x="980" y="221"/>
                      <a:pt x="977" y="207"/>
                    </a:cubicBezTo>
                    <a:cubicBezTo>
                      <a:pt x="977" y="206"/>
                      <a:pt x="977" y="204"/>
                      <a:pt x="976" y="203"/>
                    </a:cubicBezTo>
                    <a:cubicBezTo>
                      <a:pt x="973" y="189"/>
                      <a:pt x="969" y="175"/>
                      <a:pt x="963" y="162"/>
                    </a:cubicBezTo>
                    <a:cubicBezTo>
                      <a:pt x="962" y="161"/>
                      <a:pt x="962" y="159"/>
                      <a:pt x="961" y="158"/>
                    </a:cubicBezTo>
                    <a:cubicBezTo>
                      <a:pt x="955" y="143"/>
                      <a:pt x="947" y="130"/>
                      <a:pt x="939" y="117"/>
                    </a:cubicBezTo>
                    <a:cubicBezTo>
                      <a:pt x="938" y="115"/>
                      <a:pt x="936" y="114"/>
                      <a:pt x="935" y="112"/>
                    </a:cubicBezTo>
                    <a:cubicBezTo>
                      <a:pt x="927" y="100"/>
                      <a:pt x="917" y="88"/>
                      <a:pt x="906" y="78"/>
                    </a:cubicBezTo>
                    <a:cubicBezTo>
                      <a:pt x="904" y="76"/>
                      <a:pt x="902" y="74"/>
                      <a:pt x="900" y="72"/>
                    </a:cubicBezTo>
                    <a:cubicBezTo>
                      <a:pt x="898" y="70"/>
                      <a:pt x="897" y="69"/>
                      <a:pt x="895" y="67"/>
                    </a:cubicBezTo>
                    <a:cubicBezTo>
                      <a:pt x="877" y="51"/>
                      <a:pt x="856" y="37"/>
                      <a:pt x="834" y="26"/>
                    </a:cubicBezTo>
                    <a:cubicBezTo>
                      <a:pt x="831" y="25"/>
                      <a:pt x="828" y="23"/>
                      <a:pt x="824" y="22"/>
                    </a:cubicBezTo>
                    <a:cubicBezTo>
                      <a:pt x="792" y="8"/>
                      <a:pt x="756" y="0"/>
                      <a:pt x="719"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7"/>
              <p:cNvSpPr/>
              <p:nvPr/>
            </p:nvSpPr>
            <p:spPr>
              <a:xfrm>
                <a:off x="6814964" y="4097772"/>
                <a:ext cx="884282" cy="7757"/>
              </a:xfrm>
              <a:custGeom>
                <a:avLst/>
                <a:gdLst/>
                <a:ahLst/>
                <a:cxnLst/>
                <a:rect l="l" t="t" r="r" b="b"/>
                <a:pathLst>
                  <a:path w="834" h="4" extrusionOk="0">
                    <a:moveTo>
                      <a:pt x="0" y="0"/>
                    </a:moveTo>
                    <a:cubicBezTo>
                      <a:pt x="0" y="4"/>
                      <a:pt x="0" y="4"/>
                      <a:pt x="0" y="4"/>
                    </a:cubicBezTo>
                    <a:cubicBezTo>
                      <a:pt x="834" y="4"/>
                      <a:pt x="834" y="4"/>
                      <a:pt x="834" y="4"/>
                    </a:cubicBezTo>
                    <a:cubicBezTo>
                      <a:pt x="831" y="3"/>
                      <a:pt x="828" y="1"/>
                      <a:pt x="824"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27"/>
              <p:cNvSpPr/>
              <p:nvPr/>
            </p:nvSpPr>
            <p:spPr>
              <a:xfrm>
                <a:off x="6814964" y="4144313"/>
                <a:ext cx="954085" cy="7757"/>
              </a:xfrm>
              <a:custGeom>
                <a:avLst/>
                <a:gdLst/>
                <a:ahLst/>
                <a:cxnLst/>
                <a:rect l="l" t="t" r="r" b="b"/>
                <a:pathLst>
                  <a:path w="900" h="5" extrusionOk="0">
                    <a:moveTo>
                      <a:pt x="0" y="0"/>
                    </a:moveTo>
                    <a:cubicBezTo>
                      <a:pt x="0" y="5"/>
                      <a:pt x="0" y="5"/>
                      <a:pt x="0" y="5"/>
                    </a:cubicBezTo>
                    <a:cubicBezTo>
                      <a:pt x="900" y="5"/>
                      <a:pt x="900" y="5"/>
                      <a:pt x="900" y="5"/>
                    </a:cubicBezTo>
                    <a:cubicBezTo>
                      <a:pt x="898" y="3"/>
                      <a:pt x="897" y="2"/>
                      <a:pt x="895"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27"/>
              <p:cNvSpPr/>
              <p:nvPr/>
            </p:nvSpPr>
            <p:spPr>
              <a:xfrm>
                <a:off x="6814964" y="4144313"/>
                <a:ext cx="954085" cy="7757"/>
              </a:xfrm>
              <a:custGeom>
                <a:avLst/>
                <a:gdLst/>
                <a:ahLst/>
                <a:cxnLst/>
                <a:rect l="l" t="t" r="r" b="b"/>
                <a:pathLst>
                  <a:path w="900" h="5" extrusionOk="0">
                    <a:moveTo>
                      <a:pt x="0" y="0"/>
                    </a:moveTo>
                    <a:cubicBezTo>
                      <a:pt x="0" y="5"/>
                      <a:pt x="0" y="5"/>
                      <a:pt x="0" y="5"/>
                    </a:cubicBezTo>
                    <a:cubicBezTo>
                      <a:pt x="900" y="5"/>
                      <a:pt x="900" y="5"/>
                      <a:pt x="900" y="5"/>
                    </a:cubicBezTo>
                    <a:cubicBezTo>
                      <a:pt x="898" y="3"/>
                      <a:pt x="897" y="2"/>
                      <a:pt x="895"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27"/>
              <p:cNvSpPr/>
              <p:nvPr/>
            </p:nvSpPr>
            <p:spPr>
              <a:xfrm>
                <a:off x="6814964" y="4198611"/>
                <a:ext cx="992870" cy="0"/>
              </a:xfrm>
              <a:custGeom>
                <a:avLst/>
                <a:gdLst/>
                <a:ahLst/>
                <a:cxnLst/>
                <a:rect l="l" t="t" r="r" b="b"/>
                <a:pathLst>
                  <a:path w="939" h="5" extrusionOk="0">
                    <a:moveTo>
                      <a:pt x="0" y="0"/>
                    </a:moveTo>
                    <a:cubicBezTo>
                      <a:pt x="0" y="0"/>
                      <a:pt x="0" y="0"/>
                      <a:pt x="0" y="0"/>
                    </a:cubicBezTo>
                    <a:cubicBezTo>
                      <a:pt x="939" y="0"/>
                      <a:pt x="939" y="0"/>
                      <a:pt x="939" y="0"/>
                    </a:cubicBezTo>
                    <a:cubicBezTo>
                      <a:pt x="938" y="0"/>
                      <a:pt x="936" y="0"/>
                      <a:pt x="935"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27"/>
              <p:cNvSpPr/>
              <p:nvPr/>
            </p:nvSpPr>
            <p:spPr>
              <a:xfrm>
                <a:off x="6814964" y="4198611"/>
                <a:ext cx="992870" cy="0"/>
              </a:xfrm>
              <a:custGeom>
                <a:avLst/>
                <a:gdLst/>
                <a:ahLst/>
                <a:cxnLst/>
                <a:rect l="l" t="t" r="r" b="b"/>
                <a:pathLst>
                  <a:path w="939" h="5" extrusionOk="0">
                    <a:moveTo>
                      <a:pt x="0" y="0"/>
                    </a:moveTo>
                    <a:cubicBezTo>
                      <a:pt x="0" y="0"/>
                      <a:pt x="0" y="0"/>
                      <a:pt x="0" y="0"/>
                    </a:cubicBezTo>
                    <a:cubicBezTo>
                      <a:pt x="939" y="0"/>
                      <a:pt x="939" y="0"/>
                      <a:pt x="939" y="0"/>
                    </a:cubicBezTo>
                    <a:cubicBezTo>
                      <a:pt x="938" y="0"/>
                      <a:pt x="936" y="0"/>
                      <a:pt x="935"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27"/>
              <p:cNvSpPr/>
              <p:nvPr/>
            </p:nvSpPr>
            <p:spPr>
              <a:xfrm>
                <a:off x="6814964" y="4245152"/>
                <a:ext cx="1016141" cy="0"/>
              </a:xfrm>
              <a:custGeom>
                <a:avLst/>
                <a:gdLst/>
                <a:ahLst/>
                <a:cxnLst/>
                <a:rect l="l" t="t" r="r" b="b"/>
                <a:pathLst>
                  <a:path w="963" h="4" extrusionOk="0">
                    <a:moveTo>
                      <a:pt x="0" y="0"/>
                    </a:moveTo>
                    <a:cubicBezTo>
                      <a:pt x="0" y="0"/>
                      <a:pt x="0" y="0"/>
                      <a:pt x="0" y="0"/>
                    </a:cubicBezTo>
                    <a:cubicBezTo>
                      <a:pt x="963" y="0"/>
                      <a:pt x="963" y="0"/>
                      <a:pt x="963" y="0"/>
                    </a:cubicBezTo>
                    <a:cubicBezTo>
                      <a:pt x="962" y="0"/>
                      <a:pt x="962" y="0"/>
                      <a:pt x="961"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27"/>
              <p:cNvSpPr/>
              <p:nvPr/>
            </p:nvSpPr>
            <p:spPr>
              <a:xfrm>
                <a:off x="6814964" y="4245152"/>
                <a:ext cx="1016141" cy="0"/>
              </a:xfrm>
              <a:custGeom>
                <a:avLst/>
                <a:gdLst/>
                <a:ahLst/>
                <a:cxnLst/>
                <a:rect l="l" t="t" r="r" b="b"/>
                <a:pathLst>
                  <a:path w="963" h="4" extrusionOk="0">
                    <a:moveTo>
                      <a:pt x="0" y="0"/>
                    </a:moveTo>
                    <a:cubicBezTo>
                      <a:pt x="0" y="0"/>
                      <a:pt x="0" y="0"/>
                      <a:pt x="0" y="0"/>
                    </a:cubicBezTo>
                    <a:cubicBezTo>
                      <a:pt x="963" y="0"/>
                      <a:pt x="963" y="0"/>
                      <a:pt x="963" y="0"/>
                    </a:cubicBezTo>
                    <a:cubicBezTo>
                      <a:pt x="962" y="0"/>
                      <a:pt x="962" y="0"/>
                      <a:pt x="961"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7"/>
              <p:cNvSpPr/>
              <p:nvPr/>
            </p:nvSpPr>
            <p:spPr>
              <a:xfrm>
                <a:off x="6814964" y="4291692"/>
                <a:ext cx="1031653" cy="0"/>
              </a:xfrm>
              <a:custGeom>
                <a:avLst/>
                <a:gdLst/>
                <a:ahLst/>
                <a:cxnLst/>
                <a:rect l="l" t="t" r="r" b="b"/>
                <a:pathLst>
                  <a:path w="977" h="4" extrusionOk="0">
                    <a:moveTo>
                      <a:pt x="0" y="0"/>
                    </a:moveTo>
                    <a:cubicBezTo>
                      <a:pt x="0" y="0"/>
                      <a:pt x="0" y="0"/>
                      <a:pt x="0" y="0"/>
                    </a:cubicBezTo>
                    <a:cubicBezTo>
                      <a:pt x="977" y="0"/>
                      <a:pt x="977" y="0"/>
                      <a:pt x="977" y="0"/>
                    </a:cubicBezTo>
                    <a:cubicBezTo>
                      <a:pt x="977" y="0"/>
                      <a:pt x="977" y="0"/>
                      <a:pt x="976"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27"/>
              <p:cNvSpPr/>
              <p:nvPr/>
            </p:nvSpPr>
            <p:spPr>
              <a:xfrm>
                <a:off x="6814964" y="4291692"/>
                <a:ext cx="1031653" cy="0"/>
              </a:xfrm>
              <a:custGeom>
                <a:avLst/>
                <a:gdLst/>
                <a:ahLst/>
                <a:cxnLst/>
                <a:rect l="l" t="t" r="r" b="b"/>
                <a:pathLst>
                  <a:path w="977" h="4" extrusionOk="0">
                    <a:moveTo>
                      <a:pt x="0" y="0"/>
                    </a:moveTo>
                    <a:cubicBezTo>
                      <a:pt x="0" y="0"/>
                      <a:pt x="0" y="0"/>
                      <a:pt x="0" y="0"/>
                    </a:cubicBezTo>
                    <a:cubicBezTo>
                      <a:pt x="977" y="0"/>
                      <a:pt x="977" y="0"/>
                      <a:pt x="977" y="0"/>
                    </a:cubicBezTo>
                    <a:cubicBezTo>
                      <a:pt x="977" y="0"/>
                      <a:pt x="977" y="0"/>
                      <a:pt x="976"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27"/>
              <p:cNvSpPr/>
              <p:nvPr/>
            </p:nvSpPr>
            <p:spPr>
              <a:xfrm>
                <a:off x="6814964" y="4338233"/>
                <a:ext cx="1039419" cy="7757"/>
              </a:xfrm>
              <a:custGeom>
                <a:avLst/>
                <a:gdLst/>
                <a:ahLst/>
                <a:cxnLst/>
                <a:rect l="l" t="t" r="r" b="b"/>
                <a:pathLst>
                  <a:path w="983" h="5" extrusionOk="0">
                    <a:moveTo>
                      <a:pt x="0" y="0"/>
                    </a:moveTo>
                    <a:cubicBezTo>
                      <a:pt x="0" y="5"/>
                      <a:pt x="0" y="5"/>
                      <a:pt x="0" y="5"/>
                    </a:cubicBezTo>
                    <a:cubicBezTo>
                      <a:pt x="983" y="5"/>
                      <a:pt x="983" y="5"/>
                      <a:pt x="983" y="5"/>
                    </a:cubicBezTo>
                    <a:cubicBezTo>
                      <a:pt x="983" y="3"/>
                      <a:pt x="983" y="2"/>
                      <a:pt x="983"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27"/>
              <p:cNvSpPr/>
              <p:nvPr/>
            </p:nvSpPr>
            <p:spPr>
              <a:xfrm>
                <a:off x="6814964" y="4384774"/>
                <a:ext cx="1039418" cy="7757"/>
              </a:xfrm>
              <a:custGeom>
                <a:avLst/>
                <a:gdLst/>
                <a:ahLst/>
                <a:cxnLst/>
                <a:rect l="l" t="t" r="r" b="b"/>
                <a:pathLst>
                  <a:path w="982" h="5" extrusionOk="0">
                    <a:moveTo>
                      <a:pt x="0" y="0"/>
                    </a:moveTo>
                    <a:cubicBezTo>
                      <a:pt x="0" y="5"/>
                      <a:pt x="0" y="5"/>
                      <a:pt x="0" y="5"/>
                    </a:cubicBezTo>
                    <a:cubicBezTo>
                      <a:pt x="981" y="5"/>
                      <a:pt x="981" y="5"/>
                      <a:pt x="981" y="5"/>
                    </a:cubicBezTo>
                    <a:cubicBezTo>
                      <a:pt x="982" y="3"/>
                      <a:pt x="982" y="2"/>
                      <a:pt x="982"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27"/>
              <p:cNvSpPr/>
              <p:nvPr/>
            </p:nvSpPr>
            <p:spPr>
              <a:xfrm>
                <a:off x="6814964" y="4384774"/>
                <a:ext cx="1039418" cy="7757"/>
              </a:xfrm>
              <a:custGeom>
                <a:avLst/>
                <a:gdLst/>
                <a:ahLst/>
                <a:cxnLst/>
                <a:rect l="l" t="t" r="r" b="b"/>
                <a:pathLst>
                  <a:path w="982" h="5" extrusionOk="0">
                    <a:moveTo>
                      <a:pt x="0" y="0"/>
                    </a:moveTo>
                    <a:cubicBezTo>
                      <a:pt x="0" y="5"/>
                      <a:pt x="0" y="5"/>
                      <a:pt x="0" y="5"/>
                    </a:cubicBezTo>
                    <a:cubicBezTo>
                      <a:pt x="981" y="5"/>
                      <a:pt x="981" y="5"/>
                      <a:pt x="981" y="5"/>
                    </a:cubicBezTo>
                    <a:cubicBezTo>
                      <a:pt x="982" y="3"/>
                      <a:pt x="982" y="2"/>
                      <a:pt x="982"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27"/>
              <p:cNvSpPr/>
              <p:nvPr/>
            </p:nvSpPr>
            <p:spPr>
              <a:xfrm>
                <a:off x="6814964" y="4431315"/>
                <a:ext cx="1023900" cy="7757"/>
              </a:xfrm>
              <a:custGeom>
                <a:avLst/>
                <a:gdLst/>
                <a:ahLst/>
                <a:cxnLst/>
                <a:rect l="l" t="t" r="r" b="b"/>
                <a:pathLst>
                  <a:path w="973" h="4" extrusionOk="0">
                    <a:moveTo>
                      <a:pt x="0" y="0"/>
                    </a:moveTo>
                    <a:cubicBezTo>
                      <a:pt x="0" y="4"/>
                      <a:pt x="0" y="4"/>
                      <a:pt x="0" y="4"/>
                    </a:cubicBezTo>
                    <a:cubicBezTo>
                      <a:pt x="972" y="4"/>
                      <a:pt x="972" y="4"/>
                      <a:pt x="972" y="4"/>
                    </a:cubicBezTo>
                    <a:cubicBezTo>
                      <a:pt x="972" y="3"/>
                      <a:pt x="973" y="1"/>
                      <a:pt x="973"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27"/>
              <p:cNvSpPr/>
              <p:nvPr/>
            </p:nvSpPr>
            <p:spPr>
              <a:xfrm>
                <a:off x="6814964" y="4485613"/>
                <a:ext cx="1008389" cy="0"/>
              </a:xfrm>
              <a:custGeom>
                <a:avLst/>
                <a:gdLst/>
                <a:ahLst/>
                <a:cxnLst/>
                <a:rect l="l" t="t" r="r" b="b"/>
                <a:pathLst>
                  <a:path w="955" h="4" extrusionOk="0">
                    <a:moveTo>
                      <a:pt x="0" y="0"/>
                    </a:moveTo>
                    <a:cubicBezTo>
                      <a:pt x="0" y="0"/>
                      <a:pt x="0" y="0"/>
                      <a:pt x="0" y="0"/>
                    </a:cubicBezTo>
                    <a:cubicBezTo>
                      <a:pt x="953" y="0"/>
                      <a:pt x="953" y="0"/>
                      <a:pt x="953" y="0"/>
                    </a:cubicBezTo>
                    <a:cubicBezTo>
                      <a:pt x="954" y="0"/>
                      <a:pt x="955" y="0"/>
                      <a:pt x="955"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7"/>
              <p:cNvSpPr/>
              <p:nvPr/>
            </p:nvSpPr>
            <p:spPr>
              <a:xfrm>
                <a:off x="6814964" y="4532154"/>
                <a:ext cx="977361" cy="0"/>
              </a:xfrm>
              <a:custGeom>
                <a:avLst/>
                <a:gdLst/>
                <a:ahLst/>
                <a:cxnLst/>
                <a:rect l="l" t="t" r="r" b="b"/>
                <a:pathLst>
                  <a:path w="926" h="5" extrusionOk="0">
                    <a:moveTo>
                      <a:pt x="0" y="0"/>
                    </a:moveTo>
                    <a:cubicBezTo>
                      <a:pt x="0" y="0"/>
                      <a:pt x="0" y="0"/>
                      <a:pt x="0" y="0"/>
                    </a:cubicBezTo>
                    <a:cubicBezTo>
                      <a:pt x="923" y="0"/>
                      <a:pt x="923" y="0"/>
                      <a:pt x="923" y="0"/>
                    </a:cubicBezTo>
                    <a:cubicBezTo>
                      <a:pt x="924" y="0"/>
                      <a:pt x="925" y="0"/>
                      <a:pt x="926"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27"/>
              <p:cNvSpPr/>
              <p:nvPr/>
            </p:nvSpPr>
            <p:spPr>
              <a:xfrm>
                <a:off x="6814964" y="4578695"/>
                <a:ext cx="930818" cy="0"/>
              </a:xfrm>
              <a:custGeom>
                <a:avLst/>
                <a:gdLst/>
                <a:ahLst/>
                <a:cxnLst/>
                <a:rect l="l" t="t" r="r" b="b"/>
                <a:pathLst>
                  <a:path w="880" h="5" extrusionOk="0">
                    <a:moveTo>
                      <a:pt x="0" y="0"/>
                    </a:moveTo>
                    <a:cubicBezTo>
                      <a:pt x="0" y="0"/>
                      <a:pt x="0" y="0"/>
                      <a:pt x="0" y="0"/>
                    </a:cubicBezTo>
                    <a:cubicBezTo>
                      <a:pt x="875" y="0"/>
                      <a:pt x="875" y="0"/>
                      <a:pt x="875" y="0"/>
                    </a:cubicBezTo>
                    <a:cubicBezTo>
                      <a:pt x="877" y="0"/>
                      <a:pt x="879" y="0"/>
                      <a:pt x="880" y="0"/>
                    </a:cubicBezTo>
                    <a:lnTo>
                      <a:pt x="0" y="0"/>
                    </a:lnTo>
                    <a:close/>
                  </a:path>
                </a:pathLst>
              </a:custGeom>
              <a:solidFill>
                <a:srgbClr val="FDE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27"/>
              <p:cNvSpPr/>
              <p:nvPr/>
            </p:nvSpPr>
            <p:spPr>
              <a:xfrm>
                <a:off x="6814964" y="4625235"/>
                <a:ext cx="837736" cy="7757"/>
              </a:xfrm>
              <a:custGeom>
                <a:avLst/>
                <a:gdLst/>
                <a:ahLst/>
                <a:cxnLst/>
                <a:rect l="l" t="t" r="r" b="b"/>
                <a:pathLst>
                  <a:path w="790" h="4" extrusionOk="0">
                    <a:moveTo>
                      <a:pt x="0" y="0"/>
                    </a:moveTo>
                    <a:cubicBezTo>
                      <a:pt x="0" y="4"/>
                      <a:pt x="0" y="4"/>
                      <a:pt x="0" y="4"/>
                    </a:cubicBezTo>
                    <a:cubicBezTo>
                      <a:pt x="772" y="4"/>
                      <a:pt x="772" y="4"/>
                      <a:pt x="772" y="4"/>
                    </a:cubicBezTo>
                    <a:cubicBezTo>
                      <a:pt x="778" y="3"/>
                      <a:pt x="784" y="2"/>
                      <a:pt x="790" y="0"/>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27"/>
              <p:cNvSpPr/>
              <p:nvPr/>
            </p:nvSpPr>
            <p:spPr>
              <a:xfrm>
                <a:off x="8909304" y="4027961"/>
                <a:ext cx="232705" cy="643820"/>
              </a:xfrm>
              <a:custGeom>
                <a:avLst/>
                <a:gdLst/>
                <a:ahLst/>
                <a:cxnLst/>
                <a:rect l="l" t="t" r="r" b="b"/>
                <a:pathLst>
                  <a:path w="225" h="609" extrusionOk="0">
                    <a:moveTo>
                      <a:pt x="89" y="82"/>
                    </a:moveTo>
                    <a:cubicBezTo>
                      <a:pt x="157" y="173"/>
                      <a:pt x="184" y="302"/>
                      <a:pt x="160" y="430"/>
                    </a:cubicBezTo>
                    <a:cubicBezTo>
                      <a:pt x="148" y="497"/>
                      <a:pt x="122" y="558"/>
                      <a:pt x="86" y="609"/>
                    </a:cubicBezTo>
                    <a:cubicBezTo>
                      <a:pt x="132" y="609"/>
                      <a:pt x="132" y="609"/>
                      <a:pt x="132" y="609"/>
                    </a:cubicBezTo>
                    <a:cubicBezTo>
                      <a:pt x="164" y="558"/>
                      <a:pt x="187" y="500"/>
                      <a:pt x="198" y="437"/>
                    </a:cubicBezTo>
                    <a:cubicBezTo>
                      <a:pt x="225" y="297"/>
                      <a:pt x="196" y="159"/>
                      <a:pt x="120" y="59"/>
                    </a:cubicBezTo>
                    <a:cubicBezTo>
                      <a:pt x="103" y="37"/>
                      <a:pt x="85" y="17"/>
                      <a:pt x="65" y="0"/>
                    </a:cubicBezTo>
                    <a:cubicBezTo>
                      <a:pt x="0" y="0"/>
                      <a:pt x="0" y="0"/>
                      <a:pt x="0" y="0"/>
                    </a:cubicBezTo>
                    <a:cubicBezTo>
                      <a:pt x="34" y="22"/>
                      <a:pt x="64" y="50"/>
                      <a:pt x="89" y="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7"/>
              <p:cNvSpPr/>
              <p:nvPr/>
            </p:nvSpPr>
            <p:spPr>
              <a:xfrm>
                <a:off x="7955216" y="4027961"/>
                <a:ext cx="240461" cy="643820"/>
              </a:xfrm>
              <a:custGeom>
                <a:avLst/>
                <a:gdLst/>
                <a:ahLst/>
                <a:cxnLst/>
                <a:rect l="l" t="t" r="r" b="b"/>
                <a:pathLst>
                  <a:path w="225" h="609" extrusionOk="0">
                    <a:moveTo>
                      <a:pt x="89" y="82"/>
                    </a:moveTo>
                    <a:cubicBezTo>
                      <a:pt x="158" y="173"/>
                      <a:pt x="184" y="302"/>
                      <a:pt x="160" y="430"/>
                    </a:cubicBezTo>
                    <a:cubicBezTo>
                      <a:pt x="148" y="497"/>
                      <a:pt x="122" y="558"/>
                      <a:pt x="86" y="609"/>
                    </a:cubicBezTo>
                    <a:cubicBezTo>
                      <a:pt x="132" y="609"/>
                      <a:pt x="132" y="609"/>
                      <a:pt x="132" y="609"/>
                    </a:cubicBezTo>
                    <a:cubicBezTo>
                      <a:pt x="164" y="558"/>
                      <a:pt x="187" y="500"/>
                      <a:pt x="198" y="437"/>
                    </a:cubicBezTo>
                    <a:cubicBezTo>
                      <a:pt x="225" y="297"/>
                      <a:pt x="196" y="159"/>
                      <a:pt x="120" y="59"/>
                    </a:cubicBezTo>
                    <a:cubicBezTo>
                      <a:pt x="103" y="37"/>
                      <a:pt x="85" y="17"/>
                      <a:pt x="65" y="0"/>
                    </a:cubicBezTo>
                    <a:cubicBezTo>
                      <a:pt x="0" y="0"/>
                      <a:pt x="0" y="0"/>
                      <a:pt x="0" y="0"/>
                    </a:cubicBezTo>
                    <a:cubicBezTo>
                      <a:pt x="34" y="22"/>
                      <a:pt x="64" y="50"/>
                      <a:pt x="89" y="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 name="Title 4">
            <a:extLst>
              <a:ext uri="{FF2B5EF4-FFF2-40B4-BE49-F238E27FC236}">
                <a16:creationId xmlns:a16="http://schemas.microsoft.com/office/drawing/2014/main" id="{137E067E-D544-AF17-1BCE-88F5DEAD5027}"/>
              </a:ext>
            </a:extLst>
          </p:cNvPr>
          <p:cNvSpPr>
            <a:spLocks noGrp="1"/>
          </p:cNvSpPr>
          <p:nvPr>
            <p:ph type="ctrTitle"/>
          </p:nvPr>
        </p:nvSpPr>
        <p:spPr>
          <a:xfrm>
            <a:off x="2053948" y="1188777"/>
            <a:ext cx="4813991" cy="2765946"/>
          </a:xfrm>
        </p:spPr>
        <p:txBody>
          <a:bodyPr/>
          <a:lstStyle/>
          <a:p>
            <a:pPr algn="ctr">
              <a:lnSpc>
                <a:spcPct val="150000"/>
              </a:lnSpc>
            </a:pPr>
            <a:r>
              <a:rPr lang="vi-VN" b="1" dirty="0">
                <a:solidFill>
                  <a:srgbClr val="000000"/>
                </a:solidFill>
                <a:effectLst/>
                <a:latin typeface="+mn-lt"/>
                <a:ea typeface="Times New Roman" panose="02020603050405020304" pitchFamily="18" charset="0"/>
                <a:cs typeface="Times New Roman" panose="02020603050405020304" pitchFamily="18" charset="0"/>
              </a:rPr>
              <a:t>CHƯƠNG </a:t>
            </a:r>
            <a:r>
              <a:rPr lang="da-DK" b="1" dirty="0">
                <a:solidFill>
                  <a:srgbClr val="000000"/>
                </a:solidFill>
                <a:effectLst/>
                <a:latin typeface="+mn-lt"/>
                <a:ea typeface="Times New Roman" panose="02020603050405020304" pitchFamily="18" charset="0"/>
                <a:cs typeface="Times New Roman" panose="02020603050405020304" pitchFamily="18" charset="0"/>
              </a:rPr>
              <a:t>X. HÌNH HỌC TRỰC QUAN</a:t>
            </a:r>
            <a:br>
              <a:rPr lang="da-DK" b="1" dirty="0">
                <a:solidFill>
                  <a:srgbClr val="000000"/>
                </a:solidFill>
                <a:effectLst/>
                <a:latin typeface="+mn-lt"/>
                <a:ea typeface="Times New Roman" panose="02020603050405020304" pitchFamily="18" charset="0"/>
                <a:cs typeface="Times New Roman" panose="02020603050405020304" pitchFamily="18" charset="0"/>
              </a:rPr>
            </a:br>
            <a:r>
              <a:rPr lang="da-DK" b="1" dirty="0">
                <a:solidFill>
                  <a:schemeClr val="accent2">
                    <a:lumMod val="75000"/>
                  </a:schemeClr>
                </a:solidFill>
                <a:effectLst/>
                <a:latin typeface="+mn-lt"/>
                <a:ea typeface="Times New Roman" panose="02020603050405020304" pitchFamily="18" charset="0"/>
                <a:cs typeface="Times New Roman" panose="02020603050405020304" pitchFamily="18" charset="0"/>
              </a:rPr>
              <a:t>BÀI 3: HÌNH CẦU</a:t>
            </a:r>
            <a:endParaRPr lang="en-US" dirty="0">
              <a:solidFill>
                <a:schemeClr val="accent2">
                  <a:lumMod val="75000"/>
                </a:schemeClr>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7">
          <a:extLst>
            <a:ext uri="{FF2B5EF4-FFF2-40B4-BE49-F238E27FC236}">
              <a16:creationId xmlns:a16="http://schemas.microsoft.com/office/drawing/2014/main" id="{3B57973A-B3FF-E05A-E9FC-6AB3F55CCD15}"/>
            </a:ext>
          </a:extLst>
        </p:cNvPr>
        <p:cNvGrpSpPr/>
        <p:nvPr/>
      </p:nvGrpSpPr>
      <p:grpSpPr>
        <a:xfrm>
          <a:off x="0" y="0"/>
          <a:ext cx="0" cy="0"/>
          <a:chOff x="0" y="0"/>
          <a:chExt cx="0" cy="0"/>
        </a:xfrm>
      </p:grpSpPr>
      <p:sp>
        <p:nvSpPr>
          <p:cNvPr id="5" name="Flowchart: Terminator 4">
            <a:extLst>
              <a:ext uri="{FF2B5EF4-FFF2-40B4-BE49-F238E27FC236}">
                <a16:creationId xmlns:a16="http://schemas.microsoft.com/office/drawing/2014/main" id="{04C56792-F88A-0469-02D9-AE5DC2CD9D7B}"/>
              </a:ext>
            </a:extLst>
          </p:cNvPr>
          <p:cNvSpPr/>
          <p:nvPr/>
        </p:nvSpPr>
        <p:spPr>
          <a:xfrm>
            <a:off x="3906639" y="387931"/>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42A74DD-0C50-4BB0-93FD-E9D39D85777D}"/>
                  </a:ext>
                </a:extLst>
              </p:cNvPr>
              <p:cNvSpPr txBox="1"/>
              <p:nvPr/>
            </p:nvSpPr>
            <p:spPr>
              <a:xfrm>
                <a:off x="1829069" y="982100"/>
                <a:ext cx="5485862" cy="3773469"/>
              </a:xfrm>
              <a:prstGeom prst="rect">
                <a:avLst/>
              </a:prstGeom>
              <a:noFill/>
            </p:spPr>
            <p:txBody>
              <a:bodyPr wrap="square">
                <a:spAutoFit/>
              </a:bodyPr>
              <a:lstStyle/>
              <a:p>
                <a:pPr algn="ctr">
                  <a:lnSpc>
                    <a:spcPct val="150000"/>
                  </a:lnSpc>
                </a:pPr>
                <a:r>
                  <a:rPr lang="vi-VN" sz="2000" dirty="0"/>
                  <a:t>Thể tích của chiếc cốc hình trụ là:</a:t>
                </a:r>
                <a:endParaRPr lang="en-US" sz="2000" dirty="0"/>
              </a:p>
              <a:p>
                <a:pPr algn="ctr">
                  <a:lnSpc>
                    <a:spcPct val="150000"/>
                  </a:lnSpc>
                </a:pPr>
                <a14:m>
                  <m:oMathPara xmlns:m="http://schemas.openxmlformats.org/officeDocument/2006/math">
                    <m:oMathParaPr>
                      <m:jc m:val="centerGroup"/>
                    </m:oMathParaPr>
                    <m:oMath xmlns:m="http://schemas.openxmlformats.org/officeDocument/2006/math">
                      <m:r>
                        <a:rPr lang="en-US" sz="2000" i="1"/>
                        <m:t>𝜋</m:t>
                      </m:r>
                      <m:r>
                        <a:rPr lang="en-US" sz="2000" i="1"/>
                        <m:t>.</m:t>
                      </m:r>
                      <m:sSup>
                        <m:sSupPr>
                          <m:ctrlPr>
                            <a:rPr lang="en-US" sz="2000" i="1"/>
                          </m:ctrlPr>
                        </m:sSupPr>
                        <m:e>
                          <m:r>
                            <a:rPr lang="en-US" sz="2000" i="1"/>
                            <m:t>𝑅</m:t>
                          </m:r>
                        </m:e>
                        <m:sup>
                          <m:r>
                            <a:rPr lang="en-US" sz="2000" i="1"/>
                            <m:t>2</m:t>
                          </m:r>
                        </m:sup>
                      </m:sSup>
                      <m:r>
                        <a:rPr lang="en-US" sz="2000" i="1"/>
                        <m:t>.2</m:t>
                      </m:r>
                      <m:r>
                        <a:rPr lang="en-US" sz="2000" i="1"/>
                        <m:t>𝑅</m:t>
                      </m:r>
                      <m:r>
                        <a:rPr lang="en-US" sz="2000" i="1"/>
                        <m:t>=2</m:t>
                      </m:r>
                      <m:r>
                        <a:rPr lang="en-US" sz="2000" i="1"/>
                        <m:t>𝜋</m:t>
                      </m:r>
                      <m:sSup>
                        <m:sSupPr>
                          <m:ctrlPr>
                            <a:rPr lang="en-US" sz="2000" i="1"/>
                          </m:ctrlPr>
                        </m:sSupPr>
                        <m:e>
                          <m:r>
                            <a:rPr lang="en-US" sz="2000" i="1"/>
                            <m:t>𝑅</m:t>
                          </m:r>
                        </m:e>
                        <m:sup>
                          <m:r>
                            <a:rPr lang="en-US" sz="2000" i="1"/>
                            <m:t>3</m:t>
                          </m:r>
                        </m:sup>
                      </m:sSup>
                      <m:r>
                        <a:rPr lang="en-US" sz="2000" i="1"/>
                        <m:t>.</m:t>
                      </m:r>
                    </m:oMath>
                  </m:oMathPara>
                </a14:m>
                <a:endParaRPr lang="en-US" sz="2000" dirty="0"/>
              </a:p>
              <a:p>
                <a:pPr algn="ctr">
                  <a:lnSpc>
                    <a:spcPct val="150000"/>
                  </a:lnSpc>
                </a:pPr>
                <a:r>
                  <a:rPr lang="en-US" sz="2000" dirty="0" err="1"/>
                  <a:t>Thể</a:t>
                </a:r>
                <a:r>
                  <a:rPr lang="en-US" sz="2000" dirty="0"/>
                  <a:t> </a:t>
                </a:r>
                <a:r>
                  <a:rPr lang="en-US" sz="2000" dirty="0" err="1"/>
                  <a:t>tích</a:t>
                </a:r>
                <a:r>
                  <a:rPr lang="en-US" sz="2000" dirty="0"/>
                  <a:t> </a:t>
                </a:r>
                <a:r>
                  <a:rPr lang="en-US" sz="2000" dirty="0" err="1"/>
                  <a:t>của</a:t>
                </a:r>
                <a:r>
                  <a:rPr lang="en-US" sz="2000" dirty="0"/>
                  <a:t> </a:t>
                </a:r>
                <a:r>
                  <a:rPr lang="en-US" sz="2000" dirty="0" err="1"/>
                  <a:t>nước</a:t>
                </a:r>
                <a:r>
                  <a:rPr lang="en-US" sz="2000" dirty="0"/>
                  <a:t> ở </a:t>
                </a:r>
                <a:r>
                  <a:rPr lang="en-US" sz="2000" dirty="0" err="1"/>
                  <a:t>trong</a:t>
                </a:r>
                <a:r>
                  <a:rPr lang="en-US" sz="2000" dirty="0"/>
                  <a:t> </a:t>
                </a:r>
                <a:r>
                  <a:rPr lang="en-US" sz="2000" dirty="0" err="1"/>
                  <a:t>cốc</a:t>
                </a:r>
                <a:r>
                  <a:rPr lang="en-US" sz="2000" dirty="0"/>
                  <a:t> </a:t>
                </a:r>
                <a:r>
                  <a:rPr lang="en-US" sz="2000" dirty="0" err="1"/>
                  <a:t>là</a:t>
                </a:r>
                <a:r>
                  <a:rPr lang="en-US" sz="2000" dirty="0"/>
                  <a:t>: </a:t>
                </a:r>
                <a14:m>
                  <m:oMath xmlns:m="http://schemas.openxmlformats.org/officeDocument/2006/math">
                    <m:f>
                      <m:fPr>
                        <m:ctrlPr>
                          <a:rPr lang="en-US" sz="2000" i="1"/>
                        </m:ctrlPr>
                      </m:fPr>
                      <m:num>
                        <m:r>
                          <a:rPr lang="en-US" sz="2000" i="1"/>
                          <m:t>2</m:t>
                        </m:r>
                        <m:r>
                          <a:rPr lang="en-US" sz="2000" i="1"/>
                          <m:t>𝜋</m:t>
                        </m:r>
                        <m:sSup>
                          <m:sSupPr>
                            <m:ctrlPr>
                              <a:rPr lang="en-US" sz="2000" i="1"/>
                            </m:ctrlPr>
                          </m:sSupPr>
                          <m:e>
                            <m:r>
                              <a:rPr lang="en-US" sz="2000" i="1"/>
                              <m:t>𝑅</m:t>
                            </m:r>
                          </m:e>
                          <m:sup>
                            <m:r>
                              <a:rPr lang="en-US" sz="2000" i="1"/>
                              <m:t>3</m:t>
                            </m:r>
                          </m:sup>
                        </m:sSup>
                      </m:num>
                      <m:den>
                        <m:r>
                          <a:rPr lang="en-US" sz="2000" i="1"/>
                          <m:t>3</m:t>
                        </m:r>
                      </m:den>
                    </m:f>
                    <m:r>
                      <a:rPr lang="en-US" sz="2000" i="1"/>
                      <m:t>.</m:t>
                    </m:r>
                  </m:oMath>
                </a14:m>
                <a:endParaRPr lang="en-US" sz="2000" dirty="0"/>
              </a:p>
              <a:p>
                <a:pPr algn="ctr">
                  <a:lnSpc>
                    <a:spcPct val="150000"/>
                  </a:lnSpc>
                </a:pPr>
                <a:r>
                  <a:rPr lang="en-US" sz="2000" dirty="0" err="1"/>
                  <a:t>Thể</a:t>
                </a:r>
                <a:r>
                  <a:rPr lang="en-US" sz="2000" dirty="0"/>
                  <a:t> </a:t>
                </a:r>
                <a:r>
                  <a:rPr lang="en-US" sz="2000" dirty="0" err="1"/>
                  <a:t>tích</a:t>
                </a:r>
                <a:r>
                  <a:rPr lang="en-US" sz="2000" dirty="0"/>
                  <a:t> </a:t>
                </a:r>
                <a:r>
                  <a:rPr lang="en-US" sz="2000" dirty="0" err="1"/>
                  <a:t>của</a:t>
                </a:r>
                <a:r>
                  <a:rPr lang="en-US" sz="2000" dirty="0"/>
                  <a:t> </a:t>
                </a:r>
                <a:r>
                  <a:rPr lang="en-US" sz="2000" dirty="0" err="1"/>
                  <a:t>hình</a:t>
                </a:r>
                <a:r>
                  <a:rPr lang="en-US" sz="2000" dirty="0"/>
                  <a:t> </a:t>
                </a:r>
                <a:r>
                  <a:rPr lang="en-US" sz="2000" dirty="0" err="1"/>
                  <a:t>cầu</a:t>
                </a:r>
                <a:r>
                  <a:rPr lang="en-US" sz="2000" dirty="0"/>
                  <a:t> </a:t>
                </a:r>
                <a:r>
                  <a:rPr lang="en-US" sz="2000" dirty="0" err="1"/>
                  <a:t>là</a:t>
                </a:r>
                <a:r>
                  <a:rPr lang="en-US" sz="2000" dirty="0"/>
                  <a:t>:</a:t>
                </a:r>
              </a:p>
              <a:p>
                <a:pPr algn="ctr">
                  <a:lnSpc>
                    <a:spcPct val="150000"/>
                  </a:lnSpc>
                </a:pPr>
                <a14:m>
                  <m:oMathPara xmlns:m="http://schemas.openxmlformats.org/officeDocument/2006/math">
                    <m:oMathParaPr>
                      <m:jc m:val="centerGroup"/>
                    </m:oMathParaPr>
                    <m:oMath xmlns:m="http://schemas.openxmlformats.org/officeDocument/2006/math">
                      <m:r>
                        <a:rPr lang="en-US" sz="2000" i="1"/>
                        <m:t>2</m:t>
                      </m:r>
                      <m:r>
                        <a:rPr lang="en-US" sz="2000" i="1"/>
                        <m:t>𝜋</m:t>
                      </m:r>
                      <m:sSup>
                        <m:sSupPr>
                          <m:ctrlPr>
                            <a:rPr lang="en-US" sz="2000" i="1"/>
                          </m:ctrlPr>
                        </m:sSupPr>
                        <m:e>
                          <m:r>
                            <a:rPr lang="en-US" sz="2000" i="1"/>
                            <m:t>𝑅</m:t>
                          </m:r>
                        </m:e>
                        <m:sup>
                          <m:r>
                            <a:rPr lang="en-US" sz="2000" i="1"/>
                            <m:t>3</m:t>
                          </m:r>
                        </m:sup>
                      </m:sSup>
                      <m:r>
                        <a:rPr lang="en-US" sz="2000" i="1"/>
                        <m:t>−</m:t>
                      </m:r>
                      <m:f>
                        <m:fPr>
                          <m:ctrlPr>
                            <a:rPr lang="en-US" sz="2000" i="1"/>
                          </m:ctrlPr>
                        </m:fPr>
                        <m:num>
                          <m:r>
                            <a:rPr lang="en-US" sz="2000" i="1"/>
                            <m:t>2</m:t>
                          </m:r>
                          <m:r>
                            <a:rPr lang="en-US" sz="2000" i="1"/>
                            <m:t>𝜋</m:t>
                          </m:r>
                          <m:sSup>
                            <m:sSupPr>
                              <m:ctrlPr>
                                <a:rPr lang="en-US" sz="2000" i="1"/>
                              </m:ctrlPr>
                            </m:sSupPr>
                            <m:e>
                              <m:r>
                                <a:rPr lang="en-US" sz="2000" i="1"/>
                                <m:t>𝑅</m:t>
                              </m:r>
                            </m:e>
                            <m:sup>
                              <m:r>
                                <a:rPr lang="en-US" sz="2000" i="1"/>
                                <m:t>3</m:t>
                              </m:r>
                            </m:sup>
                          </m:sSup>
                        </m:num>
                        <m:den>
                          <m:r>
                            <a:rPr lang="en-US" sz="2000" i="1"/>
                            <m:t>3</m:t>
                          </m:r>
                        </m:den>
                      </m:f>
                      <m:r>
                        <a:rPr lang="en-US" sz="2000" i="1"/>
                        <m:t>=</m:t>
                      </m:r>
                      <m:f>
                        <m:fPr>
                          <m:ctrlPr>
                            <a:rPr lang="en-US" sz="2000" i="1"/>
                          </m:ctrlPr>
                        </m:fPr>
                        <m:num>
                          <m:r>
                            <a:rPr lang="en-US" sz="2000" i="1"/>
                            <m:t>4</m:t>
                          </m:r>
                          <m:r>
                            <a:rPr lang="en-US" sz="2000" i="1"/>
                            <m:t>𝜋</m:t>
                          </m:r>
                          <m:sSup>
                            <m:sSupPr>
                              <m:ctrlPr>
                                <a:rPr lang="en-US" sz="2000" i="1"/>
                              </m:ctrlPr>
                            </m:sSupPr>
                            <m:e>
                              <m:r>
                                <a:rPr lang="en-US" sz="2000" i="1"/>
                                <m:t>𝑅</m:t>
                              </m:r>
                            </m:e>
                            <m:sup>
                              <m:r>
                                <a:rPr lang="en-US" sz="2000" i="1"/>
                                <m:t>3</m:t>
                              </m:r>
                            </m:sup>
                          </m:sSup>
                        </m:num>
                        <m:den>
                          <m:r>
                            <a:rPr lang="en-US" sz="2000" i="1"/>
                            <m:t>3</m:t>
                          </m:r>
                        </m:den>
                      </m:f>
                    </m:oMath>
                  </m:oMathPara>
                </a14:m>
                <a:endParaRPr lang="en-US" sz="2000" dirty="0"/>
              </a:p>
              <a:p>
                <a:pPr algn="ctr">
                  <a:lnSpc>
                    <a:spcPct val="150000"/>
                  </a:lnSpc>
                </a:pPr>
                <a:r>
                  <a:rPr lang="en-US" sz="2000" dirty="0" err="1"/>
                  <a:t>Thể</a:t>
                </a:r>
                <a:r>
                  <a:rPr lang="en-US" sz="2000" dirty="0"/>
                  <a:t> </a:t>
                </a:r>
                <a:r>
                  <a:rPr lang="en-US" sz="2000" dirty="0" err="1"/>
                  <a:t>tích</a:t>
                </a:r>
                <a:r>
                  <a:rPr lang="en-US" sz="2000" dirty="0"/>
                  <a:t> </a:t>
                </a:r>
                <a:r>
                  <a:rPr lang="en-US" sz="2000" dirty="0" err="1"/>
                  <a:t>hình</a:t>
                </a:r>
                <a:r>
                  <a:rPr lang="en-US" sz="2000" dirty="0"/>
                  <a:t> </a:t>
                </a:r>
                <a:r>
                  <a:rPr lang="en-US" sz="2000" dirty="0" err="1"/>
                  <a:t>cầu</a:t>
                </a:r>
                <a:r>
                  <a:rPr lang="en-US" sz="2000" dirty="0"/>
                  <a:t> </a:t>
                </a:r>
                <a:r>
                  <a:rPr lang="en-US" sz="2000" dirty="0" err="1"/>
                  <a:t>bằng</a:t>
                </a:r>
                <a:r>
                  <a:rPr lang="en-US" sz="2000" dirty="0"/>
                  <a:t> </a:t>
                </a:r>
                <a14:m>
                  <m:oMath xmlns:m="http://schemas.openxmlformats.org/officeDocument/2006/math">
                    <m:f>
                      <m:fPr>
                        <m:ctrlPr>
                          <a:rPr lang="en-US" sz="2000" i="1"/>
                        </m:ctrlPr>
                      </m:fPr>
                      <m:num>
                        <m:r>
                          <a:rPr lang="en-US" sz="2000" i="1"/>
                          <m:t>2</m:t>
                        </m:r>
                      </m:num>
                      <m:den>
                        <m:r>
                          <a:rPr lang="en-US" sz="2000" i="1"/>
                          <m:t>3</m:t>
                        </m:r>
                      </m:den>
                    </m:f>
                  </m:oMath>
                </a14:m>
                <a:r>
                  <a:rPr lang="en-US" sz="2000" dirty="0"/>
                  <a:t> </a:t>
                </a:r>
                <a:r>
                  <a:rPr lang="en-US" sz="2000" dirty="0" err="1"/>
                  <a:t>thể</a:t>
                </a:r>
                <a:r>
                  <a:rPr lang="en-US" sz="2000" dirty="0"/>
                  <a:t> </a:t>
                </a:r>
                <a:r>
                  <a:rPr lang="en-US" sz="2000" dirty="0" err="1"/>
                  <a:t>tích</a:t>
                </a:r>
                <a:r>
                  <a:rPr lang="en-US" sz="2000" dirty="0"/>
                  <a:t> </a:t>
                </a:r>
                <a:r>
                  <a:rPr lang="en-US" sz="2000" dirty="0" err="1"/>
                  <a:t>cốc</a:t>
                </a:r>
                <a:r>
                  <a:rPr lang="en-US" sz="2000" dirty="0"/>
                  <a:t> </a:t>
                </a:r>
                <a:r>
                  <a:rPr lang="en-US" sz="2000" dirty="0" err="1"/>
                  <a:t>hình</a:t>
                </a:r>
                <a:r>
                  <a:rPr lang="en-US" sz="2000" dirty="0"/>
                  <a:t> </a:t>
                </a:r>
                <a:r>
                  <a:rPr lang="en-US" sz="2000" dirty="0" err="1"/>
                  <a:t>trụ</a:t>
                </a:r>
                <a:r>
                  <a:rPr lang="en-US" sz="2000" dirty="0"/>
                  <a:t>.</a:t>
                </a:r>
              </a:p>
            </p:txBody>
          </p:sp>
        </mc:Choice>
        <mc:Fallback>
          <p:sp>
            <p:nvSpPr>
              <p:cNvPr id="10" name="TextBox 9">
                <a:extLst>
                  <a:ext uri="{FF2B5EF4-FFF2-40B4-BE49-F238E27FC236}">
                    <a16:creationId xmlns:a16="http://schemas.microsoft.com/office/drawing/2014/main" id="{D42A74DD-0C50-4BB0-93FD-E9D39D85777D}"/>
                  </a:ext>
                </a:extLst>
              </p:cNvPr>
              <p:cNvSpPr txBox="1">
                <a:spLocks noRot="1" noChangeAspect="1" noMove="1" noResize="1" noEditPoints="1" noAdjustHandles="1" noChangeArrowheads="1" noChangeShapeType="1" noTextEdit="1"/>
              </p:cNvSpPr>
              <p:nvPr/>
            </p:nvSpPr>
            <p:spPr>
              <a:xfrm>
                <a:off x="1829069" y="982100"/>
                <a:ext cx="5485862" cy="3773469"/>
              </a:xfrm>
              <a:prstGeom prst="rect">
                <a:avLst/>
              </a:prstGeom>
              <a:blipFill>
                <a:blip r:embed="rId3"/>
                <a:stretch>
                  <a:fillRect b="-162"/>
                </a:stretch>
              </a:blipFill>
            </p:spPr>
            <p:txBody>
              <a:bodyPr/>
              <a:lstStyle/>
              <a:p>
                <a:r>
                  <a:rPr lang="en-US">
                    <a:noFill/>
                  </a:rPr>
                  <a:t> </a:t>
                </a:r>
              </a:p>
            </p:txBody>
          </p:sp>
        </mc:Fallback>
      </mc:AlternateContent>
    </p:spTree>
    <p:extLst>
      <p:ext uri="{BB962C8B-B14F-4D97-AF65-F5344CB8AC3E}">
        <p14:creationId xmlns:p14="http://schemas.microsoft.com/office/powerpoint/2010/main" val="292748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additive="base">
                                        <p:cTn id="1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75">
          <a:extLst>
            <a:ext uri="{FF2B5EF4-FFF2-40B4-BE49-F238E27FC236}">
              <a16:creationId xmlns:a16="http://schemas.microsoft.com/office/drawing/2014/main" id="{2DD6BA6B-FBA5-5808-9ADC-6468248D5D1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7315B3-9DC7-C873-A39F-D44B50BCBC84}"/>
              </a:ext>
            </a:extLst>
          </p:cNvPr>
          <p:cNvSpPr txBox="1"/>
          <p:nvPr/>
        </p:nvSpPr>
        <p:spPr>
          <a:xfrm>
            <a:off x="1117282" y="1394952"/>
            <a:ext cx="2143538" cy="400110"/>
          </a:xfrm>
          <a:prstGeom prst="rect">
            <a:avLst/>
          </a:prstGeom>
          <a:noFill/>
          <a:ln w="25400" cap="flat" cmpd="sng" algn="ctr">
            <a:solidFill>
              <a:schemeClr val="accent1"/>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0000"/>
                </a:solidFill>
                <a:effectLst/>
                <a:uLnTx/>
                <a:uFillTx/>
                <a:latin typeface="Arial"/>
                <a:cs typeface="Arial" panose="020B0604020202020204" pitchFamily="34" charset="0"/>
                <a:sym typeface="Arial"/>
              </a:rPr>
              <a:t>CÔNG</a:t>
            </a:r>
            <a:r>
              <a:rPr kumimoji="0" lang="en-US" sz="2000" b="1" i="0" u="none" strike="noStrike" kern="0" cap="none" spc="0" normalizeH="0" noProof="0" dirty="0">
                <a:ln>
                  <a:noFill/>
                </a:ln>
                <a:solidFill>
                  <a:srgbClr val="FF0000"/>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FF0000"/>
                </a:solidFill>
                <a:effectLst/>
                <a:uLnTx/>
                <a:uFillTx/>
                <a:latin typeface="Arial"/>
                <a:cs typeface="Arial" panose="020B0604020202020204" pitchFamily="34" charset="0"/>
                <a:sym typeface="Arial"/>
              </a:rPr>
              <a:t>THỨC</a:t>
            </a:r>
            <a:endParaRPr kumimoji="0" lang="en-US" sz="2000" b="1" i="0" u="none" strike="noStrike" kern="0" cap="none" spc="0" normalizeH="0" baseline="0" noProof="0" dirty="0">
              <a:ln>
                <a:noFill/>
              </a:ln>
              <a:solidFill>
                <a:srgbClr val="FF0000"/>
              </a:solidFill>
              <a:effectLst/>
              <a:uLnTx/>
              <a:uFillTx/>
              <a:latin typeface="Arial"/>
              <a:cs typeface="Arial" panose="020B0604020202020204" pitchFamily="34" charset="0"/>
              <a:sym typeface="Arial"/>
            </a:endParaRPr>
          </a:p>
        </p:txBody>
      </p:sp>
      <p:pic>
        <p:nvPicPr>
          <p:cNvPr id="5" name="Picture 2">
            <a:extLst>
              <a:ext uri="{FF2B5EF4-FFF2-40B4-BE49-F238E27FC236}">
                <a16:creationId xmlns:a16="http://schemas.microsoft.com/office/drawing/2014/main" id="{49AF55B3-B9AB-0ED2-F94A-339EA9984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383" y="1136535"/>
            <a:ext cx="2685335" cy="35382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D96EDC2-D17E-CAFD-358F-87CC17FA1311}"/>
                  </a:ext>
                </a:extLst>
              </p:cNvPr>
              <p:cNvSpPr txBox="1"/>
              <p:nvPr/>
            </p:nvSpPr>
            <p:spPr>
              <a:xfrm>
                <a:off x="1117282" y="2092698"/>
                <a:ext cx="3921857" cy="1625894"/>
              </a:xfrm>
              <a:prstGeom prst="rect">
                <a:avLst/>
              </a:prstGeom>
              <a:noFill/>
            </p:spPr>
            <p:txBody>
              <a:bodyPr wrap="square">
                <a:spAutoFit/>
              </a:bodyPr>
              <a:lstStyle/>
              <a:p>
                <a:pPr algn="just">
                  <a:lnSpc>
                    <a:spcPct val="150000"/>
                  </a:lnSpc>
                </a:pPr>
                <a:r>
                  <a:rPr lang="en-US" sz="2000" dirty="0" err="1"/>
                  <a:t>Thể</a:t>
                </a:r>
                <a:r>
                  <a:rPr lang="en-US" sz="2000" dirty="0"/>
                  <a:t> </a:t>
                </a:r>
                <a:r>
                  <a:rPr lang="en-US" sz="2000" dirty="0" err="1"/>
                  <a:t>tích</a:t>
                </a:r>
                <a:r>
                  <a:rPr lang="en-US" sz="2000" dirty="0"/>
                  <a:t> </a:t>
                </a:r>
                <a:r>
                  <a:rPr lang="en-US" sz="2000" dirty="0" err="1"/>
                  <a:t>của</a:t>
                </a:r>
                <a:r>
                  <a:rPr lang="en-US" sz="2000" dirty="0"/>
                  <a:t> </a:t>
                </a:r>
                <a:r>
                  <a:rPr lang="en-US" sz="2000" dirty="0" err="1"/>
                  <a:t>hình</a:t>
                </a:r>
                <a:r>
                  <a:rPr lang="en-US" sz="2000" dirty="0"/>
                  <a:t> </a:t>
                </a:r>
                <a:r>
                  <a:rPr lang="en-US" sz="2000" dirty="0" err="1"/>
                  <a:t>cầu</a:t>
                </a:r>
                <a:r>
                  <a:rPr lang="en-US" sz="2000" dirty="0"/>
                  <a:t> </a:t>
                </a:r>
                <a:r>
                  <a:rPr lang="en-US" sz="2000" dirty="0" err="1"/>
                  <a:t>có</a:t>
                </a:r>
                <a:r>
                  <a:rPr lang="en-US" sz="2000" dirty="0"/>
                  <a:t> </a:t>
                </a:r>
                <a:r>
                  <a:rPr lang="en-US" sz="2000" dirty="0" err="1"/>
                  <a:t>bán</a:t>
                </a:r>
                <a:r>
                  <a:rPr lang="en-US" sz="2000" dirty="0"/>
                  <a:t> </a:t>
                </a:r>
                <a:r>
                  <a:rPr lang="en-US" sz="2000" dirty="0" err="1"/>
                  <a:t>kính</a:t>
                </a:r>
                <a:r>
                  <a:rPr lang="en-US" sz="2000" dirty="0"/>
                  <a:t> R </a:t>
                </a:r>
                <a:r>
                  <a:rPr lang="en-US" sz="2000" dirty="0" err="1"/>
                  <a:t>là</a:t>
                </a:r>
                <a:r>
                  <a:rPr lang="en-US" sz="2000" dirty="0"/>
                  <a:t>:</a:t>
                </a:r>
              </a:p>
              <a:p>
                <a:pPr algn="ctr">
                  <a:lnSpc>
                    <a:spcPct val="150000"/>
                  </a:lnSpc>
                </a:pPr>
                <a:r>
                  <a:rPr lang="en-US" sz="2000" b="1" i="1" dirty="0">
                    <a:solidFill>
                      <a:srgbClr val="FF0000"/>
                    </a:solidFill>
                  </a:rPr>
                  <a:t> </a:t>
                </a:r>
                <a14:m>
                  <m:oMath xmlns:m="http://schemas.openxmlformats.org/officeDocument/2006/math">
                    <m:r>
                      <a:rPr lang="en-US" sz="2000" b="1" i="1">
                        <a:solidFill>
                          <a:srgbClr val="FF0000"/>
                        </a:solidFill>
                      </a:rPr>
                      <m:t>𝑽</m:t>
                    </m:r>
                    <m:r>
                      <a:rPr lang="en-US" sz="2000" b="1" i="1">
                        <a:solidFill>
                          <a:srgbClr val="FF0000"/>
                        </a:solidFill>
                      </a:rPr>
                      <m:t>=</m:t>
                    </m:r>
                    <m:f>
                      <m:fPr>
                        <m:ctrlPr>
                          <a:rPr lang="en-US" sz="2000" b="1" i="1">
                            <a:solidFill>
                              <a:srgbClr val="FF0000"/>
                            </a:solidFill>
                          </a:rPr>
                        </m:ctrlPr>
                      </m:fPr>
                      <m:num>
                        <m:r>
                          <a:rPr lang="en-US" sz="2000" b="1" i="1">
                            <a:solidFill>
                              <a:srgbClr val="FF0000"/>
                            </a:solidFill>
                          </a:rPr>
                          <m:t>𝟒</m:t>
                        </m:r>
                      </m:num>
                      <m:den>
                        <m:r>
                          <a:rPr lang="en-US" sz="2000" b="1" i="1">
                            <a:solidFill>
                              <a:srgbClr val="FF0000"/>
                            </a:solidFill>
                          </a:rPr>
                          <m:t>𝟑</m:t>
                        </m:r>
                      </m:den>
                    </m:f>
                    <m:r>
                      <a:rPr lang="en-US" sz="2000" b="1" i="1">
                        <a:solidFill>
                          <a:srgbClr val="FF0000"/>
                        </a:solidFill>
                      </a:rPr>
                      <m:t>𝝅</m:t>
                    </m:r>
                    <m:sSup>
                      <m:sSupPr>
                        <m:ctrlPr>
                          <a:rPr lang="en-US" sz="2000" b="1" i="1">
                            <a:solidFill>
                              <a:srgbClr val="FF0000"/>
                            </a:solidFill>
                          </a:rPr>
                        </m:ctrlPr>
                      </m:sSupPr>
                      <m:e>
                        <m:r>
                          <a:rPr lang="en-US" sz="2000" b="1" i="1">
                            <a:solidFill>
                              <a:srgbClr val="FF0000"/>
                            </a:solidFill>
                          </a:rPr>
                          <m:t>𝑹</m:t>
                        </m:r>
                      </m:e>
                      <m:sup>
                        <m:r>
                          <a:rPr lang="en-US" sz="2000" b="1" i="1">
                            <a:solidFill>
                              <a:srgbClr val="FF0000"/>
                            </a:solidFill>
                          </a:rPr>
                          <m:t>𝟑</m:t>
                        </m:r>
                      </m:sup>
                    </m:sSup>
                    <m:r>
                      <a:rPr lang="en-US" sz="2000" b="1" i="1">
                        <a:solidFill>
                          <a:srgbClr val="FF0000"/>
                        </a:solidFill>
                      </a:rPr>
                      <m:t>.</m:t>
                    </m:r>
                  </m:oMath>
                </a14:m>
                <a:endParaRPr lang="en-US" sz="2000" b="1" i="1" dirty="0">
                  <a:solidFill>
                    <a:srgbClr val="FF0000"/>
                  </a:solidFill>
                </a:endParaRPr>
              </a:p>
            </p:txBody>
          </p:sp>
        </mc:Choice>
        <mc:Fallback>
          <p:sp>
            <p:nvSpPr>
              <p:cNvPr id="3" name="TextBox 2">
                <a:extLst>
                  <a:ext uri="{FF2B5EF4-FFF2-40B4-BE49-F238E27FC236}">
                    <a16:creationId xmlns:a16="http://schemas.microsoft.com/office/drawing/2014/main" id="{5D96EDC2-D17E-CAFD-358F-87CC17FA1311}"/>
                  </a:ext>
                </a:extLst>
              </p:cNvPr>
              <p:cNvSpPr txBox="1">
                <a:spLocks noRot="1" noChangeAspect="1" noMove="1" noResize="1" noEditPoints="1" noAdjustHandles="1" noChangeArrowheads="1" noChangeShapeType="1" noTextEdit="1"/>
              </p:cNvSpPr>
              <p:nvPr/>
            </p:nvSpPr>
            <p:spPr>
              <a:xfrm>
                <a:off x="1117282" y="2092698"/>
                <a:ext cx="3921857" cy="1625894"/>
              </a:xfrm>
              <a:prstGeom prst="rect">
                <a:avLst/>
              </a:prstGeom>
              <a:blipFill>
                <a:blip r:embed="rId4"/>
                <a:stretch>
                  <a:fillRect l="-1553" r="-1553"/>
                </a:stretch>
              </a:blipFill>
            </p:spPr>
            <p:txBody>
              <a:bodyPr/>
              <a:lstStyle/>
              <a:p>
                <a:r>
                  <a:rPr lang="en-US">
                    <a:noFill/>
                  </a:rPr>
                  <a:t> </a:t>
                </a:r>
              </a:p>
            </p:txBody>
          </p:sp>
        </mc:Fallback>
      </mc:AlternateContent>
    </p:spTree>
    <p:extLst>
      <p:ext uri="{BB962C8B-B14F-4D97-AF65-F5344CB8AC3E}">
        <p14:creationId xmlns:p14="http://schemas.microsoft.com/office/powerpoint/2010/main" val="319643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7">
          <a:extLst>
            <a:ext uri="{FF2B5EF4-FFF2-40B4-BE49-F238E27FC236}">
              <a16:creationId xmlns:a16="http://schemas.microsoft.com/office/drawing/2014/main" id="{F51292E5-54DD-AD7F-DB08-11936BBB95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995B95-D057-DD1D-16A0-4C9BF75669CC}"/>
              </a:ext>
            </a:extLst>
          </p:cNvPr>
          <p:cNvSpPr txBox="1"/>
          <p:nvPr/>
        </p:nvSpPr>
        <p:spPr>
          <a:xfrm>
            <a:off x="692306" y="537705"/>
            <a:ext cx="1245995" cy="473912"/>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lang="en-US" sz="2000" b="1" dirty="0">
                <a:solidFill>
                  <a:srgbClr val="FFFFFF"/>
                </a:solidFill>
                <a:highlight>
                  <a:srgbClr val="CE4D8E"/>
                </a:highlight>
                <a:ea typeface="+mn-ea"/>
              </a:rPr>
              <a:t>3</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a:t>
            </a:r>
            <a:endParaRPr lang="vi-VN" sz="2000" kern="1200" dirty="0">
              <a:solidFill>
                <a:sysClr val="windowText" lastClr="0000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6CEBEC2B-9B47-A93E-08E0-84785B470447}"/>
              </a:ext>
            </a:extLst>
          </p:cNvPr>
          <p:cNvSpPr txBox="1"/>
          <p:nvPr/>
        </p:nvSpPr>
        <p:spPr>
          <a:xfrm>
            <a:off x="692306" y="1011617"/>
            <a:ext cx="4784155" cy="3728649"/>
          </a:xfrm>
          <a:prstGeom prst="rect">
            <a:avLst/>
          </a:prstGeom>
          <a:noFill/>
        </p:spPr>
        <p:txBody>
          <a:bodyPr wrap="square">
            <a:spAutoFit/>
          </a:bodyPr>
          <a:lstStyle/>
          <a:p>
            <a:pPr algn="just">
              <a:lnSpc>
                <a:spcPct val="150000"/>
              </a:lnSpc>
            </a:pPr>
            <a:r>
              <a:rPr lang="en-US" sz="2000" dirty="0" err="1"/>
              <a:t>Bạn</a:t>
            </a:r>
            <a:r>
              <a:rPr lang="en-US" sz="2000" dirty="0"/>
              <a:t> Lan </a:t>
            </a:r>
            <a:r>
              <a:rPr lang="en-US" sz="2000" dirty="0" err="1"/>
              <a:t>cắt</a:t>
            </a:r>
            <a:r>
              <a:rPr lang="en-US" sz="2000" dirty="0"/>
              <a:t> </a:t>
            </a:r>
            <a:r>
              <a:rPr lang="en-US" sz="2000" dirty="0" err="1"/>
              <a:t>một</a:t>
            </a:r>
            <a:r>
              <a:rPr lang="en-US" sz="2000" dirty="0"/>
              <a:t> </a:t>
            </a:r>
            <a:r>
              <a:rPr lang="en-US" sz="2000" dirty="0" err="1"/>
              <a:t>trái</a:t>
            </a:r>
            <a:r>
              <a:rPr lang="en-US" sz="2000" dirty="0"/>
              <a:t> cam </a:t>
            </a:r>
            <a:r>
              <a:rPr lang="en-US" sz="2000" dirty="0" err="1"/>
              <a:t>có</a:t>
            </a:r>
            <a:r>
              <a:rPr lang="en-US" sz="2000" dirty="0"/>
              <a:t> </a:t>
            </a:r>
            <a:r>
              <a:rPr lang="en-US" sz="2000" dirty="0" err="1"/>
              <a:t>dạng</a:t>
            </a:r>
            <a:r>
              <a:rPr lang="en-US" sz="2000" dirty="0"/>
              <a:t> </a:t>
            </a:r>
            <a:r>
              <a:rPr lang="en-US" sz="2000" dirty="0" err="1"/>
              <a:t>hình</a:t>
            </a:r>
            <a:r>
              <a:rPr lang="en-US" sz="2000" dirty="0"/>
              <a:t> </a:t>
            </a:r>
            <a:r>
              <a:rPr lang="en-US" sz="2000" dirty="0" err="1"/>
              <a:t>cầu</a:t>
            </a:r>
            <a:r>
              <a:rPr lang="en-US" sz="2000" dirty="0"/>
              <a:t> </a:t>
            </a:r>
            <a:r>
              <a:rPr lang="en-US" sz="2000" dirty="0" err="1"/>
              <a:t>thành</a:t>
            </a:r>
            <a:r>
              <a:rPr lang="en-US" sz="2000" dirty="0"/>
              <a:t> </a:t>
            </a:r>
            <a:r>
              <a:rPr lang="en-US" sz="2000" dirty="0" err="1"/>
              <a:t>hai</a:t>
            </a:r>
            <a:r>
              <a:rPr lang="en-US" sz="2000" dirty="0"/>
              <a:t> </a:t>
            </a:r>
            <a:r>
              <a:rPr lang="en-US" sz="2000" dirty="0" err="1"/>
              <a:t>phần</a:t>
            </a:r>
            <a:r>
              <a:rPr lang="en-US" sz="2000" dirty="0"/>
              <a:t> </a:t>
            </a:r>
            <a:r>
              <a:rPr lang="en-US" sz="2000" dirty="0" err="1"/>
              <a:t>như</a:t>
            </a:r>
            <a:r>
              <a:rPr lang="en-US" sz="2000" dirty="0"/>
              <a:t> </a:t>
            </a:r>
            <a:r>
              <a:rPr lang="en-US" sz="2000" dirty="0" err="1"/>
              <a:t>nhau</a:t>
            </a:r>
            <a:r>
              <a:rPr lang="en-US" sz="2000" dirty="0"/>
              <a:t>, </a:t>
            </a:r>
            <a:r>
              <a:rPr lang="en-US" sz="2000" dirty="0" err="1"/>
              <a:t>đường</a:t>
            </a:r>
            <a:r>
              <a:rPr lang="en-US" sz="2000" dirty="0"/>
              <a:t> </a:t>
            </a:r>
            <a:r>
              <a:rPr lang="en-US" sz="2000" dirty="0" err="1"/>
              <a:t>kính</a:t>
            </a:r>
            <a:r>
              <a:rPr lang="en-US" sz="2000" dirty="0"/>
              <a:t> </a:t>
            </a:r>
            <a:r>
              <a:rPr lang="en-US" sz="2000" dirty="0" err="1"/>
              <a:t>của</a:t>
            </a:r>
            <a:r>
              <a:rPr lang="en-US" sz="2000" dirty="0"/>
              <a:t> </a:t>
            </a:r>
            <a:r>
              <a:rPr lang="en-US" sz="2000" dirty="0" err="1"/>
              <a:t>nửa</a:t>
            </a:r>
            <a:r>
              <a:rPr lang="en-US" sz="2000" dirty="0"/>
              <a:t> </a:t>
            </a:r>
            <a:r>
              <a:rPr lang="en-US" sz="2000" dirty="0" err="1"/>
              <a:t>trái</a:t>
            </a:r>
            <a:r>
              <a:rPr lang="en-US" sz="2000" dirty="0"/>
              <a:t> cam </a:t>
            </a:r>
            <a:r>
              <a:rPr lang="en-US" sz="2000" dirty="0" err="1"/>
              <a:t>vừa</a:t>
            </a:r>
            <a:r>
              <a:rPr lang="en-US" sz="2000" dirty="0"/>
              <a:t> </a:t>
            </a:r>
            <a:r>
              <a:rPr lang="en-US" sz="2000" dirty="0" err="1"/>
              <a:t>cắt</a:t>
            </a:r>
            <a:r>
              <a:rPr lang="en-US" sz="2000" dirty="0"/>
              <a:t> (</a:t>
            </a:r>
            <a:r>
              <a:rPr lang="en-US" sz="2000" dirty="0" err="1"/>
              <a:t>tính</a:t>
            </a:r>
            <a:r>
              <a:rPr lang="en-US" sz="2000" dirty="0"/>
              <a:t> </a:t>
            </a:r>
            <a:r>
              <a:rPr lang="en-US" sz="2000" dirty="0" err="1"/>
              <a:t>cả</a:t>
            </a:r>
            <a:r>
              <a:rPr lang="en-US" sz="2000" dirty="0"/>
              <a:t> </a:t>
            </a:r>
            <a:r>
              <a:rPr lang="en-US" sz="2000" dirty="0" err="1"/>
              <a:t>vỏ</a:t>
            </a:r>
            <a:r>
              <a:rPr lang="en-US" sz="2000" dirty="0"/>
              <a:t>) </a:t>
            </a:r>
            <a:r>
              <a:rPr lang="en-US" sz="2000" dirty="0" err="1"/>
              <a:t>đo</a:t>
            </a:r>
            <a:r>
              <a:rPr lang="en-US" sz="2000" dirty="0"/>
              <a:t> </a:t>
            </a:r>
            <a:r>
              <a:rPr lang="en-US" sz="2000" dirty="0" err="1"/>
              <a:t>được</a:t>
            </a:r>
            <a:r>
              <a:rPr lang="en-US" sz="2000" dirty="0"/>
              <a:t> </a:t>
            </a:r>
            <a:r>
              <a:rPr lang="en-US" sz="2000" dirty="0" err="1"/>
              <a:t>khoảng</a:t>
            </a:r>
            <a:r>
              <a:rPr lang="en-US" sz="2000" dirty="0"/>
              <a:t> 7 cm, </a:t>
            </a:r>
            <a:r>
              <a:rPr lang="en-US" sz="2000" dirty="0" err="1"/>
              <a:t>biết</a:t>
            </a:r>
            <a:r>
              <a:rPr lang="en-US" sz="2000" dirty="0"/>
              <a:t> </a:t>
            </a:r>
            <a:r>
              <a:rPr lang="en-US" sz="2000" dirty="0" err="1"/>
              <a:t>vỏ</a:t>
            </a:r>
            <a:r>
              <a:rPr lang="en-US" sz="2000" dirty="0"/>
              <a:t> cam </a:t>
            </a:r>
            <a:r>
              <a:rPr lang="en-US" sz="2000" dirty="0" err="1"/>
              <a:t>dày</a:t>
            </a:r>
            <a:r>
              <a:rPr lang="en-US" sz="2000" dirty="0"/>
              <a:t> </a:t>
            </a:r>
            <a:r>
              <a:rPr lang="en-US" sz="2000" dirty="0" err="1"/>
              <a:t>khoảng</a:t>
            </a:r>
            <a:r>
              <a:rPr lang="en-US" sz="2000" dirty="0"/>
              <a:t> 4 mm. </a:t>
            </a:r>
            <a:r>
              <a:rPr lang="en-US" sz="2000" dirty="0" err="1"/>
              <a:t>Hỏi</a:t>
            </a:r>
            <a:r>
              <a:rPr lang="en-US" sz="2000" dirty="0"/>
              <a:t> </a:t>
            </a:r>
            <a:r>
              <a:rPr lang="en-US" sz="2000" dirty="0" err="1"/>
              <a:t>thể</a:t>
            </a:r>
            <a:r>
              <a:rPr lang="en-US" sz="2000" dirty="0"/>
              <a:t> </a:t>
            </a:r>
            <a:r>
              <a:rPr lang="en-US" sz="2000" dirty="0" err="1"/>
              <a:t>tích</a:t>
            </a:r>
            <a:r>
              <a:rPr lang="en-US" sz="2000" dirty="0"/>
              <a:t> </a:t>
            </a:r>
            <a:r>
              <a:rPr lang="en-US" sz="2000" dirty="0" err="1"/>
              <a:t>phần</a:t>
            </a:r>
            <a:r>
              <a:rPr lang="en-US" sz="2000" dirty="0"/>
              <a:t> </a:t>
            </a:r>
            <a:r>
              <a:rPr lang="en-US" sz="2000" dirty="0" err="1"/>
              <a:t>ruột</a:t>
            </a:r>
            <a:r>
              <a:rPr lang="en-US" sz="2000" dirty="0"/>
              <a:t> </a:t>
            </a:r>
            <a:r>
              <a:rPr lang="en-US" sz="2000" dirty="0" err="1"/>
              <a:t>của</a:t>
            </a:r>
            <a:r>
              <a:rPr lang="en-US" sz="2000" dirty="0"/>
              <a:t> </a:t>
            </a:r>
            <a:r>
              <a:rPr lang="en-US" sz="2000" dirty="0" err="1"/>
              <a:t>quả</a:t>
            </a:r>
            <a:r>
              <a:rPr lang="en-US" sz="2000" dirty="0"/>
              <a:t> cam </a:t>
            </a:r>
            <a:r>
              <a:rPr lang="en-US" sz="2000" dirty="0" err="1"/>
              <a:t>đó</a:t>
            </a:r>
            <a:r>
              <a:rPr lang="en-US" sz="2000" dirty="0"/>
              <a:t> </a:t>
            </a:r>
            <a:r>
              <a:rPr lang="en-US" sz="2000" dirty="0" err="1"/>
              <a:t>khoảng</a:t>
            </a:r>
            <a:r>
              <a:rPr lang="en-US" sz="2000" dirty="0"/>
              <a:t> bao </a:t>
            </a:r>
            <a:r>
              <a:rPr lang="en-US" sz="2000" dirty="0" err="1"/>
              <a:t>nhiêu</a:t>
            </a:r>
            <a:r>
              <a:rPr lang="en-US" sz="2000" dirty="0"/>
              <a:t> </a:t>
            </a:r>
            <a:r>
              <a:rPr lang="en-US" sz="2000" dirty="0" err="1"/>
              <a:t>centimet</a:t>
            </a:r>
            <a:r>
              <a:rPr lang="en-US" sz="2000" dirty="0"/>
              <a:t> </a:t>
            </a:r>
            <a:r>
              <a:rPr lang="en-US" sz="2000" dirty="0" err="1"/>
              <a:t>khối</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a:t>
            </a:r>
          </a:p>
        </p:txBody>
      </p:sp>
      <p:pic>
        <p:nvPicPr>
          <p:cNvPr id="2052" name="Picture 4" descr="Trái Cam Cắt Làm Đôi Hình ảnh Sẵn có - Tải xuống Hình ảnh Ngay bây giờ - Cam  - Trái cây họ cam quýt, Chín - Phương pháp nấu nướng, Chồng - Sắp xếp -  iStock">
            <a:extLst>
              <a:ext uri="{FF2B5EF4-FFF2-40B4-BE49-F238E27FC236}">
                <a16:creationId xmlns:a16="http://schemas.microsoft.com/office/drawing/2014/main" id="{455C5A9D-CB62-B3D2-A7CE-BC64EC75B23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6614" y="1184413"/>
            <a:ext cx="2815080" cy="277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7">
          <a:extLst>
            <a:ext uri="{FF2B5EF4-FFF2-40B4-BE49-F238E27FC236}">
              <a16:creationId xmlns:a16="http://schemas.microsoft.com/office/drawing/2014/main" id="{B082F8B9-E90A-71D8-F3F8-EAC3C9436D7C}"/>
            </a:ext>
          </a:extLst>
        </p:cNvPr>
        <p:cNvGrpSpPr/>
        <p:nvPr/>
      </p:nvGrpSpPr>
      <p:grpSpPr>
        <a:xfrm>
          <a:off x="0" y="0"/>
          <a:ext cx="0" cy="0"/>
          <a:chOff x="0" y="0"/>
          <a:chExt cx="0" cy="0"/>
        </a:xfrm>
      </p:grpSpPr>
      <p:sp>
        <p:nvSpPr>
          <p:cNvPr id="5" name="Flowchart: Terminator 4">
            <a:extLst>
              <a:ext uri="{FF2B5EF4-FFF2-40B4-BE49-F238E27FC236}">
                <a16:creationId xmlns:a16="http://schemas.microsoft.com/office/drawing/2014/main" id="{27AE4C0D-2166-D123-DD0C-21E4E2195142}"/>
              </a:ext>
            </a:extLst>
          </p:cNvPr>
          <p:cNvSpPr/>
          <p:nvPr/>
        </p:nvSpPr>
        <p:spPr>
          <a:xfrm>
            <a:off x="4025914" y="1083669"/>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492B979B-1C27-4EF1-DB0E-AB5DE832A960}"/>
                  </a:ext>
                </a:extLst>
              </p:cNvPr>
              <p:cNvSpPr txBox="1"/>
              <p:nvPr/>
            </p:nvSpPr>
            <p:spPr>
              <a:xfrm>
                <a:off x="1829067" y="2006833"/>
                <a:ext cx="5485862" cy="2052998"/>
              </a:xfrm>
              <a:prstGeom prst="rect">
                <a:avLst/>
              </a:prstGeom>
              <a:noFill/>
            </p:spPr>
            <p:txBody>
              <a:bodyPr wrap="square">
                <a:spAutoFit/>
              </a:bodyPr>
              <a:lstStyle/>
              <a:p>
                <a:pPr algn="ctr">
                  <a:lnSpc>
                    <a:spcPct val="150000"/>
                  </a:lnSpc>
                </a:pPr>
                <a:r>
                  <a:rPr lang="en-US" sz="2000" dirty="0"/>
                  <a:t>Đổi 4 mm = 0,4 cm.</a:t>
                </a:r>
              </a:p>
              <a:p>
                <a:pPr algn="ctr">
                  <a:lnSpc>
                    <a:spcPct val="150000"/>
                  </a:lnSpc>
                </a:pPr>
                <a:r>
                  <a:rPr lang="en-US" sz="2000" dirty="0" err="1"/>
                  <a:t>Thể</a:t>
                </a:r>
                <a:r>
                  <a:rPr lang="en-US" sz="2000" dirty="0"/>
                  <a:t> </a:t>
                </a:r>
                <a:r>
                  <a:rPr lang="en-US" sz="2000" dirty="0" err="1"/>
                  <a:t>tích</a:t>
                </a:r>
                <a:r>
                  <a:rPr lang="en-US" sz="2000" dirty="0"/>
                  <a:t> </a:t>
                </a:r>
                <a:r>
                  <a:rPr lang="en-US" sz="2000" dirty="0" err="1"/>
                  <a:t>phần</a:t>
                </a:r>
                <a:r>
                  <a:rPr lang="en-US" sz="2000" dirty="0"/>
                  <a:t> </a:t>
                </a:r>
                <a:r>
                  <a:rPr lang="en-US" sz="2000" dirty="0" err="1"/>
                  <a:t>ruột</a:t>
                </a:r>
                <a:r>
                  <a:rPr lang="en-US" sz="2000" dirty="0"/>
                  <a:t> </a:t>
                </a:r>
                <a:r>
                  <a:rPr lang="en-US" sz="2000" dirty="0" err="1"/>
                  <a:t>của</a:t>
                </a:r>
                <a:r>
                  <a:rPr lang="en-US" sz="2000" dirty="0"/>
                  <a:t> </a:t>
                </a:r>
                <a:r>
                  <a:rPr lang="en-US" sz="2000" dirty="0" err="1"/>
                  <a:t>quả</a:t>
                </a:r>
                <a:r>
                  <a:rPr lang="en-US" sz="2000" dirty="0"/>
                  <a:t> cam </a:t>
                </a:r>
                <a:r>
                  <a:rPr lang="en-US" sz="2000" dirty="0" err="1"/>
                  <a:t>đó</a:t>
                </a:r>
                <a:r>
                  <a:rPr lang="en-US" sz="2000" dirty="0"/>
                  <a:t> </a:t>
                </a:r>
                <a:r>
                  <a:rPr lang="en-US" sz="2000" dirty="0" err="1"/>
                  <a:t>là</a:t>
                </a:r>
                <a:r>
                  <a:rPr lang="en-US" sz="2000" dirty="0"/>
                  <a:t>:</a:t>
                </a:r>
              </a:p>
              <a:p>
                <a:pPr algn="ct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 . </m:t>
                      </m:r>
                      <m:r>
                        <a:rPr lang="en-US" sz="2000" b="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 . </m:t>
                      </m:r>
                      <m:d>
                        <m:dPr>
                          <m:ctrlPr>
                            <a:rPr lang="en-US" sz="2000" b="0" i="1" smtClean="0">
                              <a:latin typeface="Cambria Math" panose="02040503050406030204" pitchFamily="18" charset="0"/>
                              <a:ea typeface="Cambria Math" panose="02040503050406030204" pitchFamily="18" charset="0"/>
                            </a:rPr>
                          </m:ctrlPr>
                        </m:dPr>
                        <m:e>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m:t>
                              </m:r>
                            </m:num>
                            <m:den>
                              <m:r>
                                <a:rPr lang="en-US" sz="2000" b="0" i="1" smtClean="0">
                                  <a:latin typeface="Cambria Math" panose="02040503050406030204" pitchFamily="18" charset="0"/>
                                  <a:ea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 −0,4 </m:t>
                          </m:r>
                        </m:e>
                      </m:d>
                      <m:r>
                        <a:rPr lang="en-US" sz="2000" b="0" i="1" baseline="30000" smtClean="0">
                          <a:latin typeface="Cambria Math" panose="02040503050406030204" pitchFamily="18" charset="0"/>
                          <a:ea typeface="Cambria Math" panose="02040503050406030204" pitchFamily="18" charset="0"/>
                        </a:rPr>
                        <m:t>3</m:t>
                      </m:r>
                      <m:r>
                        <a:rPr lang="en-US" sz="2000" b="0" i="1" smtClean="0">
                          <a:latin typeface="Cambria Math" panose="02040503050406030204" pitchFamily="18" charset="0"/>
                          <a:ea typeface="Cambria Math" panose="02040503050406030204" pitchFamily="18" charset="0"/>
                        </a:rPr>
                        <m:t> ≈124, 72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𝑐𝑚</m:t>
                          </m:r>
                        </m:e>
                        <m:sup>
                          <m:r>
                            <a:rPr lang="en-US" sz="2000" b="0" i="1" smtClean="0">
                              <a:latin typeface="Cambria Math" panose="02040503050406030204" pitchFamily="18" charset="0"/>
                              <a:ea typeface="Cambria Math" panose="02040503050406030204" pitchFamily="18" charset="0"/>
                            </a:rPr>
                            <m:t>3</m:t>
                          </m:r>
                        </m:sup>
                      </m:sSup>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10" name="TextBox 9">
                <a:extLst>
                  <a:ext uri="{FF2B5EF4-FFF2-40B4-BE49-F238E27FC236}">
                    <a16:creationId xmlns:a16="http://schemas.microsoft.com/office/drawing/2014/main" id="{492B979B-1C27-4EF1-DB0E-AB5DE832A960}"/>
                  </a:ext>
                </a:extLst>
              </p:cNvPr>
              <p:cNvSpPr txBox="1">
                <a:spLocks noRot="1" noChangeAspect="1" noMove="1" noResize="1" noEditPoints="1" noAdjustHandles="1" noChangeArrowheads="1" noChangeShapeType="1" noTextEdit="1"/>
              </p:cNvSpPr>
              <p:nvPr/>
            </p:nvSpPr>
            <p:spPr>
              <a:xfrm>
                <a:off x="1829067" y="2006833"/>
                <a:ext cx="5485862" cy="205299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74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6">
          <a:extLst>
            <a:ext uri="{FF2B5EF4-FFF2-40B4-BE49-F238E27FC236}">
              <a16:creationId xmlns:a16="http://schemas.microsoft.com/office/drawing/2014/main" id="{3B5A506B-513B-8414-3F39-618A9B6F9E55}"/>
            </a:ext>
          </a:extLst>
        </p:cNvPr>
        <p:cNvGrpSpPr/>
        <p:nvPr/>
      </p:nvGrpSpPr>
      <p:grpSpPr>
        <a:xfrm>
          <a:off x="0" y="0"/>
          <a:ext cx="0" cy="0"/>
          <a:chOff x="0" y="0"/>
          <a:chExt cx="0" cy="0"/>
        </a:xfrm>
      </p:grpSpPr>
      <p:sp>
        <p:nvSpPr>
          <p:cNvPr id="1138" name="Google Shape;1138;p31">
            <a:extLst>
              <a:ext uri="{FF2B5EF4-FFF2-40B4-BE49-F238E27FC236}">
                <a16:creationId xmlns:a16="http://schemas.microsoft.com/office/drawing/2014/main" id="{B9032543-22D9-6008-B456-20AF4C20A125}"/>
              </a:ext>
            </a:extLst>
          </p:cNvPr>
          <p:cNvSpPr txBox="1">
            <a:spLocks noGrp="1"/>
          </p:cNvSpPr>
          <p:nvPr>
            <p:ph type="title"/>
          </p:nvPr>
        </p:nvSpPr>
        <p:spPr>
          <a:xfrm>
            <a:off x="2513913" y="1493809"/>
            <a:ext cx="4272894" cy="233333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5000" dirty="0">
                <a:latin typeface="+mj-lt"/>
              </a:rPr>
              <a:t>HOẠT ĐỘNG LUYỆN TẬP</a:t>
            </a:r>
            <a:endParaRPr sz="5000" dirty="0">
              <a:latin typeface="+mj-lt"/>
            </a:endParaRPr>
          </a:p>
        </p:txBody>
      </p:sp>
      <p:grpSp>
        <p:nvGrpSpPr>
          <p:cNvPr id="1140" name="Google Shape;1140;p31">
            <a:extLst>
              <a:ext uri="{FF2B5EF4-FFF2-40B4-BE49-F238E27FC236}">
                <a16:creationId xmlns:a16="http://schemas.microsoft.com/office/drawing/2014/main" id="{D87D873E-9CF8-30D0-2853-EB6209DD6FBF}"/>
              </a:ext>
            </a:extLst>
          </p:cNvPr>
          <p:cNvGrpSpPr/>
          <p:nvPr/>
        </p:nvGrpSpPr>
        <p:grpSpPr>
          <a:xfrm>
            <a:off x="476798" y="451408"/>
            <a:ext cx="8248717" cy="4467592"/>
            <a:chOff x="476798" y="451408"/>
            <a:chExt cx="8248717" cy="4467592"/>
          </a:xfrm>
        </p:grpSpPr>
        <p:grpSp>
          <p:nvGrpSpPr>
            <p:cNvPr id="1141" name="Google Shape;1141;p31">
              <a:extLst>
                <a:ext uri="{FF2B5EF4-FFF2-40B4-BE49-F238E27FC236}">
                  <a16:creationId xmlns:a16="http://schemas.microsoft.com/office/drawing/2014/main" id="{2480EA14-9278-E0E4-90FE-1A53C799DDB1}"/>
                </a:ext>
              </a:extLst>
            </p:cNvPr>
            <p:cNvGrpSpPr/>
            <p:nvPr/>
          </p:nvGrpSpPr>
          <p:grpSpPr>
            <a:xfrm rot="-1632334">
              <a:off x="7319002" y="648983"/>
              <a:ext cx="1176592" cy="1290525"/>
              <a:chOff x="1328738" y="1089025"/>
              <a:chExt cx="4262435" cy="4675182"/>
            </a:xfrm>
          </p:grpSpPr>
          <p:sp>
            <p:nvSpPr>
              <p:cNvPr id="1142" name="Google Shape;1142;p31">
                <a:extLst>
                  <a:ext uri="{FF2B5EF4-FFF2-40B4-BE49-F238E27FC236}">
                    <a16:creationId xmlns:a16="http://schemas.microsoft.com/office/drawing/2014/main" id="{A685E4AE-BACA-D428-382E-5D73879B282B}"/>
                  </a:ext>
                </a:extLst>
              </p:cNvPr>
              <p:cNvSpPr/>
              <p:nvPr/>
            </p:nvSpPr>
            <p:spPr>
              <a:xfrm>
                <a:off x="1328738" y="1169988"/>
                <a:ext cx="4194167" cy="4594219"/>
              </a:xfrm>
              <a:custGeom>
                <a:avLst/>
                <a:gdLst/>
                <a:ahLst/>
                <a:cxnLst/>
                <a:rect l="l" t="t" r="r" b="b"/>
                <a:pathLst>
                  <a:path w="6381" h="6989" extrusionOk="0">
                    <a:moveTo>
                      <a:pt x="5582" y="2366"/>
                    </a:moveTo>
                    <a:cubicBezTo>
                      <a:pt x="4783" y="732"/>
                      <a:pt x="2912" y="0"/>
                      <a:pt x="1411" y="734"/>
                    </a:cubicBezTo>
                    <a:cubicBezTo>
                      <a:pt x="928" y="970"/>
                      <a:pt x="522" y="1341"/>
                      <a:pt x="236" y="1808"/>
                    </a:cubicBezTo>
                    <a:cubicBezTo>
                      <a:pt x="9" y="2179"/>
                      <a:pt x="0" y="2619"/>
                      <a:pt x="177" y="2980"/>
                    </a:cubicBezTo>
                    <a:cubicBezTo>
                      <a:pt x="269" y="3168"/>
                      <a:pt x="412" y="3335"/>
                      <a:pt x="601" y="3460"/>
                    </a:cubicBezTo>
                    <a:cubicBezTo>
                      <a:pt x="966" y="3699"/>
                      <a:pt x="1246" y="4014"/>
                      <a:pt x="1432" y="4395"/>
                    </a:cubicBezTo>
                    <a:cubicBezTo>
                      <a:pt x="1618" y="4776"/>
                      <a:pt x="1695" y="5190"/>
                      <a:pt x="1660" y="5625"/>
                    </a:cubicBezTo>
                    <a:cubicBezTo>
                      <a:pt x="1607" y="6281"/>
                      <a:pt x="2081" y="6853"/>
                      <a:pt x="2740" y="6927"/>
                    </a:cubicBezTo>
                    <a:cubicBezTo>
                      <a:pt x="3283" y="6989"/>
                      <a:pt x="3826" y="6896"/>
                      <a:pt x="4309" y="6660"/>
                    </a:cubicBezTo>
                    <a:cubicBezTo>
                      <a:pt x="5809" y="5926"/>
                      <a:pt x="6381" y="4000"/>
                      <a:pt x="5582" y="2366"/>
                    </a:cubicBezTo>
                    <a:close/>
                    <a:moveTo>
                      <a:pt x="1652" y="4287"/>
                    </a:moveTo>
                    <a:cubicBezTo>
                      <a:pt x="1322" y="3613"/>
                      <a:pt x="1310" y="2941"/>
                      <a:pt x="1625" y="2787"/>
                    </a:cubicBezTo>
                    <a:cubicBezTo>
                      <a:pt x="1940" y="2633"/>
                      <a:pt x="2462" y="3055"/>
                      <a:pt x="2792" y="3730"/>
                    </a:cubicBezTo>
                    <a:cubicBezTo>
                      <a:pt x="3122" y="4404"/>
                      <a:pt x="3134" y="5076"/>
                      <a:pt x="2819" y="5230"/>
                    </a:cubicBezTo>
                    <a:cubicBezTo>
                      <a:pt x="2504" y="5384"/>
                      <a:pt x="1982" y="4962"/>
                      <a:pt x="1652" y="428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3" name="Google Shape;1143;p31">
                <a:extLst>
                  <a:ext uri="{FF2B5EF4-FFF2-40B4-BE49-F238E27FC236}">
                    <a16:creationId xmlns:a16="http://schemas.microsoft.com/office/drawing/2014/main" id="{261B18DC-8312-1599-D400-9502F7BA1BC9}"/>
                  </a:ext>
                </a:extLst>
              </p:cNvPr>
              <p:cNvSpPr/>
              <p:nvPr/>
            </p:nvSpPr>
            <p:spPr>
              <a:xfrm>
                <a:off x="1398588" y="1089025"/>
                <a:ext cx="4192585" cy="4594219"/>
              </a:xfrm>
              <a:custGeom>
                <a:avLst/>
                <a:gdLst/>
                <a:ahLst/>
                <a:cxnLst/>
                <a:rect l="l" t="t" r="r" b="b"/>
                <a:pathLst>
                  <a:path w="6380" h="6989" extrusionOk="0">
                    <a:moveTo>
                      <a:pt x="5581" y="2366"/>
                    </a:moveTo>
                    <a:cubicBezTo>
                      <a:pt x="4782" y="733"/>
                      <a:pt x="2911" y="0"/>
                      <a:pt x="1410" y="734"/>
                    </a:cubicBezTo>
                    <a:cubicBezTo>
                      <a:pt x="927" y="970"/>
                      <a:pt x="521" y="1342"/>
                      <a:pt x="236" y="1808"/>
                    </a:cubicBezTo>
                    <a:cubicBezTo>
                      <a:pt x="9" y="2179"/>
                      <a:pt x="0" y="2619"/>
                      <a:pt x="176" y="2980"/>
                    </a:cubicBezTo>
                    <a:cubicBezTo>
                      <a:pt x="269" y="3169"/>
                      <a:pt x="412" y="3336"/>
                      <a:pt x="601" y="3460"/>
                    </a:cubicBezTo>
                    <a:cubicBezTo>
                      <a:pt x="966" y="3700"/>
                      <a:pt x="1245" y="4014"/>
                      <a:pt x="1432" y="4395"/>
                    </a:cubicBezTo>
                    <a:cubicBezTo>
                      <a:pt x="1618" y="4776"/>
                      <a:pt x="1695" y="5190"/>
                      <a:pt x="1660" y="5625"/>
                    </a:cubicBezTo>
                    <a:cubicBezTo>
                      <a:pt x="1607" y="6282"/>
                      <a:pt x="2081" y="6854"/>
                      <a:pt x="2739" y="6928"/>
                    </a:cubicBezTo>
                    <a:cubicBezTo>
                      <a:pt x="3283" y="6989"/>
                      <a:pt x="3825" y="6897"/>
                      <a:pt x="4308" y="6661"/>
                    </a:cubicBezTo>
                    <a:cubicBezTo>
                      <a:pt x="5809" y="5927"/>
                      <a:pt x="6380" y="4000"/>
                      <a:pt x="5581" y="2366"/>
                    </a:cubicBezTo>
                    <a:close/>
                    <a:moveTo>
                      <a:pt x="1651" y="4288"/>
                    </a:moveTo>
                    <a:cubicBezTo>
                      <a:pt x="1322" y="3614"/>
                      <a:pt x="1309" y="2942"/>
                      <a:pt x="1624" y="2788"/>
                    </a:cubicBezTo>
                    <a:cubicBezTo>
                      <a:pt x="1939" y="2634"/>
                      <a:pt x="2462" y="3056"/>
                      <a:pt x="2792" y="3730"/>
                    </a:cubicBezTo>
                    <a:cubicBezTo>
                      <a:pt x="3122" y="4405"/>
                      <a:pt x="3134" y="5077"/>
                      <a:pt x="2819" y="5231"/>
                    </a:cubicBezTo>
                    <a:cubicBezTo>
                      <a:pt x="2504" y="5384"/>
                      <a:pt x="1981" y="4963"/>
                      <a:pt x="1651" y="428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4" name="Google Shape;1144;p31">
                <a:extLst>
                  <a:ext uri="{FF2B5EF4-FFF2-40B4-BE49-F238E27FC236}">
                    <a16:creationId xmlns:a16="http://schemas.microsoft.com/office/drawing/2014/main" id="{D54380BE-1909-7EF1-21A5-556EA66C9729}"/>
                  </a:ext>
                </a:extLst>
              </p:cNvPr>
              <p:cNvSpPr/>
              <p:nvPr/>
            </p:nvSpPr>
            <p:spPr>
              <a:xfrm>
                <a:off x="4375151" y="2416175"/>
                <a:ext cx="652463" cy="814389"/>
              </a:xfrm>
              <a:custGeom>
                <a:avLst/>
                <a:gdLst/>
                <a:ahLst/>
                <a:cxnLst/>
                <a:rect l="l" t="t" r="r" b="b"/>
                <a:pathLst>
                  <a:path w="993" h="1240" extrusionOk="0">
                    <a:moveTo>
                      <a:pt x="851" y="447"/>
                    </a:moveTo>
                    <a:cubicBezTo>
                      <a:pt x="710" y="157"/>
                      <a:pt x="436" y="0"/>
                      <a:pt x="240" y="96"/>
                    </a:cubicBezTo>
                    <a:cubicBezTo>
                      <a:pt x="44" y="191"/>
                      <a:pt x="0" y="504"/>
                      <a:pt x="142" y="793"/>
                    </a:cubicBezTo>
                    <a:cubicBezTo>
                      <a:pt x="284" y="1083"/>
                      <a:pt x="557" y="1240"/>
                      <a:pt x="753" y="1144"/>
                    </a:cubicBezTo>
                    <a:cubicBezTo>
                      <a:pt x="949" y="1049"/>
                      <a:pt x="993" y="736"/>
                      <a:pt x="851" y="44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5" name="Google Shape;1145;p31">
                <a:extLst>
                  <a:ext uri="{FF2B5EF4-FFF2-40B4-BE49-F238E27FC236}">
                    <a16:creationId xmlns:a16="http://schemas.microsoft.com/office/drawing/2014/main" id="{94EF0D72-6FE1-0B7F-4C46-897D3AD73097}"/>
                  </a:ext>
                </a:extLst>
              </p:cNvPr>
              <p:cNvSpPr/>
              <p:nvPr/>
            </p:nvSpPr>
            <p:spPr>
              <a:xfrm>
                <a:off x="3632200" y="1833563"/>
                <a:ext cx="679449" cy="790576"/>
              </a:xfrm>
              <a:custGeom>
                <a:avLst/>
                <a:gdLst/>
                <a:ahLst/>
                <a:cxnLst/>
                <a:rect l="l" t="t" r="r" b="b"/>
                <a:pathLst>
                  <a:path w="1035" h="1203" extrusionOk="0">
                    <a:moveTo>
                      <a:pt x="838" y="372"/>
                    </a:moveTo>
                    <a:cubicBezTo>
                      <a:pt x="650" y="110"/>
                      <a:pt x="354" y="0"/>
                      <a:pt x="177" y="128"/>
                    </a:cubicBezTo>
                    <a:cubicBezTo>
                      <a:pt x="0" y="255"/>
                      <a:pt x="9" y="570"/>
                      <a:pt x="197" y="832"/>
                    </a:cubicBezTo>
                    <a:cubicBezTo>
                      <a:pt x="385" y="1094"/>
                      <a:pt x="681" y="1203"/>
                      <a:pt x="858" y="1076"/>
                    </a:cubicBezTo>
                    <a:cubicBezTo>
                      <a:pt x="1035" y="949"/>
                      <a:pt x="1027" y="633"/>
                      <a:pt x="838" y="3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6" name="Google Shape;1146;p31">
                <a:extLst>
                  <a:ext uri="{FF2B5EF4-FFF2-40B4-BE49-F238E27FC236}">
                    <a16:creationId xmlns:a16="http://schemas.microsoft.com/office/drawing/2014/main" id="{62AB4E45-792E-6A46-F500-998BE9B634DC}"/>
                  </a:ext>
                </a:extLst>
              </p:cNvPr>
              <p:cNvSpPr/>
              <p:nvPr/>
            </p:nvSpPr>
            <p:spPr>
              <a:xfrm>
                <a:off x="2811463" y="1546225"/>
                <a:ext cx="712788" cy="771526"/>
              </a:xfrm>
              <a:custGeom>
                <a:avLst/>
                <a:gdLst/>
                <a:ahLst/>
                <a:cxnLst/>
                <a:rect l="l" t="t" r="r" b="b"/>
                <a:pathLst>
                  <a:path w="1085" h="1174" extrusionOk="0">
                    <a:moveTo>
                      <a:pt x="845" y="333"/>
                    </a:moveTo>
                    <a:cubicBezTo>
                      <a:pt x="638" y="86"/>
                      <a:pt x="335" y="0"/>
                      <a:pt x="168" y="140"/>
                    </a:cubicBezTo>
                    <a:cubicBezTo>
                      <a:pt x="0" y="280"/>
                      <a:pt x="33" y="594"/>
                      <a:pt x="240" y="841"/>
                    </a:cubicBezTo>
                    <a:cubicBezTo>
                      <a:pt x="447" y="1088"/>
                      <a:pt x="751" y="1174"/>
                      <a:pt x="918" y="1034"/>
                    </a:cubicBezTo>
                    <a:cubicBezTo>
                      <a:pt x="1085" y="894"/>
                      <a:pt x="1052" y="580"/>
                      <a:pt x="845" y="33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7" name="Google Shape;1147;p31">
                <a:extLst>
                  <a:ext uri="{FF2B5EF4-FFF2-40B4-BE49-F238E27FC236}">
                    <a16:creationId xmlns:a16="http://schemas.microsoft.com/office/drawing/2014/main" id="{81F9CBCB-0E11-CE6E-7EA6-15372803E32C}"/>
                  </a:ext>
                </a:extLst>
              </p:cNvPr>
              <p:cNvSpPr/>
              <p:nvPr/>
            </p:nvSpPr>
            <p:spPr>
              <a:xfrm>
                <a:off x="4413250" y="3354388"/>
                <a:ext cx="617538" cy="817561"/>
              </a:xfrm>
              <a:custGeom>
                <a:avLst/>
                <a:gdLst/>
                <a:ahLst/>
                <a:cxnLst/>
                <a:rect l="l" t="t" r="r" b="b"/>
                <a:pathLst>
                  <a:path w="940" h="1243" extrusionOk="0">
                    <a:moveTo>
                      <a:pt x="635" y="1182"/>
                    </a:moveTo>
                    <a:cubicBezTo>
                      <a:pt x="844" y="1120"/>
                      <a:pt x="940" y="819"/>
                      <a:pt x="849" y="510"/>
                    </a:cubicBezTo>
                    <a:cubicBezTo>
                      <a:pt x="757" y="201"/>
                      <a:pt x="514" y="0"/>
                      <a:pt x="305" y="62"/>
                    </a:cubicBezTo>
                    <a:cubicBezTo>
                      <a:pt x="96" y="123"/>
                      <a:pt x="0" y="424"/>
                      <a:pt x="91" y="733"/>
                    </a:cubicBezTo>
                    <a:cubicBezTo>
                      <a:pt x="183" y="1043"/>
                      <a:pt x="426" y="1243"/>
                      <a:pt x="635" y="118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8" name="Google Shape;1148;p31">
                <a:extLst>
                  <a:ext uri="{FF2B5EF4-FFF2-40B4-BE49-F238E27FC236}">
                    <a16:creationId xmlns:a16="http://schemas.microsoft.com/office/drawing/2014/main" id="{209A8F13-B0DC-9381-2795-1AC69C1E1AEB}"/>
                  </a:ext>
                </a:extLst>
              </p:cNvPr>
              <p:cNvSpPr/>
              <p:nvPr/>
            </p:nvSpPr>
            <p:spPr>
              <a:xfrm>
                <a:off x="4165601" y="4175125"/>
                <a:ext cx="596899" cy="811213"/>
              </a:xfrm>
              <a:custGeom>
                <a:avLst/>
                <a:gdLst/>
                <a:ahLst/>
                <a:cxnLst/>
                <a:rect l="l" t="t" r="r" b="b"/>
                <a:pathLst>
                  <a:path w="907" h="1234" extrusionOk="0">
                    <a:moveTo>
                      <a:pt x="839" y="534"/>
                    </a:moveTo>
                    <a:cubicBezTo>
                      <a:pt x="772" y="219"/>
                      <a:pt x="544" y="0"/>
                      <a:pt x="331" y="46"/>
                    </a:cubicBezTo>
                    <a:cubicBezTo>
                      <a:pt x="118" y="92"/>
                      <a:pt x="0" y="385"/>
                      <a:pt x="67" y="700"/>
                    </a:cubicBezTo>
                    <a:cubicBezTo>
                      <a:pt x="135" y="1015"/>
                      <a:pt x="363" y="1234"/>
                      <a:pt x="576" y="1188"/>
                    </a:cubicBezTo>
                    <a:cubicBezTo>
                      <a:pt x="789" y="1142"/>
                      <a:pt x="907" y="849"/>
                      <a:pt x="839" y="53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49" name="Google Shape;1149;p31">
              <a:extLst>
                <a:ext uri="{FF2B5EF4-FFF2-40B4-BE49-F238E27FC236}">
                  <a16:creationId xmlns:a16="http://schemas.microsoft.com/office/drawing/2014/main" id="{522CF998-AAEF-52BF-BD9B-9042A12A0A2F}"/>
                </a:ext>
              </a:extLst>
            </p:cNvPr>
            <p:cNvGrpSpPr/>
            <p:nvPr/>
          </p:nvGrpSpPr>
          <p:grpSpPr>
            <a:xfrm rot="-1121805">
              <a:off x="666638" y="3480931"/>
              <a:ext cx="888738" cy="1330735"/>
              <a:chOff x="6296026" y="3317875"/>
              <a:chExt cx="2378072" cy="3560764"/>
            </a:xfrm>
          </p:grpSpPr>
          <p:sp>
            <p:nvSpPr>
              <p:cNvPr id="1150" name="Google Shape;1150;p31">
                <a:extLst>
                  <a:ext uri="{FF2B5EF4-FFF2-40B4-BE49-F238E27FC236}">
                    <a16:creationId xmlns:a16="http://schemas.microsoft.com/office/drawing/2014/main" id="{6CB4CFCF-8F33-03CC-EB99-476EEA388671}"/>
                  </a:ext>
                </a:extLst>
              </p:cNvPr>
              <p:cNvSpPr/>
              <p:nvPr/>
            </p:nvSpPr>
            <p:spPr>
              <a:xfrm>
                <a:off x="6296025" y="3317875"/>
                <a:ext cx="2378072" cy="3560764"/>
              </a:xfrm>
              <a:custGeom>
                <a:avLst/>
                <a:gdLst/>
                <a:ahLst/>
                <a:cxnLst/>
                <a:rect l="l" t="t" r="r" b="b"/>
                <a:pathLst>
                  <a:path w="3619" h="5418" extrusionOk="0">
                    <a:moveTo>
                      <a:pt x="2862" y="4891"/>
                    </a:moveTo>
                    <a:cubicBezTo>
                      <a:pt x="2608" y="4291"/>
                      <a:pt x="2608" y="4291"/>
                      <a:pt x="2608" y="4291"/>
                    </a:cubicBezTo>
                    <a:cubicBezTo>
                      <a:pt x="3619" y="1793"/>
                      <a:pt x="3619" y="1793"/>
                      <a:pt x="3619" y="1793"/>
                    </a:cubicBezTo>
                    <a:cubicBezTo>
                      <a:pt x="1120" y="781"/>
                      <a:pt x="1120" y="781"/>
                      <a:pt x="1120" y="781"/>
                    </a:cubicBezTo>
                    <a:cubicBezTo>
                      <a:pt x="866" y="181"/>
                      <a:pt x="866" y="181"/>
                      <a:pt x="866" y="181"/>
                    </a:cubicBezTo>
                    <a:cubicBezTo>
                      <a:pt x="814" y="58"/>
                      <a:pt x="671" y="0"/>
                      <a:pt x="547" y="52"/>
                    </a:cubicBezTo>
                    <a:cubicBezTo>
                      <a:pt x="181" y="207"/>
                      <a:pt x="181" y="207"/>
                      <a:pt x="181" y="207"/>
                    </a:cubicBezTo>
                    <a:cubicBezTo>
                      <a:pt x="57" y="260"/>
                      <a:pt x="0" y="403"/>
                      <a:pt x="52" y="527"/>
                    </a:cubicBezTo>
                    <a:cubicBezTo>
                      <a:pt x="2047" y="5236"/>
                      <a:pt x="2047" y="5236"/>
                      <a:pt x="2047" y="5236"/>
                    </a:cubicBezTo>
                    <a:cubicBezTo>
                      <a:pt x="2100" y="5360"/>
                      <a:pt x="2243" y="5418"/>
                      <a:pt x="2367" y="5365"/>
                    </a:cubicBezTo>
                    <a:cubicBezTo>
                      <a:pt x="2732" y="5210"/>
                      <a:pt x="2732" y="5210"/>
                      <a:pt x="2732" y="5210"/>
                    </a:cubicBezTo>
                    <a:cubicBezTo>
                      <a:pt x="2856" y="5158"/>
                      <a:pt x="2914" y="5015"/>
                      <a:pt x="2862" y="4891"/>
                    </a:cubicBezTo>
                    <a:close/>
                    <a:moveTo>
                      <a:pt x="2491" y="2270"/>
                    </a:moveTo>
                    <a:cubicBezTo>
                      <a:pt x="2130" y="3164"/>
                      <a:pt x="2130" y="3164"/>
                      <a:pt x="2130" y="3164"/>
                    </a:cubicBezTo>
                    <a:cubicBezTo>
                      <a:pt x="1598" y="1909"/>
                      <a:pt x="1598" y="1909"/>
                      <a:pt x="1598" y="1909"/>
                    </a:cubicBezTo>
                    <a:lnTo>
                      <a:pt x="2491" y="227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1" name="Google Shape;1151;p31">
                <a:extLst>
                  <a:ext uri="{FF2B5EF4-FFF2-40B4-BE49-F238E27FC236}">
                    <a16:creationId xmlns:a16="http://schemas.microsoft.com/office/drawing/2014/main" id="{A42C77D4-15D1-6663-F622-B709E83BC61F}"/>
                  </a:ext>
                </a:extLst>
              </p:cNvPr>
              <p:cNvSpPr/>
              <p:nvPr/>
            </p:nvSpPr>
            <p:spPr>
              <a:xfrm>
                <a:off x="6423025" y="3795713"/>
                <a:ext cx="212725" cy="98425"/>
              </a:xfrm>
              <a:custGeom>
                <a:avLst/>
                <a:gdLst/>
                <a:ahLst/>
                <a:cxnLst/>
                <a:rect l="l" t="t" r="r" b="b"/>
                <a:pathLst>
                  <a:path w="134" h="62" extrusionOk="0">
                    <a:moveTo>
                      <a:pt x="0" y="56"/>
                    </a:moveTo>
                    <a:lnTo>
                      <a:pt x="3" y="62"/>
                    </a:lnTo>
                    <a:lnTo>
                      <a:pt x="134"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2" name="Google Shape;1152;p31">
                <a:extLst>
                  <a:ext uri="{FF2B5EF4-FFF2-40B4-BE49-F238E27FC236}">
                    <a16:creationId xmlns:a16="http://schemas.microsoft.com/office/drawing/2014/main" id="{33FCA779-7329-D17B-B83B-7654D1D5C9A5}"/>
                  </a:ext>
                </a:extLst>
              </p:cNvPr>
              <p:cNvSpPr/>
              <p:nvPr/>
            </p:nvSpPr>
            <p:spPr>
              <a:xfrm>
                <a:off x="6459538" y="3906838"/>
                <a:ext cx="147638" cy="71438"/>
              </a:xfrm>
              <a:custGeom>
                <a:avLst/>
                <a:gdLst/>
                <a:ahLst/>
                <a:cxnLst/>
                <a:rect l="l" t="t" r="r" b="b"/>
                <a:pathLst>
                  <a:path w="93" h="45" extrusionOk="0">
                    <a:moveTo>
                      <a:pt x="0" y="39"/>
                    </a:moveTo>
                    <a:lnTo>
                      <a:pt x="2" y="45"/>
                    </a:lnTo>
                    <a:lnTo>
                      <a:pt x="93"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3" name="Google Shape;1153;p31">
                <a:extLst>
                  <a:ext uri="{FF2B5EF4-FFF2-40B4-BE49-F238E27FC236}">
                    <a16:creationId xmlns:a16="http://schemas.microsoft.com/office/drawing/2014/main" id="{A6FF5951-BA6E-B58F-5B16-A170AD35BF77}"/>
                  </a:ext>
                </a:extLst>
              </p:cNvPr>
              <p:cNvSpPr/>
              <p:nvPr/>
            </p:nvSpPr>
            <p:spPr>
              <a:xfrm>
                <a:off x="6492876" y="3986213"/>
                <a:ext cx="147638" cy="69850"/>
              </a:xfrm>
              <a:custGeom>
                <a:avLst/>
                <a:gdLst/>
                <a:ahLst/>
                <a:cxnLst/>
                <a:rect l="l" t="t" r="r" b="b"/>
                <a:pathLst>
                  <a:path w="93" h="44" extrusionOk="0">
                    <a:moveTo>
                      <a:pt x="0" y="38"/>
                    </a:moveTo>
                    <a:lnTo>
                      <a:pt x="2" y="44"/>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4" name="Google Shape;1154;p31">
                <a:extLst>
                  <a:ext uri="{FF2B5EF4-FFF2-40B4-BE49-F238E27FC236}">
                    <a16:creationId xmlns:a16="http://schemas.microsoft.com/office/drawing/2014/main" id="{6DEB618D-776C-F815-63DD-D6062C2D3926}"/>
                  </a:ext>
                </a:extLst>
              </p:cNvPr>
              <p:cNvSpPr/>
              <p:nvPr/>
            </p:nvSpPr>
            <p:spPr>
              <a:xfrm>
                <a:off x="6527801" y="4070350"/>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5" name="Google Shape;1155;p31">
                <a:extLst>
                  <a:ext uri="{FF2B5EF4-FFF2-40B4-BE49-F238E27FC236}">
                    <a16:creationId xmlns:a16="http://schemas.microsoft.com/office/drawing/2014/main" id="{F8CBC19B-261C-1679-988A-4D9F4FCD555A}"/>
                  </a:ext>
                </a:extLst>
              </p:cNvPr>
              <p:cNvSpPr/>
              <p:nvPr/>
            </p:nvSpPr>
            <p:spPr>
              <a:xfrm>
                <a:off x="6565901" y="4133850"/>
                <a:ext cx="214313" cy="98425"/>
              </a:xfrm>
              <a:custGeom>
                <a:avLst/>
                <a:gdLst/>
                <a:ahLst/>
                <a:cxnLst/>
                <a:rect l="l" t="t" r="r" b="b"/>
                <a:pathLst>
                  <a:path w="135" h="62" extrusionOk="0">
                    <a:moveTo>
                      <a:pt x="0" y="56"/>
                    </a:moveTo>
                    <a:lnTo>
                      <a:pt x="3" y="62"/>
                    </a:lnTo>
                    <a:lnTo>
                      <a:pt x="135"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6" name="Google Shape;1156;p31">
                <a:extLst>
                  <a:ext uri="{FF2B5EF4-FFF2-40B4-BE49-F238E27FC236}">
                    <a16:creationId xmlns:a16="http://schemas.microsoft.com/office/drawing/2014/main" id="{13583C85-CCCA-C752-E293-76CA5F755324}"/>
                  </a:ext>
                </a:extLst>
              </p:cNvPr>
              <p:cNvSpPr/>
              <p:nvPr/>
            </p:nvSpPr>
            <p:spPr>
              <a:xfrm>
                <a:off x="6602413" y="4246563"/>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7" name="Google Shape;1157;p31">
                <a:extLst>
                  <a:ext uri="{FF2B5EF4-FFF2-40B4-BE49-F238E27FC236}">
                    <a16:creationId xmlns:a16="http://schemas.microsoft.com/office/drawing/2014/main" id="{A9D4D113-4D0E-7C64-CCBE-E6E11D585532}"/>
                  </a:ext>
                </a:extLst>
              </p:cNvPr>
              <p:cNvSpPr/>
              <p:nvPr/>
            </p:nvSpPr>
            <p:spPr>
              <a:xfrm>
                <a:off x="6635751" y="4324350"/>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8" name="Google Shape;1158;p31">
                <a:extLst>
                  <a:ext uri="{FF2B5EF4-FFF2-40B4-BE49-F238E27FC236}">
                    <a16:creationId xmlns:a16="http://schemas.microsoft.com/office/drawing/2014/main" id="{786DAB37-7991-C070-C5AE-888DBE90BE40}"/>
                  </a:ext>
                </a:extLst>
              </p:cNvPr>
              <p:cNvSpPr/>
              <p:nvPr/>
            </p:nvSpPr>
            <p:spPr>
              <a:xfrm>
                <a:off x="6672263" y="4410075"/>
                <a:ext cx="147638" cy="69850"/>
              </a:xfrm>
              <a:custGeom>
                <a:avLst/>
                <a:gdLst/>
                <a:ahLst/>
                <a:cxnLst/>
                <a:rect l="l" t="t" r="r" b="b"/>
                <a:pathLst>
                  <a:path w="93" h="44" extrusionOk="0">
                    <a:moveTo>
                      <a:pt x="0" y="38"/>
                    </a:moveTo>
                    <a:lnTo>
                      <a:pt x="2" y="44"/>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9" name="Google Shape;1159;p31">
                <a:extLst>
                  <a:ext uri="{FF2B5EF4-FFF2-40B4-BE49-F238E27FC236}">
                    <a16:creationId xmlns:a16="http://schemas.microsoft.com/office/drawing/2014/main" id="{787FEAAC-5914-EDB2-35AF-366C8D00148F}"/>
                  </a:ext>
                </a:extLst>
              </p:cNvPr>
              <p:cNvSpPr/>
              <p:nvPr/>
            </p:nvSpPr>
            <p:spPr>
              <a:xfrm>
                <a:off x="6715126" y="4483100"/>
                <a:ext cx="212725" cy="98425"/>
              </a:xfrm>
              <a:custGeom>
                <a:avLst/>
                <a:gdLst/>
                <a:ahLst/>
                <a:cxnLst/>
                <a:rect l="l" t="t" r="r" b="b"/>
                <a:pathLst>
                  <a:path w="134" h="62" extrusionOk="0">
                    <a:moveTo>
                      <a:pt x="0" y="56"/>
                    </a:moveTo>
                    <a:lnTo>
                      <a:pt x="2" y="62"/>
                    </a:lnTo>
                    <a:lnTo>
                      <a:pt x="134" y="6"/>
                    </a:lnTo>
                    <a:lnTo>
                      <a:pt x="131"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0" name="Google Shape;1160;p31">
                <a:extLst>
                  <a:ext uri="{FF2B5EF4-FFF2-40B4-BE49-F238E27FC236}">
                    <a16:creationId xmlns:a16="http://schemas.microsoft.com/office/drawing/2014/main" id="{68641FDF-D810-0968-01B8-3A2BFF24F2F9}"/>
                  </a:ext>
                </a:extLst>
              </p:cNvPr>
              <p:cNvSpPr/>
              <p:nvPr/>
            </p:nvSpPr>
            <p:spPr>
              <a:xfrm>
                <a:off x="6750051" y="4595813"/>
                <a:ext cx="149225" cy="69850"/>
              </a:xfrm>
              <a:custGeom>
                <a:avLst/>
                <a:gdLst/>
                <a:ahLst/>
                <a:cxnLst/>
                <a:rect l="l" t="t" r="r" b="b"/>
                <a:pathLst>
                  <a:path w="94" h="44" extrusionOk="0">
                    <a:moveTo>
                      <a:pt x="0" y="38"/>
                    </a:moveTo>
                    <a:lnTo>
                      <a:pt x="3" y="44"/>
                    </a:lnTo>
                    <a:lnTo>
                      <a:pt x="94" y="5"/>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1" name="Google Shape;1161;p31">
                <a:extLst>
                  <a:ext uri="{FF2B5EF4-FFF2-40B4-BE49-F238E27FC236}">
                    <a16:creationId xmlns:a16="http://schemas.microsoft.com/office/drawing/2014/main" id="{43B315D1-E068-E9EE-ED3D-988DF0EBBB50}"/>
                  </a:ext>
                </a:extLst>
              </p:cNvPr>
              <p:cNvSpPr/>
              <p:nvPr/>
            </p:nvSpPr>
            <p:spPr>
              <a:xfrm>
                <a:off x="6783388" y="46720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2" name="Google Shape;1162;p31">
                <a:extLst>
                  <a:ext uri="{FF2B5EF4-FFF2-40B4-BE49-F238E27FC236}">
                    <a16:creationId xmlns:a16="http://schemas.microsoft.com/office/drawing/2014/main" id="{F88D712F-D2BB-47E9-7011-6018EDCFD890}"/>
                  </a:ext>
                </a:extLst>
              </p:cNvPr>
              <p:cNvSpPr/>
              <p:nvPr/>
            </p:nvSpPr>
            <p:spPr>
              <a:xfrm>
                <a:off x="6818313" y="4757738"/>
                <a:ext cx="149225" cy="69850"/>
              </a:xfrm>
              <a:custGeom>
                <a:avLst/>
                <a:gdLst/>
                <a:ahLst/>
                <a:cxnLst/>
                <a:rect l="l" t="t" r="r" b="b"/>
                <a:pathLst>
                  <a:path w="94" h="44" extrusionOk="0">
                    <a:moveTo>
                      <a:pt x="0" y="38"/>
                    </a:moveTo>
                    <a:lnTo>
                      <a:pt x="3" y="44"/>
                    </a:lnTo>
                    <a:lnTo>
                      <a:pt x="94" y="6"/>
                    </a:lnTo>
                    <a:lnTo>
                      <a:pt x="92"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3" name="Google Shape;1163;p31">
                <a:extLst>
                  <a:ext uri="{FF2B5EF4-FFF2-40B4-BE49-F238E27FC236}">
                    <a16:creationId xmlns:a16="http://schemas.microsoft.com/office/drawing/2014/main" id="{A0E87260-178B-CBB9-5C74-7DA601519F12}"/>
                  </a:ext>
                </a:extLst>
              </p:cNvPr>
              <p:cNvSpPr/>
              <p:nvPr/>
            </p:nvSpPr>
            <p:spPr>
              <a:xfrm>
                <a:off x="6858001" y="4821238"/>
                <a:ext cx="212725" cy="98425"/>
              </a:xfrm>
              <a:custGeom>
                <a:avLst/>
                <a:gdLst/>
                <a:ahLst/>
                <a:cxnLst/>
                <a:rect l="l" t="t" r="r" b="b"/>
                <a:pathLst>
                  <a:path w="134" h="62" extrusionOk="0">
                    <a:moveTo>
                      <a:pt x="0" y="56"/>
                    </a:moveTo>
                    <a:lnTo>
                      <a:pt x="3" y="62"/>
                    </a:lnTo>
                    <a:lnTo>
                      <a:pt x="134" y="7"/>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4" name="Google Shape;1164;p31">
                <a:extLst>
                  <a:ext uri="{FF2B5EF4-FFF2-40B4-BE49-F238E27FC236}">
                    <a16:creationId xmlns:a16="http://schemas.microsoft.com/office/drawing/2014/main" id="{81EE93DF-4958-3078-76F7-89CF94CFE00D}"/>
                  </a:ext>
                </a:extLst>
              </p:cNvPr>
              <p:cNvSpPr/>
              <p:nvPr/>
            </p:nvSpPr>
            <p:spPr>
              <a:xfrm>
                <a:off x="6894513" y="4933950"/>
                <a:ext cx="147638" cy="69850"/>
              </a:xfrm>
              <a:custGeom>
                <a:avLst/>
                <a:gdLst/>
                <a:ahLst/>
                <a:cxnLst/>
                <a:rect l="l" t="t" r="r" b="b"/>
                <a:pathLst>
                  <a:path w="93" h="44" extrusionOk="0">
                    <a:moveTo>
                      <a:pt x="0" y="38"/>
                    </a:moveTo>
                    <a:lnTo>
                      <a:pt x="2" y="44"/>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5" name="Google Shape;1165;p31">
                <a:extLst>
                  <a:ext uri="{FF2B5EF4-FFF2-40B4-BE49-F238E27FC236}">
                    <a16:creationId xmlns:a16="http://schemas.microsoft.com/office/drawing/2014/main" id="{F4FF0810-C3CA-58CB-07D8-C0701577B7C2}"/>
                  </a:ext>
                </a:extLst>
              </p:cNvPr>
              <p:cNvSpPr/>
              <p:nvPr/>
            </p:nvSpPr>
            <p:spPr>
              <a:xfrm>
                <a:off x="6926263" y="5011738"/>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6" name="Google Shape;1166;p31">
                <a:extLst>
                  <a:ext uri="{FF2B5EF4-FFF2-40B4-BE49-F238E27FC236}">
                    <a16:creationId xmlns:a16="http://schemas.microsoft.com/office/drawing/2014/main" id="{BBF00A5F-8EE5-3202-6F7B-3B60AF2B1901}"/>
                  </a:ext>
                </a:extLst>
              </p:cNvPr>
              <p:cNvSpPr/>
              <p:nvPr/>
            </p:nvSpPr>
            <p:spPr>
              <a:xfrm>
                <a:off x="6962776" y="5095875"/>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7" name="Google Shape;1167;p31">
                <a:extLst>
                  <a:ext uri="{FF2B5EF4-FFF2-40B4-BE49-F238E27FC236}">
                    <a16:creationId xmlns:a16="http://schemas.microsoft.com/office/drawing/2014/main" id="{EFC1D582-70D5-119B-75C5-B0C2470F2712}"/>
                  </a:ext>
                </a:extLst>
              </p:cNvPr>
              <p:cNvSpPr/>
              <p:nvPr/>
            </p:nvSpPr>
            <p:spPr>
              <a:xfrm>
                <a:off x="7007226" y="5173663"/>
                <a:ext cx="212725" cy="98425"/>
              </a:xfrm>
              <a:custGeom>
                <a:avLst/>
                <a:gdLst/>
                <a:ahLst/>
                <a:cxnLst/>
                <a:rect l="l" t="t" r="r" b="b"/>
                <a:pathLst>
                  <a:path w="134" h="62" extrusionOk="0">
                    <a:moveTo>
                      <a:pt x="0" y="56"/>
                    </a:moveTo>
                    <a:lnTo>
                      <a:pt x="3" y="62"/>
                    </a:lnTo>
                    <a:lnTo>
                      <a:pt x="134"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8" name="Google Shape;1168;p31">
                <a:extLst>
                  <a:ext uri="{FF2B5EF4-FFF2-40B4-BE49-F238E27FC236}">
                    <a16:creationId xmlns:a16="http://schemas.microsoft.com/office/drawing/2014/main" id="{FB95C507-A787-F69E-F5A7-BFFA748D6A33}"/>
                  </a:ext>
                </a:extLst>
              </p:cNvPr>
              <p:cNvSpPr/>
              <p:nvPr/>
            </p:nvSpPr>
            <p:spPr>
              <a:xfrm>
                <a:off x="7043738" y="5286375"/>
                <a:ext cx="147638" cy="71438"/>
              </a:xfrm>
              <a:custGeom>
                <a:avLst/>
                <a:gdLst/>
                <a:ahLst/>
                <a:cxnLst/>
                <a:rect l="l" t="t" r="r" b="b"/>
                <a:pathLst>
                  <a:path w="93" h="45" extrusionOk="0">
                    <a:moveTo>
                      <a:pt x="0" y="39"/>
                    </a:moveTo>
                    <a:lnTo>
                      <a:pt x="2" y="45"/>
                    </a:lnTo>
                    <a:lnTo>
                      <a:pt x="93"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9" name="Google Shape;1169;p31">
                <a:extLst>
                  <a:ext uri="{FF2B5EF4-FFF2-40B4-BE49-F238E27FC236}">
                    <a16:creationId xmlns:a16="http://schemas.microsoft.com/office/drawing/2014/main" id="{1609F9D4-83B3-112D-3314-FB0FCC62D324}"/>
                  </a:ext>
                </a:extLst>
              </p:cNvPr>
              <p:cNvSpPr/>
              <p:nvPr/>
            </p:nvSpPr>
            <p:spPr>
              <a:xfrm>
                <a:off x="7075488" y="5364163"/>
                <a:ext cx="149225" cy="71438"/>
              </a:xfrm>
              <a:custGeom>
                <a:avLst/>
                <a:gdLst/>
                <a:ahLst/>
                <a:cxnLst/>
                <a:rect l="l" t="t" r="r" b="b"/>
                <a:pathLst>
                  <a:path w="94" h="45" extrusionOk="0">
                    <a:moveTo>
                      <a:pt x="0" y="38"/>
                    </a:moveTo>
                    <a:lnTo>
                      <a:pt x="3" y="45"/>
                    </a:lnTo>
                    <a:lnTo>
                      <a:pt x="94"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0" name="Google Shape;1170;p31">
                <a:extLst>
                  <a:ext uri="{FF2B5EF4-FFF2-40B4-BE49-F238E27FC236}">
                    <a16:creationId xmlns:a16="http://schemas.microsoft.com/office/drawing/2014/main" id="{C2433A7D-855A-AA6A-541B-DD33DF1A6946}"/>
                  </a:ext>
                </a:extLst>
              </p:cNvPr>
              <p:cNvSpPr/>
              <p:nvPr/>
            </p:nvSpPr>
            <p:spPr>
              <a:xfrm>
                <a:off x="7112001" y="5448300"/>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1" name="Google Shape;1171;p31">
                <a:extLst>
                  <a:ext uri="{FF2B5EF4-FFF2-40B4-BE49-F238E27FC236}">
                    <a16:creationId xmlns:a16="http://schemas.microsoft.com/office/drawing/2014/main" id="{781C2FBE-A3EA-6BE0-A3C2-EBF9F29BEA21}"/>
                  </a:ext>
                </a:extLst>
              </p:cNvPr>
              <p:cNvSpPr/>
              <p:nvPr/>
            </p:nvSpPr>
            <p:spPr>
              <a:xfrm>
                <a:off x="7151688" y="5513388"/>
                <a:ext cx="212725" cy="98425"/>
              </a:xfrm>
              <a:custGeom>
                <a:avLst/>
                <a:gdLst/>
                <a:ahLst/>
                <a:cxnLst/>
                <a:rect l="l" t="t" r="r" b="b"/>
                <a:pathLst>
                  <a:path w="134" h="62" extrusionOk="0">
                    <a:moveTo>
                      <a:pt x="0" y="55"/>
                    </a:moveTo>
                    <a:lnTo>
                      <a:pt x="2" y="62"/>
                    </a:lnTo>
                    <a:lnTo>
                      <a:pt x="134" y="6"/>
                    </a:lnTo>
                    <a:lnTo>
                      <a:pt x="131" y="0"/>
                    </a:lnTo>
                    <a:lnTo>
                      <a:pt x="0" y="5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2" name="Google Shape;1172;p31">
                <a:extLst>
                  <a:ext uri="{FF2B5EF4-FFF2-40B4-BE49-F238E27FC236}">
                    <a16:creationId xmlns:a16="http://schemas.microsoft.com/office/drawing/2014/main" id="{9AD5370B-E956-3D90-DA89-D385F960BE22}"/>
                  </a:ext>
                </a:extLst>
              </p:cNvPr>
              <p:cNvSpPr/>
              <p:nvPr/>
            </p:nvSpPr>
            <p:spPr>
              <a:xfrm>
                <a:off x="7186613" y="56245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3" name="Google Shape;1173;p31">
                <a:extLst>
                  <a:ext uri="{FF2B5EF4-FFF2-40B4-BE49-F238E27FC236}">
                    <a16:creationId xmlns:a16="http://schemas.microsoft.com/office/drawing/2014/main" id="{91E52A8B-CE31-A871-3514-32143B22B87F}"/>
                  </a:ext>
                </a:extLst>
              </p:cNvPr>
              <p:cNvSpPr/>
              <p:nvPr/>
            </p:nvSpPr>
            <p:spPr>
              <a:xfrm>
                <a:off x="7219951" y="5703888"/>
                <a:ext cx="149225" cy="69850"/>
              </a:xfrm>
              <a:custGeom>
                <a:avLst/>
                <a:gdLst/>
                <a:ahLst/>
                <a:cxnLst/>
                <a:rect l="l" t="t" r="r" b="b"/>
                <a:pathLst>
                  <a:path w="94" h="44" extrusionOk="0">
                    <a:moveTo>
                      <a:pt x="0" y="38"/>
                    </a:moveTo>
                    <a:lnTo>
                      <a:pt x="3" y="44"/>
                    </a:lnTo>
                    <a:lnTo>
                      <a:pt x="94"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4" name="Google Shape;1174;p31">
                <a:extLst>
                  <a:ext uri="{FF2B5EF4-FFF2-40B4-BE49-F238E27FC236}">
                    <a16:creationId xmlns:a16="http://schemas.microsoft.com/office/drawing/2014/main" id="{82ADB6E2-C697-C111-66B2-038BA774015F}"/>
                  </a:ext>
                </a:extLst>
              </p:cNvPr>
              <p:cNvSpPr/>
              <p:nvPr/>
            </p:nvSpPr>
            <p:spPr>
              <a:xfrm>
                <a:off x="7256463" y="5788025"/>
                <a:ext cx="147638" cy="71438"/>
              </a:xfrm>
              <a:custGeom>
                <a:avLst/>
                <a:gdLst/>
                <a:ahLst/>
                <a:cxnLst/>
                <a:rect l="l" t="t" r="r" b="b"/>
                <a:pathLst>
                  <a:path w="93" h="45" extrusionOk="0">
                    <a:moveTo>
                      <a:pt x="0" y="38"/>
                    </a:moveTo>
                    <a:lnTo>
                      <a:pt x="2" y="45"/>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5" name="Google Shape;1175;p31">
                <a:extLst>
                  <a:ext uri="{FF2B5EF4-FFF2-40B4-BE49-F238E27FC236}">
                    <a16:creationId xmlns:a16="http://schemas.microsoft.com/office/drawing/2014/main" id="{4352B4AA-774E-0A81-387E-B50200B628DF}"/>
                  </a:ext>
                </a:extLst>
              </p:cNvPr>
              <p:cNvSpPr/>
              <p:nvPr/>
            </p:nvSpPr>
            <p:spPr>
              <a:xfrm>
                <a:off x="7296151" y="5854700"/>
                <a:ext cx="212725" cy="98425"/>
              </a:xfrm>
              <a:custGeom>
                <a:avLst/>
                <a:gdLst/>
                <a:ahLst/>
                <a:cxnLst/>
                <a:rect l="l" t="t" r="r" b="b"/>
                <a:pathLst>
                  <a:path w="134" h="62" extrusionOk="0">
                    <a:moveTo>
                      <a:pt x="0" y="56"/>
                    </a:moveTo>
                    <a:lnTo>
                      <a:pt x="2" y="62"/>
                    </a:lnTo>
                    <a:lnTo>
                      <a:pt x="134" y="6"/>
                    </a:lnTo>
                    <a:lnTo>
                      <a:pt x="131"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6" name="Google Shape;1176;p31">
                <a:extLst>
                  <a:ext uri="{FF2B5EF4-FFF2-40B4-BE49-F238E27FC236}">
                    <a16:creationId xmlns:a16="http://schemas.microsoft.com/office/drawing/2014/main" id="{73006B54-E7B3-43B2-1254-7956E5524254}"/>
                  </a:ext>
                </a:extLst>
              </p:cNvPr>
              <p:cNvSpPr/>
              <p:nvPr/>
            </p:nvSpPr>
            <p:spPr>
              <a:xfrm>
                <a:off x="7331076" y="5967413"/>
                <a:ext cx="149225" cy="69850"/>
              </a:xfrm>
              <a:custGeom>
                <a:avLst/>
                <a:gdLst/>
                <a:ahLst/>
                <a:cxnLst/>
                <a:rect l="l" t="t" r="r" b="b"/>
                <a:pathLst>
                  <a:path w="94" h="44" extrusionOk="0">
                    <a:moveTo>
                      <a:pt x="0" y="38"/>
                    </a:moveTo>
                    <a:lnTo>
                      <a:pt x="3" y="44"/>
                    </a:lnTo>
                    <a:lnTo>
                      <a:pt x="94" y="5"/>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7" name="Google Shape;1177;p31">
                <a:extLst>
                  <a:ext uri="{FF2B5EF4-FFF2-40B4-BE49-F238E27FC236}">
                    <a16:creationId xmlns:a16="http://schemas.microsoft.com/office/drawing/2014/main" id="{582A7948-67F2-88F0-C6A1-A6FCF8A27568}"/>
                  </a:ext>
                </a:extLst>
              </p:cNvPr>
              <p:cNvSpPr/>
              <p:nvPr/>
            </p:nvSpPr>
            <p:spPr>
              <a:xfrm>
                <a:off x="7364413" y="60436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8" name="Google Shape;1178;p31">
                <a:extLst>
                  <a:ext uri="{FF2B5EF4-FFF2-40B4-BE49-F238E27FC236}">
                    <a16:creationId xmlns:a16="http://schemas.microsoft.com/office/drawing/2014/main" id="{D57F779B-9B69-5D32-AB40-BC1539D21AA7}"/>
                  </a:ext>
                </a:extLst>
              </p:cNvPr>
              <p:cNvSpPr/>
              <p:nvPr/>
            </p:nvSpPr>
            <p:spPr>
              <a:xfrm>
                <a:off x="7400926" y="6129338"/>
                <a:ext cx="147638" cy="71438"/>
              </a:xfrm>
              <a:custGeom>
                <a:avLst/>
                <a:gdLst/>
                <a:ahLst/>
                <a:cxnLst/>
                <a:rect l="l" t="t" r="r" b="b"/>
                <a:pathLst>
                  <a:path w="93" h="45" extrusionOk="0">
                    <a:moveTo>
                      <a:pt x="0" y="38"/>
                    </a:moveTo>
                    <a:lnTo>
                      <a:pt x="2" y="45"/>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9" name="Google Shape;1179;p31">
                <a:extLst>
                  <a:ext uri="{FF2B5EF4-FFF2-40B4-BE49-F238E27FC236}">
                    <a16:creationId xmlns:a16="http://schemas.microsoft.com/office/drawing/2014/main" id="{2EA474E2-316C-3E06-9C36-1F026B6FC00A}"/>
                  </a:ext>
                </a:extLst>
              </p:cNvPr>
              <p:cNvSpPr/>
              <p:nvPr/>
            </p:nvSpPr>
            <p:spPr>
              <a:xfrm>
                <a:off x="7439026" y="6192838"/>
                <a:ext cx="212725" cy="98425"/>
              </a:xfrm>
              <a:custGeom>
                <a:avLst/>
                <a:gdLst/>
                <a:ahLst/>
                <a:cxnLst/>
                <a:rect l="l" t="t" r="r" b="b"/>
                <a:pathLst>
                  <a:path w="134" h="62" extrusionOk="0">
                    <a:moveTo>
                      <a:pt x="0" y="56"/>
                    </a:moveTo>
                    <a:lnTo>
                      <a:pt x="3" y="62"/>
                    </a:lnTo>
                    <a:lnTo>
                      <a:pt x="134" y="7"/>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0" name="Google Shape;1180;p31">
                <a:extLst>
                  <a:ext uri="{FF2B5EF4-FFF2-40B4-BE49-F238E27FC236}">
                    <a16:creationId xmlns:a16="http://schemas.microsoft.com/office/drawing/2014/main" id="{28459E07-2E70-0C66-82F0-2AA957441353}"/>
                  </a:ext>
                </a:extLst>
              </p:cNvPr>
              <p:cNvSpPr/>
              <p:nvPr/>
            </p:nvSpPr>
            <p:spPr>
              <a:xfrm>
                <a:off x="7475538" y="6305550"/>
                <a:ext cx="147638" cy="71438"/>
              </a:xfrm>
              <a:custGeom>
                <a:avLst/>
                <a:gdLst/>
                <a:ahLst/>
                <a:cxnLst/>
                <a:rect l="l" t="t" r="r" b="b"/>
                <a:pathLst>
                  <a:path w="93" h="45" extrusionOk="0">
                    <a:moveTo>
                      <a:pt x="0" y="38"/>
                    </a:moveTo>
                    <a:lnTo>
                      <a:pt x="2" y="45"/>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1" name="Google Shape;1181;p31">
                <a:extLst>
                  <a:ext uri="{FF2B5EF4-FFF2-40B4-BE49-F238E27FC236}">
                    <a16:creationId xmlns:a16="http://schemas.microsoft.com/office/drawing/2014/main" id="{E6408FEF-428E-E6DD-043D-8474727CE62E}"/>
                  </a:ext>
                </a:extLst>
              </p:cNvPr>
              <p:cNvSpPr/>
              <p:nvPr/>
            </p:nvSpPr>
            <p:spPr>
              <a:xfrm>
                <a:off x="7507288" y="6383338"/>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2" name="Google Shape;1182;p31">
                <a:extLst>
                  <a:ext uri="{FF2B5EF4-FFF2-40B4-BE49-F238E27FC236}">
                    <a16:creationId xmlns:a16="http://schemas.microsoft.com/office/drawing/2014/main" id="{A1A58250-1770-BD5C-CCFF-A66FA765CE68}"/>
                  </a:ext>
                </a:extLst>
              </p:cNvPr>
              <p:cNvSpPr/>
              <p:nvPr/>
            </p:nvSpPr>
            <p:spPr>
              <a:xfrm>
                <a:off x="7543801" y="6469063"/>
                <a:ext cx="149225" cy="69850"/>
              </a:xfrm>
              <a:custGeom>
                <a:avLst/>
                <a:gdLst/>
                <a:ahLst/>
                <a:cxnLst/>
                <a:rect l="l" t="t" r="r" b="b"/>
                <a:pathLst>
                  <a:path w="94" h="44" extrusionOk="0">
                    <a:moveTo>
                      <a:pt x="91" y="0"/>
                    </a:moveTo>
                    <a:lnTo>
                      <a:pt x="0" y="38"/>
                    </a:lnTo>
                    <a:lnTo>
                      <a:pt x="3" y="44"/>
                    </a:lnTo>
                    <a:lnTo>
                      <a:pt x="94" y="6"/>
                    </a:lnTo>
                    <a:lnTo>
                      <a:pt x="91"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3" name="Google Shape;1183;p31">
                <a:extLst>
                  <a:ext uri="{FF2B5EF4-FFF2-40B4-BE49-F238E27FC236}">
                    <a16:creationId xmlns:a16="http://schemas.microsoft.com/office/drawing/2014/main" id="{1DC86BF3-2F37-1285-FF7B-B7F87A68D7D9}"/>
                  </a:ext>
                </a:extLst>
              </p:cNvPr>
              <p:cNvSpPr/>
              <p:nvPr/>
            </p:nvSpPr>
            <p:spPr>
              <a:xfrm>
                <a:off x="7032626" y="3830638"/>
                <a:ext cx="314325" cy="741363"/>
              </a:xfrm>
              <a:custGeom>
                <a:avLst/>
                <a:gdLst/>
                <a:ahLst/>
                <a:cxnLst/>
                <a:rect l="l" t="t" r="r" b="b"/>
                <a:pathLst>
                  <a:path w="198" h="467" extrusionOk="0">
                    <a:moveTo>
                      <a:pt x="0" y="0"/>
                    </a:moveTo>
                    <a:lnTo>
                      <a:pt x="198" y="467"/>
                    </a:lnTo>
                    <a:lnTo>
                      <a:pt x="70" y="2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4" name="Google Shape;1184;p31">
                <a:extLst>
                  <a:ext uri="{FF2B5EF4-FFF2-40B4-BE49-F238E27FC236}">
                    <a16:creationId xmlns:a16="http://schemas.microsoft.com/office/drawing/2014/main" id="{B9BBE2EF-95FA-2D59-BD79-D524E40B6F49}"/>
                  </a:ext>
                </a:extLst>
              </p:cNvPr>
              <p:cNvSpPr/>
              <p:nvPr/>
            </p:nvSpPr>
            <p:spPr>
              <a:xfrm>
                <a:off x="7696201" y="5397500"/>
                <a:ext cx="358775" cy="741363"/>
              </a:xfrm>
              <a:custGeom>
                <a:avLst/>
                <a:gdLst/>
                <a:ahLst/>
                <a:cxnLst/>
                <a:rect l="l" t="t" r="r" b="b"/>
                <a:pathLst>
                  <a:path w="226" h="467" extrusionOk="0">
                    <a:moveTo>
                      <a:pt x="198" y="467"/>
                    </a:moveTo>
                    <a:lnTo>
                      <a:pt x="0" y="0"/>
                    </a:lnTo>
                    <a:lnTo>
                      <a:pt x="226" y="396"/>
                    </a:lnTo>
                    <a:lnTo>
                      <a:pt x="198" y="46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5" name="Google Shape;1185;p31">
                <a:extLst>
                  <a:ext uri="{FF2B5EF4-FFF2-40B4-BE49-F238E27FC236}">
                    <a16:creationId xmlns:a16="http://schemas.microsoft.com/office/drawing/2014/main" id="{98D7CB0F-0E44-B0C4-1181-10898497E773}"/>
                  </a:ext>
                </a:extLst>
              </p:cNvPr>
              <p:cNvSpPr/>
              <p:nvPr/>
            </p:nvSpPr>
            <p:spPr>
              <a:xfrm>
                <a:off x="8067676" y="4506913"/>
                <a:ext cx="347663" cy="346075"/>
              </a:xfrm>
              <a:custGeom>
                <a:avLst/>
                <a:gdLst/>
                <a:ahLst/>
                <a:cxnLst/>
                <a:rect l="l" t="t" r="r" b="b"/>
                <a:pathLst>
                  <a:path w="528" h="528" extrusionOk="0">
                    <a:moveTo>
                      <a:pt x="478" y="173"/>
                    </a:moveTo>
                    <a:cubicBezTo>
                      <a:pt x="428" y="55"/>
                      <a:pt x="291" y="0"/>
                      <a:pt x="173" y="50"/>
                    </a:cubicBezTo>
                    <a:cubicBezTo>
                      <a:pt x="55" y="100"/>
                      <a:pt x="0" y="237"/>
                      <a:pt x="50" y="355"/>
                    </a:cubicBezTo>
                    <a:cubicBezTo>
                      <a:pt x="100" y="473"/>
                      <a:pt x="237" y="528"/>
                      <a:pt x="354" y="478"/>
                    </a:cubicBezTo>
                    <a:cubicBezTo>
                      <a:pt x="472" y="428"/>
                      <a:pt x="528" y="291"/>
                      <a:pt x="478" y="173"/>
                    </a:cubicBezTo>
                    <a:close/>
                    <a:moveTo>
                      <a:pt x="65" y="348"/>
                    </a:moveTo>
                    <a:cubicBezTo>
                      <a:pt x="18" y="239"/>
                      <a:pt x="70" y="111"/>
                      <a:pt x="180" y="65"/>
                    </a:cubicBezTo>
                    <a:cubicBezTo>
                      <a:pt x="289" y="18"/>
                      <a:pt x="416" y="70"/>
                      <a:pt x="463" y="180"/>
                    </a:cubicBezTo>
                    <a:cubicBezTo>
                      <a:pt x="509" y="289"/>
                      <a:pt x="458" y="416"/>
                      <a:pt x="348" y="463"/>
                    </a:cubicBezTo>
                    <a:cubicBezTo>
                      <a:pt x="238" y="509"/>
                      <a:pt x="111" y="458"/>
                      <a:pt x="65" y="3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86" name="Google Shape;1186;p31">
              <a:extLst>
                <a:ext uri="{FF2B5EF4-FFF2-40B4-BE49-F238E27FC236}">
                  <a16:creationId xmlns:a16="http://schemas.microsoft.com/office/drawing/2014/main" id="{AAB0CF58-C932-75D3-1A1B-68DCF95651F0}"/>
                </a:ext>
              </a:extLst>
            </p:cNvPr>
            <p:cNvGrpSpPr/>
            <p:nvPr/>
          </p:nvGrpSpPr>
          <p:grpSpPr>
            <a:xfrm>
              <a:off x="7514700" y="3735197"/>
              <a:ext cx="785203" cy="823005"/>
              <a:chOff x="8121651" y="1042988"/>
              <a:chExt cx="2736853" cy="2868613"/>
            </a:xfrm>
          </p:grpSpPr>
          <p:sp>
            <p:nvSpPr>
              <p:cNvPr id="1187" name="Google Shape;1187;p31">
                <a:extLst>
                  <a:ext uri="{FF2B5EF4-FFF2-40B4-BE49-F238E27FC236}">
                    <a16:creationId xmlns:a16="http://schemas.microsoft.com/office/drawing/2014/main" id="{FD64EBB5-106C-A803-E8ED-9C630F8F33BE}"/>
                  </a:ext>
                </a:extLst>
              </p:cNvPr>
              <p:cNvSpPr/>
              <p:nvPr/>
            </p:nvSpPr>
            <p:spPr>
              <a:xfrm>
                <a:off x="8121651" y="1042988"/>
                <a:ext cx="2736853" cy="2868613"/>
              </a:xfrm>
              <a:custGeom>
                <a:avLst/>
                <a:gdLst/>
                <a:ahLst/>
                <a:cxnLst/>
                <a:rect l="l" t="t" r="r" b="b"/>
                <a:pathLst>
                  <a:path w="4165" h="4365" extrusionOk="0">
                    <a:moveTo>
                      <a:pt x="4116" y="1984"/>
                    </a:moveTo>
                    <a:cubicBezTo>
                      <a:pt x="4165" y="905"/>
                      <a:pt x="3260" y="731"/>
                      <a:pt x="3007" y="813"/>
                    </a:cubicBezTo>
                    <a:cubicBezTo>
                      <a:pt x="2755" y="895"/>
                      <a:pt x="2516" y="825"/>
                      <a:pt x="2516" y="825"/>
                    </a:cubicBezTo>
                    <a:cubicBezTo>
                      <a:pt x="2516" y="825"/>
                      <a:pt x="2276" y="754"/>
                      <a:pt x="2108" y="549"/>
                    </a:cubicBezTo>
                    <a:cubicBezTo>
                      <a:pt x="1941" y="343"/>
                      <a:pt x="1085" y="0"/>
                      <a:pt x="543" y="933"/>
                    </a:cubicBezTo>
                    <a:cubicBezTo>
                      <a:pt x="0" y="1866"/>
                      <a:pt x="102" y="3481"/>
                      <a:pt x="1605" y="3923"/>
                    </a:cubicBezTo>
                    <a:cubicBezTo>
                      <a:pt x="3108" y="4365"/>
                      <a:pt x="4067" y="3062"/>
                      <a:pt x="4116" y="1984"/>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8" name="Google Shape;1188;p31">
                <a:extLst>
                  <a:ext uri="{FF2B5EF4-FFF2-40B4-BE49-F238E27FC236}">
                    <a16:creationId xmlns:a16="http://schemas.microsoft.com/office/drawing/2014/main" id="{1042D14B-AC32-ABBB-848F-D736C409C2EA}"/>
                  </a:ext>
                </a:extLst>
              </p:cNvPr>
              <p:cNvSpPr/>
              <p:nvPr/>
            </p:nvSpPr>
            <p:spPr>
              <a:xfrm>
                <a:off x="9491663" y="1649413"/>
                <a:ext cx="484187" cy="255587"/>
              </a:xfrm>
              <a:custGeom>
                <a:avLst/>
                <a:gdLst/>
                <a:ahLst/>
                <a:cxnLst/>
                <a:rect l="l" t="t" r="r" b="b"/>
                <a:pathLst>
                  <a:path w="736" h="388" extrusionOk="0">
                    <a:moveTo>
                      <a:pt x="0" y="0"/>
                    </a:moveTo>
                    <a:cubicBezTo>
                      <a:pt x="216" y="176"/>
                      <a:pt x="461" y="271"/>
                      <a:pt x="736" y="235"/>
                    </a:cubicBezTo>
                    <a:cubicBezTo>
                      <a:pt x="484" y="388"/>
                      <a:pt x="129" y="256"/>
                      <a:pt x="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9" name="Google Shape;1189;p31">
                <a:extLst>
                  <a:ext uri="{FF2B5EF4-FFF2-40B4-BE49-F238E27FC236}">
                    <a16:creationId xmlns:a16="http://schemas.microsoft.com/office/drawing/2014/main" id="{4DAA2298-0A97-5B3B-BC40-D1CEEA055774}"/>
                  </a:ext>
                </a:extLst>
              </p:cNvPr>
              <p:cNvSpPr/>
              <p:nvPr/>
            </p:nvSpPr>
            <p:spPr>
              <a:xfrm>
                <a:off x="9683751" y="1293813"/>
                <a:ext cx="523874" cy="534987"/>
              </a:xfrm>
              <a:custGeom>
                <a:avLst/>
                <a:gdLst/>
                <a:ahLst/>
                <a:cxnLst/>
                <a:rect l="l" t="t" r="r" b="b"/>
                <a:pathLst>
                  <a:path w="797" h="813" extrusionOk="0">
                    <a:moveTo>
                      <a:pt x="32" y="808"/>
                    </a:moveTo>
                    <a:cubicBezTo>
                      <a:pt x="12" y="802"/>
                      <a:pt x="0" y="781"/>
                      <a:pt x="5" y="761"/>
                    </a:cubicBezTo>
                    <a:cubicBezTo>
                      <a:pt x="12" y="733"/>
                      <a:pt x="183" y="74"/>
                      <a:pt x="751" y="3"/>
                    </a:cubicBezTo>
                    <a:cubicBezTo>
                      <a:pt x="772" y="0"/>
                      <a:pt x="791" y="15"/>
                      <a:pt x="794" y="36"/>
                    </a:cubicBezTo>
                    <a:cubicBezTo>
                      <a:pt x="797" y="57"/>
                      <a:pt x="782" y="77"/>
                      <a:pt x="760" y="79"/>
                    </a:cubicBezTo>
                    <a:cubicBezTo>
                      <a:pt x="246" y="144"/>
                      <a:pt x="82" y="774"/>
                      <a:pt x="80" y="780"/>
                    </a:cubicBezTo>
                    <a:cubicBezTo>
                      <a:pt x="75" y="801"/>
                      <a:pt x="54" y="813"/>
                      <a:pt x="33" y="808"/>
                    </a:cubicBezTo>
                    <a:cubicBezTo>
                      <a:pt x="33" y="808"/>
                      <a:pt x="32" y="808"/>
                      <a:pt x="32" y="80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0" name="Google Shape;1190;p31">
                <a:extLst>
                  <a:ext uri="{FF2B5EF4-FFF2-40B4-BE49-F238E27FC236}">
                    <a16:creationId xmlns:a16="http://schemas.microsoft.com/office/drawing/2014/main" id="{0C081AAD-3864-39F9-DAD4-FA40952D735E}"/>
                  </a:ext>
                </a:extLst>
              </p:cNvPr>
              <p:cNvSpPr/>
              <p:nvPr/>
            </p:nvSpPr>
            <p:spPr>
              <a:xfrm>
                <a:off x="8596313" y="1489075"/>
                <a:ext cx="474662" cy="433388"/>
              </a:xfrm>
              <a:custGeom>
                <a:avLst/>
                <a:gdLst/>
                <a:ahLst/>
                <a:cxnLst/>
                <a:rect l="l" t="t" r="r" b="b"/>
                <a:pathLst>
                  <a:path w="724" h="659" extrusionOk="0">
                    <a:moveTo>
                      <a:pt x="385" y="0"/>
                    </a:moveTo>
                    <a:cubicBezTo>
                      <a:pt x="295" y="0"/>
                      <a:pt x="202" y="37"/>
                      <a:pt x="133" y="110"/>
                    </a:cubicBezTo>
                    <a:cubicBezTo>
                      <a:pt x="2" y="246"/>
                      <a:pt x="0" y="454"/>
                      <a:pt x="126" y="576"/>
                    </a:cubicBezTo>
                    <a:cubicBezTo>
                      <a:pt x="185" y="632"/>
                      <a:pt x="261" y="659"/>
                      <a:pt x="339" y="659"/>
                    </a:cubicBezTo>
                    <a:cubicBezTo>
                      <a:pt x="429" y="659"/>
                      <a:pt x="521" y="622"/>
                      <a:pt x="591" y="549"/>
                    </a:cubicBezTo>
                    <a:cubicBezTo>
                      <a:pt x="721" y="414"/>
                      <a:pt x="724" y="205"/>
                      <a:pt x="597" y="84"/>
                    </a:cubicBezTo>
                    <a:cubicBezTo>
                      <a:pt x="539" y="28"/>
                      <a:pt x="463" y="0"/>
                      <a:pt x="3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1" name="Google Shape;1191;p31">
                <a:extLst>
                  <a:ext uri="{FF2B5EF4-FFF2-40B4-BE49-F238E27FC236}">
                    <a16:creationId xmlns:a16="http://schemas.microsoft.com/office/drawing/2014/main" id="{A30609A7-F7AE-ED30-0190-68C0A570F7B2}"/>
                  </a:ext>
                </a:extLst>
              </p:cNvPr>
              <p:cNvSpPr/>
              <p:nvPr/>
            </p:nvSpPr>
            <p:spPr>
              <a:xfrm>
                <a:off x="8499476" y="1919288"/>
                <a:ext cx="107950" cy="104775"/>
              </a:xfrm>
              <a:custGeom>
                <a:avLst/>
                <a:gdLst/>
                <a:ahLst/>
                <a:cxnLst/>
                <a:rect l="l" t="t" r="r" b="b"/>
                <a:pathLst>
                  <a:path w="165" h="159" extrusionOk="0">
                    <a:moveTo>
                      <a:pt x="85" y="0"/>
                    </a:moveTo>
                    <a:cubicBezTo>
                      <a:pt x="51" y="0"/>
                      <a:pt x="20" y="25"/>
                      <a:pt x="11" y="61"/>
                    </a:cubicBezTo>
                    <a:cubicBezTo>
                      <a:pt x="0" y="104"/>
                      <a:pt x="24" y="147"/>
                      <a:pt x="64" y="156"/>
                    </a:cubicBezTo>
                    <a:cubicBezTo>
                      <a:pt x="69" y="158"/>
                      <a:pt x="75" y="159"/>
                      <a:pt x="81" y="159"/>
                    </a:cubicBezTo>
                    <a:cubicBezTo>
                      <a:pt x="115" y="159"/>
                      <a:pt x="146" y="134"/>
                      <a:pt x="155" y="97"/>
                    </a:cubicBezTo>
                    <a:cubicBezTo>
                      <a:pt x="165" y="54"/>
                      <a:pt x="142" y="12"/>
                      <a:pt x="102" y="2"/>
                    </a:cubicBezTo>
                    <a:cubicBezTo>
                      <a:pt x="96" y="0"/>
                      <a:pt x="91" y="0"/>
                      <a:pt x="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92" name="Google Shape;1192;p31">
              <a:extLst>
                <a:ext uri="{FF2B5EF4-FFF2-40B4-BE49-F238E27FC236}">
                  <a16:creationId xmlns:a16="http://schemas.microsoft.com/office/drawing/2014/main" id="{3A1BED9A-4461-D755-FB0F-C740DC265270}"/>
                </a:ext>
              </a:extLst>
            </p:cNvPr>
            <p:cNvGrpSpPr/>
            <p:nvPr/>
          </p:nvGrpSpPr>
          <p:grpSpPr>
            <a:xfrm>
              <a:off x="1040796" y="603950"/>
              <a:ext cx="1189868" cy="1200742"/>
              <a:chOff x="4251325" y="-6350"/>
              <a:chExt cx="1052515" cy="1062040"/>
            </a:xfrm>
          </p:grpSpPr>
          <p:sp>
            <p:nvSpPr>
              <p:cNvPr id="1193" name="Google Shape;1193;p31">
                <a:extLst>
                  <a:ext uri="{FF2B5EF4-FFF2-40B4-BE49-F238E27FC236}">
                    <a16:creationId xmlns:a16="http://schemas.microsoft.com/office/drawing/2014/main" id="{223B5F4A-54F6-0263-92A2-9A31BCA8E3EC}"/>
                  </a:ext>
                </a:extLst>
              </p:cNvPr>
              <p:cNvSpPr/>
              <p:nvPr/>
            </p:nvSpPr>
            <p:spPr>
              <a:xfrm>
                <a:off x="4251325" y="28575"/>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89"/>
                      <a:pt x="568" y="1282"/>
                      <a:pt x="1909" y="641"/>
                    </a:cubicBezTo>
                    <a:cubicBezTo>
                      <a:pt x="3250" y="0"/>
                      <a:pt x="4858" y="568"/>
                      <a:pt x="5499" y="190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4" name="Google Shape;1194;p31">
                <a:extLst>
                  <a:ext uri="{FF2B5EF4-FFF2-40B4-BE49-F238E27FC236}">
                    <a16:creationId xmlns:a16="http://schemas.microsoft.com/office/drawing/2014/main" id="{67E9F55A-A0DF-BAB7-A6A0-A89C15E136D5}"/>
                  </a:ext>
                </a:extLst>
              </p:cNvPr>
              <p:cNvSpPr/>
              <p:nvPr/>
            </p:nvSpPr>
            <p:spPr>
              <a:xfrm>
                <a:off x="4276725" y="-6350"/>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90"/>
                      <a:pt x="568" y="1283"/>
                      <a:pt x="1909" y="641"/>
                    </a:cubicBezTo>
                    <a:cubicBezTo>
                      <a:pt x="3251" y="0"/>
                      <a:pt x="4858" y="568"/>
                      <a:pt x="5499" y="19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5" name="Google Shape;1195;p31">
                <a:extLst>
                  <a:ext uri="{FF2B5EF4-FFF2-40B4-BE49-F238E27FC236}">
                    <a16:creationId xmlns:a16="http://schemas.microsoft.com/office/drawing/2014/main" id="{A2EA2E7C-7540-E1AD-9EE3-4B9558B9F57B}"/>
                  </a:ext>
                </a:extLst>
              </p:cNvPr>
              <p:cNvSpPr/>
              <p:nvPr/>
            </p:nvSpPr>
            <p:spPr>
              <a:xfrm>
                <a:off x="4318000" y="33338"/>
                <a:ext cx="946157" cy="944568"/>
              </a:xfrm>
              <a:custGeom>
                <a:avLst/>
                <a:gdLst/>
                <a:ahLst/>
                <a:cxnLst/>
                <a:rect l="l" t="t" r="r" b="b"/>
                <a:pathLst>
                  <a:path w="5653" h="5643" extrusionOk="0">
                    <a:moveTo>
                      <a:pt x="580" y="3903"/>
                    </a:moveTo>
                    <a:cubicBezTo>
                      <a:pt x="1160" y="5116"/>
                      <a:pt x="2595" y="5643"/>
                      <a:pt x="3818" y="5107"/>
                    </a:cubicBezTo>
                    <a:cubicBezTo>
                      <a:pt x="3842" y="5096"/>
                      <a:pt x="3867" y="5085"/>
                      <a:pt x="3892" y="5073"/>
                    </a:cubicBezTo>
                    <a:cubicBezTo>
                      <a:pt x="5130" y="4481"/>
                      <a:pt x="5653" y="2999"/>
                      <a:pt x="5062" y="1761"/>
                    </a:cubicBezTo>
                    <a:cubicBezTo>
                      <a:pt x="4470" y="524"/>
                      <a:pt x="2988" y="0"/>
                      <a:pt x="1750" y="591"/>
                    </a:cubicBezTo>
                    <a:cubicBezTo>
                      <a:pt x="1726" y="603"/>
                      <a:pt x="1701" y="615"/>
                      <a:pt x="1677" y="628"/>
                    </a:cubicBezTo>
                    <a:cubicBezTo>
                      <a:pt x="492" y="1242"/>
                      <a:pt x="0" y="2690"/>
                      <a:pt x="580" y="39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6" name="Google Shape;1196;p31">
                <a:extLst>
                  <a:ext uri="{FF2B5EF4-FFF2-40B4-BE49-F238E27FC236}">
                    <a16:creationId xmlns:a16="http://schemas.microsoft.com/office/drawing/2014/main" id="{7D6A9640-E79F-8294-AE84-6B387CF1DF25}"/>
                  </a:ext>
                </a:extLst>
              </p:cNvPr>
              <p:cNvSpPr/>
              <p:nvPr/>
            </p:nvSpPr>
            <p:spPr>
              <a:xfrm>
                <a:off x="4318000" y="49213"/>
                <a:ext cx="919160" cy="928683"/>
              </a:xfrm>
              <a:custGeom>
                <a:avLst/>
                <a:gdLst/>
                <a:ahLst/>
                <a:cxnLst/>
                <a:rect l="l" t="t" r="r" b="b"/>
                <a:pathLst>
                  <a:path w="5494" h="5552" extrusionOk="0">
                    <a:moveTo>
                      <a:pt x="580" y="3812"/>
                    </a:moveTo>
                    <a:cubicBezTo>
                      <a:pt x="1160" y="5025"/>
                      <a:pt x="2595" y="5552"/>
                      <a:pt x="3818" y="5016"/>
                    </a:cubicBezTo>
                    <a:cubicBezTo>
                      <a:pt x="5003" y="4402"/>
                      <a:pt x="5494" y="2954"/>
                      <a:pt x="4914" y="1741"/>
                    </a:cubicBezTo>
                    <a:cubicBezTo>
                      <a:pt x="4335" y="528"/>
                      <a:pt x="2899" y="0"/>
                      <a:pt x="1677" y="537"/>
                    </a:cubicBezTo>
                    <a:cubicBezTo>
                      <a:pt x="492" y="1151"/>
                      <a:pt x="0" y="2599"/>
                      <a:pt x="580" y="38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7" name="Google Shape;1197;p31">
                <a:extLst>
                  <a:ext uri="{FF2B5EF4-FFF2-40B4-BE49-F238E27FC236}">
                    <a16:creationId xmlns:a16="http://schemas.microsoft.com/office/drawing/2014/main" id="{356F8347-2262-B121-58C6-017E2B2FF362}"/>
                  </a:ext>
                </a:extLst>
              </p:cNvPr>
              <p:cNvSpPr/>
              <p:nvPr/>
            </p:nvSpPr>
            <p:spPr>
              <a:xfrm>
                <a:off x="4757738" y="481013"/>
                <a:ext cx="63500" cy="63500"/>
              </a:xfrm>
              <a:custGeom>
                <a:avLst/>
                <a:gdLst/>
                <a:ahLst/>
                <a:cxnLst/>
                <a:rect l="l" t="t" r="r" b="b"/>
                <a:pathLst>
                  <a:path w="381" h="381" extrusionOk="0">
                    <a:moveTo>
                      <a:pt x="362" y="157"/>
                    </a:moveTo>
                    <a:cubicBezTo>
                      <a:pt x="381" y="251"/>
                      <a:pt x="319" y="343"/>
                      <a:pt x="225" y="362"/>
                    </a:cubicBezTo>
                    <a:cubicBezTo>
                      <a:pt x="130" y="381"/>
                      <a:pt x="38" y="319"/>
                      <a:pt x="19" y="225"/>
                    </a:cubicBezTo>
                    <a:cubicBezTo>
                      <a:pt x="0" y="130"/>
                      <a:pt x="62" y="38"/>
                      <a:pt x="157" y="19"/>
                    </a:cubicBezTo>
                    <a:cubicBezTo>
                      <a:pt x="251" y="0"/>
                      <a:pt x="343" y="62"/>
                      <a:pt x="362" y="15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8" name="Google Shape;1198;p31">
                <a:extLst>
                  <a:ext uri="{FF2B5EF4-FFF2-40B4-BE49-F238E27FC236}">
                    <a16:creationId xmlns:a16="http://schemas.microsoft.com/office/drawing/2014/main" id="{A9E882B1-5594-81C4-EA0B-3FDEB2629A20}"/>
                  </a:ext>
                </a:extLst>
              </p:cNvPr>
              <p:cNvSpPr/>
              <p:nvPr/>
            </p:nvSpPr>
            <p:spPr>
              <a:xfrm>
                <a:off x="4718050" y="361950"/>
                <a:ext cx="287337" cy="155575"/>
              </a:xfrm>
              <a:custGeom>
                <a:avLst/>
                <a:gdLst/>
                <a:ahLst/>
                <a:cxnLst/>
                <a:rect l="l" t="t" r="r" b="b"/>
                <a:pathLst>
                  <a:path w="1722" h="931" extrusionOk="0">
                    <a:moveTo>
                      <a:pt x="439" y="929"/>
                    </a:moveTo>
                    <a:cubicBezTo>
                      <a:pt x="434" y="930"/>
                      <a:pt x="428" y="931"/>
                      <a:pt x="423" y="929"/>
                    </a:cubicBezTo>
                    <a:cubicBezTo>
                      <a:pt x="416" y="927"/>
                      <a:pt x="411" y="922"/>
                      <a:pt x="408" y="916"/>
                    </a:cubicBezTo>
                    <a:cubicBezTo>
                      <a:pt x="5" y="40"/>
                      <a:pt x="5" y="40"/>
                      <a:pt x="5" y="40"/>
                    </a:cubicBezTo>
                    <a:cubicBezTo>
                      <a:pt x="0" y="28"/>
                      <a:pt x="5" y="13"/>
                      <a:pt x="17" y="8"/>
                    </a:cubicBezTo>
                    <a:cubicBezTo>
                      <a:pt x="31" y="0"/>
                      <a:pt x="44" y="7"/>
                      <a:pt x="50" y="19"/>
                    </a:cubicBezTo>
                    <a:cubicBezTo>
                      <a:pt x="442" y="871"/>
                      <a:pt x="442" y="871"/>
                      <a:pt x="442" y="871"/>
                    </a:cubicBezTo>
                    <a:cubicBezTo>
                      <a:pt x="1683" y="188"/>
                      <a:pt x="1683" y="188"/>
                      <a:pt x="1683" y="188"/>
                    </a:cubicBezTo>
                    <a:cubicBezTo>
                      <a:pt x="1696" y="182"/>
                      <a:pt x="1709" y="186"/>
                      <a:pt x="1716" y="197"/>
                    </a:cubicBezTo>
                    <a:cubicBezTo>
                      <a:pt x="1722" y="209"/>
                      <a:pt x="1718" y="224"/>
                      <a:pt x="1706" y="231"/>
                    </a:cubicBezTo>
                    <a:cubicBezTo>
                      <a:pt x="442" y="927"/>
                      <a:pt x="442" y="927"/>
                      <a:pt x="442" y="927"/>
                    </a:cubicBezTo>
                    <a:cubicBezTo>
                      <a:pt x="441" y="928"/>
                      <a:pt x="440" y="928"/>
                      <a:pt x="439" y="92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9" name="Google Shape;1199;p31">
                <a:extLst>
                  <a:ext uri="{FF2B5EF4-FFF2-40B4-BE49-F238E27FC236}">
                    <a16:creationId xmlns:a16="http://schemas.microsoft.com/office/drawing/2014/main" id="{640BBA0C-DCEC-90A5-FF88-E65BE70DC708}"/>
                  </a:ext>
                </a:extLst>
              </p:cNvPr>
              <p:cNvSpPr/>
              <p:nvPr/>
            </p:nvSpPr>
            <p:spPr>
              <a:xfrm>
                <a:off x="4613275" y="157163"/>
                <a:ext cx="31750" cy="53975"/>
              </a:xfrm>
              <a:custGeom>
                <a:avLst/>
                <a:gdLst/>
                <a:ahLst/>
                <a:cxnLst/>
                <a:rect l="l" t="t" r="r" b="b"/>
                <a:pathLst>
                  <a:path w="185" h="326" extrusionOk="0">
                    <a:moveTo>
                      <a:pt x="165" y="322"/>
                    </a:moveTo>
                    <a:cubicBezTo>
                      <a:pt x="154" y="326"/>
                      <a:pt x="141" y="320"/>
                      <a:pt x="135" y="309"/>
                    </a:cubicBezTo>
                    <a:cubicBezTo>
                      <a:pt x="6" y="38"/>
                      <a:pt x="6" y="38"/>
                      <a:pt x="6" y="38"/>
                    </a:cubicBezTo>
                    <a:cubicBezTo>
                      <a:pt x="0" y="26"/>
                      <a:pt x="5" y="12"/>
                      <a:pt x="17" y="6"/>
                    </a:cubicBezTo>
                    <a:cubicBezTo>
                      <a:pt x="29" y="0"/>
                      <a:pt x="44" y="5"/>
                      <a:pt x="50" y="17"/>
                    </a:cubicBezTo>
                    <a:cubicBezTo>
                      <a:pt x="179" y="288"/>
                      <a:pt x="179" y="288"/>
                      <a:pt x="179" y="288"/>
                    </a:cubicBezTo>
                    <a:cubicBezTo>
                      <a:pt x="185" y="300"/>
                      <a:pt x="180" y="315"/>
                      <a:pt x="168" y="321"/>
                    </a:cubicBezTo>
                    <a:cubicBezTo>
                      <a:pt x="167" y="321"/>
                      <a:pt x="166" y="321"/>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0" name="Google Shape;1200;p31">
                <a:extLst>
                  <a:ext uri="{FF2B5EF4-FFF2-40B4-BE49-F238E27FC236}">
                    <a16:creationId xmlns:a16="http://schemas.microsoft.com/office/drawing/2014/main" id="{746E28CF-0777-9AF3-1838-CC79ABE53354}"/>
                  </a:ext>
                </a:extLst>
              </p:cNvPr>
              <p:cNvSpPr/>
              <p:nvPr/>
            </p:nvSpPr>
            <p:spPr>
              <a:xfrm>
                <a:off x="4924425" y="808037"/>
                <a:ext cx="31750" cy="53975"/>
              </a:xfrm>
              <a:custGeom>
                <a:avLst/>
                <a:gdLst/>
                <a:ahLst/>
                <a:cxnLst/>
                <a:rect l="l" t="t" r="r" b="b"/>
                <a:pathLst>
                  <a:path w="185" h="326" extrusionOk="0">
                    <a:moveTo>
                      <a:pt x="165" y="322"/>
                    </a:moveTo>
                    <a:cubicBezTo>
                      <a:pt x="153" y="326"/>
                      <a:pt x="140" y="321"/>
                      <a:pt x="135" y="309"/>
                    </a:cubicBezTo>
                    <a:cubicBezTo>
                      <a:pt x="5" y="39"/>
                      <a:pt x="5" y="39"/>
                      <a:pt x="5" y="39"/>
                    </a:cubicBezTo>
                    <a:cubicBezTo>
                      <a:pt x="0" y="27"/>
                      <a:pt x="5" y="12"/>
                      <a:pt x="17" y="6"/>
                    </a:cubicBezTo>
                    <a:cubicBezTo>
                      <a:pt x="28" y="0"/>
                      <a:pt x="44" y="5"/>
                      <a:pt x="50" y="18"/>
                    </a:cubicBezTo>
                    <a:cubicBezTo>
                      <a:pt x="179" y="288"/>
                      <a:pt x="179" y="288"/>
                      <a:pt x="179" y="288"/>
                    </a:cubicBezTo>
                    <a:cubicBezTo>
                      <a:pt x="185" y="300"/>
                      <a:pt x="180" y="315"/>
                      <a:pt x="167" y="321"/>
                    </a:cubicBezTo>
                    <a:cubicBezTo>
                      <a:pt x="167" y="321"/>
                      <a:pt x="166" y="322"/>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1" name="Google Shape;1201;p31">
                <a:extLst>
                  <a:ext uri="{FF2B5EF4-FFF2-40B4-BE49-F238E27FC236}">
                    <a16:creationId xmlns:a16="http://schemas.microsoft.com/office/drawing/2014/main" id="{DED34788-8B05-7206-60B2-7EE861AF39B2}"/>
                  </a:ext>
                </a:extLst>
              </p:cNvPr>
              <p:cNvSpPr/>
              <p:nvPr/>
            </p:nvSpPr>
            <p:spPr>
              <a:xfrm>
                <a:off x="5078413" y="325438"/>
                <a:ext cx="53975" cy="33338"/>
              </a:xfrm>
              <a:custGeom>
                <a:avLst/>
                <a:gdLst/>
                <a:ahLst/>
                <a:cxnLst/>
                <a:rect l="l" t="t" r="r" b="b"/>
                <a:pathLst>
                  <a:path w="322" h="195" extrusionOk="0">
                    <a:moveTo>
                      <a:pt x="36" y="191"/>
                    </a:moveTo>
                    <a:cubicBezTo>
                      <a:pt x="25" y="195"/>
                      <a:pt x="12" y="190"/>
                      <a:pt x="6" y="179"/>
                    </a:cubicBezTo>
                    <a:cubicBezTo>
                      <a:pt x="0" y="167"/>
                      <a:pt x="5" y="152"/>
                      <a:pt x="17" y="146"/>
                    </a:cubicBezTo>
                    <a:cubicBezTo>
                      <a:pt x="283" y="7"/>
                      <a:pt x="283" y="7"/>
                      <a:pt x="283" y="7"/>
                    </a:cubicBezTo>
                    <a:cubicBezTo>
                      <a:pt x="294" y="0"/>
                      <a:pt x="310" y="6"/>
                      <a:pt x="316" y="18"/>
                    </a:cubicBezTo>
                    <a:cubicBezTo>
                      <a:pt x="322" y="30"/>
                      <a:pt x="318" y="44"/>
                      <a:pt x="306"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2" name="Google Shape;1202;p31">
                <a:extLst>
                  <a:ext uri="{FF2B5EF4-FFF2-40B4-BE49-F238E27FC236}">
                    <a16:creationId xmlns:a16="http://schemas.microsoft.com/office/drawing/2014/main" id="{363636AF-4735-1DDB-6AD0-0C2DB011B3A1}"/>
                  </a:ext>
                </a:extLst>
              </p:cNvPr>
              <p:cNvSpPr/>
              <p:nvPr/>
            </p:nvSpPr>
            <p:spPr>
              <a:xfrm>
                <a:off x="4438650" y="660400"/>
                <a:ext cx="53975" cy="31750"/>
              </a:xfrm>
              <a:custGeom>
                <a:avLst/>
                <a:gdLst/>
                <a:ahLst/>
                <a:cxnLst/>
                <a:rect l="l" t="t" r="r" b="b"/>
                <a:pathLst>
                  <a:path w="322" h="195" extrusionOk="0">
                    <a:moveTo>
                      <a:pt x="36" y="191"/>
                    </a:moveTo>
                    <a:cubicBezTo>
                      <a:pt x="24" y="195"/>
                      <a:pt x="12" y="190"/>
                      <a:pt x="6" y="179"/>
                    </a:cubicBezTo>
                    <a:cubicBezTo>
                      <a:pt x="0" y="167"/>
                      <a:pt x="4" y="152"/>
                      <a:pt x="16" y="146"/>
                    </a:cubicBezTo>
                    <a:cubicBezTo>
                      <a:pt x="282" y="7"/>
                      <a:pt x="282" y="7"/>
                      <a:pt x="282" y="7"/>
                    </a:cubicBezTo>
                    <a:cubicBezTo>
                      <a:pt x="294" y="0"/>
                      <a:pt x="309" y="6"/>
                      <a:pt x="315" y="18"/>
                    </a:cubicBezTo>
                    <a:cubicBezTo>
                      <a:pt x="322" y="30"/>
                      <a:pt x="317" y="44"/>
                      <a:pt x="305"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grpSp>
        <p:nvGrpSpPr>
          <p:cNvPr id="1203" name="Google Shape;1203;p31">
            <a:extLst>
              <a:ext uri="{FF2B5EF4-FFF2-40B4-BE49-F238E27FC236}">
                <a16:creationId xmlns:a16="http://schemas.microsoft.com/office/drawing/2014/main" id="{D1CD4339-57D9-2632-42B8-75AE55D2E6F3}"/>
              </a:ext>
            </a:extLst>
          </p:cNvPr>
          <p:cNvGrpSpPr/>
          <p:nvPr/>
        </p:nvGrpSpPr>
        <p:grpSpPr>
          <a:xfrm>
            <a:off x="834439" y="603938"/>
            <a:ext cx="6338447" cy="2699695"/>
            <a:chOff x="834439" y="603938"/>
            <a:chExt cx="6338447" cy="2699695"/>
          </a:xfrm>
        </p:grpSpPr>
        <p:grpSp>
          <p:nvGrpSpPr>
            <p:cNvPr id="1204" name="Google Shape;1204;p31">
              <a:extLst>
                <a:ext uri="{FF2B5EF4-FFF2-40B4-BE49-F238E27FC236}">
                  <a16:creationId xmlns:a16="http://schemas.microsoft.com/office/drawing/2014/main" id="{CF9F883C-1951-27A1-AC6C-5335E699C228}"/>
                </a:ext>
              </a:extLst>
            </p:cNvPr>
            <p:cNvGrpSpPr/>
            <p:nvPr/>
          </p:nvGrpSpPr>
          <p:grpSpPr>
            <a:xfrm>
              <a:off x="834439" y="3056434"/>
              <a:ext cx="206373" cy="247199"/>
              <a:chOff x="3514725" y="5273675"/>
              <a:chExt cx="585788" cy="701672"/>
            </a:xfrm>
          </p:grpSpPr>
          <p:sp>
            <p:nvSpPr>
              <p:cNvPr id="1205" name="Google Shape;1205;p31">
                <a:extLst>
                  <a:ext uri="{FF2B5EF4-FFF2-40B4-BE49-F238E27FC236}">
                    <a16:creationId xmlns:a16="http://schemas.microsoft.com/office/drawing/2014/main" id="{55E2C7CD-7C67-D62B-ADBC-4899A851FE5E}"/>
                  </a:ext>
                </a:extLst>
              </p:cNvPr>
              <p:cNvSpPr/>
              <p:nvPr/>
            </p:nvSpPr>
            <p:spPr>
              <a:xfrm>
                <a:off x="3514725" y="5273675"/>
                <a:ext cx="519114" cy="563562"/>
              </a:xfrm>
              <a:custGeom>
                <a:avLst/>
                <a:gdLst/>
                <a:ahLst/>
                <a:cxnLst/>
                <a:rect l="l" t="t" r="r" b="b"/>
                <a:pathLst>
                  <a:path w="3096" h="3372" extrusionOk="0">
                    <a:moveTo>
                      <a:pt x="2733" y="3359"/>
                    </a:moveTo>
                    <a:cubicBezTo>
                      <a:pt x="1920" y="3372"/>
                      <a:pt x="1110" y="2972"/>
                      <a:pt x="627" y="2318"/>
                    </a:cubicBezTo>
                    <a:cubicBezTo>
                      <a:pt x="144" y="1664"/>
                      <a:pt x="0" y="773"/>
                      <a:pt x="252" y="0"/>
                    </a:cubicBezTo>
                    <a:cubicBezTo>
                      <a:pt x="818" y="2"/>
                      <a:pt x="1384" y="129"/>
                      <a:pt x="1867" y="426"/>
                    </a:cubicBezTo>
                    <a:cubicBezTo>
                      <a:pt x="2350" y="723"/>
                      <a:pt x="2740" y="1180"/>
                      <a:pt x="2918" y="1719"/>
                    </a:cubicBezTo>
                    <a:cubicBezTo>
                      <a:pt x="3096" y="2257"/>
                      <a:pt x="3022" y="2872"/>
                      <a:pt x="2733" y="335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6" name="Google Shape;1206;p31">
                <a:extLst>
                  <a:ext uri="{FF2B5EF4-FFF2-40B4-BE49-F238E27FC236}">
                    <a16:creationId xmlns:a16="http://schemas.microsoft.com/office/drawing/2014/main" id="{653EE546-9C28-6226-D63B-2EDBFE4CCCDB}"/>
                  </a:ext>
                </a:extLst>
              </p:cNvPr>
              <p:cNvSpPr/>
              <p:nvPr/>
            </p:nvSpPr>
            <p:spPr>
              <a:xfrm>
                <a:off x="3622675" y="5375275"/>
                <a:ext cx="477838" cy="600072"/>
              </a:xfrm>
              <a:custGeom>
                <a:avLst/>
                <a:gdLst/>
                <a:ahLst/>
                <a:cxnLst/>
                <a:rect l="l" t="t" r="r" b="b"/>
                <a:pathLst>
                  <a:path w="2854" h="3589" extrusionOk="0">
                    <a:moveTo>
                      <a:pt x="2834" y="3489"/>
                    </a:moveTo>
                    <a:cubicBezTo>
                      <a:pt x="2465" y="3061"/>
                      <a:pt x="2105" y="2622"/>
                      <a:pt x="1755" y="2175"/>
                    </a:cubicBezTo>
                    <a:cubicBezTo>
                      <a:pt x="1847" y="1703"/>
                      <a:pt x="1869" y="1221"/>
                      <a:pt x="1820" y="743"/>
                    </a:cubicBezTo>
                    <a:cubicBezTo>
                      <a:pt x="1816" y="712"/>
                      <a:pt x="1789" y="689"/>
                      <a:pt x="1757" y="692"/>
                    </a:cubicBezTo>
                    <a:cubicBezTo>
                      <a:pt x="1726" y="696"/>
                      <a:pt x="1704" y="723"/>
                      <a:pt x="1707" y="755"/>
                    </a:cubicBezTo>
                    <a:cubicBezTo>
                      <a:pt x="1752" y="1189"/>
                      <a:pt x="1736" y="1625"/>
                      <a:pt x="1662" y="2055"/>
                    </a:cubicBezTo>
                    <a:cubicBezTo>
                      <a:pt x="1449" y="1780"/>
                      <a:pt x="1240" y="1502"/>
                      <a:pt x="1035" y="1222"/>
                    </a:cubicBezTo>
                    <a:cubicBezTo>
                      <a:pt x="1040" y="828"/>
                      <a:pt x="998" y="433"/>
                      <a:pt x="909" y="49"/>
                    </a:cubicBezTo>
                    <a:cubicBezTo>
                      <a:pt x="902" y="19"/>
                      <a:pt x="872" y="0"/>
                      <a:pt x="841" y="7"/>
                    </a:cubicBezTo>
                    <a:cubicBezTo>
                      <a:pt x="811" y="14"/>
                      <a:pt x="792" y="45"/>
                      <a:pt x="799" y="75"/>
                    </a:cubicBezTo>
                    <a:cubicBezTo>
                      <a:pt x="874" y="400"/>
                      <a:pt x="915" y="732"/>
                      <a:pt x="921" y="1065"/>
                    </a:cubicBezTo>
                    <a:cubicBezTo>
                      <a:pt x="741" y="816"/>
                      <a:pt x="564" y="564"/>
                      <a:pt x="391" y="311"/>
                    </a:cubicBezTo>
                    <a:cubicBezTo>
                      <a:pt x="374" y="285"/>
                      <a:pt x="338" y="279"/>
                      <a:pt x="312" y="296"/>
                    </a:cubicBezTo>
                    <a:cubicBezTo>
                      <a:pt x="287" y="314"/>
                      <a:pt x="280" y="349"/>
                      <a:pt x="298" y="375"/>
                    </a:cubicBezTo>
                    <a:cubicBezTo>
                      <a:pt x="480" y="642"/>
                      <a:pt x="667" y="908"/>
                      <a:pt x="858" y="1171"/>
                    </a:cubicBezTo>
                    <a:cubicBezTo>
                      <a:pt x="590" y="1137"/>
                      <a:pt x="333" y="1058"/>
                      <a:pt x="91" y="933"/>
                    </a:cubicBezTo>
                    <a:cubicBezTo>
                      <a:pt x="63" y="919"/>
                      <a:pt x="29" y="930"/>
                      <a:pt x="14" y="958"/>
                    </a:cubicBezTo>
                    <a:cubicBezTo>
                      <a:pt x="0" y="986"/>
                      <a:pt x="11" y="1020"/>
                      <a:pt x="39" y="1034"/>
                    </a:cubicBezTo>
                    <a:cubicBezTo>
                      <a:pt x="324" y="1181"/>
                      <a:pt x="630" y="1268"/>
                      <a:pt x="948" y="1295"/>
                    </a:cubicBezTo>
                    <a:cubicBezTo>
                      <a:pt x="1152" y="1574"/>
                      <a:pt x="1360" y="1851"/>
                      <a:pt x="1573" y="2124"/>
                    </a:cubicBezTo>
                    <a:cubicBezTo>
                      <a:pt x="1253" y="2105"/>
                      <a:pt x="940" y="2051"/>
                      <a:pt x="643" y="1962"/>
                    </a:cubicBezTo>
                    <a:cubicBezTo>
                      <a:pt x="613" y="1953"/>
                      <a:pt x="581" y="1970"/>
                      <a:pt x="572" y="2000"/>
                    </a:cubicBezTo>
                    <a:cubicBezTo>
                      <a:pt x="563" y="2030"/>
                      <a:pt x="580" y="2061"/>
                      <a:pt x="610" y="2070"/>
                    </a:cubicBezTo>
                    <a:cubicBezTo>
                      <a:pt x="947" y="2171"/>
                      <a:pt x="1301" y="2228"/>
                      <a:pt x="1665" y="2243"/>
                    </a:cubicBezTo>
                    <a:cubicBezTo>
                      <a:pt x="2016" y="2692"/>
                      <a:pt x="2377" y="3133"/>
                      <a:pt x="2748" y="3563"/>
                    </a:cubicBezTo>
                    <a:cubicBezTo>
                      <a:pt x="2766" y="3585"/>
                      <a:pt x="2797" y="3589"/>
                      <a:pt x="2820" y="3575"/>
                    </a:cubicBezTo>
                    <a:cubicBezTo>
                      <a:pt x="2823" y="3573"/>
                      <a:pt x="2825" y="3571"/>
                      <a:pt x="2828" y="3569"/>
                    </a:cubicBezTo>
                    <a:cubicBezTo>
                      <a:pt x="2852" y="3549"/>
                      <a:pt x="2854" y="3513"/>
                      <a:pt x="2834" y="348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207" name="Google Shape;1207;p31">
              <a:extLst>
                <a:ext uri="{FF2B5EF4-FFF2-40B4-BE49-F238E27FC236}">
                  <a16:creationId xmlns:a16="http://schemas.microsoft.com/office/drawing/2014/main" id="{A81BD1D9-B7E1-8F8B-544E-E4D43B214CA1}"/>
                </a:ext>
              </a:extLst>
            </p:cNvPr>
            <p:cNvGrpSpPr/>
            <p:nvPr/>
          </p:nvGrpSpPr>
          <p:grpSpPr>
            <a:xfrm rot="3424568">
              <a:off x="6889105" y="622860"/>
              <a:ext cx="206394" cy="296626"/>
              <a:chOff x="3367088" y="3840163"/>
              <a:chExt cx="315912" cy="454023"/>
            </a:xfrm>
          </p:grpSpPr>
          <p:sp>
            <p:nvSpPr>
              <p:cNvPr id="1208" name="Google Shape;1208;p31">
                <a:extLst>
                  <a:ext uri="{FF2B5EF4-FFF2-40B4-BE49-F238E27FC236}">
                    <a16:creationId xmlns:a16="http://schemas.microsoft.com/office/drawing/2014/main" id="{3F196778-BAF1-C28B-CAAE-194C395C3588}"/>
                  </a:ext>
                </a:extLst>
              </p:cNvPr>
              <p:cNvSpPr/>
              <p:nvPr/>
            </p:nvSpPr>
            <p:spPr>
              <a:xfrm>
                <a:off x="3367088" y="3840163"/>
                <a:ext cx="315912" cy="369888"/>
              </a:xfrm>
              <a:custGeom>
                <a:avLst/>
                <a:gdLst/>
                <a:ahLst/>
                <a:cxnLst/>
                <a:rect l="l" t="t" r="r" b="b"/>
                <a:pathLst>
                  <a:path w="1887" h="2210" extrusionOk="0">
                    <a:moveTo>
                      <a:pt x="1408" y="2207"/>
                    </a:moveTo>
                    <a:cubicBezTo>
                      <a:pt x="1408" y="2207"/>
                      <a:pt x="594" y="2210"/>
                      <a:pt x="429" y="1937"/>
                    </a:cubicBezTo>
                    <a:cubicBezTo>
                      <a:pt x="277" y="1686"/>
                      <a:pt x="555" y="1676"/>
                      <a:pt x="555" y="1676"/>
                    </a:cubicBezTo>
                    <a:cubicBezTo>
                      <a:pt x="555" y="1676"/>
                      <a:pt x="0" y="1250"/>
                      <a:pt x="60" y="987"/>
                    </a:cubicBezTo>
                    <a:cubicBezTo>
                      <a:pt x="120" y="723"/>
                      <a:pt x="390" y="831"/>
                      <a:pt x="390" y="831"/>
                    </a:cubicBezTo>
                    <a:cubicBezTo>
                      <a:pt x="390" y="831"/>
                      <a:pt x="132" y="459"/>
                      <a:pt x="368" y="254"/>
                    </a:cubicBezTo>
                    <a:cubicBezTo>
                      <a:pt x="661" y="0"/>
                      <a:pt x="1018" y="634"/>
                      <a:pt x="1018" y="634"/>
                    </a:cubicBezTo>
                    <a:cubicBezTo>
                      <a:pt x="1018" y="634"/>
                      <a:pt x="1062" y="367"/>
                      <a:pt x="1262" y="430"/>
                    </a:cubicBezTo>
                    <a:cubicBezTo>
                      <a:pt x="1569" y="526"/>
                      <a:pt x="1530" y="1088"/>
                      <a:pt x="1530" y="1088"/>
                    </a:cubicBezTo>
                    <a:cubicBezTo>
                      <a:pt x="1530" y="1088"/>
                      <a:pt x="1690" y="984"/>
                      <a:pt x="1786" y="1194"/>
                    </a:cubicBezTo>
                    <a:cubicBezTo>
                      <a:pt x="1887" y="1411"/>
                      <a:pt x="1621" y="2124"/>
                      <a:pt x="1408" y="220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9" name="Google Shape;1209;p31">
                <a:extLst>
                  <a:ext uri="{FF2B5EF4-FFF2-40B4-BE49-F238E27FC236}">
                    <a16:creationId xmlns:a16="http://schemas.microsoft.com/office/drawing/2014/main" id="{6179A363-0F17-8E99-1E58-5505F9D22DFE}"/>
                  </a:ext>
                </a:extLst>
              </p:cNvPr>
              <p:cNvSpPr/>
              <p:nvPr/>
            </p:nvSpPr>
            <p:spPr>
              <a:xfrm>
                <a:off x="3468688" y="3946525"/>
                <a:ext cx="185737" cy="347661"/>
              </a:xfrm>
              <a:custGeom>
                <a:avLst/>
                <a:gdLst/>
                <a:ahLst/>
                <a:cxnLst/>
                <a:rect l="l" t="t" r="r" b="b"/>
                <a:pathLst>
                  <a:path w="1113" h="2079" extrusionOk="0">
                    <a:moveTo>
                      <a:pt x="738" y="2079"/>
                    </a:moveTo>
                    <a:cubicBezTo>
                      <a:pt x="733" y="2079"/>
                      <a:pt x="727" y="2078"/>
                      <a:pt x="723" y="2075"/>
                    </a:cubicBezTo>
                    <a:cubicBezTo>
                      <a:pt x="710" y="2066"/>
                      <a:pt x="706" y="2049"/>
                      <a:pt x="714" y="2035"/>
                    </a:cubicBezTo>
                    <a:cubicBezTo>
                      <a:pt x="1113" y="1412"/>
                      <a:pt x="22" y="64"/>
                      <a:pt x="11" y="51"/>
                    </a:cubicBezTo>
                    <a:cubicBezTo>
                      <a:pt x="0" y="39"/>
                      <a:pt x="1" y="21"/>
                      <a:pt x="12" y="11"/>
                    </a:cubicBezTo>
                    <a:cubicBezTo>
                      <a:pt x="24" y="0"/>
                      <a:pt x="41" y="1"/>
                      <a:pt x="52" y="12"/>
                    </a:cubicBezTo>
                    <a:cubicBezTo>
                      <a:pt x="54" y="14"/>
                      <a:pt x="336" y="357"/>
                      <a:pt x="570" y="794"/>
                    </a:cubicBezTo>
                    <a:cubicBezTo>
                      <a:pt x="873" y="1363"/>
                      <a:pt x="938" y="1790"/>
                      <a:pt x="762" y="2066"/>
                    </a:cubicBezTo>
                    <a:cubicBezTo>
                      <a:pt x="757" y="2074"/>
                      <a:pt x="747" y="2079"/>
                      <a:pt x="738" y="207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spTree>
    <p:extLst>
      <p:ext uri="{BB962C8B-B14F-4D97-AF65-F5344CB8AC3E}">
        <p14:creationId xmlns:p14="http://schemas.microsoft.com/office/powerpoint/2010/main" val="830619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102036" y="4556501"/>
            <a:ext cx="9348072" cy="587000"/>
          </a:xfrm>
          <a:prstGeom prst="rect">
            <a:avLst/>
          </a:prstGeom>
          <a:solidFill>
            <a:srgbClr val="FFD68B">
              <a:alpha val="52157"/>
            </a:srgbClr>
          </a:solid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104" y="3453199"/>
            <a:ext cx="901713" cy="1510195"/>
          </a:xfrm>
          <a:prstGeom prst="rect">
            <a:avLst/>
          </a:prstGeom>
        </p:spPr>
      </p:pic>
      <mc:AlternateContent xmlns:mc="http://schemas.openxmlformats.org/markup-compatibility/2006">
        <mc:Choice xmlns:a14="http://schemas.microsoft.com/office/drawing/2010/main" Requires="a14">
          <p:sp>
            <p:nvSpPr>
              <p:cNvPr id="16" name="Đáp án đúng">
                <a:extLst>
                  <a:ext uri="{FF2B5EF4-FFF2-40B4-BE49-F238E27FC236}">
                    <a16:creationId xmlns:a16="http://schemas.microsoft.com/office/drawing/2014/main" id="{199A7843-1B17-8A35-FCA5-677FB458A3FE}"/>
                  </a:ext>
                </a:extLst>
              </p:cNvPr>
              <p:cNvSpPr/>
              <p:nvPr/>
            </p:nvSpPr>
            <p:spPr>
              <a:xfrm>
                <a:off x="4831772" y="3265495"/>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D. </a:t>
                </a:r>
                <a14:m>
                  <m:oMath xmlns:m="http://schemas.openxmlformats.org/officeDocument/2006/math">
                    <m:r>
                      <a:rPr lang="fr-FR" sz="2000" i="1">
                        <a:solidFill>
                          <a:schemeClr val="tx1"/>
                        </a:solidFill>
                      </a:rPr>
                      <m:t>36</m:t>
                    </m:r>
                    <m:r>
                      <a:rPr lang="en-US" sz="2000" i="1">
                        <a:solidFill>
                          <a:schemeClr val="tx1"/>
                        </a:solidFill>
                      </a:rPr>
                      <m:t>𝜋</m:t>
                    </m:r>
                    <m:r>
                      <a:rPr lang="fr-FR" sz="2000" i="1">
                        <a:solidFill>
                          <a:schemeClr val="tx1"/>
                        </a:solidFill>
                      </a:rPr>
                      <m:t>  (</m:t>
                    </m:r>
                    <m:sSup>
                      <m:sSupPr>
                        <m:ctrlPr>
                          <a:rPr lang="en-US" sz="2000" i="1">
                            <a:solidFill>
                              <a:schemeClr val="tx1"/>
                            </a:solidFill>
                          </a:rPr>
                        </m:ctrlPr>
                      </m:sSupPr>
                      <m:e>
                        <m:r>
                          <a:rPr lang="en-US" sz="2000" i="1">
                            <a:solidFill>
                              <a:schemeClr val="tx1"/>
                            </a:solidFill>
                          </a:rPr>
                          <m:t>𝑐𝑚</m:t>
                        </m:r>
                      </m:e>
                      <m:sup>
                        <m:r>
                          <a:rPr lang="fr-FR" sz="2000" i="1">
                            <a:solidFill>
                              <a:schemeClr val="tx1"/>
                            </a:solidFill>
                          </a:rPr>
                          <m:t>2</m:t>
                        </m:r>
                      </m:sup>
                    </m:sSup>
                    <m:r>
                      <a:rPr lang="fr-FR" sz="2000" i="1">
                        <a:solidFill>
                          <a:schemeClr val="tx1"/>
                        </a:solidFill>
                      </a:rPr>
                      <m:t>)</m:t>
                    </m:r>
                  </m:oMath>
                </a14:m>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16" name="Đáp án đúng">
                <a:extLst>
                  <a:ext uri="{FF2B5EF4-FFF2-40B4-BE49-F238E27FC236}">
                    <a16:creationId xmlns:a16="http://schemas.microsoft.com/office/drawing/2014/main" id="{199A7843-1B17-8A35-FCA5-677FB458A3FE}"/>
                  </a:ext>
                </a:extLst>
              </p:cNvPr>
              <p:cNvSpPr>
                <a:spLocks noRot="1" noChangeAspect="1" noMove="1" noResize="1" noEditPoints="1" noAdjustHandles="1" noChangeArrowheads="1" noChangeShapeType="1" noTextEdit="1"/>
              </p:cNvSpPr>
              <p:nvPr/>
            </p:nvSpPr>
            <p:spPr>
              <a:xfrm>
                <a:off x="4831772" y="3265495"/>
                <a:ext cx="3401292" cy="997527"/>
              </a:xfrm>
              <a:prstGeom prst="roundRect">
                <a:avLst/>
              </a:prstGeom>
              <a:blipFill>
                <a:blip r:embed="rId4"/>
                <a:stretch>
                  <a:fillRect l="-53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Đáp án sai 1">
                <a:extLst>
                  <a:ext uri="{FF2B5EF4-FFF2-40B4-BE49-F238E27FC236}">
                    <a16:creationId xmlns:a16="http://schemas.microsoft.com/office/drawing/2014/main" id="{B80DDEEE-96FC-2546-0D03-2EF1D81F34EF}"/>
                  </a:ext>
                </a:extLst>
              </p:cNvPr>
              <p:cNvSpPr/>
              <p:nvPr/>
            </p:nvSpPr>
            <p:spPr>
              <a:xfrm>
                <a:off x="910936" y="326529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B. </a:t>
                </a:r>
                <a14:m>
                  <m:oMath xmlns:m="http://schemas.openxmlformats.org/officeDocument/2006/math">
                    <m:r>
                      <a:rPr lang="fr-FR" sz="2000" i="1">
                        <a:solidFill>
                          <a:schemeClr val="tx1"/>
                        </a:solidFill>
                      </a:rPr>
                      <m:t>9</m:t>
                    </m:r>
                    <m:r>
                      <a:rPr lang="en-US" sz="2000" i="1">
                        <a:solidFill>
                          <a:schemeClr val="tx1"/>
                        </a:solidFill>
                      </a:rPr>
                      <m:t>𝜋</m:t>
                    </m:r>
                    <m:r>
                      <a:rPr lang="fr-FR" sz="2000" i="1">
                        <a:solidFill>
                          <a:schemeClr val="tx1"/>
                        </a:solidFill>
                      </a:rPr>
                      <m:t>  (</m:t>
                    </m:r>
                    <m:sSup>
                      <m:sSupPr>
                        <m:ctrlPr>
                          <a:rPr lang="en-US" sz="2000" i="1">
                            <a:solidFill>
                              <a:schemeClr val="tx1"/>
                            </a:solidFill>
                          </a:rPr>
                        </m:ctrlPr>
                      </m:sSupPr>
                      <m:e>
                        <m:r>
                          <a:rPr lang="fr-FR" sz="2000" i="1">
                            <a:solidFill>
                              <a:schemeClr val="tx1"/>
                            </a:solidFill>
                          </a:rPr>
                          <m:t>𝑐𝑚</m:t>
                        </m:r>
                      </m:e>
                      <m:sup>
                        <m:r>
                          <a:rPr lang="fr-FR" sz="2000" i="1">
                            <a:solidFill>
                              <a:schemeClr val="tx1"/>
                            </a:solidFill>
                          </a:rPr>
                          <m:t>2</m:t>
                        </m:r>
                      </m:sup>
                    </m:sSup>
                    <m:r>
                      <a:rPr lang="fr-FR" sz="2000" i="1">
                        <a:solidFill>
                          <a:schemeClr val="tx1"/>
                        </a:solidFill>
                      </a:rPr>
                      <m:t>)</m:t>
                    </m:r>
                  </m:oMath>
                </a14:m>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17" name="Đáp án sai 1">
                <a:extLst>
                  <a:ext uri="{FF2B5EF4-FFF2-40B4-BE49-F238E27FC236}">
                    <a16:creationId xmlns:a16="http://schemas.microsoft.com/office/drawing/2014/main" id="{B80DDEEE-96FC-2546-0D03-2EF1D81F34EF}"/>
                  </a:ext>
                </a:extLst>
              </p:cNvPr>
              <p:cNvSpPr>
                <a:spLocks noRot="1" noChangeAspect="1" noMove="1" noResize="1" noEditPoints="1" noAdjustHandles="1" noChangeArrowheads="1" noChangeShapeType="1" noTextEdit="1"/>
              </p:cNvSpPr>
              <p:nvPr/>
            </p:nvSpPr>
            <p:spPr>
              <a:xfrm>
                <a:off x="910936" y="3265291"/>
                <a:ext cx="3401292" cy="997527"/>
              </a:xfrm>
              <a:prstGeom prst="roundRect">
                <a:avLst/>
              </a:prstGeom>
              <a:blipFill>
                <a:blip r:embed="rId5"/>
                <a:stretch>
                  <a:fillRect l="-35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sai 2">
                <a:extLst>
                  <a:ext uri="{FF2B5EF4-FFF2-40B4-BE49-F238E27FC236}">
                    <a16:creationId xmlns:a16="http://schemas.microsoft.com/office/drawing/2014/main" id="{CAD496D9-7DF4-A608-78E7-927F33D2029B}"/>
                  </a:ext>
                </a:extLst>
              </p:cNvPr>
              <p:cNvSpPr/>
              <p:nvPr/>
            </p:nvSpPr>
            <p:spPr>
              <a:xfrm>
                <a:off x="4831773" y="2052106"/>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latin typeface="Arial" panose="020B0604020202020204" pitchFamily="34" charset="0"/>
                    <a:cs typeface="Arial" panose="020B0604020202020204" pitchFamily="34" charset="0"/>
                  </a:rPr>
                  <a:t>C. </a:t>
                </a:r>
                <a14:m>
                  <m:oMath xmlns:m="http://schemas.openxmlformats.org/officeDocument/2006/math">
                    <m:r>
                      <a:rPr lang="fr-FR" sz="2000" i="1">
                        <a:solidFill>
                          <a:schemeClr val="tx1"/>
                        </a:solidFill>
                      </a:rPr>
                      <m:t>12</m:t>
                    </m:r>
                    <m:r>
                      <a:rPr lang="en-US" sz="2000" i="1">
                        <a:solidFill>
                          <a:schemeClr val="tx1"/>
                        </a:solidFill>
                      </a:rPr>
                      <m:t>𝜋</m:t>
                    </m:r>
                    <m:r>
                      <a:rPr lang="fr-FR" sz="2000" i="1">
                        <a:solidFill>
                          <a:schemeClr val="tx1"/>
                        </a:solidFill>
                      </a:rPr>
                      <m:t>  (</m:t>
                    </m:r>
                    <m:sSup>
                      <m:sSupPr>
                        <m:ctrlPr>
                          <a:rPr lang="en-US" sz="2000" i="1">
                            <a:solidFill>
                              <a:schemeClr val="tx1"/>
                            </a:solidFill>
                          </a:rPr>
                        </m:ctrlPr>
                      </m:sSupPr>
                      <m:e>
                        <m:r>
                          <a:rPr lang="fr-FR" sz="2000" i="1">
                            <a:solidFill>
                              <a:schemeClr val="tx1"/>
                            </a:solidFill>
                          </a:rPr>
                          <m:t>𝑐𝑚</m:t>
                        </m:r>
                      </m:e>
                      <m:sup>
                        <m:r>
                          <a:rPr lang="fr-FR" sz="2000" i="1">
                            <a:solidFill>
                              <a:schemeClr val="tx1"/>
                            </a:solidFill>
                          </a:rPr>
                          <m:t>2</m:t>
                        </m:r>
                      </m:sup>
                    </m:sSup>
                    <m:r>
                      <a:rPr lang="fr-FR" sz="2000" i="1">
                        <a:solidFill>
                          <a:schemeClr val="tx1"/>
                        </a:solidFill>
                      </a:rPr>
                      <m:t>)</m:t>
                    </m:r>
                  </m:oMath>
                </a14:m>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18" name="Đáp án sai 2">
                <a:extLst>
                  <a:ext uri="{FF2B5EF4-FFF2-40B4-BE49-F238E27FC236}">
                    <a16:creationId xmlns:a16="http://schemas.microsoft.com/office/drawing/2014/main" id="{CAD496D9-7DF4-A608-78E7-927F33D2029B}"/>
                  </a:ext>
                </a:extLst>
              </p:cNvPr>
              <p:cNvSpPr>
                <a:spLocks noRot="1" noChangeAspect="1" noMove="1" noResize="1" noEditPoints="1" noAdjustHandles="1" noChangeArrowheads="1" noChangeShapeType="1" noTextEdit="1"/>
              </p:cNvSpPr>
              <p:nvPr/>
            </p:nvSpPr>
            <p:spPr>
              <a:xfrm>
                <a:off x="4831773" y="2052106"/>
                <a:ext cx="3401292" cy="997527"/>
              </a:xfrm>
              <a:prstGeom prst="roundRect">
                <a:avLst/>
              </a:prstGeom>
              <a:blipFill>
                <a:blip r:embed="rId6"/>
                <a:stretch>
                  <a:fillRect l="-53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3">
                <a:extLst>
                  <a:ext uri="{FF2B5EF4-FFF2-40B4-BE49-F238E27FC236}">
                    <a16:creationId xmlns:a16="http://schemas.microsoft.com/office/drawing/2014/main" id="{F815A3FE-92B8-B9E7-C6F5-908B0F718B08}"/>
                  </a:ext>
                </a:extLst>
              </p:cNvPr>
              <p:cNvSpPr/>
              <p:nvPr/>
            </p:nvSpPr>
            <p:spPr>
              <a:xfrm>
                <a:off x="910936" y="2052105"/>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2000" dirty="0">
                    <a:solidFill>
                      <a:schemeClr val="tx1"/>
                    </a:solidFill>
                    <a:latin typeface="Arial" panose="020B0604020202020204" pitchFamily="34" charset="0"/>
                    <a:cs typeface="Arial" panose="020B0604020202020204" pitchFamily="34" charset="0"/>
                  </a:rPr>
                  <a:t>A. </a:t>
                </a:r>
                <a14:m>
                  <m:oMath xmlns:m="http://schemas.openxmlformats.org/officeDocument/2006/math">
                    <m:r>
                      <a:rPr lang="fr-FR" sz="2000" i="1">
                        <a:solidFill>
                          <a:schemeClr val="tx1"/>
                        </a:solidFill>
                      </a:rPr>
                      <m:t>36</m:t>
                    </m:r>
                    <m:r>
                      <a:rPr lang="en-US" sz="2000" i="1">
                        <a:solidFill>
                          <a:schemeClr val="tx1"/>
                        </a:solidFill>
                      </a:rPr>
                      <m:t>𝜋</m:t>
                    </m:r>
                    <m:r>
                      <a:rPr lang="fr-FR" sz="2000" i="1">
                        <a:solidFill>
                          <a:schemeClr val="tx1"/>
                        </a:solidFill>
                      </a:rPr>
                      <m:t>  (</m:t>
                    </m:r>
                    <m:sSup>
                      <m:sSupPr>
                        <m:ctrlPr>
                          <a:rPr lang="en-US" sz="2000" i="1">
                            <a:solidFill>
                              <a:schemeClr val="tx1"/>
                            </a:solidFill>
                          </a:rPr>
                        </m:ctrlPr>
                      </m:sSupPr>
                      <m:e>
                        <m:r>
                          <a:rPr lang="fr-FR" sz="2000" i="1">
                            <a:solidFill>
                              <a:schemeClr val="tx1"/>
                            </a:solidFill>
                          </a:rPr>
                          <m:t>𝑐𝑚</m:t>
                        </m:r>
                      </m:e>
                      <m:sup>
                        <m:r>
                          <a:rPr lang="fr-FR" sz="2000" i="1">
                            <a:solidFill>
                              <a:schemeClr val="tx1"/>
                            </a:solidFill>
                          </a:rPr>
                          <m:t>2</m:t>
                        </m:r>
                      </m:sup>
                    </m:sSup>
                    <m:r>
                      <a:rPr lang="fr-FR" sz="2000" i="1">
                        <a:solidFill>
                          <a:schemeClr val="tx1"/>
                        </a:solidFill>
                      </a:rPr>
                      <m:t>)</m:t>
                    </m:r>
                  </m:oMath>
                </a14:m>
                <a:endParaRPr kumimoji="0" lang="vi-VN"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p:sp>
            <p:nvSpPr>
              <p:cNvPr id="19" name="Đáp án sai 3">
                <a:extLst>
                  <a:ext uri="{FF2B5EF4-FFF2-40B4-BE49-F238E27FC236}">
                    <a16:creationId xmlns:a16="http://schemas.microsoft.com/office/drawing/2014/main" id="{F815A3FE-92B8-B9E7-C6F5-908B0F718B08}"/>
                  </a:ext>
                </a:extLst>
              </p:cNvPr>
              <p:cNvSpPr>
                <a:spLocks noRot="1" noChangeAspect="1" noMove="1" noResize="1" noEditPoints="1" noAdjustHandles="1" noChangeArrowheads="1" noChangeShapeType="1" noTextEdit="1"/>
              </p:cNvSpPr>
              <p:nvPr/>
            </p:nvSpPr>
            <p:spPr>
              <a:xfrm>
                <a:off x="910936" y="2052105"/>
                <a:ext cx="3401292" cy="997527"/>
              </a:xfrm>
              <a:prstGeom prst="roundRect">
                <a:avLst/>
              </a:prstGeom>
              <a:blipFill>
                <a:blip r:embed="rId7"/>
                <a:stretch>
                  <a:fillRect l="-35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đúng">
                <a:extLst>
                  <a:ext uri="{FF2B5EF4-FFF2-40B4-BE49-F238E27FC236}">
                    <a16:creationId xmlns:a16="http://schemas.microsoft.com/office/drawing/2014/main" id="{6A553518-89A0-FADE-EA8F-0EF0FBB7532C}"/>
                  </a:ext>
                </a:extLst>
              </p:cNvPr>
              <p:cNvSpPr/>
              <p:nvPr/>
            </p:nvSpPr>
            <p:spPr>
              <a:xfrm>
                <a:off x="910935" y="2052104"/>
                <a:ext cx="3401292" cy="9975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2000" dirty="0">
                    <a:solidFill>
                      <a:schemeClr val="tx1"/>
                    </a:solidFill>
                    <a:latin typeface="Arial" panose="020B0604020202020204" pitchFamily="34" charset="0"/>
                    <a:cs typeface="Arial" panose="020B0604020202020204" pitchFamily="34" charset="0"/>
                  </a:rPr>
                  <a:t>A. </a:t>
                </a:r>
                <a14:m>
                  <m:oMath xmlns:m="http://schemas.openxmlformats.org/officeDocument/2006/math">
                    <m:r>
                      <a:rPr lang="fr-FR" sz="2000" i="1">
                        <a:solidFill>
                          <a:schemeClr val="tx1"/>
                        </a:solidFill>
                        <a:latin typeface="Cambria Math" panose="02040503050406030204" pitchFamily="18" charset="0"/>
                      </a:rPr>
                      <m:t>36</m:t>
                    </m:r>
                    <m:r>
                      <a:rPr lang="en-US" sz="2000" i="1">
                        <a:solidFill>
                          <a:schemeClr val="tx1"/>
                        </a:solidFill>
                        <a:latin typeface="Cambria Math" panose="02040503050406030204" pitchFamily="18" charset="0"/>
                      </a:rPr>
                      <m:t>𝜋</m:t>
                    </m:r>
                    <m:r>
                      <a:rPr lang="fr-FR" sz="2000" i="1">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fr-FR" sz="2000" i="1">
                            <a:solidFill>
                              <a:schemeClr val="tx1"/>
                            </a:solidFill>
                            <a:latin typeface="Cambria Math" panose="02040503050406030204" pitchFamily="18" charset="0"/>
                          </a:rPr>
                          <m:t>𝑐𝑚</m:t>
                        </m:r>
                      </m:e>
                      <m:sup>
                        <m:r>
                          <a:rPr lang="fr-FR" sz="2000" i="1">
                            <a:solidFill>
                              <a:schemeClr val="tx1"/>
                            </a:solidFill>
                            <a:latin typeface="Cambria Math" panose="02040503050406030204" pitchFamily="18" charset="0"/>
                          </a:rPr>
                          <m:t>2</m:t>
                        </m:r>
                      </m:sup>
                    </m:sSup>
                    <m:r>
                      <a:rPr lang="fr-FR" sz="2000" i="1">
                        <a:solidFill>
                          <a:schemeClr val="tx1"/>
                        </a:solidFill>
                        <a:latin typeface="Cambria Math" panose="02040503050406030204" pitchFamily="18" charset="0"/>
                      </a:rPr>
                      <m:t>)</m:t>
                    </m:r>
                  </m:oMath>
                </a14:m>
                <a:endParaRPr lang="vi-VN" sz="2000" dirty="0">
                  <a:solidFill>
                    <a:schemeClr val="tx1"/>
                  </a:solidFill>
                  <a:cs typeface="Arial" panose="020B0604020202020204" pitchFamily="34" charset="0"/>
                </a:endParaRPr>
              </a:p>
            </p:txBody>
          </p:sp>
        </mc:Choice>
        <mc:Fallback>
          <p:sp>
            <p:nvSpPr>
              <p:cNvPr id="20" name="Đáp án đúng">
                <a:extLst>
                  <a:ext uri="{FF2B5EF4-FFF2-40B4-BE49-F238E27FC236}">
                    <a16:creationId xmlns:a16="http://schemas.microsoft.com/office/drawing/2014/main" id="{6A553518-89A0-FADE-EA8F-0EF0FBB7532C}"/>
                  </a:ext>
                </a:extLst>
              </p:cNvPr>
              <p:cNvSpPr>
                <a:spLocks noRot="1" noChangeAspect="1" noMove="1" noResize="1" noEditPoints="1" noAdjustHandles="1" noChangeArrowheads="1" noChangeShapeType="1" noTextEdit="1"/>
              </p:cNvSpPr>
              <p:nvPr/>
            </p:nvSpPr>
            <p:spPr>
              <a:xfrm>
                <a:off x="910935" y="2052104"/>
                <a:ext cx="3401292" cy="997527"/>
              </a:xfrm>
              <a:prstGeom prst="roundRect">
                <a:avLst/>
              </a:prstGeom>
              <a:blipFill>
                <a:blip r:embed="rId8"/>
                <a:stretch>
                  <a:fillRect l="-35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Câu hỏi">
                <a:extLst>
                  <a:ext uri="{FF2B5EF4-FFF2-40B4-BE49-F238E27FC236}">
                    <a16:creationId xmlns:a16="http://schemas.microsoft.com/office/drawing/2014/main" id="{D8658E5A-85BA-8D8E-2497-D361155A3CB7}"/>
                  </a:ext>
                </a:extLst>
              </p:cNvPr>
              <p:cNvSpPr/>
              <p:nvPr/>
            </p:nvSpPr>
            <p:spPr>
              <a:xfrm>
                <a:off x="910936" y="232883"/>
                <a:ext cx="7322128" cy="16391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a:solidFill>
                      <a:schemeClr val="tx1"/>
                    </a:solidFill>
                    <a:latin typeface="Arial" panose="020B0604020202020204" pitchFamily="34" charset="0"/>
                    <a:cs typeface="Arial" panose="020B0604020202020204" pitchFamily="34" charset="0"/>
                  </a:rPr>
                  <a:t>Câu 1.</a:t>
                </a:r>
                <a:r>
                  <a:rPr lang="fr-FR" sz="2000" dirty="0">
                    <a:solidFill>
                      <a:schemeClr val="tx1"/>
                    </a:solidFill>
                    <a:latin typeface="Arial" panose="020B0604020202020204" pitchFamily="34" charset="0"/>
                    <a:cs typeface="Arial" panose="020B0604020202020204" pitchFamily="34" charset="0"/>
                  </a:rPr>
                  <a:t> Cho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cầu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có</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đường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kính</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rPr>
                      <m:t>𝑑</m:t>
                    </m:r>
                    <m:r>
                      <a:rPr lang="fr-FR" sz="2000" i="1">
                        <a:solidFill>
                          <a:schemeClr val="tx1"/>
                        </a:solidFill>
                      </a:rPr>
                      <m:t> = 6</m:t>
                    </m:r>
                    <m:r>
                      <a:rPr lang="fr-FR" sz="2000" i="1">
                        <a:solidFill>
                          <a:schemeClr val="tx1"/>
                        </a:solidFill>
                      </a:rPr>
                      <m:t>𝑐𝑚</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Diện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mặt</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cầu</a:t>
                </a:r>
                <a:r>
                  <a:rPr lang="fr-FR" sz="2000" dirty="0">
                    <a:solidFill>
                      <a:schemeClr val="tx1"/>
                    </a:solidFill>
                    <a:latin typeface="Arial" panose="020B0604020202020204" pitchFamily="34" charset="0"/>
                    <a:cs typeface="Arial" panose="020B0604020202020204" pitchFamily="34" charset="0"/>
                  </a:rPr>
                  <a:t> là:</a:t>
                </a:r>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21" name="Câu hỏi">
                <a:extLst>
                  <a:ext uri="{FF2B5EF4-FFF2-40B4-BE49-F238E27FC236}">
                    <a16:creationId xmlns:a16="http://schemas.microsoft.com/office/drawing/2014/main" id="{D8658E5A-85BA-8D8E-2497-D361155A3CB7}"/>
                  </a:ext>
                </a:extLst>
              </p:cNvPr>
              <p:cNvSpPr>
                <a:spLocks noRot="1" noChangeAspect="1" noMove="1" noResize="1" noEditPoints="1" noAdjustHandles="1" noChangeArrowheads="1" noChangeShapeType="1" noTextEdit="1"/>
              </p:cNvSpPr>
              <p:nvPr/>
            </p:nvSpPr>
            <p:spPr>
              <a:xfrm>
                <a:off x="910936" y="232883"/>
                <a:ext cx="7322128" cy="1639116"/>
              </a:xfrm>
              <a:prstGeom prst="roundRect">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06945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a:extLst>
            <a:ext uri="{FF2B5EF4-FFF2-40B4-BE49-F238E27FC236}">
              <a16:creationId xmlns:a16="http://schemas.microsoft.com/office/drawing/2014/main" id="{26F857A7-ACC0-CA8C-D373-DBC9E6C71CE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D39A2C9-4A34-A115-E66F-B8754FB6CAD5}"/>
              </a:ext>
            </a:extLst>
          </p:cNvPr>
          <p:cNvSpPr/>
          <p:nvPr/>
        </p:nvSpPr>
        <p:spPr>
          <a:xfrm>
            <a:off x="-102036" y="4556501"/>
            <a:ext cx="9348072" cy="587000"/>
          </a:xfrm>
          <a:prstGeom prst="rect">
            <a:avLst/>
          </a:prstGeom>
          <a:solidFill>
            <a:srgbClr val="FFD68B">
              <a:alpha val="52157"/>
            </a:srgbClr>
          </a:solid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2" name="Picture 19">
            <a:extLst>
              <a:ext uri="{FF2B5EF4-FFF2-40B4-BE49-F238E27FC236}">
                <a16:creationId xmlns:a16="http://schemas.microsoft.com/office/drawing/2014/main" id="{6218BE74-9901-228B-FE0E-D39035A1B7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104" y="3453199"/>
            <a:ext cx="901713" cy="1510195"/>
          </a:xfrm>
          <a:prstGeom prst="rect">
            <a:avLst/>
          </a:prstGeom>
        </p:spPr>
      </p:pic>
      <mc:AlternateContent xmlns:mc="http://schemas.openxmlformats.org/markup-compatibility/2006">
        <mc:Choice xmlns:a14="http://schemas.microsoft.com/office/drawing/2010/main" Requires="a14">
          <p:sp>
            <p:nvSpPr>
              <p:cNvPr id="16" name="Đáp án đúng">
                <a:extLst>
                  <a:ext uri="{FF2B5EF4-FFF2-40B4-BE49-F238E27FC236}">
                    <a16:creationId xmlns:a16="http://schemas.microsoft.com/office/drawing/2014/main" id="{61CBDFBE-6571-32C7-53C5-89EB67ACE499}"/>
                  </a:ext>
                </a:extLst>
              </p:cNvPr>
              <p:cNvSpPr/>
              <p:nvPr/>
            </p:nvSpPr>
            <p:spPr>
              <a:xfrm>
                <a:off x="4872653" y="336036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chemeClr val="tx1"/>
                    </a:solidFill>
                    <a:latin typeface="Arial" panose="020B0604020202020204" pitchFamily="34" charset="0"/>
                    <a:cs typeface="Arial" panose="020B0604020202020204" pitchFamily="34" charset="0"/>
                  </a:rPr>
                  <a:t>D. </a:t>
                </a:r>
                <a14:m>
                  <m:oMath xmlns:m="http://schemas.openxmlformats.org/officeDocument/2006/math">
                    <m:r>
                      <a:rPr lang="fr-FR" sz="2000" i="1">
                        <a:solidFill>
                          <a:schemeClr val="tx1"/>
                        </a:solidFill>
                      </a:rPr>
                      <m:t>16</m:t>
                    </m:r>
                    <m:r>
                      <a:rPr lang="en-US" sz="2000" i="1">
                        <a:solidFill>
                          <a:schemeClr val="tx1"/>
                        </a:solidFill>
                      </a:rPr>
                      <m:t>𝑐𝑚</m:t>
                    </m:r>
                  </m:oMath>
                </a14:m>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p:sp>
            <p:nvSpPr>
              <p:cNvPr id="16" name="Đáp án đúng">
                <a:extLst>
                  <a:ext uri="{FF2B5EF4-FFF2-40B4-BE49-F238E27FC236}">
                    <a16:creationId xmlns:a16="http://schemas.microsoft.com/office/drawing/2014/main" id="{61CBDFBE-6571-32C7-53C5-89EB67ACE499}"/>
                  </a:ext>
                </a:extLst>
              </p:cNvPr>
              <p:cNvSpPr>
                <a:spLocks noRot="1" noChangeAspect="1" noMove="1" noResize="1" noEditPoints="1" noAdjustHandles="1" noChangeArrowheads="1" noChangeShapeType="1" noTextEdit="1"/>
              </p:cNvSpPr>
              <p:nvPr/>
            </p:nvSpPr>
            <p:spPr>
              <a:xfrm>
                <a:off x="4872653" y="3360361"/>
                <a:ext cx="3401292" cy="997527"/>
              </a:xfrm>
              <a:prstGeom prst="roundRect">
                <a:avLst/>
              </a:prstGeom>
              <a:blipFill>
                <a:blip r:embed="rId4"/>
                <a:stretch>
                  <a:fillRect l="-35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Đáp án sai 1">
                <a:extLst>
                  <a:ext uri="{FF2B5EF4-FFF2-40B4-BE49-F238E27FC236}">
                    <a16:creationId xmlns:a16="http://schemas.microsoft.com/office/drawing/2014/main" id="{20CC9DDB-5F9B-9222-BA36-1FDD24264BF7}"/>
                  </a:ext>
                </a:extLst>
              </p:cNvPr>
              <p:cNvSpPr/>
              <p:nvPr/>
            </p:nvSpPr>
            <p:spPr>
              <a:xfrm>
                <a:off x="951817" y="3360362"/>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chemeClr val="tx1"/>
                    </a:solidFill>
                    <a:latin typeface="Arial" panose="020B0604020202020204" pitchFamily="34" charset="0"/>
                    <a:cs typeface="Arial" panose="020B0604020202020204" pitchFamily="34" charset="0"/>
                  </a:rPr>
                  <a:t>B. </a:t>
                </a:r>
                <a14:m>
                  <m:oMath xmlns:m="http://schemas.openxmlformats.org/officeDocument/2006/math">
                    <m:r>
                      <a:rPr lang="fr-FR" sz="2000" i="1">
                        <a:solidFill>
                          <a:schemeClr val="tx1"/>
                        </a:solidFill>
                      </a:rPr>
                      <m:t>12</m:t>
                    </m:r>
                    <m:r>
                      <a:rPr lang="en-US" sz="2000" i="1">
                        <a:solidFill>
                          <a:schemeClr val="tx1"/>
                        </a:solidFill>
                      </a:rPr>
                      <m:t>𝑐𝑚</m:t>
                    </m:r>
                    <m:r>
                      <a:rPr lang="fr-FR" sz="2000" i="1">
                        <a:solidFill>
                          <a:schemeClr val="tx1"/>
                        </a:solidFill>
                      </a:rPr>
                      <m:t>    </m:t>
                    </m:r>
                  </m:oMath>
                </a14:m>
                <a:r>
                  <a:rPr lang="fr-FR" sz="2000" dirty="0">
                    <a:solidFill>
                      <a:schemeClr val="tx1"/>
                    </a:solidFill>
                    <a:latin typeface="Arial" panose="020B0604020202020204" pitchFamily="34" charset="0"/>
                    <a:cs typeface="Arial" panose="020B0604020202020204" pitchFamily="34" charset="0"/>
                  </a:rPr>
                  <a:t> </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p:sp>
            <p:nvSpPr>
              <p:cNvPr id="17" name="Đáp án sai 1">
                <a:extLst>
                  <a:ext uri="{FF2B5EF4-FFF2-40B4-BE49-F238E27FC236}">
                    <a16:creationId xmlns:a16="http://schemas.microsoft.com/office/drawing/2014/main" id="{20CC9DDB-5F9B-9222-BA36-1FDD24264BF7}"/>
                  </a:ext>
                </a:extLst>
              </p:cNvPr>
              <p:cNvSpPr>
                <a:spLocks noRot="1" noChangeAspect="1" noMove="1" noResize="1" noEditPoints="1" noAdjustHandles="1" noChangeArrowheads="1" noChangeShapeType="1" noTextEdit="1"/>
              </p:cNvSpPr>
              <p:nvPr/>
            </p:nvSpPr>
            <p:spPr>
              <a:xfrm>
                <a:off x="951817" y="3360362"/>
                <a:ext cx="3401292" cy="997527"/>
              </a:xfrm>
              <a:prstGeom prst="roundRect">
                <a:avLst/>
              </a:prstGeom>
              <a:blipFill>
                <a:blip r:embed="rId5"/>
                <a:stretch>
                  <a:fillRect l="-35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sai 2">
                <a:extLst>
                  <a:ext uri="{FF2B5EF4-FFF2-40B4-BE49-F238E27FC236}">
                    <a16:creationId xmlns:a16="http://schemas.microsoft.com/office/drawing/2014/main" id="{6A006BEF-93F6-BAE6-0638-9D890F6EF1D5}"/>
                  </a:ext>
                </a:extLst>
              </p:cNvPr>
              <p:cNvSpPr/>
              <p:nvPr/>
            </p:nvSpPr>
            <p:spPr>
              <a:xfrm>
                <a:off x="4872654" y="214881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chemeClr val="tx1"/>
                    </a:solidFill>
                    <a:latin typeface="Arial" panose="020B0604020202020204" pitchFamily="34" charset="0"/>
                    <a:cs typeface="Arial" panose="020B0604020202020204" pitchFamily="34" charset="0"/>
                  </a:rPr>
                  <a:t>C. </a:t>
                </a:r>
                <a14:m>
                  <m:oMath xmlns:m="http://schemas.openxmlformats.org/officeDocument/2006/math">
                    <m:r>
                      <a:rPr lang="fr-FR" sz="2000" i="1">
                        <a:solidFill>
                          <a:schemeClr val="tx1"/>
                        </a:solidFill>
                      </a:rPr>
                      <m:t>8</m:t>
                    </m:r>
                    <m:r>
                      <a:rPr lang="en-US" sz="2000" i="1">
                        <a:solidFill>
                          <a:schemeClr val="tx1"/>
                        </a:solidFill>
                      </a:rPr>
                      <m:t>𝑐𝑚</m:t>
                    </m:r>
                    <m:r>
                      <a:rPr lang="fr-FR" sz="2000" i="1">
                        <a:solidFill>
                          <a:schemeClr val="tx1"/>
                        </a:solidFill>
                      </a:rPr>
                      <m:t>  </m:t>
                    </m:r>
                  </m:oMath>
                </a14:m>
                <a:r>
                  <a:rPr lang="fr-FR" sz="2000" dirty="0">
                    <a:solidFill>
                      <a:schemeClr val="tx1"/>
                    </a:solidFill>
                    <a:latin typeface="Arial" panose="020B0604020202020204" pitchFamily="34" charset="0"/>
                    <a:cs typeface="Arial" panose="020B0604020202020204" pitchFamily="34" charset="0"/>
                  </a:rPr>
                  <a:t>     </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p:sp>
            <p:nvSpPr>
              <p:cNvPr id="18" name="Đáp án sai 2">
                <a:extLst>
                  <a:ext uri="{FF2B5EF4-FFF2-40B4-BE49-F238E27FC236}">
                    <a16:creationId xmlns:a16="http://schemas.microsoft.com/office/drawing/2014/main" id="{6A006BEF-93F6-BAE6-0638-9D890F6EF1D5}"/>
                  </a:ext>
                </a:extLst>
              </p:cNvPr>
              <p:cNvSpPr>
                <a:spLocks noRot="1" noChangeAspect="1" noMove="1" noResize="1" noEditPoints="1" noAdjustHandles="1" noChangeArrowheads="1" noChangeShapeType="1" noTextEdit="1"/>
              </p:cNvSpPr>
              <p:nvPr/>
            </p:nvSpPr>
            <p:spPr>
              <a:xfrm>
                <a:off x="4872654" y="2148811"/>
                <a:ext cx="3401292" cy="997527"/>
              </a:xfrm>
              <a:prstGeom prst="roundRect">
                <a:avLst/>
              </a:prstGeom>
              <a:blipFill>
                <a:blip r:embed="rId6"/>
                <a:stretch>
                  <a:fillRect l="-35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3">
                <a:extLst>
                  <a:ext uri="{FF2B5EF4-FFF2-40B4-BE49-F238E27FC236}">
                    <a16:creationId xmlns:a16="http://schemas.microsoft.com/office/drawing/2014/main" id="{475CA6ED-A78F-6E90-B4C2-564E1013D212}"/>
                  </a:ext>
                </a:extLst>
              </p:cNvPr>
              <p:cNvSpPr/>
              <p:nvPr/>
            </p:nvSpPr>
            <p:spPr>
              <a:xfrm>
                <a:off x="951817" y="2158246"/>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chemeClr val="tx1"/>
                    </a:solidFill>
                    <a:latin typeface="Arial" panose="020B0604020202020204" pitchFamily="34" charset="0"/>
                    <a:cs typeface="Arial" panose="020B0604020202020204" pitchFamily="34" charset="0"/>
                  </a:rPr>
                  <a:t>A. </a:t>
                </a:r>
                <a14:m>
                  <m:oMath xmlns:m="http://schemas.openxmlformats.org/officeDocument/2006/math">
                    <m:r>
                      <a:rPr lang="fr-FR" sz="2000" i="1">
                        <a:solidFill>
                          <a:schemeClr val="tx1"/>
                        </a:solidFill>
                      </a:rPr>
                      <m:t>6</m:t>
                    </m:r>
                    <m:r>
                      <a:rPr lang="en-US" sz="2000" i="1">
                        <a:solidFill>
                          <a:schemeClr val="tx1"/>
                        </a:solidFill>
                      </a:rPr>
                      <m:t>𝑐𝑚</m:t>
                    </m:r>
                    <m:r>
                      <a:rPr lang="fr-FR" sz="2000" i="1">
                        <a:solidFill>
                          <a:schemeClr val="tx1"/>
                        </a:solidFill>
                      </a:rPr>
                      <m:t>  </m:t>
                    </m:r>
                  </m:oMath>
                </a14:m>
                <a:r>
                  <a:rPr lang="fr-FR" sz="2000" dirty="0">
                    <a:solidFill>
                      <a:schemeClr val="tx1"/>
                    </a:solidFill>
                    <a:latin typeface="Arial" panose="020B0604020202020204" pitchFamily="34" charset="0"/>
                    <a:cs typeface="Arial" panose="020B0604020202020204" pitchFamily="34" charset="0"/>
                  </a:rPr>
                  <a:t>     </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p:sp>
            <p:nvSpPr>
              <p:cNvPr id="19" name="Đáp án sai 3">
                <a:extLst>
                  <a:ext uri="{FF2B5EF4-FFF2-40B4-BE49-F238E27FC236}">
                    <a16:creationId xmlns:a16="http://schemas.microsoft.com/office/drawing/2014/main" id="{475CA6ED-A78F-6E90-B4C2-564E1013D212}"/>
                  </a:ext>
                </a:extLst>
              </p:cNvPr>
              <p:cNvSpPr>
                <a:spLocks noRot="1" noChangeAspect="1" noMove="1" noResize="1" noEditPoints="1" noAdjustHandles="1" noChangeArrowheads="1" noChangeShapeType="1" noTextEdit="1"/>
              </p:cNvSpPr>
              <p:nvPr/>
            </p:nvSpPr>
            <p:spPr>
              <a:xfrm>
                <a:off x="951817" y="2158246"/>
                <a:ext cx="3401292" cy="997527"/>
              </a:xfrm>
              <a:prstGeom prst="roundRect">
                <a:avLst/>
              </a:prstGeom>
              <a:blipFill>
                <a:blip r:embed="rId7"/>
                <a:stretch>
                  <a:fillRect l="-35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đúng">
                <a:extLst>
                  <a:ext uri="{FF2B5EF4-FFF2-40B4-BE49-F238E27FC236}">
                    <a16:creationId xmlns:a16="http://schemas.microsoft.com/office/drawing/2014/main" id="{EC28C798-9FC2-2E85-7AED-297362BBE83B}"/>
                  </a:ext>
                </a:extLst>
              </p:cNvPr>
              <p:cNvSpPr/>
              <p:nvPr/>
            </p:nvSpPr>
            <p:spPr>
              <a:xfrm>
                <a:off x="951817" y="3344949"/>
                <a:ext cx="3401292" cy="9975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chemeClr val="tx1"/>
                    </a:solidFill>
                    <a:latin typeface="Arial" panose="020B0604020202020204" pitchFamily="34" charset="0"/>
                    <a:cs typeface="Arial" panose="020B0604020202020204" pitchFamily="34" charset="0"/>
                  </a:rPr>
                  <a:t>B. </a:t>
                </a:r>
                <a14:m>
                  <m:oMath xmlns:m="http://schemas.openxmlformats.org/officeDocument/2006/math">
                    <m:r>
                      <a:rPr lang="fr-FR" sz="2000" i="1">
                        <a:solidFill>
                          <a:schemeClr val="tx1"/>
                        </a:solidFill>
                        <a:latin typeface="Cambria Math" panose="02040503050406030204" pitchFamily="18" charset="0"/>
                      </a:rPr>
                      <m:t>12</m:t>
                    </m:r>
                    <m:r>
                      <a:rPr lang="en-US" sz="2000" i="1">
                        <a:solidFill>
                          <a:schemeClr val="tx1"/>
                        </a:solidFill>
                        <a:latin typeface="Cambria Math" panose="02040503050406030204" pitchFamily="18" charset="0"/>
                      </a:rPr>
                      <m:t>𝑐𝑚</m:t>
                    </m:r>
                    <m:r>
                      <a:rPr lang="fr-FR" sz="2000" i="1">
                        <a:solidFill>
                          <a:schemeClr val="tx1"/>
                        </a:solidFill>
                        <a:latin typeface="Cambria Math" panose="02040503050406030204" pitchFamily="18" charset="0"/>
                      </a:rPr>
                      <m:t>    </m:t>
                    </m:r>
                  </m:oMath>
                </a14:m>
                <a:r>
                  <a:rPr lang="fr-FR" sz="2000" dirty="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20" name="Đáp án đúng">
                <a:extLst>
                  <a:ext uri="{FF2B5EF4-FFF2-40B4-BE49-F238E27FC236}">
                    <a16:creationId xmlns:a16="http://schemas.microsoft.com/office/drawing/2014/main" id="{EC28C798-9FC2-2E85-7AED-297362BBE83B}"/>
                  </a:ext>
                </a:extLst>
              </p:cNvPr>
              <p:cNvSpPr>
                <a:spLocks noRot="1" noChangeAspect="1" noMove="1" noResize="1" noEditPoints="1" noAdjustHandles="1" noChangeArrowheads="1" noChangeShapeType="1" noTextEdit="1"/>
              </p:cNvSpPr>
              <p:nvPr/>
            </p:nvSpPr>
            <p:spPr>
              <a:xfrm>
                <a:off x="951817" y="3344949"/>
                <a:ext cx="3401292" cy="997527"/>
              </a:xfrm>
              <a:prstGeom prst="roundRect">
                <a:avLst/>
              </a:prstGeom>
              <a:blipFill>
                <a:blip r:embed="rId8"/>
                <a:stretch>
                  <a:fillRect l="-35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Câu hỏi">
                <a:extLst>
                  <a:ext uri="{FF2B5EF4-FFF2-40B4-BE49-F238E27FC236}">
                    <a16:creationId xmlns:a16="http://schemas.microsoft.com/office/drawing/2014/main" id="{2BA68B28-2B5E-BF32-2C4B-8B8F12BFE6E7}"/>
                  </a:ext>
                </a:extLst>
              </p:cNvPr>
              <p:cNvSpPr/>
              <p:nvPr/>
            </p:nvSpPr>
            <p:spPr>
              <a:xfrm>
                <a:off x="951817" y="232883"/>
                <a:ext cx="7177299" cy="1736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fr-FR" sz="2000" b="1" dirty="0">
                    <a:solidFill>
                      <a:schemeClr val="tx1"/>
                    </a:solidFill>
                    <a:latin typeface="Arial" panose="020B0604020202020204" pitchFamily="34" charset="0"/>
                    <a:cs typeface="Arial" panose="020B0604020202020204" pitchFamily="34" charset="0"/>
                  </a:rPr>
                  <a:t>Câu 2. </a:t>
                </a:r>
                <a:r>
                  <a:rPr lang="fr-FR" sz="2000" dirty="0">
                    <a:solidFill>
                      <a:schemeClr val="tx1"/>
                    </a:solidFill>
                    <a:latin typeface="Arial" panose="020B0604020202020204" pitchFamily="34" charset="0"/>
                    <a:cs typeface="Arial" panose="020B0604020202020204" pitchFamily="34" charset="0"/>
                  </a:rPr>
                  <a:t>Cho </a:t>
                </a:r>
                <a:r>
                  <a:rPr lang="fr-FR" sz="2000" dirty="0" err="1">
                    <a:solidFill>
                      <a:schemeClr val="tx1"/>
                    </a:solidFill>
                    <a:latin typeface="Arial" panose="020B0604020202020204" pitchFamily="34" charset="0"/>
                    <a:cs typeface="Arial" panose="020B0604020202020204" pitchFamily="34" charset="0"/>
                  </a:rPr>
                  <a:t>mặt</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cầu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có</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thể</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2000" i="1">
                        <a:solidFill>
                          <a:schemeClr val="tx1"/>
                        </a:solidFill>
                      </a:rPr>
                      <m:t>𝑉</m:t>
                    </m:r>
                    <m:r>
                      <a:rPr lang="fr-FR" sz="2000" i="1">
                        <a:solidFill>
                          <a:schemeClr val="tx1"/>
                        </a:solidFill>
                      </a:rPr>
                      <m:t> = 288</m:t>
                    </m:r>
                    <m:r>
                      <a:rPr lang="en-US" sz="2000" i="1">
                        <a:solidFill>
                          <a:schemeClr val="tx1"/>
                        </a:solidFill>
                      </a:rPr>
                      <m:t>𝜋</m:t>
                    </m:r>
                    <m:r>
                      <a:rPr lang="fr-FR" sz="2000" i="1">
                        <a:solidFill>
                          <a:schemeClr val="tx1"/>
                        </a:solidFill>
                      </a:rPr>
                      <m:t> (</m:t>
                    </m:r>
                    <m:sSup>
                      <m:sSupPr>
                        <m:ctrlPr>
                          <a:rPr lang="en-US" sz="2000" i="1">
                            <a:solidFill>
                              <a:schemeClr val="tx1"/>
                            </a:solidFill>
                          </a:rPr>
                        </m:ctrlPr>
                      </m:sSupPr>
                      <m:e>
                        <m:r>
                          <a:rPr lang="en-US" sz="2000" i="1">
                            <a:solidFill>
                              <a:schemeClr val="tx1"/>
                            </a:solidFill>
                          </a:rPr>
                          <m:t>𝑐𝑚</m:t>
                        </m:r>
                      </m:e>
                      <m:sup>
                        <m:r>
                          <a:rPr lang="fr-FR" sz="2000" i="1">
                            <a:solidFill>
                              <a:schemeClr val="tx1"/>
                            </a:solidFill>
                          </a:rPr>
                          <m:t>3</m:t>
                        </m:r>
                      </m:sup>
                    </m:sSup>
                    <m:r>
                      <a:rPr lang="fr-FR" sz="2000" i="1">
                        <a:solidFill>
                          <a:schemeClr val="tx1"/>
                        </a:solidFill>
                      </a:rPr>
                      <m:t>)</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đường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kính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mặt</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cầu</a:t>
                </a:r>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21" name="Câu hỏi">
                <a:extLst>
                  <a:ext uri="{FF2B5EF4-FFF2-40B4-BE49-F238E27FC236}">
                    <a16:creationId xmlns:a16="http://schemas.microsoft.com/office/drawing/2014/main" id="{2BA68B28-2B5E-BF32-2C4B-8B8F12BFE6E7}"/>
                  </a:ext>
                </a:extLst>
              </p:cNvPr>
              <p:cNvSpPr>
                <a:spLocks noRot="1" noChangeAspect="1" noMove="1" noResize="1" noEditPoints="1" noAdjustHandles="1" noChangeArrowheads="1" noChangeShapeType="1" noTextEdit="1"/>
              </p:cNvSpPr>
              <p:nvPr/>
            </p:nvSpPr>
            <p:spPr>
              <a:xfrm>
                <a:off x="951817" y="232883"/>
                <a:ext cx="7177299" cy="1736187"/>
              </a:xfrm>
              <a:prstGeom prst="roundRect">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5321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a:extLst>
            <a:ext uri="{FF2B5EF4-FFF2-40B4-BE49-F238E27FC236}">
              <a16:creationId xmlns:a16="http://schemas.microsoft.com/office/drawing/2014/main" id="{CDBFD596-06C8-529C-B7A2-B3E11546B8C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7CCCB5B-7640-3D81-8FD1-382D4BD18F95}"/>
              </a:ext>
            </a:extLst>
          </p:cNvPr>
          <p:cNvSpPr/>
          <p:nvPr/>
        </p:nvSpPr>
        <p:spPr>
          <a:xfrm>
            <a:off x="-102036" y="4556501"/>
            <a:ext cx="9348072" cy="587000"/>
          </a:xfrm>
          <a:prstGeom prst="rect">
            <a:avLst/>
          </a:prstGeom>
          <a:solidFill>
            <a:srgbClr val="FFD68B">
              <a:alpha val="52157"/>
            </a:srgbClr>
          </a:solid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2" name="Picture 19">
            <a:extLst>
              <a:ext uri="{FF2B5EF4-FFF2-40B4-BE49-F238E27FC236}">
                <a16:creationId xmlns:a16="http://schemas.microsoft.com/office/drawing/2014/main" id="{7D645650-00A6-7205-8E13-0DB025DBD3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104" y="3453199"/>
            <a:ext cx="901713" cy="1510195"/>
          </a:xfrm>
          <a:prstGeom prst="rect">
            <a:avLst/>
          </a:prstGeom>
        </p:spPr>
      </p:pic>
      <p:sp>
        <p:nvSpPr>
          <p:cNvPr id="16" name="Đáp án đúng">
            <a:extLst>
              <a:ext uri="{FF2B5EF4-FFF2-40B4-BE49-F238E27FC236}">
                <a16:creationId xmlns:a16="http://schemas.microsoft.com/office/drawing/2014/main" id="{B702E5F4-90EE-BD9B-D7BC-6B807769C654}"/>
              </a:ext>
            </a:extLst>
          </p:cNvPr>
          <p:cNvSpPr/>
          <p:nvPr/>
        </p:nvSpPr>
        <p:spPr>
          <a:xfrm>
            <a:off x="4872653" y="336036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chemeClr val="tx1"/>
                </a:solidFill>
                <a:latin typeface="Arial" panose="020B0604020202020204" pitchFamily="34" charset="0"/>
                <a:cs typeface="Arial" panose="020B0604020202020204" pitchFamily="34" charset="0"/>
              </a:rPr>
              <a:t>D. 12</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17" name="Đáp án sai 1">
            <a:extLst>
              <a:ext uri="{FF2B5EF4-FFF2-40B4-BE49-F238E27FC236}">
                <a16:creationId xmlns:a16="http://schemas.microsoft.com/office/drawing/2014/main" id="{1197E639-0493-F338-A5F7-01B859BB771C}"/>
              </a:ext>
            </a:extLst>
          </p:cNvPr>
          <p:cNvSpPr/>
          <p:nvPr/>
        </p:nvSpPr>
        <p:spPr>
          <a:xfrm>
            <a:off x="951817" y="3360362"/>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chemeClr val="tx1"/>
                </a:solidFill>
                <a:latin typeface="Arial" panose="020B0604020202020204" pitchFamily="34" charset="0"/>
                <a:cs typeface="Arial" panose="020B0604020202020204" pitchFamily="34" charset="0"/>
              </a:rPr>
              <a:t>B. 6            </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18" name="Đáp án sai 2">
            <a:extLst>
              <a:ext uri="{FF2B5EF4-FFF2-40B4-BE49-F238E27FC236}">
                <a16:creationId xmlns:a16="http://schemas.microsoft.com/office/drawing/2014/main" id="{DF38F606-BBA0-6DFC-483F-EED14900FFB3}"/>
              </a:ext>
            </a:extLst>
          </p:cNvPr>
          <p:cNvSpPr/>
          <p:nvPr/>
        </p:nvSpPr>
        <p:spPr>
          <a:xfrm>
            <a:off x="4872654" y="214881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chemeClr val="tx1"/>
                </a:solidFill>
                <a:latin typeface="Arial" panose="020B0604020202020204" pitchFamily="34" charset="0"/>
                <a:cs typeface="Arial" panose="020B0604020202020204" pitchFamily="34" charset="0"/>
              </a:rPr>
              <a:t>C. 9             </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19" name="Đáp án sai 3">
            <a:extLst>
              <a:ext uri="{FF2B5EF4-FFF2-40B4-BE49-F238E27FC236}">
                <a16:creationId xmlns:a16="http://schemas.microsoft.com/office/drawing/2014/main" id="{310A48C4-9417-81CF-CADB-EE1233669E66}"/>
              </a:ext>
            </a:extLst>
          </p:cNvPr>
          <p:cNvSpPr/>
          <p:nvPr/>
        </p:nvSpPr>
        <p:spPr>
          <a:xfrm>
            <a:off x="951817" y="2158246"/>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chemeClr val="tx1"/>
                </a:solidFill>
                <a:latin typeface="Arial" panose="020B0604020202020204" pitchFamily="34" charset="0"/>
                <a:cs typeface="Arial" panose="020B0604020202020204" pitchFamily="34" charset="0"/>
              </a:rPr>
              <a:t>A. 3            </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20" name="Đáp án đúng">
            <a:extLst>
              <a:ext uri="{FF2B5EF4-FFF2-40B4-BE49-F238E27FC236}">
                <a16:creationId xmlns:a16="http://schemas.microsoft.com/office/drawing/2014/main" id="{9F2B7284-6ECB-6ED0-B2B0-726EA6E42450}"/>
              </a:ext>
            </a:extLst>
          </p:cNvPr>
          <p:cNvSpPr/>
          <p:nvPr/>
        </p:nvSpPr>
        <p:spPr>
          <a:xfrm>
            <a:off x="951817" y="2155997"/>
            <a:ext cx="3401292" cy="9975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chemeClr val="tx1"/>
                </a:solidFill>
                <a:latin typeface="Arial" panose="020B0604020202020204" pitchFamily="34" charset="0"/>
                <a:cs typeface="Arial" panose="020B0604020202020204" pitchFamily="34" charset="0"/>
              </a:rPr>
              <a:t>A. 3            </a:t>
            </a:r>
            <a:endParaRPr lang="en-US" sz="2000" dirty="0">
              <a:solidFill>
                <a:schemeClr val="tx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a16="http://schemas.microsoft.com/office/drawing/2014/main" id="{140E16F3-B491-1B58-FD32-2A8098104F06}"/>
              </a:ext>
            </a:extLst>
          </p:cNvPr>
          <p:cNvSpPr/>
          <p:nvPr/>
        </p:nvSpPr>
        <p:spPr>
          <a:xfrm>
            <a:off x="788429" y="232883"/>
            <a:ext cx="7567142" cy="1736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err="1">
                <a:solidFill>
                  <a:schemeClr val="tx1"/>
                </a:solidFill>
                <a:latin typeface="Arial" panose="020B0604020202020204" pitchFamily="34" charset="0"/>
                <a:cs typeface="Arial" panose="020B0604020202020204" pitchFamily="34" charset="0"/>
              </a:rPr>
              <a:t>Câu</a:t>
            </a:r>
            <a:r>
              <a:rPr lang="fr-FR" sz="2000" b="1" dirty="0">
                <a:solidFill>
                  <a:schemeClr val="tx1"/>
                </a:solidFill>
                <a:latin typeface="Arial" panose="020B0604020202020204" pitchFamily="34" charset="0"/>
                <a:cs typeface="Arial" panose="020B0604020202020204" pitchFamily="34" charset="0"/>
              </a:rPr>
              <a:t> 3</a:t>
            </a:r>
            <a:r>
              <a:rPr lang="fr-FR" sz="2000" dirty="0">
                <a:solidFill>
                  <a:schemeClr val="tx1"/>
                </a:solidFill>
                <a:latin typeface="Arial" panose="020B0604020202020204" pitchFamily="34" charset="0"/>
                <a:cs typeface="Arial" panose="020B0604020202020204" pitchFamily="34" charset="0"/>
              </a:rPr>
              <a:t>. Cho </a:t>
            </a:r>
            <a:r>
              <a:rPr lang="fr-FR" sz="2000" dirty="0" err="1">
                <a:solidFill>
                  <a:schemeClr val="tx1"/>
                </a:solidFill>
                <a:latin typeface="Arial" panose="020B0604020202020204" pitchFamily="34" charset="0"/>
                <a:cs typeface="Arial" panose="020B0604020202020204" pitchFamily="34" charset="0"/>
              </a:rPr>
              <a:t>mặt</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cầu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có</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số</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đo</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diện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bằng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với</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số</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đo</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thể</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bán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kính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mặt</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cầu</a:t>
            </a:r>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08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a:extLst>
            <a:ext uri="{FF2B5EF4-FFF2-40B4-BE49-F238E27FC236}">
              <a16:creationId xmlns:a16="http://schemas.microsoft.com/office/drawing/2014/main" id="{EC3D1C8A-226E-970E-9771-89DA01BACA7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D0BA3EC-35C5-79C9-94AB-48218E78665B}"/>
              </a:ext>
            </a:extLst>
          </p:cNvPr>
          <p:cNvSpPr/>
          <p:nvPr/>
        </p:nvSpPr>
        <p:spPr>
          <a:xfrm>
            <a:off x="-102036" y="4556501"/>
            <a:ext cx="9348072" cy="587000"/>
          </a:xfrm>
          <a:prstGeom prst="rect">
            <a:avLst/>
          </a:prstGeom>
          <a:solidFill>
            <a:srgbClr val="FFD68B">
              <a:alpha val="52157"/>
            </a:srgbClr>
          </a:solid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2" name="Picture 19">
            <a:extLst>
              <a:ext uri="{FF2B5EF4-FFF2-40B4-BE49-F238E27FC236}">
                <a16:creationId xmlns:a16="http://schemas.microsoft.com/office/drawing/2014/main" id="{296E1935-96AE-5846-1C74-CDD9F8DE82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104" y="3453199"/>
            <a:ext cx="901713" cy="1510195"/>
          </a:xfrm>
          <a:prstGeom prst="rect">
            <a:avLst/>
          </a:prstGeom>
        </p:spPr>
      </p:pic>
      <mc:AlternateContent xmlns:mc="http://schemas.openxmlformats.org/markup-compatibility/2006">
        <mc:Choice xmlns:a14="http://schemas.microsoft.com/office/drawing/2010/main" Requires="a14">
          <p:sp>
            <p:nvSpPr>
              <p:cNvPr id="16" name="Đáp án đúng">
                <a:extLst>
                  <a:ext uri="{FF2B5EF4-FFF2-40B4-BE49-F238E27FC236}">
                    <a16:creationId xmlns:a16="http://schemas.microsoft.com/office/drawing/2014/main" id="{B55D2E44-6359-8B3B-7F39-7ACBEC5D087F}"/>
                  </a:ext>
                </a:extLst>
              </p:cNvPr>
              <p:cNvSpPr/>
              <p:nvPr/>
            </p:nvSpPr>
            <p:spPr>
              <a:xfrm>
                <a:off x="4872653" y="336036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tx1"/>
                    </a:solidFill>
                    <a:latin typeface="Arial" panose="020B0604020202020204" pitchFamily="34" charset="0"/>
                    <a:cs typeface="Arial" panose="020B0604020202020204" pitchFamily="34" charset="0"/>
                  </a:rPr>
                  <a:t>D. 6</a:t>
                </a:r>
                <a14:m>
                  <m:oMath xmlns:m="http://schemas.openxmlformats.org/officeDocument/2006/math">
                    <m:rad>
                      <m:radPr>
                        <m:degHide m:val="on"/>
                        <m:ctrlPr>
                          <a:rPr lang="en-US" sz="2000" i="1">
                            <a:solidFill>
                              <a:schemeClr val="tx1"/>
                            </a:solidFill>
                          </a:rPr>
                        </m:ctrlPr>
                      </m:radPr>
                      <m:deg/>
                      <m:e>
                        <m:r>
                          <a:rPr lang="en-US" sz="2000" i="1">
                            <a:solidFill>
                              <a:schemeClr val="tx1"/>
                            </a:solidFill>
                          </a:rPr>
                          <m:t>2</m:t>
                        </m:r>
                      </m:e>
                    </m:rad>
                  </m:oMath>
                </a14:m>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p:sp>
            <p:nvSpPr>
              <p:cNvPr id="16" name="Đáp án đúng">
                <a:extLst>
                  <a:ext uri="{FF2B5EF4-FFF2-40B4-BE49-F238E27FC236}">
                    <a16:creationId xmlns:a16="http://schemas.microsoft.com/office/drawing/2014/main" id="{B55D2E44-6359-8B3B-7F39-7ACBEC5D087F}"/>
                  </a:ext>
                </a:extLst>
              </p:cNvPr>
              <p:cNvSpPr>
                <a:spLocks noRot="1" noChangeAspect="1" noMove="1" noResize="1" noEditPoints="1" noAdjustHandles="1" noChangeArrowheads="1" noChangeShapeType="1" noTextEdit="1"/>
              </p:cNvSpPr>
              <p:nvPr/>
            </p:nvSpPr>
            <p:spPr>
              <a:xfrm>
                <a:off x="4872653" y="3360361"/>
                <a:ext cx="3401292" cy="997527"/>
              </a:xfrm>
              <a:prstGeom prst="roundRect">
                <a:avLst/>
              </a:prstGeom>
              <a:blipFill>
                <a:blip r:embed="rId4"/>
                <a:stretch>
                  <a:fillRect l="-35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Đáp án sai 1">
                <a:extLst>
                  <a:ext uri="{FF2B5EF4-FFF2-40B4-BE49-F238E27FC236}">
                    <a16:creationId xmlns:a16="http://schemas.microsoft.com/office/drawing/2014/main" id="{C0B43D86-EEB7-6406-1D2E-9A939A898E77}"/>
                  </a:ext>
                </a:extLst>
              </p:cNvPr>
              <p:cNvSpPr/>
              <p:nvPr/>
            </p:nvSpPr>
            <p:spPr>
              <a:xfrm>
                <a:off x="951817" y="3360362"/>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tx1"/>
                    </a:solidFill>
                    <a:latin typeface="Arial" panose="020B0604020202020204" pitchFamily="34" charset="0"/>
                    <a:cs typeface="Arial" panose="020B0604020202020204" pitchFamily="34" charset="0"/>
                  </a:rPr>
                  <a:t>B. 6</a:t>
                </a:r>
                <a14:m>
                  <m:oMath xmlns:m="http://schemas.openxmlformats.org/officeDocument/2006/math">
                    <m:rad>
                      <m:radPr>
                        <m:degHide m:val="on"/>
                        <m:ctrlPr>
                          <a:rPr lang="en-US" sz="2000" i="1">
                            <a:solidFill>
                              <a:schemeClr val="tx1"/>
                            </a:solidFill>
                          </a:rPr>
                        </m:ctrlPr>
                      </m:radPr>
                      <m:deg/>
                      <m:e>
                        <m:r>
                          <a:rPr lang="en-US" sz="2000" i="1">
                            <a:solidFill>
                              <a:schemeClr val="tx1"/>
                            </a:solidFill>
                          </a:rPr>
                          <m:t>3</m:t>
                        </m:r>
                      </m:e>
                    </m:rad>
                  </m:oMath>
                </a14:m>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Choice>
        <mc:Fallback>
          <p:sp>
            <p:nvSpPr>
              <p:cNvPr id="17" name="Đáp án sai 1">
                <a:extLst>
                  <a:ext uri="{FF2B5EF4-FFF2-40B4-BE49-F238E27FC236}">
                    <a16:creationId xmlns:a16="http://schemas.microsoft.com/office/drawing/2014/main" id="{C0B43D86-EEB7-6406-1D2E-9A939A898E77}"/>
                  </a:ext>
                </a:extLst>
              </p:cNvPr>
              <p:cNvSpPr>
                <a:spLocks noRot="1" noChangeAspect="1" noMove="1" noResize="1" noEditPoints="1" noAdjustHandles="1" noChangeArrowheads="1" noChangeShapeType="1" noTextEdit="1"/>
              </p:cNvSpPr>
              <p:nvPr/>
            </p:nvSpPr>
            <p:spPr>
              <a:xfrm>
                <a:off x="951817" y="3360362"/>
                <a:ext cx="3401292" cy="997527"/>
              </a:xfrm>
              <a:prstGeom prst="roundRect">
                <a:avLst/>
              </a:prstGeom>
              <a:blipFill>
                <a:blip r:embed="rId5"/>
                <a:stretch>
                  <a:fillRect l="-358"/>
                </a:stretch>
              </a:blipFill>
              <a:ln>
                <a:noFill/>
              </a:ln>
            </p:spPr>
            <p:txBody>
              <a:bodyPr/>
              <a:lstStyle/>
              <a:p>
                <a:r>
                  <a:rPr lang="en-US">
                    <a:noFill/>
                  </a:rPr>
                  <a:t> </a:t>
                </a:r>
              </a:p>
            </p:txBody>
          </p:sp>
        </mc:Fallback>
      </mc:AlternateContent>
      <p:sp>
        <p:nvSpPr>
          <p:cNvPr id="18" name="Đáp án sai 2">
            <a:extLst>
              <a:ext uri="{FF2B5EF4-FFF2-40B4-BE49-F238E27FC236}">
                <a16:creationId xmlns:a16="http://schemas.microsoft.com/office/drawing/2014/main" id="{75426023-A7A5-D50A-79DD-1A4804D1B6D6}"/>
              </a:ext>
            </a:extLst>
          </p:cNvPr>
          <p:cNvSpPr/>
          <p:nvPr/>
        </p:nvSpPr>
        <p:spPr>
          <a:xfrm>
            <a:off x="4872654" y="214881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tx1"/>
                </a:solidFill>
                <a:latin typeface="Arial" panose="020B0604020202020204" pitchFamily="34" charset="0"/>
                <a:cs typeface="Arial" panose="020B0604020202020204" pitchFamily="34" charset="0"/>
              </a:rPr>
              <a:t>C. 72	</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19" name="Đáp án sai 3">
            <a:extLst>
              <a:ext uri="{FF2B5EF4-FFF2-40B4-BE49-F238E27FC236}">
                <a16:creationId xmlns:a16="http://schemas.microsoft.com/office/drawing/2014/main" id="{337542D7-1552-B536-899B-A1EF8982A0AA}"/>
              </a:ext>
            </a:extLst>
          </p:cNvPr>
          <p:cNvSpPr/>
          <p:nvPr/>
        </p:nvSpPr>
        <p:spPr>
          <a:xfrm>
            <a:off x="951817" y="2158246"/>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tx1"/>
                </a:solidFill>
                <a:latin typeface="Arial" panose="020B0604020202020204" pitchFamily="34" charset="0"/>
                <a:cs typeface="Arial" panose="020B0604020202020204" pitchFamily="34" charset="0"/>
              </a:rPr>
              <a:t>A. 3	</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0" name="Đáp án đúng">
                <a:extLst>
                  <a:ext uri="{FF2B5EF4-FFF2-40B4-BE49-F238E27FC236}">
                    <a16:creationId xmlns:a16="http://schemas.microsoft.com/office/drawing/2014/main" id="{35CC334A-C178-1531-882B-A04978CEEE06}"/>
                  </a:ext>
                </a:extLst>
              </p:cNvPr>
              <p:cNvSpPr/>
              <p:nvPr/>
            </p:nvSpPr>
            <p:spPr>
              <a:xfrm>
                <a:off x="4872653" y="3344950"/>
                <a:ext cx="3401292" cy="9975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tx1"/>
                    </a:solidFill>
                    <a:latin typeface="Arial" panose="020B0604020202020204" pitchFamily="34" charset="0"/>
                    <a:cs typeface="Arial" panose="020B0604020202020204" pitchFamily="34" charset="0"/>
                  </a:rPr>
                  <a:t>D. 6</a:t>
                </a:r>
                <a14:m>
                  <m:oMath xmlns:m="http://schemas.openxmlformats.org/officeDocument/2006/math">
                    <m:rad>
                      <m:radPr>
                        <m:degHide m:val="on"/>
                        <m:ctrlPr>
                          <a:rPr lang="en-US" sz="2000" i="1">
                            <a:solidFill>
                              <a:schemeClr val="tx1"/>
                            </a:solidFill>
                            <a:latin typeface="Cambria Math" panose="02040503050406030204" pitchFamily="18" charset="0"/>
                          </a:rPr>
                        </m:ctrlPr>
                      </m:radPr>
                      <m:deg/>
                      <m:e>
                        <m:r>
                          <a:rPr lang="en-US" sz="2000" i="1">
                            <a:solidFill>
                              <a:schemeClr val="tx1"/>
                            </a:solidFill>
                            <a:latin typeface="Cambria Math" panose="02040503050406030204" pitchFamily="18" charset="0"/>
                          </a:rPr>
                          <m:t>2</m:t>
                        </m:r>
                      </m:e>
                    </m:rad>
                  </m:oMath>
                </a14:m>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20" name="Đáp án đúng">
                <a:extLst>
                  <a:ext uri="{FF2B5EF4-FFF2-40B4-BE49-F238E27FC236}">
                    <a16:creationId xmlns:a16="http://schemas.microsoft.com/office/drawing/2014/main" id="{35CC334A-C178-1531-882B-A04978CEEE06}"/>
                  </a:ext>
                </a:extLst>
              </p:cNvPr>
              <p:cNvSpPr>
                <a:spLocks noRot="1" noChangeAspect="1" noMove="1" noResize="1" noEditPoints="1" noAdjustHandles="1" noChangeArrowheads="1" noChangeShapeType="1" noTextEdit="1"/>
              </p:cNvSpPr>
              <p:nvPr/>
            </p:nvSpPr>
            <p:spPr>
              <a:xfrm>
                <a:off x="4872653" y="3344950"/>
                <a:ext cx="3401292" cy="997527"/>
              </a:xfrm>
              <a:prstGeom prst="roundRect">
                <a:avLst/>
              </a:prstGeom>
              <a:blipFill>
                <a:blip r:embed="rId6"/>
                <a:stretch>
                  <a:fillRect l="-35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Câu hỏi">
                <a:extLst>
                  <a:ext uri="{FF2B5EF4-FFF2-40B4-BE49-F238E27FC236}">
                    <a16:creationId xmlns:a16="http://schemas.microsoft.com/office/drawing/2014/main" id="{DC8D5E56-F44B-06B0-A372-9F489562E6F8}"/>
                  </a:ext>
                </a:extLst>
              </p:cNvPr>
              <p:cNvSpPr/>
              <p:nvPr/>
            </p:nvSpPr>
            <p:spPr>
              <a:xfrm>
                <a:off x="1041990" y="232883"/>
                <a:ext cx="7060019" cy="1736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a:solidFill>
                      <a:schemeClr val="tx1"/>
                    </a:solidFill>
                    <a:latin typeface="Arial" panose="020B0604020202020204" pitchFamily="34" charset="0"/>
                    <a:cs typeface="Arial" panose="020B0604020202020204" pitchFamily="34" charset="0"/>
                  </a:rPr>
                  <a:t>Câu 4</a:t>
                </a:r>
                <a:r>
                  <a:rPr lang="fr-FR" sz="2000" dirty="0">
                    <a:solidFill>
                      <a:schemeClr val="tx1"/>
                    </a:solidFill>
                    <a:latin typeface="Arial" panose="020B0604020202020204" pitchFamily="34" charset="0"/>
                    <a:cs typeface="Arial" panose="020B0604020202020204" pitchFamily="34" charset="0"/>
                  </a:rPr>
                  <a:t>. Cho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cầu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có</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bán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kính</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rPr>
                      <m:t>3</m:t>
                    </m:r>
                    <m:r>
                      <a:rPr lang="fr-FR" sz="2000" i="1">
                        <a:solidFill>
                          <a:schemeClr val="tx1"/>
                        </a:solidFill>
                      </a:rPr>
                      <m:t>𝑐𝑚</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Một</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cũng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có</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bán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kính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đáy</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bằng</a:t>
                </a:r>
                <a:r>
                  <a:rPr lang="fr-FR"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i="1">
                        <a:solidFill>
                          <a:schemeClr val="tx1"/>
                        </a:solidFill>
                      </a:rPr>
                      <m:t>3</m:t>
                    </m:r>
                    <m:r>
                      <a:rPr lang="fr-FR" sz="2000" i="1">
                        <a:solidFill>
                          <a:schemeClr val="tx1"/>
                        </a:solidFill>
                      </a:rPr>
                      <m:t>𝑐𝑚</m:t>
                    </m:r>
                  </m:oMath>
                </a14:m>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và</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có</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diện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toàn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phần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bằng</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diện</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tích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mặt</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cầu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Tính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chiều</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cao</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của</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hình</a:t>
                </a:r>
                <a:r>
                  <a:rPr lang="fr-FR" sz="2000" dirty="0">
                    <a:solidFill>
                      <a:schemeClr val="tx1"/>
                    </a:solidFill>
                    <a:latin typeface="Arial" panose="020B0604020202020204" pitchFamily="34" charset="0"/>
                    <a:cs typeface="Arial" panose="020B0604020202020204" pitchFamily="34" charset="0"/>
                  </a:rPr>
                  <a:t> </a:t>
                </a:r>
                <a:r>
                  <a:rPr lang="fr-FR" sz="2000" dirty="0" err="1">
                    <a:solidFill>
                      <a:schemeClr val="tx1"/>
                    </a:solidFill>
                    <a:latin typeface="Arial" panose="020B0604020202020204" pitchFamily="34" charset="0"/>
                    <a:cs typeface="Arial" panose="020B0604020202020204" pitchFamily="34" charset="0"/>
                  </a:rPr>
                  <a:t>nón</a:t>
                </a:r>
                <a:r>
                  <a:rPr lang="fr-FR"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21" name="Câu hỏi">
                <a:extLst>
                  <a:ext uri="{FF2B5EF4-FFF2-40B4-BE49-F238E27FC236}">
                    <a16:creationId xmlns:a16="http://schemas.microsoft.com/office/drawing/2014/main" id="{DC8D5E56-F44B-06B0-A372-9F489562E6F8}"/>
                  </a:ext>
                </a:extLst>
              </p:cNvPr>
              <p:cNvSpPr>
                <a:spLocks noRot="1" noChangeAspect="1" noMove="1" noResize="1" noEditPoints="1" noAdjustHandles="1" noChangeArrowheads="1" noChangeShapeType="1" noTextEdit="1"/>
              </p:cNvSpPr>
              <p:nvPr/>
            </p:nvSpPr>
            <p:spPr>
              <a:xfrm>
                <a:off x="1041990" y="232883"/>
                <a:ext cx="7060019" cy="1736187"/>
              </a:xfrm>
              <a:prstGeom prst="roundRect">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5338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a:extLst>
            <a:ext uri="{FF2B5EF4-FFF2-40B4-BE49-F238E27FC236}">
              <a16:creationId xmlns:a16="http://schemas.microsoft.com/office/drawing/2014/main" id="{63FE01C9-11D7-BA9B-4962-A4FA5441088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767B229-4923-6B01-200C-2455369D54C8}"/>
              </a:ext>
            </a:extLst>
          </p:cNvPr>
          <p:cNvSpPr/>
          <p:nvPr/>
        </p:nvSpPr>
        <p:spPr>
          <a:xfrm>
            <a:off x="-102036" y="4556501"/>
            <a:ext cx="9348072" cy="587000"/>
          </a:xfrm>
          <a:prstGeom prst="rect">
            <a:avLst/>
          </a:prstGeom>
          <a:solidFill>
            <a:srgbClr val="FFD68B">
              <a:alpha val="52157"/>
            </a:srgbClr>
          </a:solid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32" name="Picture 19">
            <a:extLst>
              <a:ext uri="{FF2B5EF4-FFF2-40B4-BE49-F238E27FC236}">
                <a16:creationId xmlns:a16="http://schemas.microsoft.com/office/drawing/2014/main" id="{7D8F4750-4C73-0077-BC88-A8BB04F05D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104" y="3453199"/>
            <a:ext cx="901713" cy="1510195"/>
          </a:xfrm>
          <a:prstGeom prst="rect">
            <a:avLst/>
          </a:prstGeom>
        </p:spPr>
      </p:pic>
      <p:sp>
        <p:nvSpPr>
          <p:cNvPr id="16" name="Đáp án đúng">
            <a:extLst>
              <a:ext uri="{FF2B5EF4-FFF2-40B4-BE49-F238E27FC236}">
                <a16:creationId xmlns:a16="http://schemas.microsoft.com/office/drawing/2014/main" id="{E25FF7AF-AD91-857A-FFD8-DFBE9CE0A5D3}"/>
              </a:ext>
            </a:extLst>
          </p:cNvPr>
          <p:cNvSpPr/>
          <p:nvPr/>
        </p:nvSpPr>
        <p:spPr>
          <a:xfrm>
            <a:off x="4872653" y="336036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D. 2</a:t>
            </a:r>
          </a:p>
        </p:txBody>
      </p:sp>
      <p:sp>
        <p:nvSpPr>
          <p:cNvPr id="17" name="Đáp án sai 1">
            <a:extLst>
              <a:ext uri="{FF2B5EF4-FFF2-40B4-BE49-F238E27FC236}">
                <a16:creationId xmlns:a16="http://schemas.microsoft.com/office/drawing/2014/main" id="{562288A8-AC13-E866-53E2-CD5FB4088F0B}"/>
              </a:ext>
            </a:extLst>
          </p:cNvPr>
          <p:cNvSpPr/>
          <p:nvPr/>
        </p:nvSpPr>
        <p:spPr>
          <a:xfrm>
            <a:off x="951817" y="3360362"/>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000" dirty="0">
                <a:solidFill>
                  <a:schemeClr val="tx1"/>
                </a:solidFill>
                <a:latin typeface="Arial" panose="020B0604020202020204" pitchFamily="34" charset="0"/>
                <a:cs typeface="Arial" panose="020B0604020202020204" pitchFamily="34" charset="0"/>
              </a:rPr>
              <a:t>B. 4            </a:t>
            </a:r>
            <a:endParaRPr kumimoji="0" 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18" name="Đáp án sai 2">
            <a:extLst>
              <a:ext uri="{FF2B5EF4-FFF2-40B4-BE49-F238E27FC236}">
                <a16:creationId xmlns:a16="http://schemas.microsoft.com/office/drawing/2014/main" id="{2877C3C4-54EB-AF8F-2A3F-49EBC8A59EC1}"/>
              </a:ext>
            </a:extLst>
          </p:cNvPr>
          <p:cNvSpPr/>
          <p:nvPr/>
        </p:nvSpPr>
        <p:spPr>
          <a:xfrm>
            <a:off x="4872654" y="2148811"/>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000" dirty="0">
                <a:solidFill>
                  <a:schemeClr val="tx1"/>
                </a:solidFill>
                <a:latin typeface="Arial" panose="020B0604020202020204" pitchFamily="34" charset="0"/>
                <a:cs typeface="Arial" panose="020B0604020202020204" pitchFamily="34" charset="0"/>
              </a:rPr>
              <a:t>C. 2π          </a:t>
            </a:r>
            <a:endParaRPr kumimoji="0" lang="vi-VN"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19" name="Đáp án sai 3">
            <a:extLst>
              <a:ext uri="{FF2B5EF4-FFF2-40B4-BE49-F238E27FC236}">
                <a16:creationId xmlns:a16="http://schemas.microsoft.com/office/drawing/2014/main" id="{BE1B2DF6-CBA8-E8DD-A391-FA46E2573AB7}"/>
              </a:ext>
            </a:extLst>
          </p:cNvPr>
          <p:cNvSpPr/>
          <p:nvPr/>
        </p:nvSpPr>
        <p:spPr>
          <a:xfrm>
            <a:off x="951817" y="2158246"/>
            <a:ext cx="3401292" cy="997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000" dirty="0">
                <a:solidFill>
                  <a:schemeClr val="tx1"/>
                </a:solidFill>
                <a:latin typeface="Arial" panose="020B0604020202020204" pitchFamily="34" charset="0"/>
                <a:cs typeface="Arial" panose="020B0604020202020204" pitchFamily="34" charset="0"/>
              </a:rPr>
              <a:t>A. 4π        </a:t>
            </a:r>
            <a:endParaRPr kumimoji="0" lang="vi-VN"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20" name="Đáp án đúng">
            <a:extLst>
              <a:ext uri="{FF2B5EF4-FFF2-40B4-BE49-F238E27FC236}">
                <a16:creationId xmlns:a16="http://schemas.microsoft.com/office/drawing/2014/main" id="{C57F36C7-F069-B14D-1709-C3760ECC029E}"/>
              </a:ext>
            </a:extLst>
          </p:cNvPr>
          <p:cNvSpPr/>
          <p:nvPr/>
        </p:nvSpPr>
        <p:spPr>
          <a:xfrm>
            <a:off x="951817" y="2148810"/>
            <a:ext cx="3401292" cy="9975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2000" dirty="0">
                <a:solidFill>
                  <a:schemeClr val="tx1"/>
                </a:solidFill>
                <a:latin typeface="Arial" panose="020B0604020202020204" pitchFamily="34" charset="0"/>
                <a:cs typeface="Arial" panose="020B0604020202020204" pitchFamily="34" charset="0"/>
              </a:rPr>
              <a:t>A. 4π        </a:t>
            </a:r>
            <a:endParaRPr lang="vi-VN" sz="2000" dirty="0">
              <a:solidFill>
                <a:schemeClr val="tx1"/>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21" name="Câu hỏi">
                <a:extLst>
                  <a:ext uri="{FF2B5EF4-FFF2-40B4-BE49-F238E27FC236}">
                    <a16:creationId xmlns:a16="http://schemas.microsoft.com/office/drawing/2014/main" id="{38CC98A1-EF83-96B3-0513-207A75209BCD}"/>
                  </a:ext>
                </a:extLst>
              </p:cNvPr>
              <p:cNvSpPr/>
              <p:nvPr/>
            </p:nvSpPr>
            <p:spPr>
              <a:xfrm>
                <a:off x="788429" y="232883"/>
                <a:ext cx="7567142" cy="1736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a:solidFill>
                      <a:schemeClr val="tx1"/>
                    </a:solidFill>
                    <a:latin typeface="Arial" panose="020B0604020202020204" pitchFamily="34" charset="0"/>
                    <a:cs typeface="Arial" panose="020B0604020202020204" pitchFamily="34" charset="0"/>
                  </a:rPr>
                  <a:t>Câu 5</a:t>
                </a:r>
                <a:r>
                  <a:rPr lang="en-US" sz="2000" dirty="0">
                    <a:solidFill>
                      <a:schemeClr val="tx1"/>
                    </a:solidFill>
                    <a:latin typeface="Arial" panose="020B0604020202020204" pitchFamily="34" charset="0"/>
                    <a:cs typeface="Arial" panose="020B0604020202020204" pitchFamily="34" charset="0"/>
                  </a:rPr>
                  <a:t>. Cho </a:t>
                </a:r>
                <a:r>
                  <a:rPr lang="en-US" sz="2000" dirty="0" err="1">
                    <a:solidFill>
                      <a:schemeClr val="tx1"/>
                    </a:solidFill>
                    <a:latin typeface="Arial" panose="020B0604020202020204" pitchFamily="34" charset="0"/>
                    <a:cs typeface="Arial" panose="020B0604020202020204" pitchFamily="34" charset="0"/>
                  </a:rPr>
                  <a:t>một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hình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cầu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và</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một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hình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lập</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phương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ngoại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tiếp</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nó</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Nếu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diện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tích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toàn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phần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của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hình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lập</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phương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là</a:t>
                </a: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2000" i="1">
                        <a:solidFill>
                          <a:schemeClr val="tx1"/>
                        </a:solidFill>
                      </a:rPr>
                      <m:t>24</m:t>
                    </m:r>
                    <m:sSup>
                      <m:sSupPr>
                        <m:ctrlPr>
                          <a:rPr lang="en-US" sz="2000" i="1">
                            <a:solidFill>
                              <a:schemeClr val="tx1"/>
                            </a:solidFill>
                          </a:rPr>
                        </m:ctrlPr>
                      </m:sSupPr>
                      <m:e>
                        <m:r>
                          <a:rPr lang="en-US" sz="2000" i="1">
                            <a:solidFill>
                              <a:schemeClr val="tx1"/>
                            </a:solidFill>
                          </a:rPr>
                          <m:t>𝑐𝑚</m:t>
                        </m:r>
                      </m:e>
                      <m:sup>
                        <m:r>
                          <a:rPr lang="en-US" sz="2000" i="1">
                            <a:solidFill>
                              <a:schemeClr val="tx1"/>
                            </a:solidFill>
                          </a:rPr>
                          <m:t>2</m:t>
                        </m:r>
                      </m:sup>
                    </m:sSup>
                  </m:oMath>
                </a14:m>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thì</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diện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tích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mặt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cầu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là</a:t>
                </a:r>
                <a:r>
                  <a:rPr lang="en-US" sz="2000" dirty="0">
                    <a:solidFill>
                      <a:schemeClr val="tx1"/>
                    </a:solidFill>
                    <a:latin typeface="Arial" panose="020B0604020202020204" pitchFamily="34" charset="0"/>
                    <a:cs typeface="Arial" panose="020B0604020202020204" pitchFamily="34" charset="0"/>
                  </a:rPr>
                  <a:t>:</a:t>
                </a:r>
              </a:p>
            </p:txBody>
          </p:sp>
        </mc:Choice>
        <mc:Fallback>
          <p:sp>
            <p:nvSpPr>
              <p:cNvPr id="21" name="Câu hỏi">
                <a:extLst>
                  <a:ext uri="{FF2B5EF4-FFF2-40B4-BE49-F238E27FC236}">
                    <a16:creationId xmlns:a16="http://schemas.microsoft.com/office/drawing/2014/main" id="{38CC98A1-EF83-96B3-0513-207A75209BCD}"/>
                  </a:ext>
                </a:extLst>
              </p:cNvPr>
              <p:cNvSpPr>
                <a:spLocks noRot="1" noChangeAspect="1" noMove="1" noResize="1" noEditPoints="1" noAdjustHandles="1" noChangeArrowheads="1" noChangeShapeType="1" noTextEdit="1"/>
              </p:cNvSpPr>
              <p:nvPr/>
            </p:nvSpPr>
            <p:spPr>
              <a:xfrm>
                <a:off x="788429" y="232883"/>
                <a:ext cx="7567142" cy="1736187"/>
              </a:xfrm>
              <a:prstGeom prst="roundRect">
                <a:avLst/>
              </a:prstGeom>
              <a:blipFill>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8588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32" name="Google Shape;1132;p30"/>
          <p:cNvSpPr/>
          <p:nvPr/>
        </p:nvSpPr>
        <p:spPr>
          <a:xfrm>
            <a:off x="7734831" y="4292846"/>
            <a:ext cx="2631829" cy="2358076"/>
          </a:xfrm>
          <a:custGeom>
            <a:avLst/>
            <a:gdLst/>
            <a:ahLst/>
            <a:cxnLst/>
            <a:rect l="l" t="t" r="r" b="b"/>
            <a:pathLst>
              <a:path w="4464" h="4004" extrusionOk="0">
                <a:moveTo>
                  <a:pt x="11" y="2633"/>
                </a:moveTo>
                <a:cubicBezTo>
                  <a:pt x="0" y="1893"/>
                  <a:pt x="309" y="1144"/>
                  <a:pt x="872" y="664"/>
                </a:cubicBezTo>
                <a:cubicBezTo>
                  <a:pt x="1436" y="184"/>
                  <a:pt x="2251" y="0"/>
                  <a:pt x="2952" y="236"/>
                </a:cubicBezTo>
                <a:cubicBezTo>
                  <a:pt x="3643" y="470"/>
                  <a:pt x="4161" y="1070"/>
                  <a:pt x="4464" y="1734"/>
                </a:cubicBezTo>
                <a:cubicBezTo>
                  <a:pt x="4035" y="2290"/>
                  <a:pt x="3523" y="2833"/>
                  <a:pt x="2987" y="3287"/>
                </a:cubicBezTo>
                <a:cubicBezTo>
                  <a:pt x="2672" y="3554"/>
                  <a:pt x="2329" y="3807"/>
                  <a:pt x="1928" y="3907"/>
                </a:cubicBezTo>
                <a:cubicBezTo>
                  <a:pt x="1533" y="4004"/>
                  <a:pt x="1101" y="3939"/>
                  <a:pt x="752" y="3730"/>
                </a:cubicBezTo>
                <a:cubicBezTo>
                  <a:pt x="404" y="3520"/>
                  <a:pt x="17" y="3039"/>
                  <a:pt x="11" y="2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911;p39">
            <a:extLst>
              <a:ext uri="{FF2B5EF4-FFF2-40B4-BE49-F238E27FC236}">
                <a16:creationId xmlns:a16="http://schemas.microsoft.com/office/drawing/2014/main" id="{E3DF2B9C-BF85-A65E-87A4-C1B4FE7339C8}"/>
              </a:ext>
            </a:extLst>
          </p:cNvPr>
          <p:cNvSpPr txBox="1">
            <a:spLocks noGrp="1"/>
          </p:cNvSpPr>
          <p:nvPr/>
        </p:nvSpPr>
        <p:spPr>
          <a:xfrm>
            <a:off x="713250" y="376272"/>
            <a:ext cx="7717500"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lvl="0" algn="ctr"/>
            <a:r>
              <a:rPr lang="en-US" sz="3600" b="1" dirty="0">
                <a:solidFill>
                  <a:srgbClr val="C00000"/>
                </a:solidFill>
                <a:latin typeface="+mj-lt"/>
              </a:rPr>
              <a:t>NỘI DUNG BÀI HỌC</a:t>
            </a:r>
          </a:p>
        </p:txBody>
      </p:sp>
      <p:cxnSp>
        <p:nvCxnSpPr>
          <p:cNvPr id="9" name="Google Shape;679;p54">
            <a:extLst>
              <a:ext uri="{FF2B5EF4-FFF2-40B4-BE49-F238E27FC236}">
                <a16:creationId xmlns:a16="http://schemas.microsoft.com/office/drawing/2014/main" id="{CEA14EC7-AC81-D4F8-6A52-8F3273915EC7}"/>
              </a:ext>
            </a:extLst>
          </p:cNvPr>
          <p:cNvCxnSpPr>
            <a:cxnSpLocks/>
          </p:cNvCxnSpPr>
          <p:nvPr/>
        </p:nvCxnSpPr>
        <p:spPr>
          <a:xfrm rot="10800000">
            <a:off x="2034015" y="1950752"/>
            <a:ext cx="900" cy="339900"/>
          </a:xfrm>
          <a:prstGeom prst="straightConnector1">
            <a:avLst/>
          </a:prstGeom>
          <a:noFill/>
          <a:ln w="9525" cap="flat" cmpd="sng">
            <a:solidFill>
              <a:srgbClr val="00487E"/>
            </a:solidFill>
            <a:prstDash val="solid"/>
            <a:round/>
            <a:headEnd type="triangle" w="med" len="med"/>
            <a:tailEnd type="none" w="med" len="med"/>
          </a:ln>
        </p:spPr>
      </p:cxnSp>
      <p:cxnSp>
        <p:nvCxnSpPr>
          <p:cNvPr id="10" name="Google Shape;687;p54">
            <a:extLst>
              <a:ext uri="{FF2B5EF4-FFF2-40B4-BE49-F238E27FC236}">
                <a16:creationId xmlns:a16="http://schemas.microsoft.com/office/drawing/2014/main" id="{1D79A9C1-6911-3495-579D-866EFC889847}"/>
              </a:ext>
            </a:extLst>
          </p:cNvPr>
          <p:cNvCxnSpPr>
            <a:cxnSpLocks/>
          </p:cNvCxnSpPr>
          <p:nvPr/>
        </p:nvCxnSpPr>
        <p:spPr>
          <a:xfrm rot="10800000">
            <a:off x="6966908" y="1950752"/>
            <a:ext cx="0" cy="339900"/>
          </a:xfrm>
          <a:prstGeom prst="straightConnector1">
            <a:avLst/>
          </a:prstGeom>
          <a:noFill/>
          <a:ln w="9525" cap="flat" cmpd="sng">
            <a:solidFill>
              <a:srgbClr val="00487E"/>
            </a:solidFill>
            <a:prstDash val="solid"/>
            <a:round/>
            <a:headEnd type="triangle" w="med" len="med"/>
            <a:tailEnd type="none" w="med" len="med"/>
          </a:ln>
        </p:spPr>
      </p:cxnSp>
      <p:sp>
        <p:nvSpPr>
          <p:cNvPr id="11" name="Google Shape;680;p54">
            <a:extLst>
              <a:ext uri="{FF2B5EF4-FFF2-40B4-BE49-F238E27FC236}">
                <a16:creationId xmlns:a16="http://schemas.microsoft.com/office/drawing/2014/main" id="{636E60DD-CEC7-9D6E-3C18-323548F7819E}"/>
              </a:ext>
            </a:extLst>
          </p:cNvPr>
          <p:cNvSpPr txBox="1">
            <a:spLocks/>
          </p:cNvSpPr>
          <p:nvPr/>
        </p:nvSpPr>
        <p:spPr>
          <a:xfrm>
            <a:off x="1672691" y="1137757"/>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r>
              <a:rPr lang="en" sz="4000" b="1" dirty="0">
                <a:solidFill>
                  <a:srgbClr val="00487E"/>
                </a:solidFill>
                <a:latin typeface="+mj-lt"/>
                <a:ea typeface="Orbitron"/>
                <a:cs typeface="Orbitron"/>
                <a:sym typeface="Orbitron"/>
              </a:rPr>
              <a:t>I</a:t>
            </a:r>
          </a:p>
        </p:txBody>
      </p:sp>
      <p:sp>
        <p:nvSpPr>
          <p:cNvPr id="12" name="Google Shape;688;p54">
            <a:extLst>
              <a:ext uri="{FF2B5EF4-FFF2-40B4-BE49-F238E27FC236}">
                <a16:creationId xmlns:a16="http://schemas.microsoft.com/office/drawing/2014/main" id="{F19263D2-C6A4-FBB1-30B6-D05FED0DA26D}"/>
              </a:ext>
            </a:extLst>
          </p:cNvPr>
          <p:cNvSpPr txBox="1">
            <a:spLocks/>
          </p:cNvSpPr>
          <p:nvPr/>
        </p:nvSpPr>
        <p:spPr>
          <a:xfrm>
            <a:off x="6591606" y="1137757"/>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r>
              <a:rPr lang="en" sz="4000" b="1">
                <a:solidFill>
                  <a:srgbClr val="00487E"/>
                </a:solidFill>
                <a:latin typeface="+mj-lt"/>
                <a:ea typeface="Orbitron"/>
                <a:cs typeface="Orbitron"/>
                <a:sym typeface="Orbitron"/>
              </a:rPr>
              <a:t>II</a:t>
            </a:r>
          </a:p>
        </p:txBody>
      </p:sp>
      <p:cxnSp>
        <p:nvCxnSpPr>
          <p:cNvPr id="13" name="Google Shape;690;p54">
            <a:extLst>
              <a:ext uri="{FF2B5EF4-FFF2-40B4-BE49-F238E27FC236}">
                <a16:creationId xmlns:a16="http://schemas.microsoft.com/office/drawing/2014/main" id="{2D322804-7081-F1EC-06C3-CC8ACA5697B7}"/>
              </a:ext>
            </a:extLst>
          </p:cNvPr>
          <p:cNvCxnSpPr>
            <a:cxnSpLocks/>
          </p:cNvCxnSpPr>
          <p:nvPr/>
        </p:nvCxnSpPr>
        <p:spPr>
          <a:xfrm>
            <a:off x="2407391" y="1361557"/>
            <a:ext cx="945300" cy="295800"/>
          </a:xfrm>
          <a:prstGeom prst="bentConnector3">
            <a:avLst>
              <a:gd name="adj1" fmla="val 50000"/>
            </a:avLst>
          </a:prstGeom>
          <a:noFill/>
          <a:ln w="9525" cap="flat" cmpd="sng">
            <a:solidFill>
              <a:srgbClr val="00487E"/>
            </a:solidFill>
            <a:prstDash val="solid"/>
            <a:round/>
            <a:headEnd type="none" w="med" len="med"/>
            <a:tailEnd type="none" w="med" len="med"/>
          </a:ln>
        </p:spPr>
      </p:cxnSp>
      <p:cxnSp>
        <p:nvCxnSpPr>
          <p:cNvPr id="14" name="Google Shape;691;p54">
            <a:extLst>
              <a:ext uri="{FF2B5EF4-FFF2-40B4-BE49-F238E27FC236}">
                <a16:creationId xmlns:a16="http://schemas.microsoft.com/office/drawing/2014/main" id="{468FC873-8992-0AE8-40C3-076E6EEA6AC3}"/>
              </a:ext>
            </a:extLst>
          </p:cNvPr>
          <p:cNvCxnSpPr>
            <a:cxnSpLocks/>
          </p:cNvCxnSpPr>
          <p:nvPr/>
        </p:nvCxnSpPr>
        <p:spPr>
          <a:xfrm flipV="1">
            <a:off x="5646279" y="1361557"/>
            <a:ext cx="945327" cy="295700"/>
          </a:xfrm>
          <a:prstGeom prst="bentConnector3">
            <a:avLst>
              <a:gd name="adj1" fmla="val 50000"/>
            </a:avLst>
          </a:prstGeom>
          <a:noFill/>
          <a:ln w="9525" cap="flat" cmpd="sng">
            <a:solidFill>
              <a:srgbClr val="00487E"/>
            </a:solidFill>
            <a:prstDash val="solid"/>
            <a:round/>
            <a:headEnd type="none" w="med" len="med"/>
            <a:tailEnd type="none" w="med" len="med"/>
          </a:ln>
        </p:spPr>
      </p:cxnSp>
      <p:sp>
        <p:nvSpPr>
          <p:cNvPr id="15" name="Rectangle 14">
            <a:extLst>
              <a:ext uri="{FF2B5EF4-FFF2-40B4-BE49-F238E27FC236}">
                <a16:creationId xmlns:a16="http://schemas.microsoft.com/office/drawing/2014/main" id="{84E4C46E-D807-53AE-29DC-60BD398DCA43}"/>
              </a:ext>
            </a:extLst>
          </p:cNvPr>
          <p:cNvSpPr/>
          <p:nvPr/>
        </p:nvSpPr>
        <p:spPr>
          <a:xfrm>
            <a:off x="886465" y="2519483"/>
            <a:ext cx="2295098" cy="49699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HÌNH</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CẦU</a:t>
            </a:r>
            <a:endParaRPr lang="en" sz="2000" b="1" dirty="0">
              <a:solidFill>
                <a:srgbClr val="00487E"/>
              </a:solidFill>
              <a:ea typeface="+mn-ea"/>
              <a:sym typeface="DM Sans SemiBold"/>
            </a:endParaRPr>
          </a:p>
        </p:txBody>
      </p:sp>
      <p:sp>
        <p:nvSpPr>
          <p:cNvPr id="16" name="Rectangle 15">
            <a:extLst>
              <a:ext uri="{FF2B5EF4-FFF2-40B4-BE49-F238E27FC236}">
                <a16:creationId xmlns:a16="http://schemas.microsoft.com/office/drawing/2014/main" id="{45A630DB-E9C3-1E8D-8195-882D32BFFB67}"/>
              </a:ext>
            </a:extLst>
          </p:cNvPr>
          <p:cNvSpPr/>
          <p:nvPr/>
        </p:nvSpPr>
        <p:spPr>
          <a:xfrm>
            <a:off x="6005195" y="2495401"/>
            <a:ext cx="1923425" cy="95866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DIỆN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TÍCH</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MẶT</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CẦU</a:t>
            </a:r>
            <a:endParaRPr lang="en-US" sz="2000" b="1" dirty="0">
              <a:solidFill>
                <a:srgbClr val="00487E"/>
              </a:solidFill>
              <a:latin typeface="Arial" panose="020B0604020202020204" pitchFamily="34" charset="0"/>
              <a:ea typeface="+mn-ea"/>
              <a:sym typeface="DM Sans SemiBold"/>
            </a:endParaRPr>
          </a:p>
        </p:txBody>
      </p:sp>
      <p:pic>
        <p:nvPicPr>
          <p:cNvPr id="17" name="Picture 16">
            <a:extLst>
              <a:ext uri="{FF2B5EF4-FFF2-40B4-BE49-F238E27FC236}">
                <a16:creationId xmlns:a16="http://schemas.microsoft.com/office/drawing/2014/main" id="{A8D576D6-29AD-D726-777A-49A495A3C791}"/>
              </a:ext>
            </a:extLst>
          </p:cNvPr>
          <p:cNvPicPr>
            <a:picLocks noChangeAspect="1"/>
          </p:cNvPicPr>
          <p:nvPr/>
        </p:nvPicPr>
        <p:blipFill>
          <a:blip r:embed="rId3"/>
          <a:stretch>
            <a:fillRect/>
          </a:stretch>
        </p:blipFill>
        <p:spPr>
          <a:xfrm>
            <a:off x="4143956" y="1585357"/>
            <a:ext cx="876186" cy="584124"/>
          </a:xfrm>
          <a:prstGeom prst="rect">
            <a:avLst/>
          </a:prstGeom>
        </p:spPr>
      </p:pic>
      <p:cxnSp>
        <p:nvCxnSpPr>
          <p:cNvPr id="18" name="Google Shape;691;p54">
            <a:extLst>
              <a:ext uri="{FF2B5EF4-FFF2-40B4-BE49-F238E27FC236}">
                <a16:creationId xmlns:a16="http://schemas.microsoft.com/office/drawing/2014/main" id="{576C8EE0-1ED2-FB1A-C4E2-08BC44765A76}"/>
              </a:ext>
            </a:extLst>
          </p:cNvPr>
          <p:cNvCxnSpPr>
            <a:cxnSpLocks/>
          </p:cNvCxnSpPr>
          <p:nvPr/>
        </p:nvCxnSpPr>
        <p:spPr>
          <a:xfrm rot="16200000" flipH="1">
            <a:off x="4348644" y="2454224"/>
            <a:ext cx="630127" cy="261256"/>
          </a:xfrm>
          <a:prstGeom prst="bentConnector3">
            <a:avLst>
              <a:gd name="adj1" fmla="val 50000"/>
            </a:avLst>
          </a:prstGeom>
          <a:noFill/>
          <a:ln w="9525" cap="flat" cmpd="sng">
            <a:solidFill>
              <a:srgbClr val="00487E"/>
            </a:solidFill>
            <a:prstDash val="solid"/>
            <a:round/>
            <a:headEnd type="none" w="med" len="med"/>
            <a:tailEnd type="none" w="med" len="med"/>
          </a:ln>
        </p:spPr>
      </p:cxnSp>
      <p:sp>
        <p:nvSpPr>
          <p:cNvPr id="19" name="Google Shape;688;p54">
            <a:extLst>
              <a:ext uri="{FF2B5EF4-FFF2-40B4-BE49-F238E27FC236}">
                <a16:creationId xmlns:a16="http://schemas.microsoft.com/office/drawing/2014/main" id="{A25FD3FA-6E66-C4C1-3172-372D14CFDCFB}"/>
              </a:ext>
            </a:extLst>
          </p:cNvPr>
          <p:cNvSpPr txBox="1">
            <a:spLocks/>
          </p:cNvSpPr>
          <p:nvPr/>
        </p:nvSpPr>
        <p:spPr>
          <a:xfrm>
            <a:off x="4426985" y="3073232"/>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r>
              <a:rPr lang="en" sz="4000" b="1" dirty="0">
                <a:solidFill>
                  <a:srgbClr val="00487E"/>
                </a:solidFill>
                <a:latin typeface="+mj-lt"/>
                <a:ea typeface="Orbitron"/>
                <a:cs typeface="Orbitron"/>
                <a:sym typeface="Orbitron"/>
              </a:rPr>
              <a:t>III</a:t>
            </a:r>
          </a:p>
        </p:txBody>
      </p:sp>
      <p:sp>
        <p:nvSpPr>
          <p:cNvPr id="20" name="Rectangle 19">
            <a:extLst>
              <a:ext uri="{FF2B5EF4-FFF2-40B4-BE49-F238E27FC236}">
                <a16:creationId xmlns:a16="http://schemas.microsoft.com/office/drawing/2014/main" id="{3A467DF5-8F11-38F0-4EF5-4BDF3CC8DBD2}"/>
              </a:ext>
            </a:extLst>
          </p:cNvPr>
          <p:cNvSpPr/>
          <p:nvPr/>
        </p:nvSpPr>
        <p:spPr>
          <a:xfrm>
            <a:off x="2904227" y="4270232"/>
            <a:ext cx="3780217" cy="49699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THỂ</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TÍCH</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HÌNH</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CẦU</a:t>
            </a:r>
            <a:endParaRPr lang="en-US" sz="2000" b="1" dirty="0">
              <a:solidFill>
                <a:srgbClr val="00487E"/>
              </a:solidFill>
              <a:latin typeface="Arial" panose="020B0604020202020204" pitchFamily="34" charset="0"/>
              <a:ea typeface="+mn-ea"/>
              <a:sym typeface="DM Sans SemiBold"/>
            </a:endParaRPr>
          </a:p>
        </p:txBody>
      </p:sp>
      <p:cxnSp>
        <p:nvCxnSpPr>
          <p:cNvPr id="21" name="Google Shape;687;p54">
            <a:extLst>
              <a:ext uri="{FF2B5EF4-FFF2-40B4-BE49-F238E27FC236}">
                <a16:creationId xmlns:a16="http://schemas.microsoft.com/office/drawing/2014/main" id="{D7C3408D-56E1-9B8D-B122-E5616CF2F92D}"/>
              </a:ext>
            </a:extLst>
          </p:cNvPr>
          <p:cNvCxnSpPr>
            <a:cxnSpLocks/>
          </p:cNvCxnSpPr>
          <p:nvPr/>
        </p:nvCxnSpPr>
        <p:spPr>
          <a:xfrm rot="10800000">
            <a:off x="4794335" y="3725582"/>
            <a:ext cx="0" cy="339900"/>
          </a:xfrm>
          <a:prstGeom prst="straightConnector1">
            <a:avLst/>
          </a:prstGeom>
          <a:noFill/>
          <a:ln w="9525" cap="flat" cmpd="sng">
            <a:solidFill>
              <a:srgbClr val="00487E"/>
            </a:solidFill>
            <a:prstDash val="solid"/>
            <a:round/>
            <a:headEnd type="triangl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par>
                                <p:cTn id="45" presetID="22" presetClass="entr" presetSubtype="1"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par>
                                <p:cTn id="56" presetID="22" presetClass="entr" presetSubtype="1"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5" grpId="0" animBg="1"/>
      <p:bldP spid="16" grpId="0" animBg="1"/>
      <p:bldP spid="19"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7"/>
        <p:cNvGrpSpPr/>
        <p:nvPr/>
      </p:nvGrpSpPr>
      <p:grpSpPr>
        <a:xfrm>
          <a:off x="0" y="0"/>
          <a:ext cx="0" cy="0"/>
          <a:chOff x="0" y="0"/>
          <a:chExt cx="0" cy="0"/>
        </a:xfrm>
      </p:grpSpPr>
      <p:grpSp>
        <p:nvGrpSpPr>
          <p:cNvPr id="6" name="Group 5">
            <a:extLst>
              <a:ext uri="{FF2B5EF4-FFF2-40B4-BE49-F238E27FC236}">
                <a16:creationId xmlns:a16="http://schemas.microsoft.com/office/drawing/2014/main" id="{4DD8FFDC-5A20-DB9E-B21B-CB2BE9A067C6}"/>
              </a:ext>
            </a:extLst>
          </p:cNvPr>
          <p:cNvGrpSpPr/>
          <p:nvPr/>
        </p:nvGrpSpPr>
        <p:grpSpPr>
          <a:xfrm>
            <a:off x="653105" y="371650"/>
            <a:ext cx="7837790" cy="1468204"/>
            <a:chOff x="396417" y="795567"/>
            <a:chExt cx="16120872" cy="2936408"/>
          </a:xfrm>
        </p:grpSpPr>
        <p:sp>
          <p:nvSpPr>
            <p:cNvPr id="7" name="Google Shape;3331;p61">
              <a:extLst>
                <a:ext uri="{FF2B5EF4-FFF2-40B4-BE49-F238E27FC236}">
                  <a16:creationId xmlns:a16="http://schemas.microsoft.com/office/drawing/2014/main" id="{251E8DA4-F8B2-BC08-BD81-A883063C4EF1}"/>
                </a:ext>
              </a:extLst>
            </p:cNvPr>
            <p:cNvSpPr txBox="1"/>
            <p:nvPr/>
          </p:nvSpPr>
          <p:spPr>
            <a:xfrm flipH="1">
              <a:off x="561007" y="795567"/>
              <a:ext cx="5112346" cy="95262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a:t>
              </a: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tr.108</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a:t>
              </a:r>
              <a:endParaRPr lang="en-US" sz="185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09B63A9-EADA-36BF-3A49-4C35456A025B}"/>
                </a:ext>
              </a:extLst>
            </p:cNvPr>
            <p:cNvSpPr/>
            <p:nvPr/>
          </p:nvSpPr>
          <p:spPr>
            <a:xfrm>
              <a:off x="396417" y="1814655"/>
              <a:ext cx="16120872" cy="191732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kern="1200" dirty="0">
                  <a:latin typeface="Arial" panose="020B0604020202020204" pitchFamily="34" charset="0"/>
                  <a:ea typeface="Open Sans"/>
                  <a:cs typeface="+mn-cs"/>
                </a:rPr>
                <a:t>Trong </a:t>
              </a:r>
              <a:r>
                <a:rPr lang="en-US" altLang="en-US" sz="2000" kern="1200" dirty="0" err="1">
                  <a:latin typeface="Arial" panose="020B0604020202020204" pitchFamily="34" charset="0"/>
                  <a:ea typeface="Open Sans"/>
                  <a:cs typeface="+mn-cs"/>
                </a:rPr>
                <a:t>những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vật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thể</a:t>
              </a:r>
              <a:r>
                <a:rPr lang="en-US" altLang="en-US" sz="2000" kern="1200" dirty="0">
                  <a:latin typeface="Arial" panose="020B0604020202020204" pitchFamily="34" charset="0"/>
                  <a:ea typeface="Open Sans"/>
                  <a:cs typeface="+mn-cs"/>
                </a:rPr>
                <a:t> ở </a:t>
              </a:r>
              <a:r>
                <a:rPr lang="en-US" altLang="en-US" sz="2000" kern="1200" dirty="0" err="1">
                  <a:latin typeface="Arial" panose="020B0604020202020204" pitchFamily="34" charset="0"/>
                  <a:ea typeface="Open Sans"/>
                  <a:cs typeface="+mn-cs"/>
                </a:rPr>
                <a:t>các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37a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37b</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37c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37d</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37e</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vật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thể</a:t>
              </a:r>
              <a:r>
                <a:rPr lang="en-US" altLang="en-US" sz="2000" kern="1200" dirty="0">
                  <a:latin typeface="Arial" panose="020B0604020202020204" pitchFamily="34" charset="0"/>
                  <a:ea typeface="Open Sans"/>
                  <a:cs typeface="+mn-cs"/>
                </a:rPr>
                <a:t> ở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nào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dạng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cầu</a:t>
              </a:r>
              <a:r>
                <a:rPr lang="en-US" altLang="en-US" sz="2000" kern="1200" dirty="0">
                  <a:latin typeface="Arial" panose="020B0604020202020204" pitchFamily="34" charset="0"/>
                  <a:ea typeface="Open Sans"/>
                  <a:cs typeface="+mn-cs"/>
                </a:rPr>
                <a:t>?</a:t>
              </a:r>
              <a:endParaRPr lang="vi-VN" altLang="en-US" sz="2000" kern="1200" dirty="0">
                <a:latin typeface="Arial" panose="020B0604020202020204" pitchFamily="34" charset="0"/>
                <a:ea typeface="Open Sans"/>
                <a:cs typeface="+mn-cs"/>
              </a:endParaRPr>
            </a:p>
          </p:txBody>
        </p:sp>
      </p:grpSp>
      <p:sp>
        <p:nvSpPr>
          <p:cNvPr id="10" name="Flowchart: Terminator 9">
            <a:extLst>
              <a:ext uri="{FF2B5EF4-FFF2-40B4-BE49-F238E27FC236}">
                <a16:creationId xmlns:a16="http://schemas.microsoft.com/office/drawing/2014/main" id="{3E45A75B-A563-CC4A-7C0E-D6733514D827}"/>
              </a:ext>
            </a:extLst>
          </p:cNvPr>
          <p:cNvSpPr/>
          <p:nvPr/>
        </p:nvSpPr>
        <p:spPr>
          <a:xfrm>
            <a:off x="4124148" y="3827844"/>
            <a:ext cx="895703" cy="390066"/>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800" b="1" i="1" dirty="0" err="1">
                <a:solidFill>
                  <a:schemeClr val="tx1"/>
                </a:solidFill>
              </a:rPr>
              <a:t>Giải</a:t>
            </a:r>
            <a:r>
              <a:rPr lang="en-US" sz="1800" b="1" i="1" dirty="0">
                <a:solidFill>
                  <a:schemeClr val="tx1"/>
                </a:solidFill>
              </a:rPr>
              <a:t>:</a:t>
            </a:r>
          </a:p>
        </p:txBody>
      </p:sp>
      <p:sp>
        <p:nvSpPr>
          <p:cNvPr id="11" name="Rectangle 10">
            <a:extLst>
              <a:ext uri="{FF2B5EF4-FFF2-40B4-BE49-F238E27FC236}">
                <a16:creationId xmlns:a16="http://schemas.microsoft.com/office/drawing/2014/main" id="{FC2C9BC7-CAB3-AAE9-5109-EDF79371755B}"/>
              </a:ext>
            </a:extLst>
          </p:cNvPr>
          <p:cNvSpPr/>
          <p:nvPr/>
        </p:nvSpPr>
        <p:spPr>
          <a:xfrm>
            <a:off x="2782454" y="4274854"/>
            <a:ext cx="3579095" cy="496996"/>
          </a:xfrm>
          <a:prstGeom prst="rect">
            <a:avLst/>
          </a:prstGeom>
        </p:spPr>
        <p:txBody>
          <a:bodyPr wrap="square">
            <a:spAutoFit/>
          </a:bodyPr>
          <a:lstStyle/>
          <a:p>
            <a:pPr algn="ctr">
              <a:lnSpc>
                <a:spcPct val="150000"/>
              </a:lnSpc>
            </a:pPr>
            <a:r>
              <a:rPr lang="en-US" sz="2000" dirty="0" err="1">
                <a:latin typeface="+mj-lt"/>
                <a:ea typeface="Calibri" panose="020F0502020204030204" pitchFamily="34" charset="0"/>
                <a:cs typeface="Arial" panose="020B0604020202020204" pitchFamily="34" charset="0"/>
              </a:rPr>
              <a:t>Hình</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37d</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có</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dạng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hình</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nón</a:t>
            </a:r>
            <a:r>
              <a:rPr lang="en-US" sz="2000" dirty="0">
                <a:latin typeface="+mj-lt"/>
                <a:ea typeface="Calibri" panose="020F0502020204030204" pitchFamily="34" charset="0"/>
                <a:cs typeface="Arial" panose="020B0604020202020204" pitchFamily="34" charset="0"/>
              </a:rPr>
              <a:t>.</a:t>
            </a:r>
            <a:endParaRPr lang="en-US" sz="2000" dirty="0">
              <a:effectLst/>
              <a:latin typeface="+mj-lt"/>
              <a:ea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30C1189-D39A-FFE8-7238-58E0142188BD}"/>
              </a:ext>
            </a:extLst>
          </p:cNvPr>
          <p:cNvPicPr>
            <a:picLocks noChangeAspect="1"/>
          </p:cNvPicPr>
          <p:nvPr/>
        </p:nvPicPr>
        <p:blipFill>
          <a:blip r:embed="rId3">
            <a:clrChange>
              <a:clrFrom>
                <a:srgbClr val="FFFFFF"/>
              </a:clrFrom>
              <a:clrTo>
                <a:srgbClr val="FFFFFF">
                  <a:alpha val="0"/>
                </a:srgbClr>
              </a:clrTo>
            </a:clrChange>
          </a:blip>
          <a:srcRect t="25811" b="5562"/>
          <a:stretch/>
        </p:blipFill>
        <p:spPr>
          <a:xfrm>
            <a:off x="1112513" y="2007704"/>
            <a:ext cx="6918974"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7">
          <a:extLst>
            <a:ext uri="{FF2B5EF4-FFF2-40B4-BE49-F238E27FC236}">
              <a16:creationId xmlns:a16="http://schemas.microsoft.com/office/drawing/2014/main" id="{EE83D7C4-EBC7-88D2-7324-E725BF9047F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4A844FA-E0AB-E019-9405-5C9D374F1D6C}"/>
              </a:ext>
            </a:extLst>
          </p:cNvPr>
          <p:cNvGrpSpPr/>
          <p:nvPr/>
        </p:nvGrpSpPr>
        <p:grpSpPr>
          <a:xfrm>
            <a:off x="993912" y="914318"/>
            <a:ext cx="4256825" cy="3314864"/>
            <a:chOff x="396417" y="795567"/>
            <a:chExt cx="8755495" cy="6629728"/>
          </a:xfrm>
        </p:grpSpPr>
        <p:sp>
          <p:nvSpPr>
            <p:cNvPr id="7" name="Google Shape;3331;p61">
              <a:extLst>
                <a:ext uri="{FF2B5EF4-FFF2-40B4-BE49-F238E27FC236}">
                  <a16:creationId xmlns:a16="http://schemas.microsoft.com/office/drawing/2014/main" id="{5163CD9F-97B7-AFC8-A0D2-C8CE2E2D2D76}"/>
                </a:ext>
              </a:extLst>
            </p:cNvPr>
            <p:cNvSpPr txBox="1"/>
            <p:nvPr/>
          </p:nvSpPr>
          <p:spPr>
            <a:xfrm flipH="1">
              <a:off x="561007" y="795567"/>
              <a:ext cx="5112346" cy="95262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2 (SGK – </a:t>
              </a: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tr.108</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a:t>
              </a:r>
              <a:endParaRPr lang="en-US" sz="185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44BDE1D-8B59-BC7C-02AC-28A73DB89C7E}"/>
                </a:ext>
              </a:extLst>
            </p:cNvPr>
            <p:cNvSpPr/>
            <p:nvPr/>
          </p:nvSpPr>
          <p:spPr>
            <a:xfrm>
              <a:off x="396417" y="1814655"/>
              <a:ext cx="8755495" cy="561064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kern="1200" dirty="0">
                  <a:latin typeface="Arial" panose="020B0604020202020204" pitchFamily="34" charset="0"/>
                  <a:ea typeface="Open Sans"/>
                  <a:cs typeface="+mn-cs"/>
                </a:rPr>
                <a:t>Cho </a:t>
              </a:r>
              <a:r>
                <a:rPr lang="en-US" altLang="en-US" sz="2000" kern="1200" dirty="0" err="1">
                  <a:latin typeface="Arial" panose="020B0604020202020204" pitchFamily="34" charset="0"/>
                  <a:ea typeface="Open Sans"/>
                  <a:cs typeface="+mn-cs"/>
                </a:rPr>
                <a:t>một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mặt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phẳng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đi</a:t>
              </a:r>
              <a:r>
                <a:rPr lang="en-US" altLang="en-US" sz="2000" kern="1200" dirty="0">
                  <a:latin typeface="Arial" panose="020B0604020202020204" pitchFamily="34" charset="0"/>
                  <a:ea typeface="Open Sans"/>
                  <a:cs typeface="+mn-cs"/>
                </a:rPr>
                <a:t> qua </a:t>
              </a:r>
              <a:r>
                <a:rPr lang="en-US" altLang="en-US" sz="2000" kern="1200" dirty="0" err="1">
                  <a:latin typeface="Arial" panose="020B0604020202020204" pitchFamily="34" charset="0"/>
                  <a:ea typeface="Open Sans"/>
                  <a:cs typeface="+mn-cs"/>
                </a:rPr>
                <a:t>tâm</a:t>
              </a:r>
              <a:r>
                <a:rPr lang="en-US" altLang="en-US" sz="2000" kern="1200" dirty="0">
                  <a:latin typeface="Arial" panose="020B0604020202020204" pitchFamily="34" charset="0"/>
                  <a:ea typeface="Open Sans"/>
                  <a:cs typeface="+mn-cs"/>
                </a:rPr>
                <a:t> O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một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cầu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38). Quan </a:t>
              </a:r>
              <a:r>
                <a:rPr lang="en-US" altLang="en-US" sz="2000" kern="1200" dirty="0" err="1">
                  <a:latin typeface="Arial" panose="020B0604020202020204" pitchFamily="34" charset="0"/>
                  <a:ea typeface="Open Sans"/>
                  <a:cs typeface="+mn-cs"/>
                </a:rPr>
                <a:t>sát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38, </a:t>
              </a:r>
              <a:r>
                <a:rPr lang="en-US" altLang="en-US" sz="2000" kern="1200" dirty="0" err="1">
                  <a:latin typeface="Arial" panose="020B0604020202020204" pitchFamily="34" charset="0"/>
                  <a:ea typeface="Open Sans"/>
                  <a:cs typeface="+mn-cs"/>
                </a:rPr>
                <a:t>hãy</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chỉ</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ra</a:t>
              </a:r>
              <a:r>
                <a:rPr lang="en-US" altLang="en-US" sz="2000" kern="1200" dirty="0">
                  <a:latin typeface="Arial" panose="020B0604020202020204" pitchFamily="34" charset="0"/>
                  <a:ea typeface="Open Sans"/>
                  <a:cs typeface="+mn-cs"/>
                </a:rPr>
                <a:t>:</a:t>
              </a:r>
            </a:p>
            <a:p>
              <a:pPr marL="457200" indent="-457200" algn="just" defTabSz="457200" eaLnBrk="0" fontAlgn="base" hangingPunct="0">
                <a:lnSpc>
                  <a:spcPct val="150000"/>
                </a:lnSpc>
                <a:spcBef>
                  <a:spcPct val="0"/>
                </a:spcBef>
                <a:spcAft>
                  <a:spcPct val="0"/>
                </a:spcAft>
                <a:buClrTx/>
                <a:buAutoNum type="alphaLcParenR"/>
              </a:pPr>
              <a:r>
                <a:rPr lang="en-US" altLang="en-US" sz="2000" kern="1200" dirty="0">
                  <a:latin typeface="Arial" panose="020B0604020202020204" pitchFamily="34" charset="0"/>
                  <a:ea typeface="Open Sans"/>
                  <a:cs typeface="+mn-cs"/>
                </a:rPr>
                <a:t>Hai </a:t>
              </a:r>
              <a:r>
                <a:rPr lang="en-US" altLang="en-US" sz="2000" kern="1200" dirty="0" err="1">
                  <a:latin typeface="Arial" panose="020B0604020202020204" pitchFamily="34" charset="0"/>
                  <a:ea typeface="Open Sans"/>
                  <a:cs typeface="+mn-cs"/>
                </a:rPr>
                <a:t>đường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kính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cầu</a:t>
              </a:r>
              <a:r>
                <a:rPr lang="en-US" altLang="en-US" sz="2000" kern="1200" dirty="0">
                  <a:latin typeface="Arial" panose="020B0604020202020204" pitchFamily="34" charset="0"/>
                  <a:ea typeface="Open Sans"/>
                  <a:cs typeface="+mn-cs"/>
                </a:rPr>
                <a:t>;</a:t>
              </a:r>
            </a:p>
            <a:p>
              <a:pPr marL="457200" indent="-457200" algn="just" defTabSz="457200" eaLnBrk="0" fontAlgn="base" hangingPunct="0">
                <a:lnSpc>
                  <a:spcPct val="150000"/>
                </a:lnSpc>
                <a:spcBef>
                  <a:spcPct val="0"/>
                </a:spcBef>
                <a:spcAft>
                  <a:spcPct val="0"/>
                </a:spcAft>
                <a:buClrTx/>
                <a:buAutoNum type="alphaLcParenR"/>
              </a:pPr>
              <a:r>
                <a:rPr lang="en-US" altLang="en-US" sz="2000" kern="1200" dirty="0" err="1">
                  <a:latin typeface="Arial" panose="020B0604020202020204" pitchFamily="34" charset="0"/>
                  <a:ea typeface="Open Sans"/>
                  <a:cs typeface="+mn-cs"/>
                </a:rPr>
                <a:t>Bốn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bán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kính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cầu</a:t>
              </a:r>
              <a:r>
                <a:rPr lang="en-US" altLang="en-US" sz="2000" kern="1200" dirty="0">
                  <a:latin typeface="Arial" panose="020B0604020202020204" pitchFamily="34" charset="0"/>
                  <a:ea typeface="Open Sans"/>
                  <a:cs typeface="+mn-cs"/>
                </a:rPr>
                <a:t>;</a:t>
              </a:r>
            </a:p>
            <a:p>
              <a:pPr marL="457200" indent="-457200" algn="just" defTabSz="457200" eaLnBrk="0" fontAlgn="base" hangingPunct="0">
                <a:lnSpc>
                  <a:spcPct val="150000"/>
                </a:lnSpc>
                <a:spcBef>
                  <a:spcPct val="0"/>
                </a:spcBef>
                <a:spcAft>
                  <a:spcPct val="0"/>
                </a:spcAft>
                <a:buClrTx/>
                <a:buAutoNum type="alphaLcParenR"/>
              </a:pPr>
              <a:r>
                <a:rPr lang="en-US" altLang="en-US" sz="2000" kern="1200" dirty="0" err="1">
                  <a:latin typeface="Arial" panose="020B0604020202020204" pitchFamily="34" charset="0"/>
                  <a:ea typeface="Open Sans"/>
                  <a:cs typeface="+mn-cs"/>
                </a:rPr>
                <a:t>Một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tròn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lớn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cầu</a:t>
              </a:r>
              <a:r>
                <a:rPr lang="en-US" altLang="en-US" sz="2000" kern="1200" dirty="0">
                  <a:latin typeface="Arial" panose="020B0604020202020204" pitchFamily="34" charset="0"/>
                  <a:ea typeface="Open Sans"/>
                  <a:cs typeface="+mn-cs"/>
                </a:rPr>
                <a:t>.</a:t>
              </a:r>
              <a:endParaRPr lang="vi-VN" altLang="en-US" sz="2000" kern="1200" dirty="0">
                <a:latin typeface="Arial" panose="020B0604020202020204" pitchFamily="34" charset="0"/>
                <a:ea typeface="Open Sans"/>
                <a:cs typeface="+mn-cs"/>
              </a:endParaRPr>
            </a:p>
          </p:txBody>
        </p:sp>
      </p:grpSp>
      <p:pic>
        <p:nvPicPr>
          <p:cNvPr id="5" name="Picture 4">
            <a:extLst>
              <a:ext uri="{FF2B5EF4-FFF2-40B4-BE49-F238E27FC236}">
                <a16:creationId xmlns:a16="http://schemas.microsoft.com/office/drawing/2014/main" id="{A96D8546-994E-4C2C-428E-53C0775876B7}"/>
              </a:ext>
            </a:extLst>
          </p:cNvPr>
          <p:cNvPicPr>
            <a:picLocks noChangeAspect="1"/>
          </p:cNvPicPr>
          <p:nvPr/>
        </p:nvPicPr>
        <p:blipFill>
          <a:blip r:embed="rId3">
            <a:clrChange>
              <a:clrFrom>
                <a:srgbClr val="FFFFFF"/>
              </a:clrFrom>
              <a:clrTo>
                <a:srgbClr val="FFFFFF">
                  <a:alpha val="0"/>
                </a:srgbClr>
              </a:clrTo>
            </a:clrChange>
          </a:blip>
          <a:srcRect l="67956" r="8485"/>
          <a:stretch/>
        </p:blipFill>
        <p:spPr>
          <a:xfrm>
            <a:off x="5436705" y="1110491"/>
            <a:ext cx="2713383" cy="2922518"/>
          </a:xfrm>
          <a:prstGeom prst="rect">
            <a:avLst/>
          </a:prstGeom>
        </p:spPr>
      </p:pic>
    </p:spTree>
    <p:extLst>
      <p:ext uri="{BB962C8B-B14F-4D97-AF65-F5344CB8AC3E}">
        <p14:creationId xmlns:p14="http://schemas.microsoft.com/office/powerpoint/2010/main" val="219980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57">
          <a:extLst>
            <a:ext uri="{FF2B5EF4-FFF2-40B4-BE49-F238E27FC236}">
              <a16:creationId xmlns:a16="http://schemas.microsoft.com/office/drawing/2014/main" id="{46E7E83E-9E76-74DE-0243-C76749931BBE}"/>
            </a:ext>
          </a:extLst>
        </p:cNvPr>
        <p:cNvGrpSpPr/>
        <p:nvPr/>
      </p:nvGrpSpPr>
      <p:grpSpPr>
        <a:xfrm>
          <a:off x="0" y="0"/>
          <a:ext cx="0" cy="0"/>
          <a:chOff x="0" y="0"/>
          <a:chExt cx="0" cy="0"/>
        </a:xfrm>
      </p:grpSpPr>
      <p:sp>
        <p:nvSpPr>
          <p:cNvPr id="5" name="Flowchart: Terminator 4">
            <a:extLst>
              <a:ext uri="{FF2B5EF4-FFF2-40B4-BE49-F238E27FC236}">
                <a16:creationId xmlns:a16="http://schemas.microsoft.com/office/drawing/2014/main" id="{D8E59E5A-4D1C-9F84-51DE-859B02040EA1}"/>
              </a:ext>
            </a:extLst>
          </p:cNvPr>
          <p:cNvSpPr/>
          <p:nvPr/>
        </p:nvSpPr>
        <p:spPr>
          <a:xfrm>
            <a:off x="4025915" y="828303"/>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12D5FD6-D21A-6E76-5666-CC2FC1C3EE9B}"/>
                  </a:ext>
                </a:extLst>
              </p:cNvPr>
              <p:cNvSpPr txBox="1"/>
              <p:nvPr/>
            </p:nvSpPr>
            <p:spPr>
              <a:xfrm>
                <a:off x="1322172" y="1509877"/>
                <a:ext cx="3587759" cy="2805320"/>
              </a:xfrm>
              <a:prstGeom prst="rect">
                <a:avLst/>
              </a:prstGeom>
              <a:noFill/>
            </p:spPr>
            <p:txBody>
              <a:bodyPr wrap="square">
                <a:spAutoFit/>
              </a:bodyPr>
              <a:lstStyle/>
              <a:p>
                <a:pPr algn="just">
                  <a:lnSpc>
                    <a:spcPct val="150000"/>
                  </a:lnSpc>
                </a:pPr>
                <a:r>
                  <a:rPr lang="vi-VN" sz="2000" dirty="0"/>
                  <a:t>a) Hai đường kính của hình cầu: </a:t>
                </a:r>
                <a14:m>
                  <m:oMath xmlns:m="http://schemas.openxmlformats.org/officeDocument/2006/math">
                    <m:r>
                      <a:rPr lang="vi-VN" sz="2000" i="1"/>
                      <m:t>𝐴𝐵</m:t>
                    </m:r>
                    <m:r>
                      <a:rPr lang="vi-VN" sz="2000" i="1"/>
                      <m:t>; </m:t>
                    </m:r>
                    <m:r>
                      <a:rPr lang="vi-VN" sz="2000" i="1"/>
                      <m:t>𝐷𝐶</m:t>
                    </m:r>
                  </m:oMath>
                </a14:m>
                <a:r>
                  <a:rPr lang="vi-VN" sz="2000" dirty="0"/>
                  <a:t>.</a:t>
                </a:r>
                <a:endParaRPr lang="en-US" sz="2000" dirty="0"/>
              </a:p>
              <a:p>
                <a:pPr algn="just">
                  <a:lnSpc>
                    <a:spcPct val="150000"/>
                  </a:lnSpc>
                </a:pPr>
                <a:r>
                  <a:rPr lang="vi-VN" sz="2000" dirty="0"/>
                  <a:t>b) Bốn bán kính của hình cầu: </a:t>
                </a:r>
                <a14:m>
                  <m:oMath xmlns:m="http://schemas.openxmlformats.org/officeDocument/2006/math">
                    <m:r>
                      <a:rPr lang="vi-VN" sz="2000" i="1"/>
                      <m:t>𝑂𝐴</m:t>
                    </m:r>
                    <m:r>
                      <a:rPr lang="vi-VN" sz="2000" i="1"/>
                      <m:t>; </m:t>
                    </m:r>
                    <m:r>
                      <a:rPr lang="vi-VN" sz="2000" i="1"/>
                      <m:t>𝑂𝐵</m:t>
                    </m:r>
                    <m:r>
                      <a:rPr lang="vi-VN" sz="2000" i="1"/>
                      <m:t>; </m:t>
                    </m:r>
                    <m:r>
                      <a:rPr lang="vi-VN" sz="2000" i="1"/>
                      <m:t>𝑂𝐶</m:t>
                    </m:r>
                    <m:r>
                      <a:rPr lang="vi-VN" sz="2000" i="1"/>
                      <m:t>; </m:t>
                    </m:r>
                    <m:r>
                      <a:rPr lang="vi-VN" sz="2000" i="1"/>
                      <m:t>𝑂𝐷</m:t>
                    </m:r>
                  </m:oMath>
                </a14:m>
                <a:r>
                  <a:rPr lang="vi-VN" sz="2000" dirty="0"/>
                  <a:t>.</a:t>
                </a:r>
                <a:endParaRPr lang="en-US" sz="2000" dirty="0"/>
              </a:p>
              <a:p>
                <a:pPr algn="just">
                  <a:lnSpc>
                    <a:spcPct val="150000"/>
                  </a:lnSpc>
                </a:pPr>
                <a:r>
                  <a:rPr lang="vi-VN" sz="2000" dirty="0"/>
                  <a:t>c) Một hình tròn lớn của hình cầu: </a:t>
                </a:r>
                <a14:m>
                  <m:oMath xmlns:m="http://schemas.openxmlformats.org/officeDocument/2006/math">
                    <m:r>
                      <a:rPr lang="vi-VN" sz="2000" i="1"/>
                      <m:t>(</m:t>
                    </m:r>
                    <m:r>
                      <a:rPr lang="vi-VN" sz="2000" i="1"/>
                      <m:t>𝑂</m:t>
                    </m:r>
                    <m:r>
                      <a:rPr lang="vi-VN" sz="2000" i="1"/>
                      <m:t>, </m:t>
                    </m:r>
                    <m:r>
                      <a:rPr lang="vi-VN" sz="2000" i="1"/>
                      <m:t>𝑂𝐴</m:t>
                    </m:r>
                    <m:r>
                      <a:rPr lang="vi-VN" sz="2000" i="1"/>
                      <m:t>)</m:t>
                    </m:r>
                  </m:oMath>
                </a14:m>
                <a:r>
                  <a:rPr lang="vi-VN" sz="2000" dirty="0"/>
                  <a:t>.</a:t>
                </a:r>
                <a:endParaRPr lang="en-US" sz="2000" dirty="0"/>
              </a:p>
            </p:txBody>
          </p:sp>
        </mc:Choice>
        <mc:Fallback>
          <p:sp>
            <p:nvSpPr>
              <p:cNvPr id="10" name="TextBox 9">
                <a:extLst>
                  <a:ext uri="{FF2B5EF4-FFF2-40B4-BE49-F238E27FC236}">
                    <a16:creationId xmlns:a16="http://schemas.microsoft.com/office/drawing/2014/main" id="{212D5FD6-D21A-6E76-5666-CC2FC1C3EE9B}"/>
                  </a:ext>
                </a:extLst>
              </p:cNvPr>
              <p:cNvSpPr txBox="1">
                <a:spLocks noRot="1" noChangeAspect="1" noMove="1" noResize="1" noEditPoints="1" noAdjustHandles="1" noChangeArrowheads="1" noChangeShapeType="1" noTextEdit="1"/>
              </p:cNvSpPr>
              <p:nvPr/>
            </p:nvSpPr>
            <p:spPr>
              <a:xfrm>
                <a:off x="1322172" y="1509877"/>
                <a:ext cx="3587759" cy="2805320"/>
              </a:xfrm>
              <a:prstGeom prst="rect">
                <a:avLst/>
              </a:prstGeom>
              <a:blipFill>
                <a:blip r:embed="rId3"/>
                <a:stretch>
                  <a:fillRect l="-1871" r="-1701" b="-304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1EB86738-526E-A796-8833-083FAFA45202}"/>
              </a:ext>
            </a:extLst>
          </p:cNvPr>
          <p:cNvPicPr>
            <a:picLocks noChangeAspect="1"/>
          </p:cNvPicPr>
          <p:nvPr/>
        </p:nvPicPr>
        <p:blipFill>
          <a:blip r:embed="rId4">
            <a:clrChange>
              <a:clrFrom>
                <a:srgbClr val="FFFFFF"/>
              </a:clrFrom>
              <a:clrTo>
                <a:srgbClr val="FFFFFF">
                  <a:alpha val="0"/>
                </a:srgbClr>
              </a:clrTo>
            </a:clrChange>
          </a:blip>
          <a:srcRect l="67956" r="8485"/>
          <a:stretch/>
        </p:blipFill>
        <p:spPr>
          <a:xfrm>
            <a:off x="5436705" y="1392679"/>
            <a:ext cx="2713383" cy="2922518"/>
          </a:xfrm>
          <a:prstGeom prst="rect">
            <a:avLst/>
          </a:prstGeom>
        </p:spPr>
      </p:pic>
    </p:spTree>
    <p:extLst>
      <p:ext uri="{BB962C8B-B14F-4D97-AF65-F5344CB8AC3E}">
        <p14:creationId xmlns:p14="http://schemas.microsoft.com/office/powerpoint/2010/main" val="6422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36">
          <a:extLst>
            <a:ext uri="{FF2B5EF4-FFF2-40B4-BE49-F238E27FC236}">
              <a16:creationId xmlns:a16="http://schemas.microsoft.com/office/drawing/2014/main" id="{75D323E6-BA35-7C78-F823-AB527D4E0E3B}"/>
            </a:ext>
          </a:extLst>
        </p:cNvPr>
        <p:cNvGrpSpPr/>
        <p:nvPr/>
      </p:nvGrpSpPr>
      <p:grpSpPr>
        <a:xfrm>
          <a:off x="0" y="0"/>
          <a:ext cx="0" cy="0"/>
          <a:chOff x="0" y="0"/>
          <a:chExt cx="0" cy="0"/>
        </a:xfrm>
      </p:grpSpPr>
      <p:sp>
        <p:nvSpPr>
          <p:cNvPr id="1138" name="Google Shape;1138;p31">
            <a:extLst>
              <a:ext uri="{FF2B5EF4-FFF2-40B4-BE49-F238E27FC236}">
                <a16:creationId xmlns:a16="http://schemas.microsoft.com/office/drawing/2014/main" id="{C5C4F197-997E-E001-34AF-484179F24072}"/>
              </a:ext>
            </a:extLst>
          </p:cNvPr>
          <p:cNvSpPr txBox="1">
            <a:spLocks noGrp="1"/>
          </p:cNvSpPr>
          <p:nvPr>
            <p:ph type="title"/>
          </p:nvPr>
        </p:nvSpPr>
        <p:spPr>
          <a:xfrm>
            <a:off x="2513913" y="1493809"/>
            <a:ext cx="4272894" cy="233333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5000" dirty="0">
                <a:latin typeface="+mj-lt"/>
              </a:rPr>
              <a:t>HOẠT ĐỘNG VẬN DỤNG</a:t>
            </a:r>
            <a:endParaRPr sz="5000" dirty="0">
              <a:latin typeface="+mj-lt"/>
            </a:endParaRPr>
          </a:p>
        </p:txBody>
      </p:sp>
      <p:grpSp>
        <p:nvGrpSpPr>
          <p:cNvPr id="1140" name="Google Shape;1140;p31">
            <a:extLst>
              <a:ext uri="{FF2B5EF4-FFF2-40B4-BE49-F238E27FC236}">
                <a16:creationId xmlns:a16="http://schemas.microsoft.com/office/drawing/2014/main" id="{207150B1-1697-CC59-1582-087E2AFAE78A}"/>
              </a:ext>
            </a:extLst>
          </p:cNvPr>
          <p:cNvGrpSpPr/>
          <p:nvPr/>
        </p:nvGrpSpPr>
        <p:grpSpPr>
          <a:xfrm>
            <a:off x="476798" y="451408"/>
            <a:ext cx="8248717" cy="4467592"/>
            <a:chOff x="476798" y="451408"/>
            <a:chExt cx="8248717" cy="4467592"/>
          </a:xfrm>
        </p:grpSpPr>
        <p:grpSp>
          <p:nvGrpSpPr>
            <p:cNvPr id="1141" name="Google Shape;1141;p31">
              <a:extLst>
                <a:ext uri="{FF2B5EF4-FFF2-40B4-BE49-F238E27FC236}">
                  <a16:creationId xmlns:a16="http://schemas.microsoft.com/office/drawing/2014/main" id="{F771FA19-6EF8-8090-E074-162EBE9E185E}"/>
                </a:ext>
              </a:extLst>
            </p:cNvPr>
            <p:cNvGrpSpPr/>
            <p:nvPr/>
          </p:nvGrpSpPr>
          <p:grpSpPr>
            <a:xfrm rot="-1632334">
              <a:off x="7319002" y="648983"/>
              <a:ext cx="1176592" cy="1290525"/>
              <a:chOff x="1328738" y="1089025"/>
              <a:chExt cx="4262435" cy="4675182"/>
            </a:xfrm>
          </p:grpSpPr>
          <p:sp>
            <p:nvSpPr>
              <p:cNvPr id="1142" name="Google Shape;1142;p31">
                <a:extLst>
                  <a:ext uri="{FF2B5EF4-FFF2-40B4-BE49-F238E27FC236}">
                    <a16:creationId xmlns:a16="http://schemas.microsoft.com/office/drawing/2014/main" id="{5E14BB9F-2E1E-BB0E-8D9A-B4DDEF742DCC}"/>
                  </a:ext>
                </a:extLst>
              </p:cNvPr>
              <p:cNvSpPr/>
              <p:nvPr/>
            </p:nvSpPr>
            <p:spPr>
              <a:xfrm>
                <a:off x="1328738" y="1169988"/>
                <a:ext cx="4194167" cy="4594219"/>
              </a:xfrm>
              <a:custGeom>
                <a:avLst/>
                <a:gdLst/>
                <a:ahLst/>
                <a:cxnLst/>
                <a:rect l="l" t="t" r="r" b="b"/>
                <a:pathLst>
                  <a:path w="6381" h="6989" extrusionOk="0">
                    <a:moveTo>
                      <a:pt x="5582" y="2366"/>
                    </a:moveTo>
                    <a:cubicBezTo>
                      <a:pt x="4783" y="732"/>
                      <a:pt x="2912" y="0"/>
                      <a:pt x="1411" y="734"/>
                    </a:cubicBezTo>
                    <a:cubicBezTo>
                      <a:pt x="928" y="970"/>
                      <a:pt x="522" y="1341"/>
                      <a:pt x="236" y="1808"/>
                    </a:cubicBezTo>
                    <a:cubicBezTo>
                      <a:pt x="9" y="2179"/>
                      <a:pt x="0" y="2619"/>
                      <a:pt x="177" y="2980"/>
                    </a:cubicBezTo>
                    <a:cubicBezTo>
                      <a:pt x="269" y="3168"/>
                      <a:pt x="412" y="3335"/>
                      <a:pt x="601" y="3460"/>
                    </a:cubicBezTo>
                    <a:cubicBezTo>
                      <a:pt x="966" y="3699"/>
                      <a:pt x="1246" y="4014"/>
                      <a:pt x="1432" y="4395"/>
                    </a:cubicBezTo>
                    <a:cubicBezTo>
                      <a:pt x="1618" y="4776"/>
                      <a:pt x="1695" y="5190"/>
                      <a:pt x="1660" y="5625"/>
                    </a:cubicBezTo>
                    <a:cubicBezTo>
                      <a:pt x="1607" y="6281"/>
                      <a:pt x="2081" y="6853"/>
                      <a:pt x="2740" y="6927"/>
                    </a:cubicBezTo>
                    <a:cubicBezTo>
                      <a:pt x="3283" y="6989"/>
                      <a:pt x="3826" y="6896"/>
                      <a:pt x="4309" y="6660"/>
                    </a:cubicBezTo>
                    <a:cubicBezTo>
                      <a:pt x="5809" y="5926"/>
                      <a:pt x="6381" y="4000"/>
                      <a:pt x="5582" y="2366"/>
                    </a:cubicBezTo>
                    <a:close/>
                    <a:moveTo>
                      <a:pt x="1652" y="4287"/>
                    </a:moveTo>
                    <a:cubicBezTo>
                      <a:pt x="1322" y="3613"/>
                      <a:pt x="1310" y="2941"/>
                      <a:pt x="1625" y="2787"/>
                    </a:cubicBezTo>
                    <a:cubicBezTo>
                      <a:pt x="1940" y="2633"/>
                      <a:pt x="2462" y="3055"/>
                      <a:pt x="2792" y="3730"/>
                    </a:cubicBezTo>
                    <a:cubicBezTo>
                      <a:pt x="3122" y="4404"/>
                      <a:pt x="3134" y="5076"/>
                      <a:pt x="2819" y="5230"/>
                    </a:cubicBezTo>
                    <a:cubicBezTo>
                      <a:pt x="2504" y="5384"/>
                      <a:pt x="1982" y="4962"/>
                      <a:pt x="1652" y="428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3" name="Google Shape;1143;p31">
                <a:extLst>
                  <a:ext uri="{FF2B5EF4-FFF2-40B4-BE49-F238E27FC236}">
                    <a16:creationId xmlns:a16="http://schemas.microsoft.com/office/drawing/2014/main" id="{DBF2AD90-42C2-495E-FA3C-9A9AE78E2BCF}"/>
                  </a:ext>
                </a:extLst>
              </p:cNvPr>
              <p:cNvSpPr/>
              <p:nvPr/>
            </p:nvSpPr>
            <p:spPr>
              <a:xfrm>
                <a:off x="1398588" y="1089025"/>
                <a:ext cx="4192585" cy="4594219"/>
              </a:xfrm>
              <a:custGeom>
                <a:avLst/>
                <a:gdLst/>
                <a:ahLst/>
                <a:cxnLst/>
                <a:rect l="l" t="t" r="r" b="b"/>
                <a:pathLst>
                  <a:path w="6380" h="6989" extrusionOk="0">
                    <a:moveTo>
                      <a:pt x="5581" y="2366"/>
                    </a:moveTo>
                    <a:cubicBezTo>
                      <a:pt x="4782" y="733"/>
                      <a:pt x="2911" y="0"/>
                      <a:pt x="1410" y="734"/>
                    </a:cubicBezTo>
                    <a:cubicBezTo>
                      <a:pt x="927" y="970"/>
                      <a:pt x="521" y="1342"/>
                      <a:pt x="236" y="1808"/>
                    </a:cubicBezTo>
                    <a:cubicBezTo>
                      <a:pt x="9" y="2179"/>
                      <a:pt x="0" y="2619"/>
                      <a:pt x="176" y="2980"/>
                    </a:cubicBezTo>
                    <a:cubicBezTo>
                      <a:pt x="269" y="3169"/>
                      <a:pt x="412" y="3336"/>
                      <a:pt x="601" y="3460"/>
                    </a:cubicBezTo>
                    <a:cubicBezTo>
                      <a:pt x="966" y="3700"/>
                      <a:pt x="1245" y="4014"/>
                      <a:pt x="1432" y="4395"/>
                    </a:cubicBezTo>
                    <a:cubicBezTo>
                      <a:pt x="1618" y="4776"/>
                      <a:pt x="1695" y="5190"/>
                      <a:pt x="1660" y="5625"/>
                    </a:cubicBezTo>
                    <a:cubicBezTo>
                      <a:pt x="1607" y="6282"/>
                      <a:pt x="2081" y="6854"/>
                      <a:pt x="2739" y="6928"/>
                    </a:cubicBezTo>
                    <a:cubicBezTo>
                      <a:pt x="3283" y="6989"/>
                      <a:pt x="3825" y="6897"/>
                      <a:pt x="4308" y="6661"/>
                    </a:cubicBezTo>
                    <a:cubicBezTo>
                      <a:pt x="5809" y="5927"/>
                      <a:pt x="6380" y="4000"/>
                      <a:pt x="5581" y="2366"/>
                    </a:cubicBezTo>
                    <a:close/>
                    <a:moveTo>
                      <a:pt x="1651" y="4288"/>
                    </a:moveTo>
                    <a:cubicBezTo>
                      <a:pt x="1322" y="3614"/>
                      <a:pt x="1309" y="2942"/>
                      <a:pt x="1624" y="2788"/>
                    </a:cubicBezTo>
                    <a:cubicBezTo>
                      <a:pt x="1939" y="2634"/>
                      <a:pt x="2462" y="3056"/>
                      <a:pt x="2792" y="3730"/>
                    </a:cubicBezTo>
                    <a:cubicBezTo>
                      <a:pt x="3122" y="4405"/>
                      <a:pt x="3134" y="5077"/>
                      <a:pt x="2819" y="5231"/>
                    </a:cubicBezTo>
                    <a:cubicBezTo>
                      <a:pt x="2504" y="5384"/>
                      <a:pt x="1981" y="4963"/>
                      <a:pt x="1651" y="428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4" name="Google Shape;1144;p31">
                <a:extLst>
                  <a:ext uri="{FF2B5EF4-FFF2-40B4-BE49-F238E27FC236}">
                    <a16:creationId xmlns:a16="http://schemas.microsoft.com/office/drawing/2014/main" id="{78AD95C3-7791-A4E4-3565-C8F69DFEC0EB}"/>
                  </a:ext>
                </a:extLst>
              </p:cNvPr>
              <p:cNvSpPr/>
              <p:nvPr/>
            </p:nvSpPr>
            <p:spPr>
              <a:xfrm>
                <a:off x="4375151" y="2416175"/>
                <a:ext cx="652463" cy="814389"/>
              </a:xfrm>
              <a:custGeom>
                <a:avLst/>
                <a:gdLst/>
                <a:ahLst/>
                <a:cxnLst/>
                <a:rect l="l" t="t" r="r" b="b"/>
                <a:pathLst>
                  <a:path w="993" h="1240" extrusionOk="0">
                    <a:moveTo>
                      <a:pt x="851" y="447"/>
                    </a:moveTo>
                    <a:cubicBezTo>
                      <a:pt x="710" y="157"/>
                      <a:pt x="436" y="0"/>
                      <a:pt x="240" y="96"/>
                    </a:cubicBezTo>
                    <a:cubicBezTo>
                      <a:pt x="44" y="191"/>
                      <a:pt x="0" y="504"/>
                      <a:pt x="142" y="793"/>
                    </a:cubicBezTo>
                    <a:cubicBezTo>
                      <a:pt x="284" y="1083"/>
                      <a:pt x="557" y="1240"/>
                      <a:pt x="753" y="1144"/>
                    </a:cubicBezTo>
                    <a:cubicBezTo>
                      <a:pt x="949" y="1049"/>
                      <a:pt x="993" y="736"/>
                      <a:pt x="851" y="44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5" name="Google Shape;1145;p31">
                <a:extLst>
                  <a:ext uri="{FF2B5EF4-FFF2-40B4-BE49-F238E27FC236}">
                    <a16:creationId xmlns:a16="http://schemas.microsoft.com/office/drawing/2014/main" id="{65F227E8-A449-3AD2-3C7A-AEE13234B964}"/>
                  </a:ext>
                </a:extLst>
              </p:cNvPr>
              <p:cNvSpPr/>
              <p:nvPr/>
            </p:nvSpPr>
            <p:spPr>
              <a:xfrm>
                <a:off x="3632200" y="1833563"/>
                <a:ext cx="679449" cy="790576"/>
              </a:xfrm>
              <a:custGeom>
                <a:avLst/>
                <a:gdLst/>
                <a:ahLst/>
                <a:cxnLst/>
                <a:rect l="l" t="t" r="r" b="b"/>
                <a:pathLst>
                  <a:path w="1035" h="1203" extrusionOk="0">
                    <a:moveTo>
                      <a:pt x="838" y="372"/>
                    </a:moveTo>
                    <a:cubicBezTo>
                      <a:pt x="650" y="110"/>
                      <a:pt x="354" y="0"/>
                      <a:pt x="177" y="128"/>
                    </a:cubicBezTo>
                    <a:cubicBezTo>
                      <a:pt x="0" y="255"/>
                      <a:pt x="9" y="570"/>
                      <a:pt x="197" y="832"/>
                    </a:cubicBezTo>
                    <a:cubicBezTo>
                      <a:pt x="385" y="1094"/>
                      <a:pt x="681" y="1203"/>
                      <a:pt x="858" y="1076"/>
                    </a:cubicBezTo>
                    <a:cubicBezTo>
                      <a:pt x="1035" y="949"/>
                      <a:pt x="1027" y="633"/>
                      <a:pt x="838" y="3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6" name="Google Shape;1146;p31">
                <a:extLst>
                  <a:ext uri="{FF2B5EF4-FFF2-40B4-BE49-F238E27FC236}">
                    <a16:creationId xmlns:a16="http://schemas.microsoft.com/office/drawing/2014/main" id="{7FD177DE-DB4B-868A-B83C-B3865627BE80}"/>
                  </a:ext>
                </a:extLst>
              </p:cNvPr>
              <p:cNvSpPr/>
              <p:nvPr/>
            </p:nvSpPr>
            <p:spPr>
              <a:xfrm>
                <a:off x="2811463" y="1546225"/>
                <a:ext cx="712788" cy="771526"/>
              </a:xfrm>
              <a:custGeom>
                <a:avLst/>
                <a:gdLst/>
                <a:ahLst/>
                <a:cxnLst/>
                <a:rect l="l" t="t" r="r" b="b"/>
                <a:pathLst>
                  <a:path w="1085" h="1174" extrusionOk="0">
                    <a:moveTo>
                      <a:pt x="845" y="333"/>
                    </a:moveTo>
                    <a:cubicBezTo>
                      <a:pt x="638" y="86"/>
                      <a:pt x="335" y="0"/>
                      <a:pt x="168" y="140"/>
                    </a:cubicBezTo>
                    <a:cubicBezTo>
                      <a:pt x="0" y="280"/>
                      <a:pt x="33" y="594"/>
                      <a:pt x="240" y="841"/>
                    </a:cubicBezTo>
                    <a:cubicBezTo>
                      <a:pt x="447" y="1088"/>
                      <a:pt x="751" y="1174"/>
                      <a:pt x="918" y="1034"/>
                    </a:cubicBezTo>
                    <a:cubicBezTo>
                      <a:pt x="1085" y="894"/>
                      <a:pt x="1052" y="580"/>
                      <a:pt x="845" y="33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7" name="Google Shape;1147;p31">
                <a:extLst>
                  <a:ext uri="{FF2B5EF4-FFF2-40B4-BE49-F238E27FC236}">
                    <a16:creationId xmlns:a16="http://schemas.microsoft.com/office/drawing/2014/main" id="{A6BEA1D4-695A-E73E-382D-08680C057960}"/>
                  </a:ext>
                </a:extLst>
              </p:cNvPr>
              <p:cNvSpPr/>
              <p:nvPr/>
            </p:nvSpPr>
            <p:spPr>
              <a:xfrm>
                <a:off x="4413250" y="3354388"/>
                <a:ext cx="617538" cy="817561"/>
              </a:xfrm>
              <a:custGeom>
                <a:avLst/>
                <a:gdLst/>
                <a:ahLst/>
                <a:cxnLst/>
                <a:rect l="l" t="t" r="r" b="b"/>
                <a:pathLst>
                  <a:path w="940" h="1243" extrusionOk="0">
                    <a:moveTo>
                      <a:pt x="635" y="1182"/>
                    </a:moveTo>
                    <a:cubicBezTo>
                      <a:pt x="844" y="1120"/>
                      <a:pt x="940" y="819"/>
                      <a:pt x="849" y="510"/>
                    </a:cubicBezTo>
                    <a:cubicBezTo>
                      <a:pt x="757" y="201"/>
                      <a:pt x="514" y="0"/>
                      <a:pt x="305" y="62"/>
                    </a:cubicBezTo>
                    <a:cubicBezTo>
                      <a:pt x="96" y="123"/>
                      <a:pt x="0" y="424"/>
                      <a:pt x="91" y="733"/>
                    </a:cubicBezTo>
                    <a:cubicBezTo>
                      <a:pt x="183" y="1043"/>
                      <a:pt x="426" y="1243"/>
                      <a:pt x="635" y="118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8" name="Google Shape;1148;p31">
                <a:extLst>
                  <a:ext uri="{FF2B5EF4-FFF2-40B4-BE49-F238E27FC236}">
                    <a16:creationId xmlns:a16="http://schemas.microsoft.com/office/drawing/2014/main" id="{4676ED13-FD9A-B5A0-CDCB-11A4776C997D}"/>
                  </a:ext>
                </a:extLst>
              </p:cNvPr>
              <p:cNvSpPr/>
              <p:nvPr/>
            </p:nvSpPr>
            <p:spPr>
              <a:xfrm>
                <a:off x="4165601" y="4175125"/>
                <a:ext cx="596899" cy="811213"/>
              </a:xfrm>
              <a:custGeom>
                <a:avLst/>
                <a:gdLst/>
                <a:ahLst/>
                <a:cxnLst/>
                <a:rect l="l" t="t" r="r" b="b"/>
                <a:pathLst>
                  <a:path w="907" h="1234" extrusionOk="0">
                    <a:moveTo>
                      <a:pt x="839" y="534"/>
                    </a:moveTo>
                    <a:cubicBezTo>
                      <a:pt x="772" y="219"/>
                      <a:pt x="544" y="0"/>
                      <a:pt x="331" y="46"/>
                    </a:cubicBezTo>
                    <a:cubicBezTo>
                      <a:pt x="118" y="92"/>
                      <a:pt x="0" y="385"/>
                      <a:pt x="67" y="700"/>
                    </a:cubicBezTo>
                    <a:cubicBezTo>
                      <a:pt x="135" y="1015"/>
                      <a:pt x="363" y="1234"/>
                      <a:pt x="576" y="1188"/>
                    </a:cubicBezTo>
                    <a:cubicBezTo>
                      <a:pt x="789" y="1142"/>
                      <a:pt x="907" y="849"/>
                      <a:pt x="839" y="53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49" name="Google Shape;1149;p31">
              <a:extLst>
                <a:ext uri="{FF2B5EF4-FFF2-40B4-BE49-F238E27FC236}">
                  <a16:creationId xmlns:a16="http://schemas.microsoft.com/office/drawing/2014/main" id="{52D52765-A758-2940-C456-A05022BE8584}"/>
                </a:ext>
              </a:extLst>
            </p:cNvPr>
            <p:cNvGrpSpPr/>
            <p:nvPr/>
          </p:nvGrpSpPr>
          <p:grpSpPr>
            <a:xfrm rot="-1121805">
              <a:off x="666638" y="3480931"/>
              <a:ext cx="888738" cy="1330735"/>
              <a:chOff x="6296026" y="3317875"/>
              <a:chExt cx="2378072" cy="3560764"/>
            </a:xfrm>
          </p:grpSpPr>
          <p:sp>
            <p:nvSpPr>
              <p:cNvPr id="1150" name="Google Shape;1150;p31">
                <a:extLst>
                  <a:ext uri="{FF2B5EF4-FFF2-40B4-BE49-F238E27FC236}">
                    <a16:creationId xmlns:a16="http://schemas.microsoft.com/office/drawing/2014/main" id="{98B6A863-71F2-F9BD-6BF1-0299BF6BE757}"/>
                  </a:ext>
                </a:extLst>
              </p:cNvPr>
              <p:cNvSpPr/>
              <p:nvPr/>
            </p:nvSpPr>
            <p:spPr>
              <a:xfrm>
                <a:off x="6296025" y="3317875"/>
                <a:ext cx="2378072" cy="3560764"/>
              </a:xfrm>
              <a:custGeom>
                <a:avLst/>
                <a:gdLst/>
                <a:ahLst/>
                <a:cxnLst/>
                <a:rect l="l" t="t" r="r" b="b"/>
                <a:pathLst>
                  <a:path w="3619" h="5418" extrusionOk="0">
                    <a:moveTo>
                      <a:pt x="2862" y="4891"/>
                    </a:moveTo>
                    <a:cubicBezTo>
                      <a:pt x="2608" y="4291"/>
                      <a:pt x="2608" y="4291"/>
                      <a:pt x="2608" y="4291"/>
                    </a:cubicBezTo>
                    <a:cubicBezTo>
                      <a:pt x="3619" y="1793"/>
                      <a:pt x="3619" y="1793"/>
                      <a:pt x="3619" y="1793"/>
                    </a:cubicBezTo>
                    <a:cubicBezTo>
                      <a:pt x="1120" y="781"/>
                      <a:pt x="1120" y="781"/>
                      <a:pt x="1120" y="781"/>
                    </a:cubicBezTo>
                    <a:cubicBezTo>
                      <a:pt x="866" y="181"/>
                      <a:pt x="866" y="181"/>
                      <a:pt x="866" y="181"/>
                    </a:cubicBezTo>
                    <a:cubicBezTo>
                      <a:pt x="814" y="58"/>
                      <a:pt x="671" y="0"/>
                      <a:pt x="547" y="52"/>
                    </a:cubicBezTo>
                    <a:cubicBezTo>
                      <a:pt x="181" y="207"/>
                      <a:pt x="181" y="207"/>
                      <a:pt x="181" y="207"/>
                    </a:cubicBezTo>
                    <a:cubicBezTo>
                      <a:pt x="57" y="260"/>
                      <a:pt x="0" y="403"/>
                      <a:pt x="52" y="527"/>
                    </a:cubicBezTo>
                    <a:cubicBezTo>
                      <a:pt x="2047" y="5236"/>
                      <a:pt x="2047" y="5236"/>
                      <a:pt x="2047" y="5236"/>
                    </a:cubicBezTo>
                    <a:cubicBezTo>
                      <a:pt x="2100" y="5360"/>
                      <a:pt x="2243" y="5418"/>
                      <a:pt x="2367" y="5365"/>
                    </a:cubicBezTo>
                    <a:cubicBezTo>
                      <a:pt x="2732" y="5210"/>
                      <a:pt x="2732" y="5210"/>
                      <a:pt x="2732" y="5210"/>
                    </a:cubicBezTo>
                    <a:cubicBezTo>
                      <a:pt x="2856" y="5158"/>
                      <a:pt x="2914" y="5015"/>
                      <a:pt x="2862" y="4891"/>
                    </a:cubicBezTo>
                    <a:close/>
                    <a:moveTo>
                      <a:pt x="2491" y="2270"/>
                    </a:moveTo>
                    <a:cubicBezTo>
                      <a:pt x="2130" y="3164"/>
                      <a:pt x="2130" y="3164"/>
                      <a:pt x="2130" y="3164"/>
                    </a:cubicBezTo>
                    <a:cubicBezTo>
                      <a:pt x="1598" y="1909"/>
                      <a:pt x="1598" y="1909"/>
                      <a:pt x="1598" y="1909"/>
                    </a:cubicBezTo>
                    <a:lnTo>
                      <a:pt x="2491" y="227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1" name="Google Shape;1151;p31">
                <a:extLst>
                  <a:ext uri="{FF2B5EF4-FFF2-40B4-BE49-F238E27FC236}">
                    <a16:creationId xmlns:a16="http://schemas.microsoft.com/office/drawing/2014/main" id="{C8A43B54-FA5E-A1D2-FCE2-56FB0AAF3E57}"/>
                  </a:ext>
                </a:extLst>
              </p:cNvPr>
              <p:cNvSpPr/>
              <p:nvPr/>
            </p:nvSpPr>
            <p:spPr>
              <a:xfrm>
                <a:off x="6423025" y="3795713"/>
                <a:ext cx="212725" cy="98425"/>
              </a:xfrm>
              <a:custGeom>
                <a:avLst/>
                <a:gdLst/>
                <a:ahLst/>
                <a:cxnLst/>
                <a:rect l="l" t="t" r="r" b="b"/>
                <a:pathLst>
                  <a:path w="134" h="62" extrusionOk="0">
                    <a:moveTo>
                      <a:pt x="0" y="56"/>
                    </a:moveTo>
                    <a:lnTo>
                      <a:pt x="3" y="62"/>
                    </a:lnTo>
                    <a:lnTo>
                      <a:pt x="134"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2" name="Google Shape;1152;p31">
                <a:extLst>
                  <a:ext uri="{FF2B5EF4-FFF2-40B4-BE49-F238E27FC236}">
                    <a16:creationId xmlns:a16="http://schemas.microsoft.com/office/drawing/2014/main" id="{F125FEFE-BDCB-5930-F762-50691C6BC929}"/>
                  </a:ext>
                </a:extLst>
              </p:cNvPr>
              <p:cNvSpPr/>
              <p:nvPr/>
            </p:nvSpPr>
            <p:spPr>
              <a:xfrm>
                <a:off x="6459538" y="3906838"/>
                <a:ext cx="147638" cy="71438"/>
              </a:xfrm>
              <a:custGeom>
                <a:avLst/>
                <a:gdLst/>
                <a:ahLst/>
                <a:cxnLst/>
                <a:rect l="l" t="t" r="r" b="b"/>
                <a:pathLst>
                  <a:path w="93" h="45" extrusionOk="0">
                    <a:moveTo>
                      <a:pt x="0" y="39"/>
                    </a:moveTo>
                    <a:lnTo>
                      <a:pt x="2" y="45"/>
                    </a:lnTo>
                    <a:lnTo>
                      <a:pt x="93"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3" name="Google Shape;1153;p31">
                <a:extLst>
                  <a:ext uri="{FF2B5EF4-FFF2-40B4-BE49-F238E27FC236}">
                    <a16:creationId xmlns:a16="http://schemas.microsoft.com/office/drawing/2014/main" id="{90D753AA-1BD6-C8D4-E436-B2B9308FB105}"/>
                  </a:ext>
                </a:extLst>
              </p:cNvPr>
              <p:cNvSpPr/>
              <p:nvPr/>
            </p:nvSpPr>
            <p:spPr>
              <a:xfrm>
                <a:off x="6492876" y="3986213"/>
                <a:ext cx="147638" cy="69850"/>
              </a:xfrm>
              <a:custGeom>
                <a:avLst/>
                <a:gdLst/>
                <a:ahLst/>
                <a:cxnLst/>
                <a:rect l="l" t="t" r="r" b="b"/>
                <a:pathLst>
                  <a:path w="93" h="44" extrusionOk="0">
                    <a:moveTo>
                      <a:pt x="0" y="38"/>
                    </a:moveTo>
                    <a:lnTo>
                      <a:pt x="2" y="44"/>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4" name="Google Shape;1154;p31">
                <a:extLst>
                  <a:ext uri="{FF2B5EF4-FFF2-40B4-BE49-F238E27FC236}">
                    <a16:creationId xmlns:a16="http://schemas.microsoft.com/office/drawing/2014/main" id="{ECA2EB81-F3F7-9CB4-1714-D170ED4F50A0}"/>
                  </a:ext>
                </a:extLst>
              </p:cNvPr>
              <p:cNvSpPr/>
              <p:nvPr/>
            </p:nvSpPr>
            <p:spPr>
              <a:xfrm>
                <a:off x="6527801" y="4070350"/>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5" name="Google Shape;1155;p31">
                <a:extLst>
                  <a:ext uri="{FF2B5EF4-FFF2-40B4-BE49-F238E27FC236}">
                    <a16:creationId xmlns:a16="http://schemas.microsoft.com/office/drawing/2014/main" id="{778029DE-E414-F94B-4AA6-3BC435C41549}"/>
                  </a:ext>
                </a:extLst>
              </p:cNvPr>
              <p:cNvSpPr/>
              <p:nvPr/>
            </p:nvSpPr>
            <p:spPr>
              <a:xfrm>
                <a:off x="6565901" y="4133850"/>
                <a:ext cx="214313" cy="98425"/>
              </a:xfrm>
              <a:custGeom>
                <a:avLst/>
                <a:gdLst/>
                <a:ahLst/>
                <a:cxnLst/>
                <a:rect l="l" t="t" r="r" b="b"/>
                <a:pathLst>
                  <a:path w="135" h="62" extrusionOk="0">
                    <a:moveTo>
                      <a:pt x="0" y="56"/>
                    </a:moveTo>
                    <a:lnTo>
                      <a:pt x="3" y="62"/>
                    </a:lnTo>
                    <a:lnTo>
                      <a:pt x="135"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6" name="Google Shape;1156;p31">
                <a:extLst>
                  <a:ext uri="{FF2B5EF4-FFF2-40B4-BE49-F238E27FC236}">
                    <a16:creationId xmlns:a16="http://schemas.microsoft.com/office/drawing/2014/main" id="{79AA84C5-A514-46C4-A437-455FE6AFD2D4}"/>
                  </a:ext>
                </a:extLst>
              </p:cNvPr>
              <p:cNvSpPr/>
              <p:nvPr/>
            </p:nvSpPr>
            <p:spPr>
              <a:xfrm>
                <a:off x="6602413" y="4246563"/>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7" name="Google Shape;1157;p31">
                <a:extLst>
                  <a:ext uri="{FF2B5EF4-FFF2-40B4-BE49-F238E27FC236}">
                    <a16:creationId xmlns:a16="http://schemas.microsoft.com/office/drawing/2014/main" id="{27B9BBA4-4506-55C6-5C9A-32EE30C8653C}"/>
                  </a:ext>
                </a:extLst>
              </p:cNvPr>
              <p:cNvSpPr/>
              <p:nvPr/>
            </p:nvSpPr>
            <p:spPr>
              <a:xfrm>
                <a:off x="6635751" y="4324350"/>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8" name="Google Shape;1158;p31">
                <a:extLst>
                  <a:ext uri="{FF2B5EF4-FFF2-40B4-BE49-F238E27FC236}">
                    <a16:creationId xmlns:a16="http://schemas.microsoft.com/office/drawing/2014/main" id="{C39CA68C-3C70-38B9-E47F-13EF1D0CE817}"/>
                  </a:ext>
                </a:extLst>
              </p:cNvPr>
              <p:cNvSpPr/>
              <p:nvPr/>
            </p:nvSpPr>
            <p:spPr>
              <a:xfrm>
                <a:off x="6672263" y="4410075"/>
                <a:ext cx="147638" cy="69850"/>
              </a:xfrm>
              <a:custGeom>
                <a:avLst/>
                <a:gdLst/>
                <a:ahLst/>
                <a:cxnLst/>
                <a:rect l="l" t="t" r="r" b="b"/>
                <a:pathLst>
                  <a:path w="93" h="44" extrusionOk="0">
                    <a:moveTo>
                      <a:pt x="0" y="38"/>
                    </a:moveTo>
                    <a:lnTo>
                      <a:pt x="2" y="44"/>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9" name="Google Shape;1159;p31">
                <a:extLst>
                  <a:ext uri="{FF2B5EF4-FFF2-40B4-BE49-F238E27FC236}">
                    <a16:creationId xmlns:a16="http://schemas.microsoft.com/office/drawing/2014/main" id="{1A817A23-09BF-E493-D254-14633427EDD9}"/>
                  </a:ext>
                </a:extLst>
              </p:cNvPr>
              <p:cNvSpPr/>
              <p:nvPr/>
            </p:nvSpPr>
            <p:spPr>
              <a:xfrm>
                <a:off x="6715126" y="4483100"/>
                <a:ext cx="212725" cy="98425"/>
              </a:xfrm>
              <a:custGeom>
                <a:avLst/>
                <a:gdLst/>
                <a:ahLst/>
                <a:cxnLst/>
                <a:rect l="l" t="t" r="r" b="b"/>
                <a:pathLst>
                  <a:path w="134" h="62" extrusionOk="0">
                    <a:moveTo>
                      <a:pt x="0" y="56"/>
                    </a:moveTo>
                    <a:lnTo>
                      <a:pt x="2" y="62"/>
                    </a:lnTo>
                    <a:lnTo>
                      <a:pt x="134" y="6"/>
                    </a:lnTo>
                    <a:lnTo>
                      <a:pt x="131"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0" name="Google Shape;1160;p31">
                <a:extLst>
                  <a:ext uri="{FF2B5EF4-FFF2-40B4-BE49-F238E27FC236}">
                    <a16:creationId xmlns:a16="http://schemas.microsoft.com/office/drawing/2014/main" id="{167048B9-01C2-2CE2-F3B9-94CA2D812D07}"/>
                  </a:ext>
                </a:extLst>
              </p:cNvPr>
              <p:cNvSpPr/>
              <p:nvPr/>
            </p:nvSpPr>
            <p:spPr>
              <a:xfrm>
                <a:off x="6750051" y="4595813"/>
                <a:ext cx="149225" cy="69850"/>
              </a:xfrm>
              <a:custGeom>
                <a:avLst/>
                <a:gdLst/>
                <a:ahLst/>
                <a:cxnLst/>
                <a:rect l="l" t="t" r="r" b="b"/>
                <a:pathLst>
                  <a:path w="94" h="44" extrusionOk="0">
                    <a:moveTo>
                      <a:pt x="0" y="38"/>
                    </a:moveTo>
                    <a:lnTo>
                      <a:pt x="3" y="44"/>
                    </a:lnTo>
                    <a:lnTo>
                      <a:pt x="94" y="5"/>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1" name="Google Shape;1161;p31">
                <a:extLst>
                  <a:ext uri="{FF2B5EF4-FFF2-40B4-BE49-F238E27FC236}">
                    <a16:creationId xmlns:a16="http://schemas.microsoft.com/office/drawing/2014/main" id="{337E60D8-A48A-9FCC-DA71-8FF28976F33E}"/>
                  </a:ext>
                </a:extLst>
              </p:cNvPr>
              <p:cNvSpPr/>
              <p:nvPr/>
            </p:nvSpPr>
            <p:spPr>
              <a:xfrm>
                <a:off x="6783388" y="46720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2" name="Google Shape;1162;p31">
                <a:extLst>
                  <a:ext uri="{FF2B5EF4-FFF2-40B4-BE49-F238E27FC236}">
                    <a16:creationId xmlns:a16="http://schemas.microsoft.com/office/drawing/2014/main" id="{F2BA7D2F-B4BE-905B-41A1-B26491EA9554}"/>
                  </a:ext>
                </a:extLst>
              </p:cNvPr>
              <p:cNvSpPr/>
              <p:nvPr/>
            </p:nvSpPr>
            <p:spPr>
              <a:xfrm>
                <a:off x="6818313" y="4757738"/>
                <a:ext cx="149225" cy="69850"/>
              </a:xfrm>
              <a:custGeom>
                <a:avLst/>
                <a:gdLst/>
                <a:ahLst/>
                <a:cxnLst/>
                <a:rect l="l" t="t" r="r" b="b"/>
                <a:pathLst>
                  <a:path w="94" h="44" extrusionOk="0">
                    <a:moveTo>
                      <a:pt x="0" y="38"/>
                    </a:moveTo>
                    <a:lnTo>
                      <a:pt x="3" y="44"/>
                    </a:lnTo>
                    <a:lnTo>
                      <a:pt x="94" y="6"/>
                    </a:lnTo>
                    <a:lnTo>
                      <a:pt x="92"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3" name="Google Shape;1163;p31">
                <a:extLst>
                  <a:ext uri="{FF2B5EF4-FFF2-40B4-BE49-F238E27FC236}">
                    <a16:creationId xmlns:a16="http://schemas.microsoft.com/office/drawing/2014/main" id="{8B2FF450-B085-7317-2367-00365F9909B7}"/>
                  </a:ext>
                </a:extLst>
              </p:cNvPr>
              <p:cNvSpPr/>
              <p:nvPr/>
            </p:nvSpPr>
            <p:spPr>
              <a:xfrm>
                <a:off x="6858001" y="4821238"/>
                <a:ext cx="212725" cy="98425"/>
              </a:xfrm>
              <a:custGeom>
                <a:avLst/>
                <a:gdLst/>
                <a:ahLst/>
                <a:cxnLst/>
                <a:rect l="l" t="t" r="r" b="b"/>
                <a:pathLst>
                  <a:path w="134" h="62" extrusionOk="0">
                    <a:moveTo>
                      <a:pt x="0" y="56"/>
                    </a:moveTo>
                    <a:lnTo>
                      <a:pt x="3" y="62"/>
                    </a:lnTo>
                    <a:lnTo>
                      <a:pt x="134" y="7"/>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4" name="Google Shape;1164;p31">
                <a:extLst>
                  <a:ext uri="{FF2B5EF4-FFF2-40B4-BE49-F238E27FC236}">
                    <a16:creationId xmlns:a16="http://schemas.microsoft.com/office/drawing/2014/main" id="{6F1021F3-F476-0CA7-B972-56D603F3E67E}"/>
                  </a:ext>
                </a:extLst>
              </p:cNvPr>
              <p:cNvSpPr/>
              <p:nvPr/>
            </p:nvSpPr>
            <p:spPr>
              <a:xfrm>
                <a:off x="6894513" y="4933950"/>
                <a:ext cx="147638" cy="69850"/>
              </a:xfrm>
              <a:custGeom>
                <a:avLst/>
                <a:gdLst/>
                <a:ahLst/>
                <a:cxnLst/>
                <a:rect l="l" t="t" r="r" b="b"/>
                <a:pathLst>
                  <a:path w="93" h="44" extrusionOk="0">
                    <a:moveTo>
                      <a:pt x="0" y="38"/>
                    </a:moveTo>
                    <a:lnTo>
                      <a:pt x="2" y="44"/>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5" name="Google Shape;1165;p31">
                <a:extLst>
                  <a:ext uri="{FF2B5EF4-FFF2-40B4-BE49-F238E27FC236}">
                    <a16:creationId xmlns:a16="http://schemas.microsoft.com/office/drawing/2014/main" id="{BDB0212E-DF2F-B78C-FC8B-3D83B6C76054}"/>
                  </a:ext>
                </a:extLst>
              </p:cNvPr>
              <p:cNvSpPr/>
              <p:nvPr/>
            </p:nvSpPr>
            <p:spPr>
              <a:xfrm>
                <a:off x="6926263" y="5011738"/>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6" name="Google Shape;1166;p31">
                <a:extLst>
                  <a:ext uri="{FF2B5EF4-FFF2-40B4-BE49-F238E27FC236}">
                    <a16:creationId xmlns:a16="http://schemas.microsoft.com/office/drawing/2014/main" id="{EE55A1B8-8B54-CDC0-B5D2-58F852FC16D0}"/>
                  </a:ext>
                </a:extLst>
              </p:cNvPr>
              <p:cNvSpPr/>
              <p:nvPr/>
            </p:nvSpPr>
            <p:spPr>
              <a:xfrm>
                <a:off x="6962776" y="5095875"/>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7" name="Google Shape;1167;p31">
                <a:extLst>
                  <a:ext uri="{FF2B5EF4-FFF2-40B4-BE49-F238E27FC236}">
                    <a16:creationId xmlns:a16="http://schemas.microsoft.com/office/drawing/2014/main" id="{72930D08-51EA-0F60-6079-6493305B9557}"/>
                  </a:ext>
                </a:extLst>
              </p:cNvPr>
              <p:cNvSpPr/>
              <p:nvPr/>
            </p:nvSpPr>
            <p:spPr>
              <a:xfrm>
                <a:off x="7007226" y="5173663"/>
                <a:ext cx="212725" cy="98425"/>
              </a:xfrm>
              <a:custGeom>
                <a:avLst/>
                <a:gdLst/>
                <a:ahLst/>
                <a:cxnLst/>
                <a:rect l="l" t="t" r="r" b="b"/>
                <a:pathLst>
                  <a:path w="134" h="62" extrusionOk="0">
                    <a:moveTo>
                      <a:pt x="0" y="56"/>
                    </a:moveTo>
                    <a:lnTo>
                      <a:pt x="3" y="62"/>
                    </a:lnTo>
                    <a:lnTo>
                      <a:pt x="134"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8" name="Google Shape;1168;p31">
                <a:extLst>
                  <a:ext uri="{FF2B5EF4-FFF2-40B4-BE49-F238E27FC236}">
                    <a16:creationId xmlns:a16="http://schemas.microsoft.com/office/drawing/2014/main" id="{9F16F93B-C355-EFFA-255C-143BA1CE614C}"/>
                  </a:ext>
                </a:extLst>
              </p:cNvPr>
              <p:cNvSpPr/>
              <p:nvPr/>
            </p:nvSpPr>
            <p:spPr>
              <a:xfrm>
                <a:off x="7043738" y="5286375"/>
                <a:ext cx="147638" cy="71438"/>
              </a:xfrm>
              <a:custGeom>
                <a:avLst/>
                <a:gdLst/>
                <a:ahLst/>
                <a:cxnLst/>
                <a:rect l="l" t="t" r="r" b="b"/>
                <a:pathLst>
                  <a:path w="93" h="45" extrusionOk="0">
                    <a:moveTo>
                      <a:pt x="0" y="39"/>
                    </a:moveTo>
                    <a:lnTo>
                      <a:pt x="2" y="45"/>
                    </a:lnTo>
                    <a:lnTo>
                      <a:pt x="93"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9" name="Google Shape;1169;p31">
                <a:extLst>
                  <a:ext uri="{FF2B5EF4-FFF2-40B4-BE49-F238E27FC236}">
                    <a16:creationId xmlns:a16="http://schemas.microsoft.com/office/drawing/2014/main" id="{430FA060-2FE9-14EC-7E19-A240226996C8}"/>
                  </a:ext>
                </a:extLst>
              </p:cNvPr>
              <p:cNvSpPr/>
              <p:nvPr/>
            </p:nvSpPr>
            <p:spPr>
              <a:xfrm>
                <a:off x="7075488" y="5364163"/>
                <a:ext cx="149225" cy="71438"/>
              </a:xfrm>
              <a:custGeom>
                <a:avLst/>
                <a:gdLst/>
                <a:ahLst/>
                <a:cxnLst/>
                <a:rect l="l" t="t" r="r" b="b"/>
                <a:pathLst>
                  <a:path w="94" h="45" extrusionOk="0">
                    <a:moveTo>
                      <a:pt x="0" y="38"/>
                    </a:moveTo>
                    <a:lnTo>
                      <a:pt x="3" y="45"/>
                    </a:lnTo>
                    <a:lnTo>
                      <a:pt x="94"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0" name="Google Shape;1170;p31">
                <a:extLst>
                  <a:ext uri="{FF2B5EF4-FFF2-40B4-BE49-F238E27FC236}">
                    <a16:creationId xmlns:a16="http://schemas.microsoft.com/office/drawing/2014/main" id="{0C3A59A0-D0EC-7DB3-28E0-00B2E72C24CD}"/>
                  </a:ext>
                </a:extLst>
              </p:cNvPr>
              <p:cNvSpPr/>
              <p:nvPr/>
            </p:nvSpPr>
            <p:spPr>
              <a:xfrm>
                <a:off x="7112001" y="5448300"/>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1" name="Google Shape;1171;p31">
                <a:extLst>
                  <a:ext uri="{FF2B5EF4-FFF2-40B4-BE49-F238E27FC236}">
                    <a16:creationId xmlns:a16="http://schemas.microsoft.com/office/drawing/2014/main" id="{806E86C3-C902-AAFD-08A6-7A595A0C5DBA}"/>
                  </a:ext>
                </a:extLst>
              </p:cNvPr>
              <p:cNvSpPr/>
              <p:nvPr/>
            </p:nvSpPr>
            <p:spPr>
              <a:xfrm>
                <a:off x="7151688" y="5513388"/>
                <a:ext cx="212725" cy="98425"/>
              </a:xfrm>
              <a:custGeom>
                <a:avLst/>
                <a:gdLst/>
                <a:ahLst/>
                <a:cxnLst/>
                <a:rect l="l" t="t" r="r" b="b"/>
                <a:pathLst>
                  <a:path w="134" h="62" extrusionOk="0">
                    <a:moveTo>
                      <a:pt x="0" y="55"/>
                    </a:moveTo>
                    <a:lnTo>
                      <a:pt x="2" y="62"/>
                    </a:lnTo>
                    <a:lnTo>
                      <a:pt x="134" y="6"/>
                    </a:lnTo>
                    <a:lnTo>
                      <a:pt x="131" y="0"/>
                    </a:lnTo>
                    <a:lnTo>
                      <a:pt x="0" y="5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2" name="Google Shape;1172;p31">
                <a:extLst>
                  <a:ext uri="{FF2B5EF4-FFF2-40B4-BE49-F238E27FC236}">
                    <a16:creationId xmlns:a16="http://schemas.microsoft.com/office/drawing/2014/main" id="{17A334F9-2972-E835-5409-8BCAE77A9C43}"/>
                  </a:ext>
                </a:extLst>
              </p:cNvPr>
              <p:cNvSpPr/>
              <p:nvPr/>
            </p:nvSpPr>
            <p:spPr>
              <a:xfrm>
                <a:off x="7186613" y="56245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3" name="Google Shape;1173;p31">
                <a:extLst>
                  <a:ext uri="{FF2B5EF4-FFF2-40B4-BE49-F238E27FC236}">
                    <a16:creationId xmlns:a16="http://schemas.microsoft.com/office/drawing/2014/main" id="{67C6E8A3-7B9C-58CB-7B6D-1B2B7406FF99}"/>
                  </a:ext>
                </a:extLst>
              </p:cNvPr>
              <p:cNvSpPr/>
              <p:nvPr/>
            </p:nvSpPr>
            <p:spPr>
              <a:xfrm>
                <a:off x="7219951" y="5703888"/>
                <a:ext cx="149225" cy="69850"/>
              </a:xfrm>
              <a:custGeom>
                <a:avLst/>
                <a:gdLst/>
                <a:ahLst/>
                <a:cxnLst/>
                <a:rect l="l" t="t" r="r" b="b"/>
                <a:pathLst>
                  <a:path w="94" h="44" extrusionOk="0">
                    <a:moveTo>
                      <a:pt x="0" y="38"/>
                    </a:moveTo>
                    <a:lnTo>
                      <a:pt x="3" y="44"/>
                    </a:lnTo>
                    <a:lnTo>
                      <a:pt x="94"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4" name="Google Shape;1174;p31">
                <a:extLst>
                  <a:ext uri="{FF2B5EF4-FFF2-40B4-BE49-F238E27FC236}">
                    <a16:creationId xmlns:a16="http://schemas.microsoft.com/office/drawing/2014/main" id="{66FDEFC3-AE4E-DDCF-58A2-68B1612D71E0}"/>
                  </a:ext>
                </a:extLst>
              </p:cNvPr>
              <p:cNvSpPr/>
              <p:nvPr/>
            </p:nvSpPr>
            <p:spPr>
              <a:xfrm>
                <a:off x="7256463" y="5788025"/>
                <a:ext cx="147638" cy="71438"/>
              </a:xfrm>
              <a:custGeom>
                <a:avLst/>
                <a:gdLst/>
                <a:ahLst/>
                <a:cxnLst/>
                <a:rect l="l" t="t" r="r" b="b"/>
                <a:pathLst>
                  <a:path w="93" h="45" extrusionOk="0">
                    <a:moveTo>
                      <a:pt x="0" y="38"/>
                    </a:moveTo>
                    <a:lnTo>
                      <a:pt x="2" y="45"/>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5" name="Google Shape;1175;p31">
                <a:extLst>
                  <a:ext uri="{FF2B5EF4-FFF2-40B4-BE49-F238E27FC236}">
                    <a16:creationId xmlns:a16="http://schemas.microsoft.com/office/drawing/2014/main" id="{72E2EA9C-247A-E9A3-70C2-992EF2E82B9D}"/>
                  </a:ext>
                </a:extLst>
              </p:cNvPr>
              <p:cNvSpPr/>
              <p:nvPr/>
            </p:nvSpPr>
            <p:spPr>
              <a:xfrm>
                <a:off x="7296151" y="5854700"/>
                <a:ext cx="212725" cy="98425"/>
              </a:xfrm>
              <a:custGeom>
                <a:avLst/>
                <a:gdLst/>
                <a:ahLst/>
                <a:cxnLst/>
                <a:rect l="l" t="t" r="r" b="b"/>
                <a:pathLst>
                  <a:path w="134" h="62" extrusionOk="0">
                    <a:moveTo>
                      <a:pt x="0" y="56"/>
                    </a:moveTo>
                    <a:lnTo>
                      <a:pt x="2" y="62"/>
                    </a:lnTo>
                    <a:lnTo>
                      <a:pt x="134" y="6"/>
                    </a:lnTo>
                    <a:lnTo>
                      <a:pt x="131"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6" name="Google Shape;1176;p31">
                <a:extLst>
                  <a:ext uri="{FF2B5EF4-FFF2-40B4-BE49-F238E27FC236}">
                    <a16:creationId xmlns:a16="http://schemas.microsoft.com/office/drawing/2014/main" id="{C73A9B78-C544-DC41-76F1-56A1E96360CB}"/>
                  </a:ext>
                </a:extLst>
              </p:cNvPr>
              <p:cNvSpPr/>
              <p:nvPr/>
            </p:nvSpPr>
            <p:spPr>
              <a:xfrm>
                <a:off x="7331076" y="5967413"/>
                <a:ext cx="149225" cy="69850"/>
              </a:xfrm>
              <a:custGeom>
                <a:avLst/>
                <a:gdLst/>
                <a:ahLst/>
                <a:cxnLst/>
                <a:rect l="l" t="t" r="r" b="b"/>
                <a:pathLst>
                  <a:path w="94" h="44" extrusionOk="0">
                    <a:moveTo>
                      <a:pt x="0" y="38"/>
                    </a:moveTo>
                    <a:lnTo>
                      <a:pt x="3" y="44"/>
                    </a:lnTo>
                    <a:lnTo>
                      <a:pt x="94" y="5"/>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7" name="Google Shape;1177;p31">
                <a:extLst>
                  <a:ext uri="{FF2B5EF4-FFF2-40B4-BE49-F238E27FC236}">
                    <a16:creationId xmlns:a16="http://schemas.microsoft.com/office/drawing/2014/main" id="{BACB189F-6BE6-5D38-2736-5258659F18DD}"/>
                  </a:ext>
                </a:extLst>
              </p:cNvPr>
              <p:cNvSpPr/>
              <p:nvPr/>
            </p:nvSpPr>
            <p:spPr>
              <a:xfrm>
                <a:off x="7364413" y="60436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8" name="Google Shape;1178;p31">
                <a:extLst>
                  <a:ext uri="{FF2B5EF4-FFF2-40B4-BE49-F238E27FC236}">
                    <a16:creationId xmlns:a16="http://schemas.microsoft.com/office/drawing/2014/main" id="{D3A32D2E-EFA3-CA46-6D80-4519472EC353}"/>
                  </a:ext>
                </a:extLst>
              </p:cNvPr>
              <p:cNvSpPr/>
              <p:nvPr/>
            </p:nvSpPr>
            <p:spPr>
              <a:xfrm>
                <a:off x="7400926" y="6129338"/>
                <a:ext cx="147638" cy="71438"/>
              </a:xfrm>
              <a:custGeom>
                <a:avLst/>
                <a:gdLst/>
                <a:ahLst/>
                <a:cxnLst/>
                <a:rect l="l" t="t" r="r" b="b"/>
                <a:pathLst>
                  <a:path w="93" h="45" extrusionOk="0">
                    <a:moveTo>
                      <a:pt x="0" y="38"/>
                    </a:moveTo>
                    <a:lnTo>
                      <a:pt x="2" y="45"/>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9" name="Google Shape;1179;p31">
                <a:extLst>
                  <a:ext uri="{FF2B5EF4-FFF2-40B4-BE49-F238E27FC236}">
                    <a16:creationId xmlns:a16="http://schemas.microsoft.com/office/drawing/2014/main" id="{F9DFA505-7A51-DF45-C733-3528AF54363E}"/>
                  </a:ext>
                </a:extLst>
              </p:cNvPr>
              <p:cNvSpPr/>
              <p:nvPr/>
            </p:nvSpPr>
            <p:spPr>
              <a:xfrm>
                <a:off x="7439026" y="6192838"/>
                <a:ext cx="212725" cy="98425"/>
              </a:xfrm>
              <a:custGeom>
                <a:avLst/>
                <a:gdLst/>
                <a:ahLst/>
                <a:cxnLst/>
                <a:rect l="l" t="t" r="r" b="b"/>
                <a:pathLst>
                  <a:path w="134" h="62" extrusionOk="0">
                    <a:moveTo>
                      <a:pt x="0" y="56"/>
                    </a:moveTo>
                    <a:lnTo>
                      <a:pt x="3" y="62"/>
                    </a:lnTo>
                    <a:lnTo>
                      <a:pt x="134" y="7"/>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0" name="Google Shape;1180;p31">
                <a:extLst>
                  <a:ext uri="{FF2B5EF4-FFF2-40B4-BE49-F238E27FC236}">
                    <a16:creationId xmlns:a16="http://schemas.microsoft.com/office/drawing/2014/main" id="{1D1444E1-4FAA-D074-496C-99FEAA62AAD6}"/>
                  </a:ext>
                </a:extLst>
              </p:cNvPr>
              <p:cNvSpPr/>
              <p:nvPr/>
            </p:nvSpPr>
            <p:spPr>
              <a:xfrm>
                <a:off x="7475538" y="6305550"/>
                <a:ext cx="147638" cy="71438"/>
              </a:xfrm>
              <a:custGeom>
                <a:avLst/>
                <a:gdLst/>
                <a:ahLst/>
                <a:cxnLst/>
                <a:rect l="l" t="t" r="r" b="b"/>
                <a:pathLst>
                  <a:path w="93" h="45" extrusionOk="0">
                    <a:moveTo>
                      <a:pt x="0" y="38"/>
                    </a:moveTo>
                    <a:lnTo>
                      <a:pt x="2" y="45"/>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1" name="Google Shape;1181;p31">
                <a:extLst>
                  <a:ext uri="{FF2B5EF4-FFF2-40B4-BE49-F238E27FC236}">
                    <a16:creationId xmlns:a16="http://schemas.microsoft.com/office/drawing/2014/main" id="{D5795338-B8B3-3862-06B6-74A3752F0E06}"/>
                  </a:ext>
                </a:extLst>
              </p:cNvPr>
              <p:cNvSpPr/>
              <p:nvPr/>
            </p:nvSpPr>
            <p:spPr>
              <a:xfrm>
                <a:off x="7507288" y="6383338"/>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2" name="Google Shape;1182;p31">
                <a:extLst>
                  <a:ext uri="{FF2B5EF4-FFF2-40B4-BE49-F238E27FC236}">
                    <a16:creationId xmlns:a16="http://schemas.microsoft.com/office/drawing/2014/main" id="{8F632649-F167-E222-890D-A333F7A5A773}"/>
                  </a:ext>
                </a:extLst>
              </p:cNvPr>
              <p:cNvSpPr/>
              <p:nvPr/>
            </p:nvSpPr>
            <p:spPr>
              <a:xfrm>
                <a:off x="7543801" y="6469063"/>
                <a:ext cx="149225" cy="69850"/>
              </a:xfrm>
              <a:custGeom>
                <a:avLst/>
                <a:gdLst/>
                <a:ahLst/>
                <a:cxnLst/>
                <a:rect l="l" t="t" r="r" b="b"/>
                <a:pathLst>
                  <a:path w="94" h="44" extrusionOk="0">
                    <a:moveTo>
                      <a:pt x="91" y="0"/>
                    </a:moveTo>
                    <a:lnTo>
                      <a:pt x="0" y="38"/>
                    </a:lnTo>
                    <a:lnTo>
                      <a:pt x="3" y="44"/>
                    </a:lnTo>
                    <a:lnTo>
                      <a:pt x="94" y="6"/>
                    </a:lnTo>
                    <a:lnTo>
                      <a:pt x="91"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3" name="Google Shape;1183;p31">
                <a:extLst>
                  <a:ext uri="{FF2B5EF4-FFF2-40B4-BE49-F238E27FC236}">
                    <a16:creationId xmlns:a16="http://schemas.microsoft.com/office/drawing/2014/main" id="{BFE4C707-F7BF-4B11-769A-0259DAFC65ED}"/>
                  </a:ext>
                </a:extLst>
              </p:cNvPr>
              <p:cNvSpPr/>
              <p:nvPr/>
            </p:nvSpPr>
            <p:spPr>
              <a:xfrm>
                <a:off x="7032626" y="3830638"/>
                <a:ext cx="314325" cy="741363"/>
              </a:xfrm>
              <a:custGeom>
                <a:avLst/>
                <a:gdLst/>
                <a:ahLst/>
                <a:cxnLst/>
                <a:rect l="l" t="t" r="r" b="b"/>
                <a:pathLst>
                  <a:path w="198" h="467" extrusionOk="0">
                    <a:moveTo>
                      <a:pt x="0" y="0"/>
                    </a:moveTo>
                    <a:lnTo>
                      <a:pt x="198" y="467"/>
                    </a:lnTo>
                    <a:lnTo>
                      <a:pt x="70" y="2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4" name="Google Shape;1184;p31">
                <a:extLst>
                  <a:ext uri="{FF2B5EF4-FFF2-40B4-BE49-F238E27FC236}">
                    <a16:creationId xmlns:a16="http://schemas.microsoft.com/office/drawing/2014/main" id="{F9641258-50A6-804B-035F-E08BDDB86D08}"/>
                  </a:ext>
                </a:extLst>
              </p:cNvPr>
              <p:cNvSpPr/>
              <p:nvPr/>
            </p:nvSpPr>
            <p:spPr>
              <a:xfrm>
                <a:off x="7696201" y="5397500"/>
                <a:ext cx="358775" cy="741363"/>
              </a:xfrm>
              <a:custGeom>
                <a:avLst/>
                <a:gdLst/>
                <a:ahLst/>
                <a:cxnLst/>
                <a:rect l="l" t="t" r="r" b="b"/>
                <a:pathLst>
                  <a:path w="226" h="467" extrusionOk="0">
                    <a:moveTo>
                      <a:pt x="198" y="467"/>
                    </a:moveTo>
                    <a:lnTo>
                      <a:pt x="0" y="0"/>
                    </a:lnTo>
                    <a:lnTo>
                      <a:pt x="226" y="396"/>
                    </a:lnTo>
                    <a:lnTo>
                      <a:pt x="198" y="46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5" name="Google Shape;1185;p31">
                <a:extLst>
                  <a:ext uri="{FF2B5EF4-FFF2-40B4-BE49-F238E27FC236}">
                    <a16:creationId xmlns:a16="http://schemas.microsoft.com/office/drawing/2014/main" id="{DF13F238-6594-DBE6-C808-9D409AE30D98}"/>
                  </a:ext>
                </a:extLst>
              </p:cNvPr>
              <p:cNvSpPr/>
              <p:nvPr/>
            </p:nvSpPr>
            <p:spPr>
              <a:xfrm>
                <a:off x="8067676" y="4506913"/>
                <a:ext cx="347663" cy="346075"/>
              </a:xfrm>
              <a:custGeom>
                <a:avLst/>
                <a:gdLst/>
                <a:ahLst/>
                <a:cxnLst/>
                <a:rect l="l" t="t" r="r" b="b"/>
                <a:pathLst>
                  <a:path w="528" h="528" extrusionOk="0">
                    <a:moveTo>
                      <a:pt x="478" y="173"/>
                    </a:moveTo>
                    <a:cubicBezTo>
                      <a:pt x="428" y="55"/>
                      <a:pt x="291" y="0"/>
                      <a:pt x="173" y="50"/>
                    </a:cubicBezTo>
                    <a:cubicBezTo>
                      <a:pt x="55" y="100"/>
                      <a:pt x="0" y="237"/>
                      <a:pt x="50" y="355"/>
                    </a:cubicBezTo>
                    <a:cubicBezTo>
                      <a:pt x="100" y="473"/>
                      <a:pt x="237" y="528"/>
                      <a:pt x="354" y="478"/>
                    </a:cubicBezTo>
                    <a:cubicBezTo>
                      <a:pt x="472" y="428"/>
                      <a:pt x="528" y="291"/>
                      <a:pt x="478" y="173"/>
                    </a:cubicBezTo>
                    <a:close/>
                    <a:moveTo>
                      <a:pt x="65" y="348"/>
                    </a:moveTo>
                    <a:cubicBezTo>
                      <a:pt x="18" y="239"/>
                      <a:pt x="70" y="111"/>
                      <a:pt x="180" y="65"/>
                    </a:cubicBezTo>
                    <a:cubicBezTo>
                      <a:pt x="289" y="18"/>
                      <a:pt x="416" y="70"/>
                      <a:pt x="463" y="180"/>
                    </a:cubicBezTo>
                    <a:cubicBezTo>
                      <a:pt x="509" y="289"/>
                      <a:pt x="458" y="416"/>
                      <a:pt x="348" y="463"/>
                    </a:cubicBezTo>
                    <a:cubicBezTo>
                      <a:pt x="238" y="509"/>
                      <a:pt x="111" y="458"/>
                      <a:pt x="65" y="3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86" name="Google Shape;1186;p31">
              <a:extLst>
                <a:ext uri="{FF2B5EF4-FFF2-40B4-BE49-F238E27FC236}">
                  <a16:creationId xmlns:a16="http://schemas.microsoft.com/office/drawing/2014/main" id="{1A7CA1C7-3303-C56B-40D2-E810C0A3A8D5}"/>
                </a:ext>
              </a:extLst>
            </p:cNvPr>
            <p:cNvGrpSpPr/>
            <p:nvPr/>
          </p:nvGrpSpPr>
          <p:grpSpPr>
            <a:xfrm>
              <a:off x="7514700" y="3735197"/>
              <a:ext cx="785203" cy="823005"/>
              <a:chOff x="8121651" y="1042988"/>
              <a:chExt cx="2736853" cy="2868613"/>
            </a:xfrm>
          </p:grpSpPr>
          <p:sp>
            <p:nvSpPr>
              <p:cNvPr id="1187" name="Google Shape;1187;p31">
                <a:extLst>
                  <a:ext uri="{FF2B5EF4-FFF2-40B4-BE49-F238E27FC236}">
                    <a16:creationId xmlns:a16="http://schemas.microsoft.com/office/drawing/2014/main" id="{9B5AB0BB-D1E6-DD04-AA8C-145E8288EBBA}"/>
                  </a:ext>
                </a:extLst>
              </p:cNvPr>
              <p:cNvSpPr/>
              <p:nvPr/>
            </p:nvSpPr>
            <p:spPr>
              <a:xfrm>
                <a:off x="8121651" y="1042988"/>
                <a:ext cx="2736853" cy="2868613"/>
              </a:xfrm>
              <a:custGeom>
                <a:avLst/>
                <a:gdLst/>
                <a:ahLst/>
                <a:cxnLst/>
                <a:rect l="l" t="t" r="r" b="b"/>
                <a:pathLst>
                  <a:path w="4165" h="4365" extrusionOk="0">
                    <a:moveTo>
                      <a:pt x="4116" y="1984"/>
                    </a:moveTo>
                    <a:cubicBezTo>
                      <a:pt x="4165" y="905"/>
                      <a:pt x="3260" y="731"/>
                      <a:pt x="3007" y="813"/>
                    </a:cubicBezTo>
                    <a:cubicBezTo>
                      <a:pt x="2755" y="895"/>
                      <a:pt x="2516" y="825"/>
                      <a:pt x="2516" y="825"/>
                    </a:cubicBezTo>
                    <a:cubicBezTo>
                      <a:pt x="2516" y="825"/>
                      <a:pt x="2276" y="754"/>
                      <a:pt x="2108" y="549"/>
                    </a:cubicBezTo>
                    <a:cubicBezTo>
                      <a:pt x="1941" y="343"/>
                      <a:pt x="1085" y="0"/>
                      <a:pt x="543" y="933"/>
                    </a:cubicBezTo>
                    <a:cubicBezTo>
                      <a:pt x="0" y="1866"/>
                      <a:pt x="102" y="3481"/>
                      <a:pt x="1605" y="3923"/>
                    </a:cubicBezTo>
                    <a:cubicBezTo>
                      <a:pt x="3108" y="4365"/>
                      <a:pt x="4067" y="3062"/>
                      <a:pt x="4116" y="1984"/>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8" name="Google Shape;1188;p31">
                <a:extLst>
                  <a:ext uri="{FF2B5EF4-FFF2-40B4-BE49-F238E27FC236}">
                    <a16:creationId xmlns:a16="http://schemas.microsoft.com/office/drawing/2014/main" id="{2189A914-2091-1CDA-45C3-05F1A8355F79}"/>
                  </a:ext>
                </a:extLst>
              </p:cNvPr>
              <p:cNvSpPr/>
              <p:nvPr/>
            </p:nvSpPr>
            <p:spPr>
              <a:xfrm>
                <a:off x="9491663" y="1649413"/>
                <a:ext cx="484187" cy="255587"/>
              </a:xfrm>
              <a:custGeom>
                <a:avLst/>
                <a:gdLst/>
                <a:ahLst/>
                <a:cxnLst/>
                <a:rect l="l" t="t" r="r" b="b"/>
                <a:pathLst>
                  <a:path w="736" h="388" extrusionOk="0">
                    <a:moveTo>
                      <a:pt x="0" y="0"/>
                    </a:moveTo>
                    <a:cubicBezTo>
                      <a:pt x="216" y="176"/>
                      <a:pt x="461" y="271"/>
                      <a:pt x="736" y="235"/>
                    </a:cubicBezTo>
                    <a:cubicBezTo>
                      <a:pt x="484" y="388"/>
                      <a:pt x="129" y="256"/>
                      <a:pt x="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9" name="Google Shape;1189;p31">
                <a:extLst>
                  <a:ext uri="{FF2B5EF4-FFF2-40B4-BE49-F238E27FC236}">
                    <a16:creationId xmlns:a16="http://schemas.microsoft.com/office/drawing/2014/main" id="{A1AF9FDA-D8C9-BFC3-85E7-E5F3DC384F6D}"/>
                  </a:ext>
                </a:extLst>
              </p:cNvPr>
              <p:cNvSpPr/>
              <p:nvPr/>
            </p:nvSpPr>
            <p:spPr>
              <a:xfrm>
                <a:off x="9683751" y="1293813"/>
                <a:ext cx="523874" cy="534987"/>
              </a:xfrm>
              <a:custGeom>
                <a:avLst/>
                <a:gdLst/>
                <a:ahLst/>
                <a:cxnLst/>
                <a:rect l="l" t="t" r="r" b="b"/>
                <a:pathLst>
                  <a:path w="797" h="813" extrusionOk="0">
                    <a:moveTo>
                      <a:pt x="32" y="808"/>
                    </a:moveTo>
                    <a:cubicBezTo>
                      <a:pt x="12" y="802"/>
                      <a:pt x="0" y="781"/>
                      <a:pt x="5" y="761"/>
                    </a:cubicBezTo>
                    <a:cubicBezTo>
                      <a:pt x="12" y="733"/>
                      <a:pt x="183" y="74"/>
                      <a:pt x="751" y="3"/>
                    </a:cubicBezTo>
                    <a:cubicBezTo>
                      <a:pt x="772" y="0"/>
                      <a:pt x="791" y="15"/>
                      <a:pt x="794" y="36"/>
                    </a:cubicBezTo>
                    <a:cubicBezTo>
                      <a:pt x="797" y="57"/>
                      <a:pt x="782" y="77"/>
                      <a:pt x="760" y="79"/>
                    </a:cubicBezTo>
                    <a:cubicBezTo>
                      <a:pt x="246" y="144"/>
                      <a:pt x="82" y="774"/>
                      <a:pt x="80" y="780"/>
                    </a:cubicBezTo>
                    <a:cubicBezTo>
                      <a:pt x="75" y="801"/>
                      <a:pt x="54" y="813"/>
                      <a:pt x="33" y="808"/>
                    </a:cubicBezTo>
                    <a:cubicBezTo>
                      <a:pt x="33" y="808"/>
                      <a:pt x="32" y="808"/>
                      <a:pt x="32" y="80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0" name="Google Shape;1190;p31">
                <a:extLst>
                  <a:ext uri="{FF2B5EF4-FFF2-40B4-BE49-F238E27FC236}">
                    <a16:creationId xmlns:a16="http://schemas.microsoft.com/office/drawing/2014/main" id="{361A10F5-4194-A12E-786B-B7B62E126763}"/>
                  </a:ext>
                </a:extLst>
              </p:cNvPr>
              <p:cNvSpPr/>
              <p:nvPr/>
            </p:nvSpPr>
            <p:spPr>
              <a:xfrm>
                <a:off x="8596313" y="1489075"/>
                <a:ext cx="474662" cy="433388"/>
              </a:xfrm>
              <a:custGeom>
                <a:avLst/>
                <a:gdLst/>
                <a:ahLst/>
                <a:cxnLst/>
                <a:rect l="l" t="t" r="r" b="b"/>
                <a:pathLst>
                  <a:path w="724" h="659" extrusionOk="0">
                    <a:moveTo>
                      <a:pt x="385" y="0"/>
                    </a:moveTo>
                    <a:cubicBezTo>
                      <a:pt x="295" y="0"/>
                      <a:pt x="202" y="37"/>
                      <a:pt x="133" y="110"/>
                    </a:cubicBezTo>
                    <a:cubicBezTo>
                      <a:pt x="2" y="246"/>
                      <a:pt x="0" y="454"/>
                      <a:pt x="126" y="576"/>
                    </a:cubicBezTo>
                    <a:cubicBezTo>
                      <a:pt x="185" y="632"/>
                      <a:pt x="261" y="659"/>
                      <a:pt x="339" y="659"/>
                    </a:cubicBezTo>
                    <a:cubicBezTo>
                      <a:pt x="429" y="659"/>
                      <a:pt x="521" y="622"/>
                      <a:pt x="591" y="549"/>
                    </a:cubicBezTo>
                    <a:cubicBezTo>
                      <a:pt x="721" y="414"/>
                      <a:pt x="724" y="205"/>
                      <a:pt x="597" y="84"/>
                    </a:cubicBezTo>
                    <a:cubicBezTo>
                      <a:pt x="539" y="28"/>
                      <a:pt x="463" y="0"/>
                      <a:pt x="3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1" name="Google Shape;1191;p31">
                <a:extLst>
                  <a:ext uri="{FF2B5EF4-FFF2-40B4-BE49-F238E27FC236}">
                    <a16:creationId xmlns:a16="http://schemas.microsoft.com/office/drawing/2014/main" id="{4A22B990-A0CD-9E9E-8B20-CA37CF34AA0A}"/>
                  </a:ext>
                </a:extLst>
              </p:cNvPr>
              <p:cNvSpPr/>
              <p:nvPr/>
            </p:nvSpPr>
            <p:spPr>
              <a:xfrm>
                <a:off x="8499476" y="1919288"/>
                <a:ext cx="107950" cy="104775"/>
              </a:xfrm>
              <a:custGeom>
                <a:avLst/>
                <a:gdLst/>
                <a:ahLst/>
                <a:cxnLst/>
                <a:rect l="l" t="t" r="r" b="b"/>
                <a:pathLst>
                  <a:path w="165" h="159" extrusionOk="0">
                    <a:moveTo>
                      <a:pt x="85" y="0"/>
                    </a:moveTo>
                    <a:cubicBezTo>
                      <a:pt x="51" y="0"/>
                      <a:pt x="20" y="25"/>
                      <a:pt x="11" y="61"/>
                    </a:cubicBezTo>
                    <a:cubicBezTo>
                      <a:pt x="0" y="104"/>
                      <a:pt x="24" y="147"/>
                      <a:pt x="64" y="156"/>
                    </a:cubicBezTo>
                    <a:cubicBezTo>
                      <a:pt x="69" y="158"/>
                      <a:pt x="75" y="159"/>
                      <a:pt x="81" y="159"/>
                    </a:cubicBezTo>
                    <a:cubicBezTo>
                      <a:pt x="115" y="159"/>
                      <a:pt x="146" y="134"/>
                      <a:pt x="155" y="97"/>
                    </a:cubicBezTo>
                    <a:cubicBezTo>
                      <a:pt x="165" y="54"/>
                      <a:pt x="142" y="12"/>
                      <a:pt x="102" y="2"/>
                    </a:cubicBezTo>
                    <a:cubicBezTo>
                      <a:pt x="96" y="0"/>
                      <a:pt x="91" y="0"/>
                      <a:pt x="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92" name="Google Shape;1192;p31">
              <a:extLst>
                <a:ext uri="{FF2B5EF4-FFF2-40B4-BE49-F238E27FC236}">
                  <a16:creationId xmlns:a16="http://schemas.microsoft.com/office/drawing/2014/main" id="{15886527-8DB3-2473-49EB-FB4B668BBB77}"/>
                </a:ext>
              </a:extLst>
            </p:cNvPr>
            <p:cNvGrpSpPr/>
            <p:nvPr/>
          </p:nvGrpSpPr>
          <p:grpSpPr>
            <a:xfrm>
              <a:off x="1040796" y="603950"/>
              <a:ext cx="1189868" cy="1200742"/>
              <a:chOff x="4251325" y="-6350"/>
              <a:chExt cx="1052515" cy="1062040"/>
            </a:xfrm>
          </p:grpSpPr>
          <p:sp>
            <p:nvSpPr>
              <p:cNvPr id="1193" name="Google Shape;1193;p31">
                <a:extLst>
                  <a:ext uri="{FF2B5EF4-FFF2-40B4-BE49-F238E27FC236}">
                    <a16:creationId xmlns:a16="http://schemas.microsoft.com/office/drawing/2014/main" id="{5EF3DFAC-D339-DEFE-D9A7-F017481E11E9}"/>
                  </a:ext>
                </a:extLst>
              </p:cNvPr>
              <p:cNvSpPr/>
              <p:nvPr/>
            </p:nvSpPr>
            <p:spPr>
              <a:xfrm>
                <a:off x="4251325" y="28575"/>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89"/>
                      <a:pt x="568" y="1282"/>
                      <a:pt x="1909" y="641"/>
                    </a:cubicBezTo>
                    <a:cubicBezTo>
                      <a:pt x="3250" y="0"/>
                      <a:pt x="4858" y="568"/>
                      <a:pt x="5499" y="190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4" name="Google Shape;1194;p31">
                <a:extLst>
                  <a:ext uri="{FF2B5EF4-FFF2-40B4-BE49-F238E27FC236}">
                    <a16:creationId xmlns:a16="http://schemas.microsoft.com/office/drawing/2014/main" id="{057E61BB-526C-D007-9FD8-8F10D05F6137}"/>
                  </a:ext>
                </a:extLst>
              </p:cNvPr>
              <p:cNvSpPr/>
              <p:nvPr/>
            </p:nvSpPr>
            <p:spPr>
              <a:xfrm>
                <a:off x="4276725" y="-6350"/>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90"/>
                      <a:pt x="568" y="1283"/>
                      <a:pt x="1909" y="641"/>
                    </a:cubicBezTo>
                    <a:cubicBezTo>
                      <a:pt x="3251" y="0"/>
                      <a:pt x="4858" y="568"/>
                      <a:pt x="5499" y="19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5" name="Google Shape;1195;p31">
                <a:extLst>
                  <a:ext uri="{FF2B5EF4-FFF2-40B4-BE49-F238E27FC236}">
                    <a16:creationId xmlns:a16="http://schemas.microsoft.com/office/drawing/2014/main" id="{F1AE7198-31B3-400D-3D5F-5A47AA2A77A2}"/>
                  </a:ext>
                </a:extLst>
              </p:cNvPr>
              <p:cNvSpPr/>
              <p:nvPr/>
            </p:nvSpPr>
            <p:spPr>
              <a:xfrm>
                <a:off x="4318000" y="33338"/>
                <a:ext cx="946157" cy="944568"/>
              </a:xfrm>
              <a:custGeom>
                <a:avLst/>
                <a:gdLst/>
                <a:ahLst/>
                <a:cxnLst/>
                <a:rect l="l" t="t" r="r" b="b"/>
                <a:pathLst>
                  <a:path w="5653" h="5643" extrusionOk="0">
                    <a:moveTo>
                      <a:pt x="580" y="3903"/>
                    </a:moveTo>
                    <a:cubicBezTo>
                      <a:pt x="1160" y="5116"/>
                      <a:pt x="2595" y="5643"/>
                      <a:pt x="3818" y="5107"/>
                    </a:cubicBezTo>
                    <a:cubicBezTo>
                      <a:pt x="3842" y="5096"/>
                      <a:pt x="3867" y="5085"/>
                      <a:pt x="3892" y="5073"/>
                    </a:cubicBezTo>
                    <a:cubicBezTo>
                      <a:pt x="5130" y="4481"/>
                      <a:pt x="5653" y="2999"/>
                      <a:pt x="5062" y="1761"/>
                    </a:cubicBezTo>
                    <a:cubicBezTo>
                      <a:pt x="4470" y="524"/>
                      <a:pt x="2988" y="0"/>
                      <a:pt x="1750" y="591"/>
                    </a:cubicBezTo>
                    <a:cubicBezTo>
                      <a:pt x="1726" y="603"/>
                      <a:pt x="1701" y="615"/>
                      <a:pt x="1677" y="628"/>
                    </a:cubicBezTo>
                    <a:cubicBezTo>
                      <a:pt x="492" y="1242"/>
                      <a:pt x="0" y="2690"/>
                      <a:pt x="580" y="39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6" name="Google Shape;1196;p31">
                <a:extLst>
                  <a:ext uri="{FF2B5EF4-FFF2-40B4-BE49-F238E27FC236}">
                    <a16:creationId xmlns:a16="http://schemas.microsoft.com/office/drawing/2014/main" id="{905E6958-DF1A-5056-B3F1-0F2E6EF87597}"/>
                  </a:ext>
                </a:extLst>
              </p:cNvPr>
              <p:cNvSpPr/>
              <p:nvPr/>
            </p:nvSpPr>
            <p:spPr>
              <a:xfrm>
                <a:off x="4318000" y="49213"/>
                <a:ext cx="919160" cy="928683"/>
              </a:xfrm>
              <a:custGeom>
                <a:avLst/>
                <a:gdLst/>
                <a:ahLst/>
                <a:cxnLst/>
                <a:rect l="l" t="t" r="r" b="b"/>
                <a:pathLst>
                  <a:path w="5494" h="5552" extrusionOk="0">
                    <a:moveTo>
                      <a:pt x="580" y="3812"/>
                    </a:moveTo>
                    <a:cubicBezTo>
                      <a:pt x="1160" y="5025"/>
                      <a:pt x="2595" y="5552"/>
                      <a:pt x="3818" y="5016"/>
                    </a:cubicBezTo>
                    <a:cubicBezTo>
                      <a:pt x="5003" y="4402"/>
                      <a:pt x="5494" y="2954"/>
                      <a:pt x="4914" y="1741"/>
                    </a:cubicBezTo>
                    <a:cubicBezTo>
                      <a:pt x="4335" y="528"/>
                      <a:pt x="2899" y="0"/>
                      <a:pt x="1677" y="537"/>
                    </a:cubicBezTo>
                    <a:cubicBezTo>
                      <a:pt x="492" y="1151"/>
                      <a:pt x="0" y="2599"/>
                      <a:pt x="580" y="38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7" name="Google Shape;1197;p31">
                <a:extLst>
                  <a:ext uri="{FF2B5EF4-FFF2-40B4-BE49-F238E27FC236}">
                    <a16:creationId xmlns:a16="http://schemas.microsoft.com/office/drawing/2014/main" id="{8DBC9855-BD07-EFD6-C614-7C604A37B3A1}"/>
                  </a:ext>
                </a:extLst>
              </p:cNvPr>
              <p:cNvSpPr/>
              <p:nvPr/>
            </p:nvSpPr>
            <p:spPr>
              <a:xfrm>
                <a:off x="4757738" y="481013"/>
                <a:ext cx="63500" cy="63500"/>
              </a:xfrm>
              <a:custGeom>
                <a:avLst/>
                <a:gdLst/>
                <a:ahLst/>
                <a:cxnLst/>
                <a:rect l="l" t="t" r="r" b="b"/>
                <a:pathLst>
                  <a:path w="381" h="381" extrusionOk="0">
                    <a:moveTo>
                      <a:pt x="362" y="157"/>
                    </a:moveTo>
                    <a:cubicBezTo>
                      <a:pt x="381" y="251"/>
                      <a:pt x="319" y="343"/>
                      <a:pt x="225" y="362"/>
                    </a:cubicBezTo>
                    <a:cubicBezTo>
                      <a:pt x="130" y="381"/>
                      <a:pt x="38" y="319"/>
                      <a:pt x="19" y="225"/>
                    </a:cubicBezTo>
                    <a:cubicBezTo>
                      <a:pt x="0" y="130"/>
                      <a:pt x="62" y="38"/>
                      <a:pt x="157" y="19"/>
                    </a:cubicBezTo>
                    <a:cubicBezTo>
                      <a:pt x="251" y="0"/>
                      <a:pt x="343" y="62"/>
                      <a:pt x="362" y="15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8" name="Google Shape;1198;p31">
                <a:extLst>
                  <a:ext uri="{FF2B5EF4-FFF2-40B4-BE49-F238E27FC236}">
                    <a16:creationId xmlns:a16="http://schemas.microsoft.com/office/drawing/2014/main" id="{6F225B87-47E0-2FC8-EA70-27FFE1A259FB}"/>
                  </a:ext>
                </a:extLst>
              </p:cNvPr>
              <p:cNvSpPr/>
              <p:nvPr/>
            </p:nvSpPr>
            <p:spPr>
              <a:xfrm>
                <a:off x="4718050" y="361950"/>
                <a:ext cx="287337" cy="155575"/>
              </a:xfrm>
              <a:custGeom>
                <a:avLst/>
                <a:gdLst/>
                <a:ahLst/>
                <a:cxnLst/>
                <a:rect l="l" t="t" r="r" b="b"/>
                <a:pathLst>
                  <a:path w="1722" h="931" extrusionOk="0">
                    <a:moveTo>
                      <a:pt x="439" y="929"/>
                    </a:moveTo>
                    <a:cubicBezTo>
                      <a:pt x="434" y="930"/>
                      <a:pt x="428" y="931"/>
                      <a:pt x="423" y="929"/>
                    </a:cubicBezTo>
                    <a:cubicBezTo>
                      <a:pt x="416" y="927"/>
                      <a:pt x="411" y="922"/>
                      <a:pt x="408" y="916"/>
                    </a:cubicBezTo>
                    <a:cubicBezTo>
                      <a:pt x="5" y="40"/>
                      <a:pt x="5" y="40"/>
                      <a:pt x="5" y="40"/>
                    </a:cubicBezTo>
                    <a:cubicBezTo>
                      <a:pt x="0" y="28"/>
                      <a:pt x="5" y="13"/>
                      <a:pt x="17" y="8"/>
                    </a:cubicBezTo>
                    <a:cubicBezTo>
                      <a:pt x="31" y="0"/>
                      <a:pt x="44" y="7"/>
                      <a:pt x="50" y="19"/>
                    </a:cubicBezTo>
                    <a:cubicBezTo>
                      <a:pt x="442" y="871"/>
                      <a:pt x="442" y="871"/>
                      <a:pt x="442" y="871"/>
                    </a:cubicBezTo>
                    <a:cubicBezTo>
                      <a:pt x="1683" y="188"/>
                      <a:pt x="1683" y="188"/>
                      <a:pt x="1683" y="188"/>
                    </a:cubicBezTo>
                    <a:cubicBezTo>
                      <a:pt x="1696" y="182"/>
                      <a:pt x="1709" y="186"/>
                      <a:pt x="1716" y="197"/>
                    </a:cubicBezTo>
                    <a:cubicBezTo>
                      <a:pt x="1722" y="209"/>
                      <a:pt x="1718" y="224"/>
                      <a:pt x="1706" y="231"/>
                    </a:cubicBezTo>
                    <a:cubicBezTo>
                      <a:pt x="442" y="927"/>
                      <a:pt x="442" y="927"/>
                      <a:pt x="442" y="927"/>
                    </a:cubicBezTo>
                    <a:cubicBezTo>
                      <a:pt x="441" y="928"/>
                      <a:pt x="440" y="928"/>
                      <a:pt x="439" y="92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9" name="Google Shape;1199;p31">
                <a:extLst>
                  <a:ext uri="{FF2B5EF4-FFF2-40B4-BE49-F238E27FC236}">
                    <a16:creationId xmlns:a16="http://schemas.microsoft.com/office/drawing/2014/main" id="{136DA14C-551B-04D1-0D8E-B1EEE626F7FF}"/>
                  </a:ext>
                </a:extLst>
              </p:cNvPr>
              <p:cNvSpPr/>
              <p:nvPr/>
            </p:nvSpPr>
            <p:spPr>
              <a:xfrm>
                <a:off x="4613275" y="157163"/>
                <a:ext cx="31750" cy="53975"/>
              </a:xfrm>
              <a:custGeom>
                <a:avLst/>
                <a:gdLst/>
                <a:ahLst/>
                <a:cxnLst/>
                <a:rect l="l" t="t" r="r" b="b"/>
                <a:pathLst>
                  <a:path w="185" h="326" extrusionOk="0">
                    <a:moveTo>
                      <a:pt x="165" y="322"/>
                    </a:moveTo>
                    <a:cubicBezTo>
                      <a:pt x="154" y="326"/>
                      <a:pt x="141" y="320"/>
                      <a:pt x="135" y="309"/>
                    </a:cubicBezTo>
                    <a:cubicBezTo>
                      <a:pt x="6" y="38"/>
                      <a:pt x="6" y="38"/>
                      <a:pt x="6" y="38"/>
                    </a:cubicBezTo>
                    <a:cubicBezTo>
                      <a:pt x="0" y="26"/>
                      <a:pt x="5" y="12"/>
                      <a:pt x="17" y="6"/>
                    </a:cubicBezTo>
                    <a:cubicBezTo>
                      <a:pt x="29" y="0"/>
                      <a:pt x="44" y="5"/>
                      <a:pt x="50" y="17"/>
                    </a:cubicBezTo>
                    <a:cubicBezTo>
                      <a:pt x="179" y="288"/>
                      <a:pt x="179" y="288"/>
                      <a:pt x="179" y="288"/>
                    </a:cubicBezTo>
                    <a:cubicBezTo>
                      <a:pt x="185" y="300"/>
                      <a:pt x="180" y="315"/>
                      <a:pt x="168" y="321"/>
                    </a:cubicBezTo>
                    <a:cubicBezTo>
                      <a:pt x="167" y="321"/>
                      <a:pt x="166" y="321"/>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0" name="Google Shape;1200;p31">
                <a:extLst>
                  <a:ext uri="{FF2B5EF4-FFF2-40B4-BE49-F238E27FC236}">
                    <a16:creationId xmlns:a16="http://schemas.microsoft.com/office/drawing/2014/main" id="{C9B779A3-954D-A803-4B7D-02736FE15209}"/>
                  </a:ext>
                </a:extLst>
              </p:cNvPr>
              <p:cNvSpPr/>
              <p:nvPr/>
            </p:nvSpPr>
            <p:spPr>
              <a:xfrm>
                <a:off x="4924425" y="808037"/>
                <a:ext cx="31750" cy="53975"/>
              </a:xfrm>
              <a:custGeom>
                <a:avLst/>
                <a:gdLst/>
                <a:ahLst/>
                <a:cxnLst/>
                <a:rect l="l" t="t" r="r" b="b"/>
                <a:pathLst>
                  <a:path w="185" h="326" extrusionOk="0">
                    <a:moveTo>
                      <a:pt x="165" y="322"/>
                    </a:moveTo>
                    <a:cubicBezTo>
                      <a:pt x="153" y="326"/>
                      <a:pt x="140" y="321"/>
                      <a:pt x="135" y="309"/>
                    </a:cubicBezTo>
                    <a:cubicBezTo>
                      <a:pt x="5" y="39"/>
                      <a:pt x="5" y="39"/>
                      <a:pt x="5" y="39"/>
                    </a:cubicBezTo>
                    <a:cubicBezTo>
                      <a:pt x="0" y="27"/>
                      <a:pt x="5" y="12"/>
                      <a:pt x="17" y="6"/>
                    </a:cubicBezTo>
                    <a:cubicBezTo>
                      <a:pt x="28" y="0"/>
                      <a:pt x="44" y="5"/>
                      <a:pt x="50" y="18"/>
                    </a:cubicBezTo>
                    <a:cubicBezTo>
                      <a:pt x="179" y="288"/>
                      <a:pt x="179" y="288"/>
                      <a:pt x="179" y="288"/>
                    </a:cubicBezTo>
                    <a:cubicBezTo>
                      <a:pt x="185" y="300"/>
                      <a:pt x="180" y="315"/>
                      <a:pt x="167" y="321"/>
                    </a:cubicBezTo>
                    <a:cubicBezTo>
                      <a:pt x="167" y="321"/>
                      <a:pt x="166" y="322"/>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1" name="Google Shape;1201;p31">
                <a:extLst>
                  <a:ext uri="{FF2B5EF4-FFF2-40B4-BE49-F238E27FC236}">
                    <a16:creationId xmlns:a16="http://schemas.microsoft.com/office/drawing/2014/main" id="{95717CE9-D8BC-41B3-AD10-20BE29F704C3}"/>
                  </a:ext>
                </a:extLst>
              </p:cNvPr>
              <p:cNvSpPr/>
              <p:nvPr/>
            </p:nvSpPr>
            <p:spPr>
              <a:xfrm>
                <a:off x="5078413" y="325438"/>
                <a:ext cx="53975" cy="33338"/>
              </a:xfrm>
              <a:custGeom>
                <a:avLst/>
                <a:gdLst/>
                <a:ahLst/>
                <a:cxnLst/>
                <a:rect l="l" t="t" r="r" b="b"/>
                <a:pathLst>
                  <a:path w="322" h="195" extrusionOk="0">
                    <a:moveTo>
                      <a:pt x="36" y="191"/>
                    </a:moveTo>
                    <a:cubicBezTo>
                      <a:pt x="25" y="195"/>
                      <a:pt x="12" y="190"/>
                      <a:pt x="6" y="179"/>
                    </a:cubicBezTo>
                    <a:cubicBezTo>
                      <a:pt x="0" y="167"/>
                      <a:pt x="5" y="152"/>
                      <a:pt x="17" y="146"/>
                    </a:cubicBezTo>
                    <a:cubicBezTo>
                      <a:pt x="283" y="7"/>
                      <a:pt x="283" y="7"/>
                      <a:pt x="283" y="7"/>
                    </a:cubicBezTo>
                    <a:cubicBezTo>
                      <a:pt x="294" y="0"/>
                      <a:pt x="310" y="6"/>
                      <a:pt x="316" y="18"/>
                    </a:cubicBezTo>
                    <a:cubicBezTo>
                      <a:pt x="322" y="30"/>
                      <a:pt x="318" y="44"/>
                      <a:pt x="306"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2" name="Google Shape;1202;p31">
                <a:extLst>
                  <a:ext uri="{FF2B5EF4-FFF2-40B4-BE49-F238E27FC236}">
                    <a16:creationId xmlns:a16="http://schemas.microsoft.com/office/drawing/2014/main" id="{87922747-B22D-B612-B230-8DD3056BD40A}"/>
                  </a:ext>
                </a:extLst>
              </p:cNvPr>
              <p:cNvSpPr/>
              <p:nvPr/>
            </p:nvSpPr>
            <p:spPr>
              <a:xfrm>
                <a:off x="4438650" y="660400"/>
                <a:ext cx="53975" cy="31750"/>
              </a:xfrm>
              <a:custGeom>
                <a:avLst/>
                <a:gdLst/>
                <a:ahLst/>
                <a:cxnLst/>
                <a:rect l="l" t="t" r="r" b="b"/>
                <a:pathLst>
                  <a:path w="322" h="195" extrusionOk="0">
                    <a:moveTo>
                      <a:pt x="36" y="191"/>
                    </a:moveTo>
                    <a:cubicBezTo>
                      <a:pt x="24" y="195"/>
                      <a:pt x="12" y="190"/>
                      <a:pt x="6" y="179"/>
                    </a:cubicBezTo>
                    <a:cubicBezTo>
                      <a:pt x="0" y="167"/>
                      <a:pt x="4" y="152"/>
                      <a:pt x="16" y="146"/>
                    </a:cubicBezTo>
                    <a:cubicBezTo>
                      <a:pt x="282" y="7"/>
                      <a:pt x="282" y="7"/>
                      <a:pt x="282" y="7"/>
                    </a:cubicBezTo>
                    <a:cubicBezTo>
                      <a:pt x="294" y="0"/>
                      <a:pt x="309" y="6"/>
                      <a:pt x="315" y="18"/>
                    </a:cubicBezTo>
                    <a:cubicBezTo>
                      <a:pt x="322" y="30"/>
                      <a:pt x="317" y="44"/>
                      <a:pt x="305"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grpSp>
        <p:nvGrpSpPr>
          <p:cNvPr id="1203" name="Google Shape;1203;p31">
            <a:extLst>
              <a:ext uri="{FF2B5EF4-FFF2-40B4-BE49-F238E27FC236}">
                <a16:creationId xmlns:a16="http://schemas.microsoft.com/office/drawing/2014/main" id="{B5B72163-2204-9264-D116-554781C22954}"/>
              </a:ext>
            </a:extLst>
          </p:cNvPr>
          <p:cNvGrpSpPr/>
          <p:nvPr/>
        </p:nvGrpSpPr>
        <p:grpSpPr>
          <a:xfrm>
            <a:off x="834439" y="603938"/>
            <a:ext cx="6338447" cy="2699695"/>
            <a:chOff x="834439" y="603938"/>
            <a:chExt cx="6338447" cy="2699695"/>
          </a:xfrm>
        </p:grpSpPr>
        <p:grpSp>
          <p:nvGrpSpPr>
            <p:cNvPr id="1204" name="Google Shape;1204;p31">
              <a:extLst>
                <a:ext uri="{FF2B5EF4-FFF2-40B4-BE49-F238E27FC236}">
                  <a16:creationId xmlns:a16="http://schemas.microsoft.com/office/drawing/2014/main" id="{4A48DA3B-30F2-751D-6B09-3D89488BFB68}"/>
                </a:ext>
              </a:extLst>
            </p:cNvPr>
            <p:cNvGrpSpPr/>
            <p:nvPr/>
          </p:nvGrpSpPr>
          <p:grpSpPr>
            <a:xfrm>
              <a:off x="834439" y="3056434"/>
              <a:ext cx="206373" cy="247199"/>
              <a:chOff x="3514725" y="5273675"/>
              <a:chExt cx="585788" cy="701672"/>
            </a:xfrm>
          </p:grpSpPr>
          <p:sp>
            <p:nvSpPr>
              <p:cNvPr id="1205" name="Google Shape;1205;p31">
                <a:extLst>
                  <a:ext uri="{FF2B5EF4-FFF2-40B4-BE49-F238E27FC236}">
                    <a16:creationId xmlns:a16="http://schemas.microsoft.com/office/drawing/2014/main" id="{A9407FC3-35BC-D372-D70E-188F24D5D3D2}"/>
                  </a:ext>
                </a:extLst>
              </p:cNvPr>
              <p:cNvSpPr/>
              <p:nvPr/>
            </p:nvSpPr>
            <p:spPr>
              <a:xfrm>
                <a:off x="3514725" y="5273675"/>
                <a:ext cx="519114" cy="563562"/>
              </a:xfrm>
              <a:custGeom>
                <a:avLst/>
                <a:gdLst/>
                <a:ahLst/>
                <a:cxnLst/>
                <a:rect l="l" t="t" r="r" b="b"/>
                <a:pathLst>
                  <a:path w="3096" h="3372" extrusionOk="0">
                    <a:moveTo>
                      <a:pt x="2733" y="3359"/>
                    </a:moveTo>
                    <a:cubicBezTo>
                      <a:pt x="1920" y="3372"/>
                      <a:pt x="1110" y="2972"/>
                      <a:pt x="627" y="2318"/>
                    </a:cubicBezTo>
                    <a:cubicBezTo>
                      <a:pt x="144" y="1664"/>
                      <a:pt x="0" y="773"/>
                      <a:pt x="252" y="0"/>
                    </a:cubicBezTo>
                    <a:cubicBezTo>
                      <a:pt x="818" y="2"/>
                      <a:pt x="1384" y="129"/>
                      <a:pt x="1867" y="426"/>
                    </a:cubicBezTo>
                    <a:cubicBezTo>
                      <a:pt x="2350" y="723"/>
                      <a:pt x="2740" y="1180"/>
                      <a:pt x="2918" y="1719"/>
                    </a:cubicBezTo>
                    <a:cubicBezTo>
                      <a:pt x="3096" y="2257"/>
                      <a:pt x="3022" y="2872"/>
                      <a:pt x="2733" y="335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6" name="Google Shape;1206;p31">
                <a:extLst>
                  <a:ext uri="{FF2B5EF4-FFF2-40B4-BE49-F238E27FC236}">
                    <a16:creationId xmlns:a16="http://schemas.microsoft.com/office/drawing/2014/main" id="{437DD082-443F-DB93-D438-61DD08FF62CC}"/>
                  </a:ext>
                </a:extLst>
              </p:cNvPr>
              <p:cNvSpPr/>
              <p:nvPr/>
            </p:nvSpPr>
            <p:spPr>
              <a:xfrm>
                <a:off x="3622675" y="5375275"/>
                <a:ext cx="477838" cy="600072"/>
              </a:xfrm>
              <a:custGeom>
                <a:avLst/>
                <a:gdLst/>
                <a:ahLst/>
                <a:cxnLst/>
                <a:rect l="l" t="t" r="r" b="b"/>
                <a:pathLst>
                  <a:path w="2854" h="3589" extrusionOk="0">
                    <a:moveTo>
                      <a:pt x="2834" y="3489"/>
                    </a:moveTo>
                    <a:cubicBezTo>
                      <a:pt x="2465" y="3061"/>
                      <a:pt x="2105" y="2622"/>
                      <a:pt x="1755" y="2175"/>
                    </a:cubicBezTo>
                    <a:cubicBezTo>
                      <a:pt x="1847" y="1703"/>
                      <a:pt x="1869" y="1221"/>
                      <a:pt x="1820" y="743"/>
                    </a:cubicBezTo>
                    <a:cubicBezTo>
                      <a:pt x="1816" y="712"/>
                      <a:pt x="1789" y="689"/>
                      <a:pt x="1757" y="692"/>
                    </a:cubicBezTo>
                    <a:cubicBezTo>
                      <a:pt x="1726" y="696"/>
                      <a:pt x="1704" y="723"/>
                      <a:pt x="1707" y="755"/>
                    </a:cubicBezTo>
                    <a:cubicBezTo>
                      <a:pt x="1752" y="1189"/>
                      <a:pt x="1736" y="1625"/>
                      <a:pt x="1662" y="2055"/>
                    </a:cubicBezTo>
                    <a:cubicBezTo>
                      <a:pt x="1449" y="1780"/>
                      <a:pt x="1240" y="1502"/>
                      <a:pt x="1035" y="1222"/>
                    </a:cubicBezTo>
                    <a:cubicBezTo>
                      <a:pt x="1040" y="828"/>
                      <a:pt x="998" y="433"/>
                      <a:pt x="909" y="49"/>
                    </a:cubicBezTo>
                    <a:cubicBezTo>
                      <a:pt x="902" y="19"/>
                      <a:pt x="872" y="0"/>
                      <a:pt x="841" y="7"/>
                    </a:cubicBezTo>
                    <a:cubicBezTo>
                      <a:pt x="811" y="14"/>
                      <a:pt x="792" y="45"/>
                      <a:pt x="799" y="75"/>
                    </a:cubicBezTo>
                    <a:cubicBezTo>
                      <a:pt x="874" y="400"/>
                      <a:pt x="915" y="732"/>
                      <a:pt x="921" y="1065"/>
                    </a:cubicBezTo>
                    <a:cubicBezTo>
                      <a:pt x="741" y="816"/>
                      <a:pt x="564" y="564"/>
                      <a:pt x="391" y="311"/>
                    </a:cubicBezTo>
                    <a:cubicBezTo>
                      <a:pt x="374" y="285"/>
                      <a:pt x="338" y="279"/>
                      <a:pt x="312" y="296"/>
                    </a:cubicBezTo>
                    <a:cubicBezTo>
                      <a:pt x="287" y="314"/>
                      <a:pt x="280" y="349"/>
                      <a:pt x="298" y="375"/>
                    </a:cubicBezTo>
                    <a:cubicBezTo>
                      <a:pt x="480" y="642"/>
                      <a:pt x="667" y="908"/>
                      <a:pt x="858" y="1171"/>
                    </a:cubicBezTo>
                    <a:cubicBezTo>
                      <a:pt x="590" y="1137"/>
                      <a:pt x="333" y="1058"/>
                      <a:pt x="91" y="933"/>
                    </a:cubicBezTo>
                    <a:cubicBezTo>
                      <a:pt x="63" y="919"/>
                      <a:pt x="29" y="930"/>
                      <a:pt x="14" y="958"/>
                    </a:cubicBezTo>
                    <a:cubicBezTo>
                      <a:pt x="0" y="986"/>
                      <a:pt x="11" y="1020"/>
                      <a:pt x="39" y="1034"/>
                    </a:cubicBezTo>
                    <a:cubicBezTo>
                      <a:pt x="324" y="1181"/>
                      <a:pt x="630" y="1268"/>
                      <a:pt x="948" y="1295"/>
                    </a:cubicBezTo>
                    <a:cubicBezTo>
                      <a:pt x="1152" y="1574"/>
                      <a:pt x="1360" y="1851"/>
                      <a:pt x="1573" y="2124"/>
                    </a:cubicBezTo>
                    <a:cubicBezTo>
                      <a:pt x="1253" y="2105"/>
                      <a:pt x="940" y="2051"/>
                      <a:pt x="643" y="1962"/>
                    </a:cubicBezTo>
                    <a:cubicBezTo>
                      <a:pt x="613" y="1953"/>
                      <a:pt x="581" y="1970"/>
                      <a:pt x="572" y="2000"/>
                    </a:cubicBezTo>
                    <a:cubicBezTo>
                      <a:pt x="563" y="2030"/>
                      <a:pt x="580" y="2061"/>
                      <a:pt x="610" y="2070"/>
                    </a:cubicBezTo>
                    <a:cubicBezTo>
                      <a:pt x="947" y="2171"/>
                      <a:pt x="1301" y="2228"/>
                      <a:pt x="1665" y="2243"/>
                    </a:cubicBezTo>
                    <a:cubicBezTo>
                      <a:pt x="2016" y="2692"/>
                      <a:pt x="2377" y="3133"/>
                      <a:pt x="2748" y="3563"/>
                    </a:cubicBezTo>
                    <a:cubicBezTo>
                      <a:pt x="2766" y="3585"/>
                      <a:pt x="2797" y="3589"/>
                      <a:pt x="2820" y="3575"/>
                    </a:cubicBezTo>
                    <a:cubicBezTo>
                      <a:pt x="2823" y="3573"/>
                      <a:pt x="2825" y="3571"/>
                      <a:pt x="2828" y="3569"/>
                    </a:cubicBezTo>
                    <a:cubicBezTo>
                      <a:pt x="2852" y="3549"/>
                      <a:pt x="2854" y="3513"/>
                      <a:pt x="2834" y="348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207" name="Google Shape;1207;p31">
              <a:extLst>
                <a:ext uri="{FF2B5EF4-FFF2-40B4-BE49-F238E27FC236}">
                  <a16:creationId xmlns:a16="http://schemas.microsoft.com/office/drawing/2014/main" id="{18DE5F74-C910-A52C-62B0-66D8911B840D}"/>
                </a:ext>
              </a:extLst>
            </p:cNvPr>
            <p:cNvGrpSpPr/>
            <p:nvPr/>
          </p:nvGrpSpPr>
          <p:grpSpPr>
            <a:xfrm rot="3424568">
              <a:off x="6889105" y="622860"/>
              <a:ext cx="206394" cy="296626"/>
              <a:chOff x="3367088" y="3840163"/>
              <a:chExt cx="315912" cy="454023"/>
            </a:xfrm>
          </p:grpSpPr>
          <p:sp>
            <p:nvSpPr>
              <p:cNvPr id="1208" name="Google Shape;1208;p31">
                <a:extLst>
                  <a:ext uri="{FF2B5EF4-FFF2-40B4-BE49-F238E27FC236}">
                    <a16:creationId xmlns:a16="http://schemas.microsoft.com/office/drawing/2014/main" id="{258CFEB4-F282-7DA1-3355-D4C597564F39}"/>
                  </a:ext>
                </a:extLst>
              </p:cNvPr>
              <p:cNvSpPr/>
              <p:nvPr/>
            </p:nvSpPr>
            <p:spPr>
              <a:xfrm>
                <a:off x="3367088" y="3840163"/>
                <a:ext cx="315912" cy="369888"/>
              </a:xfrm>
              <a:custGeom>
                <a:avLst/>
                <a:gdLst/>
                <a:ahLst/>
                <a:cxnLst/>
                <a:rect l="l" t="t" r="r" b="b"/>
                <a:pathLst>
                  <a:path w="1887" h="2210" extrusionOk="0">
                    <a:moveTo>
                      <a:pt x="1408" y="2207"/>
                    </a:moveTo>
                    <a:cubicBezTo>
                      <a:pt x="1408" y="2207"/>
                      <a:pt x="594" y="2210"/>
                      <a:pt x="429" y="1937"/>
                    </a:cubicBezTo>
                    <a:cubicBezTo>
                      <a:pt x="277" y="1686"/>
                      <a:pt x="555" y="1676"/>
                      <a:pt x="555" y="1676"/>
                    </a:cubicBezTo>
                    <a:cubicBezTo>
                      <a:pt x="555" y="1676"/>
                      <a:pt x="0" y="1250"/>
                      <a:pt x="60" y="987"/>
                    </a:cubicBezTo>
                    <a:cubicBezTo>
                      <a:pt x="120" y="723"/>
                      <a:pt x="390" y="831"/>
                      <a:pt x="390" y="831"/>
                    </a:cubicBezTo>
                    <a:cubicBezTo>
                      <a:pt x="390" y="831"/>
                      <a:pt x="132" y="459"/>
                      <a:pt x="368" y="254"/>
                    </a:cubicBezTo>
                    <a:cubicBezTo>
                      <a:pt x="661" y="0"/>
                      <a:pt x="1018" y="634"/>
                      <a:pt x="1018" y="634"/>
                    </a:cubicBezTo>
                    <a:cubicBezTo>
                      <a:pt x="1018" y="634"/>
                      <a:pt x="1062" y="367"/>
                      <a:pt x="1262" y="430"/>
                    </a:cubicBezTo>
                    <a:cubicBezTo>
                      <a:pt x="1569" y="526"/>
                      <a:pt x="1530" y="1088"/>
                      <a:pt x="1530" y="1088"/>
                    </a:cubicBezTo>
                    <a:cubicBezTo>
                      <a:pt x="1530" y="1088"/>
                      <a:pt x="1690" y="984"/>
                      <a:pt x="1786" y="1194"/>
                    </a:cubicBezTo>
                    <a:cubicBezTo>
                      <a:pt x="1887" y="1411"/>
                      <a:pt x="1621" y="2124"/>
                      <a:pt x="1408" y="220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9" name="Google Shape;1209;p31">
                <a:extLst>
                  <a:ext uri="{FF2B5EF4-FFF2-40B4-BE49-F238E27FC236}">
                    <a16:creationId xmlns:a16="http://schemas.microsoft.com/office/drawing/2014/main" id="{8D86EBA5-BDF7-C07E-F2A3-1B574A8DBC15}"/>
                  </a:ext>
                </a:extLst>
              </p:cNvPr>
              <p:cNvSpPr/>
              <p:nvPr/>
            </p:nvSpPr>
            <p:spPr>
              <a:xfrm>
                <a:off x="3468688" y="3946525"/>
                <a:ext cx="185737" cy="347661"/>
              </a:xfrm>
              <a:custGeom>
                <a:avLst/>
                <a:gdLst/>
                <a:ahLst/>
                <a:cxnLst/>
                <a:rect l="l" t="t" r="r" b="b"/>
                <a:pathLst>
                  <a:path w="1113" h="2079" extrusionOk="0">
                    <a:moveTo>
                      <a:pt x="738" y="2079"/>
                    </a:moveTo>
                    <a:cubicBezTo>
                      <a:pt x="733" y="2079"/>
                      <a:pt x="727" y="2078"/>
                      <a:pt x="723" y="2075"/>
                    </a:cubicBezTo>
                    <a:cubicBezTo>
                      <a:pt x="710" y="2066"/>
                      <a:pt x="706" y="2049"/>
                      <a:pt x="714" y="2035"/>
                    </a:cubicBezTo>
                    <a:cubicBezTo>
                      <a:pt x="1113" y="1412"/>
                      <a:pt x="22" y="64"/>
                      <a:pt x="11" y="51"/>
                    </a:cubicBezTo>
                    <a:cubicBezTo>
                      <a:pt x="0" y="39"/>
                      <a:pt x="1" y="21"/>
                      <a:pt x="12" y="11"/>
                    </a:cubicBezTo>
                    <a:cubicBezTo>
                      <a:pt x="24" y="0"/>
                      <a:pt x="41" y="1"/>
                      <a:pt x="52" y="12"/>
                    </a:cubicBezTo>
                    <a:cubicBezTo>
                      <a:pt x="54" y="14"/>
                      <a:pt x="336" y="357"/>
                      <a:pt x="570" y="794"/>
                    </a:cubicBezTo>
                    <a:cubicBezTo>
                      <a:pt x="873" y="1363"/>
                      <a:pt x="938" y="1790"/>
                      <a:pt x="762" y="2066"/>
                    </a:cubicBezTo>
                    <a:cubicBezTo>
                      <a:pt x="757" y="2074"/>
                      <a:pt x="747" y="2079"/>
                      <a:pt x="738" y="207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spTree>
    <p:extLst>
      <p:ext uri="{BB962C8B-B14F-4D97-AF65-F5344CB8AC3E}">
        <p14:creationId xmlns:p14="http://schemas.microsoft.com/office/powerpoint/2010/main" val="1689647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57">
          <a:extLst>
            <a:ext uri="{FF2B5EF4-FFF2-40B4-BE49-F238E27FC236}">
              <a16:creationId xmlns:a16="http://schemas.microsoft.com/office/drawing/2014/main" id="{5F8D281D-C3F5-6CA3-9F33-7CE5050D985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9F6C8295-7571-4024-AC9A-CE86F2164492}"/>
              </a:ext>
            </a:extLst>
          </p:cNvPr>
          <p:cNvGrpSpPr/>
          <p:nvPr/>
        </p:nvGrpSpPr>
        <p:grpSpPr>
          <a:xfrm>
            <a:off x="700708" y="221821"/>
            <a:ext cx="4447762" cy="4699858"/>
            <a:chOff x="396417" y="795567"/>
            <a:chExt cx="9148217" cy="9399716"/>
          </a:xfrm>
        </p:grpSpPr>
        <p:sp>
          <p:nvSpPr>
            <p:cNvPr id="7" name="Google Shape;3331;p61">
              <a:extLst>
                <a:ext uri="{FF2B5EF4-FFF2-40B4-BE49-F238E27FC236}">
                  <a16:creationId xmlns:a16="http://schemas.microsoft.com/office/drawing/2014/main" id="{7C04DD8C-1383-FF52-95FD-49CEC02219DF}"/>
                </a:ext>
              </a:extLst>
            </p:cNvPr>
            <p:cNvSpPr txBox="1"/>
            <p:nvPr/>
          </p:nvSpPr>
          <p:spPr>
            <a:xfrm flipH="1">
              <a:off x="561007" y="795567"/>
              <a:ext cx="5112346" cy="95262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3 (SGK – </a:t>
              </a: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tr.108</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a:t>
              </a:r>
              <a:endParaRPr lang="en-US" sz="185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D508E3E-59AE-1540-E8F9-F1F0E53239AF}"/>
                </a:ext>
              </a:extLst>
            </p:cNvPr>
            <p:cNvSpPr/>
            <p:nvPr/>
          </p:nvSpPr>
          <p:spPr>
            <a:xfrm>
              <a:off x="396417" y="1814655"/>
              <a:ext cx="9148217" cy="8380628"/>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kern="1200" dirty="0" err="1">
                  <a:latin typeface="Arial" panose="020B0604020202020204" pitchFamily="34" charset="0"/>
                  <a:ea typeface="Open Sans"/>
                  <a:cs typeface="+mn-cs"/>
                </a:rPr>
                <a:t>Để</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dự</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báo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thời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tiết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người</a:t>
              </a:r>
              <a:r>
                <a:rPr lang="en-US" altLang="en-US" sz="2000" kern="1200" dirty="0">
                  <a:latin typeface="Arial" panose="020B0604020202020204" pitchFamily="34" charset="0"/>
                  <a:ea typeface="Open Sans"/>
                  <a:cs typeface="+mn-cs"/>
                </a:rPr>
                <a:t> ta </a:t>
              </a:r>
              <a:r>
                <a:rPr lang="en-US" altLang="en-US" sz="2000" kern="1200" dirty="0" err="1">
                  <a:latin typeface="Arial" panose="020B0604020202020204" pitchFamily="34" charset="0"/>
                  <a:ea typeface="Open Sans"/>
                  <a:cs typeface="+mn-cs"/>
                </a:rPr>
                <a:t>sử</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dụng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các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bóng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thám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không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là</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một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loại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bóng</a:t>
              </a:r>
              <a:r>
                <a:rPr lang="en-US" altLang="en-US" sz="2000" kern="1200" dirty="0">
                  <a:latin typeface="Arial" panose="020B0604020202020204" pitchFamily="34" charset="0"/>
                  <a:ea typeface="Open Sans"/>
                  <a:cs typeface="+mn-cs"/>
                </a:rPr>
                <a:t> bay </a:t>
              </a:r>
              <a:r>
                <a:rPr lang="en-US" altLang="en-US" sz="2000" kern="1200" dirty="0" err="1">
                  <a:latin typeface="Arial" panose="020B0604020202020204" pitchFamily="34" charset="0"/>
                  <a:ea typeface="Open Sans"/>
                  <a:cs typeface="+mn-cs"/>
                </a:rPr>
                <a:t>mang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theo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các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dụng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cụ</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thời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tiết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như</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áp</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suất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khí</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quyển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nhiệt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độ</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độ</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ẩm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và</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tốc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độ</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gió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Giả</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sử</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một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quả</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bóng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thám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không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dạng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cầu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với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bán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kính</a:t>
              </a:r>
              <a:r>
                <a:rPr lang="en-US" altLang="en-US" sz="2000" kern="1200" dirty="0">
                  <a:latin typeface="Arial" panose="020B0604020202020204" pitchFamily="34" charset="0"/>
                  <a:ea typeface="Open Sans"/>
                  <a:cs typeface="+mn-cs"/>
                </a:rPr>
                <a:t> 10 m. </a:t>
              </a:r>
              <a:r>
                <a:rPr lang="en-US" altLang="en-US" sz="2000" kern="1200" dirty="0" err="1">
                  <a:latin typeface="Arial" panose="020B0604020202020204" pitchFamily="34" charset="0"/>
                  <a:ea typeface="Open Sans"/>
                  <a:cs typeface="+mn-cs"/>
                </a:rPr>
                <a:t>Hỏi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diện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tích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bề</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mặt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quả</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bóng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thám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không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là</a:t>
              </a:r>
              <a:r>
                <a:rPr lang="en-US" altLang="en-US" sz="2000" kern="1200" dirty="0">
                  <a:latin typeface="Arial" panose="020B0604020202020204" pitchFamily="34" charset="0"/>
                  <a:ea typeface="Open Sans"/>
                  <a:cs typeface="+mn-cs"/>
                </a:rPr>
                <a:t> bao </a:t>
              </a:r>
              <a:r>
                <a:rPr lang="en-US" altLang="en-US" sz="2000" kern="1200" dirty="0" err="1">
                  <a:latin typeface="Arial" panose="020B0604020202020204" pitchFamily="34" charset="0"/>
                  <a:ea typeface="Open Sans"/>
                  <a:cs typeface="+mn-cs"/>
                </a:rPr>
                <a:t>nhiêu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mét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vuông</a:t>
              </a:r>
              <a:r>
                <a:rPr lang="en-US" altLang="en-US" sz="2000" kern="1200" dirty="0">
                  <a:latin typeface="Arial" panose="020B0604020202020204" pitchFamily="34" charset="0"/>
                  <a:ea typeface="Open Sans"/>
                  <a:cs typeface="+mn-cs"/>
                </a:rPr>
                <a:t>?</a:t>
              </a:r>
              <a:endParaRPr lang="vi-VN" altLang="en-US" sz="2000" kern="1200" dirty="0">
                <a:latin typeface="Arial" panose="020B0604020202020204" pitchFamily="34" charset="0"/>
                <a:ea typeface="Open Sans"/>
                <a:cs typeface="+mn-cs"/>
              </a:endParaRPr>
            </a:p>
          </p:txBody>
        </p:sp>
      </p:grpSp>
      <p:pic>
        <p:nvPicPr>
          <p:cNvPr id="9" name="Picture 8">
            <a:extLst>
              <a:ext uri="{FF2B5EF4-FFF2-40B4-BE49-F238E27FC236}">
                <a16:creationId xmlns:a16="http://schemas.microsoft.com/office/drawing/2014/main" id="{98FDE835-71E3-58CC-F25A-5D4CDE1ECF3F}"/>
              </a:ext>
            </a:extLst>
          </p:cNvPr>
          <p:cNvPicPr>
            <a:picLocks noChangeAspect="1"/>
          </p:cNvPicPr>
          <p:nvPr/>
        </p:nvPicPr>
        <p:blipFill>
          <a:blip r:embed="rId3">
            <a:clrChange>
              <a:clrFrom>
                <a:srgbClr val="FFFFFF"/>
              </a:clrFrom>
              <a:clrTo>
                <a:srgbClr val="FFFFFF">
                  <a:alpha val="0"/>
                </a:srgbClr>
              </a:clrTo>
            </a:clrChange>
          </a:blip>
          <a:srcRect l="59019" t="8829" r="7603" b="7655"/>
          <a:stretch/>
        </p:blipFill>
        <p:spPr>
          <a:xfrm>
            <a:off x="5209854" y="1591431"/>
            <a:ext cx="3233438" cy="2470182"/>
          </a:xfrm>
          <a:prstGeom prst="rect">
            <a:avLst/>
          </a:prstGeom>
        </p:spPr>
      </p:pic>
    </p:spTree>
    <p:extLst>
      <p:ext uri="{BB962C8B-B14F-4D97-AF65-F5344CB8AC3E}">
        <p14:creationId xmlns:p14="http://schemas.microsoft.com/office/powerpoint/2010/main" val="296591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57">
          <a:extLst>
            <a:ext uri="{FF2B5EF4-FFF2-40B4-BE49-F238E27FC236}">
              <a16:creationId xmlns:a16="http://schemas.microsoft.com/office/drawing/2014/main" id="{5791CD60-435E-3377-EB5D-68CCFEE7F769}"/>
            </a:ext>
          </a:extLst>
        </p:cNvPr>
        <p:cNvGrpSpPr/>
        <p:nvPr/>
      </p:nvGrpSpPr>
      <p:grpSpPr>
        <a:xfrm>
          <a:off x="0" y="0"/>
          <a:ext cx="0" cy="0"/>
          <a:chOff x="0" y="0"/>
          <a:chExt cx="0" cy="0"/>
        </a:xfrm>
      </p:grpSpPr>
      <p:sp>
        <p:nvSpPr>
          <p:cNvPr id="5" name="Flowchart: Terminator 4">
            <a:extLst>
              <a:ext uri="{FF2B5EF4-FFF2-40B4-BE49-F238E27FC236}">
                <a16:creationId xmlns:a16="http://schemas.microsoft.com/office/drawing/2014/main" id="{AD3D6E72-E28C-8063-B139-ADB685617D69}"/>
              </a:ext>
            </a:extLst>
          </p:cNvPr>
          <p:cNvSpPr/>
          <p:nvPr/>
        </p:nvSpPr>
        <p:spPr>
          <a:xfrm>
            <a:off x="4025915" y="828303"/>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C03B21B-53E0-397F-D03B-62A570C3C294}"/>
                  </a:ext>
                </a:extLst>
              </p:cNvPr>
              <p:cNvSpPr txBox="1"/>
              <p:nvPr/>
            </p:nvSpPr>
            <p:spPr>
              <a:xfrm>
                <a:off x="1312233" y="2112544"/>
                <a:ext cx="3587759" cy="1427955"/>
              </a:xfrm>
              <a:prstGeom prst="rect">
                <a:avLst/>
              </a:prstGeom>
              <a:noFill/>
            </p:spPr>
            <p:txBody>
              <a:bodyPr wrap="square">
                <a:spAutoFit/>
              </a:bodyPr>
              <a:lstStyle/>
              <a:p>
                <a:pPr algn="just">
                  <a:lnSpc>
                    <a:spcPct val="150000"/>
                  </a:lnSpc>
                </a:pPr>
                <a:r>
                  <a:rPr lang="fr-FR" sz="2000" dirty="0" err="1"/>
                  <a:t>Diện</a:t>
                </a:r>
                <a:r>
                  <a:rPr lang="fr-FR" sz="2000" dirty="0"/>
                  <a:t> </a:t>
                </a:r>
                <a:r>
                  <a:rPr lang="fr-FR" sz="2000" dirty="0" err="1"/>
                  <a:t>tích</a:t>
                </a:r>
                <a:r>
                  <a:rPr lang="fr-FR" sz="2000" dirty="0"/>
                  <a:t> </a:t>
                </a:r>
                <a:r>
                  <a:rPr lang="fr-FR" sz="2000" dirty="0" err="1"/>
                  <a:t>bề</a:t>
                </a:r>
                <a:r>
                  <a:rPr lang="fr-FR" sz="2000" dirty="0"/>
                  <a:t> </a:t>
                </a:r>
                <a:r>
                  <a:rPr lang="fr-FR" sz="2000" dirty="0" err="1"/>
                  <a:t>mặt</a:t>
                </a:r>
                <a:r>
                  <a:rPr lang="fr-FR" sz="2000" dirty="0"/>
                  <a:t> </a:t>
                </a:r>
                <a:r>
                  <a:rPr lang="fr-FR" sz="2000" dirty="0" err="1"/>
                  <a:t>của</a:t>
                </a:r>
                <a:r>
                  <a:rPr lang="fr-FR" sz="2000" dirty="0"/>
                  <a:t> </a:t>
                </a:r>
                <a:r>
                  <a:rPr lang="fr-FR" sz="2000" dirty="0" err="1"/>
                  <a:t>quả</a:t>
                </a:r>
                <a:r>
                  <a:rPr lang="fr-FR" sz="2000" dirty="0"/>
                  <a:t> </a:t>
                </a:r>
                <a:r>
                  <a:rPr lang="fr-FR" sz="2000" dirty="0" err="1"/>
                  <a:t>bóng</a:t>
                </a:r>
                <a:r>
                  <a:rPr lang="fr-FR" sz="2000" dirty="0"/>
                  <a:t> là: </a:t>
                </a:r>
                <a:endParaRPr lang="en-US" sz="2000" i="1" dirty="0"/>
              </a:p>
              <a:p>
                <a:pPr algn="ctr">
                  <a:lnSpc>
                    <a:spcPct val="150000"/>
                  </a:lnSpc>
                </a:pPr>
                <a14:m>
                  <m:oMath xmlns:m="http://schemas.openxmlformats.org/officeDocument/2006/math">
                    <m:r>
                      <a:rPr lang="fr-FR" sz="2000" i="1"/>
                      <m:t>4</m:t>
                    </m:r>
                    <m:r>
                      <a:rPr lang="en-US" sz="2000" i="1"/>
                      <m:t>𝜋</m:t>
                    </m:r>
                    <m:r>
                      <a:rPr lang="fr-FR" sz="2000" i="1"/>
                      <m:t> . </m:t>
                    </m:r>
                    <m:sSup>
                      <m:sSupPr>
                        <m:ctrlPr>
                          <a:rPr lang="en-US" sz="2000" i="1"/>
                        </m:ctrlPr>
                      </m:sSupPr>
                      <m:e>
                        <m:r>
                          <a:rPr lang="fr-FR" sz="2000" i="1"/>
                          <m:t>10</m:t>
                        </m:r>
                      </m:e>
                      <m:sup>
                        <m:r>
                          <a:rPr lang="fr-FR" sz="2000" i="1"/>
                          <m:t>2</m:t>
                        </m:r>
                      </m:sup>
                    </m:sSup>
                    <m:r>
                      <a:rPr lang="fr-FR" sz="2000" i="1"/>
                      <m:t>≈1256 (</m:t>
                    </m:r>
                    <m:sSup>
                      <m:sSupPr>
                        <m:ctrlPr>
                          <a:rPr lang="en-US" sz="2000" i="1"/>
                        </m:ctrlPr>
                      </m:sSupPr>
                      <m:e>
                        <m:r>
                          <a:rPr lang="en-US" sz="2000" i="1"/>
                          <m:t>𝑚</m:t>
                        </m:r>
                      </m:e>
                      <m:sup>
                        <m:r>
                          <a:rPr lang="fr-FR" sz="2000" i="1"/>
                          <m:t>2</m:t>
                        </m:r>
                      </m:sup>
                    </m:sSup>
                    <m:r>
                      <a:rPr lang="fr-FR" sz="2000" i="1"/>
                      <m:t>)</m:t>
                    </m:r>
                  </m:oMath>
                </a14:m>
                <a:r>
                  <a:rPr lang="fr-FR" sz="2000" dirty="0"/>
                  <a:t>.</a:t>
                </a:r>
                <a:endParaRPr lang="en-US" sz="2000" dirty="0"/>
              </a:p>
            </p:txBody>
          </p:sp>
        </mc:Choice>
        <mc:Fallback>
          <p:sp>
            <p:nvSpPr>
              <p:cNvPr id="10" name="TextBox 9">
                <a:extLst>
                  <a:ext uri="{FF2B5EF4-FFF2-40B4-BE49-F238E27FC236}">
                    <a16:creationId xmlns:a16="http://schemas.microsoft.com/office/drawing/2014/main" id="{0C03B21B-53E0-397F-D03B-62A570C3C294}"/>
                  </a:ext>
                </a:extLst>
              </p:cNvPr>
              <p:cNvSpPr txBox="1">
                <a:spLocks noRot="1" noChangeAspect="1" noMove="1" noResize="1" noEditPoints="1" noAdjustHandles="1" noChangeArrowheads="1" noChangeShapeType="1" noTextEdit="1"/>
              </p:cNvSpPr>
              <p:nvPr/>
            </p:nvSpPr>
            <p:spPr>
              <a:xfrm>
                <a:off x="1312233" y="2112544"/>
                <a:ext cx="3587759" cy="1427955"/>
              </a:xfrm>
              <a:prstGeom prst="rect">
                <a:avLst/>
              </a:prstGeom>
              <a:blipFill>
                <a:blip r:embed="rId3"/>
                <a:stretch>
                  <a:fillRect l="-1698" r="-1698" b="-726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E7978F5-918A-502C-7A4A-861AD7547169}"/>
              </a:ext>
            </a:extLst>
          </p:cNvPr>
          <p:cNvPicPr>
            <a:picLocks noChangeAspect="1"/>
          </p:cNvPicPr>
          <p:nvPr/>
        </p:nvPicPr>
        <p:blipFill>
          <a:blip r:embed="rId4">
            <a:clrChange>
              <a:clrFrom>
                <a:srgbClr val="FFFFFF"/>
              </a:clrFrom>
              <a:clrTo>
                <a:srgbClr val="FFFFFF">
                  <a:alpha val="0"/>
                </a:srgbClr>
              </a:clrTo>
            </a:clrChange>
          </a:blip>
          <a:srcRect l="59019" t="8829" r="7603" b="7655"/>
          <a:stretch/>
        </p:blipFill>
        <p:spPr>
          <a:xfrm>
            <a:off x="5209854" y="1591431"/>
            <a:ext cx="3233438" cy="2470182"/>
          </a:xfrm>
          <a:prstGeom prst="rect">
            <a:avLst/>
          </a:prstGeom>
        </p:spPr>
      </p:pic>
    </p:spTree>
    <p:extLst>
      <p:ext uri="{BB962C8B-B14F-4D97-AF65-F5344CB8AC3E}">
        <p14:creationId xmlns:p14="http://schemas.microsoft.com/office/powerpoint/2010/main" val="8105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57">
          <a:extLst>
            <a:ext uri="{FF2B5EF4-FFF2-40B4-BE49-F238E27FC236}">
              <a16:creationId xmlns:a16="http://schemas.microsoft.com/office/drawing/2014/main" id="{A33CB366-26A0-24DD-B038-490D4DE038C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88C6B53-9F85-E185-2630-A0A5937046B2}"/>
              </a:ext>
            </a:extLst>
          </p:cNvPr>
          <p:cNvGrpSpPr/>
          <p:nvPr/>
        </p:nvGrpSpPr>
        <p:grpSpPr>
          <a:xfrm>
            <a:off x="1163386" y="452653"/>
            <a:ext cx="4256825" cy="4238193"/>
            <a:chOff x="396417" y="795567"/>
            <a:chExt cx="8755495" cy="8476386"/>
          </a:xfrm>
        </p:grpSpPr>
        <p:sp>
          <p:nvSpPr>
            <p:cNvPr id="7" name="Google Shape;3331;p61">
              <a:extLst>
                <a:ext uri="{FF2B5EF4-FFF2-40B4-BE49-F238E27FC236}">
                  <a16:creationId xmlns:a16="http://schemas.microsoft.com/office/drawing/2014/main" id="{EDA8E747-0DB3-83F7-D331-31497374E239}"/>
                </a:ext>
              </a:extLst>
            </p:cNvPr>
            <p:cNvSpPr txBox="1"/>
            <p:nvPr/>
          </p:nvSpPr>
          <p:spPr>
            <a:xfrm flipH="1">
              <a:off x="561007" y="795567"/>
              <a:ext cx="5112346" cy="952624"/>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4 (SGK – </a:t>
              </a:r>
              <a:r>
                <a:rPr lang="fr-FR" sz="185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tr.108</a:t>
              </a:r>
              <a:r>
                <a:rPr lang="fr-FR" sz="185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a:t>
              </a:r>
              <a:endParaRPr lang="en-US" sz="185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87AD0A3-20CC-8EEC-A7CE-FB6CB0B59FEB}"/>
                </a:ext>
              </a:extLst>
            </p:cNvPr>
            <p:cNvSpPr/>
            <p:nvPr/>
          </p:nvSpPr>
          <p:spPr>
            <a:xfrm>
              <a:off x="396417" y="1814655"/>
              <a:ext cx="8755495" cy="7457298"/>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kern="1200" dirty="0" err="1">
                  <a:latin typeface="Arial" panose="020B0604020202020204" pitchFamily="34" charset="0"/>
                  <a:ea typeface="Open Sans"/>
                  <a:cs typeface="+mn-cs"/>
                </a:rPr>
                <a:t>Một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nuôi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cá</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cảnh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dạng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cầu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với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đường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kính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khoảng</a:t>
              </a:r>
              <a:r>
                <a:rPr lang="en-US" altLang="en-US" sz="2000" kern="1200" dirty="0">
                  <a:latin typeface="Arial" panose="020B0604020202020204" pitchFamily="34" charset="0"/>
                  <a:ea typeface="Open Sans"/>
                  <a:cs typeface="+mn-cs"/>
                </a:rPr>
                <a:t> 40 cm. </a:t>
              </a:r>
              <a:r>
                <a:rPr lang="en-US" altLang="en-US" sz="2000" kern="1200" dirty="0" err="1">
                  <a:latin typeface="Arial" panose="020B0604020202020204" pitchFamily="34" charset="0"/>
                  <a:ea typeface="Open Sans"/>
                  <a:cs typeface="+mn-cs"/>
                </a:rPr>
                <a:t>Người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ra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muốn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đổ</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vào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nuôi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cá</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đó</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một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lượng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nước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bằng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một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nửa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thể</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tích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của</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39). </a:t>
              </a:r>
              <a:r>
                <a:rPr lang="en-US" altLang="en-US" sz="2000" kern="1200" dirty="0" err="1">
                  <a:latin typeface="Arial" panose="020B0604020202020204" pitchFamily="34" charset="0"/>
                  <a:ea typeface="Open Sans"/>
                  <a:cs typeface="+mn-cs"/>
                </a:rPr>
                <a:t>Hỏi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cần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phải</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đổ</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vào</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hình</a:t>
              </a:r>
              <a:r>
                <a:rPr lang="en-US" altLang="en-US" sz="2000" kern="1200" dirty="0">
                  <a:latin typeface="Arial" panose="020B0604020202020204" pitchFamily="34" charset="0"/>
                  <a:ea typeface="Open Sans"/>
                  <a:cs typeface="+mn-cs"/>
                </a:rPr>
                <a:t> bao </a:t>
              </a:r>
              <a:r>
                <a:rPr lang="en-US" altLang="en-US" sz="2000" kern="1200" dirty="0" err="1">
                  <a:latin typeface="Arial" panose="020B0604020202020204" pitchFamily="34" charset="0"/>
                  <a:ea typeface="Open Sans"/>
                  <a:cs typeface="+mn-cs"/>
                </a:rPr>
                <a:t>nhiêu</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lít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nước</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làm</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tròn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kết</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quả</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đến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hàng</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phần</a:t>
              </a:r>
              <a:r>
                <a:rPr lang="en-US" altLang="en-US" sz="2000" kern="1200" dirty="0">
                  <a:latin typeface="Arial" panose="020B0604020202020204" pitchFamily="34" charset="0"/>
                  <a:ea typeface="Open Sans"/>
                  <a:cs typeface="+mn-cs"/>
                </a:rPr>
                <a:t> </a:t>
              </a:r>
              <a:r>
                <a:rPr lang="en-US" altLang="en-US" sz="2000" kern="1200" dirty="0" err="1">
                  <a:latin typeface="Arial" panose="020B0604020202020204" pitchFamily="34" charset="0"/>
                  <a:ea typeface="Open Sans"/>
                  <a:cs typeface="+mn-cs"/>
                </a:rPr>
                <a:t>mười</a:t>
              </a:r>
              <a:r>
                <a:rPr lang="en-US" altLang="en-US" sz="2000" kern="1200" dirty="0">
                  <a:latin typeface="Arial" panose="020B0604020202020204" pitchFamily="34" charset="0"/>
                  <a:ea typeface="Open Sans"/>
                  <a:cs typeface="+mn-cs"/>
                </a:rPr>
                <a:t>).</a:t>
              </a:r>
              <a:endParaRPr lang="vi-VN" altLang="en-US" sz="2000" kern="1200" dirty="0">
                <a:latin typeface="Arial" panose="020B0604020202020204" pitchFamily="34" charset="0"/>
                <a:ea typeface="Open Sans"/>
                <a:cs typeface="+mn-cs"/>
              </a:endParaRPr>
            </a:p>
          </p:txBody>
        </p:sp>
      </p:grpSp>
      <p:pic>
        <p:nvPicPr>
          <p:cNvPr id="3" name="Picture 2">
            <a:extLst>
              <a:ext uri="{FF2B5EF4-FFF2-40B4-BE49-F238E27FC236}">
                <a16:creationId xmlns:a16="http://schemas.microsoft.com/office/drawing/2014/main" id="{A681D964-EBFC-0A20-3DA4-878C28C9BF8C}"/>
              </a:ext>
            </a:extLst>
          </p:cNvPr>
          <p:cNvPicPr>
            <a:picLocks noChangeAspect="1"/>
          </p:cNvPicPr>
          <p:nvPr/>
        </p:nvPicPr>
        <p:blipFill>
          <a:blip r:embed="rId3">
            <a:clrChange>
              <a:clrFrom>
                <a:srgbClr val="FFFFFF"/>
              </a:clrFrom>
              <a:clrTo>
                <a:srgbClr val="FFFFFF">
                  <a:alpha val="0"/>
                </a:srgbClr>
              </a:clrTo>
            </a:clrChange>
          </a:blip>
          <a:srcRect l="67814" t="8093" r="13368" b="4085"/>
          <a:stretch/>
        </p:blipFill>
        <p:spPr>
          <a:xfrm>
            <a:off x="5853640" y="704559"/>
            <a:ext cx="2126974" cy="3734382"/>
          </a:xfrm>
          <a:prstGeom prst="rect">
            <a:avLst/>
          </a:prstGeom>
        </p:spPr>
      </p:pic>
    </p:spTree>
    <p:extLst>
      <p:ext uri="{BB962C8B-B14F-4D97-AF65-F5344CB8AC3E}">
        <p14:creationId xmlns:p14="http://schemas.microsoft.com/office/powerpoint/2010/main" val="51456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57">
          <a:extLst>
            <a:ext uri="{FF2B5EF4-FFF2-40B4-BE49-F238E27FC236}">
              <a16:creationId xmlns:a16="http://schemas.microsoft.com/office/drawing/2014/main" id="{C9ACE888-0D88-F1AA-DAB4-95D08D16A4FF}"/>
            </a:ext>
          </a:extLst>
        </p:cNvPr>
        <p:cNvGrpSpPr/>
        <p:nvPr/>
      </p:nvGrpSpPr>
      <p:grpSpPr>
        <a:xfrm>
          <a:off x="0" y="0"/>
          <a:ext cx="0" cy="0"/>
          <a:chOff x="0" y="0"/>
          <a:chExt cx="0" cy="0"/>
        </a:xfrm>
      </p:grpSpPr>
      <p:sp>
        <p:nvSpPr>
          <p:cNvPr id="5" name="Flowchart: Terminator 4">
            <a:extLst>
              <a:ext uri="{FF2B5EF4-FFF2-40B4-BE49-F238E27FC236}">
                <a16:creationId xmlns:a16="http://schemas.microsoft.com/office/drawing/2014/main" id="{CEA23448-0CF2-255C-DF35-84157D17AD67}"/>
              </a:ext>
            </a:extLst>
          </p:cNvPr>
          <p:cNvSpPr/>
          <p:nvPr/>
        </p:nvSpPr>
        <p:spPr>
          <a:xfrm>
            <a:off x="4025915" y="704559"/>
            <a:ext cx="1092169" cy="473912"/>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i="1" dirty="0" err="1">
                <a:solidFill>
                  <a:schemeClr val="tx1"/>
                </a:solidFill>
              </a:rPr>
              <a:t>Giải</a:t>
            </a:r>
            <a:r>
              <a:rPr lang="en-US" sz="2000" b="1" i="1" dirty="0">
                <a:solidFill>
                  <a:schemeClr val="tx1"/>
                </a:solidFill>
              </a:rPr>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C4FDCDF-7774-FAE7-DC0E-546B1FDBAB86}"/>
                  </a:ext>
                </a:extLst>
              </p:cNvPr>
              <p:cNvSpPr txBox="1"/>
              <p:nvPr/>
            </p:nvSpPr>
            <p:spPr>
              <a:xfrm>
                <a:off x="1063247" y="2052909"/>
                <a:ext cx="4790393" cy="1694310"/>
              </a:xfrm>
              <a:prstGeom prst="rect">
                <a:avLst/>
              </a:prstGeom>
              <a:noFill/>
            </p:spPr>
            <p:txBody>
              <a:bodyPr wrap="square">
                <a:spAutoFit/>
              </a:bodyPr>
              <a:lstStyle/>
              <a:p>
                <a:pPr algn="just">
                  <a:lnSpc>
                    <a:spcPct val="150000"/>
                  </a:lnSpc>
                </a:pPr>
                <a:r>
                  <a:rPr lang="fr-FR" sz="2000" dirty="0" err="1"/>
                  <a:t>Số</a:t>
                </a:r>
                <a:r>
                  <a:rPr lang="fr-FR" sz="2000" dirty="0"/>
                  <a:t> </a:t>
                </a:r>
                <a:r>
                  <a:rPr lang="fr-FR" sz="2000" dirty="0" err="1"/>
                  <a:t>lít</a:t>
                </a:r>
                <a:r>
                  <a:rPr lang="fr-FR" sz="2000" dirty="0"/>
                  <a:t> </a:t>
                </a:r>
                <a:r>
                  <a:rPr lang="fr-FR" sz="2000" dirty="0" err="1"/>
                  <a:t>nước</a:t>
                </a:r>
                <a:r>
                  <a:rPr lang="fr-FR" sz="2000" dirty="0"/>
                  <a:t> </a:t>
                </a:r>
                <a:r>
                  <a:rPr lang="fr-FR" sz="2000" dirty="0" err="1"/>
                  <a:t>cần</a:t>
                </a:r>
                <a:r>
                  <a:rPr lang="fr-FR" sz="2000" dirty="0"/>
                  <a:t> </a:t>
                </a:r>
                <a:r>
                  <a:rPr lang="fr-FR" sz="2000" dirty="0" err="1"/>
                  <a:t>đổ</a:t>
                </a:r>
                <a:r>
                  <a:rPr lang="fr-FR" sz="2000" dirty="0"/>
                  <a:t> </a:t>
                </a:r>
                <a:r>
                  <a:rPr lang="fr-FR" sz="2000" dirty="0" err="1"/>
                  <a:t>vào</a:t>
                </a:r>
                <a:r>
                  <a:rPr lang="fr-FR" sz="2000" dirty="0"/>
                  <a:t> </a:t>
                </a:r>
                <a:r>
                  <a:rPr lang="fr-FR" sz="2000" dirty="0" err="1"/>
                  <a:t>bình</a:t>
                </a:r>
                <a:r>
                  <a:rPr lang="fr-FR" sz="2000" dirty="0"/>
                  <a:t> là:</a:t>
                </a:r>
                <a:endParaRPr lang="en-US" sz="2000" dirty="0"/>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m:ctrlPr>
                        </m:fPr>
                        <m:num>
                          <m:r>
                            <a:rPr lang="en-US" sz="2000" i="1"/>
                            <m:t>4</m:t>
                          </m:r>
                        </m:num>
                        <m:den>
                          <m:r>
                            <a:rPr lang="en-US" sz="2000" i="1"/>
                            <m:t>3</m:t>
                          </m:r>
                        </m:den>
                      </m:f>
                      <m:r>
                        <a:rPr lang="en-US" sz="2000" i="1"/>
                        <m:t>𝜋</m:t>
                      </m:r>
                      <m:r>
                        <a:rPr lang="en-US" sz="2000" i="1"/>
                        <m:t> . </m:t>
                      </m:r>
                      <m:sSup>
                        <m:sSupPr>
                          <m:ctrlPr>
                            <a:rPr lang="en-US" sz="2000" i="1"/>
                          </m:ctrlPr>
                        </m:sSupPr>
                        <m:e>
                          <m:d>
                            <m:dPr>
                              <m:ctrlPr>
                                <a:rPr lang="en-US" sz="2000" i="1"/>
                              </m:ctrlPr>
                            </m:dPr>
                            <m:e>
                              <m:f>
                                <m:fPr>
                                  <m:ctrlPr>
                                    <a:rPr lang="en-US" sz="2000" i="1"/>
                                  </m:ctrlPr>
                                </m:fPr>
                                <m:num>
                                  <m:r>
                                    <a:rPr lang="en-US" sz="2000" i="1"/>
                                    <m:t>40</m:t>
                                  </m:r>
                                </m:num>
                                <m:den>
                                  <m:r>
                                    <a:rPr lang="en-US" sz="2000" i="1"/>
                                    <m:t>2</m:t>
                                  </m:r>
                                </m:den>
                              </m:f>
                            </m:e>
                          </m:d>
                        </m:e>
                        <m:sup>
                          <m:r>
                            <a:rPr lang="en-US" sz="2000" i="1"/>
                            <m:t>3</m:t>
                          </m:r>
                        </m:sup>
                      </m:sSup>
                      <m:r>
                        <a:rPr lang="en-US" sz="2000" i="1"/>
                        <m:t>.</m:t>
                      </m:r>
                      <m:f>
                        <m:fPr>
                          <m:ctrlPr>
                            <a:rPr lang="en-US" sz="2000" i="1"/>
                          </m:ctrlPr>
                        </m:fPr>
                        <m:num>
                          <m:r>
                            <a:rPr lang="en-US" sz="2000" i="1"/>
                            <m:t>1</m:t>
                          </m:r>
                        </m:num>
                        <m:den>
                          <m:r>
                            <a:rPr lang="en-US" sz="2000" i="1"/>
                            <m:t>2</m:t>
                          </m:r>
                        </m:den>
                      </m:f>
                      <m:r>
                        <a:rPr lang="en-US" sz="2000" i="1"/>
                        <m:t>≈16746,7 </m:t>
                      </m:r>
                      <m:d>
                        <m:dPr>
                          <m:ctrlPr>
                            <a:rPr lang="en-US" sz="2000" i="1"/>
                          </m:ctrlPr>
                        </m:dPr>
                        <m:e>
                          <m:sSup>
                            <m:sSupPr>
                              <m:ctrlPr>
                                <a:rPr lang="en-US" sz="2000" i="1"/>
                              </m:ctrlPr>
                            </m:sSupPr>
                            <m:e>
                              <m:r>
                                <a:rPr lang="en-US" sz="2000" i="1"/>
                                <m:t>𝑐𝑚</m:t>
                              </m:r>
                            </m:e>
                            <m:sup>
                              <m:r>
                                <a:rPr lang="en-US" sz="2000" i="1"/>
                                <m:t>3</m:t>
                              </m:r>
                            </m:sup>
                          </m:sSup>
                        </m:e>
                      </m:d>
                      <m:r>
                        <a:rPr lang="en-US" sz="2000" i="1"/>
                        <m:t>≈16,7 </m:t>
                      </m:r>
                      <m:r>
                        <a:rPr lang="en-US" sz="2000" i="1"/>
                        <m:t>𝑙</m:t>
                      </m:r>
                      <m:r>
                        <a:rPr lang="en-US" sz="2000" i="1"/>
                        <m:t>.</m:t>
                      </m:r>
                    </m:oMath>
                  </m:oMathPara>
                </a14:m>
                <a:endParaRPr lang="en-US" sz="2000" dirty="0"/>
              </a:p>
            </p:txBody>
          </p:sp>
        </mc:Choice>
        <mc:Fallback>
          <p:sp>
            <p:nvSpPr>
              <p:cNvPr id="10" name="TextBox 9">
                <a:extLst>
                  <a:ext uri="{FF2B5EF4-FFF2-40B4-BE49-F238E27FC236}">
                    <a16:creationId xmlns:a16="http://schemas.microsoft.com/office/drawing/2014/main" id="{3C4FDCDF-7774-FAE7-DC0E-546B1FDBAB86}"/>
                  </a:ext>
                </a:extLst>
              </p:cNvPr>
              <p:cNvSpPr txBox="1">
                <a:spLocks noRot="1" noChangeAspect="1" noMove="1" noResize="1" noEditPoints="1" noAdjustHandles="1" noChangeArrowheads="1" noChangeShapeType="1" noTextEdit="1"/>
              </p:cNvSpPr>
              <p:nvPr/>
            </p:nvSpPr>
            <p:spPr>
              <a:xfrm>
                <a:off x="1063247" y="2052909"/>
                <a:ext cx="4790393" cy="1694310"/>
              </a:xfrm>
              <a:prstGeom prst="rect">
                <a:avLst/>
              </a:prstGeom>
              <a:blipFill>
                <a:blip r:embed="rId3"/>
                <a:stretch>
                  <a:fillRect l="-127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76E98E6A-96A1-BA80-3C12-B580D50552AE}"/>
              </a:ext>
            </a:extLst>
          </p:cNvPr>
          <p:cNvPicPr>
            <a:picLocks noChangeAspect="1"/>
          </p:cNvPicPr>
          <p:nvPr/>
        </p:nvPicPr>
        <p:blipFill>
          <a:blip r:embed="rId4">
            <a:clrChange>
              <a:clrFrom>
                <a:srgbClr val="FFFFFF"/>
              </a:clrFrom>
              <a:clrTo>
                <a:srgbClr val="FFFFFF">
                  <a:alpha val="0"/>
                </a:srgbClr>
              </a:clrTo>
            </a:clrChange>
          </a:blip>
          <a:srcRect l="67814" t="8093" r="13368" b="4085"/>
          <a:stretch/>
        </p:blipFill>
        <p:spPr>
          <a:xfrm>
            <a:off x="5853640" y="704559"/>
            <a:ext cx="2126974" cy="3734382"/>
          </a:xfrm>
          <a:prstGeom prst="rect">
            <a:avLst/>
          </a:prstGeom>
        </p:spPr>
      </p:pic>
    </p:spTree>
    <p:extLst>
      <p:ext uri="{BB962C8B-B14F-4D97-AF65-F5344CB8AC3E}">
        <p14:creationId xmlns:p14="http://schemas.microsoft.com/office/powerpoint/2010/main" val="88221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6" name="Google Shape;911;p39">
            <a:extLst>
              <a:ext uri="{FF2B5EF4-FFF2-40B4-BE49-F238E27FC236}">
                <a16:creationId xmlns:a16="http://schemas.microsoft.com/office/drawing/2014/main" id="{52473E1F-3F30-FF4A-7B87-DD8C7C194C2C}"/>
              </a:ext>
            </a:extLst>
          </p:cNvPr>
          <p:cNvSpPr txBox="1">
            <a:spLocks/>
          </p:cNvSpPr>
          <p:nvPr/>
        </p:nvSpPr>
        <p:spPr>
          <a:xfrm>
            <a:off x="713250" y="48645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buClrTx/>
            </a:pPr>
            <a:r>
              <a:rPr lang="vi-VN" sz="3600" b="1" dirty="0">
                <a:solidFill>
                  <a:srgbClr val="C00000"/>
                </a:solidFill>
                <a:latin typeface="Arial" panose="020B0604020202020204" pitchFamily="34" charset="0"/>
                <a:cs typeface="Arial" panose="020B0604020202020204" pitchFamily="34" charset="0"/>
              </a:rPr>
              <a:t>HƯỚNG DẪN VỀ NHÀ</a:t>
            </a:r>
            <a:endParaRPr lang="en-US" sz="3600" b="1" dirty="0">
              <a:solidFill>
                <a:srgbClr val="C000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BC533EB-605B-8BC9-513E-055FE2653D90}"/>
              </a:ext>
            </a:extLst>
          </p:cNvPr>
          <p:cNvSpPr/>
          <p:nvPr/>
        </p:nvSpPr>
        <p:spPr>
          <a:xfrm>
            <a:off x="1247579" y="1593342"/>
            <a:ext cx="4721142" cy="527324"/>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50" dirty="0" err="1">
                <a:ea typeface="+mn-ea"/>
              </a:rPr>
              <a:t>Ghi</a:t>
            </a:r>
            <a:r>
              <a:rPr lang="en-US" sz="2150" dirty="0">
                <a:ea typeface="+mn-ea"/>
              </a:rPr>
              <a:t> </a:t>
            </a:r>
            <a:r>
              <a:rPr lang="en-US" sz="2150" dirty="0" err="1">
                <a:ea typeface="+mn-ea"/>
              </a:rPr>
              <a:t>nhớ</a:t>
            </a:r>
            <a:r>
              <a:rPr lang="en-US" sz="2150" dirty="0">
                <a:ea typeface="+mn-ea"/>
              </a:rPr>
              <a:t> </a:t>
            </a:r>
            <a:r>
              <a:rPr lang="en-US" sz="2150" dirty="0" err="1">
                <a:ea typeface="+mn-ea"/>
              </a:rPr>
              <a:t>kiến</a:t>
            </a:r>
            <a:r>
              <a:rPr lang="en-US" sz="2150" dirty="0">
                <a:ea typeface="+mn-ea"/>
              </a:rPr>
              <a:t> </a:t>
            </a:r>
            <a:r>
              <a:rPr lang="en-US" sz="2150" dirty="0" err="1">
                <a:ea typeface="+mn-ea"/>
              </a:rPr>
              <a:t>thức</a:t>
            </a:r>
            <a:r>
              <a:rPr lang="en-US" sz="2150" dirty="0">
                <a:ea typeface="+mn-ea"/>
              </a:rPr>
              <a:t> </a:t>
            </a:r>
            <a:r>
              <a:rPr lang="en-US" sz="2150" dirty="0" err="1">
                <a:ea typeface="+mn-ea"/>
              </a:rPr>
              <a:t>trong</a:t>
            </a:r>
            <a:r>
              <a:rPr lang="en-US" sz="2150" dirty="0">
                <a:ea typeface="+mn-ea"/>
              </a:rPr>
              <a:t> </a:t>
            </a:r>
            <a:r>
              <a:rPr lang="en-US" sz="2150" dirty="0" err="1">
                <a:ea typeface="+mn-ea"/>
              </a:rPr>
              <a:t>bài</a:t>
            </a:r>
            <a:r>
              <a:rPr lang="en-US" sz="2150" dirty="0">
                <a:ea typeface="+mn-ea"/>
              </a:rPr>
              <a:t>.</a:t>
            </a:r>
          </a:p>
        </p:txBody>
      </p:sp>
      <p:sp>
        <p:nvSpPr>
          <p:cNvPr id="8" name="Rectangle 7">
            <a:extLst>
              <a:ext uri="{FF2B5EF4-FFF2-40B4-BE49-F238E27FC236}">
                <a16:creationId xmlns:a16="http://schemas.microsoft.com/office/drawing/2014/main" id="{9B35E9F7-050B-11A9-FB13-CDD09D524880}"/>
              </a:ext>
            </a:extLst>
          </p:cNvPr>
          <p:cNvSpPr/>
          <p:nvPr/>
        </p:nvSpPr>
        <p:spPr>
          <a:xfrm>
            <a:off x="1257300" y="2469642"/>
            <a:ext cx="5071295" cy="58862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50" dirty="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50" dirty="0">
                <a:latin typeface="Arial" panose="020B0604020202020204" pitchFamily="34" charset="0"/>
                <a:ea typeface="Times New Roman" panose="02020603050405020304" pitchFamily="18" charset="0"/>
                <a:cs typeface="Times New Roman" panose="02020603050405020304" pitchFamily="18" charset="0"/>
              </a:rPr>
              <a:t>.</a:t>
            </a:r>
            <a:endParaRPr lang="en-US" sz="2150" b="1" i="1" dirty="0">
              <a:ea typeface="DengXian"/>
              <a:cs typeface="Times New Roman" panose="02020603050405020304" pitchFamily="18" charset="0"/>
            </a:endParaRPr>
          </a:p>
        </p:txBody>
      </p:sp>
      <p:sp>
        <p:nvSpPr>
          <p:cNvPr id="9" name="Rectangle 8">
            <a:extLst>
              <a:ext uri="{FF2B5EF4-FFF2-40B4-BE49-F238E27FC236}">
                <a16:creationId xmlns:a16="http://schemas.microsoft.com/office/drawing/2014/main" id="{49944CFE-DEAB-6EAB-4CBF-03DA75AC18F7}"/>
              </a:ext>
            </a:extLst>
          </p:cNvPr>
          <p:cNvSpPr/>
          <p:nvPr/>
        </p:nvSpPr>
        <p:spPr>
          <a:xfrm>
            <a:off x="1257300" y="3345942"/>
            <a:ext cx="7173450" cy="527324"/>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5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5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5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5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5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5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Bài</a:t>
            </a:r>
            <a:r>
              <a:rPr lang="en-US" sz="215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tập</a:t>
            </a:r>
            <a:r>
              <a:rPr lang="en-US" sz="215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cuối</a:t>
            </a:r>
            <a:r>
              <a:rPr lang="en-US" sz="215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5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chương</a:t>
            </a:r>
            <a:r>
              <a:rPr lang="en-US" sz="215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X.</a:t>
            </a:r>
            <a:endParaRPr lang="en-US" sz="2150" b="1" kern="1200" dirty="0">
              <a:solidFill>
                <a:prstClr val="black"/>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sp>
        <p:nvSpPr>
          <p:cNvPr id="8" name="Google Shape;272;p33">
            <a:extLst>
              <a:ext uri="{FF2B5EF4-FFF2-40B4-BE49-F238E27FC236}">
                <a16:creationId xmlns:a16="http://schemas.microsoft.com/office/drawing/2014/main" id="{1759EC0F-2927-A106-E455-38B1EEFAB89B}"/>
              </a:ext>
            </a:extLst>
          </p:cNvPr>
          <p:cNvSpPr txBox="1">
            <a:spLocks/>
          </p:cNvSpPr>
          <p:nvPr/>
        </p:nvSpPr>
        <p:spPr>
          <a:xfrm>
            <a:off x="2101434" y="1182971"/>
            <a:ext cx="4984446" cy="304487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marR="0" lvl="0" algn="ctr" rtl="0">
              <a:lnSpc>
                <a:spcPct val="100000"/>
              </a:lnSpc>
              <a:spcBef>
                <a:spcPts val="0"/>
              </a:spcBef>
              <a:spcAft>
                <a:spcPts val="0"/>
              </a:spcAft>
              <a:buClr>
                <a:schemeClr val="lt1"/>
              </a:buClr>
              <a:buSzPts val="6000"/>
              <a:buFont typeface="Orbitron Medium"/>
              <a:buNone/>
              <a:defRPr sz="4500" b="1" i="0" u="none" strike="noStrike" cap="none">
                <a:solidFill>
                  <a:schemeClr val="lt2"/>
                </a:solidFill>
                <a:latin typeface="Orbitron"/>
                <a:ea typeface="Orbitron"/>
                <a:cs typeface="Orbitron"/>
                <a:sym typeface="Orbitron"/>
              </a:defRPr>
            </a:lvl1pPr>
            <a:lvl2pPr marR="0" lvl="1"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2pPr>
            <a:lvl3pPr marR="0" lvl="2"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3pPr>
            <a:lvl4pPr marR="0" lvl="3"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4pPr>
            <a:lvl5pPr marR="0" lvl="4"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5pPr>
            <a:lvl6pPr marR="0" lvl="5"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6pPr>
            <a:lvl7pPr marR="0" lvl="6"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7pPr>
            <a:lvl8pPr marR="0" lvl="7"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8pPr>
            <a:lvl9pPr marR="0" lvl="8"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9pPr>
          </a:lstStyle>
          <a:p>
            <a:pPr>
              <a:lnSpc>
                <a:spcPct val="150000"/>
              </a:lnSpc>
            </a:pPr>
            <a:r>
              <a:rPr lang="vi-VN" sz="4300" dirty="0">
                <a:solidFill>
                  <a:srgbClr val="002948"/>
                </a:solidFill>
                <a:latin typeface="+mn-lt"/>
              </a:rPr>
              <a:t>CẢM ƠN CÁC EM</a:t>
            </a:r>
          </a:p>
          <a:p>
            <a:pPr>
              <a:lnSpc>
                <a:spcPct val="150000"/>
              </a:lnSpc>
            </a:pPr>
            <a:r>
              <a:rPr lang="vi-VN" sz="4300" dirty="0">
                <a:solidFill>
                  <a:srgbClr val="002948"/>
                </a:solidFill>
                <a:latin typeface="+mn-lt"/>
              </a:rPr>
              <a:t>ĐÃ THAM GIA TIẾT HỌC!</a:t>
            </a:r>
          </a:p>
        </p:txBody>
      </p:sp>
      <p:grpSp>
        <p:nvGrpSpPr>
          <p:cNvPr id="9" name="Google Shape;2520;p46">
            <a:extLst>
              <a:ext uri="{FF2B5EF4-FFF2-40B4-BE49-F238E27FC236}">
                <a16:creationId xmlns:a16="http://schemas.microsoft.com/office/drawing/2014/main" id="{55F7CFA2-67DD-5AAD-68ED-E17B7AE00CF3}"/>
              </a:ext>
            </a:extLst>
          </p:cNvPr>
          <p:cNvGrpSpPr/>
          <p:nvPr/>
        </p:nvGrpSpPr>
        <p:grpSpPr>
          <a:xfrm>
            <a:off x="713222" y="688025"/>
            <a:ext cx="7554210" cy="3811345"/>
            <a:chOff x="713222" y="688025"/>
            <a:chExt cx="7554210" cy="3811345"/>
          </a:xfrm>
        </p:grpSpPr>
        <p:grpSp>
          <p:nvGrpSpPr>
            <p:cNvPr id="10" name="Google Shape;2521;p46">
              <a:extLst>
                <a:ext uri="{FF2B5EF4-FFF2-40B4-BE49-F238E27FC236}">
                  <a16:creationId xmlns:a16="http://schemas.microsoft.com/office/drawing/2014/main" id="{8015AAF8-73E1-13E9-E32B-8F189FDB7676}"/>
                </a:ext>
              </a:extLst>
            </p:cNvPr>
            <p:cNvGrpSpPr/>
            <p:nvPr/>
          </p:nvGrpSpPr>
          <p:grpSpPr>
            <a:xfrm>
              <a:off x="713222" y="2792151"/>
              <a:ext cx="1474728" cy="1707219"/>
              <a:chOff x="5461000" y="0"/>
              <a:chExt cx="4048115" cy="4686300"/>
            </a:xfrm>
          </p:grpSpPr>
          <p:sp>
            <p:nvSpPr>
              <p:cNvPr id="2858" name="Google Shape;2522;p46">
                <a:extLst>
                  <a:ext uri="{FF2B5EF4-FFF2-40B4-BE49-F238E27FC236}">
                    <a16:creationId xmlns:a16="http://schemas.microsoft.com/office/drawing/2014/main" id="{137A205E-DFA9-9F48-3E46-D056C6A6C641}"/>
                  </a:ext>
                </a:extLst>
              </p:cNvPr>
              <p:cNvSpPr/>
              <p:nvPr/>
            </p:nvSpPr>
            <p:spPr>
              <a:xfrm>
                <a:off x="8215313" y="3622675"/>
                <a:ext cx="409575" cy="593725"/>
              </a:xfrm>
              <a:custGeom>
                <a:avLst/>
                <a:gdLst/>
                <a:ahLst/>
                <a:cxnLst/>
                <a:rect l="l" t="t" r="r" b="b"/>
                <a:pathLst>
                  <a:path w="258" h="374" extrusionOk="0">
                    <a:moveTo>
                      <a:pt x="258" y="329"/>
                    </a:moveTo>
                    <a:lnTo>
                      <a:pt x="173" y="374"/>
                    </a:lnTo>
                    <a:lnTo>
                      <a:pt x="0" y="45"/>
                    </a:lnTo>
                    <a:lnTo>
                      <a:pt x="86" y="0"/>
                    </a:lnTo>
                    <a:lnTo>
                      <a:pt x="258" y="32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9" name="Google Shape;2523;p46">
                <a:extLst>
                  <a:ext uri="{FF2B5EF4-FFF2-40B4-BE49-F238E27FC236}">
                    <a16:creationId xmlns:a16="http://schemas.microsoft.com/office/drawing/2014/main" id="{DD59460D-F872-9BFA-2E7C-27528FCE4093}"/>
                  </a:ext>
                </a:extLst>
              </p:cNvPr>
              <p:cNvSpPr/>
              <p:nvPr/>
            </p:nvSpPr>
            <p:spPr>
              <a:xfrm>
                <a:off x="8215313" y="3622675"/>
                <a:ext cx="409575" cy="593725"/>
              </a:xfrm>
              <a:custGeom>
                <a:avLst/>
                <a:gdLst/>
                <a:ahLst/>
                <a:cxnLst/>
                <a:rect l="l" t="t" r="r" b="b"/>
                <a:pathLst>
                  <a:path w="258" h="374" extrusionOk="0">
                    <a:moveTo>
                      <a:pt x="258" y="329"/>
                    </a:moveTo>
                    <a:lnTo>
                      <a:pt x="173" y="374"/>
                    </a:lnTo>
                    <a:lnTo>
                      <a:pt x="0" y="45"/>
                    </a:lnTo>
                    <a:lnTo>
                      <a:pt x="86" y="0"/>
                    </a:lnTo>
                    <a:lnTo>
                      <a:pt x="258" y="32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0" name="Google Shape;2524;p46">
                <a:extLst>
                  <a:ext uri="{FF2B5EF4-FFF2-40B4-BE49-F238E27FC236}">
                    <a16:creationId xmlns:a16="http://schemas.microsoft.com/office/drawing/2014/main" id="{5A53CE13-1832-E071-CBB1-23C739CAA217}"/>
                  </a:ext>
                </a:extLst>
              </p:cNvPr>
              <p:cNvSpPr/>
              <p:nvPr/>
            </p:nvSpPr>
            <p:spPr>
              <a:xfrm>
                <a:off x="8215313" y="3622675"/>
                <a:ext cx="171450" cy="157162"/>
              </a:xfrm>
              <a:custGeom>
                <a:avLst/>
                <a:gdLst/>
                <a:ahLst/>
                <a:cxnLst/>
                <a:rect l="l" t="t" r="r" b="b"/>
                <a:pathLst>
                  <a:path w="516" h="476" extrusionOk="0">
                    <a:moveTo>
                      <a:pt x="411" y="0"/>
                    </a:moveTo>
                    <a:cubicBezTo>
                      <a:pt x="0" y="215"/>
                      <a:pt x="0" y="215"/>
                      <a:pt x="0" y="215"/>
                    </a:cubicBezTo>
                    <a:cubicBezTo>
                      <a:pt x="136" y="476"/>
                      <a:pt x="136" y="476"/>
                      <a:pt x="136" y="476"/>
                    </a:cubicBezTo>
                    <a:cubicBezTo>
                      <a:pt x="268" y="389"/>
                      <a:pt x="394" y="296"/>
                      <a:pt x="516" y="201"/>
                    </a:cubicBezTo>
                    <a:cubicBezTo>
                      <a:pt x="411" y="0"/>
                      <a:pt x="411" y="0"/>
                      <a:pt x="411" y="0"/>
                    </a:cubicBezTo>
                  </a:path>
                </a:pathLst>
              </a:custGeom>
              <a:solidFill>
                <a:srgbClr val="5314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1" name="Google Shape;2525;p46">
                <a:extLst>
                  <a:ext uri="{FF2B5EF4-FFF2-40B4-BE49-F238E27FC236}">
                    <a16:creationId xmlns:a16="http://schemas.microsoft.com/office/drawing/2014/main" id="{D00DE884-32D1-35BF-C8DD-453842B5541B}"/>
                  </a:ext>
                </a:extLst>
              </p:cNvPr>
              <p:cNvSpPr/>
              <p:nvPr/>
            </p:nvSpPr>
            <p:spPr>
              <a:xfrm>
                <a:off x="6835775" y="0"/>
                <a:ext cx="574675" cy="4278313"/>
              </a:xfrm>
              <a:custGeom>
                <a:avLst/>
                <a:gdLst/>
                <a:ahLst/>
                <a:cxnLst/>
                <a:rect l="l" t="t" r="r" b="b"/>
                <a:pathLst>
                  <a:path w="362" h="2695" extrusionOk="0">
                    <a:moveTo>
                      <a:pt x="96" y="2695"/>
                    </a:moveTo>
                    <a:lnTo>
                      <a:pt x="0" y="2685"/>
                    </a:lnTo>
                    <a:lnTo>
                      <a:pt x="266" y="0"/>
                    </a:lnTo>
                    <a:lnTo>
                      <a:pt x="362" y="10"/>
                    </a:lnTo>
                    <a:lnTo>
                      <a:pt x="96" y="2695"/>
                    </a:lnTo>
                    <a:close/>
                  </a:path>
                </a:pathLst>
              </a:custGeom>
              <a:solidFill>
                <a:srgbClr val="6713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2" name="Google Shape;2526;p46">
                <a:extLst>
                  <a:ext uri="{FF2B5EF4-FFF2-40B4-BE49-F238E27FC236}">
                    <a16:creationId xmlns:a16="http://schemas.microsoft.com/office/drawing/2014/main" id="{F2F8D5AA-1E36-980D-E223-EBDB51CE4B08}"/>
                  </a:ext>
                </a:extLst>
              </p:cNvPr>
              <p:cNvSpPr/>
              <p:nvPr/>
            </p:nvSpPr>
            <p:spPr>
              <a:xfrm>
                <a:off x="6835775" y="0"/>
                <a:ext cx="574675" cy="4278313"/>
              </a:xfrm>
              <a:custGeom>
                <a:avLst/>
                <a:gdLst/>
                <a:ahLst/>
                <a:cxnLst/>
                <a:rect l="l" t="t" r="r" b="b"/>
                <a:pathLst>
                  <a:path w="362" h="2695" extrusionOk="0">
                    <a:moveTo>
                      <a:pt x="96" y="2695"/>
                    </a:moveTo>
                    <a:lnTo>
                      <a:pt x="0" y="2685"/>
                    </a:lnTo>
                    <a:lnTo>
                      <a:pt x="266" y="0"/>
                    </a:lnTo>
                    <a:lnTo>
                      <a:pt x="362" y="10"/>
                    </a:lnTo>
                    <a:lnTo>
                      <a:pt x="96" y="26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3" name="Google Shape;2527;p46">
                <a:extLst>
                  <a:ext uri="{FF2B5EF4-FFF2-40B4-BE49-F238E27FC236}">
                    <a16:creationId xmlns:a16="http://schemas.microsoft.com/office/drawing/2014/main" id="{82764315-35D2-785F-6AF3-C6FD43FB730B}"/>
                  </a:ext>
                </a:extLst>
              </p:cNvPr>
              <p:cNvSpPr/>
              <p:nvPr/>
            </p:nvSpPr>
            <p:spPr>
              <a:xfrm>
                <a:off x="5461000" y="579438"/>
                <a:ext cx="3354376" cy="3194060"/>
              </a:xfrm>
              <a:custGeom>
                <a:avLst/>
                <a:gdLst/>
                <a:ahLst/>
                <a:cxnLst/>
                <a:rect l="l" t="t" r="r" b="b"/>
                <a:pathLst>
                  <a:path w="10132" h="9649" extrusionOk="0">
                    <a:moveTo>
                      <a:pt x="9791" y="6148"/>
                    </a:moveTo>
                    <a:cubicBezTo>
                      <a:pt x="9358" y="7484"/>
                      <a:pt x="8290" y="8532"/>
                      <a:pt x="7013" y="9073"/>
                    </a:cubicBezTo>
                    <a:cubicBezTo>
                      <a:pt x="6874" y="9131"/>
                      <a:pt x="6734" y="9184"/>
                      <a:pt x="6592" y="9230"/>
                    </a:cubicBezTo>
                    <a:cubicBezTo>
                      <a:pt x="6346" y="9310"/>
                      <a:pt x="6094" y="9371"/>
                      <a:pt x="5840" y="9412"/>
                    </a:cubicBezTo>
                    <a:cubicBezTo>
                      <a:pt x="5779" y="9422"/>
                      <a:pt x="5719" y="9431"/>
                      <a:pt x="5658" y="9438"/>
                    </a:cubicBezTo>
                    <a:cubicBezTo>
                      <a:pt x="3956" y="9649"/>
                      <a:pt x="2152" y="8962"/>
                      <a:pt x="1057" y="6952"/>
                    </a:cubicBezTo>
                    <a:cubicBezTo>
                      <a:pt x="1007" y="6853"/>
                      <a:pt x="961" y="6754"/>
                      <a:pt x="918" y="6656"/>
                    </a:cubicBezTo>
                    <a:cubicBezTo>
                      <a:pt x="0" y="4548"/>
                      <a:pt x="648" y="2648"/>
                      <a:pt x="1954" y="1433"/>
                    </a:cubicBezTo>
                    <a:cubicBezTo>
                      <a:pt x="2240" y="1167"/>
                      <a:pt x="2557" y="933"/>
                      <a:pt x="2897" y="738"/>
                    </a:cubicBezTo>
                    <a:cubicBezTo>
                      <a:pt x="3458" y="415"/>
                      <a:pt x="4079" y="195"/>
                      <a:pt x="4717" y="100"/>
                    </a:cubicBezTo>
                    <a:cubicBezTo>
                      <a:pt x="5400" y="0"/>
                      <a:pt x="6103" y="43"/>
                      <a:pt x="6772" y="258"/>
                    </a:cubicBezTo>
                    <a:cubicBezTo>
                      <a:pt x="7343" y="442"/>
                      <a:pt x="7890" y="751"/>
                      <a:pt x="8380" y="1202"/>
                    </a:cubicBezTo>
                    <a:cubicBezTo>
                      <a:pt x="8707" y="1504"/>
                      <a:pt x="9008" y="1869"/>
                      <a:pt x="9274" y="2303"/>
                    </a:cubicBezTo>
                    <a:cubicBezTo>
                      <a:pt x="9328" y="2389"/>
                      <a:pt x="9379" y="2479"/>
                      <a:pt x="9430" y="2571"/>
                    </a:cubicBezTo>
                    <a:cubicBezTo>
                      <a:pt x="10081" y="3869"/>
                      <a:pt x="10132" y="5098"/>
                      <a:pt x="9791" y="6148"/>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4" name="Google Shape;2528;p46">
                <a:extLst>
                  <a:ext uri="{FF2B5EF4-FFF2-40B4-BE49-F238E27FC236}">
                    <a16:creationId xmlns:a16="http://schemas.microsoft.com/office/drawing/2014/main" id="{C4D3D0FB-E723-07FE-A46A-FC5AD2329ECC}"/>
                  </a:ext>
                </a:extLst>
              </p:cNvPr>
              <p:cNvSpPr/>
              <p:nvPr/>
            </p:nvSpPr>
            <p:spPr>
              <a:xfrm>
                <a:off x="6108700" y="596900"/>
                <a:ext cx="2484430" cy="2986087"/>
              </a:xfrm>
              <a:custGeom>
                <a:avLst/>
                <a:gdLst/>
                <a:ahLst/>
                <a:cxnLst/>
                <a:rect l="l" t="t" r="r" b="b"/>
                <a:pathLst>
                  <a:path w="7506" h="9024" extrusionOk="0">
                    <a:moveTo>
                      <a:pt x="7501" y="6872"/>
                    </a:moveTo>
                    <a:cubicBezTo>
                      <a:pt x="6964" y="7838"/>
                      <a:pt x="6078" y="8592"/>
                      <a:pt x="5059" y="9024"/>
                    </a:cubicBezTo>
                    <a:cubicBezTo>
                      <a:pt x="5059" y="9024"/>
                      <a:pt x="5059" y="9024"/>
                      <a:pt x="5059" y="9024"/>
                    </a:cubicBezTo>
                    <a:cubicBezTo>
                      <a:pt x="6078" y="8593"/>
                      <a:pt x="6964" y="7838"/>
                      <a:pt x="7501" y="6872"/>
                    </a:cubicBezTo>
                    <a:moveTo>
                      <a:pt x="7502" y="6868"/>
                    </a:moveTo>
                    <a:cubicBezTo>
                      <a:pt x="7502" y="6869"/>
                      <a:pt x="7502" y="6869"/>
                      <a:pt x="7501" y="6870"/>
                    </a:cubicBezTo>
                    <a:cubicBezTo>
                      <a:pt x="7502" y="6869"/>
                      <a:pt x="7502" y="6869"/>
                      <a:pt x="7502" y="6868"/>
                    </a:cubicBezTo>
                    <a:moveTo>
                      <a:pt x="7504" y="6865"/>
                    </a:moveTo>
                    <a:cubicBezTo>
                      <a:pt x="7504" y="6865"/>
                      <a:pt x="7504" y="6865"/>
                      <a:pt x="7504" y="6866"/>
                    </a:cubicBezTo>
                    <a:cubicBezTo>
                      <a:pt x="7504" y="6865"/>
                      <a:pt x="7504" y="6865"/>
                      <a:pt x="7504" y="6865"/>
                    </a:cubicBezTo>
                    <a:moveTo>
                      <a:pt x="7506" y="6861"/>
                    </a:moveTo>
                    <a:cubicBezTo>
                      <a:pt x="7506" y="6862"/>
                      <a:pt x="7506" y="6862"/>
                      <a:pt x="7506" y="6862"/>
                    </a:cubicBezTo>
                    <a:cubicBezTo>
                      <a:pt x="7506" y="6862"/>
                      <a:pt x="7506" y="6862"/>
                      <a:pt x="7506" y="6861"/>
                    </a:cubicBezTo>
                    <a:moveTo>
                      <a:pt x="6426" y="1153"/>
                    </a:moveTo>
                    <a:cubicBezTo>
                      <a:pt x="6426" y="1154"/>
                      <a:pt x="6426" y="1154"/>
                      <a:pt x="6426" y="1154"/>
                    </a:cubicBezTo>
                    <a:cubicBezTo>
                      <a:pt x="6753" y="1456"/>
                      <a:pt x="7054" y="1820"/>
                      <a:pt x="7320" y="2254"/>
                    </a:cubicBezTo>
                    <a:cubicBezTo>
                      <a:pt x="7320" y="2254"/>
                      <a:pt x="7320" y="2254"/>
                      <a:pt x="7320" y="2254"/>
                    </a:cubicBezTo>
                    <a:cubicBezTo>
                      <a:pt x="7054" y="1820"/>
                      <a:pt x="6753" y="1455"/>
                      <a:pt x="6426" y="1153"/>
                    </a:cubicBezTo>
                    <a:cubicBezTo>
                      <a:pt x="6426" y="1153"/>
                      <a:pt x="6426" y="1153"/>
                      <a:pt x="6426" y="1153"/>
                    </a:cubicBezTo>
                    <a:moveTo>
                      <a:pt x="3462" y="0"/>
                    </a:moveTo>
                    <a:cubicBezTo>
                      <a:pt x="3228" y="0"/>
                      <a:pt x="2994" y="17"/>
                      <a:pt x="2763" y="51"/>
                    </a:cubicBezTo>
                    <a:cubicBezTo>
                      <a:pt x="2770" y="187"/>
                      <a:pt x="2766" y="315"/>
                      <a:pt x="2737" y="429"/>
                    </a:cubicBezTo>
                    <a:cubicBezTo>
                      <a:pt x="2546" y="678"/>
                      <a:pt x="2185" y="1038"/>
                      <a:pt x="2288" y="1435"/>
                    </a:cubicBezTo>
                    <a:cubicBezTo>
                      <a:pt x="2314" y="1575"/>
                      <a:pt x="2484" y="1687"/>
                      <a:pt x="2399" y="1778"/>
                    </a:cubicBezTo>
                    <a:cubicBezTo>
                      <a:pt x="2314" y="1869"/>
                      <a:pt x="2455" y="2027"/>
                      <a:pt x="2433" y="2115"/>
                    </a:cubicBezTo>
                    <a:cubicBezTo>
                      <a:pt x="2424" y="2253"/>
                      <a:pt x="2387" y="2304"/>
                      <a:pt x="2339" y="2304"/>
                    </a:cubicBezTo>
                    <a:cubicBezTo>
                      <a:pt x="2225" y="2304"/>
                      <a:pt x="2046" y="2019"/>
                      <a:pt x="2003" y="1924"/>
                    </a:cubicBezTo>
                    <a:cubicBezTo>
                      <a:pt x="1940" y="1802"/>
                      <a:pt x="2116" y="1756"/>
                      <a:pt x="1883" y="1693"/>
                    </a:cubicBezTo>
                    <a:cubicBezTo>
                      <a:pt x="1429" y="1564"/>
                      <a:pt x="1568" y="1402"/>
                      <a:pt x="1483" y="1108"/>
                    </a:cubicBezTo>
                    <a:cubicBezTo>
                      <a:pt x="1235" y="826"/>
                      <a:pt x="1179" y="765"/>
                      <a:pt x="943" y="689"/>
                    </a:cubicBezTo>
                    <a:cubicBezTo>
                      <a:pt x="943" y="689"/>
                      <a:pt x="943" y="689"/>
                      <a:pt x="943" y="689"/>
                    </a:cubicBezTo>
                    <a:cubicBezTo>
                      <a:pt x="603" y="884"/>
                      <a:pt x="286" y="1118"/>
                      <a:pt x="0" y="1384"/>
                    </a:cubicBezTo>
                    <a:cubicBezTo>
                      <a:pt x="1" y="1397"/>
                      <a:pt x="1" y="1397"/>
                      <a:pt x="1" y="1397"/>
                    </a:cubicBezTo>
                    <a:cubicBezTo>
                      <a:pt x="57" y="1371"/>
                      <a:pt x="138" y="1356"/>
                      <a:pt x="229" y="1356"/>
                    </a:cubicBezTo>
                    <a:cubicBezTo>
                      <a:pt x="392" y="1356"/>
                      <a:pt x="584" y="1404"/>
                      <a:pt x="708" y="1513"/>
                    </a:cubicBezTo>
                    <a:cubicBezTo>
                      <a:pt x="811" y="1591"/>
                      <a:pt x="901" y="1528"/>
                      <a:pt x="965" y="1649"/>
                    </a:cubicBezTo>
                    <a:cubicBezTo>
                      <a:pt x="1028" y="1770"/>
                      <a:pt x="1151" y="1799"/>
                      <a:pt x="1062" y="1984"/>
                    </a:cubicBezTo>
                    <a:cubicBezTo>
                      <a:pt x="985" y="2146"/>
                      <a:pt x="1079" y="2219"/>
                      <a:pt x="951" y="2219"/>
                    </a:cubicBezTo>
                    <a:cubicBezTo>
                      <a:pt x="934" y="2219"/>
                      <a:pt x="912" y="2218"/>
                      <a:pt x="885" y="2215"/>
                    </a:cubicBezTo>
                    <a:cubicBezTo>
                      <a:pt x="704" y="2197"/>
                      <a:pt x="533" y="2123"/>
                      <a:pt x="439" y="2123"/>
                    </a:cubicBezTo>
                    <a:cubicBezTo>
                      <a:pt x="417" y="2123"/>
                      <a:pt x="400" y="2127"/>
                      <a:pt x="387" y="2136"/>
                    </a:cubicBezTo>
                    <a:cubicBezTo>
                      <a:pt x="320" y="2187"/>
                      <a:pt x="333" y="2257"/>
                      <a:pt x="333" y="2257"/>
                    </a:cubicBezTo>
                    <a:cubicBezTo>
                      <a:pt x="333" y="2257"/>
                      <a:pt x="279" y="2440"/>
                      <a:pt x="300" y="2491"/>
                    </a:cubicBezTo>
                    <a:cubicBezTo>
                      <a:pt x="300" y="2491"/>
                      <a:pt x="300" y="2491"/>
                      <a:pt x="299" y="2491"/>
                    </a:cubicBezTo>
                    <a:cubicBezTo>
                      <a:pt x="167" y="2491"/>
                      <a:pt x="143" y="2796"/>
                      <a:pt x="196" y="3101"/>
                    </a:cubicBezTo>
                    <a:cubicBezTo>
                      <a:pt x="249" y="3406"/>
                      <a:pt x="380" y="3711"/>
                      <a:pt x="556" y="3711"/>
                    </a:cubicBezTo>
                    <a:cubicBezTo>
                      <a:pt x="573" y="3711"/>
                      <a:pt x="589" y="3709"/>
                      <a:pt x="607" y="3703"/>
                    </a:cubicBezTo>
                    <a:cubicBezTo>
                      <a:pt x="1051" y="3489"/>
                      <a:pt x="626" y="2990"/>
                      <a:pt x="1427" y="2857"/>
                    </a:cubicBezTo>
                    <a:cubicBezTo>
                      <a:pt x="1787" y="2967"/>
                      <a:pt x="2213" y="2841"/>
                      <a:pt x="2143" y="3501"/>
                    </a:cubicBezTo>
                    <a:cubicBezTo>
                      <a:pt x="2074" y="3799"/>
                      <a:pt x="1938" y="3794"/>
                      <a:pt x="1944" y="4238"/>
                    </a:cubicBezTo>
                    <a:cubicBezTo>
                      <a:pt x="1950" y="4682"/>
                      <a:pt x="1866" y="5220"/>
                      <a:pt x="1732" y="5352"/>
                    </a:cubicBezTo>
                    <a:cubicBezTo>
                      <a:pt x="1598" y="5484"/>
                      <a:pt x="1452" y="5375"/>
                      <a:pt x="1156" y="5653"/>
                    </a:cubicBezTo>
                    <a:cubicBezTo>
                      <a:pt x="860" y="5931"/>
                      <a:pt x="795" y="5750"/>
                      <a:pt x="787" y="6000"/>
                    </a:cubicBezTo>
                    <a:cubicBezTo>
                      <a:pt x="780" y="6238"/>
                      <a:pt x="1061" y="6548"/>
                      <a:pt x="1325" y="6548"/>
                    </a:cubicBezTo>
                    <a:cubicBezTo>
                      <a:pt x="1339" y="6548"/>
                      <a:pt x="1353" y="6548"/>
                      <a:pt x="1366" y="6546"/>
                    </a:cubicBezTo>
                    <a:cubicBezTo>
                      <a:pt x="1554" y="6521"/>
                      <a:pt x="1675" y="6438"/>
                      <a:pt x="1769" y="6438"/>
                    </a:cubicBezTo>
                    <a:cubicBezTo>
                      <a:pt x="1812" y="6438"/>
                      <a:pt x="1850" y="6456"/>
                      <a:pt x="1885" y="6506"/>
                    </a:cubicBezTo>
                    <a:cubicBezTo>
                      <a:pt x="1953" y="6575"/>
                      <a:pt x="2015" y="6602"/>
                      <a:pt x="2074" y="6602"/>
                    </a:cubicBezTo>
                    <a:cubicBezTo>
                      <a:pt x="2170" y="6602"/>
                      <a:pt x="2257" y="6532"/>
                      <a:pt x="2340" y="6462"/>
                    </a:cubicBezTo>
                    <a:cubicBezTo>
                      <a:pt x="2423" y="6392"/>
                      <a:pt x="2504" y="6322"/>
                      <a:pt x="2586" y="6322"/>
                    </a:cubicBezTo>
                    <a:cubicBezTo>
                      <a:pt x="2606" y="6322"/>
                      <a:pt x="2625" y="6326"/>
                      <a:pt x="2645" y="6335"/>
                    </a:cubicBezTo>
                    <a:cubicBezTo>
                      <a:pt x="2773" y="6386"/>
                      <a:pt x="3403" y="6537"/>
                      <a:pt x="3853" y="6537"/>
                    </a:cubicBezTo>
                    <a:cubicBezTo>
                      <a:pt x="3949" y="6537"/>
                      <a:pt x="4038" y="6530"/>
                      <a:pt x="4111" y="6514"/>
                    </a:cubicBezTo>
                    <a:cubicBezTo>
                      <a:pt x="4340" y="6462"/>
                      <a:pt x="4561" y="6415"/>
                      <a:pt x="4740" y="6415"/>
                    </a:cubicBezTo>
                    <a:cubicBezTo>
                      <a:pt x="4886" y="6415"/>
                      <a:pt x="5005" y="6446"/>
                      <a:pt x="5078" y="6533"/>
                    </a:cubicBezTo>
                    <a:cubicBezTo>
                      <a:pt x="5240" y="6725"/>
                      <a:pt x="5096" y="7541"/>
                      <a:pt x="5066" y="7866"/>
                    </a:cubicBezTo>
                    <a:cubicBezTo>
                      <a:pt x="5057" y="7961"/>
                      <a:pt x="5052" y="8126"/>
                      <a:pt x="5051" y="8316"/>
                    </a:cubicBezTo>
                    <a:cubicBezTo>
                      <a:pt x="6112" y="7720"/>
                      <a:pt x="6966" y="6756"/>
                      <a:pt x="7326" y="5576"/>
                    </a:cubicBezTo>
                    <a:cubicBezTo>
                      <a:pt x="7320" y="5526"/>
                      <a:pt x="7321" y="5464"/>
                      <a:pt x="7331" y="5384"/>
                    </a:cubicBezTo>
                    <a:cubicBezTo>
                      <a:pt x="7382" y="4974"/>
                      <a:pt x="7027" y="4436"/>
                      <a:pt x="6885" y="4436"/>
                    </a:cubicBezTo>
                    <a:cubicBezTo>
                      <a:pt x="6879" y="4436"/>
                      <a:pt x="6873" y="4437"/>
                      <a:pt x="6868" y="4439"/>
                    </a:cubicBezTo>
                    <a:cubicBezTo>
                      <a:pt x="6212" y="4676"/>
                      <a:pt x="6724" y="4985"/>
                      <a:pt x="5997" y="4987"/>
                    </a:cubicBezTo>
                    <a:cubicBezTo>
                      <a:pt x="5581" y="4999"/>
                      <a:pt x="5394" y="5115"/>
                      <a:pt x="5274" y="5115"/>
                    </a:cubicBezTo>
                    <a:cubicBezTo>
                      <a:pt x="5206" y="5115"/>
                      <a:pt x="5159" y="5077"/>
                      <a:pt x="5104" y="4961"/>
                    </a:cubicBezTo>
                    <a:cubicBezTo>
                      <a:pt x="4951" y="4639"/>
                      <a:pt x="4984" y="4406"/>
                      <a:pt x="5071" y="4160"/>
                    </a:cubicBezTo>
                    <a:cubicBezTo>
                      <a:pt x="5158" y="3914"/>
                      <a:pt x="5250" y="3912"/>
                      <a:pt x="5098" y="3622"/>
                    </a:cubicBezTo>
                    <a:cubicBezTo>
                      <a:pt x="4855" y="3092"/>
                      <a:pt x="5025" y="3167"/>
                      <a:pt x="5224" y="2830"/>
                    </a:cubicBezTo>
                    <a:cubicBezTo>
                      <a:pt x="5283" y="2738"/>
                      <a:pt x="5197" y="2690"/>
                      <a:pt x="5459" y="2661"/>
                    </a:cubicBezTo>
                    <a:cubicBezTo>
                      <a:pt x="5688" y="2635"/>
                      <a:pt x="5768" y="2323"/>
                      <a:pt x="5948" y="2323"/>
                    </a:cubicBezTo>
                    <a:cubicBezTo>
                      <a:pt x="5975" y="2323"/>
                      <a:pt x="6003" y="2330"/>
                      <a:pt x="6034" y="2345"/>
                    </a:cubicBezTo>
                    <a:cubicBezTo>
                      <a:pt x="6281" y="2462"/>
                      <a:pt x="6697" y="2461"/>
                      <a:pt x="6784" y="2569"/>
                    </a:cubicBezTo>
                    <a:cubicBezTo>
                      <a:pt x="6861" y="2665"/>
                      <a:pt x="7039" y="2862"/>
                      <a:pt x="7151" y="2862"/>
                    </a:cubicBezTo>
                    <a:cubicBezTo>
                      <a:pt x="7166" y="2862"/>
                      <a:pt x="7180" y="2858"/>
                      <a:pt x="7193" y="2849"/>
                    </a:cubicBezTo>
                    <a:cubicBezTo>
                      <a:pt x="7223" y="2829"/>
                      <a:pt x="7225" y="2773"/>
                      <a:pt x="7213" y="2705"/>
                    </a:cubicBezTo>
                    <a:cubicBezTo>
                      <a:pt x="7138" y="2497"/>
                      <a:pt x="7047" y="2286"/>
                      <a:pt x="6941" y="2073"/>
                    </a:cubicBezTo>
                    <a:cubicBezTo>
                      <a:pt x="6775" y="1769"/>
                      <a:pt x="6593" y="1495"/>
                      <a:pt x="6397" y="1250"/>
                    </a:cubicBezTo>
                    <a:cubicBezTo>
                      <a:pt x="6387" y="1278"/>
                      <a:pt x="6374" y="1309"/>
                      <a:pt x="6358" y="1342"/>
                    </a:cubicBezTo>
                    <a:cubicBezTo>
                      <a:pt x="6325" y="1396"/>
                      <a:pt x="6316" y="1478"/>
                      <a:pt x="6266" y="1478"/>
                    </a:cubicBezTo>
                    <a:cubicBezTo>
                      <a:pt x="6253" y="1478"/>
                      <a:pt x="6238" y="1473"/>
                      <a:pt x="6220" y="1461"/>
                    </a:cubicBezTo>
                    <a:cubicBezTo>
                      <a:pt x="6127" y="1402"/>
                      <a:pt x="5979" y="1265"/>
                      <a:pt x="5888" y="1265"/>
                    </a:cubicBezTo>
                    <a:cubicBezTo>
                      <a:pt x="5887" y="1265"/>
                      <a:pt x="5886" y="1265"/>
                      <a:pt x="5886" y="1265"/>
                    </a:cubicBezTo>
                    <a:cubicBezTo>
                      <a:pt x="5885" y="1265"/>
                      <a:pt x="5884" y="1265"/>
                      <a:pt x="5884" y="1265"/>
                    </a:cubicBezTo>
                    <a:cubicBezTo>
                      <a:pt x="5851" y="1265"/>
                      <a:pt x="5795" y="1253"/>
                      <a:pt x="5730" y="1241"/>
                    </a:cubicBezTo>
                    <a:cubicBezTo>
                      <a:pt x="5665" y="1229"/>
                      <a:pt x="5592" y="1217"/>
                      <a:pt x="5525" y="1217"/>
                    </a:cubicBezTo>
                    <a:cubicBezTo>
                      <a:pt x="5465" y="1217"/>
                      <a:pt x="5410" y="1227"/>
                      <a:pt x="5372" y="1256"/>
                    </a:cubicBezTo>
                    <a:cubicBezTo>
                      <a:pt x="5144" y="1481"/>
                      <a:pt x="5284" y="1938"/>
                      <a:pt x="5163" y="2183"/>
                    </a:cubicBezTo>
                    <a:cubicBezTo>
                      <a:pt x="5139" y="2284"/>
                      <a:pt x="4846" y="2538"/>
                      <a:pt x="4728" y="2538"/>
                    </a:cubicBezTo>
                    <a:cubicBezTo>
                      <a:pt x="4726" y="2538"/>
                      <a:pt x="4724" y="2538"/>
                      <a:pt x="4722" y="2537"/>
                    </a:cubicBezTo>
                    <a:cubicBezTo>
                      <a:pt x="4637" y="2535"/>
                      <a:pt x="4345" y="2364"/>
                      <a:pt x="4538" y="2186"/>
                    </a:cubicBezTo>
                    <a:cubicBezTo>
                      <a:pt x="4732" y="2008"/>
                      <a:pt x="4762" y="1977"/>
                      <a:pt x="4667" y="1826"/>
                    </a:cubicBezTo>
                    <a:cubicBezTo>
                      <a:pt x="4573" y="1675"/>
                      <a:pt x="4554" y="1638"/>
                      <a:pt x="4448" y="1555"/>
                    </a:cubicBezTo>
                    <a:cubicBezTo>
                      <a:pt x="4343" y="1471"/>
                      <a:pt x="3958" y="1271"/>
                      <a:pt x="4012" y="1181"/>
                    </a:cubicBezTo>
                    <a:cubicBezTo>
                      <a:pt x="4058" y="1104"/>
                      <a:pt x="4263" y="834"/>
                      <a:pt x="4404" y="834"/>
                    </a:cubicBezTo>
                    <a:cubicBezTo>
                      <a:pt x="4429" y="834"/>
                      <a:pt x="4452" y="843"/>
                      <a:pt x="4472" y="863"/>
                    </a:cubicBezTo>
                    <a:cubicBezTo>
                      <a:pt x="4603" y="995"/>
                      <a:pt x="4742" y="1261"/>
                      <a:pt x="4803" y="1261"/>
                    </a:cubicBezTo>
                    <a:cubicBezTo>
                      <a:pt x="4803" y="1261"/>
                      <a:pt x="4803" y="1261"/>
                      <a:pt x="4804" y="1261"/>
                    </a:cubicBezTo>
                    <a:cubicBezTo>
                      <a:pt x="4865" y="1259"/>
                      <a:pt x="4984" y="1074"/>
                      <a:pt x="4944" y="940"/>
                    </a:cubicBezTo>
                    <a:cubicBezTo>
                      <a:pt x="4815" y="513"/>
                      <a:pt x="4795" y="313"/>
                      <a:pt x="4818" y="209"/>
                    </a:cubicBezTo>
                    <a:cubicBezTo>
                      <a:pt x="4375" y="67"/>
                      <a:pt x="3918" y="0"/>
                      <a:pt x="3462"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5" name="Google Shape;2529;p46">
                <a:extLst>
                  <a:ext uri="{FF2B5EF4-FFF2-40B4-BE49-F238E27FC236}">
                    <a16:creationId xmlns:a16="http://schemas.microsoft.com/office/drawing/2014/main" id="{ED621DF3-E240-5A9B-CE60-56B58D17A713}"/>
                  </a:ext>
                </a:extLst>
              </p:cNvPr>
              <p:cNvSpPr/>
              <p:nvPr/>
            </p:nvSpPr>
            <p:spPr>
              <a:xfrm>
                <a:off x="5765800" y="2700338"/>
                <a:ext cx="1601790" cy="1015999"/>
              </a:xfrm>
              <a:custGeom>
                <a:avLst/>
                <a:gdLst/>
                <a:ahLst/>
                <a:cxnLst/>
                <a:rect l="l" t="t" r="r" b="b"/>
                <a:pathLst>
                  <a:path w="4841" h="3068" extrusionOk="0">
                    <a:moveTo>
                      <a:pt x="678" y="0"/>
                    </a:moveTo>
                    <a:cubicBezTo>
                      <a:pt x="445" y="0"/>
                      <a:pt x="211" y="108"/>
                      <a:pt x="0" y="249"/>
                    </a:cubicBezTo>
                    <a:cubicBezTo>
                      <a:pt x="43" y="347"/>
                      <a:pt x="89" y="446"/>
                      <a:pt x="139" y="545"/>
                    </a:cubicBezTo>
                    <a:cubicBezTo>
                      <a:pt x="1109" y="2325"/>
                      <a:pt x="2634" y="3068"/>
                      <a:pt x="4153" y="3068"/>
                    </a:cubicBezTo>
                    <a:cubicBezTo>
                      <a:pt x="4349" y="3068"/>
                      <a:pt x="4545" y="3055"/>
                      <a:pt x="4740" y="3031"/>
                    </a:cubicBezTo>
                    <a:cubicBezTo>
                      <a:pt x="4740" y="3031"/>
                      <a:pt x="4740" y="3031"/>
                      <a:pt x="4740" y="3031"/>
                    </a:cubicBezTo>
                    <a:cubicBezTo>
                      <a:pt x="4545" y="3055"/>
                      <a:pt x="4349" y="3067"/>
                      <a:pt x="4153" y="3067"/>
                    </a:cubicBezTo>
                    <a:cubicBezTo>
                      <a:pt x="3066" y="3067"/>
                      <a:pt x="1975" y="2686"/>
                      <a:pt x="1087" y="1816"/>
                    </a:cubicBezTo>
                    <a:cubicBezTo>
                      <a:pt x="1861" y="2370"/>
                      <a:pt x="2741" y="2618"/>
                      <a:pt x="3618" y="2618"/>
                    </a:cubicBezTo>
                    <a:cubicBezTo>
                      <a:pt x="4008" y="2618"/>
                      <a:pt x="4398" y="2569"/>
                      <a:pt x="4777" y="2476"/>
                    </a:cubicBezTo>
                    <a:cubicBezTo>
                      <a:pt x="4809" y="2277"/>
                      <a:pt x="4841" y="2067"/>
                      <a:pt x="4825" y="1898"/>
                    </a:cubicBezTo>
                    <a:cubicBezTo>
                      <a:pt x="4787" y="1501"/>
                      <a:pt x="4248" y="1444"/>
                      <a:pt x="3929" y="1425"/>
                    </a:cubicBezTo>
                    <a:cubicBezTo>
                      <a:pt x="3611" y="1407"/>
                      <a:pt x="3357" y="1216"/>
                      <a:pt x="3056" y="1142"/>
                    </a:cubicBezTo>
                    <a:cubicBezTo>
                      <a:pt x="2755" y="1068"/>
                      <a:pt x="2617" y="863"/>
                      <a:pt x="2466" y="633"/>
                    </a:cubicBezTo>
                    <a:cubicBezTo>
                      <a:pt x="2423" y="568"/>
                      <a:pt x="2335" y="548"/>
                      <a:pt x="2226" y="548"/>
                    </a:cubicBezTo>
                    <a:cubicBezTo>
                      <a:pt x="2147" y="548"/>
                      <a:pt x="2057" y="558"/>
                      <a:pt x="1966" y="569"/>
                    </a:cubicBezTo>
                    <a:cubicBezTo>
                      <a:pt x="1875" y="579"/>
                      <a:pt x="1782" y="589"/>
                      <a:pt x="1697" y="589"/>
                    </a:cubicBezTo>
                    <a:cubicBezTo>
                      <a:pt x="1574" y="589"/>
                      <a:pt x="1467" y="568"/>
                      <a:pt x="1405" y="493"/>
                    </a:cubicBezTo>
                    <a:cubicBezTo>
                      <a:pt x="1187" y="130"/>
                      <a:pt x="933" y="0"/>
                      <a:pt x="678"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6" name="Google Shape;2530;p46">
                <a:extLst>
                  <a:ext uri="{FF2B5EF4-FFF2-40B4-BE49-F238E27FC236}">
                    <a16:creationId xmlns:a16="http://schemas.microsoft.com/office/drawing/2014/main" id="{DA8A7EC2-ACED-EE81-15F1-8FF95B5FB6A6}"/>
                  </a:ext>
                </a:extLst>
              </p:cNvPr>
              <p:cNvSpPr/>
              <p:nvPr/>
            </p:nvSpPr>
            <p:spPr>
              <a:xfrm>
                <a:off x="7394575" y="3635375"/>
                <a:ext cx="249237" cy="60325"/>
              </a:xfrm>
              <a:custGeom>
                <a:avLst/>
                <a:gdLst/>
                <a:ahLst/>
                <a:cxnLst/>
                <a:rect l="l" t="t" r="r" b="b"/>
                <a:pathLst>
                  <a:path w="752" h="182" extrusionOk="0">
                    <a:moveTo>
                      <a:pt x="752" y="0"/>
                    </a:moveTo>
                    <a:cubicBezTo>
                      <a:pt x="506" y="79"/>
                      <a:pt x="254" y="141"/>
                      <a:pt x="0" y="182"/>
                    </a:cubicBezTo>
                    <a:cubicBezTo>
                      <a:pt x="0" y="182"/>
                      <a:pt x="0" y="182"/>
                      <a:pt x="0" y="182"/>
                    </a:cubicBezTo>
                    <a:cubicBezTo>
                      <a:pt x="254" y="141"/>
                      <a:pt x="506" y="80"/>
                      <a:pt x="752" y="0"/>
                    </a:cubicBezTo>
                    <a:cubicBezTo>
                      <a:pt x="752" y="0"/>
                      <a:pt x="752" y="0"/>
                      <a:pt x="752" y="0"/>
                    </a:cubicBezTo>
                  </a:path>
                </a:pathLst>
              </a:custGeom>
              <a:solidFill>
                <a:srgbClr val="2C5D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7" name="Google Shape;2531;p46">
                <a:extLst>
                  <a:ext uri="{FF2B5EF4-FFF2-40B4-BE49-F238E27FC236}">
                    <a16:creationId xmlns:a16="http://schemas.microsoft.com/office/drawing/2014/main" id="{3FC9D07E-2537-65E0-7416-B648E3A2FEA2}"/>
                  </a:ext>
                </a:extLst>
              </p:cNvPr>
              <p:cNvSpPr/>
              <p:nvPr/>
            </p:nvSpPr>
            <p:spPr>
              <a:xfrm>
                <a:off x="7910513" y="3689350"/>
                <a:ext cx="1331915" cy="996949"/>
              </a:xfrm>
              <a:custGeom>
                <a:avLst/>
                <a:gdLst/>
                <a:ahLst/>
                <a:cxnLst/>
                <a:rect l="l" t="t" r="r" b="b"/>
                <a:pathLst>
                  <a:path w="4023" h="3012" extrusionOk="0">
                    <a:moveTo>
                      <a:pt x="4023" y="1113"/>
                    </a:moveTo>
                    <a:cubicBezTo>
                      <a:pt x="3510" y="275"/>
                      <a:pt x="2360" y="0"/>
                      <a:pt x="1395" y="505"/>
                    </a:cubicBezTo>
                    <a:cubicBezTo>
                      <a:pt x="429" y="1011"/>
                      <a:pt x="0" y="2112"/>
                      <a:pt x="395" y="3012"/>
                    </a:cubicBezTo>
                    <a:lnTo>
                      <a:pt x="4023" y="11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8" name="Google Shape;2532;p46">
                <a:extLst>
                  <a:ext uri="{FF2B5EF4-FFF2-40B4-BE49-F238E27FC236}">
                    <a16:creationId xmlns:a16="http://schemas.microsoft.com/office/drawing/2014/main" id="{8B2BD147-EFBE-C5BB-DD66-13D844B7A460}"/>
                  </a:ext>
                </a:extLst>
              </p:cNvPr>
              <p:cNvSpPr/>
              <p:nvPr/>
            </p:nvSpPr>
            <p:spPr>
              <a:xfrm>
                <a:off x="6710363" y="87313"/>
                <a:ext cx="2798753" cy="4121145"/>
              </a:xfrm>
              <a:custGeom>
                <a:avLst/>
                <a:gdLst/>
                <a:ahLst/>
                <a:cxnLst/>
                <a:rect l="l" t="t" r="r" b="b"/>
                <a:pathLst>
                  <a:path w="8455" h="12452" extrusionOk="0">
                    <a:moveTo>
                      <a:pt x="4357" y="11577"/>
                    </a:moveTo>
                    <a:cubicBezTo>
                      <a:pt x="3013" y="12280"/>
                      <a:pt x="1465" y="12452"/>
                      <a:pt x="0" y="12061"/>
                    </a:cubicBezTo>
                    <a:cubicBezTo>
                      <a:pt x="221" y="11233"/>
                      <a:pt x="221" y="11233"/>
                      <a:pt x="221" y="11233"/>
                    </a:cubicBezTo>
                    <a:cubicBezTo>
                      <a:pt x="1478" y="11569"/>
                      <a:pt x="2806" y="11421"/>
                      <a:pt x="3960" y="10817"/>
                    </a:cubicBezTo>
                    <a:cubicBezTo>
                      <a:pt x="6494" y="9492"/>
                      <a:pt x="7476" y="6352"/>
                      <a:pt x="6151" y="3819"/>
                    </a:cubicBezTo>
                    <a:cubicBezTo>
                      <a:pt x="5183" y="1968"/>
                      <a:pt x="3212" y="883"/>
                      <a:pt x="1129" y="1053"/>
                    </a:cubicBezTo>
                    <a:cubicBezTo>
                      <a:pt x="1059" y="199"/>
                      <a:pt x="1059" y="199"/>
                      <a:pt x="1059" y="199"/>
                    </a:cubicBezTo>
                    <a:cubicBezTo>
                      <a:pt x="3485" y="0"/>
                      <a:pt x="5782" y="1265"/>
                      <a:pt x="6910" y="3422"/>
                    </a:cubicBezTo>
                    <a:cubicBezTo>
                      <a:pt x="8455" y="6374"/>
                      <a:pt x="7310" y="10032"/>
                      <a:pt x="4357" y="1157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9" name="Google Shape;2533;p46">
                <a:extLst>
                  <a:ext uri="{FF2B5EF4-FFF2-40B4-BE49-F238E27FC236}">
                    <a16:creationId xmlns:a16="http://schemas.microsoft.com/office/drawing/2014/main" id="{6DB02C64-0444-D85E-9877-42BA8A0A719C}"/>
                  </a:ext>
                </a:extLst>
              </p:cNvPr>
              <p:cNvSpPr/>
              <p:nvPr/>
            </p:nvSpPr>
            <p:spPr>
              <a:xfrm>
                <a:off x="8591550" y="1952625"/>
                <a:ext cx="212725" cy="917574"/>
              </a:xfrm>
              <a:custGeom>
                <a:avLst/>
                <a:gdLst/>
                <a:ahLst/>
                <a:cxnLst/>
                <a:rect l="l" t="t" r="r" b="b"/>
                <a:pathLst>
                  <a:path w="640" h="2772" extrusionOk="0">
                    <a:moveTo>
                      <a:pt x="0" y="2770"/>
                    </a:moveTo>
                    <a:cubicBezTo>
                      <a:pt x="0" y="2771"/>
                      <a:pt x="0" y="2771"/>
                      <a:pt x="0" y="2772"/>
                    </a:cubicBezTo>
                    <a:cubicBezTo>
                      <a:pt x="0" y="2771"/>
                      <a:pt x="0" y="2771"/>
                      <a:pt x="0" y="2770"/>
                    </a:cubicBezTo>
                    <a:moveTo>
                      <a:pt x="3" y="2766"/>
                    </a:moveTo>
                    <a:cubicBezTo>
                      <a:pt x="2" y="2766"/>
                      <a:pt x="2" y="2767"/>
                      <a:pt x="1" y="2768"/>
                    </a:cubicBezTo>
                    <a:cubicBezTo>
                      <a:pt x="2" y="2767"/>
                      <a:pt x="2" y="2767"/>
                      <a:pt x="3" y="2766"/>
                    </a:cubicBezTo>
                    <a:moveTo>
                      <a:pt x="5" y="2762"/>
                    </a:moveTo>
                    <a:cubicBezTo>
                      <a:pt x="4" y="2763"/>
                      <a:pt x="4" y="2764"/>
                      <a:pt x="3" y="2765"/>
                    </a:cubicBezTo>
                    <a:cubicBezTo>
                      <a:pt x="4" y="2764"/>
                      <a:pt x="4" y="2763"/>
                      <a:pt x="5" y="2762"/>
                    </a:cubicBezTo>
                    <a:moveTo>
                      <a:pt x="500" y="59"/>
                    </a:moveTo>
                    <a:cubicBezTo>
                      <a:pt x="597" y="750"/>
                      <a:pt x="530" y="1403"/>
                      <a:pt x="336" y="1999"/>
                    </a:cubicBezTo>
                    <a:cubicBezTo>
                      <a:pt x="250" y="2265"/>
                      <a:pt x="138" y="2520"/>
                      <a:pt x="5" y="2761"/>
                    </a:cubicBezTo>
                    <a:cubicBezTo>
                      <a:pt x="437" y="1979"/>
                      <a:pt x="640" y="1058"/>
                      <a:pt x="500" y="59"/>
                    </a:cubicBezTo>
                    <a:moveTo>
                      <a:pt x="498" y="49"/>
                    </a:moveTo>
                    <a:cubicBezTo>
                      <a:pt x="499" y="52"/>
                      <a:pt x="499" y="56"/>
                      <a:pt x="500" y="59"/>
                    </a:cubicBezTo>
                    <a:cubicBezTo>
                      <a:pt x="499" y="56"/>
                      <a:pt x="499" y="52"/>
                      <a:pt x="498" y="49"/>
                    </a:cubicBezTo>
                    <a:moveTo>
                      <a:pt x="498" y="45"/>
                    </a:moveTo>
                    <a:cubicBezTo>
                      <a:pt x="498" y="46"/>
                      <a:pt x="498" y="47"/>
                      <a:pt x="498" y="48"/>
                    </a:cubicBezTo>
                    <a:cubicBezTo>
                      <a:pt x="498" y="47"/>
                      <a:pt x="498" y="46"/>
                      <a:pt x="498" y="45"/>
                    </a:cubicBezTo>
                    <a:moveTo>
                      <a:pt x="497" y="39"/>
                    </a:moveTo>
                    <a:cubicBezTo>
                      <a:pt x="497" y="41"/>
                      <a:pt x="497" y="42"/>
                      <a:pt x="498" y="44"/>
                    </a:cubicBezTo>
                    <a:cubicBezTo>
                      <a:pt x="498" y="42"/>
                      <a:pt x="497" y="40"/>
                      <a:pt x="497" y="39"/>
                    </a:cubicBezTo>
                    <a:moveTo>
                      <a:pt x="496" y="35"/>
                    </a:moveTo>
                    <a:cubicBezTo>
                      <a:pt x="497" y="36"/>
                      <a:pt x="497" y="36"/>
                      <a:pt x="497" y="37"/>
                    </a:cubicBezTo>
                    <a:cubicBezTo>
                      <a:pt x="497" y="36"/>
                      <a:pt x="497" y="36"/>
                      <a:pt x="496" y="35"/>
                    </a:cubicBezTo>
                    <a:moveTo>
                      <a:pt x="496" y="30"/>
                    </a:moveTo>
                    <a:cubicBezTo>
                      <a:pt x="496" y="31"/>
                      <a:pt x="496" y="32"/>
                      <a:pt x="496" y="32"/>
                    </a:cubicBezTo>
                    <a:cubicBezTo>
                      <a:pt x="496" y="32"/>
                      <a:pt x="496" y="31"/>
                      <a:pt x="496" y="30"/>
                    </a:cubicBezTo>
                    <a:moveTo>
                      <a:pt x="495" y="25"/>
                    </a:moveTo>
                    <a:cubicBezTo>
                      <a:pt x="495" y="25"/>
                      <a:pt x="495" y="26"/>
                      <a:pt x="495" y="26"/>
                    </a:cubicBezTo>
                    <a:cubicBezTo>
                      <a:pt x="495" y="26"/>
                      <a:pt x="495" y="25"/>
                      <a:pt x="495" y="25"/>
                    </a:cubicBezTo>
                    <a:moveTo>
                      <a:pt x="494" y="20"/>
                    </a:moveTo>
                    <a:cubicBezTo>
                      <a:pt x="494" y="21"/>
                      <a:pt x="494" y="21"/>
                      <a:pt x="494" y="22"/>
                    </a:cubicBezTo>
                    <a:cubicBezTo>
                      <a:pt x="494" y="21"/>
                      <a:pt x="494" y="21"/>
                      <a:pt x="494" y="20"/>
                    </a:cubicBezTo>
                    <a:moveTo>
                      <a:pt x="493" y="15"/>
                    </a:moveTo>
                    <a:cubicBezTo>
                      <a:pt x="494" y="15"/>
                      <a:pt x="494" y="15"/>
                      <a:pt x="494" y="16"/>
                    </a:cubicBezTo>
                    <a:cubicBezTo>
                      <a:pt x="494" y="15"/>
                      <a:pt x="493" y="15"/>
                      <a:pt x="493" y="15"/>
                    </a:cubicBezTo>
                    <a:moveTo>
                      <a:pt x="493" y="10"/>
                    </a:moveTo>
                    <a:cubicBezTo>
                      <a:pt x="493" y="10"/>
                      <a:pt x="493" y="11"/>
                      <a:pt x="493" y="11"/>
                    </a:cubicBezTo>
                    <a:cubicBezTo>
                      <a:pt x="493" y="10"/>
                      <a:pt x="493" y="10"/>
                      <a:pt x="493" y="10"/>
                    </a:cubicBezTo>
                    <a:moveTo>
                      <a:pt x="491" y="0"/>
                    </a:moveTo>
                    <a:cubicBezTo>
                      <a:pt x="491" y="0"/>
                      <a:pt x="491" y="0"/>
                      <a:pt x="491" y="0"/>
                    </a:cubicBezTo>
                    <a:cubicBezTo>
                      <a:pt x="491" y="0"/>
                      <a:pt x="491" y="0"/>
                      <a:pt x="491" y="0"/>
                    </a:cubicBezTo>
                  </a:path>
                </a:pathLst>
              </a:custGeom>
              <a:solidFill>
                <a:srgbClr val="CCCC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0" name="Google Shape;2534;p46">
                <a:extLst>
                  <a:ext uri="{FF2B5EF4-FFF2-40B4-BE49-F238E27FC236}">
                    <a16:creationId xmlns:a16="http://schemas.microsoft.com/office/drawing/2014/main" id="{A6B6C673-8D3E-6826-9546-1A0C57DB9573}"/>
                  </a:ext>
                </a:extLst>
              </p:cNvPr>
              <p:cNvSpPr/>
              <p:nvPr/>
            </p:nvSpPr>
            <p:spPr>
              <a:xfrm>
                <a:off x="7323138" y="862013"/>
                <a:ext cx="1466852" cy="2841632"/>
              </a:xfrm>
              <a:custGeom>
                <a:avLst/>
                <a:gdLst/>
                <a:ahLst/>
                <a:cxnLst/>
                <a:rect l="l" t="t" r="r" b="b"/>
                <a:pathLst>
                  <a:path w="4429" h="8587" extrusionOk="0">
                    <a:moveTo>
                      <a:pt x="1382" y="7514"/>
                    </a:moveTo>
                    <a:cubicBezTo>
                      <a:pt x="971" y="7744"/>
                      <a:pt x="529" y="7920"/>
                      <a:pt x="72" y="8032"/>
                    </a:cubicBezTo>
                    <a:cubicBezTo>
                      <a:pt x="36" y="8259"/>
                      <a:pt x="0" y="8470"/>
                      <a:pt x="35" y="8587"/>
                    </a:cubicBezTo>
                    <a:cubicBezTo>
                      <a:pt x="96" y="8579"/>
                      <a:pt x="156" y="8571"/>
                      <a:pt x="217" y="8561"/>
                    </a:cubicBezTo>
                    <a:cubicBezTo>
                      <a:pt x="370" y="8367"/>
                      <a:pt x="574" y="7954"/>
                      <a:pt x="691" y="7954"/>
                    </a:cubicBezTo>
                    <a:cubicBezTo>
                      <a:pt x="707" y="7954"/>
                      <a:pt x="722" y="7962"/>
                      <a:pt x="735" y="7981"/>
                    </a:cubicBezTo>
                    <a:cubicBezTo>
                      <a:pt x="833" y="8127"/>
                      <a:pt x="923" y="8271"/>
                      <a:pt x="969" y="8379"/>
                    </a:cubicBezTo>
                    <a:cubicBezTo>
                      <a:pt x="1111" y="8332"/>
                      <a:pt x="1251" y="8280"/>
                      <a:pt x="1390" y="8222"/>
                    </a:cubicBezTo>
                    <a:cubicBezTo>
                      <a:pt x="1383" y="8004"/>
                      <a:pt x="1380" y="7741"/>
                      <a:pt x="1382" y="7514"/>
                    </a:cubicBezTo>
                    <a:moveTo>
                      <a:pt x="3651" y="1452"/>
                    </a:moveTo>
                    <a:cubicBezTo>
                      <a:pt x="3596" y="1462"/>
                      <a:pt x="3532" y="1471"/>
                      <a:pt x="3459" y="1480"/>
                    </a:cubicBezTo>
                    <a:cubicBezTo>
                      <a:pt x="3416" y="1502"/>
                      <a:pt x="3517" y="1740"/>
                      <a:pt x="3544" y="1903"/>
                    </a:cubicBezTo>
                    <a:cubicBezTo>
                      <a:pt x="3918" y="2937"/>
                      <a:pt x="3919" y="3913"/>
                      <a:pt x="3657" y="4774"/>
                    </a:cubicBezTo>
                    <a:cubicBezTo>
                      <a:pt x="3681" y="4992"/>
                      <a:pt x="3845" y="4975"/>
                      <a:pt x="4052" y="5180"/>
                    </a:cubicBezTo>
                    <a:cubicBezTo>
                      <a:pt x="4106" y="5233"/>
                      <a:pt x="4142" y="5270"/>
                      <a:pt x="4168" y="5297"/>
                    </a:cubicBezTo>
                    <a:cubicBezTo>
                      <a:pt x="4082" y="5563"/>
                      <a:pt x="3970" y="5818"/>
                      <a:pt x="3837" y="6059"/>
                    </a:cubicBezTo>
                    <a:cubicBezTo>
                      <a:pt x="3837" y="6059"/>
                      <a:pt x="3837" y="6059"/>
                      <a:pt x="3837" y="6059"/>
                    </a:cubicBezTo>
                    <a:cubicBezTo>
                      <a:pt x="3970" y="5818"/>
                      <a:pt x="4082" y="5563"/>
                      <a:pt x="4168" y="5297"/>
                    </a:cubicBezTo>
                    <a:cubicBezTo>
                      <a:pt x="4362" y="4701"/>
                      <a:pt x="4429" y="4048"/>
                      <a:pt x="4332" y="3357"/>
                    </a:cubicBezTo>
                    <a:cubicBezTo>
                      <a:pt x="4332" y="3357"/>
                      <a:pt x="4332" y="3357"/>
                      <a:pt x="4332" y="3357"/>
                    </a:cubicBezTo>
                    <a:cubicBezTo>
                      <a:pt x="4331" y="3354"/>
                      <a:pt x="4331" y="3350"/>
                      <a:pt x="4330" y="3347"/>
                    </a:cubicBezTo>
                    <a:cubicBezTo>
                      <a:pt x="4330" y="3346"/>
                      <a:pt x="4330" y="3346"/>
                      <a:pt x="4330" y="3346"/>
                    </a:cubicBezTo>
                    <a:cubicBezTo>
                      <a:pt x="4330" y="3345"/>
                      <a:pt x="4330" y="3344"/>
                      <a:pt x="4330" y="3343"/>
                    </a:cubicBezTo>
                    <a:cubicBezTo>
                      <a:pt x="4330" y="3342"/>
                      <a:pt x="4330" y="3342"/>
                      <a:pt x="4330" y="3342"/>
                    </a:cubicBezTo>
                    <a:cubicBezTo>
                      <a:pt x="4329" y="3340"/>
                      <a:pt x="4329" y="3339"/>
                      <a:pt x="4329" y="3337"/>
                    </a:cubicBezTo>
                    <a:cubicBezTo>
                      <a:pt x="4329" y="3336"/>
                      <a:pt x="4329" y="3336"/>
                      <a:pt x="4329" y="3335"/>
                    </a:cubicBezTo>
                    <a:cubicBezTo>
                      <a:pt x="4329" y="3334"/>
                      <a:pt x="4329" y="3334"/>
                      <a:pt x="4328" y="3333"/>
                    </a:cubicBezTo>
                    <a:cubicBezTo>
                      <a:pt x="4328" y="3332"/>
                      <a:pt x="4328" y="3331"/>
                      <a:pt x="4328" y="3330"/>
                    </a:cubicBezTo>
                    <a:cubicBezTo>
                      <a:pt x="4328" y="3330"/>
                      <a:pt x="4328" y="3329"/>
                      <a:pt x="4328" y="3328"/>
                    </a:cubicBezTo>
                    <a:cubicBezTo>
                      <a:pt x="4328" y="3327"/>
                      <a:pt x="4327" y="3326"/>
                      <a:pt x="4327" y="3324"/>
                    </a:cubicBezTo>
                    <a:cubicBezTo>
                      <a:pt x="4327" y="3324"/>
                      <a:pt x="4327" y="3323"/>
                      <a:pt x="4327" y="3323"/>
                    </a:cubicBezTo>
                    <a:cubicBezTo>
                      <a:pt x="4327" y="3322"/>
                      <a:pt x="4327" y="3320"/>
                      <a:pt x="4326" y="3320"/>
                    </a:cubicBezTo>
                    <a:cubicBezTo>
                      <a:pt x="4326" y="3319"/>
                      <a:pt x="4326" y="3319"/>
                      <a:pt x="4326" y="3318"/>
                    </a:cubicBezTo>
                    <a:cubicBezTo>
                      <a:pt x="4326" y="3317"/>
                      <a:pt x="4326" y="3315"/>
                      <a:pt x="4326" y="3314"/>
                    </a:cubicBezTo>
                    <a:cubicBezTo>
                      <a:pt x="4326" y="3313"/>
                      <a:pt x="4326" y="3313"/>
                      <a:pt x="4325" y="3313"/>
                    </a:cubicBezTo>
                    <a:cubicBezTo>
                      <a:pt x="4325" y="3312"/>
                      <a:pt x="4325" y="3310"/>
                      <a:pt x="4325" y="3309"/>
                    </a:cubicBezTo>
                    <a:cubicBezTo>
                      <a:pt x="4325" y="3309"/>
                      <a:pt x="4325" y="3308"/>
                      <a:pt x="4325" y="3308"/>
                    </a:cubicBezTo>
                    <a:cubicBezTo>
                      <a:pt x="4324" y="3305"/>
                      <a:pt x="4324" y="3301"/>
                      <a:pt x="4323" y="3298"/>
                    </a:cubicBezTo>
                    <a:cubicBezTo>
                      <a:pt x="4323" y="3298"/>
                      <a:pt x="4323" y="3298"/>
                      <a:pt x="4323" y="3298"/>
                    </a:cubicBezTo>
                    <a:cubicBezTo>
                      <a:pt x="4245" y="2789"/>
                      <a:pt x="4078" y="2261"/>
                      <a:pt x="3807" y="1720"/>
                    </a:cubicBezTo>
                    <a:cubicBezTo>
                      <a:pt x="3756" y="1628"/>
                      <a:pt x="3705" y="1538"/>
                      <a:pt x="3651" y="1452"/>
                    </a:cubicBezTo>
                    <a:moveTo>
                      <a:pt x="2324" y="0"/>
                    </a:moveTo>
                    <a:cubicBezTo>
                      <a:pt x="2464" y="137"/>
                      <a:pt x="2599" y="286"/>
                      <a:pt x="2728" y="448"/>
                    </a:cubicBezTo>
                    <a:cubicBezTo>
                      <a:pt x="2741" y="413"/>
                      <a:pt x="2751" y="381"/>
                      <a:pt x="2757" y="352"/>
                    </a:cubicBezTo>
                    <a:cubicBezTo>
                      <a:pt x="2617" y="223"/>
                      <a:pt x="2472" y="106"/>
                      <a:pt x="2324"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4" name="Google Shape;2535;p46">
                <a:extLst>
                  <a:ext uri="{FF2B5EF4-FFF2-40B4-BE49-F238E27FC236}">
                    <a16:creationId xmlns:a16="http://schemas.microsoft.com/office/drawing/2014/main" id="{37A14065-A8A1-626A-8614-504822B89036}"/>
                  </a:ext>
                </a:extLst>
              </p:cNvPr>
              <p:cNvSpPr/>
              <p:nvPr/>
            </p:nvSpPr>
            <p:spPr>
              <a:xfrm>
                <a:off x="7780338" y="977900"/>
                <a:ext cx="922340" cy="2605088"/>
              </a:xfrm>
              <a:custGeom>
                <a:avLst/>
                <a:gdLst/>
                <a:ahLst/>
                <a:cxnLst/>
                <a:rect l="l" t="t" r="r" b="b"/>
                <a:pathLst>
                  <a:path w="2788" h="7870" extrusionOk="0">
                    <a:moveTo>
                      <a:pt x="2277" y="4422"/>
                    </a:moveTo>
                    <a:cubicBezTo>
                      <a:pt x="1917" y="5602"/>
                      <a:pt x="1063" y="6566"/>
                      <a:pt x="2" y="7162"/>
                    </a:cubicBezTo>
                    <a:cubicBezTo>
                      <a:pt x="0" y="7389"/>
                      <a:pt x="3" y="7652"/>
                      <a:pt x="10" y="7870"/>
                    </a:cubicBezTo>
                    <a:cubicBezTo>
                      <a:pt x="1029" y="7438"/>
                      <a:pt x="1915" y="6684"/>
                      <a:pt x="2452" y="5718"/>
                    </a:cubicBezTo>
                    <a:cubicBezTo>
                      <a:pt x="2452" y="5717"/>
                      <a:pt x="2452" y="5717"/>
                      <a:pt x="2452" y="5716"/>
                    </a:cubicBezTo>
                    <a:cubicBezTo>
                      <a:pt x="2453" y="5715"/>
                      <a:pt x="2453" y="5715"/>
                      <a:pt x="2453" y="5714"/>
                    </a:cubicBezTo>
                    <a:cubicBezTo>
                      <a:pt x="2454" y="5713"/>
                      <a:pt x="2454" y="5712"/>
                      <a:pt x="2455" y="5712"/>
                    </a:cubicBezTo>
                    <a:cubicBezTo>
                      <a:pt x="2455" y="5711"/>
                      <a:pt x="2455" y="5711"/>
                      <a:pt x="2455" y="5711"/>
                    </a:cubicBezTo>
                    <a:cubicBezTo>
                      <a:pt x="2456" y="5710"/>
                      <a:pt x="2456" y="5709"/>
                      <a:pt x="2457" y="5708"/>
                    </a:cubicBezTo>
                    <a:cubicBezTo>
                      <a:pt x="2457" y="5708"/>
                      <a:pt x="2457" y="5708"/>
                      <a:pt x="2457" y="5707"/>
                    </a:cubicBezTo>
                    <a:cubicBezTo>
                      <a:pt x="2590" y="5466"/>
                      <a:pt x="2702" y="5211"/>
                      <a:pt x="2788" y="4945"/>
                    </a:cubicBezTo>
                    <a:cubicBezTo>
                      <a:pt x="2762" y="4918"/>
                      <a:pt x="2726" y="4881"/>
                      <a:pt x="2672" y="4828"/>
                    </a:cubicBezTo>
                    <a:cubicBezTo>
                      <a:pt x="2465" y="4623"/>
                      <a:pt x="2301" y="4640"/>
                      <a:pt x="2277" y="4422"/>
                    </a:cubicBezTo>
                    <a:moveTo>
                      <a:pt x="1377" y="0"/>
                    </a:moveTo>
                    <a:cubicBezTo>
                      <a:pt x="1371" y="29"/>
                      <a:pt x="1361" y="61"/>
                      <a:pt x="1348" y="96"/>
                    </a:cubicBezTo>
                    <a:cubicBezTo>
                      <a:pt x="1544" y="341"/>
                      <a:pt x="1726" y="615"/>
                      <a:pt x="1892" y="919"/>
                    </a:cubicBezTo>
                    <a:cubicBezTo>
                      <a:pt x="1998" y="1132"/>
                      <a:pt x="2089" y="1343"/>
                      <a:pt x="2164" y="1551"/>
                    </a:cubicBezTo>
                    <a:cubicBezTo>
                      <a:pt x="2137" y="1388"/>
                      <a:pt x="2036" y="1150"/>
                      <a:pt x="2079" y="1128"/>
                    </a:cubicBezTo>
                    <a:cubicBezTo>
                      <a:pt x="2152" y="1119"/>
                      <a:pt x="2216" y="1110"/>
                      <a:pt x="2271" y="1100"/>
                    </a:cubicBezTo>
                    <a:cubicBezTo>
                      <a:pt x="2005" y="666"/>
                      <a:pt x="1704" y="302"/>
                      <a:pt x="1377"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5" name="Google Shape;2536;p46">
                <a:extLst>
                  <a:ext uri="{FF2B5EF4-FFF2-40B4-BE49-F238E27FC236}">
                    <a16:creationId xmlns:a16="http://schemas.microsoft.com/office/drawing/2014/main" id="{3BE4F9EC-9DBC-A6EE-F287-E666A80C1730}"/>
                  </a:ext>
                </a:extLst>
              </p:cNvPr>
              <p:cNvSpPr/>
              <p:nvPr/>
            </p:nvSpPr>
            <p:spPr>
              <a:xfrm>
                <a:off x="6126163" y="3302000"/>
                <a:ext cx="1220790" cy="414337"/>
              </a:xfrm>
              <a:custGeom>
                <a:avLst/>
                <a:gdLst/>
                <a:ahLst/>
                <a:cxnLst/>
                <a:rect l="l" t="t" r="r" b="b"/>
                <a:pathLst>
                  <a:path w="3690" h="1251" extrusionOk="0">
                    <a:moveTo>
                      <a:pt x="0" y="0"/>
                    </a:moveTo>
                    <a:cubicBezTo>
                      <a:pt x="888" y="870"/>
                      <a:pt x="1979" y="1251"/>
                      <a:pt x="3066" y="1251"/>
                    </a:cubicBezTo>
                    <a:cubicBezTo>
                      <a:pt x="3262" y="1251"/>
                      <a:pt x="3458" y="1239"/>
                      <a:pt x="3653" y="1215"/>
                    </a:cubicBezTo>
                    <a:cubicBezTo>
                      <a:pt x="3618" y="1098"/>
                      <a:pt x="3654" y="887"/>
                      <a:pt x="3690" y="660"/>
                    </a:cubicBezTo>
                    <a:cubicBezTo>
                      <a:pt x="3311" y="753"/>
                      <a:pt x="2921" y="802"/>
                      <a:pt x="2531" y="802"/>
                    </a:cubicBezTo>
                    <a:cubicBezTo>
                      <a:pt x="1654" y="802"/>
                      <a:pt x="774" y="554"/>
                      <a:pt x="0"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6" name="Google Shape;2537;p46">
                <a:extLst>
                  <a:ext uri="{FF2B5EF4-FFF2-40B4-BE49-F238E27FC236}">
                    <a16:creationId xmlns:a16="http://schemas.microsoft.com/office/drawing/2014/main" id="{A68FAD3A-14DD-B342-7AF2-D3BEFA713DE5}"/>
                  </a:ext>
                </a:extLst>
              </p:cNvPr>
              <p:cNvSpPr/>
              <p:nvPr/>
            </p:nvSpPr>
            <p:spPr>
              <a:xfrm>
                <a:off x="7394575" y="3494088"/>
                <a:ext cx="249237" cy="201612"/>
              </a:xfrm>
              <a:custGeom>
                <a:avLst/>
                <a:gdLst/>
                <a:ahLst/>
                <a:cxnLst/>
                <a:rect l="l" t="t" r="r" b="b"/>
                <a:pathLst>
                  <a:path w="752" h="607" extrusionOk="0">
                    <a:moveTo>
                      <a:pt x="474" y="0"/>
                    </a:moveTo>
                    <a:cubicBezTo>
                      <a:pt x="357" y="0"/>
                      <a:pt x="153" y="413"/>
                      <a:pt x="0" y="607"/>
                    </a:cubicBezTo>
                    <a:cubicBezTo>
                      <a:pt x="254" y="566"/>
                      <a:pt x="506" y="504"/>
                      <a:pt x="752" y="425"/>
                    </a:cubicBezTo>
                    <a:cubicBezTo>
                      <a:pt x="706" y="317"/>
                      <a:pt x="616" y="173"/>
                      <a:pt x="518" y="27"/>
                    </a:cubicBezTo>
                    <a:cubicBezTo>
                      <a:pt x="505" y="8"/>
                      <a:pt x="490" y="0"/>
                      <a:pt x="474"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7" name="Google Shape;2538;p46">
                <a:extLst>
                  <a:ext uri="{FF2B5EF4-FFF2-40B4-BE49-F238E27FC236}">
                    <a16:creationId xmlns:a16="http://schemas.microsoft.com/office/drawing/2014/main" id="{95ACD96F-FCCB-AB86-AB77-BA0A22253341}"/>
                  </a:ext>
                </a:extLst>
              </p:cNvPr>
              <p:cNvSpPr/>
              <p:nvPr/>
            </p:nvSpPr>
            <p:spPr>
              <a:xfrm>
                <a:off x="8015288" y="3994150"/>
                <a:ext cx="1227137" cy="692150"/>
              </a:xfrm>
              <a:custGeom>
                <a:avLst/>
                <a:gdLst/>
                <a:ahLst/>
                <a:cxnLst/>
                <a:rect l="l" t="t" r="r" b="b"/>
                <a:pathLst>
                  <a:path w="3707" h="2093" extrusionOk="0">
                    <a:moveTo>
                      <a:pt x="0" y="1866"/>
                    </a:moveTo>
                    <a:cubicBezTo>
                      <a:pt x="22" y="1942"/>
                      <a:pt x="47" y="2018"/>
                      <a:pt x="79" y="2093"/>
                    </a:cubicBezTo>
                    <a:cubicBezTo>
                      <a:pt x="3707" y="194"/>
                      <a:pt x="3707" y="194"/>
                      <a:pt x="3707" y="194"/>
                    </a:cubicBezTo>
                    <a:cubicBezTo>
                      <a:pt x="3665" y="125"/>
                      <a:pt x="3617" y="61"/>
                      <a:pt x="3566" y="0"/>
                    </a:cubicBezTo>
                    <a:lnTo>
                      <a:pt x="0" y="18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 name="Google Shape;2539;p46">
              <a:extLst>
                <a:ext uri="{FF2B5EF4-FFF2-40B4-BE49-F238E27FC236}">
                  <a16:creationId xmlns:a16="http://schemas.microsoft.com/office/drawing/2014/main" id="{18475104-1DF9-F26A-555A-82E9946546F0}"/>
                </a:ext>
              </a:extLst>
            </p:cNvPr>
            <p:cNvGrpSpPr/>
            <p:nvPr/>
          </p:nvGrpSpPr>
          <p:grpSpPr>
            <a:xfrm rot="-1894048">
              <a:off x="7150420" y="848784"/>
              <a:ext cx="910203" cy="1047381"/>
              <a:chOff x="7175500" y="2232025"/>
              <a:chExt cx="1011234" cy="1163638"/>
            </a:xfrm>
          </p:grpSpPr>
          <p:sp>
            <p:nvSpPr>
              <p:cNvPr id="29" name="Google Shape;2540;p46">
                <a:extLst>
                  <a:ext uri="{FF2B5EF4-FFF2-40B4-BE49-F238E27FC236}">
                    <a16:creationId xmlns:a16="http://schemas.microsoft.com/office/drawing/2014/main" id="{1807CD7B-18A9-CFCA-31F5-1EABF2AC6E7C}"/>
                  </a:ext>
                </a:extLst>
              </p:cNvPr>
              <p:cNvSpPr/>
              <p:nvPr/>
            </p:nvSpPr>
            <p:spPr>
              <a:xfrm>
                <a:off x="7175500" y="2232025"/>
                <a:ext cx="1011234" cy="1011234"/>
              </a:xfrm>
              <a:custGeom>
                <a:avLst/>
                <a:gdLst/>
                <a:ahLst/>
                <a:cxnLst/>
                <a:rect l="l" t="t" r="r" b="b"/>
                <a:pathLst>
                  <a:path w="4685" h="4685" extrusionOk="0">
                    <a:moveTo>
                      <a:pt x="4501" y="2676"/>
                    </a:moveTo>
                    <a:cubicBezTo>
                      <a:pt x="4317" y="3868"/>
                      <a:pt x="3201" y="4685"/>
                      <a:pt x="2009" y="4501"/>
                    </a:cubicBezTo>
                    <a:cubicBezTo>
                      <a:pt x="817" y="4317"/>
                      <a:pt x="0" y="3201"/>
                      <a:pt x="184" y="2009"/>
                    </a:cubicBezTo>
                    <a:cubicBezTo>
                      <a:pt x="368" y="817"/>
                      <a:pt x="1484" y="0"/>
                      <a:pt x="2676" y="184"/>
                    </a:cubicBezTo>
                    <a:cubicBezTo>
                      <a:pt x="3868" y="368"/>
                      <a:pt x="4685" y="1484"/>
                      <a:pt x="4501" y="2676"/>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541;p46">
                <a:extLst>
                  <a:ext uri="{FF2B5EF4-FFF2-40B4-BE49-F238E27FC236}">
                    <a16:creationId xmlns:a16="http://schemas.microsoft.com/office/drawing/2014/main" id="{EA0710B6-C369-221C-E45F-8BAC6F534450}"/>
                  </a:ext>
                </a:extLst>
              </p:cNvPr>
              <p:cNvSpPr/>
              <p:nvPr/>
            </p:nvSpPr>
            <p:spPr>
              <a:xfrm>
                <a:off x="7475538" y="3092450"/>
                <a:ext cx="269875" cy="303211"/>
              </a:xfrm>
              <a:custGeom>
                <a:avLst/>
                <a:gdLst/>
                <a:ahLst/>
                <a:cxnLst/>
                <a:rect l="l" t="t" r="r" b="b"/>
                <a:pathLst>
                  <a:path w="1249" h="1404" extrusionOk="0">
                    <a:moveTo>
                      <a:pt x="1249" y="168"/>
                    </a:moveTo>
                    <a:cubicBezTo>
                      <a:pt x="1131" y="930"/>
                      <a:pt x="1131" y="930"/>
                      <a:pt x="1131" y="930"/>
                    </a:cubicBezTo>
                    <a:cubicBezTo>
                      <a:pt x="1088" y="1211"/>
                      <a:pt x="825" y="1404"/>
                      <a:pt x="544" y="1360"/>
                    </a:cubicBezTo>
                    <a:cubicBezTo>
                      <a:pt x="474" y="1350"/>
                      <a:pt x="474" y="1350"/>
                      <a:pt x="474" y="1350"/>
                    </a:cubicBezTo>
                    <a:cubicBezTo>
                      <a:pt x="193" y="1306"/>
                      <a:pt x="0" y="1043"/>
                      <a:pt x="44" y="762"/>
                    </a:cubicBezTo>
                    <a:cubicBezTo>
                      <a:pt x="162" y="0"/>
                      <a:pt x="162" y="0"/>
                      <a:pt x="162" y="0"/>
                    </a:cubicBezTo>
                    <a:cubicBezTo>
                      <a:pt x="1249" y="168"/>
                      <a:pt x="1249" y="168"/>
                      <a:pt x="1249" y="168"/>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542;p46">
                <a:extLst>
                  <a:ext uri="{FF2B5EF4-FFF2-40B4-BE49-F238E27FC236}">
                    <a16:creationId xmlns:a16="http://schemas.microsoft.com/office/drawing/2014/main" id="{5548330D-2254-37E1-7E22-EC94F304DC42}"/>
                  </a:ext>
                </a:extLst>
              </p:cNvPr>
              <p:cNvSpPr/>
              <p:nvPr/>
            </p:nvSpPr>
            <p:spPr>
              <a:xfrm>
                <a:off x="7404100" y="2574925"/>
                <a:ext cx="573088" cy="703263"/>
              </a:xfrm>
              <a:custGeom>
                <a:avLst/>
                <a:gdLst/>
                <a:ahLst/>
                <a:cxnLst/>
                <a:rect l="l" t="t" r="r" b="b"/>
                <a:pathLst>
                  <a:path w="2657" h="3256" extrusionOk="0">
                    <a:moveTo>
                      <a:pt x="1315" y="3254"/>
                    </a:moveTo>
                    <a:cubicBezTo>
                      <a:pt x="1315" y="3254"/>
                      <a:pt x="1314" y="3254"/>
                      <a:pt x="1314" y="3254"/>
                    </a:cubicBezTo>
                    <a:cubicBezTo>
                      <a:pt x="1306" y="3252"/>
                      <a:pt x="1302" y="3244"/>
                      <a:pt x="1304" y="3236"/>
                    </a:cubicBezTo>
                    <a:cubicBezTo>
                      <a:pt x="1460" y="2704"/>
                      <a:pt x="1809" y="2255"/>
                      <a:pt x="2147" y="1821"/>
                    </a:cubicBezTo>
                    <a:cubicBezTo>
                      <a:pt x="2243" y="1697"/>
                      <a:pt x="2343" y="1569"/>
                      <a:pt x="2436" y="1442"/>
                    </a:cubicBezTo>
                    <a:cubicBezTo>
                      <a:pt x="2504" y="1349"/>
                      <a:pt x="2567" y="1257"/>
                      <a:pt x="2596" y="1150"/>
                    </a:cubicBezTo>
                    <a:cubicBezTo>
                      <a:pt x="2620" y="1058"/>
                      <a:pt x="2617" y="929"/>
                      <a:pt x="2536" y="844"/>
                    </a:cubicBezTo>
                    <a:cubicBezTo>
                      <a:pt x="2422" y="724"/>
                      <a:pt x="2227" y="758"/>
                      <a:pt x="2149" y="778"/>
                    </a:cubicBezTo>
                    <a:cubicBezTo>
                      <a:pt x="2039" y="806"/>
                      <a:pt x="1935" y="853"/>
                      <a:pt x="1842" y="916"/>
                    </a:cubicBezTo>
                    <a:cubicBezTo>
                      <a:pt x="1816" y="1086"/>
                      <a:pt x="1767" y="1228"/>
                      <a:pt x="1694" y="1350"/>
                    </a:cubicBezTo>
                    <a:cubicBezTo>
                      <a:pt x="1659" y="1408"/>
                      <a:pt x="1598" y="1411"/>
                      <a:pt x="1556" y="1390"/>
                    </a:cubicBezTo>
                    <a:cubicBezTo>
                      <a:pt x="1514" y="1369"/>
                      <a:pt x="1480" y="1318"/>
                      <a:pt x="1505" y="1258"/>
                    </a:cubicBezTo>
                    <a:cubicBezTo>
                      <a:pt x="1527" y="1205"/>
                      <a:pt x="1559" y="1153"/>
                      <a:pt x="1599" y="1102"/>
                    </a:cubicBezTo>
                    <a:cubicBezTo>
                      <a:pt x="1661" y="1024"/>
                      <a:pt x="1734" y="956"/>
                      <a:pt x="1816" y="899"/>
                    </a:cubicBezTo>
                    <a:cubicBezTo>
                      <a:pt x="1829" y="803"/>
                      <a:pt x="1836" y="698"/>
                      <a:pt x="1836" y="582"/>
                    </a:cubicBezTo>
                    <a:cubicBezTo>
                      <a:pt x="1836" y="481"/>
                      <a:pt x="1831" y="374"/>
                      <a:pt x="1796" y="277"/>
                    </a:cubicBezTo>
                    <a:cubicBezTo>
                      <a:pt x="1757" y="172"/>
                      <a:pt x="1686" y="93"/>
                      <a:pt x="1600" y="60"/>
                    </a:cubicBezTo>
                    <a:cubicBezTo>
                      <a:pt x="1521" y="29"/>
                      <a:pt x="1425" y="37"/>
                      <a:pt x="1336" y="79"/>
                    </a:cubicBezTo>
                    <a:cubicBezTo>
                      <a:pt x="1262" y="115"/>
                      <a:pt x="1190" y="175"/>
                      <a:pt x="1117" y="262"/>
                    </a:cubicBezTo>
                    <a:cubicBezTo>
                      <a:pt x="1017" y="383"/>
                      <a:pt x="933" y="528"/>
                      <a:pt x="868" y="693"/>
                    </a:cubicBezTo>
                    <a:cubicBezTo>
                      <a:pt x="846" y="749"/>
                      <a:pt x="823" y="810"/>
                      <a:pt x="803" y="874"/>
                    </a:cubicBezTo>
                    <a:cubicBezTo>
                      <a:pt x="857" y="1061"/>
                      <a:pt x="877" y="1258"/>
                      <a:pt x="858" y="1449"/>
                    </a:cubicBezTo>
                    <a:cubicBezTo>
                      <a:pt x="856" y="1467"/>
                      <a:pt x="851" y="1520"/>
                      <a:pt x="810" y="1533"/>
                    </a:cubicBezTo>
                    <a:cubicBezTo>
                      <a:pt x="795" y="1537"/>
                      <a:pt x="780" y="1535"/>
                      <a:pt x="766" y="1527"/>
                    </a:cubicBezTo>
                    <a:cubicBezTo>
                      <a:pt x="739" y="1511"/>
                      <a:pt x="723" y="1472"/>
                      <a:pt x="718" y="1444"/>
                    </a:cubicBezTo>
                    <a:cubicBezTo>
                      <a:pt x="682" y="1249"/>
                      <a:pt x="719" y="1049"/>
                      <a:pt x="773" y="874"/>
                    </a:cubicBezTo>
                    <a:cubicBezTo>
                      <a:pt x="728" y="722"/>
                      <a:pt x="660" y="577"/>
                      <a:pt x="571" y="448"/>
                    </a:cubicBezTo>
                    <a:cubicBezTo>
                      <a:pt x="502" y="348"/>
                      <a:pt x="362" y="194"/>
                      <a:pt x="198" y="267"/>
                    </a:cubicBezTo>
                    <a:cubicBezTo>
                      <a:pt x="164" y="282"/>
                      <a:pt x="133" y="307"/>
                      <a:pt x="110" y="339"/>
                    </a:cubicBezTo>
                    <a:cubicBezTo>
                      <a:pt x="35" y="438"/>
                      <a:pt x="29" y="560"/>
                      <a:pt x="34" y="678"/>
                    </a:cubicBezTo>
                    <a:cubicBezTo>
                      <a:pt x="52" y="1110"/>
                      <a:pt x="207" y="1525"/>
                      <a:pt x="356" y="1926"/>
                    </a:cubicBezTo>
                    <a:cubicBezTo>
                      <a:pt x="441" y="2153"/>
                      <a:pt x="528" y="2388"/>
                      <a:pt x="591" y="2624"/>
                    </a:cubicBezTo>
                    <a:cubicBezTo>
                      <a:pt x="631" y="2776"/>
                      <a:pt x="660" y="2937"/>
                      <a:pt x="605" y="3085"/>
                    </a:cubicBezTo>
                    <a:cubicBezTo>
                      <a:pt x="602" y="3092"/>
                      <a:pt x="595" y="3096"/>
                      <a:pt x="587" y="3094"/>
                    </a:cubicBezTo>
                    <a:cubicBezTo>
                      <a:pt x="579" y="3091"/>
                      <a:pt x="575" y="3083"/>
                      <a:pt x="578" y="3075"/>
                    </a:cubicBezTo>
                    <a:cubicBezTo>
                      <a:pt x="631" y="2935"/>
                      <a:pt x="602" y="2779"/>
                      <a:pt x="563" y="2632"/>
                    </a:cubicBezTo>
                    <a:cubicBezTo>
                      <a:pt x="501" y="2397"/>
                      <a:pt x="414" y="2163"/>
                      <a:pt x="329" y="1936"/>
                    </a:cubicBezTo>
                    <a:cubicBezTo>
                      <a:pt x="179" y="1533"/>
                      <a:pt x="24" y="1115"/>
                      <a:pt x="6" y="679"/>
                    </a:cubicBezTo>
                    <a:cubicBezTo>
                      <a:pt x="0" y="556"/>
                      <a:pt x="7" y="428"/>
                      <a:pt x="87" y="321"/>
                    </a:cubicBezTo>
                    <a:cubicBezTo>
                      <a:pt x="113" y="286"/>
                      <a:pt x="148" y="258"/>
                      <a:pt x="186" y="241"/>
                    </a:cubicBezTo>
                    <a:cubicBezTo>
                      <a:pt x="370" y="158"/>
                      <a:pt x="521" y="325"/>
                      <a:pt x="594" y="431"/>
                    </a:cubicBezTo>
                    <a:cubicBezTo>
                      <a:pt x="677" y="552"/>
                      <a:pt x="743" y="686"/>
                      <a:pt x="788" y="827"/>
                    </a:cubicBezTo>
                    <a:cubicBezTo>
                      <a:pt x="805" y="776"/>
                      <a:pt x="823" y="728"/>
                      <a:pt x="841" y="683"/>
                    </a:cubicBezTo>
                    <a:cubicBezTo>
                      <a:pt x="907" y="514"/>
                      <a:pt x="993" y="367"/>
                      <a:pt x="1095" y="244"/>
                    </a:cubicBezTo>
                    <a:cubicBezTo>
                      <a:pt x="1171" y="153"/>
                      <a:pt x="1246" y="91"/>
                      <a:pt x="1324" y="54"/>
                    </a:cubicBezTo>
                    <a:cubicBezTo>
                      <a:pt x="1420" y="8"/>
                      <a:pt x="1525" y="0"/>
                      <a:pt x="1610" y="33"/>
                    </a:cubicBezTo>
                    <a:cubicBezTo>
                      <a:pt x="1704" y="69"/>
                      <a:pt x="1781" y="154"/>
                      <a:pt x="1823" y="267"/>
                    </a:cubicBezTo>
                    <a:cubicBezTo>
                      <a:pt x="1859" y="369"/>
                      <a:pt x="1865" y="478"/>
                      <a:pt x="1865" y="582"/>
                    </a:cubicBezTo>
                    <a:cubicBezTo>
                      <a:pt x="1865" y="689"/>
                      <a:pt x="1859" y="788"/>
                      <a:pt x="1847" y="878"/>
                    </a:cubicBezTo>
                    <a:cubicBezTo>
                      <a:pt x="1938" y="820"/>
                      <a:pt x="2037" y="777"/>
                      <a:pt x="2142" y="750"/>
                    </a:cubicBezTo>
                    <a:cubicBezTo>
                      <a:pt x="2225" y="729"/>
                      <a:pt x="2432" y="693"/>
                      <a:pt x="2557" y="824"/>
                    </a:cubicBezTo>
                    <a:cubicBezTo>
                      <a:pt x="2632" y="903"/>
                      <a:pt x="2657" y="1030"/>
                      <a:pt x="2623" y="1157"/>
                    </a:cubicBezTo>
                    <a:cubicBezTo>
                      <a:pt x="2594" y="1269"/>
                      <a:pt x="2526" y="1367"/>
                      <a:pt x="2459" y="1459"/>
                    </a:cubicBezTo>
                    <a:cubicBezTo>
                      <a:pt x="2366" y="1587"/>
                      <a:pt x="2266" y="1715"/>
                      <a:pt x="2170" y="1838"/>
                    </a:cubicBezTo>
                    <a:cubicBezTo>
                      <a:pt x="1833" y="2270"/>
                      <a:pt x="1486" y="2717"/>
                      <a:pt x="1331" y="3244"/>
                    </a:cubicBezTo>
                    <a:cubicBezTo>
                      <a:pt x="1329" y="3251"/>
                      <a:pt x="1322" y="3256"/>
                      <a:pt x="1315" y="3254"/>
                    </a:cubicBezTo>
                    <a:moveTo>
                      <a:pt x="787" y="926"/>
                    </a:moveTo>
                    <a:cubicBezTo>
                      <a:pt x="742" y="1087"/>
                      <a:pt x="714" y="1265"/>
                      <a:pt x="746" y="1439"/>
                    </a:cubicBezTo>
                    <a:cubicBezTo>
                      <a:pt x="751" y="1467"/>
                      <a:pt x="766" y="1493"/>
                      <a:pt x="781" y="1503"/>
                    </a:cubicBezTo>
                    <a:cubicBezTo>
                      <a:pt x="788" y="1507"/>
                      <a:pt x="794" y="1507"/>
                      <a:pt x="801" y="1505"/>
                    </a:cubicBezTo>
                    <a:cubicBezTo>
                      <a:pt x="817" y="1500"/>
                      <a:pt x="826" y="1481"/>
                      <a:pt x="829" y="1447"/>
                    </a:cubicBezTo>
                    <a:cubicBezTo>
                      <a:pt x="846" y="1273"/>
                      <a:pt x="831" y="1096"/>
                      <a:pt x="787" y="926"/>
                    </a:cubicBezTo>
                    <a:moveTo>
                      <a:pt x="1809" y="939"/>
                    </a:moveTo>
                    <a:cubicBezTo>
                      <a:pt x="1739" y="990"/>
                      <a:pt x="1676" y="1051"/>
                      <a:pt x="1621" y="1119"/>
                    </a:cubicBezTo>
                    <a:cubicBezTo>
                      <a:pt x="1583" y="1168"/>
                      <a:pt x="1552" y="1218"/>
                      <a:pt x="1532" y="1269"/>
                    </a:cubicBezTo>
                    <a:cubicBezTo>
                      <a:pt x="1514" y="1313"/>
                      <a:pt x="1537" y="1349"/>
                      <a:pt x="1569" y="1364"/>
                    </a:cubicBezTo>
                    <a:cubicBezTo>
                      <a:pt x="1601" y="1381"/>
                      <a:pt x="1644" y="1378"/>
                      <a:pt x="1668" y="1337"/>
                    </a:cubicBezTo>
                    <a:cubicBezTo>
                      <a:pt x="1737" y="1223"/>
                      <a:pt x="1783" y="1093"/>
                      <a:pt x="1809" y="93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8" name="Google Shape;2543;p46">
                <a:extLst>
                  <a:ext uri="{FF2B5EF4-FFF2-40B4-BE49-F238E27FC236}">
                    <a16:creationId xmlns:a16="http://schemas.microsoft.com/office/drawing/2014/main" id="{4BD20049-FC3B-46C7-BB9A-B1A8A91B13B9}"/>
                  </a:ext>
                </a:extLst>
              </p:cNvPr>
              <p:cNvSpPr/>
              <p:nvPr/>
            </p:nvSpPr>
            <p:spPr>
              <a:xfrm>
                <a:off x="7480300" y="3255963"/>
                <a:ext cx="239713" cy="39688"/>
              </a:xfrm>
              <a:custGeom>
                <a:avLst/>
                <a:gdLst/>
                <a:ahLst/>
                <a:cxnLst/>
                <a:rect l="l" t="t" r="r" b="b"/>
                <a:pathLst>
                  <a:path w="1108" h="185" extrusionOk="0">
                    <a:moveTo>
                      <a:pt x="1099" y="184"/>
                    </a:moveTo>
                    <a:cubicBezTo>
                      <a:pt x="7" y="15"/>
                      <a:pt x="7" y="15"/>
                      <a:pt x="7" y="15"/>
                    </a:cubicBezTo>
                    <a:cubicBezTo>
                      <a:pt x="3" y="14"/>
                      <a:pt x="0" y="11"/>
                      <a:pt x="1" y="7"/>
                    </a:cubicBezTo>
                    <a:cubicBezTo>
                      <a:pt x="1" y="3"/>
                      <a:pt x="5" y="0"/>
                      <a:pt x="9" y="1"/>
                    </a:cubicBezTo>
                    <a:cubicBezTo>
                      <a:pt x="1101" y="170"/>
                      <a:pt x="1101" y="170"/>
                      <a:pt x="1101" y="170"/>
                    </a:cubicBezTo>
                    <a:cubicBezTo>
                      <a:pt x="1105" y="171"/>
                      <a:pt x="1108" y="174"/>
                      <a:pt x="1107" y="178"/>
                    </a:cubicBezTo>
                    <a:cubicBezTo>
                      <a:pt x="1107" y="182"/>
                      <a:pt x="1103" y="185"/>
                      <a:pt x="1099" y="18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9" name="Google Shape;2544;p46">
                <a:extLst>
                  <a:ext uri="{FF2B5EF4-FFF2-40B4-BE49-F238E27FC236}">
                    <a16:creationId xmlns:a16="http://schemas.microsoft.com/office/drawing/2014/main" id="{9C441625-48B1-154C-963F-AC4C0DE8C16C}"/>
                  </a:ext>
                </a:extLst>
              </p:cNvPr>
              <p:cNvSpPr/>
              <p:nvPr/>
            </p:nvSpPr>
            <p:spPr>
              <a:xfrm>
                <a:off x="7475538" y="3219450"/>
                <a:ext cx="249236" cy="176213"/>
              </a:xfrm>
              <a:custGeom>
                <a:avLst/>
                <a:gdLst/>
                <a:ahLst/>
                <a:cxnLst/>
                <a:rect l="l" t="t" r="r" b="b"/>
                <a:pathLst>
                  <a:path w="1158" h="817" extrusionOk="0">
                    <a:moveTo>
                      <a:pt x="1158" y="168"/>
                    </a:moveTo>
                    <a:cubicBezTo>
                      <a:pt x="1131" y="343"/>
                      <a:pt x="1131" y="343"/>
                      <a:pt x="1131" y="343"/>
                    </a:cubicBezTo>
                    <a:cubicBezTo>
                      <a:pt x="1088" y="624"/>
                      <a:pt x="825" y="817"/>
                      <a:pt x="544" y="773"/>
                    </a:cubicBezTo>
                    <a:cubicBezTo>
                      <a:pt x="474" y="763"/>
                      <a:pt x="474" y="763"/>
                      <a:pt x="474" y="763"/>
                    </a:cubicBezTo>
                    <a:cubicBezTo>
                      <a:pt x="193" y="719"/>
                      <a:pt x="0" y="456"/>
                      <a:pt x="44" y="175"/>
                    </a:cubicBezTo>
                    <a:cubicBezTo>
                      <a:pt x="71" y="0"/>
                      <a:pt x="71" y="0"/>
                      <a:pt x="71" y="0"/>
                    </a:cubicBezTo>
                    <a:lnTo>
                      <a:pt x="1158" y="16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0" name="Google Shape;2545;p46">
                <a:extLst>
                  <a:ext uri="{FF2B5EF4-FFF2-40B4-BE49-F238E27FC236}">
                    <a16:creationId xmlns:a16="http://schemas.microsoft.com/office/drawing/2014/main" id="{4D0675E2-105A-D1D6-D53E-4B6C9981B032}"/>
                  </a:ext>
                </a:extLst>
              </p:cNvPr>
              <p:cNvSpPr/>
              <p:nvPr/>
            </p:nvSpPr>
            <p:spPr>
              <a:xfrm>
                <a:off x="7483475" y="3236913"/>
                <a:ext cx="239713" cy="39687"/>
              </a:xfrm>
              <a:custGeom>
                <a:avLst/>
                <a:gdLst/>
                <a:ahLst/>
                <a:cxnLst/>
                <a:rect l="l" t="t" r="r" b="b"/>
                <a:pathLst>
                  <a:path w="1108" h="184" extrusionOk="0">
                    <a:moveTo>
                      <a:pt x="1099" y="184"/>
                    </a:moveTo>
                    <a:cubicBezTo>
                      <a:pt x="7" y="15"/>
                      <a:pt x="7" y="15"/>
                      <a:pt x="7" y="15"/>
                    </a:cubicBezTo>
                    <a:cubicBezTo>
                      <a:pt x="3" y="14"/>
                      <a:pt x="0" y="10"/>
                      <a:pt x="1" y="7"/>
                    </a:cubicBezTo>
                    <a:cubicBezTo>
                      <a:pt x="1" y="3"/>
                      <a:pt x="5" y="0"/>
                      <a:pt x="9" y="1"/>
                    </a:cubicBezTo>
                    <a:cubicBezTo>
                      <a:pt x="1101" y="170"/>
                      <a:pt x="1101" y="170"/>
                      <a:pt x="1101" y="170"/>
                    </a:cubicBezTo>
                    <a:cubicBezTo>
                      <a:pt x="1105" y="170"/>
                      <a:pt x="1108" y="174"/>
                      <a:pt x="1107" y="178"/>
                    </a:cubicBezTo>
                    <a:cubicBezTo>
                      <a:pt x="1107" y="182"/>
                      <a:pt x="1103" y="184"/>
                      <a:pt x="1099" y="1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1" name="Google Shape;2546;p46">
                <a:extLst>
                  <a:ext uri="{FF2B5EF4-FFF2-40B4-BE49-F238E27FC236}">
                    <a16:creationId xmlns:a16="http://schemas.microsoft.com/office/drawing/2014/main" id="{194D5600-C390-8A2C-3704-D1E2F9FBA15C}"/>
                  </a:ext>
                </a:extLst>
              </p:cNvPr>
              <p:cNvSpPr/>
              <p:nvPr/>
            </p:nvSpPr>
            <p:spPr>
              <a:xfrm>
                <a:off x="7480300" y="3255963"/>
                <a:ext cx="239713" cy="39688"/>
              </a:xfrm>
              <a:custGeom>
                <a:avLst/>
                <a:gdLst/>
                <a:ahLst/>
                <a:cxnLst/>
                <a:rect l="l" t="t" r="r" b="b"/>
                <a:pathLst>
                  <a:path w="1108" h="185" extrusionOk="0">
                    <a:moveTo>
                      <a:pt x="1099" y="184"/>
                    </a:moveTo>
                    <a:cubicBezTo>
                      <a:pt x="7" y="15"/>
                      <a:pt x="7" y="15"/>
                      <a:pt x="7" y="15"/>
                    </a:cubicBezTo>
                    <a:cubicBezTo>
                      <a:pt x="3" y="14"/>
                      <a:pt x="0" y="11"/>
                      <a:pt x="1" y="7"/>
                    </a:cubicBezTo>
                    <a:cubicBezTo>
                      <a:pt x="1" y="3"/>
                      <a:pt x="5" y="0"/>
                      <a:pt x="9" y="1"/>
                    </a:cubicBezTo>
                    <a:cubicBezTo>
                      <a:pt x="1101" y="170"/>
                      <a:pt x="1101" y="170"/>
                      <a:pt x="1101" y="170"/>
                    </a:cubicBezTo>
                    <a:cubicBezTo>
                      <a:pt x="1105" y="171"/>
                      <a:pt x="1108" y="174"/>
                      <a:pt x="1107" y="178"/>
                    </a:cubicBezTo>
                    <a:cubicBezTo>
                      <a:pt x="1107" y="182"/>
                      <a:pt x="1103" y="185"/>
                      <a:pt x="1099" y="1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2" name="Google Shape;2547;p46">
                <a:extLst>
                  <a:ext uri="{FF2B5EF4-FFF2-40B4-BE49-F238E27FC236}">
                    <a16:creationId xmlns:a16="http://schemas.microsoft.com/office/drawing/2014/main" id="{5AFF7A17-5D71-9334-1AC3-0E12BB643415}"/>
                  </a:ext>
                </a:extLst>
              </p:cNvPr>
              <p:cNvSpPr/>
              <p:nvPr/>
            </p:nvSpPr>
            <p:spPr>
              <a:xfrm>
                <a:off x="7477125" y="3276600"/>
                <a:ext cx="239713" cy="39687"/>
              </a:xfrm>
              <a:custGeom>
                <a:avLst/>
                <a:gdLst/>
                <a:ahLst/>
                <a:cxnLst/>
                <a:rect l="l" t="t" r="r" b="b"/>
                <a:pathLst>
                  <a:path w="1108" h="184" extrusionOk="0">
                    <a:moveTo>
                      <a:pt x="1099" y="183"/>
                    </a:moveTo>
                    <a:cubicBezTo>
                      <a:pt x="6" y="14"/>
                      <a:pt x="6" y="14"/>
                      <a:pt x="6" y="14"/>
                    </a:cubicBezTo>
                    <a:cubicBezTo>
                      <a:pt x="3" y="14"/>
                      <a:pt x="0" y="10"/>
                      <a:pt x="1" y="6"/>
                    </a:cubicBezTo>
                    <a:cubicBezTo>
                      <a:pt x="1" y="2"/>
                      <a:pt x="5" y="0"/>
                      <a:pt x="9" y="0"/>
                    </a:cubicBezTo>
                    <a:cubicBezTo>
                      <a:pt x="1101" y="169"/>
                      <a:pt x="1101" y="169"/>
                      <a:pt x="1101" y="169"/>
                    </a:cubicBezTo>
                    <a:cubicBezTo>
                      <a:pt x="1105" y="170"/>
                      <a:pt x="1108" y="174"/>
                      <a:pt x="1107" y="177"/>
                    </a:cubicBezTo>
                    <a:cubicBezTo>
                      <a:pt x="1106" y="181"/>
                      <a:pt x="1103" y="184"/>
                      <a:pt x="1099" y="18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3" name="Google Shape;2548;p46">
                <a:extLst>
                  <a:ext uri="{FF2B5EF4-FFF2-40B4-BE49-F238E27FC236}">
                    <a16:creationId xmlns:a16="http://schemas.microsoft.com/office/drawing/2014/main" id="{834ADE4B-7A7B-752F-6941-074EA508DD85}"/>
                  </a:ext>
                </a:extLst>
              </p:cNvPr>
              <p:cNvSpPr/>
              <p:nvPr/>
            </p:nvSpPr>
            <p:spPr>
              <a:xfrm>
                <a:off x="7310438" y="2459038"/>
                <a:ext cx="728664" cy="676274"/>
              </a:xfrm>
              <a:custGeom>
                <a:avLst/>
                <a:gdLst/>
                <a:ahLst/>
                <a:cxnLst/>
                <a:rect l="l" t="t" r="r" b="b"/>
                <a:pathLst>
                  <a:path w="3372" h="3135" extrusionOk="0">
                    <a:moveTo>
                      <a:pt x="2240" y="1482"/>
                    </a:moveTo>
                    <a:cubicBezTo>
                      <a:pt x="2170" y="1533"/>
                      <a:pt x="2107" y="1594"/>
                      <a:pt x="2052" y="1662"/>
                    </a:cubicBezTo>
                    <a:cubicBezTo>
                      <a:pt x="2014" y="1711"/>
                      <a:pt x="1983" y="1761"/>
                      <a:pt x="1963" y="1812"/>
                    </a:cubicBezTo>
                    <a:cubicBezTo>
                      <a:pt x="1945" y="1856"/>
                      <a:pt x="1968" y="1892"/>
                      <a:pt x="2000" y="1907"/>
                    </a:cubicBezTo>
                    <a:cubicBezTo>
                      <a:pt x="2011" y="1913"/>
                      <a:pt x="2024" y="1917"/>
                      <a:pt x="2037" y="1917"/>
                    </a:cubicBezTo>
                    <a:cubicBezTo>
                      <a:pt x="2060" y="1917"/>
                      <a:pt x="2084" y="1906"/>
                      <a:pt x="2099" y="1880"/>
                    </a:cubicBezTo>
                    <a:cubicBezTo>
                      <a:pt x="2168" y="1766"/>
                      <a:pt x="2214" y="1636"/>
                      <a:pt x="2240" y="1482"/>
                    </a:cubicBezTo>
                    <a:moveTo>
                      <a:pt x="1218" y="1469"/>
                    </a:moveTo>
                    <a:cubicBezTo>
                      <a:pt x="1173" y="1630"/>
                      <a:pt x="1145" y="1808"/>
                      <a:pt x="1177" y="1982"/>
                    </a:cubicBezTo>
                    <a:cubicBezTo>
                      <a:pt x="1182" y="2010"/>
                      <a:pt x="1197" y="2036"/>
                      <a:pt x="1212" y="2046"/>
                    </a:cubicBezTo>
                    <a:cubicBezTo>
                      <a:pt x="1216" y="2048"/>
                      <a:pt x="1221" y="2049"/>
                      <a:pt x="1225" y="2049"/>
                    </a:cubicBezTo>
                    <a:cubicBezTo>
                      <a:pt x="1227" y="2049"/>
                      <a:pt x="1230" y="2049"/>
                      <a:pt x="1232" y="2048"/>
                    </a:cubicBezTo>
                    <a:cubicBezTo>
                      <a:pt x="1248" y="2043"/>
                      <a:pt x="1257" y="2024"/>
                      <a:pt x="1260" y="1990"/>
                    </a:cubicBezTo>
                    <a:cubicBezTo>
                      <a:pt x="1277" y="1816"/>
                      <a:pt x="1262" y="1639"/>
                      <a:pt x="1218" y="1469"/>
                    </a:cubicBezTo>
                    <a:moveTo>
                      <a:pt x="1928" y="584"/>
                    </a:moveTo>
                    <a:cubicBezTo>
                      <a:pt x="1875" y="584"/>
                      <a:pt x="1820" y="597"/>
                      <a:pt x="1767" y="622"/>
                    </a:cubicBezTo>
                    <a:cubicBezTo>
                      <a:pt x="1693" y="658"/>
                      <a:pt x="1621" y="718"/>
                      <a:pt x="1548" y="805"/>
                    </a:cubicBezTo>
                    <a:cubicBezTo>
                      <a:pt x="1448" y="926"/>
                      <a:pt x="1364" y="1071"/>
                      <a:pt x="1299" y="1236"/>
                    </a:cubicBezTo>
                    <a:cubicBezTo>
                      <a:pt x="1277" y="1292"/>
                      <a:pt x="1254" y="1353"/>
                      <a:pt x="1234" y="1417"/>
                    </a:cubicBezTo>
                    <a:cubicBezTo>
                      <a:pt x="1288" y="1604"/>
                      <a:pt x="1308" y="1801"/>
                      <a:pt x="1289" y="1992"/>
                    </a:cubicBezTo>
                    <a:cubicBezTo>
                      <a:pt x="1287" y="2010"/>
                      <a:pt x="1282" y="2063"/>
                      <a:pt x="1241" y="2076"/>
                    </a:cubicBezTo>
                    <a:cubicBezTo>
                      <a:pt x="1236" y="2077"/>
                      <a:pt x="1230" y="2078"/>
                      <a:pt x="1225" y="2078"/>
                    </a:cubicBezTo>
                    <a:cubicBezTo>
                      <a:pt x="1216" y="2078"/>
                      <a:pt x="1206" y="2075"/>
                      <a:pt x="1197" y="2070"/>
                    </a:cubicBezTo>
                    <a:cubicBezTo>
                      <a:pt x="1170" y="2054"/>
                      <a:pt x="1154" y="2015"/>
                      <a:pt x="1149" y="1987"/>
                    </a:cubicBezTo>
                    <a:cubicBezTo>
                      <a:pt x="1113" y="1792"/>
                      <a:pt x="1150" y="1592"/>
                      <a:pt x="1204" y="1417"/>
                    </a:cubicBezTo>
                    <a:cubicBezTo>
                      <a:pt x="1159" y="1265"/>
                      <a:pt x="1091" y="1120"/>
                      <a:pt x="1002" y="991"/>
                    </a:cubicBezTo>
                    <a:cubicBezTo>
                      <a:pt x="945" y="909"/>
                      <a:pt x="841" y="791"/>
                      <a:pt x="715" y="791"/>
                    </a:cubicBezTo>
                    <a:cubicBezTo>
                      <a:pt x="687" y="791"/>
                      <a:pt x="658" y="796"/>
                      <a:pt x="629" y="810"/>
                    </a:cubicBezTo>
                    <a:cubicBezTo>
                      <a:pt x="595" y="825"/>
                      <a:pt x="564" y="850"/>
                      <a:pt x="541" y="882"/>
                    </a:cubicBezTo>
                    <a:cubicBezTo>
                      <a:pt x="466" y="981"/>
                      <a:pt x="460" y="1103"/>
                      <a:pt x="465" y="1221"/>
                    </a:cubicBezTo>
                    <a:cubicBezTo>
                      <a:pt x="483" y="1653"/>
                      <a:pt x="638" y="2068"/>
                      <a:pt x="787" y="2469"/>
                    </a:cubicBezTo>
                    <a:cubicBezTo>
                      <a:pt x="845" y="2625"/>
                      <a:pt x="905" y="2784"/>
                      <a:pt x="956" y="2945"/>
                    </a:cubicBezTo>
                    <a:cubicBezTo>
                      <a:pt x="2010" y="3108"/>
                      <a:pt x="2010" y="3108"/>
                      <a:pt x="2010" y="3108"/>
                    </a:cubicBezTo>
                    <a:cubicBezTo>
                      <a:pt x="2006" y="3135"/>
                      <a:pt x="2006" y="3135"/>
                      <a:pt x="2006" y="3135"/>
                    </a:cubicBezTo>
                    <a:cubicBezTo>
                      <a:pt x="2014" y="3134"/>
                      <a:pt x="2021" y="3132"/>
                      <a:pt x="2029" y="3130"/>
                    </a:cubicBezTo>
                    <a:cubicBezTo>
                      <a:pt x="2191" y="2861"/>
                      <a:pt x="2386" y="2610"/>
                      <a:pt x="2578" y="2364"/>
                    </a:cubicBezTo>
                    <a:cubicBezTo>
                      <a:pt x="2674" y="2240"/>
                      <a:pt x="2774" y="2112"/>
                      <a:pt x="2867" y="1985"/>
                    </a:cubicBezTo>
                    <a:cubicBezTo>
                      <a:pt x="2935" y="1892"/>
                      <a:pt x="2998" y="1800"/>
                      <a:pt x="3027" y="1693"/>
                    </a:cubicBezTo>
                    <a:cubicBezTo>
                      <a:pt x="3051" y="1601"/>
                      <a:pt x="3048" y="1472"/>
                      <a:pt x="2967" y="1387"/>
                    </a:cubicBezTo>
                    <a:cubicBezTo>
                      <a:pt x="2903" y="1320"/>
                      <a:pt x="2813" y="1301"/>
                      <a:pt x="2733" y="1301"/>
                    </a:cubicBezTo>
                    <a:cubicBezTo>
                      <a:pt x="2671" y="1301"/>
                      <a:pt x="2614" y="1312"/>
                      <a:pt x="2580" y="1321"/>
                    </a:cubicBezTo>
                    <a:cubicBezTo>
                      <a:pt x="2470" y="1349"/>
                      <a:pt x="2366" y="1396"/>
                      <a:pt x="2273" y="1459"/>
                    </a:cubicBezTo>
                    <a:cubicBezTo>
                      <a:pt x="2247" y="1629"/>
                      <a:pt x="2198" y="1771"/>
                      <a:pt x="2125" y="1893"/>
                    </a:cubicBezTo>
                    <a:cubicBezTo>
                      <a:pt x="2102" y="1930"/>
                      <a:pt x="2069" y="1945"/>
                      <a:pt x="2037" y="1945"/>
                    </a:cubicBezTo>
                    <a:cubicBezTo>
                      <a:pt x="2019" y="1945"/>
                      <a:pt x="2002" y="1941"/>
                      <a:pt x="1987" y="1933"/>
                    </a:cubicBezTo>
                    <a:cubicBezTo>
                      <a:pt x="1945" y="1912"/>
                      <a:pt x="1911" y="1861"/>
                      <a:pt x="1936" y="1801"/>
                    </a:cubicBezTo>
                    <a:cubicBezTo>
                      <a:pt x="1958" y="1748"/>
                      <a:pt x="1990" y="1696"/>
                      <a:pt x="2030" y="1645"/>
                    </a:cubicBezTo>
                    <a:cubicBezTo>
                      <a:pt x="2092" y="1567"/>
                      <a:pt x="2165" y="1499"/>
                      <a:pt x="2247" y="1442"/>
                    </a:cubicBezTo>
                    <a:cubicBezTo>
                      <a:pt x="2260" y="1346"/>
                      <a:pt x="2267" y="1241"/>
                      <a:pt x="2267" y="1125"/>
                    </a:cubicBezTo>
                    <a:cubicBezTo>
                      <a:pt x="2267" y="1024"/>
                      <a:pt x="2262" y="917"/>
                      <a:pt x="2227" y="820"/>
                    </a:cubicBezTo>
                    <a:cubicBezTo>
                      <a:pt x="2188" y="715"/>
                      <a:pt x="2117" y="636"/>
                      <a:pt x="2031" y="603"/>
                    </a:cubicBezTo>
                    <a:cubicBezTo>
                      <a:pt x="1999" y="590"/>
                      <a:pt x="1964" y="584"/>
                      <a:pt x="1928" y="584"/>
                    </a:cubicBezTo>
                    <a:moveTo>
                      <a:pt x="1670" y="0"/>
                    </a:moveTo>
                    <a:cubicBezTo>
                      <a:pt x="901" y="0"/>
                      <a:pt x="226" y="560"/>
                      <a:pt x="105" y="1343"/>
                    </a:cubicBezTo>
                    <a:cubicBezTo>
                      <a:pt x="0" y="2023"/>
                      <a:pt x="344" y="2669"/>
                      <a:pt x="917" y="2979"/>
                    </a:cubicBezTo>
                    <a:cubicBezTo>
                      <a:pt x="923" y="2940"/>
                      <a:pt x="923" y="2940"/>
                      <a:pt x="923" y="2940"/>
                    </a:cubicBezTo>
                    <a:cubicBezTo>
                      <a:pt x="925" y="2941"/>
                      <a:pt x="925" y="2941"/>
                      <a:pt x="925" y="2941"/>
                    </a:cubicBezTo>
                    <a:cubicBezTo>
                      <a:pt x="874" y="2785"/>
                      <a:pt x="817" y="2630"/>
                      <a:pt x="760" y="2479"/>
                    </a:cubicBezTo>
                    <a:cubicBezTo>
                      <a:pt x="610" y="2076"/>
                      <a:pt x="455" y="1658"/>
                      <a:pt x="437" y="1222"/>
                    </a:cubicBezTo>
                    <a:cubicBezTo>
                      <a:pt x="431" y="1099"/>
                      <a:pt x="438" y="971"/>
                      <a:pt x="518" y="864"/>
                    </a:cubicBezTo>
                    <a:cubicBezTo>
                      <a:pt x="544" y="829"/>
                      <a:pt x="579" y="801"/>
                      <a:pt x="617" y="784"/>
                    </a:cubicBezTo>
                    <a:cubicBezTo>
                      <a:pt x="651" y="768"/>
                      <a:pt x="685" y="762"/>
                      <a:pt x="716" y="762"/>
                    </a:cubicBezTo>
                    <a:cubicBezTo>
                      <a:pt x="855" y="762"/>
                      <a:pt x="965" y="888"/>
                      <a:pt x="1025" y="974"/>
                    </a:cubicBezTo>
                    <a:cubicBezTo>
                      <a:pt x="1108" y="1095"/>
                      <a:pt x="1174" y="1229"/>
                      <a:pt x="1219" y="1370"/>
                    </a:cubicBezTo>
                    <a:cubicBezTo>
                      <a:pt x="1236" y="1319"/>
                      <a:pt x="1254" y="1271"/>
                      <a:pt x="1272" y="1226"/>
                    </a:cubicBezTo>
                    <a:cubicBezTo>
                      <a:pt x="1338" y="1057"/>
                      <a:pt x="1424" y="910"/>
                      <a:pt x="1526" y="787"/>
                    </a:cubicBezTo>
                    <a:cubicBezTo>
                      <a:pt x="1602" y="696"/>
                      <a:pt x="1677" y="634"/>
                      <a:pt x="1755" y="597"/>
                    </a:cubicBezTo>
                    <a:cubicBezTo>
                      <a:pt x="1811" y="570"/>
                      <a:pt x="1871" y="556"/>
                      <a:pt x="1928" y="556"/>
                    </a:cubicBezTo>
                    <a:cubicBezTo>
                      <a:pt x="1967" y="556"/>
                      <a:pt x="2006" y="563"/>
                      <a:pt x="2041" y="576"/>
                    </a:cubicBezTo>
                    <a:cubicBezTo>
                      <a:pt x="2135" y="612"/>
                      <a:pt x="2212" y="697"/>
                      <a:pt x="2254" y="810"/>
                    </a:cubicBezTo>
                    <a:cubicBezTo>
                      <a:pt x="2290" y="912"/>
                      <a:pt x="2296" y="1021"/>
                      <a:pt x="2296" y="1125"/>
                    </a:cubicBezTo>
                    <a:cubicBezTo>
                      <a:pt x="2296" y="1232"/>
                      <a:pt x="2290" y="1331"/>
                      <a:pt x="2278" y="1421"/>
                    </a:cubicBezTo>
                    <a:cubicBezTo>
                      <a:pt x="2369" y="1363"/>
                      <a:pt x="2468" y="1320"/>
                      <a:pt x="2573" y="1293"/>
                    </a:cubicBezTo>
                    <a:cubicBezTo>
                      <a:pt x="2609" y="1284"/>
                      <a:pt x="2668" y="1272"/>
                      <a:pt x="2733" y="1272"/>
                    </a:cubicBezTo>
                    <a:cubicBezTo>
                      <a:pt x="2819" y="1272"/>
                      <a:pt x="2917" y="1293"/>
                      <a:pt x="2988" y="1367"/>
                    </a:cubicBezTo>
                    <a:cubicBezTo>
                      <a:pt x="3063" y="1446"/>
                      <a:pt x="3088" y="1573"/>
                      <a:pt x="3054" y="1700"/>
                    </a:cubicBezTo>
                    <a:cubicBezTo>
                      <a:pt x="3025" y="1812"/>
                      <a:pt x="2957" y="1910"/>
                      <a:pt x="2890" y="2002"/>
                    </a:cubicBezTo>
                    <a:cubicBezTo>
                      <a:pt x="2797" y="2130"/>
                      <a:pt x="2697" y="2258"/>
                      <a:pt x="2601" y="2381"/>
                    </a:cubicBezTo>
                    <a:cubicBezTo>
                      <a:pt x="2415" y="2620"/>
                      <a:pt x="2226" y="2862"/>
                      <a:pt x="2068" y="3120"/>
                    </a:cubicBezTo>
                    <a:cubicBezTo>
                      <a:pt x="2663" y="2966"/>
                      <a:pt x="3139" y="2473"/>
                      <a:pt x="3238" y="1827"/>
                    </a:cubicBezTo>
                    <a:cubicBezTo>
                      <a:pt x="3372" y="962"/>
                      <a:pt x="2779" y="152"/>
                      <a:pt x="1914" y="19"/>
                    </a:cubicBezTo>
                    <a:cubicBezTo>
                      <a:pt x="1832" y="6"/>
                      <a:pt x="1750" y="0"/>
                      <a:pt x="1670" y="0"/>
                    </a:cubicBezTo>
                  </a:path>
                </a:pathLst>
              </a:custGeom>
              <a:solidFill>
                <a:srgbClr val="FFFBF5">
                  <a:alpha val="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4" name="Google Shape;2549;p46">
                <a:extLst>
                  <a:ext uri="{FF2B5EF4-FFF2-40B4-BE49-F238E27FC236}">
                    <a16:creationId xmlns:a16="http://schemas.microsoft.com/office/drawing/2014/main" id="{E30B7B56-DFC2-FE0D-43E5-000F6B0B3FCD}"/>
                  </a:ext>
                </a:extLst>
              </p:cNvPr>
              <p:cNvSpPr/>
              <p:nvPr/>
            </p:nvSpPr>
            <p:spPr>
              <a:xfrm>
                <a:off x="7508875" y="3092450"/>
                <a:ext cx="236539" cy="50800"/>
              </a:xfrm>
              <a:custGeom>
                <a:avLst/>
                <a:gdLst/>
                <a:ahLst/>
                <a:cxnLst/>
                <a:rect l="l" t="t" r="r" b="b"/>
                <a:pathLst>
                  <a:path w="1093" h="231" extrusionOk="0">
                    <a:moveTo>
                      <a:pt x="39" y="5"/>
                    </a:moveTo>
                    <a:cubicBezTo>
                      <a:pt x="46" y="27"/>
                      <a:pt x="53" y="49"/>
                      <a:pt x="60" y="70"/>
                    </a:cubicBezTo>
                    <a:cubicBezTo>
                      <a:pt x="199" y="138"/>
                      <a:pt x="351" y="187"/>
                      <a:pt x="513" y="212"/>
                    </a:cubicBezTo>
                    <a:cubicBezTo>
                      <a:pt x="595" y="224"/>
                      <a:pt x="676" y="231"/>
                      <a:pt x="757" y="231"/>
                    </a:cubicBezTo>
                    <a:cubicBezTo>
                      <a:pt x="870" y="231"/>
                      <a:pt x="981" y="218"/>
                      <a:pt x="1089" y="195"/>
                    </a:cubicBezTo>
                    <a:cubicBezTo>
                      <a:pt x="1093" y="168"/>
                      <a:pt x="1093" y="168"/>
                      <a:pt x="1093" y="168"/>
                    </a:cubicBezTo>
                    <a:cubicBezTo>
                      <a:pt x="39" y="5"/>
                      <a:pt x="39" y="5"/>
                      <a:pt x="39" y="5"/>
                    </a:cubicBezTo>
                    <a:moveTo>
                      <a:pt x="6" y="0"/>
                    </a:moveTo>
                    <a:cubicBezTo>
                      <a:pt x="0" y="39"/>
                      <a:pt x="0" y="39"/>
                      <a:pt x="0" y="39"/>
                    </a:cubicBezTo>
                    <a:cubicBezTo>
                      <a:pt x="8" y="44"/>
                      <a:pt x="16" y="48"/>
                      <a:pt x="24" y="52"/>
                    </a:cubicBezTo>
                    <a:cubicBezTo>
                      <a:pt x="19" y="35"/>
                      <a:pt x="13" y="18"/>
                      <a:pt x="8" y="1"/>
                    </a:cubicBezTo>
                    <a:cubicBezTo>
                      <a:pt x="6" y="0"/>
                      <a:pt x="6" y="0"/>
                      <a:pt x="6"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5" name="Google Shape;2550;p46">
                <a:extLst>
                  <a:ext uri="{FF2B5EF4-FFF2-40B4-BE49-F238E27FC236}">
                    <a16:creationId xmlns:a16="http://schemas.microsoft.com/office/drawing/2014/main" id="{64DF78DF-1637-DBF9-4460-5E8AA17464BE}"/>
                  </a:ext>
                </a:extLst>
              </p:cNvPr>
              <p:cNvSpPr/>
              <p:nvPr/>
            </p:nvSpPr>
            <p:spPr>
              <a:xfrm>
                <a:off x="7404100" y="2578100"/>
                <a:ext cx="573088" cy="555624"/>
              </a:xfrm>
              <a:custGeom>
                <a:avLst/>
                <a:gdLst/>
                <a:ahLst/>
                <a:cxnLst/>
                <a:rect l="l" t="t" r="r" b="b"/>
                <a:pathLst>
                  <a:path w="2657" h="2574" extrusionOk="0">
                    <a:moveTo>
                      <a:pt x="1606" y="1361"/>
                    </a:moveTo>
                    <a:cubicBezTo>
                      <a:pt x="1593" y="1361"/>
                      <a:pt x="1580" y="1357"/>
                      <a:pt x="1569" y="1351"/>
                    </a:cubicBezTo>
                    <a:cubicBezTo>
                      <a:pt x="1537" y="1336"/>
                      <a:pt x="1514" y="1300"/>
                      <a:pt x="1532" y="1256"/>
                    </a:cubicBezTo>
                    <a:cubicBezTo>
                      <a:pt x="1552" y="1205"/>
                      <a:pt x="1583" y="1155"/>
                      <a:pt x="1621" y="1106"/>
                    </a:cubicBezTo>
                    <a:cubicBezTo>
                      <a:pt x="1676" y="1038"/>
                      <a:pt x="1739" y="977"/>
                      <a:pt x="1809" y="926"/>
                    </a:cubicBezTo>
                    <a:cubicBezTo>
                      <a:pt x="1783" y="1080"/>
                      <a:pt x="1737" y="1210"/>
                      <a:pt x="1668" y="1324"/>
                    </a:cubicBezTo>
                    <a:cubicBezTo>
                      <a:pt x="1653" y="1350"/>
                      <a:pt x="1629" y="1361"/>
                      <a:pt x="1606" y="1361"/>
                    </a:cubicBezTo>
                    <a:moveTo>
                      <a:pt x="794" y="1493"/>
                    </a:moveTo>
                    <a:cubicBezTo>
                      <a:pt x="790" y="1493"/>
                      <a:pt x="785" y="1492"/>
                      <a:pt x="781" y="1490"/>
                    </a:cubicBezTo>
                    <a:cubicBezTo>
                      <a:pt x="766" y="1480"/>
                      <a:pt x="751" y="1454"/>
                      <a:pt x="746" y="1426"/>
                    </a:cubicBezTo>
                    <a:cubicBezTo>
                      <a:pt x="714" y="1252"/>
                      <a:pt x="742" y="1074"/>
                      <a:pt x="787" y="913"/>
                    </a:cubicBezTo>
                    <a:cubicBezTo>
                      <a:pt x="831" y="1083"/>
                      <a:pt x="846" y="1260"/>
                      <a:pt x="829" y="1434"/>
                    </a:cubicBezTo>
                    <a:cubicBezTo>
                      <a:pt x="826" y="1468"/>
                      <a:pt x="817" y="1487"/>
                      <a:pt x="801" y="1492"/>
                    </a:cubicBezTo>
                    <a:cubicBezTo>
                      <a:pt x="799" y="1493"/>
                      <a:pt x="796" y="1493"/>
                      <a:pt x="794" y="1493"/>
                    </a:cubicBezTo>
                    <a:moveTo>
                      <a:pt x="1497" y="0"/>
                    </a:moveTo>
                    <a:cubicBezTo>
                      <a:pt x="1440" y="0"/>
                      <a:pt x="1380" y="14"/>
                      <a:pt x="1324" y="41"/>
                    </a:cubicBezTo>
                    <a:cubicBezTo>
                      <a:pt x="1246" y="78"/>
                      <a:pt x="1171" y="140"/>
                      <a:pt x="1095" y="231"/>
                    </a:cubicBezTo>
                    <a:cubicBezTo>
                      <a:pt x="993" y="354"/>
                      <a:pt x="907" y="501"/>
                      <a:pt x="841" y="670"/>
                    </a:cubicBezTo>
                    <a:cubicBezTo>
                      <a:pt x="823" y="715"/>
                      <a:pt x="805" y="763"/>
                      <a:pt x="788" y="814"/>
                    </a:cubicBezTo>
                    <a:cubicBezTo>
                      <a:pt x="743" y="673"/>
                      <a:pt x="677" y="539"/>
                      <a:pt x="594" y="418"/>
                    </a:cubicBezTo>
                    <a:cubicBezTo>
                      <a:pt x="534" y="332"/>
                      <a:pt x="424" y="206"/>
                      <a:pt x="285" y="206"/>
                    </a:cubicBezTo>
                    <a:cubicBezTo>
                      <a:pt x="254" y="206"/>
                      <a:pt x="220" y="212"/>
                      <a:pt x="186" y="228"/>
                    </a:cubicBezTo>
                    <a:cubicBezTo>
                      <a:pt x="148" y="245"/>
                      <a:pt x="113" y="273"/>
                      <a:pt x="87" y="308"/>
                    </a:cubicBezTo>
                    <a:cubicBezTo>
                      <a:pt x="7" y="415"/>
                      <a:pt x="0" y="543"/>
                      <a:pt x="6" y="666"/>
                    </a:cubicBezTo>
                    <a:cubicBezTo>
                      <a:pt x="24" y="1102"/>
                      <a:pt x="179" y="1520"/>
                      <a:pt x="329" y="1923"/>
                    </a:cubicBezTo>
                    <a:cubicBezTo>
                      <a:pt x="386" y="2074"/>
                      <a:pt x="443" y="2229"/>
                      <a:pt x="494" y="2385"/>
                    </a:cubicBezTo>
                    <a:cubicBezTo>
                      <a:pt x="499" y="2402"/>
                      <a:pt x="505" y="2419"/>
                      <a:pt x="510" y="2436"/>
                    </a:cubicBezTo>
                    <a:cubicBezTo>
                      <a:pt x="522" y="2443"/>
                      <a:pt x="534" y="2448"/>
                      <a:pt x="546" y="2454"/>
                    </a:cubicBezTo>
                    <a:cubicBezTo>
                      <a:pt x="539" y="2433"/>
                      <a:pt x="532" y="2411"/>
                      <a:pt x="525" y="2389"/>
                    </a:cubicBezTo>
                    <a:cubicBezTo>
                      <a:pt x="474" y="2228"/>
                      <a:pt x="414" y="2069"/>
                      <a:pt x="356" y="1913"/>
                    </a:cubicBezTo>
                    <a:cubicBezTo>
                      <a:pt x="207" y="1512"/>
                      <a:pt x="52" y="1097"/>
                      <a:pt x="34" y="665"/>
                    </a:cubicBezTo>
                    <a:cubicBezTo>
                      <a:pt x="29" y="547"/>
                      <a:pt x="35" y="425"/>
                      <a:pt x="110" y="326"/>
                    </a:cubicBezTo>
                    <a:cubicBezTo>
                      <a:pt x="133" y="294"/>
                      <a:pt x="164" y="269"/>
                      <a:pt x="198" y="254"/>
                    </a:cubicBezTo>
                    <a:cubicBezTo>
                      <a:pt x="227" y="240"/>
                      <a:pt x="256" y="235"/>
                      <a:pt x="284" y="235"/>
                    </a:cubicBezTo>
                    <a:cubicBezTo>
                      <a:pt x="410" y="235"/>
                      <a:pt x="514" y="353"/>
                      <a:pt x="571" y="435"/>
                    </a:cubicBezTo>
                    <a:cubicBezTo>
                      <a:pt x="660" y="564"/>
                      <a:pt x="728" y="709"/>
                      <a:pt x="773" y="861"/>
                    </a:cubicBezTo>
                    <a:cubicBezTo>
                      <a:pt x="719" y="1036"/>
                      <a:pt x="682" y="1236"/>
                      <a:pt x="718" y="1431"/>
                    </a:cubicBezTo>
                    <a:cubicBezTo>
                      <a:pt x="723" y="1459"/>
                      <a:pt x="739" y="1498"/>
                      <a:pt x="766" y="1514"/>
                    </a:cubicBezTo>
                    <a:cubicBezTo>
                      <a:pt x="775" y="1519"/>
                      <a:pt x="785" y="1522"/>
                      <a:pt x="794" y="1522"/>
                    </a:cubicBezTo>
                    <a:cubicBezTo>
                      <a:pt x="799" y="1522"/>
                      <a:pt x="805" y="1521"/>
                      <a:pt x="810" y="1520"/>
                    </a:cubicBezTo>
                    <a:cubicBezTo>
                      <a:pt x="851" y="1507"/>
                      <a:pt x="856" y="1454"/>
                      <a:pt x="858" y="1436"/>
                    </a:cubicBezTo>
                    <a:cubicBezTo>
                      <a:pt x="877" y="1245"/>
                      <a:pt x="857" y="1048"/>
                      <a:pt x="803" y="861"/>
                    </a:cubicBezTo>
                    <a:cubicBezTo>
                      <a:pt x="823" y="797"/>
                      <a:pt x="846" y="736"/>
                      <a:pt x="868" y="680"/>
                    </a:cubicBezTo>
                    <a:cubicBezTo>
                      <a:pt x="933" y="515"/>
                      <a:pt x="1017" y="370"/>
                      <a:pt x="1117" y="249"/>
                    </a:cubicBezTo>
                    <a:cubicBezTo>
                      <a:pt x="1190" y="162"/>
                      <a:pt x="1262" y="102"/>
                      <a:pt x="1336" y="66"/>
                    </a:cubicBezTo>
                    <a:cubicBezTo>
                      <a:pt x="1389" y="41"/>
                      <a:pt x="1444" y="28"/>
                      <a:pt x="1497" y="28"/>
                    </a:cubicBezTo>
                    <a:cubicBezTo>
                      <a:pt x="1533" y="28"/>
                      <a:pt x="1568" y="34"/>
                      <a:pt x="1600" y="47"/>
                    </a:cubicBezTo>
                    <a:cubicBezTo>
                      <a:pt x="1686" y="80"/>
                      <a:pt x="1757" y="159"/>
                      <a:pt x="1796" y="264"/>
                    </a:cubicBezTo>
                    <a:cubicBezTo>
                      <a:pt x="1831" y="361"/>
                      <a:pt x="1836" y="468"/>
                      <a:pt x="1836" y="569"/>
                    </a:cubicBezTo>
                    <a:cubicBezTo>
                      <a:pt x="1836" y="685"/>
                      <a:pt x="1829" y="790"/>
                      <a:pt x="1816" y="886"/>
                    </a:cubicBezTo>
                    <a:cubicBezTo>
                      <a:pt x="1734" y="943"/>
                      <a:pt x="1661" y="1011"/>
                      <a:pt x="1599" y="1089"/>
                    </a:cubicBezTo>
                    <a:cubicBezTo>
                      <a:pt x="1559" y="1140"/>
                      <a:pt x="1527" y="1192"/>
                      <a:pt x="1505" y="1245"/>
                    </a:cubicBezTo>
                    <a:cubicBezTo>
                      <a:pt x="1480" y="1305"/>
                      <a:pt x="1514" y="1356"/>
                      <a:pt x="1556" y="1377"/>
                    </a:cubicBezTo>
                    <a:cubicBezTo>
                      <a:pt x="1571" y="1385"/>
                      <a:pt x="1588" y="1389"/>
                      <a:pt x="1606" y="1389"/>
                    </a:cubicBezTo>
                    <a:cubicBezTo>
                      <a:pt x="1638" y="1389"/>
                      <a:pt x="1671" y="1374"/>
                      <a:pt x="1694" y="1337"/>
                    </a:cubicBezTo>
                    <a:cubicBezTo>
                      <a:pt x="1767" y="1215"/>
                      <a:pt x="1816" y="1073"/>
                      <a:pt x="1842" y="903"/>
                    </a:cubicBezTo>
                    <a:cubicBezTo>
                      <a:pt x="1935" y="840"/>
                      <a:pt x="2039" y="793"/>
                      <a:pt x="2149" y="765"/>
                    </a:cubicBezTo>
                    <a:cubicBezTo>
                      <a:pt x="2183" y="756"/>
                      <a:pt x="2240" y="745"/>
                      <a:pt x="2302" y="745"/>
                    </a:cubicBezTo>
                    <a:cubicBezTo>
                      <a:pt x="2382" y="745"/>
                      <a:pt x="2472" y="764"/>
                      <a:pt x="2536" y="831"/>
                    </a:cubicBezTo>
                    <a:cubicBezTo>
                      <a:pt x="2617" y="916"/>
                      <a:pt x="2620" y="1045"/>
                      <a:pt x="2596" y="1137"/>
                    </a:cubicBezTo>
                    <a:cubicBezTo>
                      <a:pt x="2567" y="1244"/>
                      <a:pt x="2504" y="1336"/>
                      <a:pt x="2436" y="1429"/>
                    </a:cubicBezTo>
                    <a:cubicBezTo>
                      <a:pt x="2343" y="1556"/>
                      <a:pt x="2243" y="1684"/>
                      <a:pt x="2147" y="1808"/>
                    </a:cubicBezTo>
                    <a:cubicBezTo>
                      <a:pt x="1955" y="2054"/>
                      <a:pt x="1760" y="2305"/>
                      <a:pt x="1598" y="2574"/>
                    </a:cubicBezTo>
                    <a:cubicBezTo>
                      <a:pt x="1611" y="2571"/>
                      <a:pt x="1624" y="2568"/>
                      <a:pt x="1637" y="2564"/>
                    </a:cubicBezTo>
                    <a:cubicBezTo>
                      <a:pt x="1795" y="2306"/>
                      <a:pt x="1984" y="2064"/>
                      <a:pt x="2170" y="1825"/>
                    </a:cubicBezTo>
                    <a:cubicBezTo>
                      <a:pt x="2266" y="1702"/>
                      <a:pt x="2366" y="1574"/>
                      <a:pt x="2459" y="1446"/>
                    </a:cubicBezTo>
                    <a:cubicBezTo>
                      <a:pt x="2526" y="1354"/>
                      <a:pt x="2594" y="1256"/>
                      <a:pt x="2623" y="1144"/>
                    </a:cubicBezTo>
                    <a:cubicBezTo>
                      <a:pt x="2657" y="1017"/>
                      <a:pt x="2632" y="890"/>
                      <a:pt x="2557" y="811"/>
                    </a:cubicBezTo>
                    <a:cubicBezTo>
                      <a:pt x="2486" y="737"/>
                      <a:pt x="2388" y="716"/>
                      <a:pt x="2302" y="716"/>
                    </a:cubicBezTo>
                    <a:cubicBezTo>
                      <a:pt x="2237" y="716"/>
                      <a:pt x="2178" y="728"/>
                      <a:pt x="2142" y="737"/>
                    </a:cubicBezTo>
                    <a:cubicBezTo>
                      <a:pt x="2037" y="764"/>
                      <a:pt x="1938" y="807"/>
                      <a:pt x="1847" y="865"/>
                    </a:cubicBezTo>
                    <a:cubicBezTo>
                      <a:pt x="1859" y="775"/>
                      <a:pt x="1865" y="676"/>
                      <a:pt x="1865" y="569"/>
                    </a:cubicBezTo>
                    <a:cubicBezTo>
                      <a:pt x="1865" y="465"/>
                      <a:pt x="1859" y="356"/>
                      <a:pt x="1823" y="254"/>
                    </a:cubicBezTo>
                    <a:cubicBezTo>
                      <a:pt x="1781" y="141"/>
                      <a:pt x="1704" y="56"/>
                      <a:pt x="1610" y="20"/>
                    </a:cubicBezTo>
                    <a:cubicBezTo>
                      <a:pt x="1575" y="7"/>
                      <a:pt x="1536" y="0"/>
                      <a:pt x="1497"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6" name="Google Shape;2551;p46">
                <a:extLst>
                  <a:ext uri="{FF2B5EF4-FFF2-40B4-BE49-F238E27FC236}">
                    <a16:creationId xmlns:a16="http://schemas.microsoft.com/office/drawing/2014/main" id="{AE4F0A57-184C-ACE7-EAE6-D818E6DDFBA5}"/>
                  </a:ext>
                </a:extLst>
              </p:cNvPr>
              <p:cNvSpPr/>
              <p:nvPr/>
            </p:nvSpPr>
            <p:spPr>
              <a:xfrm>
                <a:off x="7926388" y="2417763"/>
                <a:ext cx="142875" cy="219076"/>
              </a:xfrm>
              <a:custGeom>
                <a:avLst/>
                <a:gdLst/>
                <a:ahLst/>
                <a:cxnLst/>
                <a:rect l="l" t="t" r="r" b="b"/>
                <a:pathLst>
                  <a:path w="664" h="1018" extrusionOk="0">
                    <a:moveTo>
                      <a:pt x="36" y="206"/>
                    </a:moveTo>
                    <a:cubicBezTo>
                      <a:pt x="6" y="272"/>
                      <a:pt x="0" y="346"/>
                      <a:pt x="4" y="418"/>
                    </a:cubicBezTo>
                    <a:cubicBezTo>
                      <a:pt x="11" y="553"/>
                      <a:pt x="54" y="687"/>
                      <a:pt x="127" y="802"/>
                    </a:cubicBezTo>
                    <a:cubicBezTo>
                      <a:pt x="193" y="904"/>
                      <a:pt x="289" y="995"/>
                      <a:pt x="409" y="1013"/>
                    </a:cubicBezTo>
                    <a:cubicBezTo>
                      <a:pt x="440" y="1018"/>
                      <a:pt x="473" y="1018"/>
                      <a:pt x="503" y="1007"/>
                    </a:cubicBezTo>
                    <a:cubicBezTo>
                      <a:pt x="591" y="977"/>
                      <a:pt x="628" y="874"/>
                      <a:pt x="639" y="782"/>
                    </a:cubicBezTo>
                    <a:cubicBezTo>
                      <a:pt x="664" y="565"/>
                      <a:pt x="600" y="340"/>
                      <a:pt x="465" y="169"/>
                    </a:cubicBezTo>
                    <a:cubicBezTo>
                      <a:pt x="431" y="127"/>
                      <a:pt x="392" y="87"/>
                      <a:pt x="344" y="62"/>
                    </a:cubicBezTo>
                    <a:cubicBezTo>
                      <a:pt x="223" y="0"/>
                      <a:pt x="88" y="92"/>
                      <a:pt x="36" y="2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7" name="Google Shape;2552;p46">
                <a:extLst>
                  <a:ext uri="{FF2B5EF4-FFF2-40B4-BE49-F238E27FC236}">
                    <a16:creationId xmlns:a16="http://schemas.microsoft.com/office/drawing/2014/main" id="{F9DAD28C-F2AF-6659-3E30-0A366268BF2B}"/>
                  </a:ext>
                </a:extLst>
              </p:cNvPr>
              <p:cNvSpPr/>
              <p:nvPr/>
            </p:nvSpPr>
            <p:spPr>
              <a:xfrm>
                <a:off x="8001000" y="2659063"/>
                <a:ext cx="112713" cy="96838"/>
              </a:xfrm>
              <a:custGeom>
                <a:avLst/>
                <a:gdLst/>
                <a:ahLst/>
                <a:cxnLst/>
                <a:rect l="l" t="t" r="r" b="b"/>
                <a:pathLst>
                  <a:path w="520" h="452" extrusionOk="0">
                    <a:moveTo>
                      <a:pt x="257" y="444"/>
                    </a:moveTo>
                    <a:cubicBezTo>
                      <a:pt x="520" y="452"/>
                      <a:pt x="509" y="59"/>
                      <a:pt x="266" y="30"/>
                    </a:cubicBezTo>
                    <a:cubicBezTo>
                      <a:pt x="10" y="0"/>
                      <a:pt x="0" y="436"/>
                      <a:pt x="257" y="44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2553;p46">
              <a:extLst>
                <a:ext uri="{FF2B5EF4-FFF2-40B4-BE49-F238E27FC236}">
                  <a16:creationId xmlns:a16="http://schemas.microsoft.com/office/drawing/2014/main" id="{4D888DD0-8F10-B3EA-B29A-12C3A0FE83D0}"/>
                </a:ext>
              </a:extLst>
            </p:cNvPr>
            <p:cNvGrpSpPr/>
            <p:nvPr/>
          </p:nvGrpSpPr>
          <p:grpSpPr>
            <a:xfrm>
              <a:off x="7142925" y="3600172"/>
              <a:ext cx="785203" cy="823005"/>
              <a:chOff x="8121651" y="1042988"/>
              <a:chExt cx="2736853" cy="2868613"/>
            </a:xfrm>
          </p:grpSpPr>
          <p:sp>
            <p:nvSpPr>
              <p:cNvPr id="24" name="Google Shape;2554;p46">
                <a:extLst>
                  <a:ext uri="{FF2B5EF4-FFF2-40B4-BE49-F238E27FC236}">
                    <a16:creationId xmlns:a16="http://schemas.microsoft.com/office/drawing/2014/main" id="{BFA06FB7-E973-E8B9-90A5-C67215662D30}"/>
                  </a:ext>
                </a:extLst>
              </p:cNvPr>
              <p:cNvSpPr/>
              <p:nvPr/>
            </p:nvSpPr>
            <p:spPr>
              <a:xfrm>
                <a:off x="8121651" y="1042988"/>
                <a:ext cx="2736853" cy="2868613"/>
              </a:xfrm>
              <a:custGeom>
                <a:avLst/>
                <a:gdLst/>
                <a:ahLst/>
                <a:cxnLst/>
                <a:rect l="l" t="t" r="r" b="b"/>
                <a:pathLst>
                  <a:path w="4165" h="4365" extrusionOk="0">
                    <a:moveTo>
                      <a:pt x="4116" y="1984"/>
                    </a:moveTo>
                    <a:cubicBezTo>
                      <a:pt x="4165" y="905"/>
                      <a:pt x="3260" y="731"/>
                      <a:pt x="3007" y="813"/>
                    </a:cubicBezTo>
                    <a:cubicBezTo>
                      <a:pt x="2755" y="895"/>
                      <a:pt x="2516" y="825"/>
                      <a:pt x="2516" y="825"/>
                    </a:cubicBezTo>
                    <a:cubicBezTo>
                      <a:pt x="2516" y="825"/>
                      <a:pt x="2276" y="754"/>
                      <a:pt x="2108" y="549"/>
                    </a:cubicBezTo>
                    <a:cubicBezTo>
                      <a:pt x="1941" y="343"/>
                      <a:pt x="1085" y="0"/>
                      <a:pt x="543" y="933"/>
                    </a:cubicBezTo>
                    <a:cubicBezTo>
                      <a:pt x="0" y="1866"/>
                      <a:pt x="102" y="3481"/>
                      <a:pt x="1605" y="3923"/>
                    </a:cubicBezTo>
                    <a:cubicBezTo>
                      <a:pt x="3108" y="4365"/>
                      <a:pt x="4067" y="3062"/>
                      <a:pt x="4116" y="1984"/>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55;p46">
                <a:extLst>
                  <a:ext uri="{FF2B5EF4-FFF2-40B4-BE49-F238E27FC236}">
                    <a16:creationId xmlns:a16="http://schemas.microsoft.com/office/drawing/2014/main" id="{ED60976D-39FA-BC41-EC93-ED415E01BE33}"/>
                  </a:ext>
                </a:extLst>
              </p:cNvPr>
              <p:cNvSpPr/>
              <p:nvPr/>
            </p:nvSpPr>
            <p:spPr>
              <a:xfrm>
                <a:off x="9491663" y="1649413"/>
                <a:ext cx="484187" cy="255587"/>
              </a:xfrm>
              <a:custGeom>
                <a:avLst/>
                <a:gdLst/>
                <a:ahLst/>
                <a:cxnLst/>
                <a:rect l="l" t="t" r="r" b="b"/>
                <a:pathLst>
                  <a:path w="736" h="388" extrusionOk="0">
                    <a:moveTo>
                      <a:pt x="0" y="0"/>
                    </a:moveTo>
                    <a:cubicBezTo>
                      <a:pt x="216" y="176"/>
                      <a:pt x="461" y="271"/>
                      <a:pt x="736" y="235"/>
                    </a:cubicBezTo>
                    <a:cubicBezTo>
                      <a:pt x="484" y="388"/>
                      <a:pt x="129" y="256"/>
                      <a:pt x="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556;p46">
                <a:extLst>
                  <a:ext uri="{FF2B5EF4-FFF2-40B4-BE49-F238E27FC236}">
                    <a16:creationId xmlns:a16="http://schemas.microsoft.com/office/drawing/2014/main" id="{2C4647B7-2B78-2F7D-7301-F9B3419EC807}"/>
                  </a:ext>
                </a:extLst>
              </p:cNvPr>
              <p:cNvSpPr/>
              <p:nvPr/>
            </p:nvSpPr>
            <p:spPr>
              <a:xfrm>
                <a:off x="9683751" y="1293813"/>
                <a:ext cx="523874" cy="534987"/>
              </a:xfrm>
              <a:custGeom>
                <a:avLst/>
                <a:gdLst/>
                <a:ahLst/>
                <a:cxnLst/>
                <a:rect l="l" t="t" r="r" b="b"/>
                <a:pathLst>
                  <a:path w="797" h="813" extrusionOk="0">
                    <a:moveTo>
                      <a:pt x="32" y="808"/>
                    </a:moveTo>
                    <a:cubicBezTo>
                      <a:pt x="12" y="802"/>
                      <a:pt x="0" y="781"/>
                      <a:pt x="5" y="761"/>
                    </a:cubicBezTo>
                    <a:cubicBezTo>
                      <a:pt x="12" y="733"/>
                      <a:pt x="183" y="74"/>
                      <a:pt x="751" y="3"/>
                    </a:cubicBezTo>
                    <a:cubicBezTo>
                      <a:pt x="772" y="0"/>
                      <a:pt x="791" y="15"/>
                      <a:pt x="794" y="36"/>
                    </a:cubicBezTo>
                    <a:cubicBezTo>
                      <a:pt x="797" y="57"/>
                      <a:pt x="782" y="77"/>
                      <a:pt x="760" y="79"/>
                    </a:cubicBezTo>
                    <a:cubicBezTo>
                      <a:pt x="246" y="144"/>
                      <a:pt x="82" y="774"/>
                      <a:pt x="80" y="780"/>
                    </a:cubicBezTo>
                    <a:cubicBezTo>
                      <a:pt x="75" y="801"/>
                      <a:pt x="54" y="813"/>
                      <a:pt x="33" y="808"/>
                    </a:cubicBezTo>
                    <a:cubicBezTo>
                      <a:pt x="33" y="808"/>
                      <a:pt x="32" y="808"/>
                      <a:pt x="32" y="80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557;p46">
                <a:extLst>
                  <a:ext uri="{FF2B5EF4-FFF2-40B4-BE49-F238E27FC236}">
                    <a16:creationId xmlns:a16="http://schemas.microsoft.com/office/drawing/2014/main" id="{F7096563-05B1-5FF7-29AA-3440C536CC46}"/>
                  </a:ext>
                </a:extLst>
              </p:cNvPr>
              <p:cNvSpPr/>
              <p:nvPr/>
            </p:nvSpPr>
            <p:spPr>
              <a:xfrm>
                <a:off x="8596313" y="1489075"/>
                <a:ext cx="474662" cy="433388"/>
              </a:xfrm>
              <a:custGeom>
                <a:avLst/>
                <a:gdLst/>
                <a:ahLst/>
                <a:cxnLst/>
                <a:rect l="l" t="t" r="r" b="b"/>
                <a:pathLst>
                  <a:path w="724" h="659" extrusionOk="0">
                    <a:moveTo>
                      <a:pt x="385" y="0"/>
                    </a:moveTo>
                    <a:cubicBezTo>
                      <a:pt x="295" y="0"/>
                      <a:pt x="202" y="37"/>
                      <a:pt x="133" y="110"/>
                    </a:cubicBezTo>
                    <a:cubicBezTo>
                      <a:pt x="2" y="246"/>
                      <a:pt x="0" y="454"/>
                      <a:pt x="126" y="576"/>
                    </a:cubicBezTo>
                    <a:cubicBezTo>
                      <a:pt x="185" y="632"/>
                      <a:pt x="261" y="659"/>
                      <a:pt x="339" y="659"/>
                    </a:cubicBezTo>
                    <a:cubicBezTo>
                      <a:pt x="429" y="659"/>
                      <a:pt x="521" y="622"/>
                      <a:pt x="591" y="549"/>
                    </a:cubicBezTo>
                    <a:cubicBezTo>
                      <a:pt x="721" y="414"/>
                      <a:pt x="724" y="205"/>
                      <a:pt x="597" y="84"/>
                    </a:cubicBezTo>
                    <a:cubicBezTo>
                      <a:pt x="539" y="28"/>
                      <a:pt x="463" y="0"/>
                      <a:pt x="3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558;p46">
                <a:extLst>
                  <a:ext uri="{FF2B5EF4-FFF2-40B4-BE49-F238E27FC236}">
                    <a16:creationId xmlns:a16="http://schemas.microsoft.com/office/drawing/2014/main" id="{AFDAEB8E-E7AF-044A-8D51-DE57E021A4C9}"/>
                  </a:ext>
                </a:extLst>
              </p:cNvPr>
              <p:cNvSpPr/>
              <p:nvPr/>
            </p:nvSpPr>
            <p:spPr>
              <a:xfrm>
                <a:off x="8499476" y="1919288"/>
                <a:ext cx="107950" cy="104775"/>
              </a:xfrm>
              <a:custGeom>
                <a:avLst/>
                <a:gdLst/>
                <a:ahLst/>
                <a:cxnLst/>
                <a:rect l="l" t="t" r="r" b="b"/>
                <a:pathLst>
                  <a:path w="165" h="159" extrusionOk="0">
                    <a:moveTo>
                      <a:pt x="85" y="0"/>
                    </a:moveTo>
                    <a:cubicBezTo>
                      <a:pt x="51" y="0"/>
                      <a:pt x="20" y="25"/>
                      <a:pt x="11" y="61"/>
                    </a:cubicBezTo>
                    <a:cubicBezTo>
                      <a:pt x="0" y="104"/>
                      <a:pt x="24" y="147"/>
                      <a:pt x="64" y="156"/>
                    </a:cubicBezTo>
                    <a:cubicBezTo>
                      <a:pt x="69" y="158"/>
                      <a:pt x="75" y="159"/>
                      <a:pt x="81" y="159"/>
                    </a:cubicBezTo>
                    <a:cubicBezTo>
                      <a:pt x="115" y="159"/>
                      <a:pt x="146" y="134"/>
                      <a:pt x="155" y="97"/>
                    </a:cubicBezTo>
                    <a:cubicBezTo>
                      <a:pt x="165" y="54"/>
                      <a:pt x="142" y="12"/>
                      <a:pt x="102" y="2"/>
                    </a:cubicBezTo>
                    <a:cubicBezTo>
                      <a:pt x="96" y="0"/>
                      <a:pt x="91" y="0"/>
                      <a:pt x="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2559;p46">
              <a:extLst>
                <a:ext uri="{FF2B5EF4-FFF2-40B4-BE49-F238E27FC236}">
                  <a16:creationId xmlns:a16="http://schemas.microsoft.com/office/drawing/2014/main" id="{DC1F90D5-083C-63C7-6570-41ABDB87956D}"/>
                </a:ext>
              </a:extLst>
            </p:cNvPr>
            <p:cNvGrpSpPr/>
            <p:nvPr/>
          </p:nvGrpSpPr>
          <p:grpSpPr>
            <a:xfrm>
              <a:off x="952671" y="688025"/>
              <a:ext cx="1189868" cy="1200742"/>
              <a:chOff x="4251325" y="-6350"/>
              <a:chExt cx="1052515" cy="1062040"/>
            </a:xfrm>
          </p:grpSpPr>
          <p:sp>
            <p:nvSpPr>
              <p:cNvPr id="14" name="Google Shape;2560;p46">
                <a:extLst>
                  <a:ext uri="{FF2B5EF4-FFF2-40B4-BE49-F238E27FC236}">
                    <a16:creationId xmlns:a16="http://schemas.microsoft.com/office/drawing/2014/main" id="{C8D6CA9E-5944-48C6-9EE7-D14D3719BBC2}"/>
                  </a:ext>
                </a:extLst>
              </p:cNvPr>
              <p:cNvSpPr/>
              <p:nvPr/>
            </p:nvSpPr>
            <p:spPr>
              <a:xfrm>
                <a:off x="4251325" y="28575"/>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89"/>
                      <a:pt x="568" y="1282"/>
                      <a:pt x="1909" y="641"/>
                    </a:cubicBezTo>
                    <a:cubicBezTo>
                      <a:pt x="3250" y="0"/>
                      <a:pt x="4858" y="568"/>
                      <a:pt x="5499" y="190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561;p46">
                <a:extLst>
                  <a:ext uri="{FF2B5EF4-FFF2-40B4-BE49-F238E27FC236}">
                    <a16:creationId xmlns:a16="http://schemas.microsoft.com/office/drawing/2014/main" id="{3E8539FA-5BB5-73C9-C0EE-92A8A27496F7}"/>
                  </a:ext>
                </a:extLst>
              </p:cNvPr>
              <p:cNvSpPr/>
              <p:nvPr/>
            </p:nvSpPr>
            <p:spPr>
              <a:xfrm>
                <a:off x="4276725" y="-6350"/>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90"/>
                      <a:pt x="568" y="1283"/>
                      <a:pt x="1909" y="641"/>
                    </a:cubicBezTo>
                    <a:cubicBezTo>
                      <a:pt x="3251" y="0"/>
                      <a:pt x="4858" y="568"/>
                      <a:pt x="5499" y="19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562;p46">
                <a:extLst>
                  <a:ext uri="{FF2B5EF4-FFF2-40B4-BE49-F238E27FC236}">
                    <a16:creationId xmlns:a16="http://schemas.microsoft.com/office/drawing/2014/main" id="{C722799B-4153-1CB8-33C8-4F9FE7E449CE}"/>
                  </a:ext>
                </a:extLst>
              </p:cNvPr>
              <p:cNvSpPr/>
              <p:nvPr/>
            </p:nvSpPr>
            <p:spPr>
              <a:xfrm>
                <a:off x="4318000" y="33338"/>
                <a:ext cx="946157" cy="944568"/>
              </a:xfrm>
              <a:custGeom>
                <a:avLst/>
                <a:gdLst/>
                <a:ahLst/>
                <a:cxnLst/>
                <a:rect l="l" t="t" r="r" b="b"/>
                <a:pathLst>
                  <a:path w="5653" h="5643" extrusionOk="0">
                    <a:moveTo>
                      <a:pt x="580" y="3903"/>
                    </a:moveTo>
                    <a:cubicBezTo>
                      <a:pt x="1160" y="5116"/>
                      <a:pt x="2595" y="5643"/>
                      <a:pt x="3818" y="5107"/>
                    </a:cubicBezTo>
                    <a:cubicBezTo>
                      <a:pt x="3842" y="5096"/>
                      <a:pt x="3867" y="5085"/>
                      <a:pt x="3892" y="5073"/>
                    </a:cubicBezTo>
                    <a:cubicBezTo>
                      <a:pt x="5130" y="4481"/>
                      <a:pt x="5653" y="2999"/>
                      <a:pt x="5062" y="1761"/>
                    </a:cubicBezTo>
                    <a:cubicBezTo>
                      <a:pt x="4470" y="524"/>
                      <a:pt x="2988" y="0"/>
                      <a:pt x="1750" y="591"/>
                    </a:cubicBezTo>
                    <a:cubicBezTo>
                      <a:pt x="1726" y="603"/>
                      <a:pt x="1701" y="615"/>
                      <a:pt x="1677" y="628"/>
                    </a:cubicBezTo>
                    <a:cubicBezTo>
                      <a:pt x="492" y="1242"/>
                      <a:pt x="0" y="2690"/>
                      <a:pt x="580" y="39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563;p46">
                <a:extLst>
                  <a:ext uri="{FF2B5EF4-FFF2-40B4-BE49-F238E27FC236}">
                    <a16:creationId xmlns:a16="http://schemas.microsoft.com/office/drawing/2014/main" id="{6D3ED9E2-BFFE-B49C-EC28-4A97ACA5CDCB}"/>
                  </a:ext>
                </a:extLst>
              </p:cNvPr>
              <p:cNvSpPr/>
              <p:nvPr/>
            </p:nvSpPr>
            <p:spPr>
              <a:xfrm>
                <a:off x="4318000" y="49213"/>
                <a:ext cx="919160" cy="928683"/>
              </a:xfrm>
              <a:custGeom>
                <a:avLst/>
                <a:gdLst/>
                <a:ahLst/>
                <a:cxnLst/>
                <a:rect l="l" t="t" r="r" b="b"/>
                <a:pathLst>
                  <a:path w="5494" h="5552" extrusionOk="0">
                    <a:moveTo>
                      <a:pt x="580" y="3812"/>
                    </a:moveTo>
                    <a:cubicBezTo>
                      <a:pt x="1160" y="5025"/>
                      <a:pt x="2595" y="5552"/>
                      <a:pt x="3818" y="5016"/>
                    </a:cubicBezTo>
                    <a:cubicBezTo>
                      <a:pt x="5003" y="4402"/>
                      <a:pt x="5494" y="2954"/>
                      <a:pt x="4914" y="1741"/>
                    </a:cubicBezTo>
                    <a:cubicBezTo>
                      <a:pt x="4335" y="528"/>
                      <a:pt x="2899" y="0"/>
                      <a:pt x="1677" y="537"/>
                    </a:cubicBezTo>
                    <a:cubicBezTo>
                      <a:pt x="492" y="1151"/>
                      <a:pt x="0" y="2599"/>
                      <a:pt x="580" y="38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564;p46">
                <a:extLst>
                  <a:ext uri="{FF2B5EF4-FFF2-40B4-BE49-F238E27FC236}">
                    <a16:creationId xmlns:a16="http://schemas.microsoft.com/office/drawing/2014/main" id="{177A35E1-501B-9EFE-DE2A-09A3352E98E8}"/>
                  </a:ext>
                </a:extLst>
              </p:cNvPr>
              <p:cNvSpPr/>
              <p:nvPr/>
            </p:nvSpPr>
            <p:spPr>
              <a:xfrm>
                <a:off x="4757738" y="481013"/>
                <a:ext cx="63500" cy="63500"/>
              </a:xfrm>
              <a:custGeom>
                <a:avLst/>
                <a:gdLst/>
                <a:ahLst/>
                <a:cxnLst/>
                <a:rect l="l" t="t" r="r" b="b"/>
                <a:pathLst>
                  <a:path w="381" h="381" extrusionOk="0">
                    <a:moveTo>
                      <a:pt x="362" y="157"/>
                    </a:moveTo>
                    <a:cubicBezTo>
                      <a:pt x="381" y="251"/>
                      <a:pt x="319" y="343"/>
                      <a:pt x="225" y="362"/>
                    </a:cubicBezTo>
                    <a:cubicBezTo>
                      <a:pt x="130" y="381"/>
                      <a:pt x="38" y="319"/>
                      <a:pt x="19" y="225"/>
                    </a:cubicBezTo>
                    <a:cubicBezTo>
                      <a:pt x="0" y="130"/>
                      <a:pt x="62" y="38"/>
                      <a:pt x="157" y="19"/>
                    </a:cubicBezTo>
                    <a:cubicBezTo>
                      <a:pt x="251" y="0"/>
                      <a:pt x="343" y="62"/>
                      <a:pt x="362" y="15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565;p46">
                <a:extLst>
                  <a:ext uri="{FF2B5EF4-FFF2-40B4-BE49-F238E27FC236}">
                    <a16:creationId xmlns:a16="http://schemas.microsoft.com/office/drawing/2014/main" id="{CF828495-C3DA-3BA6-C224-F49618AA40F2}"/>
                  </a:ext>
                </a:extLst>
              </p:cNvPr>
              <p:cNvSpPr/>
              <p:nvPr/>
            </p:nvSpPr>
            <p:spPr>
              <a:xfrm>
                <a:off x="4718050" y="361950"/>
                <a:ext cx="287337" cy="155575"/>
              </a:xfrm>
              <a:custGeom>
                <a:avLst/>
                <a:gdLst/>
                <a:ahLst/>
                <a:cxnLst/>
                <a:rect l="l" t="t" r="r" b="b"/>
                <a:pathLst>
                  <a:path w="1722" h="931" extrusionOk="0">
                    <a:moveTo>
                      <a:pt x="439" y="929"/>
                    </a:moveTo>
                    <a:cubicBezTo>
                      <a:pt x="434" y="930"/>
                      <a:pt x="428" y="931"/>
                      <a:pt x="423" y="929"/>
                    </a:cubicBezTo>
                    <a:cubicBezTo>
                      <a:pt x="416" y="927"/>
                      <a:pt x="411" y="922"/>
                      <a:pt x="408" y="916"/>
                    </a:cubicBezTo>
                    <a:cubicBezTo>
                      <a:pt x="5" y="40"/>
                      <a:pt x="5" y="40"/>
                      <a:pt x="5" y="40"/>
                    </a:cubicBezTo>
                    <a:cubicBezTo>
                      <a:pt x="0" y="28"/>
                      <a:pt x="5" y="13"/>
                      <a:pt x="17" y="8"/>
                    </a:cubicBezTo>
                    <a:cubicBezTo>
                      <a:pt x="31" y="0"/>
                      <a:pt x="44" y="7"/>
                      <a:pt x="50" y="19"/>
                    </a:cubicBezTo>
                    <a:cubicBezTo>
                      <a:pt x="442" y="871"/>
                      <a:pt x="442" y="871"/>
                      <a:pt x="442" y="871"/>
                    </a:cubicBezTo>
                    <a:cubicBezTo>
                      <a:pt x="1683" y="188"/>
                      <a:pt x="1683" y="188"/>
                      <a:pt x="1683" y="188"/>
                    </a:cubicBezTo>
                    <a:cubicBezTo>
                      <a:pt x="1696" y="182"/>
                      <a:pt x="1709" y="186"/>
                      <a:pt x="1716" y="197"/>
                    </a:cubicBezTo>
                    <a:cubicBezTo>
                      <a:pt x="1722" y="209"/>
                      <a:pt x="1718" y="224"/>
                      <a:pt x="1706" y="231"/>
                    </a:cubicBezTo>
                    <a:cubicBezTo>
                      <a:pt x="442" y="927"/>
                      <a:pt x="442" y="927"/>
                      <a:pt x="442" y="927"/>
                    </a:cubicBezTo>
                    <a:cubicBezTo>
                      <a:pt x="441" y="928"/>
                      <a:pt x="440" y="928"/>
                      <a:pt x="439" y="92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566;p46">
                <a:extLst>
                  <a:ext uri="{FF2B5EF4-FFF2-40B4-BE49-F238E27FC236}">
                    <a16:creationId xmlns:a16="http://schemas.microsoft.com/office/drawing/2014/main" id="{E6FC66D8-1D6E-F47F-E14B-CA5E2D0E9CCD}"/>
                  </a:ext>
                </a:extLst>
              </p:cNvPr>
              <p:cNvSpPr/>
              <p:nvPr/>
            </p:nvSpPr>
            <p:spPr>
              <a:xfrm>
                <a:off x="4613275" y="157163"/>
                <a:ext cx="31750" cy="53975"/>
              </a:xfrm>
              <a:custGeom>
                <a:avLst/>
                <a:gdLst/>
                <a:ahLst/>
                <a:cxnLst/>
                <a:rect l="l" t="t" r="r" b="b"/>
                <a:pathLst>
                  <a:path w="185" h="326" extrusionOk="0">
                    <a:moveTo>
                      <a:pt x="165" y="322"/>
                    </a:moveTo>
                    <a:cubicBezTo>
                      <a:pt x="154" y="326"/>
                      <a:pt x="141" y="320"/>
                      <a:pt x="135" y="309"/>
                    </a:cubicBezTo>
                    <a:cubicBezTo>
                      <a:pt x="6" y="38"/>
                      <a:pt x="6" y="38"/>
                      <a:pt x="6" y="38"/>
                    </a:cubicBezTo>
                    <a:cubicBezTo>
                      <a:pt x="0" y="26"/>
                      <a:pt x="5" y="12"/>
                      <a:pt x="17" y="6"/>
                    </a:cubicBezTo>
                    <a:cubicBezTo>
                      <a:pt x="29" y="0"/>
                      <a:pt x="44" y="5"/>
                      <a:pt x="50" y="17"/>
                    </a:cubicBezTo>
                    <a:cubicBezTo>
                      <a:pt x="179" y="288"/>
                      <a:pt x="179" y="288"/>
                      <a:pt x="179" y="288"/>
                    </a:cubicBezTo>
                    <a:cubicBezTo>
                      <a:pt x="185" y="300"/>
                      <a:pt x="180" y="315"/>
                      <a:pt x="168" y="321"/>
                    </a:cubicBezTo>
                    <a:cubicBezTo>
                      <a:pt x="167" y="321"/>
                      <a:pt x="166" y="321"/>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567;p46">
                <a:extLst>
                  <a:ext uri="{FF2B5EF4-FFF2-40B4-BE49-F238E27FC236}">
                    <a16:creationId xmlns:a16="http://schemas.microsoft.com/office/drawing/2014/main" id="{2FEF1819-7E4E-23DD-873E-7C411A52C558}"/>
                  </a:ext>
                </a:extLst>
              </p:cNvPr>
              <p:cNvSpPr/>
              <p:nvPr/>
            </p:nvSpPr>
            <p:spPr>
              <a:xfrm>
                <a:off x="4924425" y="808037"/>
                <a:ext cx="31750" cy="53975"/>
              </a:xfrm>
              <a:custGeom>
                <a:avLst/>
                <a:gdLst/>
                <a:ahLst/>
                <a:cxnLst/>
                <a:rect l="l" t="t" r="r" b="b"/>
                <a:pathLst>
                  <a:path w="185" h="326" extrusionOk="0">
                    <a:moveTo>
                      <a:pt x="165" y="322"/>
                    </a:moveTo>
                    <a:cubicBezTo>
                      <a:pt x="153" y="326"/>
                      <a:pt x="140" y="321"/>
                      <a:pt x="135" y="309"/>
                    </a:cubicBezTo>
                    <a:cubicBezTo>
                      <a:pt x="5" y="39"/>
                      <a:pt x="5" y="39"/>
                      <a:pt x="5" y="39"/>
                    </a:cubicBezTo>
                    <a:cubicBezTo>
                      <a:pt x="0" y="27"/>
                      <a:pt x="5" y="12"/>
                      <a:pt x="17" y="6"/>
                    </a:cubicBezTo>
                    <a:cubicBezTo>
                      <a:pt x="28" y="0"/>
                      <a:pt x="44" y="5"/>
                      <a:pt x="50" y="18"/>
                    </a:cubicBezTo>
                    <a:cubicBezTo>
                      <a:pt x="179" y="288"/>
                      <a:pt x="179" y="288"/>
                      <a:pt x="179" y="288"/>
                    </a:cubicBezTo>
                    <a:cubicBezTo>
                      <a:pt x="185" y="300"/>
                      <a:pt x="180" y="315"/>
                      <a:pt x="167" y="321"/>
                    </a:cubicBezTo>
                    <a:cubicBezTo>
                      <a:pt x="167" y="321"/>
                      <a:pt x="166" y="322"/>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568;p46">
                <a:extLst>
                  <a:ext uri="{FF2B5EF4-FFF2-40B4-BE49-F238E27FC236}">
                    <a16:creationId xmlns:a16="http://schemas.microsoft.com/office/drawing/2014/main" id="{CE136D08-4DAD-4F2A-FB35-9D14BCDD4DEE}"/>
                  </a:ext>
                </a:extLst>
              </p:cNvPr>
              <p:cNvSpPr/>
              <p:nvPr/>
            </p:nvSpPr>
            <p:spPr>
              <a:xfrm>
                <a:off x="5078413" y="325438"/>
                <a:ext cx="53975" cy="33338"/>
              </a:xfrm>
              <a:custGeom>
                <a:avLst/>
                <a:gdLst/>
                <a:ahLst/>
                <a:cxnLst/>
                <a:rect l="l" t="t" r="r" b="b"/>
                <a:pathLst>
                  <a:path w="322" h="195" extrusionOk="0">
                    <a:moveTo>
                      <a:pt x="36" y="191"/>
                    </a:moveTo>
                    <a:cubicBezTo>
                      <a:pt x="25" y="195"/>
                      <a:pt x="12" y="190"/>
                      <a:pt x="6" y="179"/>
                    </a:cubicBezTo>
                    <a:cubicBezTo>
                      <a:pt x="0" y="167"/>
                      <a:pt x="5" y="152"/>
                      <a:pt x="17" y="146"/>
                    </a:cubicBezTo>
                    <a:cubicBezTo>
                      <a:pt x="283" y="7"/>
                      <a:pt x="283" y="7"/>
                      <a:pt x="283" y="7"/>
                    </a:cubicBezTo>
                    <a:cubicBezTo>
                      <a:pt x="294" y="0"/>
                      <a:pt x="310" y="6"/>
                      <a:pt x="316" y="18"/>
                    </a:cubicBezTo>
                    <a:cubicBezTo>
                      <a:pt x="322" y="30"/>
                      <a:pt x="318" y="44"/>
                      <a:pt x="306"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569;p46">
                <a:extLst>
                  <a:ext uri="{FF2B5EF4-FFF2-40B4-BE49-F238E27FC236}">
                    <a16:creationId xmlns:a16="http://schemas.microsoft.com/office/drawing/2014/main" id="{A4F0D041-6A77-0891-B285-6A014C685A75}"/>
                  </a:ext>
                </a:extLst>
              </p:cNvPr>
              <p:cNvSpPr/>
              <p:nvPr/>
            </p:nvSpPr>
            <p:spPr>
              <a:xfrm>
                <a:off x="4438650" y="660400"/>
                <a:ext cx="53975" cy="31750"/>
              </a:xfrm>
              <a:custGeom>
                <a:avLst/>
                <a:gdLst/>
                <a:ahLst/>
                <a:cxnLst/>
                <a:rect l="l" t="t" r="r" b="b"/>
                <a:pathLst>
                  <a:path w="322" h="195" extrusionOk="0">
                    <a:moveTo>
                      <a:pt x="36" y="191"/>
                    </a:moveTo>
                    <a:cubicBezTo>
                      <a:pt x="24" y="195"/>
                      <a:pt x="12" y="190"/>
                      <a:pt x="6" y="179"/>
                    </a:cubicBezTo>
                    <a:cubicBezTo>
                      <a:pt x="0" y="167"/>
                      <a:pt x="4" y="152"/>
                      <a:pt x="16" y="146"/>
                    </a:cubicBezTo>
                    <a:cubicBezTo>
                      <a:pt x="282" y="7"/>
                      <a:pt x="282" y="7"/>
                      <a:pt x="282" y="7"/>
                    </a:cubicBezTo>
                    <a:cubicBezTo>
                      <a:pt x="294" y="0"/>
                      <a:pt x="309" y="6"/>
                      <a:pt x="315" y="18"/>
                    </a:cubicBezTo>
                    <a:cubicBezTo>
                      <a:pt x="322" y="30"/>
                      <a:pt x="317" y="44"/>
                      <a:pt x="305"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8" name="Google Shape;1138;p31"/>
          <p:cNvSpPr txBox="1">
            <a:spLocks noGrp="1"/>
          </p:cNvSpPr>
          <p:nvPr>
            <p:ph type="title"/>
          </p:nvPr>
        </p:nvSpPr>
        <p:spPr>
          <a:xfrm>
            <a:off x="1760158" y="2585665"/>
            <a:ext cx="5739600" cy="97099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dirty="0">
                <a:latin typeface="+mj-lt"/>
              </a:rPr>
              <a:t>HÌNH CẦU</a:t>
            </a:r>
            <a:endParaRPr sz="5000" dirty="0">
              <a:latin typeface="+mj-lt"/>
            </a:endParaRPr>
          </a:p>
        </p:txBody>
      </p:sp>
      <p:sp>
        <p:nvSpPr>
          <p:cNvPr id="1139" name="Google Shape;1139;p31"/>
          <p:cNvSpPr txBox="1">
            <a:spLocks noGrp="1"/>
          </p:cNvSpPr>
          <p:nvPr>
            <p:ph type="title" idx="2"/>
          </p:nvPr>
        </p:nvSpPr>
        <p:spPr>
          <a:xfrm>
            <a:off x="3943508" y="1351441"/>
            <a:ext cx="1268400" cy="110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j-lt"/>
              </a:rPr>
              <a:t>I</a:t>
            </a:r>
            <a:endParaRPr b="1" dirty="0">
              <a:latin typeface="+mj-lt"/>
            </a:endParaRPr>
          </a:p>
        </p:txBody>
      </p:sp>
      <p:grpSp>
        <p:nvGrpSpPr>
          <p:cNvPr id="1140" name="Google Shape;1140;p31"/>
          <p:cNvGrpSpPr/>
          <p:nvPr/>
        </p:nvGrpSpPr>
        <p:grpSpPr>
          <a:xfrm>
            <a:off x="476798" y="451408"/>
            <a:ext cx="8248717" cy="4467592"/>
            <a:chOff x="476798" y="451408"/>
            <a:chExt cx="8248717" cy="4467592"/>
          </a:xfrm>
        </p:grpSpPr>
        <p:grpSp>
          <p:nvGrpSpPr>
            <p:cNvPr id="1141" name="Google Shape;1141;p31"/>
            <p:cNvGrpSpPr/>
            <p:nvPr/>
          </p:nvGrpSpPr>
          <p:grpSpPr>
            <a:xfrm rot="-1632334">
              <a:off x="7319002" y="648983"/>
              <a:ext cx="1176592" cy="1290525"/>
              <a:chOff x="1328738" y="1089025"/>
              <a:chExt cx="4262435" cy="4675182"/>
            </a:xfrm>
          </p:grpSpPr>
          <p:sp>
            <p:nvSpPr>
              <p:cNvPr id="1142" name="Google Shape;1142;p31"/>
              <p:cNvSpPr/>
              <p:nvPr/>
            </p:nvSpPr>
            <p:spPr>
              <a:xfrm>
                <a:off x="1328738" y="1169988"/>
                <a:ext cx="4194167" cy="4594219"/>
              </a:xfrm>
              <a:custGeom>
                <a:avLst/>
                <a:gdLst/>
                <a:ahLst/>
                <a:cxnLst/>
                <a:rect l="l" t="t" r="r" b="b"/>
                <a:pathLst>
                  <a:path w="6381" h="6989" extrusionOk="0">
                    <a:moveTo>
                      <a:pt x="5582" y="2366"/>
                    </a:moveTo>
                    <a:cubicBezTo>
                      <a:pt x="4783" y="732"/>
                      <a:pt x="2912" y="0"/>
                      <a:pt x="1411" y="734"/>
                    </a:cubicBezTo>
                    <a:cubicBezTo>
                      <a:pt x="928" y="970"/>
                      <a:pt x="522" y="1341"/>
                      <a:pt x="236" y="1808"/>
                    </a:cubicBezTo>
                    <a:cubicBezTo>
                      <a:pt x="9" y="2179"/>
                      <a:pt x="0" y="2619"/>
                      <a:pt x="177" y="2980"/>
                    </a:cubicBezTo>
                    <a:cubicBezTo>
                      <a:pt x="269" y="3168"/>
                      <a:pt x="412" y="3335"/>
                      <a:pt x="601" y="3460"/>
                    </a:cubicBezTo>
                    <a:cubicBezTo>
                      <a:pt x="966" y="3699"/>
                      <a:pt x="1246" y="4014"/>
                      <a:pt x="1432" y="4395"/>
                    </a:cubicBezTo>
                    <a:cubicBezTo>
                      <a:pt x="1618" y="4776"/>
                      <a:pt x="1695" y="5190"/>
                      <a:pt x="1660" y="5625"/>
                    </a:cubicBezTo>
                    <a:cubicBezTo>
                      <a:pt x="1607" y="6281"/>
                      <a:pt x="2081" y="6853"/>
                      <a:pt x="2740" y="6927"/>
                    </a:cubicBezTo>
                    <a:cubicBezTo>
                      <a:pt x="3283" y="6989"/>
                      <a:pt x="3826" y="6896"/>
                      <a:pt x="4309" y="6660"/>
                    </a:cubicBezTo>
                    <a:cubicBezTo>
                      <a:pt x="5809" y="5926"/>
                      <a:pt x="6381" y="4000"/>
                      <a:pt x="5582" y="2366"/>
                    </a:cubicBezTo>
                    <a:close/>
                    <a:moveTo>
                      <a:pt x="1652" y="4287"/>
                    </a:moveTo>
                    <a:cubicBezTo>
                      <a:pt x="1322" y="3613"/>
                      <a:pt x="1310" y="2941"/>
                      <a:pt x="1625" y="2787"/>
                    </a:cubicBezTo>
                    <a:cubicBezTo>
                      <a:pt x="1940" y="2633"/>
                      <a:pt x="2462" y="3055"/>
                      <a:pt x="2792" y="3730"/>
                    </a:cubicBezTo>
                    <a:cubicBezTo>
                      <a:pt x="3122" y="4404"/>
                      <a:pt x="3134" y="5076"/>
                      <a:pt x="2819" y="5230"/>
                    </a:cubicBezTo>
                    <a:cubicBezTo>
                      <a:pt x="2504" y="5384"/>
                      <a:pt x="1982" y="4962"/>
                      <a:pt x="1652" y="428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3" name="Google Shape;1143;p31"/>
              <p:cNvSpPr/>
              <p:nvPr/>
            </p:nvSpPr>
            <p:spPr>
              <a:xfrm>
                <a:off x="1398588" y="1089025"/>
                <a:ext cx="4192585" cy="4594219"/>
              </a:xfrm>
              <a:custGeom>
                <a:avLst/>
                <a:gdLst/>
                <a:ahLst/>
                <a:cxnLst/>
                <a:rect l="l" t="t" r="r" b="b"/>
                <a:pathLst>
                  <a:path w="6380" h="6989" extrusionOk="0">
                    <a:moveTo>
                      <a:pt x="5581" y="2366"/>
                    </a:moveTo>
                    <a:cubicBezTo>
                      <a:pt x="4782" y="733"/>
                      <a:pt x="2911" y="0"/>
                      <a:pt x="1410" y="734"/>
                    </a:cubicBezTo>
                    <a:cubicBezTo>
                      <a:pt x="927" y="970"/>
                      <a:pt x="521" y="1342"/>
                      <a:pt x="236" y="1808"/>
                    </a:cubicBezTo>
                    <a:cubicBezTo>
                      <a:pt x="9" y="2179"/>
                      <a:pt x="0" y="2619"/>
                      <a:pt x="176" y="2980"/>
                    </a:cubicBezTo>
                    <a:cubicBezTo>
                      <a:pt x="269" y="3169"/>
                      <a:pt x="412" y="3336"/>
                      <a:pt x="601" y="3460"/>
                    </a:cubicBezTo>
                    <a:cubicBezTo>
                      <a:pt x="966" y="3700"/>
                      <a:pt x="1245" y="4014"/>
                      <a:pt x="1432" y="4395"/>
                    </a:cubicBezTo>
                    <a:cubicBezTo>
                      <a:pt x="1618" y="4776"/>
                      <a:pt x="1695" y="5190"/>
                      <a:pt x="1660" y="5625"/>
                    </a:cubicBezTo>
                    <a:cubicBezTo>
                      <a:pt x="1607" y="6282"/>
                      <a:pt x="2081" y="6854"/>
                      <a:pt x="2739" y="6928"/>
                    </a:cubicBezTo>
                    <a:cubicBezTo>
                      <a:pt x="3283" y="6989"/>
                      <a:pt x="3825" y="6897"/>
                      <a:pt x="4308" y="6661"/>
                    </a:cubicBezTo>
                    <a:cubicBezTo>
                      <a:pt x="5809" y="5927"/>
                      <a:pt x="6380" y="4000"/>
                      <a:pt x="5581" y="2366"/>
                    </a:cubicBezTo>
                    <a:close/>
                    <a:moveTo>
                      <a:pt x="1651" y="4288"/>
                    </a:moveTo>
                    <a:cubicBezTo>
                      <a:pt x="1322" y="3614"/>
                      <a:pt x="1309" y="2942"/>
                      <a:pt x="1624" y="2788"/>
                    </a:cubicBezTo>
                    <a:cubicBezTo>
                      <a:pt x="1939" y="2634"/>
                      <a:pt x="2462" y="3056"/>
                      <a:pt x="2792" y="3730"/>
                    </a:cubicBezTo>
                    <a:cubicBezTo>
                      <a:pt x="3122" y="4405"/>
                      <a:pt x="3134" y="5077"/>
                      <a:pt x="2819" y="5231"/>
                    </a:cubicBezTo>
                    <a:cubicBezTo>
                      <a:pt x="2504" y="5384"/>
                      <a:pt x="1981" y="4963"/>
                      <a:pt x="1651" y="428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4" name="Google Shape;1144;p31"/>
              <p:cNvSpPr/>
              <p:nvPr/>
            </p:nvSpPr>
            <p:spPr>
              <a:xfrm>
                <a:off x="4375151" y="2416175"/>
                <a:ext cx="652463" cy="814389"/>
              </a:xfrm>
              <a:custGeom>
                <a:avLst/>
                <a:gdLst/>
                <a:ahLst/>
                <a:cxnLst/>
                <a:rect l="l" t="t" r="r" b="b"/>
                <a:pathLst>
                  <a:path w="993" h="1240" extrusionOk="0">
                    <a:moveTo>
                      <a:pt x="851" y="447"/>
                    </a:moveTo>
                    <a:cubicBezTo>
                      <a:pt x="710" y="157"/>
                      <a:pt x="436" y="0"/>
                      <a:pt x="240" y="96"/>
                    </a:cubicBezTo>
                    <a:cubicBezTo>
                      <a:pt x="44" y="191"/>
                      <a:pt x="0" y="504"/>
                      <a:pt x="142" y="793"/>
                    </a:cubicBezTo>
                    <a:cubicBezTo>
                      <a:pt x="284" y="1083"/>
                      <a:pt x="557" y="1240"/>
                      <a:pt x="753" y="1144"/>
                    </a:cubicBezTo>
                    <a:cubicBezTo>
                      <a:pt x="949" y="1049"/>
                      <a:pt x="993" y="736"/>
                      <a:pt x="851" y="44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5" name="Google Shape;1145;p31"/>
              <p:cNvSpPr/>
              <p:nvPr/>
            </p:nvSpPr>
            <p:spPr>
              <a:xfrm>
                <a:off x="3632200" y="1833563"/>
                <a:ext cx="679449" cy="790576"/>
              </a:xfrm>
              <a:custGeom>
                <a:avLst/>
                <a:gdLst/>
                <a:ahLst/>
                <a:cxnLst/>
                <a:rect l="l" t="t" r="r" b="b"/>
                <a:pathLst>
                  <a:path w="1035" h="1203" extrusionOk="0">
                    <a:moveTo>
                      <a:pt x="838" y="372"/>
                    </a:moveTo>
                    <a:cubicBezTo>
                      <a:pt x="650" y="110"/>
                      <a:pt x="354" y="0"/>
                      <a:pt x="177" y="128"/>
                    </a:cubicBezTo>
                    <a:cubicBezTo>
                      <a:pt x="0" y="255"/>
                      <a:pt x="9" y="570"/>
                      <a:pt x="197" y="832"/>
                    </a:cubicBezTo>
                    <a:cubicBezTo>
                      <a:pt x="385" y="1094"/>
                      <a:pt x="681" y="1203"/>
                      <a:pt x="858" y="1076"/>
                    </a:cubicBezTo>
                    <a:cubicBezTo>
                      <a:pt x="1035" y="949"/>
                      <a:pt x="1027" y="633"/>
                      <a:pt x="838" y="37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6" name="Google Shape;1146;p31"/>
              <p:cNvSpPr/>
              <p:nvPr/>
            </p:nvSpPr>
            <p:spPr>
              <a:xfrm>
                <a:off x="2811463" y="1546225"/>
                <a:ext cx="712788" cy="771526"/>
              </a:xfrm>
              <a:custGeom>
                <a:avLst/>
                <a:gdLst/>
                <a:ahLst/>
                <a:cxnLst/>
                <a:rect l="l" t="t" r="r" b="b"/>
                <a:pathLst>
                  <a:path w="1085" h="1174" extrusionOk="0">
                    <a:moveTo>
                      <a:pt x="845" y="333"/>
                    </a:moveTo>
                    <a:cubicBezTo>
                      <a:pt x="638" y="86"/>
                      <a:pt x="335" y="0"/>
                      <a:pt x="168" y="140"/>
                    </a:cubicBezTo>
                    <a:cubicBezTo>
                      <a:pt x="0" y="280"/>
                      <a:pt x="33" y="594"/>
                      <a:pt x="240" y="841"/>
                    </a:cubicBezTo>
                    <a:cubicBezTo>
                      <a:pt x="447" y="1088"/>
                      <a:pt x="751" y="1174"/>
                      <a:pt x="918" y="1034"/>
                    </a:cubicBezTo>
                    <a:cubicBezTo>
                      <a:pt x="1085" y="894"/>
                      <a:pt x="1052" y="580"/>
                      <a:pt x="845" y="33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7" name="Google Shape;1147;p31"/>
              <p:cNvSpPr/>
              <p:nvPr/>
            </p:nvSpPr>
            <p:spPr>
              <a:xfrm>
                <a:off x="4413250" y="3354388"/>
                <a:ext cx="617538" cy="817561"/>
              </a:xfrm>
              <a:custGeom>
                <a:avLst/>
                <a:gdLst/>
                <a:ahLst/>
                <a:cxnLst/>
                <a:rect l="l" t="t" r="r" b="b"/>
                <a:pathLst>
                  <a:path w="940" h="1243" extrusionOk="0">
                    <a:moveTo>
                      <a:pt x="635" y="1182"/>
                    </a:moveTo>
                    <a:cubicBezTo>
                      <a:pt x="844" y="1120"/>
                      <a:pt x="940" y="819"/>
                      <a:pt x="849" y="510"/>
                    </a:cubicBezTo>
                    <a:cubicBezTo>
                      <a:pt x="757" y="201"/>
                      <a:pt x="514" y="0"/>
                      <a:pt x="305" y="62"/>
                    </a:cubicBezTo>
                    <a:cubicBezTo>
                      <a:pt x="96" y="123"/>
                      <a:pt x="0" y="424"/>
                      <a:pt x="91" y="733"/>
                    </a:cubicBezTo>
                    <a:cubicBezTo>
                      <a:pt x="183" y="1043"/>
                      <a:pt x="426" y="1243"/>
                      <a:pt x="635" y="118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48" name="Google Shape;1148;p31"/>
              <p:cNvSpPr/>
              <p:nvPr/>
            </p:nvSpPr>
            <p:spPr>
              <a:xfrm>
                <a:off x="4165601" y="4175125"/>
                <a:ext cx="596899" cy="811213"/>
              </a:xfrm>
              <a:custGeom>
                <a:avLst/>
                <a:gdLst/>
                <a:ahLst/>
                <a:cxnLst/>
                <a:rect l="l" t="t" r="r" b="b"/>
                <a:pathLst>
                  <a:path w="907" h="1234" extrusionOk="0">
                    <a:moveTo>
                      <a:pt x="839" y="534"/>
                    </a:moveTo>
                    <a:cubicBezTo>
                      <a:pt x="772" y="219"/>
                      <a:pt x="544" y="0"/>
                      <a:pt x="331" y="46"/>
                    </a:cubicBezTo>
                    <a:cubicBezTo>
                      <a:pt x="118" y="92"/>
                      <a:pt x="0" y="385"/>
                      <a:pt x="67" y="700"/>
                    </a:cubicBezTo>
                    <a:cubicBezTo>
                      <a:pt x="135" y="1015"/>
                      <a:pt x="363" y="1234"/>
                      <a:pt x="576" y="1188"/>
                    </a:cubicBezTo>
                    <a:cubicBezTo>
                      <a:pt x="789" y="1142"/>
                      <a:pt x="907" y="849"/>
                      <a:pt x="839" y="53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49" name="Google Shape;1149;p31"/>
            <p:cNvGrpSpPr/>
            <p:nvPr/>
          </p:nvGrpSpPr>
          <p:grpSpPr>
            <a:xfrm rot="-1121805">
              <a:off x="666638" y="3480931"/>
              <a:ext cx="888738" cy="1330735"/>
              <a:chOff x="6296026" y="3317875"/>
              <a:chExt cx="2378072" cy="3560764"/>
            </a:xfrm>
          </p:grpSpPr>
          <p:sp>
            <p:nvSpPr>
              <p:cNvPr id="1150" name="Google Shape;1150;p31"/>
              <p:cNvSpPr/>
              <p:nvPr/>
            </p:nvSpPr>
            <p:spPr>
              <a:xfrm>
                <a:off x="6296025" y="3317875"/>
                <a:ext cx="2378072" cy="3560764"/>
              </a:xfrm>
              <a:custGeom>
                <a:avLst/>
                <a:gdLst/>
                <a:ahLst/>
                <a:cxnLst/>
                <a:rect l="l" t="t" r="r" b="b"/>
                <a:pathLst>
                  <a:path w="3619" h="5418" extrusionOk="0">
                    <a:moveTo>
                      <a:pt x="2862" y="4891"/>
                    </a:moveTo>
                    <a:cubicBezTo>
                      <a:pt x="2608" y="4291"/>
                      <a:pt x="2608" y="4291"/>
                      <a:pt x="2608" y="4291"/>
                    </a:cubicBezTo>
                    <a:cubicBezTo>
                      <a:pt x="3619" y="1793"/>
                      <a:pt x="3619" y="1793"/>
                      <a:pt x="3619" y="1793"/>
                    </a:cubicBezTo>
                    <a:cubicBezTo>
                      <a:pt x="1120" y="781"/>
                      <a:pt x="1120" y="781"/>
                      <a:pt x="1120" y="781"/>
                    </a:cubicBezTo>
                    <a:cubicBezTo>
                      <a:pt x="866" y="181"/>
                      <a:pt x="866" y="181"/>
                      <a:pt x="866" y="181"/>
                    </a:cubicBezTo>
                    <a:cubicBezTo>
                      <a:pt x="814" y="58"/>
                      <a:pt x="671" y="0"/>
                      <a:pt x="547" y="52"/>
                    </a:cubicBezTo>
                    <a:cubicBezTo>
                      <a:pt x="181" y="207"/>
                      <a:pt x="181" y="207"/>
                      <a:pt x="181" y="207"/>
                    </a:cubicBezTo>
                    <a:cubicBezTo>
                      <a:pt x="57" y="260"/>
                      <a:pt x="0" y="403"/>
                      <a:pt x="52" y="527"/>
                    </a:cubicBezTo>
                    <a:cubicBezTo>
                      <a:pt x="2047" y="5236"/>
                      <a:pt x="2047" y="5236"/>
                      <a:pt x="2047" y="5236"/>
                    </a:cubicBezTo>
                    <a:cubicBezTo>
                      <a:pt x="2100" y="5360"/>
                      <a:pt x="2243" y="5418"/>
                      <a:pt x="2367" y="5365"/>
                    </a:cubicBezTo>
                    <a:cubicBezTo>
                      <a:pt x="2732" y="5210"/>
                      <a:pt x="2732" y="5210"/>
                      <a:pt x="2732" y="5210"/>
                    </a:cubicBezTo>
                    <a:cubicBezTo>
                      <a:pt x="2856" y="5158"/>
                      <a:pt x="2914" y="5015"/>
                      <a:pt x="2862" y="4891"/>
                    </a:cubicBezTo>
                    <a:close/>
                    <a:moveTo>
                      <a:pt x="2491" y="2270"/>
                    </a:moveTo>
                    <a:cubicBezTo>
                      <a:pt x="2130" y="3164"/>
                      <a:pt x="2130" y="3164"/>
                      <a:pt x="2130" y="3164"/>
                    </a:cubicBezTo>
                    <a:cubicBezTo>
                      <a:pt x="1598" y="1909"/>
                      <a:pt x="1598" y="1909"/>
                      <a:pt x="1598" y="1909"/>
                    </a:cubicBezTo>
                    <a:lnTo>
                      <a:pt x="2491" y="227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1" name="Google Shape;1151;p31"/>
              <p:cNvSpPr/>
              <p:nvPr/>
            </p:nvSpPr>
            <p:spPr>
              <a:xfrm>
                <a:off x="6423025" y="3795713"/>
                <a:ext cx="212725" cy="98425"/>
              </a:xfrm>
              <a:custGeom>
                <a:avLst/>
                <a:gdLst/>
                <a:ahLst/>
                <a:cxnLst/>
                <a:rect l="l" t="t" r="r" b="b"/>
                <a:pathLst>
                  <a:path w="134" h="62" extrusionOk="0">
                    <a:moveTo>
                      <a:pt x="0" y="56"/>
                    </a:moveTo>
                    <a:lnTo>
                      <a:pt x="3" y="62"/>
                    </a:lnTo>
                    <a:lnTo>
                      <a:pt x="134"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2" name="Google Shape;1152;p31"/>
              <p:cNvSpPr/>
              <p:nvPr/>
            </p:nvSpPr>
            <p:spPr>
              <a:xfrm>
                <a:off x="6459538" y="3906838"/>
                <a:ext cx="147638" cy="71438"/>
              </a:xfrm>
              <a:custGeom>
                <a:avLst/>
                <a:gdLst/>
                <a:ahLst/>
                <a:cxnLst/>
                <a:rect l="l" t="t" r="r" b="b"/>
                <a:pathLst>
                  <a:path w="93" h="45" extrusionOk="0">
                    <a:moveTo>
                      <a:pt x="0" y="39"/>
                    </a:moveTo>
                    <a:lnTo>
                      <a:pt x="2" y="45"/>
                    </a:lnTo>
                    <a:lnTo>
                      <a:pt x="93"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3" name="Google Shape;1153;p31"/>
              <p:cNvSpPr/>
              <p:nvPr/>
            </p:nvSpPr>
            <p:spPr>
              <a:xfrm>
                <a:off x="6492876" y="3986213"/>
                <a:ext cx="147638" cy="69850"/>
              </a:xfrm>
              <a:custGeom>
                <a:avLst/>
                <a:gdLst/>
                <a:ahLst/>
                <a:cxnLst/>
                <a:rect l="l" t="t" r="r" b="b"/>
                <a:pathLst>
                  <a:path w="93" h="44" extrusionOk="0">
                    <a:moveTo>
                      <a:pt x="0" y="38"/>
                    </a:moveTo>
                    <a:lnTo>
                      <a:pt x="2" y="44"/>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4" name="Google Shape;1154;p31"/>
              <p:cNvSpPr/>
              <p:nvPr/>
            </p:nvSpPr>
            <p:spPr>
              <a:xfrm>
                <a:off x="6527801" y="4070350"/>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5" name="Google Shape;1155;p31"/>
              <p:cNvSpPr/>
              <p:nvPr/>
            </p:nvSpPr>
            <p:spPr>
              <a:xfrm>
                <a:off x="6565901" y="4133850"/>
                <a:ext cx="214313" cy="98425"/>
              </a:xfrm>
              <a:custGeom>
                <a:avLst/>
                <a:gdLst/>
                <a:ahLst/>
                <a:cxnLst/>
                <a:rect l="l" t="t" r="r" b="b"/>
                <a:pathLst>
                  <a:path w="135" h="62" extrusionOk="0">
                    <a:moveTo>
                      <a:pt x="0" y="56"/>
                    </a:moveTo>
                    <a:lnTo>
                      <a:pt x="3" y="62"/>
                    </a:lnTo>
                    <a:lnTo>
                      <a:pt x="135"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6" name="Google Shape;1156;p31"/>
              <p:cNvSpPr/>
              <p:nvPr/>
            </p:nvSpPr>
            <p:spPr>
              <a:xfrm>
                <a:off x="6602413" y="4246563"/>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7" name="Google Shape;1157;p31"/>
              <p:cNvSpPr/>
              <p:nvPr/>
            </p:nvSpPr>
            <p:spPr>
              <a:xfrm>
                <a:off x="6635751" y="4324350"/>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8" name="Google Shape;1158;p31"/>
              <p:cNvSpPr/>
              <p:nvPr/>
            </p:nvSpPr>
            <p:spPr>
              <a:xfrm>
                <a:off x="6672263" y="4410075"/>
                <a:ext cx="147638" cy="69850"/>
              </a:xfrm>
              <a:custGeom>
                <a:avLst/>
                <a:gdLst/>
                <a:ahLst/>
                <a:cxnLst/>
                <a:rect l="l" t="t" r="r" b="b"/>
                <a:pathLst>
                  <a:path w="93" h="44" extrusionOk="0">
                    <a:moveTo>
                      <a:pt x="0" y="38"/>
                    </a:moveTo>
                    <a:lnTo>
                      <a:pt x="2" y="44"/>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59" name="Google Shape;1159;p31"/>
              <p:cNvSpPr/>
              <p:nvPr/>
            </p:nvSpPr>
            <p:spPr>
              <a:xfrm>
                <a:off x="6715126" y="4483100"/>
                <a:ext cx="212725" cy="98425"/>
              </a:xfrm>
              <a:custGeom>
                <a:avLst/>
                <a:gdLst/>
                <a:ahLst/>
                <a:cxnLst/>
                <a:rect l="l" t="t" r="r" b="b"/>
                <a:pathLst>
                  <a:path w="134" h="62" extrusionOk="0">
                    <a:moveTo>
                      <a:pt x="0" y="56"/>
                    </a:moveTo>
                    <a:lnTo>
                      <a:pt x="2" y="62"/>
                    </a:lnTo>
                    <a:lnTo>
                      <a:pt x="134" y="6"/>
                    </a:lnTo>
                    <a:lnTo>
                      <a:pt x="131"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0" name="Google Shape;1160;p31"/>
              <p:cNvSpPr/>
              <p:nvPr/>
            </p:nvSpPr>
            <p:spPr>
              <a:xfrm>
                <a:off x="6750051" y="4595813"/>
                <a:ext cx="149225" cy="69850"/>
              </a:xfrm>
              <a:custGeom>
                <a:avLst/>
                <a:gdLst/>
                <a:ahLst/>
                <a:cxnLst/>
                <a:rect l="l" t="t" r="r" b="b"/>
                <a:pathLst>
                  <a:path w="94" h="44" extrusionOk="0">
                    <a:moveTo>
                      <a:pt x="0" y="38"/>
                    </a:moveTo>
                    <a:lnTo>
                      <a:pt x="3" y="44"/>
                    </a:lnTo>
                    <a:lnTo>
                      <a:pt x="94" y="5"/>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1" name="Google Shape;1161;p31"/>
              <p:cNvSpPr/>
              <p:nvPr/>
            </p:nvSpPr>
            <p:spPr>
              <a:xfrm>
                <a:off x="6783388" y="46720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2" name="Google Shape;1162;p31"/>
              <p:cNvSpPr/>
              <p:nvPr/>
            </p:nvSpPr>
            <p:spPr>
              <a:xfrm>
                <a:off x="6818313" y="4757738"/>
                <a:ext cx="149225" cy="69850"/>
              </a:xfrm>
              <a:custGeom>
                <a:avLst/>
                <a:gdLst/>
                <a:ahLst/>
                <a:cxnLst/>
                <a:rect l="l" t="t" r="r" b="b"/>
                <a:pathLst>
                  <a:path w="94" h="44" extrusionOk="0">
                    <a:moveTo>
                      <a:pt x="0" y="38"/>
                    </a:moveTo>
                    <a:lnTo>
                      <a:pt x="3" y="44"/>
                    </a:lnTo>
                    <a:lnTo>
                      <a:pt x="94" y="6"/>
                    </a:lnTo>
                    <a:lnTo>
                      <a:pt x="92"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3" name="Google Shape;1163;p31"/>
              <p:cNvSpPr/>
              <p:nvPr/>
            </p:nvSpPr>
            <p:spPr>
              <a:xfrm>
                <a:off x="6858001" y="4821238"/>
                <a:ext cx="212725" cy="98425"/>
              </a:xfrm>
              <a:custGeom>
                <a:avLst/>
                <a:gdLst/>
                <a:ahLst/>
                <a:cxnLst/>
                <a:rect l="l" t="t" r="r" b="b"/>
                <a:pathLst>
                  <a:path w="134" h="62" extrusionOk="0">
                    <a:moveTo>
                      <a:pt x="0" y="56"/>
                    </a:moveTo>
                    <a:lnTo>
                      <a:pt x="3" y="62"/>
                    </a:lnTo>
                    <a:lnTo>
                      <a:pt x="134" y="7"/>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4" name="Google Shape;1164;p31"/>
              <p:cNvSpPr/>
              <p:nvPr/>
            </p:nvSpPr>
            <p:spPr>
              <a:xfrm>
                <a:off x="6894513" y="4933950"/>
                <a:ext cx="147638" cy="69850"/>
              </a:xfrm>
              <a:custGeom>
                <a:avLst/>
                <a:gdLst/>
                <a:ahLst/>
                <a:cxnLst/>
                <a:rect l="l" t="t" r="r" b="b"/>
                <a:pathLst>
                  <a:path w="93" h="44" extrusionOk="0">
                    <a:moveTo>
                      <a:pt x="0" y="38"/>
                    </a:moveTo>
                    <a:lnTo>
                      <a:pt x="2" y="44"/>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5" name="Google Shape;1165;p31"/>
              <p:cNvSpPr/>
              <p:nvPr/>
            </p:nvSpPr>
            <p:spPr>
              <a:xfrm>
                <a:off x="6926263" y="5011738"/>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6" name="Google Shape;1166;p31"/>
              <p:cNvSpPr/>
              <p:nvPr/>
            </p:nvSpPr>
            <p:spPr>
              <a:xfrm>
                <a:off x="6962776" y="5095875"/>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7" name="Google Shape;1167;p31"/>
              <p:cNvSpPr/>
              <p:nvPr/>
            </p:nvSpPr>
            <p:spPr>
              <a:xfrm>
                <a:off x="7007226" y="5173663"/>
                <a:ext cx="212725" cy="98425"/>
              </a:xfrm>
              <a:custGeom>
                <a:avLst/>
                <a:gdLst/>
                <a:ahLst/>
                <a:cxnLst/>
                <a:rect l="l" t="t" r="r" b="b"/>
                <a:pathLst>
                  <a:path w="134" h="62" extrusionOk="0">
                    <a:moveTo>
                      <a:pt x="0" y="56"/>
                    </a:moveTo>
                    <a:lnTo>
                      <a:pt x="3" y="62"/>
                    </a:lnTo>
                    <a:lnTo>
                      <a:pt x="134" y="6"/>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8" name="Google Shape;1168;p31"/>
              <p:cNvSpPr/>
              <p:nvPr/>
            </p:nvSpPr>
            <p:spPr>
              <a:xfrm>
                <a:off x="7043738" y="5286375"/>
                <a:ext cx="147638" cy="71438"/>
              </a:xfrm>
              <a:custGeom>
                <a:avLst/>
                <a:gdLst/>
                <a:ahLst/>
                <a:cxnLst/>
                <a:rect l="l" t="t" r="r" b="b"/>
                <a:pathLst>
                  <a:path w="93" h="45" extrusionOk="0">
                    <a:moveTo>
                      <a:pt x="0" y="39"/>
                    </a:moveTo>
                    <a:lnTo>
                      <a:pt x="2" y="45"/>
                    </a:lnTo>
                    <a:lnTo>
                      <a:pt x="93"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69" name="Google Shape;1169;p31"/>
              <p:cNvSpPr/>
              <p:nvPr/>
            </p:nvSpPr>
            <p:spPr>
              <a:xfrm>
                <a:off x="7075488" y="5364163"/>
                <a:ext cx="149225" cy="71438"/>
              </a:xfrm>
              <a:custGeom>
                <a:avLst/>
                <a:gdLst/>
                <a:ahLst/>
                <a:cxnLst/>
                <a:rect l="l" t="t" r="r" b="b"/>
                <a:pathLst>
                  <a:path w="94" h="45" extrusionOk="0">
                    <a:moveTo>
                      <a:pt x="0" y="38"/>
                    </a:moveTo>
                    <a:lnTo>
                      <a:pt x="3" y="45"/>
                    </a:lnTo>
                    <a:lnTo>
                      <a:pt x="94"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0" name="Google Shape;1170;p31"/>
              <p:cNvSpPr/>
              <p:nvPr/>
            </p:nvSpPr>
            <p:spPr>
              <a:xfrm>
                <a:off x="7112001" y="5448300"/>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1" name="Google Shape;1171;p31"/>
              <p:cNvSpPr/>
              <p:nvPr/>
            </p:nvSpPr>
            <p:spPr>
              <a:xfrm>
                <a:off x="7151688" y="5513388"/>
                <a:ext cx="212725" cy="98425"/>
              </a:xfrm>
              <a:custGeom>
                <a:avLst/>
                <a:gdLst/>
                <a:ahLst/>
                <a:cxnLst/>
                <a:rect l="l" t="t" r="r" b="b"/>
                <a:pathLst>
                  <a:path w="134" h="62" extrusionOk="0">
                    <a:moveTo>
                      <a:pt x="0" y="55"/>
                    </a:moveTo>
                    <a:lnTo>
                      <a:pt x="2" y="62"/>
                    </a:lnTo>
                    <a:lnTo>
                      <a:pt x="134" y="6"/>
                    </a:lnTo>
                    <a:lnTo>
                      <a:pt x="131" y="0"/>
                    </a:lnTo>
                    <a:lnTo>
                      <a:pt x="0" y="5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2" name="Google Shape;1172;p31"/>
              <p:cNvSpPr/>
              <p:nvPr/>
            </p:nvSpPr>
            <p:spPr>
              <a:xfrm>
                <a:off x="7186613" y="56245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3" name="Google Shape;1173;p31"/>
              <p:cNvSpPr/>
              <p:nvPr/>
            </p:nvSpPr>
            <p:spPr>
              <a:xfrm>
                <a:off x="7219951" y="5703888"/>
                <a:ext cx="149225" cy="69850"/>
              </a:xfrm>
              <a:custGeom>
                <a:avLst/>
                <a:gdLst/>
                <a:ahLst/>
                <a:cxnLst/>
                <a:rect l="l" t="t" r="r" b="b"/>
                <a:pathLst>
                  <a:path w="94" h="44" extrusionOk="0">
                    <a:moveTo>
                      <a:pt x="0" y="38"/>
                    </a:moveTo>
                    <a:lnTo>
                      <a:pt x="3" y="44"/>
                    </a:lnTo>
                    <a:lnTo>
                      <a:pt x="94"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4" name="Google Shape;1174;p31"/>
              <p:cNvSpPr/>
              <p:nvPr/>
            </p:nvSpPr>
            <p:spPr>
              <a:xfrm>
                <a:off x="7256463" y="5788025"/>
                <a:ext cx="147638" cy="71438"/>
              </a:xfrm>
              <a:custGeom>
                <a:avLst/>
                <a:gdLst/>
                <a:ahLst/>
                <a:cxnLst/>
                <a:rect l="l" t="t" r="r" b="b"/>
                <a:pathLst>
                  <a:path w="93" h="45" extrusionOk="0">
                    <a:moveTo>
                      <a:pt x="0" y="38"/>
                    </a:moveTo>
                    <a:lnTo>
                      <a:pt x="2" y="45"/>
                    </a:lnTo>
                    <a:lnTo>
                      <a:pt x="93" y="6"/>
                    </a:lnTo>
                    <a:lnTo>
                      <a:pt x="90"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5" name="Google Shape;1175;p31"/>
              <p:cNvSpPr/>
              <p:nvPr/>
            </p:nvSpPr>
            <p:spPr>
              <a:xfrm>
                <a:off x="7296151" y="5854700"/>
                <a:ext cx="212725" cy="98425"/>
              </a:xfrm>
              <a:custGeom>
                <a:avLst/>
                <a:gdLst/>
                <a:ahLst/>
                <a:cxnLst/>
                <a:rect l="l" t="t" r="r" b="b"/>
                <a:pathLst>
                  <a:path w="134" h="62" extrusionOk="0">
                    <a:moveTo>
                      <a:pt x="0" y="56"/>
                    </a:moveTo>
                    <a:lnTo>
                      <a:pt x="2" y="62"/>
                    </a:lnTo>
                    <a:lnTo>
                      <a:pt x="134" y="6"/>
                    </a:lnTo>
                    <a:lnTo>
                      <a:pt x="131"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6" name="Google Shape;1176;p31"/>
              <p:cNvSpPr/>
              <p:nvPr/>
            </p:nvSpPr>
            <p:spPr>
              <a:xfrm>
                <a:off x="7331076" y="5967413"/>
                <a:ext cx="149225" cy="69850"/>
              </a:xfrm>
              <a:custGeom>
                <a:avLst/>
                <a:gdLst/>
                <a:ahLst/>
                <a:cxnLst/>
                <a:rect l="l" t="t" r="r" b="b"/>
                <a:pathLst>
                  <a:path w="94" h="44" extrusionOk="0">
                    <a:moveTo>
                      <a:pt x="0" y="38"/>
                    </a:moveTo>
                    <a:lnTo>
                      <a:pt x="3" y="44"/>
                    </a:lnTo>
                    <a:lnTo>
                      <a:pt x="94" y="5"/>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7" name="Google Shape;1177;p31"/>
              <p:cNvSpPr/>
              <p:nvPr/>
            </p:nvSpPr>
            <p:spPr>
              <a:xfrm>
                <a:off x="7364413" y="6043613"/>
                <a:ext cx="149225" cy="71438"/>
              </a:xfrm>
              <a:custGeom>
                <a:avLst/>
                <a:gdLst/>
                <a:ahLst/>
                <a:cxnLst/>
                <a:rect l="l" t="t" r="r" b="b"/>
                <a:pathLst>
                  <a:path w="94" h="45" extrusionOk="0">
                    <a:moveTo>
                      <a:pt x="0" y="39"/>
                    </a:moveTo>
                    <a:lnTo>
                      <a:pt x="3" y="45"/>
                    </a:lnTo>
                    <a:lnTo>
                      <a:pt x="94" y="7"/>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8" name="Google Shape;1178;p31"/>
              <p:cNvSpPr/>
              <p:nvPr/>
            </p:nvSpPr>
            <p:spPr>
              <a:xfrm>
                <a:off x="7400926" y="6129338"/>
                <a:ext cx="147638" cy="71438"/>
              </a:xfrm>
              <a:custGeom>
                <a:avLst/>
                <a:gdLst/>
                <a:ahLst/>
                <a:cxnLst/>
                <a:rect l="l" t="t" r="r" b="b"/>
                <a:pathLst>
                  <a:path w="93" h="45" extrusionOk="0">
                    <a:moveTo>
                      <a:pt x="0" y="38"/>
                    </a:moveTo>
                    <a:lnTo>
                      <a:pt x="2" y="45"/>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79" name="Google Shape;1179;p31"/>
              <p:cNvSpPr/>
              <p:nvPr/>
            </p:nvSpPr>
            <p:spPr>
              <a:xfrm>
                <a:off x="7439026" y="6192838"/>
                <a:ext cx="212725" cy="98425"/>
              </a:xfrm>
              <a:custGeom>
                <a:avLst/>
                <a:gdLst/>
                <a:ahLst/>
                <a:cxnLst/>
                <a:rect l="l" t="t" r="r" b="b"/>
                <a:pathLst>
                  <a:path w="134" h="62" extrusionOk="0">
                    <a:moveTo>
                      <a:pt x="0" y="56"/>
                    </a:moveTo>
                    <a:lnTo>
                      <a:pt x="3" y="62"/>
                    </a:lnTo>
                    <a:lnTo>
                      <a:pt x="134" y="7"/>
                    </a:lnTo>
                    <a:lnTo>
                      <a:pt x="132" y="0"/>
                    </a:lnTo>
                    <a:lnTo>
                      <a:pt x="0" y="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0" name="Google Shape;1180;p31"/>
              <p:cNvSpPr/>
              <p:nvPr/>
            </p:nvSpPr>
            <p:spPr>
              <a:xfrm>
                <a:off x="7475538" y="6305550"/>
                <a:ext cx="147638" cy="71438"/>
              </a:xfrm>
              <a:custGeom>
                <a:avLst/>
                <a:gdLst/>
                <a:ahLst/>
                <a:cxnLst/>
                <a:rect l="l" t="t" r="r" b="b"/>
                <a:pathLst>
                  <a:path w="93" h="45" extrusionOk="0">
                    <a:moveTo>
                      <a:pt x="0" y="38"/>
                    </a:moveTo>
                    <a:lnTo>
                      <a:pt x="2" y="45"/>
                    </a:lnTo>
                    <a:lnTo>
                      <a:pt x="93" y="6"/>
                    </a:lnTo>
                    <a:lnTo>
                      <a:pt x="91" y="0"/>
                    </a:lnTo>
                    <a:lnTo>
                      <a:pt x="0"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1" name="Google Shape;1181;p31"/>
              <p:cNvSpPr/>
              <p:nvPr/>
            </p:nvSpPr>
            <p:spPr>
              <a:xfrm>
                <a:off x="7507288" y="6383338"/>
                <a:ext cx="149225" cy="71438"/>
              </a:xfrm>
              <a:custGeom>
                <a:avLst/>
                <a:gdLst/>
                <a:ahLst/>
                <a:cxnLst/>
                <a:rect l="l" t="t" r="r" b="b"/>
                <a:pathLst>
                  <a:path w="94" h="45" extrusionOk="0">
                    <a:moveTo>
                      <a:pt x="0" y="39"/>
                    </a:moveTo>
                    <a:lnTo>
                      <a:pt x="3" y="45"/>
                    </a:lnTo>
                    <a:lnTo>
                      <a:pt x="94" y="6"/>
                    </a:lnTo>
                    <a:lnTo>
                      <a:pt x="91" y="0"/>
                    </a:lnTo>
                    <a:lnTo>
                      <a:pt x="0"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2" name="Google Shape;1182;p31"/>
              <p:cNvSpPr/>
              <p:nvPr/>
            </p:nvSpPr>
            <p:spPr>
              <a:xfrm>
                <a:off x="7543801" y="6469063"/>
                <a:ext cx="149225" cy="69850"/>
              </a:xfrm>
              <a:custGeom>
                <a:avLst/>
                <a:gdLst/>
                <a:ahLst/>
                <a:cxnLst/>
                <a:rect l="l" t="t" r="r" b="b"/>
                <a:pathLst>
                  <a:path w="94" h="44" extrusionOk="0">
                    <a:moveTo>
                      <a:pt x="91" y="0"/>
                    </a:moveTo>
                    <a:lnTo>
                      <a:pt x="0" y="38"/>
                    </a:lnTo>
                    <a:lnTo>
                      <a:pt x="3" y="44"/>
                    </a:lnTo>
                    <a:lnTo>
                      <a:pt x="94" y="6"/>
                    </a:lnTo>
                    <a:lnTo>
                      <a:pt x="91"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3" name="Google Shape;1183;p31"/>
              <p:cNvSpPr/>
              <p:nvPr/>
            </p:nvSpPr>
            <p:spPr>
              <a:xfrm>
                <a:off x="7032626" y="3830638"/>
                <a:ext cx="314325" cy="741363"/>
              </a:xfrm>
              <a:custGeom>
                <a:avLst/>
                <a:gdLst/>
                <a:ahLst/>
                <a:cxnLst/>
                <a:rect l="l" t="t" r="r" b="b"/>
                <a:pathLst>
                  <a:path w="198" h="467" extrusionOk="0">
                    <a:moveTo>
                      <a:pt x="0" y="0"/>
                    </a:moveTo>
                    <a:lnTo>
                      <a:pt x="198" y="467"/>
                    </a:lnTo>
                    <a:lnTo>
                      <a:pt x="70" y="2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4" name="Google Shape;1184;p31"/>
              <p:cNvSpPr/>
              <p:nvPr/>
            </p:nvSpPr>
            <p:spPr>
              <a:xfrm>
                <a:off x="7696201" y="5397500"/>
                <a:ext cx="358775" cy="741363"/>
              </a:xfrm>
              <a:custGeom>
                <a:avLst/>
                <a:gdLst/>
                <a:ahLst/>
                <a:cxnLst/>
                <a:rect l="l" t="t" r="r" b="b"/>
                <a:pathLst>
                  <a:path w="226" h="467" extrusionOk="0">
                    <a:moveTo>
                      <a:pt x="198" y="467"/>
                    </a:moveTo>
                    <a:lnTo>
                      <a:pt x="0" y="0"/>
                    </a:lnTo>
                    <a:lnTo>
                      <a:pt x="226" y="396"/>
                    </a:lnTo>
                    <a:lnTo>
                      <a:pt x="198" y="46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5" name="Google Shape;1185;p31"/>
              <p:cNvSpPr/>
              <p:nvPr/>
            </p:nvSpPr>
            <p:spPr>
              <a:xfrm>
                <a:off x="8067676" y="4506913"/>
                <a:ext cx="347663" cy="346075"/>
              </a:xfrm>
              <a:custGeom>
                <a:avLst/>
                <a:gdLst/>
                <a:ahLst/>
                <a:cxnLst/>
                <a:rect l="l" t="t" r="r" b="b"/>
                <a:pathLst>
                  <a:path w="528" h="528" extrusionOk="0">
                    <a:moveTo>
                      <a:pt x="478" y="173"/>
                    </a:moveTo>
                    <a:cubicBezTo>
                      <a:pt x="428" y="55"/>
                      <a:pt x="291" y="0"/>
                      <a:pt x="173" y="50"/>
                    </a:cubicBezTo>
                    <a:cubicBezTo>
                      <a:pt x="55" y="100"/>
                      <a:pt x="0" y="237"/>
                      <a:pt x="50" y="355"/>
                    </a:cubicBezTo>
                    <a:cubicBezTo>
                      <a:pt x="100" y="473"/>
                      <a:pt x="237" y="528"/>
                      <a:pt x="354" y="478"/>
                    </a:cubicBezTo>
                    <a:cubicBezTo>
                      <a:pt x="472" y="428"/>
                      <a:pt x="528" y="291"/>
                      <a:pt x="478" y="173"/>
                    </a:cubicBezTo>
                    <a:close/>
                    <a:moveTo>
                      <a:pt x="65" y="348"/>
                    </a:moveTo>
                    <a:cubicBezTo>
                      <a:pt x="18" y="239"/>
                      <a:pt x="70" y="111"/>
                      <a:pt x="180" y="65"/>
                    </a:cubicBezTo>
                    <a:cubicBezTo>
                      <a:pt x="289" y="18"/>
                      <a:pt x="416" y="70"/>
                      <a:pt x="463" y="180"/>
                    </a:cubicBezTo>
                    <a:cubicBezTo>
                      <a:pt x="509" y="289"/>
                      <a:pt x="458" y="416"/>
                      <a:pt x="348" y="463"/>
                    </a:cubicBezTo>
                    <a:cubicBezTo>
                      <a:pt x="238" y="509"/>
                      <a:pt x="111" y="458"/>
                      <a:pt x="65" y="3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86" name="Google Shape;1186;p31"/>
            <p:cNvGrpSpPr/>
            <p:nvPr/>
          </p:nvGrpSpPr>
          <p:grpSpPr>
            <a:xfrm>
              <a:off x="7514700" y="3735197"/>
              <a:ext cx="785203" cy="823005"/>
              <a:chOff x="8121651" y="1042988"/>
              <a:chExt cx="2736853" cy="2868613"/>
            </a:xfrm>
          </p:grpSpPr>
          <p:sp>
            <p:nvSpPr>
              <p:cNvPr id="1187" name="Google Shape;1187;p31"/>
              <p:cNvSpPr/>
              <p:nvPr/>
            </p:nvSpPr>
            <p:spPr>
              <a:xfrm>
                <a:off x="8121651" y="1042988"/>
                <a:ext cx="2736853" cy="2868613"/>
              </a:xfrm>
              <a:custGeom>
                <a:avLst/>
                <a:gdLst/>
                <a:ahLst/>
                <a:cxnLst/>
                <a:rect l="l" t="t" r="r" b="b"/>
                <a:pathLst>
                  <a:path w="4165" h="4365" extrusionOk="0">
                    <a:moveTo>
                      <a:pt x="4116" y="1984"/>
                    </a:moveTo>
                    <a:cubicBezTo>
                      <a:pt x="4165" y="905"/>
                      <a:pt x="3260" y="731"/>
                      <a:pt x="3007" y="813"/>
                    </a:cubicBezTo>
                    <a:cubicBezTo>
                      <a:pt x="2755" y="895"/>
                      <a:pt x="2516" y="825"/>
                      <a:pt x="2516" y="825"/>
                    </a:cubicBezTo>
                    <a:cubicBezTo>
                      <a:pt x="2516" y="825"/>
                      <a:pt x="2276" y="754"/>
                      <a:pt x="2108" y="549"/>
                    </a:cubicBezTo>
                    <a:cubicBezTo>
                      <a:pt x="1941" y="343"/>
                      <a:pt x="1085" y="0"/>
                      <a:pt x="543" y="933"/>
                    </a:cubicBezTo>
                    <a:cubicBezTo>
                      <a:pt x="0" y="1866"/>
                      <a:pt x="102" y="3481"/>
                      <a:pt x="1605" y="3923"/>
                    </a:cubicBezTo>
                    <a:cubicBezTo>
                      <a:pt x="3108" y="4365"/>
                      <a:pt x="4067" y="3062"/>
                      <a:pt x="4116" y="1984"/>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8" name="Google Shape;1188;p31"/>
              <p:cNvSpPr/>
              <p:nvPr/>
            </p:nvSpPr>
            <p:spPr>
              <a:xfrm>
                <a:off x="9491663" y="1649413"/>
                <a:ext cx="484187" cy="255587"/>
              </a:xfrm>
              <a:custGeom>
                <a:avLst/>
                <a:gdLst/>
                <a:ahLst/>
                <a:cxnLst/>
                <a:rect l="l" t="t" r="r" b="b"/>
                <a:pathLst>
                  <a:path w="736" h="388" extrusionOk="0">
                    <a:moveTo>
                      <a:pt x="0" y="0"/>
                    </a:moveTo>
                    <a:cubicBezTo>
                      <a:pt x="216" y="176"/>
                      <a:pt x="461" y="271"/>
                      <a:pt x="736" y="235"/>
                    </a:cubicBezTo>
                    <a:cubicBezTo>
                      <a:pt x="484" y="388"/>
                      <a:pt x="129" y="256"/>
                      <a:pt x="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89" name="Google Shape;1189;p31"/>
              <p:cNvSpPr/>
              <p:nvPr/>
            </p:nvSpPr>
            <p:spPr>
              <a:xfrm>
                <a:off x="9683751" y="1293813"/>
                <a:ext cx="523874" cy="534987"/>
              </a:xfrm>
              <a:custGeom>
                <a:avLst/>
                <a:gdLst/>
                <a:ahLst/>
                <a:cxnLst/>
                <a:rect l="l" t="t" r="r" b="b"/>
                <a:pathLst>
                  <a:path w="797" h="813" extrusionOk="0">
                    <a:moveTo>
                      <a:pt x="32" y="808"/>
                    </a:moveTo>
                    <a:cubicBezTo>
                      <a:pt x="12" y="802"/>
                      <a:pt x="0" y="781"/>
                      <a:pt x="5" y="761"/>
                    </a:cubicBezTo>
                    <a:cubicBezTo>
                      <a:pt x="12" y="733"/>
                      <a:pt x="183" y="74"/>
                      <a:pt x="751" y="3"/>
                    </a:cubicBezTo>
                    <a:cubicBezTo>
                      <a:pt x="772" y="0"/>
                      <a:pt x="791" y="15"/>
                      <a:pt x="794" y="36"/>
                    </a:cubicBezTo>
                    <a:cubicBezTo>
                      <a:pt x="797" y="57"/>
                      <a:pt x="782" y="77"/>
                      <a:pt x="760" y="79"/>
                    </a:cubicBezTo>
                    <a:cubicBezTo>
                      <a:pt x="246" y="144"/>
                      <a:pt x="82" y="774"/>
                      <a:pt x="80" y="780"/>
                    </a:cubicBezTo>
                    <a:cubicBezTo>
                      <a:pt x="75" y="801"/>
                      <a:pt x="54" y="813"/>
                      <a:pt x="33" y="808"/>
                    </a:cubicBezTo>
                    <a:cubicBezTo>
                      <a:pt x="33" y="808"/>
                      <a:pt x="32" y="808"/>
                      <a:pt x="32" y="80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0" name="Google Shape;1190;p31"/>
              <p:cNvSpPr/>
              <p:nvPr/>
            </p:nvSpPr>
            <p:spPr>
              <a:xfrm>
                <a:off x="8596313" y="1489075"/>
                <a:ext cx="474662" cy="433388"/>
              </a:xfrm>
              <a:custGeom>
                <a:avLst/>
                <a:gdLst/>
                <a:ahLst/>
                <a:cxnLst/>
                <a:rect l="l" t="t" r="r" b="b"/>
                <a:pathLst>
                  <a:path w="724" h="659" extrusionOk="0">
                    <a:moveTo>
                      <a:pt x="385" y="0"/>
                    </a:moveTo>
                    <a:cubicBezTo>
                      <a:pt x="295" y="0"/>
                      <a:pt x="202" y="37"/>
                      <a:pt x="133" y="110"/>
                    </a:cubicBezTo>
                    <a:cubicBezTo>
                      <a:pt x="2" y="246"/>
                      <a:pt x="0" y="454"/>
                      <a:pt x="126" y="576"/>
                    </a:cubicBezTo>
                    <a:cubicBezTo>
                      <a:pt x="185" y="632"/>
                      <a:pt x="261" y="659"/>
                      <a:pt x="339" y="659"/>
                    </a:cubicBezTo>
                    <a:cubicBezTo>
                      <a:pt x="429" y="659"/>
                      <a:pt x="521" y="622"/>
                      <a:pt x="591" y="549"/>
                    </a:cubicBezTo>
                    <a:cubicBezTo>
                      <a:pt x="721" y="414"/>
                      <a:pt x="724" y="205"/>
                      <a:pt x="597" y="84"/>
                    </a:cubicBezTo>
                    <a:cubicBezTo>
                      <a:pt x="539" y="28"/>
                      <a:pt x="463" y="0"/>
                      <a:pt x="3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1" name="Google Shape;1191;p31"/>
              <p:cNvSpPr/>
              <p:nvPr/>
            </p:nvSpPr>
            <p:spPr>
              <a:xfrm>
                <a:off x="8499476" y="1919288"/>
                <a:ext cx="107950" cy="104775"/>
              </a:xfrm>
              <a:custGeom>
                <a:avLst/>
                <a:gdLst/>
                <a:ahLst/>
                <a:cxnLst/>
                <a:rect l="l" t="t" r="r" b="b"/>
                <a:pathLst>
                  <a:path w="165" h="159" extrusionOk="0">
                    <a:moveTo>
                      <a:pt x="85" y="0"/>
                    </a:moveTo>
                    <a:cubicBezTo>
                      <a:pt x="51" y="0"/>
                      <a:pt x="20" y="25"/>
                      <a:pt x="11" y="61"/>
                    </a:cubicBezTo>
                    <a:cubicBezTo>
                      <a:pt x="0" y="104"/>
                      <a:pt x="24" y="147"/>
                      <a:pt x="64" y="156"/>
                    </a:cubicBezTo>
                    <a:cubicBezTo>
                      <a:pt x="69" y="158"/>
                      <a:pt x="75" y="159"/>
                      <a:pt x="81" y="159"/>
                    </a:cubicBezTo>
                    <a:cubicBezTo>
                      <a:pt x="115" y="159"/>
                      <a:pt x="146" y="134"/>
                      <a:pt x="155" y="97"/>
                    </a:cubicBezTo>
                    <a:cubicBezTo>
                      <a:pt x="165" y="54"/>
                      <a:pt x="142" y="12"/>
                      <a:pt x="102" y="2"/>
                    </a:cubicBezTo>
                    <a:cubicBezTo>
                      <a:pt x="96" y="0"/>
                      <a:pt x="91" y="0"/>
                      <a:pt x="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192" name="Google Shape;1192;p31"/>
            <p:cNvGrpSpPr/>
            <p:nvPr/>
          </p:nvGrpSpPr>
          <p:grpSpPr>
            <a:xfrm>
              <a:off x="1040796" y="603950"/>
              <a:ext cx="1189868" cy="1200742"/>
              <a:chOff x="4251325" y="-6350"/>
              <a:chExt cx="1052515" cy="1062040"/>
            </a:xfrm>
          </p:grpSpPr>
          <p:sp>
            <p:nvSpPr>
              <p:cNvPr id="1193" name="Google Shape;1193;p31"/>
              <p:cNvSpPr/>
              <p:nvPr/>
            </p:nvSpPr>
            <p:spPr>
              <a:xfrm>
                <a:off x="4251325" y="28575"/>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89"/>
                      <a:pt x="568" y="1282"/>
                      <a:pt x="1909" y="641"/>
                    </a:cubicBezTo>
                    <a:cubicBezTo>
                      <a:pt x="3250" y="0"/>
                      <a:pt x="4858" y="568"/>
                      <a:pt x="5499" y="190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4" name="Google Shape;1194;p31"/>
              <p:cNvSpPr/>
              <p:nvPr/>
            </p:nvSpPr>
            <p:spPr>
              <a:xfrm>
                <a:off x="4276725" y="-6350"/>
                <a:ext cx="1027115" cy="1027115"/>
              </a:xfrm>
              <a:custGeom>
                <a:avLst/>
                <a:gdLst/>
                <a:ahLst/>
                <a:cxnLst/>
                <a:rect l="l" t="t" r="r" b="b"/>
                <a:pathLst>
                  <a:path w="6140" h="6140" extrusionOk="0">
                    <a:moveTo>
                      <a:pt x="5499" y="1909"/>
                    </a:moveTo>
                    <a:cubicBezTo>
                      <a:pt x="6140" y="3251"/>
                      <a:pt x="5572" y="4858"/>
                      <a:pt x="4231" y="5499"/>
                    </a:cubicBezTo>
                    <a:cubicBezTo>
                      <a:pt x="2889" y="6140"/>
                      <a:pt x="1282" y="5572"/>
                      <a:pt x="641" y="4231"/>
                    </a:cubicBezTo>
                    <a:cubicBezTo>
                      <a:pt x="0" y="2890"/>
                      <a:pt x="568" y="1283"/>
                      <a:pt x="1909" y="641"/>
                    </a:cubicBezTo>
                    <a:cubicBezTo>
                      <a:pt x="3251" y="0"/>
                      <a:pt x="4858" y="568"/>
                      <a:pt x="5499" y="19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5" name="Google Shape;1195;p31"/>
              <p:cNvSpPr/>
              <p:nvPr/>
            </p:nvSpPr>
            <p:spPr>
              <a:xfrm>
                <a:off x="4318000" y="33338"/>
                <a:ext cx="946157" cy="944568"/>
              </a:xfrm>
              <a:custGeom>
                <a:avLst/>
                <a:gdLst/>
                <a:ahLst/>
                <a:cxnLst/>
                <a:rect l="l" t="t" r="r" b="b"/>
                <a:pathLst>
                  <a:path w="5653" h="5643" extrusionOk="0">
                    <a:moveTo>
                      <a:pt x="580" y="3903"/>
                    </a:moveTo>
                    <a:cubicBezTo>
                      <a:pt x="1160" y="5116"/>
                      <a:pt x="2595" y="5643"/>
                      <a:pt x="3818" y="5107"/>
                    </a:cubicBezTo>
                    <a:cubicBezTo>
                      <a:pt x="3842" y="5096"/>
                      <a:pt x="3867" y="5085"/>
                      <a:pt x="3892" y="5073"/>
                    </a:cubicBezTo>
                    <a:cubicBezTo>
                      <a:pt x="5130" y="4481"/>
                      <a:pt x="5653" y="2999"/>
                      <a:pt x="5062" y="1761"/>
                    </a:cubicBezTo>
                    <a:cubicBezTo>
                      <a:pt x="4470" y="524"/>
                      <a:pt x="2988" y="0"/>
                      <a:pt x="1750" y="591"/>
                    </a:cubicBezTo>
                    <a:cubicBezTo>
                      <a:pt x="1726" y="603"/>
                      <a:pt x="1701" y="615"/>
                      <a:pt x="1677" y="628"/>
                    </a:cubicBezTo>
                    <a:cubicBezTo>
                      <a:pt x="492" y="1242"/>
                      <a:pt x="0" y="2690"/>
                      <a:pt x="580" y="39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6" name="Google Shape;1196;p31"/>
              <p:cNvSpPr/>
              <p:nvPr/>
            </p:nvSpPr>
            <p:spPr>
              <a:xfrm>
                <a:off x="4318000" y="49213"/>
                <a:ext cx="919160" cy="928683"/>
              </a:xfrm>
              <a:custGeom>
                <a:avLst/>
                <a:gdLst/>
                <a:ahLst/>
                <a:cxnLst/>
                <a:rect l="l" t="t" r="r" b="b"/>
                <a:pathLst>
                  <a:path w="5494" h="5552" extrusionOk="0">
                    <a:moveTo>
                      <a:pt x="580" y="3812"/>
                    </a:moveTo>
                    <a:cubicBezTo>
                      <a:pt x="1160" y="5025"/>
                      <a:pt x="2595" y="5552"/>
                      <a:pt x="3818" y="5016"/>
                    </a:cubicBezTo>
                    <a:cubicBezTo>
                      <a:pt x="5003" y="4402"/>
                      <a:pt x="5494" y="2954"/>
                      <a:pt x="4914" y="1741"/>
                    </a:cubicBezTo>
                    <a:cubicBezTo>
                      <a:pt x="4335" y="528"/>
                      <a:pt x="2899" y="0"/>
                      <a:pt x="1677" y="537"/>
                    </a:cubicBezTo>
                    <a:cubicBezTo>
                      <a:pt x="492" y="1151"/>
                      <a:pt x="0" y="2599"/>
                      <a:pt x="580" y="38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7" name="Google Shape;1197;p31"/>
              <p:cNvSpPr/>
              <p:nvPr/>
            </p:nvSpPr>
            <p:spPr>
              <a:xfrm>
                <a:off x="4757738" y="481013"/>
                <a:ext cx="63500" cy="63500"/>
              </a:xfrm>
              <a:custGeom>
                <a:avLst/>
                <a:gdLst/>
                <a:ahLst/>
                <a:cxnLst/>
                <a:rect l="l" t="t" r="r" b="b"/>
                <a:pathLst>
                  <a:path w="381" h="381" extrusionOk="0">
                    <a:moveTo>
                      <a:pt x="362" y="157"/>
                    </a:moveTo>
                    <a:cubicBezTo>
                      <a:pt x="381" y="251"/>
                      <a:pt x="319" y="343"/>
                      <a:pt x="225" y="362"/>
                    </a:cubicBezTo>
                    <a:cubicBezTo>
                      <a:pt x="130" y="381"/>
                      <a:pt x="38" y="319"/>
                      <a:pt x="19" y="225"/>
                    </a:cubicBezTo>
                    <a:cubicBezTo>
                      <a:pt x="0" y="130"/>
                      <a:pt x="62" y="38"/>
                      <a:pt x="157" y="19"/>
                    </a:cubicBezTo>
                    <a:cubicBezTo>
                      <a:pt x="251" y="0"/>
                      <a:pt x="343" y="62"/>
                      <a:pt x="362" y="15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8" name="Google Shape;1198;p31"/>
              <p:cNvSpPr/>
              <p:nvPr/>
            </p:nvSpPr>
            <p:spPr>
              <a:xfrm>
                <a:off x="4718050" y="361950"/>
                <a:ext cx="287337" cy="155575"/>
              </a:xfrm>
              <a:custGeom>
                <a:avLst/>
                <a:gdLst/>
                <a:ahLst/>
                <a:cxnLst/>
                <a:rect l="l" t="t" r="r" b="b"/>
                <a:pathLst>
                  <a:path w="1722" h="931" extrusionOk="0">
                    <a:moveTo>
                      <a:pt x="439" y="929"/>
                    </a:moveTo>
                    <a:cubicBezTo>
                      <a:pt x="434" y="930"/>
                      <a:pt x="428" y="931"/>
                      <a:pt x="423" y="929"/>
                    </a:cubicBezTo>
                    <a:cubicBezTo>
                      <a:pt x="416" y="927"/>
                      <a:pt x="411" y="922"/>
                      <a:pt x="408" y="916"/>
                    </a:cubicBezTo>
                    <a:cubicBezTo>
                      <a:pt x="5" y="40"/>
                      <a:pt x="5" y="40"/>
                      <a:pt x="5" y="40"/>
                    </a:cubicBezTo>
                    <a:cubicBezTo>
                      <a:pt x="0" y="28"/>
                      <a:pt x="5" y="13"/>
                      <a:pt x="17" y="8"/>
                    </a:cubicBezTo>
                    <a:cubicBezTo>
                      <a:pt x="31" y="0"/>
                      <a:pt x="44" y="7"/>
                      <a:pt x="50" y="19"/>
                    </a:cubicBezTo>
                    <a:cubicBezTo>
                      <a:pt x="442" y="871"/>
                      <a:pt x="442" y="871"/>
                      <a:pt x="442" y="871"/>
                    </a:cubicBezTo>
                    <a:cubicBezTo>
                      <a:pt x="1683" y="188"/>
                      <a:pt x="1683" y="188"/>
                      <a:pt x="1683" y="188"/>
                    </a:cubicBezTo>
                    <a:cubicBezTo>
                      <a:pt x="1696" y="182"/>
                      <a:pt x="1709" y="186"/>
                      <a:pt x="1716" y="197"/>
                    </a:cubicBezTo>
                    <a:cubicBezTo>
                      <a:pt x="1722" y="209"/>
                      <a:pt x="1718" y="224"/>
                      <a:pt x="1706" y="231"/>
                    </a:cubicBezTo>
                    <a:cubicBezTo>
                      <a:pt x="442" y="927"/>
                      <a:pt x="442" y="927"/>
                      <a:pt x="442" y="927"/>
                    </a:cubicBezTo>
                    <a:cubicBezTo>
                      <a:pt x="441" y="928"/>
                      <a:pt x="440" y="928"/>
                      <a:pt x="439" y="92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199" name="Google Shape;1199;p31"/>
              <p:cNvSpPr/>
              <p:nvPr/>
            </p:nvSpPr>
            <p:spPr>
              <a:xfrm>
                <a:off x="4613275" y="157163"/>
                <a:ext cx="31750" cy="53975"/>
              </a:xfrm>
              <a:custGeom>
                <a:avLst/>
                <a:gdLst/>
                <a:ahLst/>
                <a:cxnLst/>
                <a:rect l="l" t="t" r="r" b="b"/>
                <a:pathLst>
                  <a:path w="185" h="326" extrusionOk="0">
                    <a:moveTo>
                      <a:pt x="165" y="322"/>
                    </a:moveTo>
                    <a:cubicBezTo>
                      <a:pt x="154" y="326"/>
                      <a:pt x="141" y="320"/>
                      <a:pt x="135" y="309"/>
                    </a:cubicBezTo>
                    <a:cubicBezTo>
                      <a:pt x="6" y="38"/>
                      <a:pt x="6" y="38"/>
                      <a:pt x="6" y="38"/>
                    </a:cubicBezTo>
                    <a:cubicBezTo>
                      <a:pt x="0" y="26"/>
                      <a:pt x="5" y="12"/>
                      <a:pt x="17" y="6"/>
                    </a:cubicBezTo>
                    <a:cubicBezTo>
                      <a:pt x="29" y="0"/>
                      <a:pt x="44" y="5"/>
                      <a:pt x="50" y="17"/>
                    </a:cubicBezTo>
                    <a:cubicBezTo>
                      <a:pt x="179" y="288"/>
                      <a:pt x="179" y="288"/>
                      <a:pt x="179" y="288"/>
                    </a:cubicBezTo>
                    <a:cubicBezTo>
                      <a:pt x="185" y="300"/>
                      <a:pt x="180" y="315"/>
                      <a:pt x="168" y="321"/>
                    </a:cubicBezTo>
                    <a:cubicBezTo>
                      <a:pt x="167" y="321"/>
                      <a:pt x="166" y="321"/>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0" name="Google Shape;1200;p31"/>
              <p:cNvSpPr/>
              <p:nvPr/>
            </p:nvSpPr>
            <p:spPr>
              <a:xfrm>
                <a:off x="4924425" y="808037"/>
                <a:ext cx="31750" cy="53975"/>
              </a:xfrm>
              <a:custGeom>
                <a:avLst/>
                <a:gdLst/>
                <a:ahLst/>
                <a:cxnLst/>
                <a:rect l="l" t="t" r="r" b="b"/>
                <a:pathLst>
                  <a:path w="185" h="326" extrusionOk="0">
                    <a:moveTo>
                      <a:pt x="165" y="322"/>
                    </a:moveTo>
                    <a:cubicBezTo>
                      <a:pt x="153" y="326"/>
                      <a:pt x="140" y="321"/>
                      <a:pt x="135" y="309"/>
                    </a:cubicBezTo>
                    <a:cubicBezTo>
                      <a:pt x="5" y="39"/>
                      <a:pt x="5" y="39"/>
                      <a:pt x="5" y="39"/>
                    </a:cubicBezTo>
                    <a:cubicBezTo>
                      <a:pt x="0" y="27"/>
                      <a:pt x="5" y="12"/>
                      <a:pt x="17" y="6"/>
                    </a:cubicBezTo>
                    <a:cubicBezTo>
                      <a:pt x="28" y="0"/>
                      <a:pt x="44" y="5"/>
                      <a:pt x="50" y="18"/>
                    </a:cubicBezTo>
                    <a:cubicBezTo>
                      <a:pt x="179" y="288"/>
                      <a:pt x="179" y="288"/>
                      <a:pt x="179" y="288"/>
                    </a:cubicBezTo>
                    <a:cubicBezTo>
                      <a:pt x="185" y="300"/>
                      <a:pt x="180" y="315"/>
                      <a:pt x="167" y="321"/>
                    </a:cubicBezTo>
                    <a:cubicBezTo>
                      <a:pt x="167" y="321"/>
                      <a:pt x="166" y="322"/>
                      <a:pt x="165" y="32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1" name="Google Shape;1201;p31"/>
              <p:cNvSpPr/>
              <p:nvPr/>
            </p:nvSpPr>
            <p:spPr>
              <a:xfrm>
                <a:off x="5078413" y="325438"/>
                <a:ext cx="53975" cy="33338"/>
              </a:xfrm>
              <a:custGeom>
                <a:avLst/>
                <a:gdLst/>
                <a:ahLst/>
                <a:cxnLst/>
                <a:rect l="l" t="t" r="r" b="b"/>
                <a:pathLst>
                  <a:path w="322" h="195" extrusionOk="0">
                    <a:moveTo>
                      <a:pt x="36" y="191"/>
                    </a:moveTo>
                    <a:cubicBezTo>
                      <a:pt x="25" y="195"/>
                      <a:pt x="12" y="190"/>
                      <a:pt x="6" y="179"/>
                    </a:cubicBezTo>
                    <a:cubicBezTo>
                      <a:pt x="0" y="167"/>
                      <a:pt x="5" y="152"/>
                      <a:pt x="17" y="146"/>
                    </a:cubicBezTo>
                    <a:cubicBezTo>
                      <a:pt x="283" y="7"/>
                      <a:pt x="283" y="7"/>
                      <a:pt x="283" y="7"/>
                    </a:cubicBezTo>
                    <a:cubicBezTo>
                      <a:pt x="294" y="0"/>
                      <a:pt x="310" y="6"/>
                      <a:pt x="316" y="18"/>
                    </a:cubicBezTo>
                    <a:cubicBezTo>
                      <a:pt x="322" y="30"/>
                      <a:pt x="318" y="44"/>
                      <a:pt x="306"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2" name="Google Shape;1202;p31"/>
              <p:cNvSpPr/>
              <p:nvPr/>
            </p:nvSpPr>
            <p:spPr>
              <a:xfrm>
                <a:off x="4438650" y="660400"/>
                <a:ext cx="53975" cy="31750"/>
              </a:xfrm>
              <a:custGeom>
                <a:avLst/>
                <a:gdLst/>
                <a:ahLst/>
                <a:cxnLst/>
                <a:rect l="l" t="t" r="r" b="b"/>
                <a:pathLst>
                  <a:path w="322" h="195" extrusionOk="0">
                    <a:moveTo>
                      <a:pt x="36" y="191"/>
                    </a:moveTo>
                    <a:cubicBezTo>
                      <a:pt x="24" y="195"/>
                      <a:pt x="12" y="190"/>
                      <a:pt x="6" y="179"/>
                    </a:cubicBezTo>
                    <a:cubicBezTo>
                      <a:pt x="0" y="167"/>
                      <a:pt x="4" y="152"/>
                      <a:pt x="16" y="146"/>
                    </a:cubicBezTo>
                    <a:cubicBezTo>
                      <a:pt x="282" y="7"/>
                      <a:pt x="282" y="7"/>
                      <a:pt x="282" y="7"/>
                    </a:cubicBezTo>
                    <a:cubicBezTo>
                      <a:pt x="294" y="0"/>
                      <a:pt x="309" y="6"/>
                      <a:pt x="315" y="18"/>
                    </a:cubicBezTo>
                    <a:cubicBezTo>
                      <a:pt x="322" y="30"/>
                      <a:pt x="317" y="44"/>
                      <a:pt x="305" y="51"/>
                    </a:cubicBezTo>
                    <a:cubicBezTo>
                      <a:pt x="39" y="189"/>
                      <a:pt x="39" y="189"/>
                      <a:pt x="39" y="189"/>
                    </a:cubicBezTo>
                    <a:cubicBezTo>
                      <a:pt x="38" y="190"/>
                      <a:pt x="37" y="190"/>
                      <a:pt x="36" y="19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grpSp>
        <p:nvGrpSpPr>
          <p:cNvPr id="1203" name="Google Shape;1203;p31"/>
          <p:cNvGrpSpPr/>
          <p:nvPr/>
        </p:nvGrpSpPr>
        <p:grpSpPr>
          <a:xfrm>
            <a:off x="834439" y="603938"/>
            <a:ext cx="6338447" cy="2699695"/>
            <a:chOff x="834439" y="603938"/>
            <a:chExt cx="6338447" cy="2699695"/>
          </a:xfrm>
        </p:grpSpPr>
        <p:grpSp>
          <p:nvGrpSpPr>
            <p:cNvPr id="1204" name="Google Shape;1204;p31"/>
            <p:cNvGrpSpPr/>
            <p:nvPr/>
          </p:nvGrpSpPr>
          <p:grpSpPr>
            <a:xfrm>
              <a:off x="834439" y="3056434"/>
              <a:ext cx="206373" cy="247199"/>
              <a:chOff x="3514725" y="5273675"/>
              <a:chExt cx="585788" cy="701672"/>
            </a:xfrm>
          </p:grpSpPr>
          <p:sp>
            <p:nvSpPr>
              <p:cNvPr id="1205" name="Google Shape;1205;p31"/>
              <p:cNvSpPr/>
              <p:nvPr/>
            </p:nvSpPr>
            <p:spPr>
              <a:xfrm>
                <a:off x="3514725" y="5273675"/>
                <a:ext cx="519114" cy="563562"/>
              </a:xfrm>
              <a:custGeom>
                <a:avLst/>
                <a:gdLst/>
                <a:ahLst/>
                <a:cxnLst/>
                <a:rect l="l" t="t" r="r" b="b"/>
                <a:pathLst>
                  <a:path w="3096" h="3372" extrusionOk="0">
                    <a:moveTo>
                      <a:pt x="2733" y="3359"/>
                    </a:moveTo>
                    <a:cubicBezTo>
                      <a:pt x="1920" y="3372"/>
                      <a:pt x="1110" y="2972"/>
                      <a:pt x="627" y="2318"/>
                    </a:cubicBezTo>
                    <a:cubicBezTo>
                      <a:pt x="144" y="1664"/>
                      <a:pt x="0" y="773"/>
                      <a:pt x="252" y="0"/>
                    </a:cubicBezTo>
                    <a:cubicBezTo>
                      <a:pt x="818" y="2"/>
                      <a:pt x="1384" y="129"/>
                      <a:pt x="1867" y="426"/>
                    </a:cubicBezTo>
                    <a:cubicBezTo>
                      <a:pt x="2350" y="723"/>
                      <a:pt x="2740" y="1180"/>
                      <a:pt x="2918" y="1719"/>
                    </a:cubicBezTo>
                    <a:cubicBezTo>
                      <a:pt x="3096" y="2257"/>
                      <a:pt x="3022" y="2872"/>
                      <a:pt x="2733" y="335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6" name="Google Shape;1206;p31"/>
              <p:cNvSpPr/>
              <p:nvPr/>
            </p:nvSpPr>
            <p:spPr>
              <a:xfrm>
                <a:off x="3622675" y="5375275"/>
                <a:ext cx="477838" cy="600072"/>
              </a:xfrm>
              <a:custGeom>
                <a:avLst/>
                <a:gdLst/>
                <a:ahLst/>
                <a:cxnLst/>
                <a:rect l="l" t="t" r="r" b="b"/>
                <a:pathLst>
                  <a:path w="2854" h="3589" extrusionOk="0">
                    <a:moveTo>
                      <a:pt x="2834" y="3489"/>
                    </a:moveTo>
                    <a:cubicBezTo>
                      <a:pt x="2465" y="3061"/>
                      <a:pt x="2105" y="2622"/>
                      <a:pt x="1755" y="2175"/>
                    </a:cubicBezTo>
                    <a:cubicBezTo>
                      <a:pt x="1847" y="1703"/>
                      <a:pt x="1869" y="1221"/>
                      <a:pt x="1820" y="743"/>
                    </a:cubicBezTo>
                    <a:cubicBezTo>
                      <a:pt x="1816" y="712"/>
                      <a:pt x="1789" y="689"/>
                      <a:pt x="1757" y="692"/>
                    </a:cubicBezTo>
                    <a:cubicBezTo>
                      <a:pt x="1726" y="696"/>
                      <a:pt x="1704" y="723"/>
                      <a:pt x="1707" y="755"/>
                    </a:cubicBezTo>
                    <a:cubicBezTo>
                      <a:pt x="1752" y="1189"/>
                      <a:pt x="1736" y="1625"/>
                      <a:pt x="1662" y="2055"/>
                    </a:cubicBezTo>
                    <a:cubicBezTo>
                      <a:pt x="1449" y="1780"/>
                      <a:pt x="1240" y="1502"/>
                      <a:pt x="1035" y="1222"/>
                    </a:cubicBezTo>
                    <a:cubicBezTo>
                      <a:pt x="1040" y="828"/>
                      <a:pt x="998" y="433"/>
                      <a:pt x="909" y="49"/>
                    </a:cubicBezTo>
                    <a:cubicBezTo>
                      <a:pt x="902" y="19"/>
                      <a:pt x="872" y="0"/>
                      <a:pt x="841" y="7"/>
                    </a:cubicBezTo>
                    <a:cubicBezTo>
                      <a:pt x="811" y="14"/>
                      <a:pt x="792" y="45"/>
                      <a:pt x="799" y="75"/>
                    </a:cubicBezTo>
                    <a:cubicBezTo>
                      <a:pt x="874" y="400"/>
                      <a:pt x="915" y="732"/>
                      <a:pt x="921" y="1065"/>
                    </a:cubicBezTo>
                    <a:cubicBezTo>
                      <a:pt x="741" y="816"/>
                      <a:pt x="564" y="564"/>
                      <a:pt x="391" y="311"/>
                    </a:cubicBezTo>
                    <a:cubicBezTo>
                      <a:pt x="374" y="285"/>
                      <a:pt x="338" y="279"/>
                      <a:pt x="312" y="296"/>
                    </a:cubicBezTo>
                    <a:cubicBezTo>
                      <a:pt x="287" y="314"/>
                      <a:pt x="280" y="349"/>
                      <a:pt x="298" y="375"/>
                    </a:cubicBezTo>
                    <a:cubicBezTo>
                      <a:pt x="480" y="642"/>
                      <a:pt x="667" y="908"/>
                      <a:pt x="858" y="1171"/>
                    </a:cubicBezTo>
                    <a:cubicBezTo>
                      <a:pt x="590" y="1137"/>
                      <a:pt x="333" y="1058"/>
                      <a:pt x="91" y="933"/>
                    </a:cubicBezTo>
                    <a:cubicBezTo>
                      <a:pt x="63" y="919"/>
                      <a:pt x="29" y="930"/>
                      <a:pt x="14" y="958"/>
                    </a:cubicBezTo>
                    <a:cubicBezTo>
                      <a:pt x="0" y="986"/>
                      <a:pt x="11" y="1020"/>
                      <a:pt x="39" y="1034"/>
                    </a:cubicBezTo>
                    <a:cubicBezTo>
                      <a:pt x="324" y="1181"/>
                      <a:pt x="630" y="1268"/>
                      <a:pt x="948" y="1295"/>
                    </a:cubicBezTo>
                    <a:cubicBezTo>
                      <a:pt x="1152" y="1574"/>
                      <a:pt x="1360" y="1851"/>
                      <a:pt x="1573" y="2124"/>
                    </a:cubicBezTo>
                    <a:cubicBezTo>
                      <a:pt x="1253" y="2105"/>
                      <a:pt x="940" y="2051"/>
                      <a:pt x="643" y="1962"/>
                    </a:cubicBezTo>
                    <a:cubicBezTo>
                      <a:pt x="613" y="1953"/>
                      <a:pt x="581" y="1970"/>
                      <a:pt x="572" y="2000"/>
                    </a:cubicBezTo>
                    <a:cubicBezTo>
                      <a:pt x="563" y="2030"/>
                      <a:pt x="580" y="2061"/>
                      <a:pt x="610" y="2070"/>
                    </a:cubicBezTo>
                    <a:cubicBezTo>
                      <a:pt x="947" y="2171"/>
                      <a:pt x="1301" y="2228"/>
                      <a:pt x="1665" y="2243"/>
                    </a:cubicBezTo>
                    <a:cubicBezTo>
                      <a:pt x="2016" y="2692"/>
                      <a:pt x="2377" y="3133"/>
                      <a:pt x="2748" y="3563"/>
                    </a:cubicBezTo>
                    <a:cubicBezTo>
                      <a:pt x="2766" y="3585"/>
                      <a:pt x="2797" y="3589"/>
                      <a:pt x="2820" y="3575"/>
                    </a:cubicBezTo>
                    <a:cubicBezTo>
                      <a:pt x="2823" y="3573"/>
                      <a:pt x="2825" y="3571"/>
                      <a:pt x="2828" y="3569"/>
                    </a:cubicBezTo>
                    <a:cubicBezTo>
                      <a:pt x="2852" y="3549"/>
                      <a:pt x="2854" y="3513"/>
                      <a:pt x="2834" y="348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nvGrpSpPr>
            <p:cNvPr id="1207" name="Google Shape;1207;p31"/>
            <p:cNvGrpSpPr/>
            <p:nvPr/>
          </p:nvGrpSpPr>
          <p:grpSpPr>
            <a:xfrm rot="3424568">
              <a:off x="6889105" y="622860"/>
              <a:ext cx="206394" cy="296626"/>
              <a:chOff x="3367088" y="3840163"/>
              <a:chExt cx="315912" cy="454023"/>
            </a:xfrm>
          </p:grpSpPr>
          <p:sp>
            <p:nvSpPr>
              <p:cNvPr id="1208" name="Google Shape;1208;p31"/>
              <p:cNvSpPr/>
              <p:nvPr/>
            </p:nvSpPr>
            <p:spPr>
              <a:xfrm>
                <a:off x="3367088" y="3840163"/>
                <a:ext cx="315912" cy="369888"/>
              </a:xfrm>
              <a:custGeom>
                <a:avLst/>
                <a:gdLst/>
                <a:ahLst/>
                <a:cxnLst/>
                <a:rect l="l" t="t" r="r" b="b"/>
                <a:pathLst>
                  <a:path w="1887" h="2210" extrusionOk="0">
                    <a:moveTo>
                      <a:pt x="1408" y="2207"/>
                    </a:moveTo>
                    <a:cubicBezTo>
                      <a:pt x="1408" y="2207"/>
                      <a:pt x="594" y="2210"/>
                      <a:pt x="429" y="1937"/>
                    </a:cubicBezTo>
                    <a:cubicBezTo>
                      <a:pt x="277" y="1686"/>
                      <a:pt x="555" y="1676"/>
                      <a:pt x="555" y="1676"/>
                    </a:cubicBezTo>
                    <a:cubicBezTo>
                      <a:pt x="555" y="1676"/>
                      <a:pt x="0" y="1250"/>
                      <a:pt x="60" y="987"/>
                    </a:cubicBezTo>
                    <a:cubicBezTo>
                      <a:pt x="120" y="723"/>
                      <a:pt x="390" y="831"/>
                      <a:pt x="390" y="831"/>
                    </a:cubicBezTo>
                    <a:cubicBezTo>
                      <a:pt x="390" y="831"/>
                      <a:pt x="132" y="459"/>
                      <a:pt x="368" y="254"/>
                    </a:cubicBezTo>
                    <a:cubicBezTo>
                      <a:pt x="661" y="0"/>
                      <a:pt x="1018" y="634"/>
                      <a:pt x="1018" y="634"/>
                    </a:cubicBezTo>
                    <a:cubicBezTo>
                      <a:pt x="1018" y="634"/>
                      <a:pt x="1062" y="367"/>
                      <a:pt x="1262" y="430"/>
                    </a:cubicBezTo>
                    <a:cubicBezTo>
                      <a:pt x="1569" y="526"/>
                      <a:pt x="1530" y="1088"/>
                      <a:pt x="1530" y="1088"/>
                    </a:cubicBezTo>
                    <a:cubicBezTo>
                      <a:pt x="1530" y="1088"/>
                      <a:pt x="1690" y="984"/>
                      <a:pt x="1786" y="1194"/>
                    </a:cubicBezTo>
                    <a:cubicBezTo>
                      <a:pt x="1887" y="1411"/>
                      <a:pt x="1621" y="2124"/>
                      <a:pt x="1408" y="220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sp>
            <p:nvSpPr>
              <p:cNvPr id="1209" name="Google Shape;1209;p31"/>
              <p:cNvSpPr/>
              <p:nvPr/>
            </p:nvSpPr>
            <p:spPr>
              <a:xfrm>
                <a:off x="3468688" y="3946525"/>
                <a:ext cx="185737" cy="347661"/>
              </a:xfrm>
              <a:custGeom>
                <a:avLst/>
                <a:gdLst/>
                <a:ahLst/>
                <a:cxnLst/>
                <a:rect l="l" t="t" r="r" b="b"/>
                <a:pathLst>
                  <a:path w="1113" h="2079" extrusionOk="0">
                    <a:moveTo>
                      <a:pt x="738" y="2079"/>
                    </a:moveTo>
                    <a:cubicBezTo>
                      <a:pt x="733" y="2079"/>
                      <a:pt x="727" y="2078"/>
                      <a:pt x="723" y="2075"/>
                    </a:cubicBezTo>
                    <a:cubicBezTo>
                      <a:pt x="710" y="2066"/>
                      <a:pt x="706" y="2049"/>
                      <a:pt x="714" y="2035"/>
                    </a:cubicBezTo>
                    <a:cubicBezTo>
                      <a:pt x="1113" y="1412"/>
                      <a:pt x="22" y="64"/>
                      <a:pt x="11" y="51"/>
                    </a:cubicBezTo>
                    <a:cubicBezTo>
                      <a:pt x="0" y="39"/>
                      <a:pt x="1" y="21"/>
                      <a:pt x="12" y="11"/>
                    </a:cubicBezTo>
                    <a:cubicBezTo>
                      <a:pt x="24" y="0"/>
                      <a:pt x="41" y="1"/>
                      <a:pt x="52" y="12"/>
                    </a:cubicBezTo>
                    <a:cubicBezTo>
                      <a:pt x="54" y="14"/>
                      <a:pt x="336" y="357"/>
                      <a:pt x="570" y="794"/>
                    </a:cubicBezTo>
                    <a:cubicBezTo>
                      <a:pt x="873" y="1363"/>
                      <a:pt x="938" y="1790"/>
                      <a:pt x="762" y="2066"/>
                    </a:cubicBezTo>
                    <a:cubicBezTo>
                      <a:pt x="757" y="2074"/>
                      <a:pt x="747" y="2079"/>
                      <a:pt x="738" y="207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8" name="TextBox 7">
            <a:extLst>
              <a:ext uri="{FF2B5EF4-FFF2-40B4-BE49-F238E27FC236}">
                <a16:creationId xmlns:a16="http://schemas.microsoft.com/office/drawing/2014/main" id="{1192DACD-9763-E473-55CB-E9288920FB4E}"/>
              </a:ext>
            </a:extLst>
          </p:cNvPr>
          <p:cNvSpPr txBox="1"/>
          <p:nvPr/>
        </p:nvSpPr>
        <p:spPr>
          <a:xfrm>
            <a:off x="942332" y="644995"/>
            <a:ext cx="7259333" cy="958660"/>
          </a:xfrm>
          <a:prstGeom prst="rect">
            <a:avLst/>
          </a:prstGeom>
          <a:noFill/>
        </p:spPr>
        <p:txBody>
          <a:bodyPr wrap="square" rtlCol="0">
            <a:spAutoFit/>
          </a:bodyPr>
          <a:lstStyle/>
          <a:p>
            <a:pPr marL="0" marR="0" lvl="0" indent="0" algn="just" defTabSz="1828800" eaLnBrk="1" fontAlgn="auto" latinLnBrk="0" hangingPunct="1">
              <a:lnSpc>
                <a:spcPct val="150000"/>
              </a:lnSpc>
              <a:spcBef>
                <a:spcPts val="0"/>
              </a:spcBef>
              <a:spcAft>
                <a:spcPts val="0"/>
              </a:spcAft>
              <a:buClr>
                <a:srgbClr val="2D1549"/>
              </a:buClr>
              <a:buSzPts val="1100"/>
              <a:buFontTx/>
              <a:buNone/>
              <a:tabLst/>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rPr>
              <a:t>HĐ1</a:t>
            </a:r>
            <a:r>
              <a:rPr kumimoji="0" lang="en-US" sz="2000" b="1" i="0" u="none" strike="noStrike" kern="0" cap="none" spc="0" normalizeH="0" baseline="0" noProof="0" dirty="0">
                <a:ln>
                  <a:noFill/>
                </a:ln>
                <a:solidFill>
                  <a:srgbClr val="FFFFFF"/>
                </a:solidFill>
                <a:effectLst/>
                <a:highlight>
                  <a:srgbClr val="CE4D8E"/>
                </a:highlight>
                <a:uLnTx/>
                <a:uFillTx/>
                <a:ea typeface="+mn-ea"/>
              </a:rPr>
              <a:t>:</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Chuẩn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bị</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một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tấm</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bìa</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dạng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nửa</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tròn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và</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một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số</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đồ</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vật</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quen</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thuộc</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có</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dạng</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hình</a:t>
            </a:r>
            <a:r>
              <a:rPr lang="en-US" sz="2000" kern="1200" dirty="0">
                <a:solidFill>
                  <a:sysClr val="windowText" lastClr="000000"/>
                </a:solidFill>
                <a:latin typeface="Arial" panose="020B0604020202020204" pitchFamily="34" charset="0"/>
                <a:ea typeface="+mn-ea"/>
                <a:cs typeface="Arial" panose="020B0604020202020204" pitchFamily="34" charset="0"/>
              </a:rPr>
              <a:t> </a:t>
            </a:r>
            <a:r>
              <a:rPr lang="en-US" sz="2000" kern="1200" dirty="0" err="1">
                <a:solidFill>
                  <a:sysClr val="windowText" lastClr="000000"/>
                </a:solidFill>
                <a:latin typeface="Arial" panose="020B0604020202020204" pitchFamily="34" charset="0"/>
                <a:ea typeface="+mn-ea"/>
                <a:cs typeface="Arial" panose="020B0604020202020204" pitchFamily="34" charset="0"/>
              </a:rPr>
              <a:t>cầu</a:t>
            </a:r>
            <a:r>
              <a:rPr lang="en-US" sz="2000" kern="1200" dirty="0">
                <a:solidFill>
                  <a:sysClr val="windowText" lastClr="000000"/>
                </a:solidFill>
                <a:latin typeface="Arial" panose="020B0604020202020204" pitchFamily="34" charset="0"/>
                <a:ea typeface="+mn-ea"/>
                <a:cs typeface="Arial" panose="020B0604020202020204" pitchFamily="34" charset="0"/>
              </a:rPr>
              <a:t>.</a:t>
            </a:r>
          </a:p>
        </p:txBody>
      </p:sp>
      <p:sp>
        <p:nvSpPr>
          <p:cNvPr id="9" name="Rectangle 8">
            <a:extLst>
              <a:ext uri="{FF2B5EF4-FFF2-40B4-BE49-F238E27FC236}">
                <a16:creationId xmlns:a16="http://schemas.microsoft.com/office/drawing/2014/main" id="{523FC4BD-9AA6-21F6-9298-1F815C773455}"/>
              </a:ext>
            </a:extLst>
          </p:cNvPr>
          <p:cNvSpPr/>
          <p:nvPr/>
        </p:nvSpPr>
        <p:spPr>
          <a:xfrm>
            <a:off x="3300481" y="0"/>
            <a:ext cx="3102139" cy="4969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lvl="0" algn="ctr">
              <a:lnSpc>
                <a:spcPct val="150000"/>
              </a:lnSpc>
              <a:buClr>
                <a:srgbClr val="014040"/>
              </a:buClr>
              <a:buSzPts val="4600"/>
            </a:pPr>
            <a:r>
              <a:rPr lang="en-US" sz="2000" b="1" dirty="0" err="1">
                <a:solidFill>
                  <a:srgbClr val="00487E"/>
                </a:solidFill>
                <a:latin typeface="Arial" panose="020B0604020202020204" pitchFamily="34" charset="0"/>
                <a:ea typeface="+mn-ea"/>
                <a:sym typeface="DM Sans SemiBold"/>
              </a:rPr>
              <a:t>THẢO</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LUẬN</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NHÓM</a:t>
            </a:r>
            <a:r>
              <a:rPr lang="en-US" sz="2000" b="1" dirty="0">
                <a:solidFill>
                  <a:srgbClr val="00487E"/>
                </a:solidFill>
                <a:latin typeface="Arial" panose="020B0604020202020204" pitchFamily="34" charset="0"/>
                <a:ea typeface="+mn-ea"/>
                <a:sym typeface="DM Sans SemiBold"/>
              </a:rPr>
              <a:t> </a:t>
            </a:r>
            <a:r>
              <a:rPr lang="en-US" sz="2000" b="1" dirty="0" err="1">
                <a:solidFill>
                  <a:srgbClr val="00487E"/>
                </a:solidFill>
                <a:latin typeface="Arial" panose="020B0604020202020204" pitchFamily="34" charset="0"/>
                <a:ea typeface="+mn-ea"/>
                <a:sym typeface="DM Sans SemiBold"/>
              </a:rPr>
              <a:t>ĐÔI</a:t>
            </a:r>
            <a:endParaRPr lang="en" sz="2000" b="1" dirty="0">
              <a:solidFill>
                <a:srgbClr val="00487E"/>
              </a:solidFill>
              <a:ea typeface="+mn-ea"/>
              <a:sym typeface="DM Sans SemiBold"/>
            </a:endParaRPr>
          </a:p>
        </p:txBody>
      </p:sp>
      <p:sp>
        <p:nvSpPr>
          <p:cNvPr id="10" name="TextBox 9">
            <a:extLst>
              <a:ext uri="{FF2B5EF4-FFF2-40B4-BE49-F238E27FC236}">
                <a16:creationId xmlns:a16="http://schemas.microsoft.com/office/drawing/2014/main" id="{E74157D1-98DF-4E24-CF43-1A9168EEDD00}"/>
              </a:ext>
            </a:extLst>
          </p:cNvPr>
          <p:cNvSpPr txBox="1"/>
          <p:nvPr/>
        </p:nvSpPr>
        <p:spPr>
          <a:xfrm>
            <a:off x="942332" y="1693185"/>
            <a:ext cx="3909219" cy="2805320"/>
          </a:xfrm>
          <a:prstGeom prst="rect">
            <a:avLst/>
          </a:prstGeom>
          <a:noFill/>
        </p:spPr>
        <p:txBody>
          <a:bodyPr wrap="square">
            <a:spAutoFit/>
          </a:bodyPr>
          <a:lstStyle/>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kumimoji="0" lang="en-US" sz="2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Quan </a:t>
            </a:r>
            <a:r>
              <a:rPr kumimoji="0" lang="en-US" sz="2000" b="0" i="1"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sát</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nhận</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xét</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hình</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dạng</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của</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tấm</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bìa</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lang="en-US" sz="2000" i="1" kern="1200" baseline="0" dirty="0">
                <a:solidFill>
                  <a:sysClr val="windowText" lastClr="000000"/>
                </a:solidFill>
                <a:latin typeface="Arial" panose="020B0604020202020204" pitchFamily="34" charset="0"/>
                <a:ea typeface="+mn-ea"/>
                <a:cs typeface="Arial" panose="020B0604020202020204" pitchFamily="34" charset="0"/>
              </a:rPr>
              <a:t>Quay</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tấm</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bìa</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một</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vòng</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quanh</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đường</a:t>
            </a:r>
            <a:r>
              <a:rPr lang="en-US" sz="2000" i="1" kern="1200" dirty="0">
                <a:solidFill>
                  <a:sysClr val="windowText" lastClr="000000"/>
                </a:solidFill>
                <a:latin typeface="Arial" panose="020B0604020202020204" pitchFamily="34" charset="0"/>
                <a:ea typeface="+mn-ea"/>
                <a:cs typeface="Arial" panose="020B0604020202020204" pitchFamily="34" charset="0"/>
              </a:rPr>
              <a:t> </a:t>
            </a:r>
            <a:r>
              <a:rPr lang="en-US" sz="2000" i="1" kern="1200" dirty="0" err="1">
                <a:solidFill>
                  <a:sysClr val="windowText" lastClr="000000"/>
                </a:solidFill>
                <a:latin typeface="Arial" panose="020B0604020202020204" pitchFamily="34" charset="0"/>
                <a:ea typeface="+mn-ea"/>
                <a:cs typeface="Arial" panose="020B0604020202020204" pitchFamily="34" charset="0"/>
              </a:rPr>
              <a:t>kính</a:t>
            </a:r>
            <a:r>
              <a:rPr lang="en-US" sz="2000" i="1" kern="1200" dirty="0">
                <a:solidFill>
                  <a:sysClr val="windowText" lastClr="000000"/>
                </a:solidFill>
                <a:latin typeface="Arial" panose="020B0604020202020204" pitchFamily="34" charset="0"/>
                <a:ea typeface="+mn-ea"/>
                <a:cs typeface="Arial" panose="020B0604020202020204" pitchFamily="34" charset="0"/>
              </a:rPr>
              <a:t> AB.</a:t>
            </a:r>
          </a:p>
          <a:p>
            <a:pPr marL="342900" marR="0" lvl="0" indent="-342900" algn="just" defTabSz="1828800" eaLnBrk="1" fontAlgn="auto" latinLnBrk="0" hangingPunct="1">
              <a:lnSpc>
                <a:spcPct val="150000"/>
              </a:lnSpc>
              <a:spcBef>
                <a:spcPts val="0"/>
              </a:spcBef>
              <a:spcAft>
                <a:spcPts val="0"/>
              </a:spcAft>
              <a:buClr>
                <a:srgbClr val="2D1549"/>
              </a:buClr>
              <a:buSzPts val="1100"/>
              <a:buFont typeface="Arial" panose="020B0604020202020204" pitchFamily="34" charset="0"/>
              <a:buChar char="•"/>
              <a:tabLst/>
              <a:defRPr/>
            </a:pPr>
            <a:r>
              <a:rPr kumimoji="0" lang="en-US" sz="2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So</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sánh</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hình</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tạo</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ra</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với</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các</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đồ</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vật</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quen</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thuộc</a:t>
            </a:r>
            <a:r>
              <a:rPr kumimoji="0" lang="en-US" sz="2000" b="0" i="1" u="none"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endParaRPr kumimoji="0" lang="vi-VN" sz="2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03148CEB-221A-BB0A-12B6-CFA3E1E2B31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7122" y="1792782"/>
            <a:ext cx="3301199" cy="27057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4" name="TextBox 3">
            <a:extLst>
              <a:ext uri="{FF2B5EF4-FFF2-40B4-BE49-F238E27FC236}">
                <a16:creationId xmlns:a16="http://schemas.microsoft.com/office/drawing/2014/main" id="{353D5623-222F-95EE-5196-C08BBA895074}"/>
              </a:ext>
            </a:extLst>
          </p:cNvPr>
          <p:cNvSpPr txBox="1"/>
          <p:nvPr/>
        </p:nvSpPr>
        <p:spPr>
          <a:xfrm>
            <a:off x="1098016" y="696917"/>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pic>
        <p:nvPicPr>
          <p:cNvPr id="5" name="Picture 4">
            <a:extLst>
              <a:ext uri="{FF2B5EF4-FFF2-40B4-BE49-F238E27FC236}">
                <a16:creationId xmlns:a16="http://schemas.microsoft.com/office/drawing/2014/main" id="{AC3E2AFA-4AB2-C531-AB89-6F2475D8CDC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2200" y="1740860"/>
            <a:ext cx="3301199" cy="2705723"/>
          </a:xfrm>
          <a:prstGeom prst="rect">
            <a:avLst/>
          </a:prstGeom>
        </p:spPr>
      </p:pic>
      <p:sp>
        <p:nvSpPr>
          <p:cNvPr id="7" name="TextBox 6">
            <a:extLst>
              <a:ext uri="{FF2B5EF4-FFF2-40B4-BE49-F238E27FC236}">
                <a16:creationId xmlns:a16="http://schemas.microsoft.com/office/drawing/2014/main" id="{6929BB1A-067C-E68D-4B21-805B64962F15}"/>
              </a:ext>
            </a:extLst>
          </p:cNvPr>
          <p:cNvSpPr txBox="1"/>
          <p:nvPr/>
        </p:nvSpPr>
        <p:spPr>
          <a:xfrm>
            <a:off x="4343399" y="886961"/>
            <a:ext cx="3871291" cy="3369577"/>
          </a:xfrm>
          <a:prstGeom prst="rect">
            <a:avLst/>
          </a:prstGeom>
          <a:noFill/>
        </p:spPr>
        <p:txBody>
          <a:bodyPr wrap="square">
            <a:spAutoFit/>
          </a:bodyPr>
          <a:lstStyle/>
          <a:p>
            <a:pPr marL="342900" marR="0" indent="-342900" algn="just">
              <a:lnSpc>
                <a:spcPct val="150000"/>
              </a:lnSpc>
              <a:spcAft>
                <a:spcPts val="800"/>
              </a:spcAft>
              <a:buFont typeface="Arial" panose="020B0604020202020204" pitchFamily="34" charset="0"/>
              <a:buChar char="•"/>
            </a:pPr>
            <a:r>
              <a:rPr lang="da-DK" sz="2000" dirty="0">
                <a:effectLst/>
                <a:latin typeface="+mj-lt"/>
                <a:ea typeface="Calibri" panose="020F0502020204030204" pitchFamily="34" charset="0"/>
                <a:cs typeface="Times New Roman" panose="02020603050405020304" pitchFamily="18" charset="0"/>
              </a:rPr>
              <a:t>Hình tạo ra giống với quả bóng, viên bi.</a:t>
            </a:r>
            <a:endParaRPr lang="en-US" sz="2000" dirty="0">
              <a:latin typeface="+mj-lt"/>
              <a:ea typeface="Calibri" panose="020F0502020204030204" pitchFamily="34" charset="0"/>
              <a:cs typeface="Times New Roman" panose="02020603050405020304" pitchFamily="18" charset="0"/>
            </a:endParaRPr>
          </a:p>
          <a:p>
            <a:pPr marL="342900" marR="0" indent="-342900" algn="just">
              <a:lnSpc>
                <a:spcPct val="150000"/>
              </a:lnSpc>
              <a:spcAft>
                <a:spcPts val="800"/>
              </a:spcAft>
              <a:buFont typeface="Arial" panose="020B0604020202020204" pitchFamily="34" charset="0"/>
              <a:buChar char="•"/>
            </a:pPr>
            <a:r>
              <a:rPr lang="da-DK" sz="2000" dirty="0">
                <a:effectLst/>
                <a:latin typeface="+mj-lt"/>
                <a:ea typeface="Times New Roman" panose="02020603050405020304" pitchFamily="18" charset="0"/>
                <a:cs typeface="Times New Roman" panose="02020603050405020304" pitchFamily="18" charset="0"/>
              </a:rPr>
              <a:t>Hình được tạo ra khi quay một nửa hình tròn một vòng xung quanh đường thẳng cố định chứa đường kính của nó là </a:t>
            </a:r>
            <a:r>
              <a:rPr lang="da-DK" sz="2000" i="1" u="sng" dirty="0">
                <a:effectLst/>
                <a:latin typeface="+mj-lt"/>
                <a:ea typeface="Times New Roman" panose="02020603050405020304" pitchFamily="18" charset="0"/>
                <a:cs typeface="Times New Roman" panose="02020603050405020304" pitchFamily="18" charset="0"/>
              </a:rPr>
              <a:t>hình cầu</a:t>
            </a:r>
            <a:r>
              <a:rPr lang="da-DK"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4" name="TextBox 3">
            <a:extLst>
              <a:ext uri="{FF2B5EF4-FFF2-40B4-BE49-F238E27FC236}">
                <a16:creationId xmlns:a16="http://schemas.microsoft.com/office/drawing/2014/main" id="{093EB0ED-2011-4137-37F0-FD1DDA5CFCE8}"/>
              </a:ext>
            </a:extLst>
          </p:cNvPr>
          <p:cNvSpPr txBox="1"/>
          <p:nvPr/>
        </p:nvSpPr>
        <p:spPr>
          <a:xfrm>
            <a:off x="1098016" y="696917"/>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pic>
        <p:nvPicPr>
          <p:cNvPr id="5" name="Picture 4">
            <a:extLst>
              <a:ext uri="{FF2B5EF4-FFF2-40B4-BE49-F238E27FC236}">
                <a16:creationId xmlns:a16="http://schemas.microsoft.com/office/drawing/2014/main" id="{055ABF1B-F736-56BD-76A9-C1EFE3BBE19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50905" y="1603784"/>
            <a:ext cx="3446035" cy="2612384"/>
          </a:xfrm>
          <a:prstGeom prst="rect">
            <a:avLst/>
          </a:prstGeom>
        </p:spPr>
      </p:pic>
      <p:sp>
        <p:nvSpPr>
          <p:cNvPr id="7" name="TextBox 6">
            <a:extLst>
              <a:ext uri="{FF2B5EF4-FFF2-40B4-BE49-F238E27FC236}">
                <a16:creationId xmlns:a16="http://schemas.microsoft.com/office/drawing/2014/main" id="{182C2B83-3556-01A2-F96C-6B0C85AAE788}"/>
              </a:ext>
            </a:extLst>
          </p:cNvPr>
          <p:cNvSpPr txBox="1"/>
          <p:nvPr/>
        </p:nvSpPr>
        <p:spPr>
          <a:xfrm>
            <a:off x="2892287" y="600031"/>
            <a:ext cx="4701209" cy="496996"/>
          </a:xfrm>
          <a:prstGeom prst="rect">
            <a:avLst/>
          </a:prstGeom>
          <a:noFill/>
        </p:spPr>
        <p:txBody>
          <a:bodyPr wrap="square">
            <a:spAutoFit/>
          </a:bodyPr>
          <a:lstStyle/>
          <a:p>
            <a:pPr marR="0" lvl="0" algn="just">
              <a:lnSpc>
                <a:spcPct val="150000"/>
              </a:lnSpc>
              <a:spcAft>
                <a:spcPts val="800"/>
              </a:spcAft>
              <a:tabLst>
                <a:tab pos="213995" algn="l"/>
              </a:tabLst>
            </a:pPr>
            <a:r>
              <a:rPr lang="da-DK" sz="2000" b="1" dirty="0">
                <a:effectLst/>
                <a:latin typeface="+mj-lt"/>
                <a:ea typeface="Times New Roman" panose="02020603050405020304" pitchFamily="18" charset="0"/>
                <a:cs typeface="Times New Roman" panose="02020603050405020304" pitchFamily="18" charset="0"/>
              </a:rPr>
              <a:t>Với hình cầu như ở </a:t>
            </a:r>
            <a:r>
              <a:rPr lang="da-DK" sz="2000" b="1" i="1" dirty="0">
                <a:effectLst/>
                <a:latin typeface="+mj-lt"/>
                <a:ea typeface="Times New Roman" panose="02020603050405020304" pitchFamily="18" charset="0"/>
                <a:cs typeface="Times New Roman" panose="02020603050405020304" pitchFamily="18" charset="0"/>
              </a:rPr>
              <a:t>Hình 30</a:t>
            </a:r>
            <a:r>
              <a:rPr lang="da-DK" sz="2000" b="1" dirty="0">
                <a:effectLst/>
                <a:latin typeface="+mj-lt"/>
                <a:ea typeface="Times New Roman" panose="02020603050405020304" pitchFamily="18" charset="0"/>
                <a:cs typeface="Times New Roman" panose="02020603050405020304" pitchFamily="18" charset="0"/>
              </a:rPr>
              <a:t>, ta có:</a:t>
            </a:r>
            <a:endParaRPr lang="en-US" sz="2000" b="1" dirty="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6B2E32C-7BAD-3C8F-444E-73D403ABE8E0}"/>
                  </a:ext>
                </a:extLst>
              </p:cNvPr>
              <p:cNvSpPr txBox="1"/>
              <p:nvPr/>
            </p:nvSpPr>
            <p:spPr>
              <a:xfrm>
                <a:off x="947060" y="1276484"/>
                <a:ext cx="3796747" cy="3266985"/>
              </a:xfrm>
              <a:prstGeom prst="rect">
                <a:avLst/>
              </a:prstGeom>
              <a:noFill/>
            </p:spPr>
            <p:txBody>
              <a:bodyPr wrap="square">
                <a:spAutoFit/>
              </a:bodyPr>
              <a:lstStyle/>
              <a:p>
                <a:pPr marL="385445" marR="0" indent="-342900" algn="just">
                  <a:lnSpc>
                    <a:spcPct val="150000"/>
                  </a:lnSpc>
                  <a:spcAft>
                    <a:spcPts val="800"/>
                  </a:spcAft>
                  <a:buFont typeface="Arial" panose="020B0604020202020204" pitchFamily="34" charset="0"/>
                  <a:buChar char="•"/>
                </a:pPr>
                <a:r>
                  <a:rPr lang="da-DK" sz="2000" dirty="0">
                    <a:effectLst/>
                    <a:latin typeface="+mj-lt"/>
                    <a:ea typeface="Times New Roman" panose="02020603050405020304" pitchFamily="18" charset="0"/>
                    <a:cs typeface="Times New Roman" panose="02020603050405020304" pitchFamily="18" charset="0"/>
                  </a:rPr>
                  <a:t>Nửa đường tròn đường kính </a:t>
                </a:r>
                <a14:m>
                  <m:oMath xmlns:m="http://schemas.openxmlformats.org/officeDocument/2006/math">
                    <m:r>
                      <a:rPr lang="da-DK" sz="2000" i="1">
                        <a:effectLst/>
                        <a:latin typeface="+mj-lt"/>
                        <a:ea typeface="Times New Roman" panose="02020603050405020304" pitchFamily="18" charset="0"/>
                        <a:cs typeface="Times New Roman" panose="02020603050405020304" pitchFamily="18" charset="0"/>
                      </a:rPr>
                      <m:t>𝐴𝐵</m:t>
                    </m:r>
                  </m:oMath>
                </a14:m>
                <a:r>
                  <a:rPr lang="da-DK" sz="2000" dirty="0">
                    <a:effectLst/>
                    <a:latin typeface="+mj-lt"/>
                    <a:ea typeface="Times New Roman" panose="02020603050405020304" pitchFamily="18" charset="0"/>
                    <a:cs typeface="Times New Roman" panose="02020603050405020304" pitchFamily="18" charset="0"/>
                  </a:rPr>
                  <a:t> quét nên mặt cầu; như vậy, mặt cầu là hình được tạo ra khi quay một nửa đường tròn một vòng xung quanh đường thẳng cố định chứa đường kính của nó</a:t>
                </a:r>
                <a:r>
                  <a:rPr lang="da-DK" sz="2000" dirty="0">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16B2E32C-7BAD-3C8F-444E-73D403ABE8E0}"/>
                  </a:ext>
                </a:extLst>
              </p:cNvPr>
              <p:cNvSpPr txBox="1">
                <a:spLocks noRot="1" noChangeAspect="1" noMove="1" noResize="1" noEditPoints="1" noAdjustHandles="1" noChangeArrowheads="1" noChangeShapeType="1" noTextEdit="1"/>
              </p:cNvSpPr>
              <p:nvPr/>
            </p:nvSpPr>
            <p:spPr>
              <a:xfrm>
                <a:off x="947060" y="1276484"/>
                <a:ext cx="3796747" cy="3266985"/>
              </a:xfrm>
              <a:prstGeom prst="rect">
                <a:avLst/>
              </a:prstGeom>
              <a:blipFill>
                <a:blip r:embed="rId4"/>
                <a:stretch>
                  <a:fillRect l="-321" r="-1766" b="-24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3">
          <a:extLst>
            <a:ext uri="{FF2B5EF4-FFF2-40B4-BE49-F238E27FC236}">
              <a16:creationId xmlns:a16="http://schemas.microsoft.com/office/drawing/2014/main" id="{3E36E782-6B37-85AF-C472-03659C716D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AA88FB-0271-F365-5248-14F6B07F10D4}"/>
              </a:ext>
            </a:extLst>
          </p:cNvPr>
          <p:cNvSpPr txBox="1"/>
          <p:nvPr/>
        </p:nvSpPr>
        <p:spPr>
          <a:xfrm>
            <a:off x="1098016" y="696917"/>
            <a:ext cx="1577436" cy="400110"/>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Nhận</a:t>
            </a:r>
            <a:r>
              <a:rPr kumimoji="0" lang="en-US" sz="2000" b="1" i="0" u="none" strike="noStrike" kern="0" cap="none" spc="0" normalizeH="0" noProof="0" dirty="0">
                <a:ln>
                  <a:noFill/>
                </a:ln>
                <a:solidFill>
                  <a:srgbClr val="070185"/>
                </a:solidFill>
                <a:effectLst/>
                <a:uLnTx/>
                <a:uFillTx/>
                <a:latin typeface="Arial"/>
                <a:cs typeface="Arial" panose="020B0604020202020204" pitchFamily="34" charset="0"/>
                <a:sym typeface="Arial"/>
              </a:rPr>
              <a:t> </a:t>
            </a:r>
            <a:r>
              <a:rPr kumimoji="0" lang="en-US" sz="2000" b="1" i="0" u="none" strike="noStrike" kern="0" cap="none" spc="0" normalizeH="0" noProof="0" dirty="0" err="1">
                <a:ln>
                  <a:noFill/>
                </a:ln>
                <a:solidFill>
                  <a:srgbClr val="070185"/>
                </a:solidFill>
                <a:effectLst/>
                <a:uLnTx/>
                <a:uFillTx/>
                <a:latin typeface="Arial"/>
                <a:cs typeface="Arial" panose="020B0604020202020204" pitchFamily="34" charset="0"/>
                <a:sym typeface="Arial"/>
              </a:rPr>
              <a:t>xét</a:t>
            </a:r>
            <a:endParaRPr kumimoji="0" lang="en-US" sz="20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pic>
        <p:nvPicPr>
          <p:cNvPr id="5" name="Picture 4">
            <a:extLst>
              <a:ext uri="{FF2B5EF4-FFF2-40B4-BE49-F238E27FC236}">
                <a16:creationId xmlns:a16="http://schemas.microsoft.com/office/drawing/2014/main" id="{7A8DFC78-F8EC-5301-253E-C89D3FA8B07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50905" y="1603784"/>
            <a:ext cx="3446035" cy="2612384"/>
          </a:xfrm>
          <a:prstGeom prst="rect">
            <a:avLst/>
          </a:prstGeom>
        </p:spPr>
      </p:pic>
      <p:sp>
        <p:nvSpPr>
          <p:cNvPr id="7" name="TextBox 6">
            <a:extLst>
              <a:ext uri="{FF2B5EF4-FFF2-40B4-BE49-F238E27FC236}">
                <a16:creationId xmlns:a16="http://schemas.microsoft.com/office/drawing/2014/main" id="{C323C981-79D0-6434-1A79-0563F621B5BC}"/>
              </a:ext>
            </a:extLst>
          </p:cNvPr>
          <p:cNvSpPr txBox="1"/>
          <p:nvPr/>
        </p:nvSpPr>
        <p:spPr>
          <a:xfrm>
            <a:off x="2892287" y="600031"/>
            <a:ext cx="4701209" cy="496996"/>
          </a:xfrm>
          <a:prstGeom prst="rect">
            <a:avLst/>
          </a:prstGeom>
          <a:noFill/>
        </p:spPr>
        <p:txBody>
          <a:bodyPr wrap="square">
            <a:spAutoFit/>
          </a:bodyPr>
          <a:lstStyle/>
          <a:p>
            <a:pPr marR="0" lvl="0" algn="just">
              <a:lnSpc>
                <a:spcPct val="150000"/>
              </a:lnSpc>
              <a:spcAft>
                <a:spcPts val="800"/>
              </a:spcAft>
              <a:tabLst>
                <a:tab pos="213995" algn="l"/>
              </a:tabLst>
            </a:pPr>
            <a:r>
              <a:rPr lang="da-DK" sz="2000" b="1" dirty="0">
                <a:effectLst/>
                <a:latin typeface="+mj-lt"/>
                <a:ea typeface="Times New Roman" panose="02020603050405020304" pitchFamily="18" charset="0"/>
                <a:cs typeface="Times New Roman" panose="02020603050405020304" pitchFamily="18" charset="0"/>
              </a:rPr>
              <a:t>Với hình cầu như ở </a:t>
            </a:r>
            <a:r>
              <a:rPr lang="da-DK" sz="2000" b="1" i="1" dirty="0">
                <a:effectLst/>
                <a:latin typeface="+mj-lt"/>
                <a:ea typeface="Times New Roman" panose="02020603050405020304" pitchFamily="18" charset="0"/>
                <a:cs typeface="Times New Roman" panose="02020603050405020304" pitchFamily="18" charset="0"/>
              </a:rPr>
              <a:t>Hình 30</a:t>
            </a:r>
            <a:r>
              <a:rPr lang="da-DK" sz="2000" b="1" dirty="0">
                <a:effectLst/>
                <a:latin typeface="+mj-lt"/>
                <a:ea typeface="Times New Roman" panose="02020603050405020304" pitchFamily="18" charset="0"/>
                <a:cs typeface="Times New Roman" panose="02020603050405020304" pitchFamily="18" charset="0"/>
              </a:rPr>
              <a:t>, ta có:</a:t>
            </a:r>
            <a:endParaRPr lang="en-US" sz="2000" b="1" dirty="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C253CEE-1810-70A1-5440-210A1FAF76F8}"/>
                  </a:ext>
                </a:extLst>
              </p:cNvPr>
              <p:cNvSpPr txBox="1"/>
              <p:nvPr/>
            </p:nvSpPr>
            <p:spPr>
              <a:xfrm>
                <a:off x="947060" y="1276484"/>
                <a:ext cx="3796747" cy="326698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da-DK" sz="2000" dirty="0"/>
                  <a:t>Điểm </a:t>
                </a:r>
                <a14:m>
                  <m:oMath xmlns:m="http://schemas.openxmlformats.org/officeDocument/2006/math">
                    <m:r>
                      <a:rPr lang="da-DK" sz="2000" i="1"/>
                      <m:t>𝑂</m:t>
                    </m:r>
                  </m:oMath>
                </a14:m>
                <a:r>
                  <a:rPr lang="da-DK" sz="2000" dirty="0"/>
                  <a:t> là </a:t>
                </a:r>
                <a:r>
                  <a:rPr lang="da-DK" sz="2000" i="1" u="sng" dirty="0"/>
                  <a:t>tâm của hình cầu</a:t>
                </a:r>
                <a:r>
                  <a:rPr lang="da-DK" sz="2000" u="sng" dirty="0"/>
                  <a:t> </a:t>
                </a:r>
                <a:r>
                  <a:rPr lang="da-DK" sz="2000" dirty="0"/>
                  <a:t>(hay </a:t>
                </a:r>
                <a:r>
                  <a:rPr lang="da-DK" sz="2000" i="1" u="sng" dirty="0"/>
                  <a:t>tâm của mặt cầu</a:t>
                </a:r>
                <a:r>
                  <a:rPr lang="da-DK" sz="2000" dirty="0"/>
                  <a:t>);</a:t>
                </a:r>
                <a:endParaRPr lang="en-US" sz="2000" dirty="0"/>
              </a:p>
              <a:p>
                <a:pPr marL="285750" indent="-285750" algn="just">
                  <a:lnSpc>
                    <a:spcPct val="150000"/>
                  </a:lnSpc>
                  <a:buFont typeface="Arial" panose="020B0604020202020204" pitchFamily="34" charset="0"/>
                  <a:buChar char="•"/>
                </a:pPr>
                <a:r>
                  <a:rPr lang="da-DK" sz="2000" dirty="0"/>
                  <a:t>Đoạn thẳng </a:t>
                </a:r>
                <a14:m>
                  <m:oMath xmlns:m="http://schemas.openxmlformats.org/officeDocument/2006/math">
                    <m:r>
                      <a:rPr lang="da-DK" sz="2000" i="1"/>
                      <m:t>𝐴𝐵</m:t>
                    </m:r>
                  </m:oMath>
                </a14:m>
                <a:r>
                  <a:rPr lang="da-DK" sz="2000" dirty="0"/>
                  <a:t> là </a:t>
                </a:r>
                <a:r>
                  <a:rPr lang="da-DK" sz="2000" i="1" u="sng" dirty="0"/>
                  <a:t>đường kính của hình cầu</a:t>
                </a:r>
                <a:r>
                  <a:rPr lang="da-DK" sz="2000" u="sng" dirty="0"/>
                  <a:t> </a:t>
                </a:r>
                <a:r>
                  <a:rPr lang="da-DK" sz="2000" dirty="0"/>
                  <a:t>(hay </a:t>
                </a:r>
                <a:r>
                  <a:rPr lang="da-DK" sz="2000" i="1" u="sng" dirty="0"/>
                  <a:t>đường kính của mặt cầu</a:t>
                </a:r>
                <a:r>
                  <a:rPr lang="da-DK" sz="2000" dirty="0"/>
                  <a:t>);</a:t>
                </a:r>
                <a:endParaRPr lang="en-US" sz="2000" dirty="0"/>
              </a:p>
              <a:p>
                <a:pPr marL="285750" indent="-285750" algn="just">
                  <a:lnSpc>
                    <a:spcPct val="150000"/>
                  </a:lnSpc>
                  <a:buFont typeface="Arial" panose="020B0604020202020204" pitchFamily="34" charset="0"/>
                  <a:buChar char="•"/>
                </a:pPr>
                <a14:m>
                  <m:oMath xmlns:m="http://schemas.openxmlformats.org/officeDocument/2006/math">
                    <m:r>
                      <a:rPr lang="da-DK" sz="2000" i="1"/>
                      <m:t>𝑅</m:t>
                    </m:r>
                  </m:oMath>
                </a14:m>
                <a:r>
                  <a:rPr lang="da-DK" sz="2000" dirty="0"/>
                  <a:t> là </a:t>
                </a:r>
                <a:r>
                  <a:rPr lang="da-DK" sz="2000" i="1" u="sng" dirty="0"/>
                  <a:t>bán kính của hình cầu</a:t>
                </a:r>
                <a:r>
                  <a:rPr lang="da-DK" sz="2000" u="sng" dirty="0"/>
                  <a:t> </a:t>
                </a:r>
                <a:r>
                  <a:rPr lang="da-DK" sz="2000" dirty="0"/>
                  <a:t>(hay </a:t>
                </a:r>
                <a:r>
                  <a:rPr lang="da-DK" sz="2000" i="1" u="sng" dirty="0"/>
                  <a:t>bán kính của mặt cầu</a:t>
                </a:r>
                <a:r>
                  <a:rPr lang="da-DK" sz="2000" dirty="0"/>
                  <a:t>). </a:t>
                </a:r>
                <a:endParaRPr lang="en-US" sz="2000" dirty="0"/>
              </a:p>
            </p:txBody>
          </p:sp>
        </mc:Choice>
        <mc:Fallback>
          <p:sp>
            <p:nvSpPr>
              <p:cNvPr id="9" name="TextBox 8">
                <a:extLst>
                  <a:ext uri="{FF2B5EF4-FFF2-40B4-BE49-F238E27FC236}">
                    <a16:creationId xmlns:a16="http://schemas.microsoft.com/office/drawing/2014/main" id="{CC253CEE-1810-70A1-5440-210A1FAF76F8}"/>
                  </a:ext>
                </a:extLst>
              </p:cNvPr>
              <p:cNvSpPr txBox="1">
                <a:spLocks noRot="1" noChangeAspect="1" noMove="1" noResize="1" noEditPoints="1" noAdjustHandles="1" noChangeArrowheads="1" noChangeShapeType="1" noTextEdit="1"/>
              </p:cNvSpPr>
              <p:nvPr/>
            </p:nvSpPr>
            <p:spPr>
              <a:xfrm>
                <a:off x="947060" y="1276484"/>
                <a:ext cx="3796747" cy="3266985"/>
              </a:xfrm>
              <a:prstGeom prst="rect">
                <a:avLst/>
              </a:prstGeom>
              <a:blipFill>
                <a:blip r:embed="rId4"/>
                <a:stretch>
                  <a:fillRect l="-1445" r="-1766" b="-2425"/>
                </a:stretch>
              </a:blipFill>
            </p:spPr>
            <p:txBody>
              <a:bodyPr/>
              <a:lstStyle/>
              <a:p>
                <a:r>
                  <a:rPr lang="en-US">
                    <a:noFill/>
                  </a:rPr>
                  <a:t> </a:t>
                </a:r>
              </a:p>
            </p:txBody>
          </p:sp>
        </mc:Fallback>
      </mc:AlternateContent>
    </p:spTree>
    <p:extLst>
      <p:ext uri="{BB962C8B-B14F-4D97-AF65-F5344CB8AC3E}">
        <p14:creationId xmlns:p14="http://schemas.microsoft.com/office/powerpoint/2010/main" val="163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Graphing and Data Analysis - Pre-K by Slidesgo">
  <a:themeElements>
    <a:clrScheme name="Simple Light">
      <a:dk1>
        <a:srgbClr val="2A2469"/>
      </a:dk1>
      <a:lt1>
        <a:srgbClr val="FFFBF5"/>
      </a:lt1>
      <a:dk2>
        <a:srgbClr val="FFF0E0"/>
      </a:dk2>
      <a:lt2>
        <a:srgbClr val="FAC829"/>
      </a:lt2>
      <a:accent1>
        <a:srgbClr val="FE673F"/>
      </a:accent1>
      <a:accent2>
        <a:srgbClr val="FDC6EA"/>
      </a:accent2>
      <a:accent3>
        <a:srgbClr val="28AC71"/>
      </a:accent3>
      <a:accent4>
        <a:srgbClr val="1E9858"/>
      </a:accent4>
      <a:accent5>
        <a:srgbClr val="277AE2"/>
      </a:accent5>
      <a:accent6>
        <a:srgbClr val="0F5CBB"/>
      </a:accent6>
      <a:hlink>
        <a:srgbClr val="2A24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1994</Words>
  <Application>Microsoft Office PowerPoint</Application>
  <PresentationFormat>On-screen Show (16:9)</PresentationFormat>
  <Paragraphs>176</Paragraphs>
  <Slides>49</Slides>
  <Notes>44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49</vt:i4>
      </vt:variant>
    </vt:vector>
  </HeadingPairs>
  <TitlesOfParts>
    <vt:vector size="63" baseType="lpstr">
      <vt:lpstr>Wix Madefor Display ExtraBold</vt:lpstr>
      <vt:lpstr>Cambria Math</vt:lpstr>
      <vt:lpstr>Anaheim</vt:lpstr>
      <vt:lpstr>Darker Grotesque SemiBold</vt:lpstr>
      <vt:lpstr>Bebas Neue</vt:lpstr>
      <vt:lpstr>Wix Madefor Display</vt:lpstr>
      <vt:lpstr>Wingdings</vt:lpstr>
      <vt:lpstr>Albert Sans</vt:lpstr>
      <vt:lpstr>Arial</vt:lpstr>
      <vt:lpstr>DengXian</vt:lpstr>
      <vt:lpstr>Calibri</vt:lpstr>
      <vt:lpstr>Nunito</vt:lpstr>
      <vt:lpstr>Graphing and Data Analysis - Pre-K by Slidesgo</vt:lpstr>
      <vt:lpstr>Office Theme</vt:lpstr>
      <vt:lpstr>PowerPoint Presentation</vt:lpstr>
      <vt:lpstr>PowerPoint Presentation</vt:lpstr>
      <vt:lpstr>CHƯƠNG X. HÌNH HỌC TRỰC QUAN BÀI 3: HÌNH CẦU</vt:lpstr>
      <vt:lpstr>PowerPoint Presentation</vt:lpstr>
      <vt:lpstr>HÌNH CẦU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DIỆN TÍCH MẶT CẦU</vt:lpstr>
      <vt:lpstr>PowerPoint Presentation</vt:lpstr>
      <vt:lpstr>PowerPoint Presentation</vt:lpstr>
      <vt:lpstr>PowerPoint Presentation</vt:lpstr>
      <vt:lpstr>PowerPoint Presentation</vt:lpstr>
      <vt:lpstr>PowerPoint Presentation</vt:lpstr>
      <vt:lpstr>PowerPoint Presentation</vt:lpstr>
      <vt:lpstr>THỂ TÍCH HÌNH CẦU</vt:lpstr>
      <vt:lpstr>PowerPoint Presentation</vt:lpstr>
      <vt:lpstr>PowerPoint Presentation</vt:lpstr>
      <vt:lpstr>PowerPoint Presentation</vt:lpstr>
      <vt:lpstr>PowerPoint Presentation</vt:lpstr>
      <vt:lpstr>PowerPoint Presentation</vt:lpstr>
      <vt:lpstr>HOẠT ĐỘNG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VẬN DỤNG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nhingocbui@outlook.com</cp:lastModifiedBy>
  <cp:revision>61</cp:revision>
  <dcterms:modified xsi:type="dcterms:W3CDTF">2025-01-22T08:09:39Z</dcterms:modified>
</cp:coreProperties>
</file>