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91" r:id="rId3"/>
    <p:sldMasterId id="2147483703" r:id="rId4"/>
    <p:sldMasterId id="2147483715" r:id="rId5"/>
  </p:sldMasterIdLst>
  <p:notesMasterIdLst>
    <p:notesMasterId r:id="rId32"/>
  </p:notesMasterIdLst>
  <p:sldIdLst>
    <p:sldId id="291" r:id="rId6"/>
    <p:sldId id="257" r:id="rId7"/>
    <p:sldId id="256" r:id="rId8"/>
    <p:sldId id="258" r:id="rId9"/>
    <p:sldId id="259" r:id="rId10"/>
    <p:sldId id="357" r:id="rId11"/>
    <p:sldId id="263" r:id="rId12"/>
    <p:sldId id="426" r:id="rId13"/>
    <p:sldId id="373" r:id="rId14"/>
    <p:sldId id="427" r:id="rId15"/>
    <p:sldId id="356" r:id="rId16"/>
    <p:sldId id="303" r:id="rId17"/>
    <p:sldId id="317" r:id="rId18"/>
    <p:sldId id="270" r:id="rId19"/>
    <p:sldId id="425" r:id="rId20"/>
    <p:sldId id="308" r:id="rId21"/>
    <p:sldId id="309" r:id="rId22"/>
    <p:sldId id="311" r:id="rId23"/>
    <p:sldId id="310" r:id="rId24"/>
    <p:sldId id="314" r:id="rId25"/>
    <p:sldId id="313" r:id="rId26"/>
    <p:sldId id="312" r:id="rId27"/>
    <p:sldId id="376" r:id="rId28"/>
    <p:sldId id="428" r:id="rId29"/>
    <p:sldId id="289" r:id="rId30"/>
    <p:sldId id="287" r:id="rId31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3"/>
    </p:embeddedFont>
    <p:embeddedFont>
      <p:font typeface="Bebas Neue" panose="020B0606020202050201" pitchFamily="34" charset="0"/>
      <p:regular r:id="rId34"/>
    </p:embeddedFont>
    <p:embeddedFont>
      <p:font typeface="Cambria Math" panose="02040503050406030204" pitchFamily="18" charset="0"/>
      <p:regular r:id="rId35"/>
    </p:embeddedFont>
    <p:embeddedFont>
      <p:font typeface="Didact Gothic" panose="00000500000000000000" pitchFamily="2" charset="0"/>
      <p:regular r:id="rId36"/>
    </p:embeddedFont>
    <p:embeddedFont>
      <p:font typeface="Roboto Condensed Light" panose="02000000000000000000" pitchFamily="2" charset="0"/>
      <p:regular r:id="rId37"/>
      <p:italic r:id="rId38"/>
    </p:embeddedFont>
    <p:embeddedFont>
      <p:font typeface="Russo On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yết nguyễn thị ánh" initials="tn" lastIdx="1" clrIdx="0">
    <p:extLst>
      <p:ext uri="{19B8F6BF-5375-455C-9EA6-DF929625EA0E}">
        <p15:presenceInfo xmlns:p15="http://schemas.microsoft.com/office/powerpoint/2012/main" userId="a6fbc05945fbe6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1"/>
    <a:srgbClr val="C5ECFF"/>
    <a:srgbClr val="D4ECBA"/>
    <a:srgbClr val="FFA3A3"/>
    <a:srgbClr val="FFE4B9"/>
    <a:srgbClr val="FDD7E2"/>
    <a:srgbClr val="FBB7CA"/>
    <a:srgbClr val="FCD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C91E4D-BB2E-458C-97EC-07CEA4E99414}">
  <a:tblStyle styleId="{C8C91E4D-BB2E-458C-97EC-07CEA4E994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5T23:02:43.761" idx="1">
    <p:pos x="5760" y="58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24ce6603a68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24ce6603a68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458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4ce6603a6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4ce6603a68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837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954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1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4ce6603a68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4ce6603a68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16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4ce6603a6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24ce6603a68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659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4ce6603a6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24ce6603a68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21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24effd5c29f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24effd5c29f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24ce6603a68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24ce6603a68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4ce9694dc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4ce9694dc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4ce9694dc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4ce9694dc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4ce49d838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4ce49d838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166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4ce6603a6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4ce6603a68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33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4ce6603a6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4ce6603a68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69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3400" y="777625"/>
            <a:ext cx="6337200" cy="2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63302" y="3762150"/>
            <a:ext cx="4217400" cy="475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869958" y="230493"/>
            <a:ext cx="535749" cy="547122"/>
            <a:chOff x="3477650" y="837700"/>
            <a:chExt cx="314425" cy="321100"/>
          </a:xfrm>
        </p:grpSpPr>
        <p:sp>
          <p:nvSpPr>
            <p:cNvPr id="12" name="Google Shape;12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822833" y="4502268"/>
            <a:ext cx="535749" cy="547122"/>
            <a:chOff x="3477650" y="837700"/>
            <a:chExt cx="314425" cy="321100"/>
          </a:xfrm>
        </p:grpSpPr>
        <p:sp>
          <p:nvSpPr>
            <p:cNvPr id="15" name="Google Shape;15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8160147" y="719372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43872" y="4422585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80675" y="1929600"/>
            <a:ext cx="862425" cy="586800"/>
            <a:chOff x="200200" y="2278225"/>
            <a:chExt cx="862425" cy="586800"/>
          </a:xfrm>
        </p:grpSpPr>
        <p:sp>
          <p:nvSpPr>
            <p:cNvPr id="20" name="Google Shape;20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3530092" y="127121"/>
            <a:ext cx="738667" cy="502594"/>
            <a:chOff x="200200" y="2278225"/>
            <a:chExt cx="862425" cy="586800"/>
          </a:xfrm>
        </p:grpSpPr>
        <p:sp>
          <p:nvSpPr>
            <p:cNvPr id="25" name="Google Shape;25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7665274" y="3762020"/>
            <a:ext cx="1088187" cy="1088241"/>
            <a:chOff x="5486600" y="4383575"/>
            <a:chExt cx="497025" cy="497050"/>
          </a:xfrm>
        </p:grpSpPr>
        <p:sp>
          <p:nvSpPr>
            <p:cNvPr id="30" name="Google Shape;30;p2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292097" y="309743"/>
            <a:ext cx="1168455" cy="1168423"/>
            <a:chOff x="3581050" y="3046800"/>
            <a:chExt cx="899850" cy="899825"/>
          </a:xfrm>
        </p:grpSpPr>
        <p:sp>
          <p:nvSpPr>
            <p:cNvPr id="37" name="Google Shape;37;p2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8254492" y="2406821"/>
            <a:ext cx="738667" cy="502594"/>
            <a:chOff x="200200" y="2278225"/>
            <a:chExt cx="862425" cy="586800"/>
          </a:xfrm>
        </p:grpSpPr>
        <p:sp>
          <p:nvSpPr>
            <p:cNvPr id="44" name="Google Shape;44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9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25"/>
          <p:cNvSpPr/>
          <p:nvPr/>
        </p:nvSpPr>
        <p:spPr>
          <a:xfrm>
            <a:off x="241200" y="235938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5"/>
          <p:cNvGrpSpPr/>
          <p:nvPr/>
        </p:nvGrpSpPr>
        <p:grpSpPr>
          <a:xfrm>
            <a:off x="8511008" y="3905830"/>
            <a:ext cx="535749" cy="547122"/>
            <a:chOff x="3477650" y="837700"/>
            <a:chExt cx="314425" cy="321100"/>
          </a:xfrm>
        </p:grpSpPr>
        <p:sp>
          <p:nvSpPr>
            <p:cNvPr id="679" name="Google Shape;679;p2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25"/>
          <p:cNvGrpSpPr/>
          <p:nvPr/>
        </p:nvGrpSpPr>
        <p:grpSpPr>
          <a:xfrm>
            <a:off x="8133305" y="4608571"/>
            <a:ext cx="738667" cy="502594"/>
            <a:chOff x="200200" y="2278225"/>
            <a:chExt cx="862425" cy="586800"/>
          </a:xfrm>
        </p:grpSpPr>
        <p:sp>
          <p:nvSpPr>
            <p:cNvPr id="682" name="Google Shape;682;p2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6"/>
          <p:cNvSpPr txBox="1">
            <a:spLocks noGrp="1"/>
          </p:cNvSpPr>
          <p:nvPr>
            <p:ph type="body" idx="1"/>
          </p:nvPr>
        </p:nvSpPr>
        <p:spPr>
          <a:xfrm>
            <a:off x="720000" y="1215753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89" name="Google Shape;689;p26"/>
          <p:cNvGrpSpPr/>
          <p:nvPr/>
        </p:nvGrpSpPr>
        <p:grpSpPr>
          <a:xfrm>
            <a:off x="88383" y="176743"/>
            <a:ext cx="535749" cy="547122"/>
            <a:chOff x="3477650" y="837700"/>
            <a:chExt cx="314425" cy="321100"/>
          </a:xfrm>
        </p:grpSpPr>
        <p:sp>
          <p:nvSpPr>
            <p:cNvPr id="690" name="Google Shape;690;p2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26"/>
          <p:cNvGrpSpPr/>
          <p:nvPr/>
        </p:nvGrpSpPr>
        <p:grpSpPr>
          <a:xfrm>
            <a:off x="8166205" y="614196"/>
            <a:ext cx="738667" cy="502594"/>
            <a:chOff x="200200" y="2278225"/>
            <a:chExt cx="862425" cy="586800"/>
          </a:xfrm>
        </p:grpSpPr>
        <p:sp>
          <p:nvSpPr>
            <p:cNvPr id="693" name="Google Shape;693;p2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26"/>
          <p:cNvGrpSpPr/>
          <p:nvPr/>
        </p:nvGrpSpPr>
        <p:grpSpPr>
          <a:xfrm>
            <a:off x="7639105" y="221271"/>
            <a:ext cx="738667" cy="502594"/>
            <a:chOff x="200200" y="2278225"/>
            <a:chExt cx="862425" cy="586800"/>
          </a:xfrm>
        </p:grpSpPr>
        <p:sp>
          <p:nvSpPr>
            <p:cNvPr id="698" name="Google Shape;698;p2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2" name="Google Shape;702;p26"/>
          <p:cNvSpPr/>
          <p:nvPr/>
        </p:nvSpPr>
        <p:spPr>
          <a:xfrm>
            <a:off x="6253163" y="443667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7"/>
          <p:cNvSpPr txBox="1">
            <a:spLocks noGrp="1"/>
          </p:cNvSpPr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subTitle" idx="1"/>
          </p:nvPr>
        </p:nvSpPr>
        <p:spPr>
          <a:xfrm>
            <a:off x="2347900" y="1798930"/>
            <a:ext cx="4448100" cy="11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7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includes icons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200" b="1" u="sng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07" name="Google Shape;707;p27"/>
          <p:cNvSpPr txBox="1">
            <a:spLocks noGrp="1"/>
          </p:cNvSpPr>
          <p:nvPr>
            <p:ph type="subTitle" idx="2"/>
          </p:nvPr>
        </p:nvSpPr>
        <p:spPr>
          <a:xfrm>
            <a:off x="2603100" y="1786138"/>
            <a:ext cx="3937800" cy="3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7"/>
          <p:cNvSpPr/>
          <p:nvPr/>
        </p:nvSpPr>
        <p:spPr>
          <a:xfrm>
            <a:off x="7854313" y="34561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27"/>
          <p:cNvGrpSpPr/>
          <p:nvPr/>
        </p:nvGrpSpPr>
        <p:grpSpPr>
          <a:xfrm>
            <a:off x="8483758" y="3270005"/>
            <a:ext cx="535749" cy="547122"/>
            <a:chOff x="3477650" y="837700"/>
            <a:chExt cx="314425" cy="321100"/>
          </a:xfrm>
        </p:grpSpPr>
        <p:sp>
          <p:nvSpPr>
            <p:cNvPr id="710" name="Google Shape;710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27"/>
          <p:cNvGrpSpPr/>
          <p:nvPr/>
        </p:nvGrpSpPr>
        <p:grpSpPr>
          <a:xfrm>
            <a:off x="266047" y="3824230"/>
            <a:ext cx="1168455" cy="1168423"/>
            <a:chOff x="3581050" y="3046800"/>
            <a:chExt cx="899850" cy="899825"/>
          </a:xfrm>
        </p:grpSpPr>
        <p:sp>
          <p:nvSpPr>
            <p:cNvPr id="713" name="Google Shape;713;p27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7"/>
          <p:cNvGrpSpPr/>
          <p:nvPr/>
        </p:nvGrpSpPr>
        <p:grpSpPr>
          <a:xfrm>
            <a:off x="8256958" y="3891305"/>
            <a:ext cx="535749" cy="547122"/>
            <a:chOff x="3477650" y="837700"/>
            <a:chExt cx="314425" cy="321100"/>
          </a:xfrm>
        </p:grpSpPr>
        <p:sp>
          <p:nvSpPr>
            <p:cNvPr id="720" name="Google Shape;720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27"/>
          <p:cNvGrpSpPr/>
          <p:nvPr/>
        </p:nvGrpSpPr>
        <p:grpSpPr>
          <a:xfrm>
            <a:off x="337021" y="309755"/>
            <a:ext cx="535749" cy="547122"/>
            <a:chOff x="3477650" y="837700"/>
            <a:chExt cx="314425" cy="321100"/>
          </a:xfrm>
        </p:grpSpPr>
        <p:sp>
          <p:nvSpPr>
            <p:cNvPr id="723" name="Google Shape;723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29"/>
          <p:cNvGrpSpPr/>
          <p:nvPr/>
        </p:nvGrpSpPr>
        <p:grpSpPr>
          <a:xfrm>
            <a:off x="85355" y="4608571"/>
            <a:ext cx="738667" cy="502594"/>
            <a:chOff x="200200" y="2278225"/>
            <a:chExt cx="862425" cy="586800"/>
          </a:xfrm>
        </p:grpSpPr>
        <p:sp>
          <p:nvSpPr>
            <p:cNvPr id="742" name="Google Shape;742;p2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29"/>
          <p:cNvSpPr/>
          <p:nvPr/>
        </p:nvSpPr>
        <p:spPr>
          <a:xfrm>
            <a:off x="6293788" y="4622188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8430783" y="113043"/>
            <a:ext cx="535749" cy="547122"/>
            <a:chOff x="3477650" y="837700"/>
            <a:chExt cx="314425" cy="321100"/>
          </a:xfrm>
        </p:grpSpPr>
        <p:sp>
          <p:nvSpPr>
            <p:cNvPr id="748" name="Google Shape;748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29"/>
          <p:cNvGrpSpPr/>
          <p:nvPr/>
        </p:nvGrpSpPr>
        <p:grpSpPr>
          <a:xfrm>
            <a:off x="8692208" y="711418"/>
            <a:ext cx="535749" cy="547122"/>
            <a:chOff x="3477650" y="837700"/>
            <a:chExt cx="314425" cy="321100"/>
          </a:xfrm>
        </p:grpSpPr>
        <p:sp>
          <p:nvSpPr>
            <p:cNvPr id="751" name="Google Shape;751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29"/>
          <p:cNvGrpSpPr/>
          <p:nvPr/>
        </p:nvGrpSpPr>
        <p:grpSpPr>
          <a:xfrm rot="5400000">
            <a:off x="-32695" y="3911746"/>
            <a:ext cx="738667" cy="502594"/>
            <a:chOff x="200200" y="2278225"/>
            <a:chExt cx="862425" cy="586800"/>
          </a:xfrm>
        </p:grpSpPr>
        <p:sp>
          <p:nvSpPr>
            <p:cNvPr id="754" name="Google Shape;754;p2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11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17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40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08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2038200" y="243165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3720750" y="1353175"/>
            <a:ext cx="1702500" cy="841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038200" y="3332525"/>
            <a:ext cx="5067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>
            <a:off x="7689522" y="633393"/>
            <a:ext cx="1168455" cy="1168423"/>
            <a:chOff x="3581050" y="3046800"/>
            <a:chExt cx="899850" cy="899825"/>
          </a:xfrm>
        </p:grpSpPr>
        <p:sp>
          <p:nvSpPr>
            <p:cNvPr id="53" name="Google Shape;53;p3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3"/>
          <p:cNvGrpSpPr/>
          <p:nvPr/>
        </p:nvGrpSpPr>
        <p:grpSpPr>
          <a:xfrm>
            <a:off x="445358" y="806043"/>
            <a:ext cx="535749" cy="547122"/>
            <a:chOff x="3477650" y="837700"/>
            <a:chExt cx="314425" cy="321100"/>
          </a:xfrm>
        </p:grpSpPr>
        <p:sp>
          <p:nvSpPr>
            <p:cNvPr id="60" name="Google Shape;60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981097" y="4687897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3"/>
          <p:cNvGrpSpPr/>
          <p:nvPr/>
        </p:nvGrpSpPr>
        <p:grpSpPr>
          <a:xfrm>
            <a:off x="6623617" y="226496"/>
            <a:ext cx="738667" cy="502594"/>
            <a:chOff x="200200" y="2278225"/>
            <a:chExt cx="862425" cy="586800"/>
          </a:xfrm>
        </p:grpSpPr>
        <p:sp>
          <p:nvSpPr>
            <p:cNvPr id="64" name="Google Shape;64;p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3"/>
          <p:cNvGrpSpPr/>
          <p:nvPr/>
        </p:nvGrpSpPr>
        <p:grpSpPr>
          <a:xfrm rot="5400000">
            <a:off x="92592" y="3846221"/>
            <a:ext cx="738667" cy="502594"/>
            <a:chOff x="200200" y="2278225"/>
            <a:chExt cx="862425" cy="586800"/>
          </a:xfrm>
        </p:grpSpPr>
        <p:sp>
          <p:nvSpPr>
            <p:cNvPr id="69" name="Google Shape;69;p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3"/>
          <p:cNvGrpSpPr/>
          <p:nvPr/>
        </p:nvGrpSpPr>
        <p:grpSpPr>
          <a:xfrm>
            <a:off x="918733" y="1353168"/>
            <a:ext cx="535749" cy="547122"/>
            <a:chOff x="3477650" y="837700"/>
            <a:chExt cx="314425" cy="321100"/>
          </a:xfrm>
        </p:grpSpPr>
        <p:sp>
          <p:nvSpPr>
            <p:cNvPr id="74" name="Google Shape;74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3"/>
          <p:cNvSpPr/>
          <p:nvPr/>
        </p:nvSpPr>
        <p:spPr>
          <a:xfrm flipH="1">
            <a:off x="8119272" y="3375435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2295025" y="318075"/>
            <a:ext cx="631300" cy="442850"/>
            <a:chOff x="4269050" y="4395250"/>
            <a:chExt cx="631300" cy="442850"/>
          </a:xfrm>
        </p:grpSpPr>
        <p:sp>
          <p:nvSpPr>
            <p:cNvPr id="78" name="Google Shape;78;p3"/>
            <p:cNvSpPr/>
            <p:nvPr/>
          </p:nvSpPr>
          <p:spPr>
            <a:xfrm>
              <a:off x="4269050" y="4432775"/>
              <a:ext cx="206000" cy="66750"/>
            </a:xfrm>
            <a:custGeom>
              <a:avLst/>
              <a:gdLst/>
              <a:ahLst/>
              <a:cxnLst/>
              <a:rect l="l" t="t" r="r" b="b"/>
              <a:pathLst>
                <a:path w="8240" h="2670" extrusionOk="0">
                  <a:moveTo>
                    <a:pt x="1" y="1"/>
                  </a:moveTo>
                  <a:lnTo>
                    <a:pt x="1" y="2669"/>
                  </a:lnTo>
                  <a:lnTo>
                    <a:pt x="8240" y="2669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269050" y="4432775"/>
              <a:ext cx="206000" cy="66750"/>
            </a:xfrm>
            <a:custGeom>
              <a:avLst/>
              <a:gdLst/>
              <a:ahLst/>
              <a:cxnLst/>
              <a:rect l="l" t="t" r="r" b="b"/>
              <a:pathLst>
                <a:path w="8240" h="2670" fill="none" extrusionOk="0">
                  <a:moveTo>
                    <a:pt x="6138" y="1"/>
                  </a:moveTo>
                  <a:lnTo>
                    <a:pt x="1" y="1"/>
                  </a:lnTo>
                  <a:lnTo>
                    <a:pt x="1" y="2669"/>
                  </a:lnTo>
                  <a:lnTo>
                    <a:pt x="8240" y="26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269050" y="4499500"/>
              <a:ext cx="500375" cy="338600"/>
            </a:xfrm>
            <a:custGeom>
              <a:avLst/>
              <a:gdLst/>
              <a:ahLst/>
              <a:cxnLst/>
              <a:rect l="l" t="t" r="r" b="b"/>
              <a:pathLst>
                <a:path w="20015" h="13544" extrusionOk="0">
                  <a:moveTo>
                    <a:pt x="1" y="0"/>
                  </a:moveTo>
                  <a:lnTo>
                    <a:pt x="1" y="13543"/>
                  </a:lnTo>
                  <a:lnTo>
                    <a:pt x="20015" y="13543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269050" y="4499500"/>
              <a:ext cx="500375" cy="338600"/>
            </a:xfrm>
            <a:custGeom>
              <a:avLst/>
              <a:gdLst/>
              <a:ahLst/>
              <a:cxnLst/>
              <a:rect l="l" t="t" r="r" b="b"/>
              <a:pathLst>
                <a:path w="20015" h="13544" fill="none" extrusionOk="0">
                  <a:moveTo>
                    <a:pt x="1" y="0"/>
                  </a:moveTo>
                  <a:lnTo>
                    <a:pt x="20015" y="0"/>
                  </a:lnTo>
                  <a:lnTo>
                    <a:pt x="20015" y="13543"/>
                  </a:lnTo>
                  <a:lnTo>
                    <a:pt x="1" y="13543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373300" y="4395250"/>
              <a:ext cx="396125" cy="442850"/>
            </a:xfrm>
            <a:custGeom>
              <a:avLst/>
              <a:gdLst/>
              <a:ahLst/>
              <a:cxnLst/>
              <a:rect l="l" t="t" r="r" b="b"/>
              <a:pathLst>
                <a:path w="15845" h="17714" extrusionOk="0">
                  <a:moveTo>
                    <a:pt x="0" y="1"/>
                  </a:moveTo>
                  <a:lnTo>
                    <a:pt x="0" y="17713"/>
                  </a:lnTo>
                  <a:lnTo>
                    <a:pt x="15845" y="17713"/>
                  </a:lnTo>
                  <a:lnTo>
                    <a:pt x="15845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373300" y="4395250"/>
              <a:ext cx="396125" cy="442850"/>
            </a:xfrm>
            <a:custGeom>
              <a:avLst/>
              <a:gdLst/>
              <a:ahLst/>
              <a:cxnLst/>
              <a:rect l="l" t="t" r="r" b="b"/>
              <a:pathLst>
                <a:path w="15845" h="17714" fill="none" extrusionOk="0">
                  <a:moveTo>
                    <a:pt x="0" y="1"/>
                  </a:moveTo>
                  <a:lnTo>
                    <a:pt x="15845" y="1"/>
                  </a:lnTo>
                  <a:lnTo>
                    <a:pt x="15845" y="17713"/>
                  </a:lnTo>
                  <a:lnTo>
                    <a:pt x="0" y="17713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63275" y="4562050"/>
              <a:ext cx="537075" cy="275225"/>
            </a:xfrm>
            <a:custGeom>
              <a:avLst/>
              <a:gdLst/>
              <a:ahLst/>
              <a:cxnLst/>
              <a:rect l="l" t="t" r="r" b="b"/>
              <a:pathLst>
                <a:path w="21483" h="11009" extrusionOk="0">
                  <a:moveTo>
                    <a:pt x="5205" y="0"/>
                  </a:moveTo>
                  <a:lnTo>
                    <a:pt x="1" y="11008"/>
                  </a:lnTo>
                  <a:lnTo>
                    <a:pt x="16213" y="11008"/>
                  </a:lnTo>
                  <a:lnTo>
                    <a:pt x="2148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363275" y="4562050"/>
              <a:ext cx="537075" cy="275225"/>
            </a:xfrm>
            <a:custGeom>
              <a:avLst/>
              <a:gdLst/>
              <a:ahLst/>
              <a:cxnLst/>
              <a:rect l="l" t="t" r="r" b="b"/>
              <a:pathLst>
                <a:path w="21483" h="11009" fill="none" extrusionOk="0">
                  <a:moveTo>
                    <a:pt x="16213" y="11008"/>
                  </a:moveTo>
                  <a:lnTo>
                    <a:pt x="1" y="11008"/>
                  </a:lnTo>
                  <a:lnTo>
                    <a:pt x="5205" y="0"/>
                  </a:lnTo>
                  <a:lnTo>
                    <a:pt x="21483" y="0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3"/>
          <p:cNvGrpSpPr/>
          <p:nvPr/>
        </p:nvGrpSpPr>
        <p:grpSpPr>
          <a:xfrm>
            <a:off x="6257595" y="4350684"/>
            <a:ext cx="598366" cy="515787"/>
            <a:chOff x="2431900" y="691775"/>
            <a:chExt cx="362800" cy="312750"/>
          </a:xfrm>
        </p:grpSpPr>
        <p:sp>
          <p:nvSpPr>
            <p:cNvPr id="87" name="Google Shape;87;p3"/>
            <p:cNvSpPr/>
            <p:nvPr/>
          </p:nvSpPr>
          <p:spPr>
            <a:xfrm>
              <a:off x="2431900" y="691775"/>
              <a:ext cx="362800" cy="312750"/>
            </a:xfrm>
            <a:custGeom>
              <a:avLst/>
              <a:gdLst/>
              <a:ahLst/>
              <a:cxnLst/>
              <a:rect l="l" t="t" r="r" b="b"/>
              <a:pathLst>
                <a:path w="14512" h="12510" extrusionOk="0">
                  <a:moveTo>
                    <a:pt x="1" y="0"/>
                  </a:moveTo>
                  <a:lnTo>
                    <a:pt x="1" y="1868"/>
                  </a:lnTo>
                  <a:lnTo>
                    <a:pt x="1" y="12509"/>
                  </a:lnTo>
                  <a:lnTo>
                    <a:pt x="14511" y="12509"/>
                  </a:lnTo>
                  <a:lnTo>
                    <a:pt x="14511" y="1868"/>
                  </a:lnTo>
                  <a:lnTo>
                    <a:pt x="6405" y="1868"/>
                  </a:lnTo>
                  <a:lnTo>
                    <a:pt x="520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431900" y="691775"/>
              <a:ext cx="362800" cy="312750"/>
            </a:xfrm>
            <a:custGeom>
              <a:avLst/>
              <a:gdLst/>
              <a:ahLst/>
              <a:cxnLst/>
              <a:rect l="l" t="t" r="r" b="b"/>
              <a:pathLst>
                <a:path w="14512" h="12510" fill="none" extrusionOk="0">
                  <a:moveTo>
                    <a:pt x="6405" y="1868"/>
                  </a:moveTo>
                  <a:lnTo>
                    <a:pt x="5205" y="0"/>
                  </a:lnTo>
                  <a:lnTo>
                    <a:pt x="1" y="0"/>
                  </a:lnTo>
                  <a:lnTo>
                    <a:pt x="1" y="1868"/>
                  </a:lnTo>
                  <a:lnTo>
                    <a:pt x="1" y="12509"/>
                  </a:lnTo>
                  <a:lnTo>
                    <a:pt x="14511" y="12509"/>
                  </a:lnTo>
                  <a:lnTo>
                    <a:pt x="14511" y="1868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431900" y="797675"/>
              <a:ext cx="362800" cy="206850"/>
            </a:xfrm>
            <a:custGeom>
              <a:avLst/>
              <a:gdLst/>
              <a:ahLst/>
              <a:cxnLst/>
              <a:rect l="l" t="t" r="r" b="b"/>
              <a:pathLst>
                <a:path w="14512" h="8274" extrusionOk="0">
                  <a:moveTo>
                    <a:pt x="1" y="1"/>
                  </a:moveTo>
                  <a:lnTo>
                    <a:pt x="1" y="8273"/>
                  </a:lnTo>
                  <a:lnTo>
                    <a:pt x="14511" y="8273"/>
                  </a:lnTo>
                  <a:lnTo>
                    <a:pt x="1451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431900" y="797675"/>
              <a:ext cx="362800" cy="206850"/>
            </a:xfrm>
            <a:custGeom>
              <a:avLst/>
              <a:gdLst/>
              <a:ahLst/>
              <a:cxnLst/>
              <a:rect l="l" t="t" r="r" b="b"/>
              <a:pathLst>
                <a:path w="14512" h="8274" fill="none" extrusionOk="0">
                  <a:moveTo>
                    <a:pt x="1" y="1"/>
                  </a:moveTo>
                  <a:lnTo>
                    <a:pt x="14511" y="1"/>
                  </a:lnTo>
                  <a:lnTo>
                    <a:pt x="14511" y="8273"/>
                  </a:lnTo>
                  <a:lnTo>
                    <a:pt x="1" y="8273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470275" y="755975"/>
              <a:ext cx="280225" cy="40900"/>
            </a:xfrm>
            <a:custGeom>
              <a:avLst/>
              <a:gdLst/>
              <a:ahLst/>
              <a:cxnLst/>
              <a:rect l="l" t="t" r="r" b="b"/>
              <a:pathLst>
                <a:path w="11209" h="1636" extrusionOk="0">
                  <a:moveTo>
                    <a:pt x="0" y="1"/>
                  </a:moveTo>
                  <a:lnTo>
                    <a:pt x="0" y="1635"/>
                  </a:lnTo>
                  <a:lnTo>
                    <a:pt x="11208" y="1635"/>
                  </a:lnTo>
                  <a:lnTo>
                    <a:pt x="11208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470275" y="755975"/>
              <a:ext cx="280225" cy="40900"/>
            </a:xfrm>
            <a:custGeom>
              <a:avLst/>
              <a:gdLst/>
              <a:ahLst/>
              <a:cxnLst/>
              <a:rect l="l" t="t" r="r" b="b"/>
              <a:pathLst>
                <a:path w="11209" h="1636" fill="none" extrusionOk="0">
                  <a:moveTo>
                    <a:pt x="0" y="1"/>
                  </a:moveTo>
                  <a:lnTo>
                    <a:pt x="11208" y="1"/>
                  </a:lnTo>
                  <a:lnTo>
                    <a:pt x="11208" y="163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59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16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66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4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4107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7698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05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6733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850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>
            <a:off x="814908" y="169118"/>
            <a:ext cx="535749" cy="547122"/>
            <a:chOff x="3477650" y="837700"/>
            <a:chExt cx="314425" cy="321100"/>
          </a:xfrm>
        </p:grpSpPr>
        <p:sp>
          <p:nvSpPr>
            <p:cNvPr id="97" name="Google Shape;97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4"/>
          <p:cNvGrpSpPr/>
          <p:nvPr/>
        </p:nvGrpSpPr>
        <p:grpSpPr>
          <a:xfrm>
            <a:off x="64783" y="4048243"/>
            <a:ext cx="535749" cy="547122"/>
            <a:chOff x="3477650" y="837700"/>
            <a:chExt cx="314425" cy="321100"/>
          </a:xfrm>
        </p:grpSpPr>
        <p:sp>
          <p:nvSpPr>
            <p:cNvPr id="100" name="Google Shape;100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4"/>
          <p:cNvSpPr/>
          <p:nvPr/>
        </p:nvSpPr>
        <p:spPr>
          <a:xfrm>
            <a:off x="7692072" y="4649510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4"/>
          <p:cNvGrpSpPr/>
          <p:nvPr/>
        </p:nvGrpSpPr>
        <p:grpSpPr>
          <a:xfrm rot="5400000">
            <a:off x="8286175" y="785713"/>
            <a:ext cx="862425" cy="586800"/>
            <a:chOff x="200200" y="2278225"/>
            <a:chExt cx="862425" cy="586800"/>
          </a:xfrm>
        </p:grpSpPr>
        <p:sp>
          <p:nvSpPr>
            <p:cNvPr id="104" name="Google Shape;104;p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821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443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5461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3450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719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8400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8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436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6900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9175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2801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>
            <a:spLocks noGrp="1"/>
          </p:cNvSpPr>
          <p:nvPr>
            <p:ph type="title"/>
          </p:nvPr>
        </p:nvSpPr>
        <p:spPr>
          <a:xfrm>
            <a:off x="713225" y="1652500"/>
            <a:ext cx="7717800" cy="14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70" name="Google Shape;170;p8"/>
          <p:cNvGrpSpPr/>
          <p:nvPr/>
        </p:nvGrpSpPr>
        <p:grpSpPr>
          <a:xfrm>
            <a:off x="713225" y="4343500"/>
            <a:ext cx="550425" cy="609625"/>
            <a:chOff x="5017075" y="486625"/>
            <a:chExt cx="550425" cy="609625"/>
          </a:xfrm>
        </p:grpSpPr>
        <p:sp>
          <p:nvSpPr>
            <p:cNvPr id="171" name="Google Shape;171;p8"/>
            <p:cNvSpPr/>
            <p:nvPr/>
          </p:nvSpPr>
          <p:spPr>
            <a:xfrm>
              <a:off x="5017075" y="71680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5216400" y="716800"/>
              <a:ext cx="121775" cy="120925"/>
            </a:xfrm>
            <a:custGeom>
              <a:avLst/>
              <a:gdLst/>
              <a:ahLst/>
              <a:cxnLst/>
              <a:rect l="l" t="t" r="r" b="b"/>
              <a:pathLst>
                <a:path w="4871" h="4837" fill="none" extrusionOk="0">
                  <a:moveTo>
                    <a:pt x="4870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017075" y="71680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074625" y="65925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lnTo>
                    <a:pt x="80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5274775" y="65925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5074625" y="65925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fill="none" extrusionOk="0">
                  <a:moveTo>
                    <a:pt x="8006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131325" y="601700"/>
              <a:ext cx="321100" cy="379475"/>
            </a:xfrm>
            <a:custGeom>
              <a:avLst/>
              <a:gdLst/>
              <a:ahLst/>
              <a:cxnLst/>
              <a:rect l="l" t="t" r="r" b="b"/>
              <a:pathLst>
                <a:path w="12844" h="15179" extrusionOk="0">
                  <a:moveTo>
                    <a:pt x="1" y="1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8"/>
                  </a:lnTo>
                  <a:lnTo>
                    <a:pt x="800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5331475" y="60170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8"/>
                  </a:moveTo>
                  <a:lnTo>
                    <a:pt x="1" y="48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5131325" y="601700"/>
              <a:ext cx="321100" cy="379475"/>
            </a:xfrm>
            <a:custGeom>
              <a:avLst/>
              <a:gdLst/>
              <a:ahLst/>
              <a:cxnLst/>
              <a:rect l="l" t="t" r="r" b="b"/>
              <a:pathLst>
                <a:path w="12844" h="15179" fill="none" extrusionOk="0">
                  <a:moveTo>
                    <a:pt x="8007" y="1"/>
                  </a:moveTo>
                  <a:lnTo>
                    <a:pt x="1" y="1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8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5189700" y="545000"/>
              <a:ext cx="320275" cy="379450"/>
            </a:xfrm>
            <a:custGeom>
              <a:avLst/>
              <a:gdLst/>
              <a:ahLst/>
              <a:cxnLst/>
              <a:rect l="l" t="t" r="r" b="b"/>
              <a:pathLst>
                <a:path w="12811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10" y="15178"/>
                  </a:lnTo>
                  <a:lnTo>
                    <a:pt x="12810" y="4837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5389025" y="54500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5189700" y="545000"/>
              <a:ext cx="320275" cy="379450"/>
            </a:xfrm>
            <a:custGeom>
              <a:avLst/>
              <a:gdLst/>
              <a:ahLst/>
              <a:cxnLst/>
              <a:rect l="l" t="t" r="r" b="b"/>
              <a:pathLst>
                <a:path w="12811" h="15178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10" y="15178"/>
                  </a:lnTo>
                  <a:lnTo>
                    <a:pt x="12810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5247250" y="486625"/>
              <a:ext cx="320250" cy="380300"/>
            </a:xfrm>
            <a:custGeom>
              <a:avLst/>
              <a:gdLst/>
              <a:ahLst/>
              <a:cxnLst/>
              <a:rect l="l" t="t" r="r" b="b"/>
              <a:pathLst>
                <a:path w="12810" h="15212" extrusionOk="0">
                  <a:moveTo>
                    <a:pt x="1" y="0"/>
                  </a:moveTo>
                  <a:lnTo>
                    <a:pt x="1" y="15211"/>
                  </a:lnTo>
                  <a:lnTo>
                    <a:pt x="12810" y="15211"/>
                  </a:lnTo>
                  <a:lnTo>
                    <a:pt x="12810" y="4871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5446550" y="486625"/>
              <a:ext cx="120950" cy="121775"/>
            </a:xfrm>
            <a:custGeom>
              <a:avLst/>
              <a:gdLst/>
              <a:ahLst/>
              <a:cxnLst/>
              <a:rect l="l" t="t" r="r" b="b"/>
              <a:pathLst>
                <a:path w="4838" h="4871" fill="none" extrusionOk="0">
                  <a:moveTo>
                    <a:pt x="4838" y="4871"/>
                  </a:moveTo>
                  <a:lnTo>
                    <a:pt x="1" y="48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5247250" y="486625"/>
              <a:ext cx="320250" cy="380300"/>
            </a:xfrm>
            <a:custGeom>
              <a:avLst/>
              <a:gdLst/>
              <a:ahLst/>
              <a:cxnLst/>
              <a:rect l="l" t="t" r="r" b="b"/>
              <a:pathLst>
                <a:path w="12810" h="15212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211"/>
                  </a:lnTo>
                  <a:lnTo>
                    <a:pt x="12810" y="15211"/>
                  </a:lnTo>
                  <a:lnTo>
                    <a:pt x="12810" y="487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8"/>
          <p:cNvSpPr/>
          <p:nvPr/>
        </p:nvSpPr>
        <p:spPr>
          <a:xfrm>
            <a:off x="1773013" y="11706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" name="Google Shape;187;p8"/>
          <p:cNvGrpSpPr/>
          <p:nvPr/>
        </p:nvGrpSpPr>
        <p:grpSpPr>
          <a:xfrm>
            <a:off x="161405" y="1468709"/>
            <a:ext cx="738667" cy="502594"/>
            <a:chOff x="200200" y="2278225"/>
            <a:chExt cx="862425" cy="586800"/>
          </a:xfrm>
        </p:grpSpPr>
        <p:sp>
          <p:nvSpPr>
            <p:cNvPr id="188" name="Google Shape;188;p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8"/>
          <p:cNvGrpSpPr/>
          <p:nvPr/>
        </p:nvGrpSpPr>
        <p:grpSpPr>
          <a:xfrm>
            <a:off x="8141280" y="3196259"/>
            <a:ext cx="738667" cy="502594"/>
            <a:chOff x="200200" y="2278225"/>
            <a:chExt cx="862425" cy="586800"/>
          </a:xfrm>
        </p:grpSpPr>
        <p:sp>
          <p:nvSpPr>
            <p:cNvPr id="193" name="Google Shape;193;p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8"/>
          <p:cNvGrpSpPr/>
          <p:nvPr/>
        </p:nvGrpSpPr>
        <p:grpSpPr>
          <a:xfrm>
            <a:off x="7630572" y="432580"/>
            <a:ext cx="1168455" cy="1168423"/>
            <a:chOff x="3581050" y="3046800"/>
            <a:chExt cx="899850" cy="899825"/>
          </a:xfrm>
        </p:grpSpPr>
        <p:sp>
          <p:nvSpPr>
            <p:cNvPr id="198" name="Google Shape;198;p8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8"/>
          <p:cNvGrpSpPr/>
          <p:nvPr/>
        </p:nvGrpSpPr>
        <p:grpSpPr>
          <a:xfrm>
            <a:off x="6226108" y="4374743"/>
            <a:ext cx="535749" cy="547122"/>
            <a:chOff x="3477650" y="837700"/>
            <a:chExt cx="314425" cy="321100"/>
          </a:xfrm>
        </p:grpSpPr>
        <p:sp>
          <p:nvSpPr>
            <p:cNvPr id="205" name="Google Shape;205;p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7761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1093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7149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08337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8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9557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4387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6253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87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859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3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693650" y="1798175"/>
            <a:ext cx="5756700" cy="1227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subTitle" idx="1"/>
          </p:nvPr>
        </p:nvSpPr>
        <p:spPr>
          <a:xfrm>
            <a:off x="1693650" y="3220250"/>
            <a:ext cx="57567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52" name="Google Shape;252;p11"/>
          <p:cNvGrpSpPr/>
          <p:nvPr/>
        </p:nvGrpSpPr>
        <p:grpSpPr>
          <a:xfrm>
            <a:off x="5163958" y="58268"/>
            <a:ext cx="535749" cy="547122"/>
            <a:chOff x="3477650" y="837700"/>
            <a:chExt cx="314425" cy="321100"/>
          </a:xfrm>
        </p:grpSpPr>
        <p:sp>
          <p:nvSpPr>
            <p:cNvPr id="253" name="Google Shape;253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1"/>
          <p:cNvSpPr/>
          <p:nvPr/>
        </p:nvSpPr>
        <p:spPr>
          <a:xfrm>
            <a:off x="241213" y="539500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6297292" y="692759"/>
            <a:ext cx="738667" cy="502594"/>
            <a:chOff x="200200" y="2278225"/>
            <a:chExt cx="862425" cy="586800"/>
          </a:xfrm>
        </p:grpSpPr>
        <p:sp>
          <p:nvSpPr>
            <p:cNvPr id="257" name="Google Shape;257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11"/>
          <p:cNvGrpSpPr/>
          <p:nvPr/>
        </p:nvGrpSpPr>
        <p:grpSpPr>
          <a:xfrm>
            <a:off x="6819167" y="359009"/>
            <a:ext cx="738667" cy="502594"/>
            <a:chOff x="200200" y="2278225"/>
            <a:chExt cx="862425" cy="586800"/>
          </a:xfrm>
        </p:grpSpPr>
        <p:sp>
          <p:nvSpPr>
            <p:cNvPr id="262" name="Google Shape;262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11"/>
          <p:cNvGrpSpPr/>
          <p:nvPr/>
        </p:nvGrpSpPr>
        <p:grpSpPr>
          <a:xfrm>
            <a:off x="303758" y="3532418"/>
            <a:ext cx="535749" cy="547122"/>
            <a:chOff x="3477650" y="837700"/>
            <a:chExt cx="314425" cy="321100"/>
          </a:xfrm>
        </p:grpSpPr>
        <p:sp>
          <p:nvSpPr>
            <p:cNvPr id="267" name="Google Shape;267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1"/>
          <p:cNvGrpSpPr/>
          <p:nvPr/>
        </p:nvGrpSpPr>
        <p:grpSpPr>
          <a:xfrm>
            <a:off x="57508" y="2877793"/>
            <a:ext cx="535749" cy="547122"/>
            <a:chOff x="3477650" y="837700"/>
            <a:chExt cx="314425" cy="321100"/>
          </a:xfrm>
        </p:grpSpPr>
        <p:sp>
          <p:nvSpPr>
            <p:cNvPr id="270" name="Google Shape;270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11"/>
          <p:cNvGrpSpPr/>
          <p:nvPr/>
        </p:nvGrpSpPr>
        <p:grpSpPr>
          <a:xfrm>
            <a:off x="7764290" y="3532421"/>
            <a:ext cx="944022" cy="942428"/>
            <a:chOff x="1589650" y="604200"/>
            <a:chExt cx="488700" cy="487875"/>
          </a:xfrm>
        </p:grpSpPr>
        <p:sp>
          <p:nvSpPr>
            <p:cNvPr id="273" name="Google Shape;273;p11"/>
            <p:cNvSpPr/>
            <p:nvPr/>
          </p:nvSpPr>
          <p:spPr>
            <a:xfrm>
              <a:off x="1791450" y="604200"/>
              <a:ext cx="85925" cy="155150"/>
            </a:xfrm>
            <a:custGeom>
              <a:avLst/>
              <a:gdLst/>
              <a:ahLst/>
              <a:cxnLst/>
              <a:rect l="l" t="t" r="r" b="b"/>
              <a:pathLst>
                <a:path w="3437" h="6206" extrusionOk="0">
                  <a:moveTo>
                    <a:pt x="1735" y="1"/>
                  </a:moveTo>
                  <a:cubicBezTo>
                    <a:pt x="734" y="1"/>
                    <a:pt x="1" y="901"/>
                    <a:pt x="234" y="1869"/>
                  </a:cubicBezTo>
                  <a:lnTo>
                    <a:pt x="1101" y="5705"/>
                  </a:lnTo>
                  <a:cubicBezTo>
                    <a:pt x="1135" y="6005"/>
                    <a:pt x="1435" y="6205"/>
                    <a:pt x="1735" y="6205"/>
                  </a:cubicBezTo>
                  <a:cubicBezTo>
                    <a:pt x="2002" y="6205"/>
                    <a:pt x="2269" y="6005"/>
                    <a:pt x="2336" y="5705"/>
                  </a:cubicBezTo>
                  <a:lnTo>
                    <a:pt x="3203" y="1869"/>
                  </a:lnTo>
                  <a:cubicBezTo>
                    <a:pt x="3436" y="901"/>
                    <a:pt x="2669" y="1"/>
                    <a:pt x="17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791450" y="604200"/>
              <a:ext cx="85925" cy="155150"/>
            </a:xfrm>
            <a:custGeom>
              <a:avLst/>
              <a:gdLst/>
              <a:ahLst/>
              <a:cxnLst/>
              <a:rect l="l" t="t" r="r" b="b"/>
              <a:pathLst>
                <a:path w="3437" h="6206" fill="none" extrusionOk="0">
                  <a:moveTo>
                    <a:pt x="1735" y="6205"/>
                  </a:moveTo>
                  <a:lnTo>
                    <a:pt x="1735" y="6205"/>
                  </a:lnTo>
                  <a:cubicBezTo>
                    <a:pt x="1435" y="6205"/>
                    <a:pt x="1135" y="6005"/>
                    <a:pt x="1101" y="5705"/>
                  </a:cubicBezTo>
                  <a:lnTo>
                    <a:pt x="234" y="1869"/>
                  </a:lnTo>
                  <a:cubicBezTo>
                    <a:pt x="1" y="901"/>
                    <a:pt x="734" y="1"/>
                    <a:pt x="1735" y="1"/>
                  </a:cubicBezTo>
                  <a:lnTo>
                    <a:pt x="1735" y="1"/>
                  </a:lnTo>
                  <a:cubicBezTo>
                    <a:pt x="2669" y="1"/>
                    <a:pt x="3436" y="901"/>
                    <a:pt x="3203" y="1869"/>
                  </a:cubicBezTo>
                  <a:lnTo>
                    <a:pt x="2336" y="5705"/>
                  </a:lnTo>
                  <a:cubicBezTo>
                    <a:pt x="2269" y="6005"/>
                    <a:pt x="2002" y="6205"/>
                    <a:pt x="1735" y="6205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718900" y="617650"/>
              <a:ext cx="96750" cy="147675"/>
            </a:xfrm>
            <a:custGeom>
              <a:avLst/>
              <a:gdLst/>
              <a:ahLst/>
              <a:cxnLst/>
              <a:rect l="l" t="t" r="r" b="b"/>
              <a:pathLst>
                <a:path w="3870" h="5907" extrusionOk="0">
                  <a:moveTo>
                    <a:pt x="1833" y="1"/>
                  </a:moveTo>
                  <a:cubicBezTo>
                    <a:pt x="1657" y="1"/>
                    <a:pt x="1477" y="32"/>
                    <a:pt x="1301" y="97"/>
                  </a:cubicBezTo>
                  <a:cubicBezTo>
                    <a:pt x="367" y="430"/>
                    <a:pt x="0" y="1498"/>
                    <a:pt x="534" y="2332"/>
                  </a:cubicBezTo>
                  <a:lnTo>
                    <a:pt x="2669" y="5634"/>
                  </a:lnTo>
                  <a:cubicBezTo>
                    <a:pt x="2792" y="5806"/>
                    <a:pt x="2988" y="5906"/>
                    <a:pt x="3190" y="5906"/>
                  </a:cubicBezTo>
                  <a:cubicBezTo>
                    <a:pt x="3261" y="5906"/>
                    <a:pt x="3333" y="5894"/>
                    <a:pt x="3403" y="5867"/>
                  </a:cubicBezTo>
                  <a:cubicBezTo>
                    <a:pt x="3703" y="5801"/>
                    <a:pt x="3870" y="5500"/>
                    <a:pt x="3837" y="5200"/>
                  </a:cubicBezTo>
                  <a:lnTo>
                    <a:pt x="3336" y="1331"/>
                  </a:lnTo>
                  <a:cubicBezTo>
                    <a:pt x="3229" y="525"/>
                    <a:pt x="2559" y="1"/>
                    <a:pt x="183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718900" y="611725"/>
              <a:ext cx="96750" cy="155125"/>
            </a:xfrm>
            <a:custGeom>
              <a:avLst/>
              <a:gdLst/>
              <a:ahLst/>
              <a:cxnLst/>
              <a:rect l="l" t="t" r="r" b="b"/>
              <a:pathLst>
                <a:path w="3870" h="6205" fill="none" extrusionOk="0">
                  <a:moveTo>
                    <a:pt x="3403" y="6104"/>
                  </a:moveTo>
                  <a:lnTo>
                    <a:pt x="3403" y="6104"/>
                  </a:lnTo>
                  <a:cubicBezTo>
                    <a:pt x="3136" y="6204"/>
                    <a:pt x="2836" y="6104"/>
                    <a:pt x="2669" y="5871"/>
                  </a:cubicBezTo>
                  <a:lnTo>
                    <a:pt x="534" y="2569"/>
                  </a:lnTo>
                  <a:cubicBezTo>
                    <a:pt x="0" y="1735"/>
                    <a:pt x="367" y="667"/>
                    <a:pt x="1301" y="334"/>
                  </a:cubicBezTo>
                  <a:lnTo>
                    <a:pt x="1301" y="334"/>
                  </a:lnTo>
                  <a:cubicBezTo>
                    <a:pt x="2202" y="0"/>
                    <a:pt x="3203" y="567"/>
                    <a:pt x="3336" y="1568"/>
                  </a:cubicBezTo>
                  <a:lnTo>
                    <a:pt x="3837" y="5437"/>
                  </a:lnTo>
                  <a:cubicBezTo>
                    <a:pt x="3870" y="5737"/>
                    <a:pt x="3703" y="6038"/>
                    <a:pt x="3403" y="610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9700" y="652275"/>
              <a:ext cx="125100" cy="131675"/>
            </a:xfrm>
            <a:custGeom>
              <a:avLst/>
              <a:gdLst/>
              <a:ahLst/>
              <a:cxnLst/>
              <a:rect l="l" t="t" r="r" b="b"/>
              <a:pathLst>
                <a:path w="5004" h="5267" extrusionOk="0">
                  <a:moveTo>
                    <a:pt x="1705" y="1"/>
                  </a:moveTo>
                  <a:cubicBezTo>
                    <a:pt x="1363" y="1"/>
                    <a:pt x="1018" y="113"/>
                    <a:pt x="734" y="346"/>
                  </a:cubicBezTo>
                  <a:cubicBezTo>
                    <a:pt x="0" y="980"/>
                    <a:pt x="0" y="2147"/>
                    <a:pt x="767" y="2748"/>
                  </a:cubicBezTo>
                  <a:lnTo>
                    <a:pt x="3903" y="5116"/>
                  </a:lnTo>
                  <a:cubicBezTo>
                    <a:pt x="4003" y="5216"/>
                    <a:pt x="4136" y="5266"/>
                    <a:pt x="4278" y="5266"/>
                  </a:cubicBezTo>
                  <a:cubicBezTo>
                    <a:pt x="4420" y="5266"/>
                    <a:pt x="4570" y="5216"/>
                    <a:pt x="4703" y="5116"/>
                  </a:cubicBezTo>
                  <a:cubicBezTo>
                    <a:pt x="4937" y="4916"/>
                    <a:pt x="5004" y="4616"/>
                    <a:pt x="4870" y="4282"/>
                  </a:cubicBezTo>
                  <a:lnTo>
                    <a:pt x="3069" y="813"/>
                  </a:lnTo>
                  <a:cubicBezTo>
                    <a:pt x="2783" y="282"/>
                    <a:pt x="2247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659700" y="645900"/>
              <a:ext cx="125100" cy="139300"/>
            </a:xfrm>
            <a:custGeom>
              <a:avLst/>
              <a:gdLst/>
              <a:ahLst/>
              <a:cxnLst/>
              <a:rect l="l" t="t" r="r" b="b"/>
              <a:pathLst>
                <a:path w="5004" h="5572" fill="none" extrusionOk="0">
                  <a:moveTo>
                    <a:pt x="4703" y="5371"/>
                  </a:moveTo>
                  <a:lnTo>
                    <a:pt x="4703" y="5371"/>
                  </a:lnTo>
                  <a:cubicBezTo>
                    <a:pt x="4437" y="5571"/>
                    <a:pt x="4103" y="5571"/>
                    <a:pt x="3903" y="5371"/>
                  </a:cubicBezTo>
                  <a:lnTo>
                    <a:pt x="767" y="3003"/>
                  </a:lnTo>
                  <a:cubicBezTo>
                    <a:pt x="0" y="2402"/>
                    <a:pt x="0" y="1235"/>
                    <a:pt x="734" y="601"/>
                  </a:cubicBezTo>
                  <a:lnTo>
                    <a:pt x="734" y="601"/>
                  </a:lnTo>
                  <a:cubicBezTo>
                    <a:pt x="1468" y="1"/>
                    <a:pt x="2602" y="201"/>
                    <a:pt x="3069" y="1068"/>
                  </a:cubicBezTo>
                  <a:lnTo>
                    <a:pt x="4870" y="4537"/>
                  </a:lnTo>
                  <a:cubicBezTo>
                    <a:pt x="5004" y="4871"/>
                    <a:pt x="4937" y="5171"/>
                    <a:pt x="4703" y="537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611325" y="708000"/>
              <a:ext cx="150125" cy="104300"/>
            </a:xfrm>
            <a:custGeom>
              <a:avLst/>
              <a:gdLst/>
              <a:ahLst/>
              <a:cxnLst/>
              <a:rect l="l" t="t" r="r" b="b"/>
              <a:pathLst>
                <a:path w="6005" h="4172" extrusionOk="0">
                  <a:moveTo>
                    <a:pt x="1796" y="0"/>
                  </a:moveTo>
                  <a:cubicBezTo>
                    <a:pt x="1279" y="0"/>
                    <a:pt x="763" y="260"/>
                    <a:pt x="467" y="752"/>
                  </a:cubicBezTo>
                  <a:cubicBezTo>
                    <a:pt x="0" y="1586"/>
                    <a:pt x="434" y="2687"/>
                    <a:pt x="1335" y="2987"/>
                  </a:cubicBezTo>
                  <a:lnTo>
                    <a:pt x="5104" y="4155"/>
                  </a:lnTo>
                  <a:cubicBezTo>
                    <a:pt x="5151" y="4166"/>
                    <a:pt x="5198" y="4172"/>
                    <a:pt x="5246" y="4172"/>
                  </a:cubicBezTo>
                  <a:cubicBezTo>
                    <a:pt x="5471" y="4172"/>
                    <a:pt x="5700" y="4047"/>
                    <a:pt x="5838" y="3855"/>
                  </a:cubicBezTo>
                  <a:cubicBezTo>
                    <a:pt x="6005" y="3554"/>
                    <a:pt x="5971" y="3221"/>
                    <a:pt x="5671" y="3054"/>
                  </a:cubicBezTo>
                  <a:lnTo>
                    <a:pt x="2802" y="385"/>
                  </a:lnTo>
                  <a:cubicBezTo>
                    <a:pt x="2515" y="126"/>
                    <a:pt x="2155" y="0"/>
                    <a:pt x="179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1611325" y="701775"/>
              <a:ext cx="150125" cy="111775"/>
            </a:xfrm>
            <a:custGeom>
              <a:avLst/>
              <a:gdLst/>
              <a:ahLst/>
              <a:cxnLst/>
              <a:rect l="l" t="t" r="r" b="b"/>
              <a:pathLst>
                <a:path w="6005" h="4471" fill="none" extrusionOk="0">
                  <a:moveTo>
                    <a:pt x="5838" y="4104"/>
                  </a:moveTo>
                  <a:lnTo>
                    <a:pt x="5838" y="4104"/>
                  </a:lnTo>
                  <a:cubicBezTo>
                    <a:pt x="5671" y="4337"/>
                    <a:pt x="5371" y="4470"/>
                    <a:pt x="5104" y="4404"/>
                  </a:cubicBezTo>
                  <a:lnTo>
                    <a:pt x="1335" y="3236"/>
                  </a:lnTo>
                  <a:cubicBezTo>
                    <a:pt x="434" y="2936"/>
                    <a:pt x="0" y="1835"/>
                    <a:pt x="467" y="1001"/>
                  </a:cubicBezTo>
                  <a:lnTo>
                    <a:pt x="467" y="1001"/>
                  </a:lnTo>
                  <a:cubicBezTo>
                    <a:pt x="968" y="167"/>
                    <a:pt x="2102" y="1"/>
                    <a:pt x="2802" y="634"/>
                  </a:cubicBezTo>
                  <a:lnTo>
                    <a:pt x="5671" y="3303"/>
                  </a:lnTo>
                  <a:cubicBezTo>
                    <a:pt x="5971" y="3470"/>
                    <a:pt x="6005" y="3803"/>
                    <a:pt x="5838" y="410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589725" y="773925"/>
              <a:ext cx="159225" cy="76350"/>
            </a:xfrm>
            <a:custGeom>
              <a:avLst/>
              <a:gdLst/>
              <a:ahLst/>
              <a:cxnLst/>
              <a:rect l="l" t="t" r="r" b="b"/>
              <a:pathLst>
                <a:path w="6369" h="3054" extrusionOk="0">
                  <a:moveTo>
                    <a:pt x="1644" y="0"/>
                  </a:moveTo>
                  <a:cubicBezTo>
                    <a:pt x="938" y="0"/>
                    <a:pt x="295" y="492"/>
                    <a:pt x="164" y="1251"/>
                  </a:cubicBezTo>
                  <a:cubicBezTo>
                    <a:pt x="0" y="2200"/>
                    <a:pt x="768" y="3053"/>
                    <a:pt x="1679" y="3053"/>
                  </a:cubicBezTo>
                  <a:cubicBezTo>
                    <a:pt x="1697" y="3053"/>
                    <a:pt x="1714" y="3053"/>
                    <a:pt x="1732" y="3052"/>
                  </a:cubicBezTo>
                  <a:lnTo>
                    <a:pt x="5668" y="2885"/>
                  </a:lnTo>
                  <a:cubicBezTo>
                    <a:pt x="6001" y="2852"/>
                    <a:pt x="6235" y="2619"/>
                    <a:pt x="6302" y="2352"/>
                  </a:cubicBezTo>
                  <a:cubicBezTo>
                    <a:pt x="6368" y="2051"/>
                    <a:pt x="6202" y="1751"/>
                    <a:pt x="5868" y="1618"/>
                  </a:cubicBezTo>
                  <a:lnTo>
                    <a:pt x="2232" y="117"/>
                  </a:lnTo>
                  <a:cubicBezTo>
                    <a:pt x="2038" y="38"/>
                    <a:pt x="183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589650" y="767650"/>
              <a:ext cx="159300" cy="83425"/>
            </a:xfrm>
            <a:custGeom>
              <a:avLst/>
              <a:gdLst/>
              <a:ahLst/>
              <a:cxnLst/>
              <a:rect l="l" t="t" r="r" b="b"/>
              <a:pathLst>
                <a:path w="6372" h="3337" fill="none" extrusionOk="0">
                  <a:moveTo>
                    <a:pt x="6305" y="2603"/>
                  </a:moveTo>
                  <a:lnTo>
                    <a:pt x="6305" y="2603"/>
                  </a:lnTo>
                  <a:cubicBezTo>
                    <a:pt x="6238" y="2870"/>
                    <a:pt x="6004" y="3103"/>
                    <a:pt x="5671" y="3136"/>
                  </a:cubicBezTo>
                  <a:lnTo>
                    <a:pt x="1735" y="3303"/>
                  </a:lnTo>
                  <a:cubicBezTo>
                    <a:pt x="801" y="3337"/>
                    <a:pt x="0" y="2469"/>
                    <a:pt x="167" y="1502"/>
                  </a:cubicBezTo>
                  <a:lnTo>
                    <a:pt x="167" y="1502"/>
                  </a:lnTo>
                  <a:cubicBezTo>
                    <a:pt x="334" y="535"/>
                    <a:pt x="1334" y="1"/>
                    <a:pt x="2235" y="368"/>
                  </a:cubicBezTo>
                  <a:lnTo>
                    <a:pt x="5871" y="1869"/>
                  </a:lnTo>
                  <a:cubicBezTo>
                    <a:pt x="6205" y="2002"/>
                    <a:pt x="6371" y="2302"/>
                    <a:pt x="6305" y="2603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1590550" y="846025"/>
              <a:ext cx="157550" cy="75850"/>
            </a:xfrm>
            <a:custGeom>
              <a:avLst/>
              <a:gdLst/>
              <a:ahLst/>
              <a:cxnLst/>
              <a:rect l="l" t="t" r="r" b="b"/>
              <a:pathLst>
                <a:path w="6302" h="3034" extrusionOk="0">
                  <a:moveTo>
                    <a:pt x="1676" y="0"/>
                  </a:moveTo>
                  <a:cubicBezTo>
                    <a:pt x="704" y="0"/>
                    <a:pt x="1" y="853"/>
                    <a:pt x="164" y="1769"/>
                  </a:cubicBezTo>
                  <a:cubicBezTo>
                    <a:pt x="294" y="2523"/>
                    <a:pt x="930" y="3033"/>
                    <a:pt x="1646" y="3033"/>
                  </a:cubicBezTo>
                  <a:cubicBezTo>
                    <a:pt x="1849" y="3033"/>
                    <a:pt x="2059" y="2992"/>
                    <a:pt x="2266" y="2903"/>
                  </a:cubicBezTo>
                  <a:lnTo>
                    <a:pt x="5868" y="1402"/>
                  </a:lnTo>
                  <a:cubicBezTo>
                    <a:pt x="6135" y="1302"/>
                    <a:pt x="6302" y="1002"/>
                    <a:pt x="6269" y="702"/>
                  </a:cubicBezTo>
                  <a:cubicBezTo>
                    <a:pt x="6202" y="402"/>
                    <a:pt x="5968" y="168"/>
                    <a:pt x="5668" y="168"/>
                  </a:cubicBezTo>
                  <a:lnTo>
                    <a:pt x="1732" y="1"/>
                  </a:lnTo>
                  <a:cubicBezTo>
                    <a:pt x="1713" y="1"/>
                    <a:pt x="1695" y="0"/>
                    <a:pt x="16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1590475" y="845225"/>
              <a:ext cx="157625" cy="83400"/>
            </a:xfrm>
            <a:custGeom>
              <a:avLst/>
              <a:gdLst/>
              <a:ahLst/>
              <a:cxnLst/>
              <a:rect l="l" t="t" r="r" b="b"/>
              <a:pathLst>
                <a:path w="6305" h="3336" fill="none" extrusionOk="0">
                  <a:moveTo>
                    <a:pt x="6272" y="734"/>
                  </a:moveTo>
                  <a:lnTo>
                    <a:pt x="6272" y="734"/>
                  </a:lnTo>
                  <a:cubicBezTo>
                    <a:pt x="6305" y="1034"/>
                    <a:pt x="6138" y="1334"/>
                    <a:pt x="5871" y="1434"/>
                  </a:cubicBezTo>
                  <a:lnTo>
                    <a:pt x="2269" y="2935"/>
                  </a:lnTo>
                  <a:cubicBezTo>
                    <a:pt x="1335" y="3336"/>
                    <a:pt x="334" y="2769"/>
                    <a:pt x="167" y="1801"/>
                  </a:cubicBezTo>
                  <a:lnTo>
                    <a:pt x="167" y="1801"/>
                  </a:lnTo>
                  <a:cubicBezTo>
                    <a:pt x="0" y="867"/>
                    <a:pt x="734" y="0"/>
                    <a:pt x="1735" y="33"/>
                  </a:cubicBezTo>
                  <a:lnTo>
                    <a:pt x="5671" y="200"/>
                  </a:lnTo>
                  <a:cubicBezTo>
                    <a:pt x="5971" y="200"/>
                    <a:pt x="6205" y="434"/>
                    <a:pt x="6272" y="7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611325" y="883900"/>
              <a:ext cx="150125" cy="104575"/>
            </a:xfrm>
            <a:custGeom>
              <a:avLst/>
              <a:gdLst/>
              <a:ahLst/>
              <a:cxnLst/>
              <a:rect l="l" t="t" r="r" b="b"/>
              <a:pathLst>
                <a:path w="6005" h="4183" extrusionOk="0">
                  <a:moveTo>
                    <a:pt x="5287" y="1"/>
                  </a:moveTo>
                  <a:cubicBezTo>
                    <a:pt x="5235" y="1"/>
                    <a:pt x="5184" y="7"/>
                    <a:pt x="5137" y="21"/>
                  </a:cubicBezTo>
                  <a:lnTo>
                    <a:pt x="1368" y="1188"/>
                  </a:lnTo>
                  <a:cubicBezTo>
                    <a:pt x="434" y="1489"/>
                    <a:pt x="0" y="2556"/>
                    <a:pt x="501" y="3390"/>
                  </a:cubicBezTo>
                  <a:cubicBezTo>
                    <a:pt x="775" y="3919"/>
                    <a:pt x="1290" y="4183"/>
                    <a:pt x="1811" y="4183"/>
                  </a:cubicBezTo>
                  <a:cubicBezTo>
                    <a:pt x="2177" y="4183"/>
                    <a:pt x="2546" y="4052"/>
                    <a:pt x="2836" y="3790"/>
                  </a:cubicBezTo>
                  <a:lnTo>
                    <a:pt x="5704" y="1122"/>
                  </a:lnTo>
                  <a:cubicBezTo>
                    <a:pt x="5938" y="888"/>
                    <a:pt x="6005" y="555"/>
                    <a:pt x="5838" y="321"/>
                  </a:cubicBezTo>
                  <a:cubicBezTo>
                    <a:pt x="5731" y="108"/>
                    <a:pt x="5496" y="1"/>
                    <a:pt x="528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611325" y="882750"/>
              <a:ext cx="150125" cy="111750"/>
            </a:xfrm>
            <a:custGeom>
              <a:avLst/>
              <a:gdLst/>
              <a:ahLst/>
              <a:cxnLst/>
              <a:rect l="l" t="t" r="r" b="b"/>
              <a:pathLst>
                <a:path w="6005" h="4470" fill="none" extrusionOk="0">
                  <a:moveTo>
                    <a:pt x="5838" y="367"/>
                  </a:moveTo>
                  <a:lnTo>
                    <a:pt x="5838" y="367"/>
                  </a:lnTo>
                  <a:cubicBezTo>
                    <a:pt x="6005" y="601"/>
                    <a:pt x="5938" y="934"/>
                    <a:pt x="5704" y="1168"/>
                  </a:cubicBezTo>
                  <a:lnTo>
                    <a:pt x="2836" y="3836"/>
                  </a:lnTo>
                  <a:cubicBezTo>
                    <a:pt x="2135" y="4470"/>
                    <a:pt x="968" y="4337"/>
                    <a:pt x="501" y="3436"/>
                  </a:cubicBezTo>
                  <a:lnTo>
                    <a:pt x="501" y="3436"/>
                  </a:lnTo>
                  <a:cubicBezTo>
                    <a:pt x="0" y="2602"/>
                    <a:pt x="434" y="1535"/>
                    <a:pt x="1368" y="1234"/>
                  </a:cubicBezTo>
                  <a:lnTo>
                    <a:pt x="5137" y="67"/>
                  </a:lnTo>
                  <a:cubicBezTo>
                    <a:pt x="5371" y="0"/>
                    <a:pt x="5704" y="100"/>
                    <a:pt x="5838" y="3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659700" y="911475"/>
              <a:ext cx="125100" cy="131225"/>
            </a:xfrm>
            <a:custGeom>
              <a:avLst/>
              <a:gdLst/>
              <a:ahLst/>
              <a:cxnLst/>
              <a:rect l="l" t="t" r="r" b="b"/>
              <a:pathLst>
                <a:path w="5004" h="5249" extrusionOk="0">
                  <a:moveTo>
                    <a:pt x="4292" y="1"/>
                  </a:moveTo>
                  <a:cubicBezTo>
                    <a:pt x="4161" y="1"/>
                    <a:pt x="4025" y="42"/>
                    <a:pt x="3903" y="119"/>
                  </a:cubicBezTo>
                  <a:lnTo>
                    <a:pt x="767" y="2487"/>
                  </a:lnTo>
                  <a:cubicBezTo>
                    <a:pt x="33" y="3087"/>
                    <a:pt x="0" y="4255"/>
                    <a:pt x="734" y="4889"/>
                  </a:cubicBezTo>
                  <a:cubicBezTo>
                    <a:pt x="1030" y="5133"/>
                    <a:pt x="1375" y="5248"/>
                    <a:pt x="1714" y="5248"/>
                  </a:cubicBezTo>
                  <a:cubicBezTo>
                    <a:pt x="2255" y="5248"/>
                    <a:pt x="2782" y="4955"/>
                    <a:pt x="3069" y="4422"/>
                  </a:cubicBezTo>
                  <a:lnTo>
                    <a:pt x="4870" y="953"/>
                  </a:lnTo>
                  <a:cubicBezTo>
                    <a:pt x="5004" y="719"/>
                    <a:pt x="4937" y="386"/>
                    <a:pt x="4703" y="185"/>
                  </a:cubicBezTo>
                  <a:cubicBezTo>
                    <a:pt x="4595" y="59"/>
                    <a:pt x="4447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659700" y="910250"/>
              <a:ext cx="125100" cy="139300"/>
            </a:xfrm>
            <a:custGeom>
              <a:avLst/>
              <a:gdLst/>
              <a:ahLst/>
              <a:cxnLst/>
              <a:rect l="l" t="t" r="r" b="b"/>
              <a:pathLst>
                <a:path w="5004" h="5572" fill="none" extrusionOk="0">
                  <a:moveTo>
                    <a:pt x="4703" y="234"/>
                  </a:moveTo>
                  <a:lnTo>
                    <a:pt x="4703" y="234"/>
                  </a:lnTo>
                  <a:cubicBezTo>
                    <a:pt x="4937" y="435"/>
                    <a:pt x="5004" y="768"/>
                    <a:pt x="4870" y="1002"/>
                  </a:cubicBezTo>
                  <a:lnTo>
                    <a:pt x="3069" y="4471"/>
                  </a:lnTo>
                  <a:cubicBezTo>
                    <a:pt x="2602" y="5338"/>
                    <a:pt x="1501" y="5572"/>
                    <a:pt x="734" y="4938"/>
                  </a:cubicBezTo>
                  <a:lnTo>
                    <a:pt x="734" y="4938"/>
                  </a:lnTo>
                  <a:cubicBezTo>
                    <a:pt x="0" y="4304"/>
                    <a:pt x="33" y="3136"/>
                    <a:pt x="767" y="2536"/>
                  </a:cubicBezTo>
                  <a:lnTo>
                    <a:pt x="3903" y="168"/>
                  </a:lnTo>
                  <a:cubicBezTo>
                    <a:pt x="4170" y="1"/>
                    <a:pt x="4503" y="1"/>
                    <a:pt x="4703" y="2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1718900" y="930150"/>
              <a:ext cx="96750" cy="149250"/>
            </a:xfrm>
            <a:custGeom>
              <a:avLst/>
              <a:gdLst/>
              <a:ahLst/>
              <a:cxnLst/>
              <a:rect l="l" t="t" r="r" b="b"/>
              <a:pathLst>
                <a:path w="3870" h="5970" extrusionOk="0">
                  <a:moveTo>
                    <a:pt x="3190" y="1"/>
                  </a:moveTo>
                  <a:cubicBezTo>
                    <a:pt x="2979" y="1"/>
                    <a:pt x="2768" y="107"/>
                    <a:pt x="2669" y="306"/>
                  </a:cubicBezTo>
                  <a:lnTo>
                    <a:pt x="534" y="3608"/>
                  </a:lnTo>
                  <a:cubicBezTo>
                    <a:pt x="0" y="4442"/>
                    <a:pt x="367" y="5509"/>
                    <a:pt x="1301" y="5876"/>
                  </a:cubicBezTo>
                  <a:cubicBezTo>
                    <a:pt x="1472" y="5940"/>
                    <a:pt x="1646" y="5969"/>
                    <a:pt x="1817" y="5969"/>
                  </a:cubicBezTo>
                  <a:cubicBezTo>
                    <a:pt x="2550" y="5969"/>
                    <a:pt x="3228" y="5426"/>
                    <a:pt x="3336" y="4642"/>
                  </a:cubicBezTo>
                  <a:lnTo>
                    <a:pt x="3837" y="773"/>
                  </a:lnTo>
                  <a:cubicBezTo>
                    <a:pt x="3870" y="439"/>
                    <a:pt x="3703" y="139"/>
                    <a:pt x="3403" y="39"/>
                  </a:cubicBezTo>
                  <a:cubicBezTo>
                    <a:pt x="3335" y="13"/>
                    <a:pt x="3262" y="1"/>
                    <a:pt x="31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718900" y="928600"/>
              <a:ext cx="96750" cy="156800"/>
            </a:xfrm>
            <a:custGeom>
              <a:avLst/>
              <a:gdLst/>
              <a:ahLst/>
              <a:cxnLst/>
              <a:rect l="l" t="t" r="r" b="b"/>
              <a:pathLst>
                <a:path w="3870" h="6272" fill="none" extrusionOk="0">
                  <a:moveTo>
                    <a:pt x="3403" y="101"/>
                  </a:moveTo>
                  <a:lnTo>
                    <a:pt x="3403" y="101"/>
                  </a:lnTo>
                  <a:cubicBezTo>
                    <a:pt x="3703" y="201"/>
                    <a:pt x="3870" y="501"/>
                    <a:pt x="3837" y="835"/>
                  </a:cubicBezTo>
                  <a:lnTo>
                    <a:pt x="3336" y="4704"/>
                  </a:lnTo>
                  <a:cubicBezTo>
                    <a:pt x="3203" y="5671"/>
                    <a:pt x="2202" y="6272"/>
                    <a:pt x="1301" y="5938"/>
                  </a:cubicBezTo>
                  <a:lnTo>
                    <a:pt x="1301" y="5938"/>
                  </a:lnTo>
                  <a:cubicBezTo>
                    <a:pt x="367" y="5571"/>
                    <a:pt x="0" y="4504"/>
                    <a:pt x="534" y="3670"/>
                  </a:cubicBezTo>
                  <a:lnTo>
                    <a:pt x="2669" y="368"/>
                  </a:lnTo>
                  <a:cubicBezTo>
                    <a:pt x="2802" y="101"/>
                    <a:pt x="3136" y="1"/>
                    <a:pt x="3403" y="10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1791450" y="936950"/>
              <a:ext cx="85925" cy="155125"/>
            </a:xfrm>
            <a:custGeom>
              <a:avLst/>
              <a:gdLst/>
              <a:ahLst/>
              <a:cxnLst/>
              <a:rect l="l" t="t" r="r" b="b"/>
              <a:pathLst>
                <a:path w="3437" h="6205" extrusionOk="0">
                  <a:moveTo>
                    <a:pt x="1735" y="0"/>
                  </a:moveTo>
                  <a:cubicBezTo>
                    <a:pt x="1435" y="0"/>
                    <a:pt x="1135" y="200"/>
                    <a:pt x="1101" y="501"/>
                  </a:cubicBezTo>
                  <a:lnTo>
                    <a:pt x="201" y="4337"/>
                  </a:lnTo>
                  <a:cubicBezTo>
                    <a:pt x="1" y="5271"/>
                    <a:pt x="768" y="6205"/>
                    <a:pt x="1702" y="6205"/>
                  </a:cubicBezTo>
                  <a:cubicBezTo>
                    <a:pt x="2702" y="6205"/>
                    <a:pt x="3436" y="5271"/>
                    <a:pt x="3203" y="4337"/>
                  </a:cubicBezTo>
                  <a:lnTo>
                    <a:pt x="2336" y="501"/>
                  </a:lnTo>
                  <a:cubicBezTo>
                    <a:pt x="2302" y="200"/>
                    <a:pt x="2002" y="0"/>
                    <a:pt x="17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1791450" y="936950"/>
              <a:ext cx="85925" cy="155125"/>
            </a:xfrm>
            <a:custGeom>
              <a:avLst/>
              <a:gdLst/>
              <a:ahLst/>
              <a:cxnLst/>
              <a:rect l="l" t="t" r="r" b="b"/>
              <a:pathLst>
                <a:path w="3437" h="6205" fill="none" extrusionOk="0">
                  <a:moveTo>
                    <a:pt x="1735" y="0"/>
                  </a:moveTo>
                  <a:lnTo>
                    <a:pt x="1735" y="0"/>
                  </a:lnTo>
                  <a:cubicBezTo>
                    <a:pt x="2002" y="0"/>
                    <a:pt x="2302" y="200"/>
                    <a:pt x="2336" y="501"/>
                  </a:cubicBezTo>
                  <a:lnTo>
                    <a:pt x="3203" y="4337"/>
                  </a:lnTo>
                  <a:cubicBezTo>
                    <a:pt x="3436" y="5271"/>
                    <a:pt x="2702" y="6205"/>
                    <a:pt x="1702" y="6205"/>
                  </a:cubicBezTo>
                  <a:lnTo>
                    <a:pt x="1702" y="6205"/>
                  </a:lnTo>
                  <a:cubicBezTo>
                    <a:pt x="768" y="6205"/>
                    <a:pt x="1" y="5271"/>
                    <a:pt x="201" y="4337"/>
                  </a:cubicBezTo>
                  <a:lnTo>
                    <a:pt x="1101" y="501"/>
                  </a:lnTo>
                  <a:cubicBezTo>
                    <a:pt x="1135" y="200"/>
                    <a:pt x="1435" y="0"/>
                    <a:pt x="1735" y="0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853150" y="930500"/>
              <a:ext cx="96775" cy="148125"/>
            </a:xfrm>
            <a:custGeom>
              <a:avLst/>
              <a:gdLst/>
              <a:ahLst/>
              <a:cxnLst/>
              <a:rect l="l" t="t" r="r" b="b"/>
              <a:pathLst>
                <a:path w="3871" h="5925" extrusionOk="0">
                  <a:moveTo>
                    <a:pt x="674" y="1"/>
                  </a:moveTo>
                  <a:cubicBezTo>
                    <a:pt x="608" y="1"/>
                    <a:pt x="539" y="9"/>
                    <a:pt x="468" y="25"/>
                  </a:cubicBezTo>
                  <a:cubicBezTo>
                    <a:pt x="168" y="125"/>
                    <a:pt x="1" y="425"/>
                    <a:pt x="34" y="692"/>
                  </a:cubicBezTo>
                  <a:lnTo>
                    <a:pt x="535" y="4595"/>
                  </a:lnTo>
                  <a:cubicBezTo>
                    <a:pt x="642" y="5400"/>
                    <a:pt x="1311" y="5925"/>
                    <a:pt x="2056" y="5925"/>
                  </a:cubicBezTo>
                  <a:cubicBezTo>
                    <a:pt x="2236" y="5925"/>
                    <a:pt x="2421" y="5894"/>
                    <a:pt x="2603" y="5829"/>
                  </a:cubicBezTo>
                  <a:cubicBezTo>
                    <a:pt x="3503" y="5495"/>
                    <a:pt x="3870" y="4428"/>
                    <a:pt x="3337" y="3594"/>
                  </a:cubicBezTo>
                  <a:lnTo>
                    <a:pt x="1202" y="292"/>
                  </a:lnTo>
                  <a:cubicBezTo>
                    <a:pt x="1074" y="88"/>
                    <a:pt x="889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1853150" y="929450"/>
              <a:ext cx="96775" cy="155125"/>
            </a:xfrm>
            <a:custGeom>
              <a:avLst/>
              <a:gdLst/>
              <a:ahLst/>
              <a:cxnLst/>
              <a:rect l="l" t="t" r="r" b="b"/>
              <a:pathLst>
                <a:path w="3871" h="6205" fill="none" extrusionOk="0">
                  <a:moveTo>
                    <a:pt x="468" y="67"/>
                  </a:moveTo>
                  <a:lnTo>
                    <a:pt x="468" y="67"/>
                  </a:lnTo>
                  <a:cubicBezTo>
                    <a:pt x="768" y="0"/>
                    <a:pt x="1035" y="67"/>
                    <a:pt x="1202" y="334"/>
                  </a:cubicBezTo>
                  <a:lnTo>
                    <a:pt x="3337" y="3636"/>
                  </a:lnTo>
                  <a:cubicBezTo>
                    <a:pt x="3870" y="4470"/>
                    <a:pt x="3503" y="5537"/>
                    <a:pt x="2603" y="5871"/>
                  </a:cubicBezTo>
                  <a:lnTo>
                    <a:pt x="2603" y="5871"/>
                  </a:lnTo>
                  <a:cubicBezTo>
                    <a:pt x="1669" y="6205"/>
                    <a:pt x="668" y="5637"/>
                    <a:pt x="535" y="4637"/>
                  </a:cubicBezTo>
                  <a:lnTo>
                    <a:pt x="34" y="734"/>
                  </a:lnTo>
                  <a:cubicBezTo>
                    <a:pt x="1" y="467"/>
                    <a:pt x="168" y="167"/>
                    <a:pt x="468" y="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1883175" y="911725"/>
              <a:ext cx="125125" cy="132050"/>
            </a:xfrm>
            <a:custGeom>
              <a:avLst/>
              <a:gdLst/>
              <a:ahLst/>
              <a:cxnLst/>
              <a:rect l="l" t="t" r="r" b="b"/>
              <a:pathLst>
                <a:path w="5005" h="5282" extrusionOk="0">
                  <a:moveTo>
                    <a:pt x="726" y="0"/>
                  </a:moveTo>
                  <a:cubicBezTo>
                    <a:pt x="585" y="0"/>
                    <a:pt x="434" y="59"/>
                    <a:pt x="301" y="175"/>
                  </a:cubicBezTo>
                  <a:cubicBezTo>
                    <a:pt x="101" y="376"/>
                    <a:pt x="1" y="676"/>
                    <a:pt x="134" y="1009"/>
                  </a:cubicBezTo>
                  <a:lnTo>
                    <a:pt x="1936" y="4445"/>
                  </a:lnTo>
                  <a:cubicBezTo>
                    <a:pt x="2219" y="4992"/>
                    <a:pt x="2737" y="5281"/>
                    <a:pt x="3272" y="5281"/>
                  </a:cubicBezTo>
                  <a:cubicBezTo>
                    <a:pt x="3617" y="5281"/>
                    <a:pt x="3970" y="5161"/>
                    <a:pt x="4271" y="4912"/>
                  </a:cubicBezTo>
                  <a:cubicBezTo>
                    <a:pt x="5004" y="4278"/>
                    <a:pt x="5004" y="3111"/>
                    <a:pt x="4237" y="2544"/>
                  </a:cubicBezTo>
                  <a:lnTo>
                    <a:pt x="1102" y="175"/>
                  </a:lnTo>
                  <a:cubicBezTo>
                    <a:pt x="1002" y="59"/>
                    <a:pt x="868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1883175" y="910250"/>
              <a:ext cx="125125" cy="140125"/>
            </a:xfrm>
            <a:custGeom>
              <a:avLst/>
              <a:gdLst/>
              <a:ahLst/>
              <a:cxnLst/>
              <a:rect l="l" t="t" r="r" b="b"/>
              <a:pathLst>
                <a:path w="5005" h="5605" fill="none" extrusionOk="0">
                  <a:moveTo>
                    <a:pt x="301" y="234"/>
                  </a:moveTo>
                  <a:lnTo>
                    <a:pt x="301" y="234"/>
                  </a:lnTo>
                  <a:cubicBezTo>
                    <a:pt x="568" y="1"/>
                    <a:pt x="901" y="1"/>
                    <a:pt x="1102" y="234"/>
                  </a:cubicBezTo>
                  <a:lnTo>
                    <a:pt x="4237" y="2603"/>
                  </a:lnTo>
                  <a:cubicBezTo>
                    <a:pt x="5004" y="3170"/>
                    <a:pt x="5004" y="4337"/>
                    <a:pt x="4271" y="4971"/>
                  </a:cubicBezTo>
                  <a:lnTo>
                    <a:pt x="4271" y="4971"/>
                  </a:lnTo>
                  <a:cubicBezTo>
                    <a:pt x="3503" y="5605"/>
                    <a:pt x="2403" y="5405"/>
                    <a:pt x="1936" y="4504"/>
                  </a:cubicBezTo>
                  <a:lnTo>
                    <a:pt x="134" y="1068"/>
                  </a:lnTo>
                  <a:cubicBezTo>
                    <a:pt x="1" y="735"/>
                    <a:pt x="101" y="435"/>
                    <a:pt x="301" y="2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1907375" y="883900"/>
              <a:ext cx="149300" cy="103725"/>
            </a:xfrm>
            <a:custGeom>
              <a:avLst/>
              <a:gdLst/>
              <a:ahLst/>
              <a:cxnLst/>
              <a:rect l="l" t="t" r="r" b="b"/>
              <a:pathLst>
                <a:path w="5972" h="4149" extrusionOk="0">
                  <a:moveTo>
                    <a:pt x="692" y="1"/>
                  </a:moveTo>
                  <a:cubicBezTo>
                    <a:pt x="464" y="1"/>
                    <a:pt x="267" y="108"/>
                    <a:pt x="134" y="321"/>
                  </a:cubicBezTo>
                  <a:cubicBezTo>
                    <a:pt x="0" y="621"/>
                    <a:pt x="34" y="955"/>
                    <a:pt x="300" y="1088"/>
                  </a:cubicBezTo>
                  <a:lnTo>
                    <a:pt x="3169" y="3790"/>
                  </a:lnTo>
                  <a:cubicBezTo>
                    <a:pt x="3451" y="4031"/>
                    <a:pt x="3802" y="4149"/>
                    <a:pt x="4154" y="4149"/>
                  </a:cubicBezTo>
                  <a:cubicBezTo>
                    <a:pt x="4679" y="4149"/>
                    <a:pt x="5205" y="3889"/>
                    <a:pt x="5504" y="3390"/>
                  </a:cubicBezTo>
                  <a:cubicBezTo>
                    <a:pt x="5971" y="2556"/>
                    <a:pt x="5537" y="1489"/>
                    <a:pt x="4637" y="1188"/>
                  </a:cubicBezTo>
                  <a:lnTo>
                    <a:pt x="867" y="21"/>
                  </a:lnTo>
                  <a:cubicBezTo>
                    <a:pt x="807" y="7"/>
                    <a:pt x="749" y="1"/>
                    <a:pt x="69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1907375" y="882750"/>
              <a:ext cx="149300" cy="110925"/>
            </a:xfrm>
            <a:custGeom>
              <a:avLst/>
              <a:gdLst/>
              <a:ahLst/>
              <a:cxnLst/>
              <a:rect l="l" t="t" r="r" b="b"/>
              <a:pathLst>
                <a:path w="5972" h="4437" fill="none" extrusionOk="0">
                  <a:moveTo>
                    <a:pt x="134" y="367"/>
                  </a:moveTo>
                  <a:lnTo>
                    <a:pt x="134" y="367"/>
                  </a:lnTo>
                  <a:cubicBezTo>
                    <a:pt x="300" y="100"/>
                    <a:pt x="567" y="0"/>
                    <a:pt x="867" y="67"/>
                  </a:cubicBezTo>
                  <a:lnTo>
                    <a:pt x="4637" y="1234"/>
                  </a:lnTo>
                  <a:cubicBezTo>
                    <a:pt x="5537" y="1535"/>
                    <a:pt x="5971" y="2602"/>
                    <a:pt x="5504" y="3436"/>
                  </a:cubicBezTo>
                  <a:lnTo>
                    <a:pt x="5504" y="3436"/>
                  </a:lnTo>
                  <a:cubicBezTo>
                    <a:pt x="5004" y="4270"/>
                    <a:pt x="3870" y="4437"/>
                    <a:pt x="3169" y="3836"/>
                  </a:cubicBezTo>
                  <a:lnTo>
                    <a:pt x="300" y="1134"/>
                  </a:lnTo>
                  <a:cubicBezTo>
                    <a:pt x="34" y="1001"/>
                    <a:pt x="0" y="667"/>
                    <a:pt x="134" y="3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1919875" y="846025"/>
              <a:ext cx="158400" cy="75850"/>
            </a:xfrm>
            <a:custGeom>
              <a:avLst/>
              <a:gdLst/>
              <a:ahLst/>
              <a:cxnLst/>
              <a:rect l="l" t="t" r="r" b="b"/>
              <a:pathLst>
                <a:path w="6336" h="3034" extrusionOk="0">
                  <a:moveTo>
                    <a:pt x="4656" y="0"/>
                  </a:moveTo>
                  <a:cubicBezTo>
                    <a:pt x="4639" y="0"/>
                    <a:pt x="4621" y="1"/>
                    <a:pt x="4604" y="1"/>
                  </a:cubicBezTo>
                  <a:lnTo>
                    <a:pt x="668" y="168"/>
                  </a:lnTo>
                  <a:cubicBezTo>
                    <a:pt x="334" y="202"/>
                    <a:pt x="67" y="402"/>
                    <a:pt x="34" y="702"/>
                  </a:cubicBezTo>
                  <a:cubicBezTo>
                    <a:pt x="1" y="1002"/>
                    <a:pt x="167" y="1302"/>
                    <a:pt x="468" y="1402"/>
                  </a:cubicBezTo>
                  <a:lnTo>
                    <a:pt x="4103" y="2903"/>
                  </a:lnTo>
                  <a:cubicBezTo>
                    <a:pt x="4304" y="2992"/>
                    <a:pt x="4509" y="3034"/>
                    <a:pt x="4708" y="3034"/>
                  </a:cubicBezTo>
                  <a:cubicBezTo>
                    <a:pt x="5408" y="3034"/>
                    <a:pt x="6042" y="2529"/>
                    <a:pt x="6172" y="1803"/>
                  </a:cubicBezTo>
                  <a:cubicBezTo>
                    <a:pt x="6335" y="853"/>
                    <a:pt x="5567" y="0"/>
                    <a:pt x="46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1919875" y="845225"/>
              <a:ext cx="158475" cy="83400"/>
            </a:xfrm>
            <a:custGeom>
              <a:avLst/>
              <a:gdLst/>
              <a:ahLst/>
              <a:cxnLst/>
              <a:rect l="l" t="t" r="r" b="b"/>
              <a:pathLst>
                <a:path w="6339" h="3336" fill="none" extrusionOk="0">
                  <a:moveTo>
                    <a:pt x="34" y="734"/>
                  </a:moveTo>
                  <a:lnTo>
                    <a:pt x="34" y="734"/>
                  </a:lnTo>
                  <a:cubicBezTo>
                    <a:pt x="67" y="434"/>
                    <a:pt x="334" y="234"/>
                    <a:pt x="668" y="200"/>
                  </a:cubicBezTo>
                  <a:lnTo>
                    <a:pt x="4604" y="33"/>
                  </a:lnTo>
                  <a:cubicBezTo>
                    <a:pt x="5538" y="0"/>
                    <a:pt x="6338" y="867"/>
                    <a:pt x="6172" y="1835"/>
                  </a:cubicBezTo>
                  <a:lnTo>
                    <a:pt x="6172" y="1835"/>
                  </a:lnTo>
                  <a:cubicBezTo>
                    <a:pt x="6005" y="2769"/>
                    <a:pt x="5004" y="3336"/>
                    <a:pt x="4103" y="2935"/>
                  </a:cubicBezTo>
                  <a:lnTo>
                    <a:pt x="468" y="1434"/>
                  </a:lnTo>
                  <a:cubicBezTo>
                    <a:pt x="167" y="1334"/>
                    <a:pt x="1" y="1034"/>
                    <a:pt x="34" y="7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919875" y="773925"/>
              <a:ext cx="157550" cy="76350"/>
            </a:xfrm>
            <a:custGeom>
              <a:avLst/>
              <a:gdLst/>
              <a:ahLst/>
              <a:cxnLst/>
              <a:rect l="l" t="t" r="r" b="b"/>
              <a:pathLst>
                <a:path w="6302" h="3054" extrusionOk="0">
                  <a:moveTo>
                    <a:pt x="4642" y="0"/>
                  </a:moveTo>
                  <a:cubicBezTo>
                    <a:pt x="4443" y="0"/>
                    <a:pt x="4238" y="38"/>
                    <a:pt x="4037" y="117"/>
                  </a:cubicBezTo>
                  <a:lnTo>
                    <a:pt x="434" y="1618"/>
                  </a:lnTo>
                  <a:cubicBezTo>
                    <a:pt x="167" y="1751"/>
                    <a:pt x="1" y="2051"/>
                    <a:pt x="34" y="2352"/>
                  </a:cubicBezTo>
                  <a:cubicBezTo>
                    <a:pt x="134" y="2619"/>
                    <a:pt x="367" y="2885"/>
                    <a:pt x="634" y="2885"/>
                  </a:cubicBezTo>
                  <a:lnTo>
                    <a:pt x="4537" y="3052"/>
                  </a:lnTo>
                  <a:cubicBezTo>
                    <a:pt x="4556" y="3053"/>
                    <a:pt x="4574" y="3053"/>
                    <a:pt x="4593" y="3053"/>
                  </a:cubicBezTo>
                  <a:cubicBezTo>
                    <a:pt x="5566" y="3053"/>
                    <a:pt x="6302" y="2200"/>
                    <a:pt x="6138" y="1251"/>
                  </a:cubicBezTo>
                  <a:cubicBezTo>
                    <a:pt x="6007" y="492"/>
                    <a:pt x="5364" y="0"/>
                    <a:pt x="46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1919875" y="767650"/>
              <a:ext cx="157650" cy="83425"/>
            </a:xfrm>
            <a:custGeom>
              <a:avLst/>
              <a:gdLst/>
              <a:ahLst/>
              <a:cxnLst/>
              <a:rect l="l" t="t" r="r" b="b"/>
              <a:pathLst>
                <a:path w="6306" h="3337" fill="none" extrusionOk="0">
                  <a:moveTo>
                    <a:pt x="34" y="2603"/>
                  </a:moveTo>
                  <a:lnTo>
                    <a:pt x="34" y="2603"/>
                  </a:lnTo>
                  <a:cubicBezTo>
                    <a:pt x="1" y="2302"/>
                    <a:pt x="167" y="2002"/>
                    <a:pt x="434" y="1869"/>
                  </a:cubicBezTo>
                  <a:lnTo>
                    <a:pt x="4037" y="368"/>
                  </a:lnTo>
                  <a:cubicBezTo>
                    <a:pt x="4971" y="1"/>
                    <a:pt x="5971" y="535"/>
                    <a:pt x="6138" y="1502"/>
                  </a:cubicBezTo>
                  <a:lnTo>
                    <a:pt x="6138" y="1502"/>
                  </a:lnTo>
                  <a:cubicBezTo>
                    <a:pt x="6305" y="2469"/>
                    <a:pt x="5538" y="3337"/>
                    <a:pt x="4537" y="3303"/>
                  </a:cubicBezTo>
                  <a:lnTo>
                    <a:pt x="634" y="3136"/>
                  </a:lnTo>
                  <a:cubicBezTo>
                    <a:pt x="367" y="3136"/>
                    <a:pt x="134" y="2870"/>
                    <a:pt x="34" y="2603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1906525" y="707400"/>
              <a:ext cx="150150" cy="104500"/>
            </a:xfrm>
            <a:custGeom>
              <a:avLst/>
              <a:gdLst/>
              <a:ahLst/>
              <a:cxnLst/>
              <a:rect l="l" t="t" r="r" b="b"/>
              <a:pathLst>
                <a:path w="6006" h="4180" extrusionOk="0">
                  <a:moveTo>
                    <a:pt x="4196" y="0"/>
                  </a:moveTo>
                  <a:cubicBezTo>
                    <a:pt x="3829" y="0"/>
                    <a:pt x="3460" y="133"/>
                    <a:pt x="3170" y="409"/>
                  </a:cubicBezTo>
                  <a:lnTo>
                    <a:pt x="268" y="3078"/>
                  </a:lnTo>
                  <a:cubicBezTo>
                    <a:pt x="68" y="3278"/>
                    <a:pt x="1" y="3612"/>
                    <a:pt x="168" y="3879"/>
                  </a:cubicBezTo>
                  <a:cubicBezTo>
                    <a:pt x="296" y="4059"/>
                    <a:pt x="504" y="4179"/>
                    <a:pt x="699" y="4179"/>
                  </a:cubicBezTo>
                  <a:cubicBezTo>
                    <a:pt x="757" y="4179"/>
                    <a:pt x="815" y="4168"/>
                    <a:pt x="868" y="4145"/>
                  </a:cubicBezTo>
                  <a:lnTo>
                    <a:pt x="4637" y="3011"/>
                  </a:lnTo>
                  <a:cubicBezTo>
                    <a:pt x="5571" y="2711"/>
                    <a:pt x="6005" y="1610"/>
                    <a:pt x="5505" y="776"/>
                  </a:cubicBezTo>
                  <a:cubicBezTo>
                    <a:pt x="5231" y="268"/>
                    <a:pt x="4716" y="0"/>
                    <a:pt x="419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1906525" y="700950"/>
              <a:ext cx="150150" cy="112600"/>
            </a:xfrm>
            <a:custGeom>
              <a:avLst/>
              <a:gdLst/>
              <a:ahLst/>
              <a:cxnLst/>
              <a:rect l="l" t="t" r="r" b="b"/>
              <a:pathLst>
                <a:path w="6006" h="4504" fill="none" extrusionOk="0">
                  <a:moveTo>
                    <a:pt x="168" y="4137"/>
                  </a:moveTo>
                  <a:lnTo>
                    <a:pt x="168" y="4137"/>
                  </a:lnTo>
                  <a:cubicBezTo>
                    <a:pt x="1" y="3870"/>
                    <a:pt x="68" y="3536"/>
                    <a:pt x="268" y="3336"/>
                  </a:cubicBezTo>
                  <a:lnTo>
                    <a:pt x="3170" y="667"/>
                  </a:lnTo>
                  <a:cubicBezTo>
                    <a:pt x="3870" y="0"/>
                    <a:pt x="5038" y="167"/>
                    <a:pt x="5505" y="1034"/>
                  </a:cubicBezTo>
                  <a:lnTo>
                    <a:pt x="5505" y="1034"/>
                  </a:lnTo>
                  <a:cubicBezTo>
                    <a:pt x="6005" y="1868"/>
                    <a:pt x="5571" y="2969"/>
                    <a:pt x="4637" y="3269"/>
                  </a:cubicBezTo>
                  <a:lnTo>
                    <a:pt x="868" y="4403"/>
                  </a:lnTo>
                  <a:cubicBezTo>
                    <a:pt x="635" y="4503"/>
                    <a:pt x="334" y="4370"/>
                    <a:pt x="168" y="413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1883175" y="653350"/>
              <a:ext cx="125125" cy="130700"/>
            </a:xfrm>
            <a:custGeom>
              <a:avLst/>
              <a:gdLst/>
              <a:ahLst/>
              <a:cxnLst/>
              <a:rect l="l" t="t" r="r" b="b"/>
              <a:pathLst>
                <a:path w="5005" h="5228" extrusionOk="0">
                  <a:moveTo>
                    <a:pt x="3263" y="1"/>
                  </a:moveTo>
                  <a:cubicBezTo>
                    <a:pt x="2721" y="1"/>
                    <a:pt x="2199" y="290"/>
                    <a:pt x="1936" y="837"/>
                  </a:cubicBezTo>
                  <a:lnTo>
                    <a:pt x="134" y="4273"/>
                  </a:lnTo>
                  <a:cubicBezTo>
                    <a:pt x="1" y="4539"/>
                    <a:pt x="68" y="4873"/>
                    <a:pt x="301" y="5073"/>
                  </a:cubicBezTo>
                  <a:cubicBezTo>
                    <a:pt x="441" y="5178"/>
                    <a:pt x="589" y="5228"/>
                    <a:pt x="733" y="5228"/>
                  </a:cubicBezTo>
                  <a:cubicBezTo>
                    <a:pt x="864" y="5228"/>
                    <a:pt x="990" y="5186"/>
                    <a:pt x="1102" y="5107"/>
                  </a:cubicBezTo>
                  <a:lnTo>
                    <a:pt x="4204" y="2738"/>
                  </a:lnTo>
                  <a:cubicBezTo>
                    <a:pt x="4971" y="2138"/>
                    <a:pt x="5004" y="1004"/>
                    <a:pt x="4271" y="370"/>
                  </a:cubicBezTo>
                  <a:cubicBezTo>
                    <a:pt x="3970" y="121"/>
                    <a:pt x="3612" y="1"/>
                    <a:pt x="32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1883175" y="646750"/>
              <a:ext cx="125125" cy="138450"/>
            </a:xfrm>
            <a:custGeom>
              <a:avLst/>
              <a:gdLst/>
              <a:ahLst/>
              <a:cxnLst/>
              <a:rect l="l" t="t" r="r" b="b"/>
              <a:pathLst>
                <a:path w="5005" h="5538" fill="none" extrusionOk="0">
                  <a:moveTo>
                    <a:pt x="301" y="5337"/>
                  </a:moveTo>
                  <a:lnTo>
                    <a:pt x="301" y="5337"/>
                  </a:lnTo>
                  <a:cubicBezTo>
                    <a:pt x="68" y="5137"/>
                    <a:pt x="1" y="4803"/>
                    <a:pt x="134" y="4537"/>
                  </a:cubicBezTo>
                  <a:lnTo>
                    <a:pt x="1936" y="1101"/>
                  </a:lnTo>
                  <a:cubicBezTo>
                    <a:pt x="2369" y="200"/>
                    <a:pt x="3503" y="0"/>
                    <a:pt x="4271" y="634"/>
                  </a:cubicBezTo>
                  <a:lnTo>
                    <a:pt x="4271" y="634"/>
                  </a:lnTo>
                  <a:cubicBezTo>
                    <a:pt x="5004" y="1268"/>
                    <a:pt x="4971" y="2402"/>
                    <a:pt x="4204" y="3002"/>
                  </a:cubicBezTo>
                  <a:lnTo>
                    <a:pt x="1102" y="5371"/>
                  </a:lnTo>
                  <a:cubicBezTo>
                    <a:pt x="868" y="5537"/>
                    <a:pt x="568" y="5537"/>
                    <a:pt x="301" y="533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853150" y="616150"/>
              <a:ext cx="96775" cy="149500"/>
            </a:xfrm>
            <a:custGeom>
              <a:avLst/>
              <a:gdLst/>
              <a:ahLst/>
              <a:cxnLst/>
              <a:rect l="l" t="t" r="r" b="b"/>
              <a:pathLst>
                <a:path w="3871" h="5980" extrusionOk="0">
                  <a:moveTo>
                    <a:pt x="2088" y="0"/>
                  </a:moveTo>
                  <a:cubicBezTo>
                    <a:pt x="1331" y="0"/>
                    <a:pt x="644" y="568"/>
                    <a:pt x="535" y="1357"/>
                  </a:cubicBezTo>
                  <a:lnTo>
                    <a:pt x="34" y="5227"/>
                  </a:lnTo>
                  <a:cubicBezTo>
                    <a:pt x="1" y="5560"/>
                    <a:pt x="168" y="5861"/>
                    <a:pt x="468" y="5927"/>
                  </a:cubicBezTo>
                  <a:cubicBezTo>
                    <a:pt x="548" y="5963"/>
                    <a:pt x="626" y="5980"/>
                    <a:pt x="701" y="5980"/>
                  </a:cubicBezTo>
                  <a:cubicBezTo>
                    <a:pt x="904" y="5980"/>
                    <a:pt x="1080" y="5856"/>
                    <a:pt x="1202" y="5661"/>
                  </a:cubicBezTo>
                  <a:lnTo>
                    <a:pt x="3337" y="2358"/>
                  </a:lnTo>
                  <a:cubicBezTo>
                    <a:pt x="3870" y="1524"/>
                    <a:pt x="3503" y="423"/>
                    <a:pt x="2603" y="90"/>
                  </a:cubicBezTo>
                  <a:cubicBezTo>
                    <a:pt x="2431" y="29"/>
                    <a:pt x="2258" y="0"/>
                    <a:pt x="20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853150" y="610050"/>
              <a:ext cx="96775" cy="157625"/>
            </a:xfrm>
            <a:custGeom>
              <a:avLst/>
              <a:gdLst/>
              <a:ahLst/>
              <a:cxnLst/>
              <a:rect l="l" t="t" r="r" b="b"/>
              <a:pathLst>
                <a:path w="3871" h="6305" fill="none" extrusionOk="0">
                  <a:moveTo>
                    <a:pt x="468" y="6171"/>
                  </a:moveTo>
                  <a:lnTo>
                    <a:pt x="468" y="6171"/>
                  </a:lnTo>
                  <a:cubicBezTo>
                    <a:pt x="168" y="6105"/>
                    <a:pt x="1" y="5804"/>
                    <a:pt x="34" y="5471"/>
                  </a:cubicBezTo>
                  <a:lnTo>
                    <a:pt x="535" y="1601"/>
                  </a:lnTo>
                  <a:cubicBezTo>
                    <a:pt x="668" y="634"/>
                    <a:pt x="1669" y="0"/>
                    <a:pt x="2603" y="334"/>
                  </a:cubicBezTo>
                  <a:lnTo>
                    <a:pt x="2603" y="334"/>
                  </a:lnTo>
                  <a:cubicBezTo>
                    <a:pt x="3503" y="667"/>
                    <a:pt x="3870" y="1768"/>
                    <a:pt x="3337" y="2602"/>
                  </a:cubicBezTo>
                  <a:lnTo>
                    <a:pt x="1202" y="5905"/>
                  </a:lnTo>
                  <a:cubicBezTo>
                    <a:pt x="1035" y="6171"/>
                    <a:pt x="768" y="6305"/>
                    <a:pt x="468" y="617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1699725" y="727750"/>
              <a:ext cx="269375" cy="239950"/>
            </a:xfrm>
            <a:custGeom>
              <a:avLst/>
              <a:gdLst/>
              <a:ahLst/>
              <a:cxnLst/>
              <a:rect l="l" t="t" r="r" b="b"/>
              <a:pathLst>
                <a:path w="10775" h="9598" extrusionOk="0">
                  <a:moveTo>
                    <a:pt x="5395" y="1"/>
                  </a:moveTo>
                  <a:cubicBezTo>
                    <a:pt x="3986" y="1"/>
                    <a:pt x="2587" y="616"/>
                    <a:pt x="1635" y="1797"/>
                  </a:cubicBezTo>
                  <a:cubicBezTo>
                    <a:pt x="0" y="3865"/>
                    <a:pt x="300" y="6867"/>
                    <a:pt x="2369" y="8535"/>
                  </a:cubicBezTo>
                  <a:cubicBezTo>
                    <a:pt x="3256" y="9251"/>
                    <a:pt x="4315" y="9598"/>
                    <a:pt x="5366" y="9598"/>
                  </a:cubicBezTo>
                  <a:cubicBezTo>
                    <a:pt x="6767" y="9598"/>
                    <a:pt x="8154" y="8982"/>
                    <a:pt x="9107" y="7801"/>
                  </a:cubicBezTo>
                  <a:cubicBezTo>
                    <a:pt x="10775" y="5733"/>
                    <a:pt x="10441" y="2731"/>
                    <a:pt x="8406" y="1063"/>
                  </a:cubicBezTo>
                  <a:cubicBezTo>
                    <a:pt x="7519" y="348"/>
                    <a:pt x="6454" y="1"/>
                    <a:pt x="53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1699725" y="712625"/>
              <a:ext cx="269375" cy="270200"/>
            </a:xfrm>
            <a:custGeom>
              <a:avLst/>
              <a:gdLst/>
              <a:ahLst/>
              <a:cxnLst/>
              <a:rect l="l" t="t" r="r" b="b"/>
              <a:pathLst>
                <a:path w="10775" h="10808" fill="none" extrusionOk="0">
                  <a:moveTo>
                    <a:pt x="8406" y="1668"/>
                  </a:moveTo>
                  <a:cubicBezTo>
                    <a:pt x="10441" y="3336"/>
                    <a:pt x="10775" y="6338"/>
                    <a:pt x="9107" y="8406"/>
                  </a:cubicBezTo>
                  <a:cubicBezTo>
                    <a:pt x="7439" y="10474"/>
                    <a:pt x="4437" y="10808"/>
                    <a:pt x="2369" y="9140"/>
                  </a:cubicBezTo>
                  <a:cubicBezTo>
                    <a:pt x="300" y="7472"/>
                    <a:pt x="0" y="4470"/>
                    <a:pt x="1635" y="2402"/>
                  </a:cubicBezTo>
                  <a:cubicBezTo>
                    <a:pt x="3303" y="334"/>
                    <a:pt x="6338" y="0"/>
                    <a:pt x="8406" y="1668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1"/>
          <p:cNvGrpSpPr/>
          <p:nvPr/>
        </p:nvGrpSpPr>
        <p:grpSpPr>
          <a:xfrm>
            <a:off x="3095242" y="4426721"/>
            <a:ext cx="738667" cy="502594"/>
            <a:chOff x="200200" y="2278225"/>
            <a:chExt cx="862425" cy="586800"/>
          </a:xfrm>
        </p:grpSpPr>
        <p:sp>
          <p:nvSpPr>
            <p:cNvPr id="312" name="Google Shape;312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58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21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80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4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70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95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72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63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2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1566150" y="2320925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4947924" y="2320925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1566150" y="4017100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4947924" y="4017100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5"/>
          </p:nvPr>
        </p:nvSpPr>
        <p:spPr>
          <a:xfrm>
            <a:off x="1566149" y="2137375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6"/>
          </p:nvPr>
        </p:nvSpPr>
        <p:spPr>
          <a:xfrm>
            <a:off x="4947926" y="2137375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7"/>
          </p:nvPr>
        </p:nvSpPr>
        <p:spPr>
          <a:xfrm>
            <a:off x="1566149" y="3833501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8"/>
          </p:nvPr>
        </p:nvSpPr>
        <p:spPr>
          <a:xfrm>
            <a:off x="4947926" y="3833501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9" hasCustomPrompt="1"/>
          </p:nvPr>
        </p:nvSpPr>
        <p:spPr>
          <a:xfrm>
            <a:off x="1566150" y="3077200"/>
            <a:ext cx="786600" cy="604200"/>
          </a:xfrm>
          <a:prstGeom prst="rect">
            <a:avLst/>
          </a:prstGeom>
          <a:solidFill>
            <a:srgbClr val="F999B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13" hasCustomPrompt="1"/>
          </p:nvPr>
        </p:nvSpPr>
        <p:spPr>
          <a:xfrm>
            <a:off x="1566150" y="1367225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47925" y="1420975"/>
            <a:ext cx="786600" cy="572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47925" y="3077213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grpSp>
        <p:nvGrpSpPr>
          <p:cNvPr id="331" name="Google Shape;331;p13"/>
          <p:cNvGrpSpPr/>
          <p:nvPr/>
        </p:nvGrpSpPr>
        <p:grpSpPr>
          <a:xfrm>
            <a:off x="8093633" y="265930"/>
            <a:ext cx="535749" cy="547122"/>
            <a:chOff x="3477650" y="837700"/>
            <a:chExt cx="314425" cy="321100"/>
          </a:xfrm>
        </p:grpSpPr>
        <p:sp>
          <p:nvSpPr>
            <p:cNvPr id="332" name="Google Shape;332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>
            <a:off x="116867" y="1360171"/>
            <a:ext cx="738667" cy="502594"/>
            <a:chOff x="200200" y="2278225"/>
            <a:chExt cx="862425" cy="586800"/>
          </a:xfrm>
        </p:grpSpPr>
        <p:sp>
          <p:nvSpPr>
            <p:cNvPr id="335" name="Google Shape;335;p1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3"/>
          <p:cNvGrpSpPr/>
          <p:nvPr/>
        </p:nvGrpSpPr>
        <p:grpSpPr>
          <a:xfrm>
            <a:off x="116874" y="3894970"/>
            <a:ext cx="1088187" cy="1088241"/>
            <a:chOff x="5486600" y="4383575"/>
            <a:chExt cx="497025" cy="497050"/>
          </a:xfrm>
        </p:grpSpPr>
        <p:sp>
          <p:nvSpPr>
            <p:cNvPr id="340" name="Google Shape;340;p13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13"/>
          <p:cNvGrpSpPr/>
          <p:nvPr/>
        </p:nvGrpSpPr>
        <p:grpSpPr>
          <a:xfrm>
            <a:off x="339633" y="2045618"/>
            <a:ext cx="535749" cy="547122"/>
            <a:chOff x="3477650" y="837700"/>
            <a:chExt cx="314425" cy="321100"/>
          </a:xfrm>
        </p:grpSpPr>
        <p:sp>
          <p:nvSpPr>
            <p:cNvPr id="347" name="Google Shape;347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13"/>
          <p:cNvSpPr/>
          <p:nvPr/>
        </p:nvSpPr>
        <p:spPr>
          <a:xfrm>
            <a:off x="8061422" y="2990660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8430783" y="813055"/>
            <a:ext cx="535749" cy="547122"/>
            <a:chOff x="3477650" y="837700"/>
            <a:chExt cx="314425" cy="321100"/>
          </a:xfrm>
        </p:grpSpPr>
        <p:sp>
          <p:nvSpPr>
            <p:cNvPr id="351" name="Google Shape;351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subTitle" idx="1"/>
          </p:nvPr>
        </p:nvSpPr>
        <p:spPr>
          <a:xfrm>
            <a:off x="4745200" y="2333375"/>
            <a:ext cx="3433800" cy="17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5"/>
          <p:cNvSpPr txBox="1">
            <a:spLocks noGrp="1"/>
          </p:cNvSpPr>
          <p:nvPr>
            <p:ph type="subTitle" idx="2"/>
          </p:nvPr>
        </p:nvSpPr>
        <p:spPr>
          <a:xfrm>
            <a:off x="788350" y="2333375"/>
            <a:ext cx="3433800" cy="17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5"/>
          <p:cNvSpPr/>
          <p:nvPr/>
        </p:nvSpPr>
        <p:spPr>
          <a:xfrm>
            <a:off x="116275" y="460856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15"/>
          <p:cNvGrpSpPr/>
          <p:nvPr/>
        </p:nvGrpSpPr>
        <p:grpSpPr>
          <a:xfrm rot="5400000">
            <a:off x="8403217" y="697284"/>
            <a:ext cx="738667" cy="502594"/>
            <a:chOff x="200200" y="2278225"/>
            <a:chExt cx="862425" cy="586800"/>
          </a:xfrm>
        </p:grpSpPr>
        <p:sp>
          <p:nvSpPr>
            <p:cNvPr id="405" name="Google Shape;405;p1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15"/>
          <p:cNvGrpSpPr/>
          <p:nvPr/>
        </p:nvGrpSpPr>
        <p:grpSpPr>
          <a:xfrm>
            <a:off x="8504683" y="4335018"/>
            <a:ext cx="535749" cy="547122"/>
            <a:chOff x="3477650" y="837700"/>
            <a:chExt cx="314425" cy="321100"/>
          </a:xfrm>
        </p:grpSpPr>
        <p:sp>
          <p:nvSpPr>
            <p:cNvPr id="410" name="Google Shape;410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5"/>
          <p:cNvGrpSpPr/>
          <p:nvPr/>
        </p:nvGrpSpPr>
        <p:grpSpPr>
          <a:xfrm>
            <a:off x="7957567" y="153359"/>
            <a:ext cx="738667" cy="502594"/>
            <a:chOff x="200200" y="2278225"/>
            <a:chExt cx="862425" cy="586800"/>
          </a:xfrm>
        </p:grpSpPr>
        <p:sp>
          <p:nvSpPr>
            <p:cNvPr id="413" name="Google Shape;413;p1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15"/>
          <p:cNvGrpSpPr/>
          <p:nvPr/>
        </p:nvGrpSpPr>
        <p:grpSpPr>
          <a:xfrm>
            <a:off x="184258" y="265943"/>
            <a:ext cx="535749" cy="547122"/>
            <a:chOff x="3477650" y="837700"/>
            <a:chExt cx="314425" cy="321100"/>
          </a:xfrm>
        </p:grpSpPr>
        <p:sp>
          <p:nvSpPr>
            <p:cNvPr id="418" name="Google Shape;418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"/>
          <p:cNvSpPr txBox="1">
            <a:spLocks noGrp="1"/>
          </p:cNvSpPr>
          <p:nvPr>
            <p:ph type="subTitle" idx="1"/>
          </p:nvPr>
        </p:nvSpPr>
        <p:spPr>
          <a:xfrm>
            <a:off x="937700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8"/>
          <p:cNvSpPr txBox="1">
            <a:spLocks noGrp="1"/>
          </p:cNvSpPr>
          <p:nvPr>
            <p:ph type="subTitle" idx="2"/>
          </p:nvPr>
        </p:nvSpPr>
        <p:spPr>
          <a:xfrm>
            <a:off x="3484422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8"/>
          <p:cNvSpPr txBox="1">
            <a:spLocks noGrp="1"/>
          </p:cNvSpPr>
          <p:nvPr>
            <p:ph type="subTitle" idx="3"/>
          </p:nvPr>
        </p:nvSpPr>
        <p:spPr>
          <a:xfrm>
            <a:off x="6031150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8"/>
          <p:cNvSpPr txBox="1">
            <a:spLocks noGrp="1"/>
          </p:cNvSpPr>
          <p:nvPr>
            <p:ph type="subTitle" idx="4"/>
          </p:nvPr>
        </p:nvSpPr>
        <p:spPr>
          <a:xfrm>
            <a:off x="937700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9" name="Google Shape;469;p18"/>
          <p:cNvSpPr txBox="1">
            <a:spLocks noGrp="1"/>
          </p:cNvSpPr>
          <p:nvPr>
            <p:ph type="subTitle" idx="5"/>
          </p:nvPr>
        </p:nvSpPr>
        <p:spPr>
          <a:xfrm>
            <a:off x="3484422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0" name="Google Shape;470;p18"/>
          <p:cNvSpPr txBox="1">
            <a:spLocks noGrp="1"/>
          </p:cNvSpPr>
          <p:nvPr>
            <p:ph type="subTitle" idx="6"/>
          </p:nvPr>
        </p:nvSpPr>
        <p:spPr>
          <a:xfrm>
            <a:off x="6031150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1" name="Google Shape;471;p18"/>
          <p:cNvSpPr/>
          <p:nvPr/>
        </p:nvSpPr>
        <p:spPr>
          <a:xfrm>
            <a:off x="7886950" y="460857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18"/>
          <p:cNvGrpSpPr/>
          <p:nvPr/>
        </p:nvGrpSpPr>
        <p:grpSpPr>
          <a:xfrm>
            <a:off x="199030" y="4551246"/>
            <a:ext cx="738667" cy="502594"/>
            <a:chOff x="200200" y="2278225"/>
            <a:chExt cx="862425" cy="586800"/>
          </a:xfrm>
        </p:grpSpPr>
        <p:sp>
          <p:nvSpPr>
            <p:cNvPr id="473" name="Google Shape;473;p1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18"/>
          <p:cNvGrpSpPr/>
          <p:nvPr/>
        </p:nvGrpSpPr>
        <p:grpSpPr>
          <a:xfrm>
            <a:off x="8518058" y="899718"/>
            <a:ext cx="535749" cy="547122"/>
            <a:chOff x="3477650" y="837700"/>
            <a:chExt cx="314425" cy="321100"/>
          </a:xfrm>
        </p:grpSpPr>
        <p:sp>
          <p:nvSpPr>
            <p:cNvPr id="478" name="Google Shape;478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-5400000">
            <a:off x="1405" y="3838296"/>
            <a:ext cx="738667" cy="502594"/>
            <a:chOff x="200200" y="2278225"/>
            <a:chExt cx="862425" cy="586800"/>
          </a:xfrm>
        </p:grpSpPr>
        <p:sp>
          <p:nvSpPr>
            <p:cNvPr id="481" name="Google Shape;481;p1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8"/>
          <p:cNvGrpSpPr/>
          <p:nvPr/>
        </p:nvGrpSpPr>
        <p:grpSpPr>
          <a:xfrm>
            <a:off x="8424008" y="192993"/>
            <a:ext cx="535749" cy="547122"/>
            <a:chOff x="3477650" y="837700"/>
            <a:chExt cx="314425" cy="321100"/>
          </a:xfrm>
        </p:grpSpPr>
        <p:sp>
          <p:nvSpPr>
            <p:cNvPr id="486" name="Google Shape;486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7" r:id="rId5"/>
    <p:sldLayoutId id="2147483658" r:id="rId6"/>
    <p:sldLayoutId id="2147483659" r:id="rId7"/>
    <p:sldLayoutId id="2147483661" r:id="rId8"/>
    <p:sldLayoutId id="2147483664" r:id="rId9"/>
    <p:sldLayoutId id="2147483671" r:id="rId10"/>
    <p:sldLayoutId id="2147483672" r:id="rId11"/>
    <p:sldLayoutId id="2147483673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3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med">
    <p:fade/>
  </p:transition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8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437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26" Type="http://schemas.openxmlformats.org/officeDocument/2006/relationships/image" Target="../media/image34.png"/><Relationship Id="rId39" Type="http://schemas.openxmlformats.org/officeDocument/2006/relationships/image" Target="../media/image47.png"/><Relationship Id="rId21" Type="http://schemas.openxmlformats.org/officeDocument/2006/relationships/image" Target="../media/image29.png"/><Relationship Id="rId34" Type="http://schemas.openxmlformats.org/officeDocument/2006/relationships/image" Target="../media/image42.svg"/><Relationship Id="rId42" Type="http://schemas.openxmlformats.org/officeDocument/2006/relationships/image" Target="../media/image50.svg"/><Relationship Id="rId47" Type="http://schemas.openxmlformats.org/officeDocument/2006/relationships/image" Target="../media/image55.png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24.svg"/><Relationship Id="rId29" Type="http://schemas.openxmlformats.org/officeDocument/2006/relationships/image" Target="../media/image37.svg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32.sv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svg"/><Relationship Id="rId45" Type="http://schemas.openxmlformats.org/officeDocument/2006/relationships/image" Target="../media/image53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sv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31" Type="http://schemas.openxmlformats.org/officeDocument/2006/relationships/image" Target="../media/image39.svg"/><Relationship Id="rId44" Type="http://schemas.openxmlformats.org/officeDocument/2006/relationships/image" Target="../media/image52.svg"/><Relationship Id="rId4" Type="http://schemas.openxmlformats.org/officeDocument/2006/relationships/image" Target="../media/image12.jp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43" Type="http://schemas.openxmlformats.org/officeDocument/2006/relationships/image" Target="../media/image51.png"/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4.xml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svg"/><Relationship Id="rId46" Type="http://schemas.openxmlformats.org/officeDocument/2006/relationships/image" Target="../media/image54.svg"/><Relationship Id="rId20" Type="http://schemas.openxmlformats.org/officeDocument/2006/relationships/image" Target="../media/image28.svg"/><Relationship Id="rId4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19.xml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17" Type="http://schemas.openxmlformats.org/officeDocument/2006/relationships/slide" Target="slide21.xml"/><Relationship Id="rId2" Type="http://schemas.openxmlformats.org/officeDocument/2006/relationships/audio" Target="../media/media1.mp3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slide" Target="slide18.xml"/><Relationship Id="rId5" Type="http://schemas.openxmlformats.org/officeDocument/2006/relationships/image" Target="../media/image57.svg"/><Relationship Id="rId15" Type="http://schemas.openxmlformats.org/officeDocument/2006/relationships/slide" Target="slide22.xml"/><Relationship Id="rId10" Type="http://schemas.openxmlformats.org/officeDocument/2006/relationships/image" Target="../media/image61.svg"/><Relationship Id="rId19" Type="http://schemas.openxmlformats.org/officeDocument/2006/relationships/slide" Target="slide20.xml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1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1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1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1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59.sv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64"/>
          <p:cNvSpPr txBox="1">
            <a:spLocks noGrp="1"/>
          </p:cNvSpPr>
          <p:nvPr>
            <p:ph type="title"/>
          </p:nvPr>
        </p:nvSpPr>
        <p:spPr>
          <a:xfrm>
            <a:off x="337389" y="1722360"/>
            <a:ext cx="8469222" cy="169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THÂN MẾN CHÀO CÁC EM HỌC SINH </a:t>
            </a:r>
            <a:br>
              <a:rPr lang="en-US" sz="3500" b="1" dirty="0">
                <a:latin typeface="+mj-lt"/>
              </a:rPr>
            </a:br>
            <a:r>
              <a:rPr lang="en-US" sz="3500" b="1" dirty="0">
                <a:latin typeface="+mj-lt"/>
              </a:rPr>
              <a:t>ĐẾN VỚI BÀI HỌC MỚI</a:t>
            </a:r>
            <a:endParaRPr sz="3500" b="1" dirty="0">
              <a:latin typeface="+mj-lt"/>
            </a:endParaRPr>
          </a:p>
        </p:txBody>
      </p:sp>
      <p:grpSp>
        <p:nvGrpSpPr>
          <p:cNvPr id="1375" name="Google Shape;1375;p64"/>
          <p:cNvGrpSpPr/>
          <p:nvPr/>
        </p:nvGrpSpPr>
        <p:grpSpPr>
          <a:xfrm>
            <a:off x="7842033" y="2820105"/>
            <a:ext cx="535749" cy="547122"/>
            <a:chOff x="3477650" y="837700"/>
            <a:chExt cx="314425" cy="321100"/>
          </a:xfrm>
        </p:grpSpPr>
        <p:sp>
          <p:nvSpPr>
            <p:cNvPr id="1376" name="Google Shape;1376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06185D2-2EE2-1F8F-6C44-AE117AD31B19}"/>
              </a:ext>
            </a:extLst>
          </p:cNvPr>
          <p:cNvSpPr/>
          <p:nvPr/>
        </p:nvSpPr>
        <p:spPr>
          <a:xfrm>
            <a:off x="1863090" y="3367227"/>
            <a:ext cx="5303520" cy="123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4961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B3646C-4415-48AB-0F6F-44752C85B375}"/>
              </a:ext>
            </a:extLst>
          </p:cNvPr>
          <p:cNvSpPr txBox="1"/>
          <p:nvPr/>
        </p:nvSpPr>
        <p:spPr>
          <a:xfrm>
            <a:off x="1484934" y="238376"/>
            <a:ext cx="1361136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HĐ1: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87CC2-2E6C-865F-9CF9-7D170859AC85}"/>
              </a:ext>
            </a:extLst>
          </p:cNvPr>
          <p:cNvSpPr txBox="1"/>
          <p:nvPr/>
        </p:nvSpPr>
        <p:spPr>
          <a:xfrm>
            <a:off x="2766060" y="135506"/>
            <a:ext cx="5909310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821655-82B7-3C9D-A503-2A55D76BB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67832"/>
              </p:ext>
            </p:extLst>
          </p:nvPr>
        </p:nvGraphicFramePr>
        <p:xfrm>
          <a:off x="434340" y="1404122"/>
          <a:ext cx="3691890" cy="2840112"/>
        </p:xfrm>
        <a:graphic>
          <a:graphicData uri="http://schemas.openxmlformats.org/drawingml/2006/table">
            <a:tbl>
              <a:tblPr firstRow="1" firstCol="1" bandRow="1"/>
              <a:tblGrid>
                <a:gridCol w="1760220">
                  <a:extLst>
                    <a:ext uri="{9D8B030D-6E8A-4147-A177-3AD203B41FA5}">
                      <a16:colId xmlns:a16="http://schemas.microsoft.com/office/drawing/2014/main" val="1161917602"/>
                    </a:ext>
                  </a:extLst>
                </a:gridCol>
                <a:gridCol w="1931670">
                  <a:extLst>
                    <a:ext uri="{9D8B030D-6E8A-4147-A177-3AD203B41FA5}">
                      <a16:colId xmlns:a16="http://schemas.microsoft.com/office/drawing/2014/main" val="249023675"/>
                    </a:ext>
                  </a:extLst>
                </a:gridCol>
              </a:tblGrid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52200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Ấn Độ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488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973812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19619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 Kỳ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680219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Indonesia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355213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321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97269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6F54A1C-37FA-0F34-6A7D-7E4B5BCCC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554635"/>
              </p:ext>
            </p:extLst>
          </p:nvPr>
        </p:nvGraphicFramePr>
        <p:xfrm>
          <a:off x="4815840" y="1404122"/>
          <a:ext cx="3691890" cy="2840112"/>
        </p:xfrm>
        <a:graphic>
          <a:graphicData uri="http://schemas.openxmlformats.org/drawingml/2006/table">
            <a:tbl>
              <a:tblPr firstRow="1" firstCol="1" bandRow="1"/>
              <a:tblGrid>
                <a:gridCol w="1760220">
                  <a:extLst>
                    <a:ext uri="{9D8B030D-6E8A-4147-A177-3AD203B41FA5}">
                      <a16:colId xmlns:a16="http://schemas.microsoft.com/office/drawing/2014/main" val="1161917602"/>
                    </a:ext>
                  </a:extLst>
                </a:gridCol>
                <a:gridCol w="1931670">
                  <a:extLst>
                    <a:ext uri="{9D8B030D-6E8A-4147-A177-3AD203B41FA5}">
                      <a16:colId xmlns:a16="http://schemas.microsoft.com/office/drawing/2014/main" val="249023675"/>
                    </a:ext>
                  </a:extLst>
                </a:gridCol>
              </a:tblGrid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Quốc gia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52200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907648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Pakistan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007674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Nigeria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255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349649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Ethyopia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688202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Brazil</a:t>
                      </a:r>
                      <a:endParaRPr lang="en-US" sz="2000" kern="10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0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2535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D40A40-E673-84FD-D8ED-7E8081224C16}"/>
              </a:ext>
            </a:extLst>
          </p:cNvPr>
          <p:cNvSpPr txBox="1"/>
          <p:nvPr/>
        </p:nvSpPr>
        <p:spPr>
          <a:xfrm>
            <a:off x="710566" y="4365287"/>
            <a:ext cx="7235190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90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2F2ECD-E54E-D0F4-C6A6-E644E2BF8A0A}"/>
              </a:ext>
            </a:extLst>
          </p:cNvPr>
          <p:cNvSpPr txBox="1"/>
          <p:nvPr/>
        </p:nvSpPr>
        <p:spPr>
          <a:xfrm>
            <a:off x="1506037" y="184507"/>
            <a:ext cx="6131925" cy="700763"/>
          </a:xfrm>
          <a:prstGeom prst="flowChartTerminator">
            <a:avLst/>
          </a:prstGeom>
          <a:solidFill>
            <a:srgbClr val="FDD7E2"/>
          </a:solidFill>
          <a:ln w="38100"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ker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2. Phần thực hiện</a:t>
            </a:r>
            <a:endParaRPr lang="en-US" sz="2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294A5-FA17-3A4B-7EDE-E13A9EB1F9AA}"/>
              </a:ext>
            </a:extLst>
          </p:cNvPr>
          <p:cNvSpPr txBox="1"/>
          <p:nvPr/>
        </p:nvSpPr>
        <p:spPr>
          <a:xfrm>
            <a:off x="542924" y="1076949"/>
            <a:ext cx="8058150" cy="1062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câc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02EB5-C546-9930-49AB-274D96D73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86" y="2306230"/>
            <a:ext cx="4543425" cy="1124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95A26E-AAE4-4187-2F86-E7693F4A254F}"/>
              </a:ext>
            </a:extLst>
          </p:cNvPr>
          <p:cNvSpPr txBox="1"/>
          <p:nvPr/>
        </p:nvSpPr>
        <p:spPr>
          <a:xfrm>
            <a:off x="542924" y="3586548"/>
            <a:ext cx="3886200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B76CD2-80AF-9825-8AFC-592325073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727926"/>
            <a:ext cx="4400548" cy="107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08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6"/>
          <p:cNvSpPr txBox="1">
            <a:spLocks noGrp="1"/>
          </p:cNvSpPr>
          <p:nvPr>
            <p:ph type="title"/>
          </p:nvPr>
        </p:nvSpPr>
        <p:spPr>
          <a:xfrm>
            <a:off x="1186196" y="2415336"/>
            <a:ext cx="677160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+mj-lt"/>
              </a:rPr>
              <a:t>ĐÁNH GIÁ</a:t>
            </a:r>
            <a:endParaRPr sz="4000" b="1" dirty="0">
              <a:latin typeface="+mj-lt"/>
            </a:endParaRPr>
          </a:p>
        </p:txBody>
      </p:sp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04456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III.</a:t>
            </a: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4129954"/>
      </p:ext>
    </p:extLst>
  </p:cSld>
  <p:clrMapOvr>
    <a:masterClrMapping/>
  </p:clrMapOvr>
  <p:transition spd="med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B04837-AE19-C0BD-99FE-CDA4143ADED1}"/>
              </a:ext>
            </a:extLst>
          </p:cNvPr>
          <p:cNvSpPr txBox="1"/>
          <p:nvPr/>
        </p:nvSpPr>
        <p:spPr>
          <a:xfrm>
            <a:off x="954405" y="220112"/>
            <a:ext cx="7235190" cy="470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Giáo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viên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nhóm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đánh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rồi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phần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trình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bày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từng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nhóm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vào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phiếu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đánh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hoạt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nhóm</a:t>
            </a:r>
            <a:r>
              <a:rPr lang="en-US" sz="2000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21E2F4E6-BA13-E4C8-5A9E-0AB2C7B32D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24414" y="5148"/>
            <a:ext cx="1619586" cy="429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04734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7"/>
          <p:cNvSpPr txBox="1">
            <a:spLocks noGrp="1"/>
          </p:cNvSpPr>
          <p:nvPr>
            <p:ph type="title"/>
          </p:nvPr>
        </p:nvSpPr>
        <p:spPr>
          <a:xfrm>
            <a:off x="2458371" y="2203720"/>
            <a:ext cx="4227257" cy="7472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latin typeface="+mj-lt"/>
              </a:rPr>
              <a:t>LUYỆN TẬP</a:t>
            </a:r>
            <a:endParaRPr sz="3500" b="1" dirty="0">
              <a:latin typeface="+mj-lt"/>
            </a:endParaRPr>
          </a:p>
        </p:txBody>
      </p:sp>
      <p:grpSp>
        <p:nvGrpSpPr>
          <p:cNvPr id="1015" name="Google Shape;1015;p47"/>
          <p:cNvGrpSpPr/>
          <p:nvPr/>
        </p:nvGrpSpPr>
        <p:grpSpPr>
          <a:xfrm rot="5400000">
            <a:off x="7738105" y="3951684"/>
            <a:ext cx="738667" cy="502594"/>
            <a:chOff x="200200" y="2278225"/>
            <a:chExt cx="862425" cy="586800"/>
          </a:xfrm>
        </p:grpSpPr>
        <p:sp>
          <p:nvSpPr>
            <p:cNvPr id="1016" name="Google Shape;1016;p47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47"/>
          <p:cNvGrpSpPr/>
          <p:nvPr/>
        </p:nvGrpSpPr>
        <p:grpSpPr>
          <a:xfrm>
            <a:off x="4404733" y="696255"/>
            <a:ext cx="535749" cy="547122"/>
            <a:chOff x="3477650" y="837700"/>
            <a:chExt cx="314425" cy="321100"/>
          </a:xfrm>
        </p:grpSpPr>
        <p:sp>
          <p:nvSpPr>
            <p:cNvPr id="1021" name="Google Shape;1021;p4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47"/>
          <p:cNvGrpSpPr/>
          <p:nvPr/>
        </p:nvGrpSpPr>
        <p:grpSpPr>
          <a:xfrm>
            <a:off x="2745049" y="3446620"/>
            <a:ext cx="1088187" cy="1088241"/>
            <a:chOff x="5486600" y="4383575"/>
            <a:chExt cx="497025" cy="497050"/>
          </a:xfrm>
        </p:grpSpPr>
        <p:sp>
          <p:nvSpPr>
            <p:cNvPr id="1024" name="Google Shape;1024;p47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kenhgiaovien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giảng và giáo án này chỉ có duy nhất trên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kenhgiaovien.com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Vui lòng không tiếp tay cho hành vi xấu.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>
            <a:extLst>
              <a:ext uri="{FF2B5EF4-FFF2-40B4-BE49-F238E27FC236}">
                <a16:creationId xmlns:a16="http://schemas.microsoft.com/office/drawing/2014/main" id="{A54DDC87-94F0-7DF3-E896-62E649791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89081" y="3626207"/>
            <a:ext cx="610458" cy="344909"/>
          </a:xfrm>
          <a:prstGeom prst="rect">
            <a:avLst/>
          </a:prstGeom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7B4716C7-6B56-7368-EE5E-BEFE605AB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1129" y="3744297"/>
            <a:ext cx="582315" cy="359216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72A61EC4-A662-27B7-6E25-3C7FE847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7384" y="3815405"/>
            <a:ext cx="520947" cy="470806"/>
          </a:xfrm>
          <a:prstGeom prst="rect">
            <a:avLst/>
          </a:prstGeom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id="{41D46CB9-B5E1-4610-F322-C62B48A2EC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93838" y="4425581"/>
            <a:ext cx="677007" cy="56622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D64AFB-48F2-16BF-5068-88A733863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01" y="3901283"/>
            <a:ext cx="616303" cy="60937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0E45BA7-0A9C-5129-1FD9-B7CD103A53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961053" y="3701962"/>
            <a:ext cx="443887" cy="443887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0E6ADB21-9254-30DD-558B-FD50E7932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515981" y="4240105"/>
            <a:ext cx="517184" cy="49585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501DDDD-BA31-7C7B-3D79-A54AFBE95E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25981" y="3343050"/>
            <a:ext cx="2021682" cy="124838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30BDE0F-7A53-66F2-0018-DA80160ACB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572000" y="3050075"/>
            <a:ext cx="2314221" cy="164309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B0629A7-50FF-C366-4FAC-033DE7A7E9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9780" y="3072063"/>
            <a:ext cx="1759527" cy="146700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31935A7-574C-5AD4-BC14-0C0492CDF12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721019" y="4533009"/>
            <a:ext cx="773292" cy="48814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434956C-8E5F-5ECC-F21F-32671466CB1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721526" y="3790852"/>
            <a:ext cx="512801" cy="49228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996055F-6079-1148-997E-7428E2DB9A6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837125" y="4468811"/>
            <a:ext cx="575567" cy="53311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1BAFA938-4923-185A-63FA-09033BE43E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447360" y="3767312"/>
            <a:ext cx="582315" cy="539369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8836024-618C-7162-C499-5710FDB40AD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3162905" y="4495016"/>
            <a:ext cx="566475" cy="564125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70C34FB5-1CE7-D954-D4A1-31363C0AB43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3904890" y="3808046"/>
            <a:ext cx="566475" cy="526822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127B00C3-7CC0-6D95-3BA9-A5ED33EA51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5536299" y="4493995"/>
            <a:ext cx="601335" cy="610492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C1B988A9-5460-3AE9-F4A2-55B51B67515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7855098" y="4678739"/>
            <a:ext cx="455883" cy="302212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D7CB0CA2-FDA9-B675-8393-BC49AACA911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2575330" y="4236052"/>
            <a:ext cx="345840" cy="503955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B856E142-F9A4-5D1D-B531-A890F090B90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060962" y="4713423"/>
            <a:ext cx="489743" cy="368532"/>
          </a:xfrm>
          <a:prstGeom prst="rect">
            <a:avLst/>
          </a:prstGeom>
        </p:spPr>
      </p:pic>
      <p:pic>
        <p:nvPicPr>
          <p:cNvPr id="29" name="Picture 31">
            <a:extLst>
              <a:ext uri="{FF2B5EF4-FFF2-40B4-BE49-F238E27FC236}">
                <a16:creationId xmlns:a16="http://schemas.microsoft.com/office/drawing/2014/main" id="{BC5BE03B-7AA2-CEA7-7862-3BB8EC051D9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2723908" y="3779905"/>
            <a:ext cx="517184" cy="451243"/>
          </a:xfrm>
          <a:prstGeom prst="rect">
            <a:avLst/>
          </a:prstGeom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437C9097-9B9F-B49A-DE45-535F1551BAB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274992" y="4591439"/>
            <a:ext cx="507040" cy="23450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835D0A6-8AEF-E606-08B4-2A50423E0103}"/>
              </a:ext>
            </a:extLst>
          </p:cNvPr>
          <p:cNvSpPr txBox="1">
            <a:spLocks/>
          </p:cNvSpPr>
          <p:nvPr/>
        </p:nvSpPr>
        <p:spPr>
          <a:xfrm>
            <a:off x="467390" y="1696508"/>
            <a:ext cx="4907558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50000"/>
              </a:lnSpc>
              <a:buClrTx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SƯU TẬP ĐẠI DƯƠNG</a:t>
            </a: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3241092" y="-440675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5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0">
            <a:extLst>
              <a:ext uri="{FF2B5EF4-FFF2-40B4-BE49-F238E27FC236}">
                <a16:creationId xmlns:a16="http://schemas.microsoft.com/office/drawing/2014/main" id="{023CA9D5-0DD5-236F-40D8-914060EBD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77710" y="107193"/>
            <a:ext cx="1332167" cy="1371600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/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1092" y="-440675"/>
            <a:ext cx="365523" cy="36552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0AE71EA-CB1F-08EF-8C17-999003364EBD}"/>
              </a:ext>
            </a:extLst>
          </p:cNvPr>
          <p:cNvGrpSpPr/>
          <p:nvPr/>
        </p:nvGrpSpPr>
        <p:grpSpPr>
          <a:xfrm flipH="1">
            <a:off x="9429759" y="124819"/>
            <a:ext cx="4813995" cy="1455054"/>
            <a:chOff x="11265112" y="208348"/>
            <a:chExt cx="6418659" cy="19400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E06263-E085-7812-D402-175515A11E1F}"/>
                </a:ext>
              </a:extLst>
            </p:cNvPr>
            <p:cNvGrpSpPr/>
            <p:nvPr/>
          </p:nvGrpSpPr>
          <p:grpSpPr>
            <a:xfrm>
              <a:off x="13181693" y="208348"/>
              <a:ext cx="4502078" cy="1940071"/>
              <a:chOff x="2844902" y="822114"/>
              <a:chExt cx="4502078" cy="1940071"/>
            </a:xfrm>
          </p:grpSpPr>
          <p:pic>
            <p:nvPicPr>
              <p:cNvPr id="55" name="Picture 22">
                <a:extLst>
                  <a:ext uri="{FF2B5EF4-FFF2-40B4-BE49-F238E27FC236}">
                    <a16:creationId xmlns:a16="http://schemas.microsoft.com/office/drawing/2014/main" id="{F300F0C1-5B07-A232-C161-AC3C342C7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797314" y="1652060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6" name="Picture 22">
                <a:extLst>
                  <a:ext uri="{FF2B5EF4-FFF2-40B4-BE49-F238E27FC236}">
                    <a16:creationId xmlns:a16="http://schemas.microsoft.com/office/drawing/2014/main" id="{73355E02-477E-4D94-50DD-A9259DA81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D7CF5151-5D60-9BDA-AF7D-98F145387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53B625-6247-C32F-7D03-7DA9134EB4AC}"/>
              </a:ext>
            </a:extLst>
          </p:cNvPr>
          <p:cNvGrpSpPr/>
          <p:nvPr/>
        </p:nvGrpSpPr>
        <p:grpSpPr>
          <a:xfrm>
            <a:off x="-3206629" y="404547"/>
            <a:ext cx="3138618" cy="1015276"/>
            <a:chOff x="1132596" y="240919"/>
            <a:chExt cx="4184823" cy="1353701"/>
          </a:xfrm>
        </p:grpSpPr>
        <p:pic>
          <p:nvPicPr>
            <p:cNvPr id="58" name="Picture 22">
              <a:extLst>
                <a:ext uri="{FF2B5EF4-FFF2-40B4-BE49-F238E27FC236}">
                  <a16:creationId xmlns:a16="http://schemas.microsoft.com/office/drawing/2014/main" id="{FABA9242-DA35-264E-087F-C156816E8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32596" y="484495"/>
              <a:ext cx="1549666" cy="1110125"/>
            </a:xfrm>
            <a:prstGeom prst="rect">
              <a:avLst/>
            </a:prstGeom>
          </p:spPr>
        </p:pic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id="{821AA6BD-B7B9-8D6B-A2B5-6C0E4810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33" name="Multiplication Sign 132">
            <a:hlinkClick r:id="" action="ppaction://noaction"/>
            <a:extLst>
              <a:ext uri="{FF2B5EF4-FFF2-40B4-BE49-F238E27FC236}">
                <a16:creationId xmlns:a16="http://schemas.microsoft.com/office/drawing/2014/main" id="{1B62F2F8-2EA4-CFB6-A4C1-E8535C359EA8}"/>
              </a:ext>
            </a:extLst>
          </p:cNvPr>
          <p:cNvSpPr/>
          <p:nvPr/>
        </p:nvSpPr>
        <p:spPr>
          <a:xfrm>
            <a:off x="8396951" y="34251"/>
            <a:ext cx="685800" cy="685800"/>
          </a:xfrm>
          <a:prstGeom prst="mathMultipl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384466F6-CC44-112F-50AA-2CB4F307D1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507" y="2338812"/>
            <a:ext cx="1817160" cy="1749138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0F0BEF4-F213-9476-C78F-9D42303875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6202" y="3358789"/>
            <a:ext cx="1723632" cy="1656695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026EF07C-60E5-4E67-151B-CF558C89DA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2195" y="2421354"/>
            <a:ext cx="1823299" cy="1529435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D4E5C0F1-57CA-E4C4-0F88-C36CEBB581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42305" y="3300044"/>
            <a:ext cx="1664705" cy="1575813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9BA6F683-490B-4CEB-673F-965E3F6811F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29444" y="2158834"/>
            <a:ext cx="2087224" cy="13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F1CCB88D-330E-9357-FC67-CE0F8569CA40}"/>
              </a:ext>
            </a:extLst>
          </p:cNvPr>
          <p:cNvSpPr/>
          <p:nvPr/>
        </p:nvSpPr>
        <p:spPr>
          <a:xfrm>
            <a:off x="543290" y="3215558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A. 200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AC021E7C-DE10-A5AE-8906-3ACD28F9B06E}"/>
              </a:ext>
            </a:extLst>
          </p:cNvPr>
          <p:cNvSpPr/>
          <p:nvPr/>
        </p:nvSpPr>
        <p:spPr>
          <a:xfrm>
            <a:off x="2677231" y="3233207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2 000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16AEA46C-EE9D-0531-8515-E1C00CE450EF}"/>
              </a:ext>
            </a:extLst>
          </p:cNvPr>
          <p:cNvSpPr/>
          <p:nvPr/>
        </p:nvSpPr>
        <p:spPr>
          <a:xfrm>
            <a:off x="4841845" y="3233207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C. 20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E686EAD-4B57-BAF0-F69F-70232861D618}"/>
              </a:ext>
            </a:extLst>
          </p:cNvPr>
          <p:cNvSpPr/>
          <p:nvPr/>
        </p:nvSpPr>
        <p:spPr>
          <a:xfrm>
            <a:off x="6979387" y="3233206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20 000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EB878F17-D87F-F7DE-4236-E0D9CFCBBBC8}"/>
              </a:ext>
            </a:extLst>
          </p:cNvPr>
          <p:cNvSpPr/>
          <p:nvPr/>
        </p:nvSpPr>
        <p:spPr>
          <a:xfrm>
            <a:off x="2673629" y="3206627"/>
            <a:ext cx="1772245" cy="853576"/>
          </a:xfrm>
          <a:prstGeom prst="roundRect">
            <a:avLst/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2 000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B7F846-0F89-B31E-A5C2-4CBD63E51289}"/>
              </a:ext>
            </a:extLst>
          </p:cNvPr>
          <p:cNvSpPr/>
          <p:nvPr/>
        </p:nvSpPr>
        <p:spPr>
          <a:xfrm>
            <a:off x="457120" y="449509"/>
            <a:ext cx="8290910" cy="2327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1. 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 thành phố có tổng số dân là 500 000 người và diện tích là 250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Tính mật độ dân số của thành phố này.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41A9838F-A459-7697-69C5-2F4BE16A7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92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D22FC818-3E29-27E4-90FD-28C396F28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  <p:sp>
        <p:nvSpPr>
          <p:cNvPr id="3" name="Đáp án đúng">
            <a:extLst>
              <a:ext uri="{FF2B5EF4-FFF2-40B4-BE49-F238E27FC236}">
                <a16:creationId xmlns:a16="http://schemas.microsoft.com/office/drawing/2014/main" id="{AE8041B1-64AD-A8A2-0085-9F53DAB1DA50}"/>
              </a:ext>
            </a:extLst>
          </p:cNvPr>
          <p:cNvSpPr/>
          <p:nvPr/>
        </p:nvSpPr>
        <p:spPr>
          <a:xfrm>
            <a:off x="543290" y="3215558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A. 320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98DDB4DB-DB82-F0E2-541D-D99178E6FD0E}"/>
              </a:ext>
            </a:extLst>
          </p:cNvPr>
          <p:cNvSpPr/>
          <p:nvPr/>
        </p:nvSpPr>
        <p:spPr>
          <a:xfrm>
            <a:off x="2677231" y="3233207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120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1DD107FC-ABF5-9216-8AD7-F854B9893123}"/>
              </a:ext>
            </a:extLst>
          </p:cNvPr>
          <p:cNvSpPr/>
          <p:nvPr/>
        </p:nvSpPr>
        <p:spPr>
          <a:xfrm>
            <a:off x="4841845" y="3233207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C. 160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A54AF0C5-8462-2D01-16F3-E602B43132AD}"/>
              </a:ext>
            </a:extLst>
          </p:cNvPr>
          <p:cNvSpPr/>
          <p:nvPr/>
        </p:nvSpPr>
        <p:spPr>
          <a:xfrm>
            <a:off x="6979387" y="3233206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0,16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đúng">
            <a:extLst>
              <a:ext uri="{FF2B5EF4-FFF2-40B4-BE49-F238E27FC236}">
                <a16:creationId xmlns:a16="http://schemas.microsoft.com/office/drawing/2014/main" id="{880C201E-E789-9F3F-4E43-AD74219E957A}"/>
              </a:ext>
            </a:extLst>
          </p:cNvPr>
          <p:cNvSpPr/>
          <p:nvPr/>
        </p:nvSpPr>
        <p:spPr>
          <a:xfrm>
            <a:off x="4826508" y="3215558"/>
            <a:ext cx="1772245" cy="853576"/>
          </a:xfrm>
          <a:prstGeom prst="roundRect">
            <a:avLst/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C. 160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00D2F7-26F4-A893-D709-68F17DF80C76}"/>
              </a:ext>
            </a:extLst>
          </p:cNvPr>
          <p:cNvSpPr/>
          <p:nvPr/>
        </p:nvSpPr>
        <p:spPr>
          <a:xfrm>
            <a:off x="288676" y="449508"/>
            <a:ext cx="8459354" cy="2522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2. 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 quốc gia có tổng số dân là 80 triệu người và diện tích là 500 000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Tính mật độ dân số của quốc gia này.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60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41CD0EA1-DD80-0068-10C9-B3C1649D385D}"/>
              </a:ext>
            </a:extLst>
          </p:cNvPr>
          <p:cNvSpPr txBox="1"/>
          <p:nvPr/>
        </p:nvSpPr>
        <p:spPr>
          <a:xfrm>
            <a:off x="3205678" y="131143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6D4B4-92D1-0B53-82DC-CB3B5003305C}"/>
              </a:ext>
            </a:extLst>
          </p:cNvPr>
          <p:cNvSpPr txBox="1"/>
          <p:nvPr/>
        </p:nvSpPr>
        <p:spPr>
          <a:xfrm>
            <a:off x="513446" y="898859"/>
            <a:ext cx="7853314" cy="149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da-D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Mật độ dân số là số người được tính bình quân trên một ki-lô-mét vuông diện tích lãnh thổi.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da-D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Một số hình ảnh về mật độ dân số: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676BE-B16D-23CE-21AD-A5D4ACA8D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9" b="2016"/>
          <a:stretch/>
        </p:blipFill>
        <p:spPr>
          <a:xfrm>
            <a:off x="4848059" y="1648166"/>
            <a:ext cx="3941611" cy="3122625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p:sp>
        <p:nvSpPr>
          <p:cNvPr id="4" name="Đáp án đúng">
            <a:extLst>
              <a:ext uri="{FF2B5EF4-FFF2-40B4-BE49-F238E27FC236}">
                <a16:creationId xmlns:a16="http://schemas.microsoft.com/office/drawing/2014/main" id="{28ABAEFE-9317-BD77-C8B2-0CDEA20099B8}"/>
              </a:ext>
            </a:extLst>
          </p:cNvPr>
          <p:cNvSpPr/>
          <p:nvPr/>
        </p:nvSpPr>
        <p:spPr>
          <a:xfrm>
            <a:off x="543290" y="3215558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A. 500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D34F6279-958A-3989-9070-686A88325803}"/>
              </a:ext>
            </a:extLst>
          </p:cNvPr>
          <p:cNvSpPr/>
          <p:nvPr/>
        </p:nvSpPr>
        <p:spPr>
          <a:xfrm>
            <a:off x="2677231" y="3233207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200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8599C185-FC7B-938B-05F2-075559ADB3FB}"/>
              </a:ext>
            </a:extLst>
          </p:cNvPr>
          <p:cNvSpPr/>
          <p:nvPr/>
        </p:nvSpPr>
        <p:spPr>
          <a:xfrm>
            <a:off x="4841845" y="3233207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C. 150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BB1E16CB-0515-32DC-D9B4-98AE79DD1758}"/>
              </a:ext>
            </a:extLst>
          </p:cNvPr>
          <p:cNvSpPr/>
          <p:nvPr/>
        </p:nvSpPr>
        <p:spPr>
          <a:xfrm>
            <a:off x="6979387" y="3233206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300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558F537E-755C-F993-10FF-8D0C92250CC6}"/>
              </a:ext>
            </a:extLst>
          </p:cNvPr>
          <p:cNvSpPr/>
          <p:nvPr/>
        </p:nvSpPr>
        <p:spPr>
          <a:xfrm>
            <a:off x="543289" y="3202268"/>
            <a:ext cx="1772245" cy="853576"/>
          </a:xfrm>
          <a:prstGeom prst="roundRect">
            <a:avLst/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A. 500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5BEC46-10A6-E478-64E4-2A72B85DA19D}"/>
              </a:ext>
            </a:extLst>
          </p:cNvPr>
          <p:cNvSpPr/>
          <p:nvPr/>
        </p:nvSpPr>
        <p:spPr>
          <a:xfrm>
            <a:off x="455976" y="636819"/>
            <a:ext cx="8292053" cy="20787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3. 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 vùng nông thôn có tổng số dân là 150 000 người. Nếu diện tích của vùng này là 300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tính mật độ dân số.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5140C665-BF72-7E28-8C2B-98FC62590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8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p:sp>
        <p:nvSpPr>
          <p:cNvPr id="4" name="Đáp án đúng">
            <a:extLst>
              <a:ext uri="{FF2B5EF4-FFF2-40B4-BE49-F238E27FC236}">
                <a16:creationId xmlns:a16="http://schemas.microsoft.com/office/drawing/2014/main" id="{E1803A51-DF34-7078-83BE-70C9710E5E5B}"/>
              </a:ext>
            </a:extLst>
          </p:cNvPr>
          <p:cNvSpPr/>
          <p:nvPr/>
        </p:nvSpPr>
        <p:spPr>
          <a:xfrm>
            <a:off x="543290" y="2952668"/>
            <a:ext cx="3160030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A. 3 500 000 người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31EC9BE5-26CE-0B8A-63FA-B50FD11E35F6}"/>
              </a:ext>
            </a:extLst>
          </p:cNvPr>
          <p:cNvSpPr/>
          <p:nvPr/>
        </p:nvSpPr>
        <p:spPr>
          <a:xfrm>
            <a:off x="5191831" y="2952667"/>
            <a:ext cx="3160030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35 người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3FDBCEF6-B6C1-5D6C-1834-E01BA7460DDF}"/>
              </a:ext>
            </a:extLst>
          </p:cNvPr>
          <p:cNvSpPr/>
          <p:nvPr/>
        </p:nvSpPr>
        <p:spPr>
          <a:xfrm>
            <a:off x="543290" y="4081689"/>
            <a:ext cx="3160030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C. 35 000 người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2CA2A4D2-12F4-9D2B-C61D-5EBC1CE659F4}"/>
              </a:ext>
            </a:extLst>
          </p:cNvPr>
          <p:cNvSpPr/>
          <p:nvPr/>
        </p:nvSpPr>
        <p:spPr>
          <a:xfrm>
            <a:off x="5191831" y="4081688"/>
            <a:ext cx="3160030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350 000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người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CA7FEC9C-4957-4239-E76A-5A727E4C08EA}"/>
              </a:ext>
            </a:extLst>
          </p:cNvPr>
          <p:cNvSpPr/>
          <p:nvPr/>
        </p:nvSpPr>
        <p:spPr>
          <a:xfrm>
            <a:off x="5191830" y="4081688"/>
            <a:ext cx="3166466" cy="853576"/>
          </a:xfrm>
          <a:prstGeom prst="roundRect">
            <a:avLst/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350 000 người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562045-F1AB-56D4-DB85-07FBC6752D2F}"/>
              </a:ext>
            </a:extLst>
          </p:cNvPr>
          <p:cNvSpPr/>
          <p:nvPr/>
        </p:nvSpPr>
        <p:spPr>
          <a:xfrm>
            <a:off x="457120" y="449509"/>
            <a:ext cx="8290910" cy="2327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Câu 4. 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Một khu vực đô thị có mật độ dân số là 3 500 người/km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Nếu khu vực này có diện tích 100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thì tổng số dân của khu vực là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Arial (Body)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D16CD3D6-21C7-59BF-4317-FF63366A8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6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E949445E-B437-67C3-FD5F-010E69A64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  <p:sp>
        <p:nvSpPr>
          <p:cNvPr id="5" name="Đáp án đúng">
            <a:extLst>
              <a:ext uri="{FF2B5EF4-FFF2-40B4-BE49-F238E27FC236}">
                <a16:creationId xmlns:a16="http://schemas.microsoft.com/office/drawing/2014/main" id="{A3D5ACD2-5BE9-0299-4F0F-1B2F5224B5E9}"/>
              </a:ext>
            </a:extLst>
          </p:cNvPr>
          <p:cNvSpPr/>
          <p:nvPr/>
        </p:nvSpPr>
        <p:spPr>
          <a:xfrm>
            <a:off x="543290" y="3215558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A. 4 000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5014800-C8CD-B3B5-95A4-216DBA46F4B2}"/>
              </a:ext>
            </a:extLst>
          </p:cNvPr>
          <p:cNvSpPr/>
          <p:nvPr/>
        </p:nvSpPr>
        <p:spPr>
          <a:xfrm>
            <a:off x="2677231" y="3233207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400 km</a:t>
            </a:r>
            <a:r>
              <a:rPr lang="fr-FR" sz="20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D8DE76A0-D790-F437-111A-097CF7694D85}"/>
              </a:ext>
            </a:extLst>
          </p:cNvPr>
          <p:cNvSpPr/>
          <p:nvPr/>
        </p:nvSpPr>
        <p:spPr>
          <a:xfrm>
            <a:off x="4841845" y="3233207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C. 2 000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917A6A00-7533-6DAE-E5F2-F4F34F637026}"/>
              </a:ext>
            </a:extLst>
          </p:cNvPr>
          <p:cNvSpPr/>
          <p:nvPr/>
        </p:nvSpPr>
        <p:spPr>
          <a:xfrm>
            <a:off x="6979387" y="3233206"/>
            <a:ext cx="1768643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200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12A06C02-3CC6-3AB9-3057-CB4627F5C386}"/>
              </a:ext>
            </a:extLst>
          </p:cNvPr>
          <p:cNvSpPr/>
          <p:nvPr/>
        </p:nvSpPr>
        <p:spPr>
          <a:xfrm>
            <a:off x="2673629" y="3215558"/>
            <a:ext cx="1772245" cy="853576"/>
          </a:xfrm>
          <a:prstGeom prst="roundRect">
            <a:avLst/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400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55D25C-6B8C-0F50-9457-1F5F870BCFC2}"/>
              </a:ext>
            </a:extLst>
          </p:cNvPr>
          <p:cNvSpPr/>
          <p:nvPr/>
        </p:nvSpPr>
        <p:spPr>
          <a:xfrm>
            <a:off x="457120" y="449509"/>
            <a:ext cx="8290910" cy="2327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5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Nếu một khu vực có mật độ dân số là 1 200 người/ km</a:t>
            </a:r>
            <a:r>
              <a:rPr lang="fr-FR" sz="2000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và tổng số dân là 480 000 người, tính diện tích của khu vực đó.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57BEEE6D-B811-64B7-704F-8A570A864A1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57" y="15097"/>
            <a:ext cx="1619586" cy="429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263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6DE896-59E1-FE9A-AE89-00D657C2757E}"/>
              </a:ext>
            </a:extLst>
          </p:cNvPr>
          <p:cNvSpPr txBox="1"/>
          <p:nvPr/>
        </p:nvSpPr>
        <p:spPr>
          <a:xfrm>
            <a:off x="2679245" y="199176"/>
            <a:ext cx="5003821" cy="96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</a:rPr>
              <a:t>Tìm hiểu những ảnh hưởng dẫn đến việc tăng, giảm dân số của mỗi quốc gia.</a:t>
            </a:r>
            <a:endParaRPr lang="en-US" sz="19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6F127-3368-50AF-E3EA-DE2AF01178DF}"/>
              </a:ext>
            </a:extLst>
          </p:cNvPr>
          <p:cNvSpPr txBox="1"/>
          <p:nvPr/>
        </p:nvSpPr>
        <p:spPr>
          <a:xfrm>
            <a:off x="808153" y="353670"/>
            <a:ext cx="1672157" cy="549867"/>
          </a:xfrm>
          <a:prstGeom prst="roundRect">
            <a:avLst/>
          </a:prstGeom>
          <a:solidFill>
            <a:srgbClr val="FDD7E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8769E-CCE6-8F7D-9FA1-EA57131CC866}"/>
              </a:ext>
            </a:extLst>
          </p:cNvPr>
          <p:cNvSpPr txBox="1"/>
          <p:nvPr/>
        </p:nvSpPr>
        <p:spPr>
          <a:xfrm>
            <a:off x="579622" y="2021950"/>
            <a:ext cx="6598418" cy="2755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Xu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1D7AD-F875-3C6D-7639-FF9805BCDB94}"/>
              </a:ext>
            </a:extLst>
          </p:cNvPr>
          <p:cNvSpPr txBox="1"/>
          <p:nvPr/>
        </p:nvSpPr>
        <p:spPr>
          <a:xfrm>
            <a:off x="3554730" y="1281182"/>
            <a:ext cx="1863090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fr-FR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fr-FR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338E94-C712-B8BB-1599-54BE00EB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380" y="3588607"/>
            <a:ext cx="2764254" cy="15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23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6DE896-59E1-FE9A-AE89-00D657C2757E}"/>
              </a:ext>
            </a:extLst>
          </p:cNvPr>
          <p:cNvSpPr txBox="1"/>
          <p:nvPr/>
        </p:nvSpPr>
        <p:spPr>
          <a:xfrm>
            <a:off x="2679245" y="199176"/>
            <a:ext cx="5003821" cy="96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</a:rPr>
              <a:t>Tìm hiểu những ảnh hưởng dẫn đến việc tăng, giảm dân số của mỗi quốc gia.</a:t>
            </a:r>
            <a:endParaRPr lang="en-US" sz="19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6F127-3368-50AF-E3EA-DE2AF01178DF}"/>
              </a:ext>
            </a:extLst>
          </p:cNvPr>
          <p:cNvSpPr txBox="1"/>
          <p:nvPr/>
        </p:nvSpPr>
        <p:spPr>
          <a:xfrm>
            <a:off x="808153" y="353670"/>
            <a:ext cx="1672157" cy="549867"/>
          </a:xfrm>
          <a:prstGeom prst="roundRect">
            <a:avLst/>
          </a:prstGeom>
          <a:solidFill>
            <a:srgbClr val="FDD7E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8769E-CCE6-8F7D-9FA1-EA57131CC866}"/>
              </a:ext>
            </a:extLst>
          </p:cNvPr>
          <p:cNvSpPr txBox="1"/>
          <p:nvPr/>
        </p:nvSpPr>
        <p:spPr>
          <a:xfrm>
            <a:off x="626996" y="2037588"/>
            <a:ext cx="7718558" cy="2652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1D7AD-F875-3C6D-7639-FF9805BCDB94}"/>
              </a:ext>
            </a:extLst>
          </p:cNvPr>
          <p:cNvSpPr txBox="1"/>
          <p:nvPr/>
        </p:nvSpPr>
        <p:spPr>
          <a:xfrm>
            <a:off x="3554730" y="1281182"/>
            <a:ext cx="1863090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fr-FR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fr-FR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D8C885-0957-4C79-FC29-B740DE49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791" y="4155622"/>
            <a:ext cx="1756227" cy="9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2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5;p44">
            <a:extLst>
              <a:ext uri="{FF2B5EF4-FFF2-40B4-BE49-F238E27FC236}">
                <a16:creationId xmlns:a16="http://schemas.microsoft.com/office/drawing/2014/main" id="{4979D622-F171-8047-5159-BFB0C0F360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6442" y="548171"/>
            <a:ext cx="50711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HƯỚNG DẪN VỀ NHÀ</a:t>
            </a:r>
            <a:endParaRPr sz="35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6C75F-7060-565B-94CF-9EDE8143CBCE}"/>
              </a:ext>
            </a:extLst>
          </p:cNvPr>
          <p:cNvSpPr txBox="1"/>
          <p:nvPr/>
        </p:nvSpPr>
        <p:spPr>
          <a:xfrm>
            <a:off x="1223010" y="1441063"/>
            <a:ext cx="7120890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300000"/>
              </a:lnSpc>
              <a:buFont typeface="Wingdings" panose="05000000000000000000" pitchFamily="2" charset="2"/>
              <a:buChar char="q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30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SBT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30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62E25542-563D-A591-860B-DB9556ECC3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57" y="15097"/>
            <a:ext cx="1619586" cy="42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64"/>
          <p:cNvSpPr txBox="1"/>
          <p:nvPr/>
        </p:nvSpPr>
        <p:spPr>
          <a:xfrm>
            <a:off x="2496150" y="427825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Please keep this slide for attribution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370" name="Google Shape;1370;p64"/>
          <p:cNvGrpSpPr/>
          <p:nvPr/>
        </p:nvGrpSpPr>
        <p:grpSpPr>
          <a:xfrm>
            <a:off x="1073055" y="1798921"/>
            <a:ext cx="738667" cy="502594"/>
            <a:chOff x="200200" y="2278225"/>
            <a:chExt cx="862425" cy="586800"/>
          </a:xfrm>
        </p:grpSpPr>
        <p:sp>
          <p:nvSpPr>
            <p:cNvPr id="1371" name="Google Shape;1371;p6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64"/>
          <p:cNvGrpSpPr/>
          <p:nvPr/>
        </p:nvGrpSpPr>
        <p:grpSpPr>
          <a:xfrm>
            <a:off x="7842033" y="2820105"/>
            <a:ext cx="535749" cy="547122"/>
            <a:chOff x="3477650" y="837700"/>
            <a:chExt cx="314425" cy="321100"/>
          </a:xfrm>
        </p:grpSpPr>
        <p:sp>
          <p:nvSpPr>
            <p:cNvPr id="1376" name="Google Shape;1376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64"/>
          <p:cNvGrpSpPr/>
          <p:nvPr/>
        </p:nvGrpSpPr>
        <p:grpSpPr>
          <a:xfrm>
            <a:off x="1520230" y="2242996"/>
            <a:ext cx="738667" cy="502594"/>
            <a:chOff x="200200" y="2278225"/>
            <a:chExt cx="862425" cy="586800"/>
          </a:xfrm>
        </p:grpSpPr>
        <p:sp>
          <p:nvSpPr>
            <p:cNvPr id="1379" name="Google Shape;1379;p6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B6EFD22-DED3-817B-9F4F-260F9644B7C8}"/>
              </a:ext>
            </a:extLst>
          </p:cNvPr>
          <p:cNvSpPr/>
          <p:nvPr/>
        </p:nvSpPr>
        <p:spPr>
          <a:xfrm>
            <a:off x="1863090" y="3367227"/>
            <a:ext cx="5303520" cy="123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355;p64">
            <a:extLst>
              <a:ext uri="{FF2B5EF4-FFF2-40B4-BE49-F238E27FC236}">
                <a16:creationId xmlns:a16="http://schemas.microsoft.com/office/drawing/2014/main" id="{8314AB48-1FB9-5476-F88E-2547AB910C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4740" y="1200828"/>
            <a:ext cx="5651931" cy="169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CẢM ƠN CÁC BẠN</a:t>
            </a:r>
            <a:br>
              <a:rPr lang="en-US" sz="3500" b="1" dirty="0">
                <a:latin typeface="+mj-lt"/>
              </a:rPr>
            </a:br>
            <a:r>
              <a:rPr lang="en-US" sz="3500" b="1" dirty="0">
                <a:latin typeface="+mj-lt"/>
              </a:rPr>
              <a:t>ĐÃ CHÚ Ý LẮNG NGHE,</a:t>
            </a:r>
            <a:br>
              <a:rPr lang="en-US" sz="3500" b="1" dirty="0">
                <a:latin typeface="+mj-lt"/>
              </a:rPr>
            </a:br>
            <a:r>
              <a:rPr lang="en-US" sz="3500" b="1" dirty="0">
                <a:latin typeface="+mj-lt"/>
              </a:rPr>
              <a:t>HẸN GẶP LẠI!</a:t>
            </a:r>
            <a:endParaRPr sz="3500" b="1" dirty="0">
              <a:latin typeface="+mj-lt"/>
            </a:endParaRPr>
          </a:p>
        </p:txBody>
      </p:sp>
    </p:spTree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BDEB86-2DE4-F79A-390B-9BA21CA27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358" y="1725930"/>
            <a:ext cx="8109284" cy="1691640"/>
          </a:xfrm>
          <a:solidFill>
            <a:srgbClr val="FBB7CA"/>
          </a:solidFill>
          <a:ln>
            <a:noFill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da-DK" sz="4000" b="1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CHỦ ĐỀ 2: MẬT ĐỘ DÂN SỐ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NỘI DUNG BÀI HỌC</a:t>
            </a:r>
            <a:endParaRPr b="1" dirty="0">
              <a:latin typeface="+mj-lt"/>
            </a:endParaRPr>
          </a:p>
        </p:txBody>
      </p:sp>
      <p:sp>
        <p:nvSpPr>
          <p:cNvPr id="788" name="Google Shape;788;p35"/>
          <p:cNvSpPr txBox="1">
            <a:spLocks noGrp="1"/>
          </p:cNvSpPr>
          <p:nvPr>
            <p:ph type="subTitle" idx="5"/>
          </p:nvPr>
        </p:nvSpPr>
        <p:spPr>
          <a:xfrm>
            <a:off x="3615136" y="1903991"/>
            <a:ext cx="4780837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da-DK" sz="2500" dirty="0">
                <a:latin typeface="Arial" panose="020B0604020202020204" pitchFamily="34" charset="0"/>
                <a:ea typeface="Calibri" panose="020F0502020204030204" pitchFamily="34" charset="0"/>
              </a:rPr>
              <a:t>Tìm hiểu về mật độ dân số</a:t>
            </a:r>
            <a:endParaRPr lang="da-DK" sz="2500" dirty="0">
              <a:latin typeface="+mj-lt"/>
            </a:endParaRPr>
          </a:p>
        </p:txBody>
      </p:sp>
      <p:sp>
        <p:nvSpPr>
          <p:cNvPr id="793" name="Google Shape;793;p35"/>
          <p:cNvSpPr txBox="1">
            <a:spLocks noGrp="1"/>
          </p:cNvSpPr>
          <p:nvPr>
            <p:ph type="title" idx="13"/>
          </p:nvPr>
        </p:nvSpPr>
        <p:spPr>
          <a:xfrm>
            <a:off x="2540520" y="1783691"/>
            <a:ext cx="786600" cy="60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latin typeface="+mj-lt"/>
              </a:rPr>
              <a:t>I</a:t>
            </a:r>
            <a:endParaRPr sz="2600" b="1" dirty="0">
              <a:latin typeface="+mj-lt"/>
            </a:endParaRPr>
          </a:p>
        </p:txBody>
      </p:sp>
      <p:sp>
        <p:nvSpPr>
          <p:cNvPr id="22" name="Google Shape;788;p35">
            <a:extLst>
              <a:ext uri="{FF2B5EF4-FFF2-40B4-BE49-F238E27FC236}">
                <a16:creationId xmlns:a16="http://schemas.microsoft.com/office/drawing/2014/main" id="{013FF14B-BD1C-5642-DD83-3C28085A76BA}"/>
              </a:ext>
            </a:extLst>
          </p:cNvPr>
          <p:cNvSpPr txBox="1">
            <a:spLocks/>
          </p:cNvSpPr>
          <p:nvPr/>
        </p:nvSpPr>
        <p:spPr>
          <a:xfrm>
            <a:off x="3615136" y="3036650"/>
            <a:ext cx="3440706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/>
            <a:r>
              <a:rPr lang="en-US" sz="2500">
                <a:latin typeface="Arial" panose="020B0604020202020204" pitchFamily="34" charset="0"/>
                <a:ea typeface="Calibri" panose="020F0502020204030204" pitchFamily="34" charset="0"/>
              </a:rPr>
              <a:t>Tổ chức hoạt động</a:t>
            </a:r>
            <a:endParaRPr lang="en-US" sz="2500" dirty="0">
              <a:latin typeface="+mj-lt"/>
            </a:endParaRPr>
          </a:p>
        </p:txBody>
      </p:sp>
      <p:sp>
        <p:nvSpPr>
          <p:cNvPr id="23" name="Google Shape;793;p35">
            <a:extLst>
              <a:ext uri="{FF2B5EF4-FFF2-40B4-BE49-F238E27FC236}">
                <a16:creationId xmlns:a16="http://schemas.microsoft.com/office/drawing/2014/main" id="{A161A9D9-51EF-5FB3-70E4-87595FE82497}"/>
              </a:ext>
            </a:extLst>
          </p:cNvPr>
          <p:cNvSpPr txBox="1">
            <a:spLocks/>
          </p:cNvSpPr>
          <p:nvPr/>
        </p:nvSpPr>
        <p:spPr>
          <a:xfrm>
            <a:off x="2540520" y="2916350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" sz="2600" b="1" dirty="0">
                <a:latin typeface="+mj-lt"/>
              </a:rPr>
              <a:t>II</a:t>
            </a:r>
          </a:p>
        </p:txBody>
      </p:sp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AD4481FF-D0BF-8451-B7BC-F40A47C806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57" y="15097"/>
            <a:ext cx="1619586" cy="42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 build="p"/>
      <p:bldP spid="793" grpId="0" animBg="1"/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6"/>
          <p:cNvSpPr txBox="1">
            <a:spLocks noGrp="1"/>
          </p:cNvSpPr>
          <p:nvPr>
            <p:ph type="title"/>
          </p:nvPr>
        </p:nvSpPr>
        <p:spPr>
          <a:xfrm>
            <a:off x="148590" y="2550486"/>
            <a:ext cx="884682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0045"/>
              </a:buClr>
              <a:buSzPts val="2400"/>
              <a:buFont typeface="Bebas Neue"/>
              <a:buNone/>
              <a:tabLst/>
              <a:defRPr/>
            </a:pPr>
            <a:r>
              <a:rPr kumimoji="0" lang="da-DK" sz="3000" b="1" i="0" u="none" strike="noStrike" kern="0" cap="none" spc="0" normalizeH="0" baseline="0" noProof="0" dirty="0">
                <a:ln>
                  <a:noFill/>
                </a:ln>
                <a:solidFill>
                  <a:srgbClr val="15004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sym typeface="Russo One"/>
              </a:rPr>
              <a:t>TÌM HIỂU VỀ MẬT ĐỘ DÂN SỐ</a:t>
            </a:r>
            <a:endParaRPr kumimoji="0" lang="da-DK" sz="3000" b="1" i="0" u="none" strike="noStrike" kern="0" cap="none" spc="0" normalizeH="0" baseline="0" noProof="0" dirty="0">
              <a:ln>
                <a:noFill/>
              </a:ln>
              <a:solidFill>
                <a:srgbClr val="150045"/>
              </a:solidFill>
              <a:effectLst/>
              <a:uLnTx/>
              <a:uFillTx/>
              <a:latin typeface="Arial"/>
              <a:sym typeface="Russo One"/>
            </a:endParaRPr>
          </a:p>
        </p:txBody>
      </p:sp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33031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I.</a:t>
            </a:r>
            <a:endParaRPr sz="4000" b="1" dirty="0"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88B70E-6C73-BA61-4FCF-813DB2E0C511}"/>
                  </a:ext>
                </a:extLst>
              </p:cNvPr>
              <p:cNvSpPr txBox="1"/>
              <p:nvPr/>
            </p:nvSpPr>
            <p:spPr>
              <a:xfrm>
                <a:off x="373288" y="845146"/>
                <a:ext cx="8397420" cy="4358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vài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khái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  <a:tabLst>
                    <a:tab pos="16256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Dân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sống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vùng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địa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tế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  <a:tabLst>
                    <a:tab pos="16256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Mật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dân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dân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quân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kilômét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lãnh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thổ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  <a:tabLst>
                    <a:tab pos="16256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Mật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dân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algn="just">
                  <a:lnSpc>
                    <a:spcPct val="150000"/>
                  </a:lnSpc>
                  <a:spcAft>
                    <a:spcPts val="800"/>
                  </a:spcAft>
                  <a:tabLst>
                    <a:tab pos="16256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độ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 (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m</m:t>
                          </m:r>
                        </m:e>
                        <m:sup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S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ố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l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ượ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ng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n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s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ố 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ng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ườ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i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Di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ệ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n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t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í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ch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l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ã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nh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th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ổ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i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k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88B70E-6C73-BA61-4FCF-813DB2E0C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88" y="845146"/>
                <a:ext cx="8397420" cy="4358757"/>
              </a:xfrm>
              <a:prstGeom prst="rect">
                <a:avLst/>
              </a:prstGeom>
              <a:blipFill>
                <a:blip r:embed="rId3"/>
                <a:stretch>
                  <a:fillRect l="-798" r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BF92C7-1EB1-FBCB-6794-84F48BCB1F47}"/>
              </a:ext>
            </a:extLst>
          </p:cNvPr>
          <p:cNvSpPr txBox="1"/>
          <p:nvPr/>
        </p:nvSpPr>
        <p:spPr>
          <a:xfrm>
            <a:off x="1322388" y="144383"/>
            <a:ext cx="6499221" cy="700763"/>
          </a:xfrm>
          <a:prstGeom prst="flowChartTerminator">
            <a:avLst/>
          </a:prstGeom>
          <a:solidFill>
            <a:srgbClr val="FDD7E2"/>
          </a:solidFill>
          <a:ln w="38100"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3332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1B1A985-938D-3C57-3B69-86A79D7F9377}"/>
              </a:ext>
            </a:extLst>
          </p:cNvPr>
          <p:cNvSpPr txBox="1"/>
          <p:nvPr/>
        </p:nvSpPr>
        <p:spPr>
          <a:xfrm>
            <a:off x="1225234" y="226186"/>
            <a:ext cx="6693531" cy="700763"/>
          </a:xfrm>
          <a:prstGeom prst="flowChartTerminator">
            <a:avLst/>
          </a:prstGeom>
          <a:solidFill>
            <a:srgbClr val="FDD7E2"/>
          </a:solidFill>
          <a:ln w="38100"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Ý nghĩa của việc thống kê mật độ dân số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95154-83A3-401A-6CB7-260A3B009644}"/>
              </a:ext>
            </a:extLst>
          </p:cNvPr>
          <p:cNvSpPr txBox="1"/>
          <p:nvPr/>
        </p:nvSpPr>
        <p:spPr>
          <a:xfrm>
            <a:off x="782954" y="1285227"/>
            <a:ext cx="7578090" cy="3281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16256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16256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thị.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6"/>
          <p:cNvSpPr txBox="1">
            <a:spLocks noGrp="1"/>
          </p:cNvSpPr>
          <p:nvPr>
            <p:ph type="title"/>
          </p:nvPr>
        </p:nvSpPr>
        <p:spPr>
          <a:xfrm>
            <a:off x="148590" y="2550486"/>
            <a:ext cx="884682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0045"/>
              </a:buClr>
              <a:buSzPts val="2400"/>
              <a:buFont typeface="Bebas Neue"/>
              <a:buNone/>
              <a:tabLst/>
              <a:defRPr/>
            </a:pPr>
            <a:r>
              <a:rPr lang="en-US" sz="3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TỔ CHỨC HOẠT ĐỘNG</a:t>
            </a:r>
            <a:endParaRPr kumimoji="0" lang="da-DK" sz="3000" b="1" i="0" u="none" strike="noStrike" kern="0" cap="none" spc="0" normalizeH="0" baseline="0" noProof="0" dirty="0">
              <a:ln>
                <a:noFill/>
              </a:ln>
              <a:solidFill>
                <a:srgbClr val="150045"/>
              </a:solidFill>
              <a:effectLst/>
              <a:uLnTx/>
              <a:uFillTx/>
              <a:latin typeface="Arial"/>
              <a:sym typeface="Russo One"/>
            </a:endParaRPr>
          </a:p>
        </p:txBody>
      </p:sp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33031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II.</a:t>
            </a: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7606456"/>
      </p:ext>
    </p:extLst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1B1A985-938D-3C57-3B69-86A79D7F9377}"/>
              </a:ext>
            </a:extLst>
          </p:cNvPr>
          <p:cNvSpPr txBox="1"/>
          <p:nvPr/>
        </p:nvSpPr>
        <p:spPr>
          <a:xfrm>
            <a:off x="1506037" y="184507"/>
            <a:ext cx="6131925" cy="700763"/>
          </a:xfrm>
          <a:prstGeom prst="flowChartTerminator">
            <a:avLst/>
          </a:prstGeom>
          <a:solidFill>
            <a:srgbClr val="FDD7E2"/>
          </a:solidFill>
          <a:ln w="38100"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Phần chuẩn bị</a:t>
            </a:r>
            <a:endParaRPr lang="en-US" sz="2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3646C-4415-48AB-0F6F-44752C85B375}"/>
              </a:ext>
            </a:extLst>
          </p:cNvPr>
          <p:cNvSpPr txBox="1"/>
          <p:nvPr/>
        </p:nvSpPr>
        <p:spPr>
          <a:xfrm>
            <a:off x="467664" y="1129916"/>
            <a:ext cx="1361136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HĐ1: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87CC2-2E6C-865F-9CF9-7D170859AC85}"/>
              </a:ext>
            </a:extLst>
          </p:cNvPr>
          <p:cNvSpPr txBox="1"/>
          <p:nvPr/>
        </p:nvSpPr>
        <p:spPr>
          <a:xfrm>
            <a:off x="2023110" y="1129916"/>
            <a:ext cx="6446520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Thành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Hà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2022)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67F388-6053-1345-32B3-663DA328A164}"/>
              </a:ext>
            </a:extLst>
          </p:cNvPr>
          <p:cNvGrpSpPr/>
          <p:nvPr/>
        </p:nvGrpSpPr>
        <p:grpSpPr>
          <a:xfrm>
            <a:off x="467664" y="2254413"/>
            <a:ext cx="3677494" cy="2704580"/>
            <a:chOff x="467664" y="2254413"/>
            <a:chExt cx="4001466" cy="3424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93077B-3161-F0CC-E2FA-CC7DBA69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664" y="2254413"/>
              <a:ext cx="4001466" cy="22523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CC6AF6-DCCC-7FD7-7EC4-66414CA2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664" y="4461065"/>
              <a:ext cx="3964056" cy="121787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CC8009F-74DC-C861-A827-0BB0EE839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989" y="2254413"/>
            <a:ext cx="3677494" cy="2614767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99DCC90B-7FAD-080D-41BE-441B7F91EA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24414" y="59356"/>
            <a:ext cx="1619586" cy="429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77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10" grpId="0"/>
    </p:bldLst>
  </p:timing>
</p:sld>
</file>

<file path=ppt/theme/theme1.xml><?xml version="1.0" encoding="utf-8"?>
<a:theme xmlns:a="http://schemas.openxmlformats.org/drawingml/2006/main" name="Navigating the Digital World Safely and Responsibly Workshop by Slidesgo">
  <a:themeElements>
    <a:clrScheme name="Simple Light">
      <a:dk1>
        <a:srgbClr val="150045"/>
      </a:dk1>
      <a:lt1>
        <a:srgbClr val="F8F8F8"/>
      </a:lt1>
      <a:dk2>
        <a:srgbClr val="F999B5"/>
      </a:dk2>
      <a:lt2>
        <a:srgbClr val="EEEEEE"/>
      </a:lt2>
      <a:accent1>
        <a:srgbClr val="7AD3FF"/>
      </a:accent1>
      <a:accent2>
        <a:srgbClr val="B2B6DC"/>
      </a:accent2>
      <a:accent3>
        <a:srgbClr val="585858"/>
      </a:accent3>
      <a:accent4>
        <a:srgbClr val="FFFFFF"/>
      </a:accent4>
      <a:accent5>
        <a:srgbClr val="FFFFFF"/>
      </a:accent5>
      <a:accent6>
        <a:srgbClr val="FFFFFF"/>
      </a:accent6>
      <a:hlink>
        <a:srgbClr val="150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8512</TotalTime>
  <Words>1040</Words>
  <Application>Microsoft Office PowerPoint</Application>
  <PresentationFormat>On-screen Show (16:9)</PresentationFormat>
  <Paragraphs>125</Paragraphs>
  <Slides>26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Calibri</vt:lpstr>
      <vt:lpstr>Arial</vt:lpstr>
      <vt:lpstr>Calibri Light</vt:lpstr>
      <vt:lpstr>Arial (Body)</vt:lpstr>
      <vt:lpstr>Cambria Math</vt:lpstr>
      <vt:lpstr>Times New Roman</vt:lpstr>
      <vt:lpstr>Russo One</vt:lpstr>
      <vt:lpstr>Didact Gothic</vt:lpstr>
      <vt:lpstr>Aharoni</vt:lpstr>
      <vt:lpstr>Wingdings</vt:lpstr>
      <vt:lpstr>Symbol</vt:lpstr>
      <vt:lpstr>Bebas Neue</vt:lpstr>
      <vt:lpstr>Roboto Condensed Light</vt:lpstr>
      <vt:lpstr>Navigating the Digital World Safely and Responsibly Workshop by Slidesgo</vt:lpstr>
      <vt:lpstr>3_Office Theme</vt:lpstr>
      <vt:lpstr>1_Office Theme</vt:lpstr>
      <vt:lpstr>2_Office Theme</vt:lpstr>
      <vt:lpstr>4_Office Theme</vt:lpstr>
      <vt:lpstr>THÂN MẾN CHÀO CÁC EM HỌC SINH  ĐẾN VỚI BÀI HỌC MỚI</vt:lpstr>
      <vt:lpstr>PowerPoint Presentation</vt:lpstr>
      <vt:lpstr>PowerPoint Presentation</vt:lpstr>
      <vt:lpstr>NỘI DUNG BÀI HỌC</vt:lpstr>
      <vt:lpstr>TÌM HIỂU VỀ MẬT ĐỘ DÂN SỐ</vt:lpstr>
      <vt:lpstr>PowerPoint Presentation</vt:lpstr>
      <vt:lpstr>PowerPoint Presentation</vt:lpstr>
      <vt:lpstr>TỔ CHỨC HOẠT ĐỘNG</vt:lpstr>
      <vt:lpstr>PowerPoint Presentation</vt:lpstr>
      <vt:lpstr>PowerPoint Presentation</vt:lpstr>
      <vt:lpstr>PowerPoint Presentation</vt:lpstr>
      <vt:lpstr>ĐÁNH GIÁ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BẠN ĐÃ CHÚ Ý LẮNG NGHE,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Digital World Safely and Responsibly Workshop</dc:title>
  <dc:creator>tuyết nguyễn thị ánh</dc:creator>
  <cp:lastModifiedBy>tuyết nguyễn thị ánh</cp:lastModifiedBy>
  <cp:revision>26</cp:revision>
  <dcterms:modified xsi:type="dcterms:W3CDTF">2024-10-11T14:29:20Z</dcterms:modified>
</cp:coreProperties>
</file>